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56" r:id="rId3"/>
    <p:sldId id="286" r:id="rId4"/>
    <p:sldId id="291" r:id="rId5"/>
    <p:sldId id="292" r:id="rId6"/>
    <p:sldId id="293" r:id="rId7"/>
    <p:sldId id="294" r:id="rId8"/>
    <p:sldId id="295" r:id="rId9"/>
    <p:sldId id="297" r:id="rId10"/>
    <p:sldId id="298" r:id="rId11"/>
    <p:sldId id="299" r:id="rId12"/>
    <p:sldId id="300" r:id="rId13"/>
    <p:sldId id="301" r:id="rId14"/>
    <p:sldId id="302" r:id="rId15"/>
    <p:sldId id="30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CD904"/>
    <a:srgbClr val="938A53"/>
    <a:srgbClr val="EEECE1"/>
    <a:srgbClr val="FF6600"/>
    <a:srgbClr val="00007A"/>
    <a:srgbClr val="4F81BD"/>
    <a:srgbClr val="009900"/>
    <a:srgbClr val="0000CC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992" autoAdjust="0"/>
    <p:restoredTop sz="92629" autoAdjust="0"/>
  </p:normalViewPr>
  <p:slideViewPr>
    <p:cSldViewPr snapToGrid="0">
      <p:cViewPr varScale="1">
        <p:scale>
          <a:sx n="88" d="100"/>
          <a:sy n="88" d="100"/>
        </p:scale>
        <p:origin x="-16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foraz\Local%20Settings\Temporary%20Internet%20Files\Content.Outlook\SYIDX88B\Prod_Ins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oraz\Downloads\CLIC_curv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oraz\Downloads\CLIC_curves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foraz\Downloads\CLIC_curv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/>
            </a:pPr>
            <a:r>
              <a:rPr lang="en-US" sz="1400" dirty="0"/>
              <a:t>Modules production</a:t>
            </a:r>
            <a:r>
              <a:rPr lang="en-US" sz="1400" baseline="0" dirty="0"/>
              <a:t> and installation</a:t>
            </a:r>
          </a:p>
          <a:p>
            <a:pPr>
              <a:defRPr sz="1400"/>
            </a:pPr>
            <a:r>
              <a:rPr lang="en-US" sz="1400" i="1" baseline="0" dirty="0" smtClean="0"/>
              <a:t>Contracts signed </a:t>
            </a:r>
            <a:r>
              <a:rPr lang="en-US" sz="1400" i="1" baseline="0" dirty="0"/>
              <a:t>when the civil engineering starts</a:t>
            </a:r>
            <a:endParaRPr lang="en-US" sz="1400" i="1" dirty="0"/>
          </a:p>
        </c:rich>
      </c:tx>
      <c:layout/>
    </c:title>
    <c:plotArea>
      <c:layout/>
      <c:areaChart>
        <c:grouping val="stacked"/>
        <c:ser>
          <c:idx val="1"/>
          <c:order val="2"/>
          <c:tx>
            <c:strRef>
              <c:f>Sectors!$D$11</c:f>
              <c:strCache>
                <c:ptCount val="1"/>
                <c:pt idx="0">
                  <c:v>Stock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c:spPr>
          <c:val>
            <c:numRef>
              <c:f>Sectors!$G$12:$G$71</c:f>
              <c:numCache>
                <c:formatCode>0</c:formatCode>
                <c:ptCount val="60"/>
                <c:pt idx="0">
                  <c:v>1</c:v>
                </c:pt>
                <c:pt idx="1">
                  <c:v>5</c:v>
                </c:pt>
                <c:pt idx="2">
                  <c:v>12</c:v>
                </c:pt>
                <c:pt idx="3">
                  <c:v>25</c:v>
                </c:pt>
                <c:pt idx="4">
                  <c:v>53</c:v>
                </c:pt>
                <c:pt idx="5">
                  <c:v>108</c:v>
                </c:pt>
                <c:pt idx="6">
                  <c:v>217</c:v>
                </c:pt>
                <c:pt idx="7">
                  <c:v>437</c:v>
                </c:pt>
                <c:pt idx="8">
                  <c:v>715</c:v>
                </c:pt>
                <c:pt idx="9">
                  <c:v>1037</c:v>
                </c:pt>
                <c:pt idx="10">
                  <c:v>1384</c:v>
                </c:pt>
                <c:pt idx="11">
                  <c:v>1757</c:v>
                </c:pt>
                <c:pt idx="12">
                  <c:v>2142</c:v>
                </c:pt>
                <c:pt idx="13">
                  <c:v>2537</c:v>
                </c:pt>
                <c:pt idx="14">
                  <c:v>2933</c:v>
                </c:pt>
                <c:pt idx="15">
                  <c:v>3330</c:v>
                </c:pt>
                <c:pt idx="16">
                  <c:v>3726</c:v>
                </c:pt>
                <c:pt idx="17">
                  <c:v>4122</c:v>
                </c:pt>
                <c:pt idx="18">
                  <c:v>4519</c:v>
                </c:pt>
                <c:pt idx="19">
                  <c:v>4915</c:v>
                </c:pt>
                <c:pt idx="20">
                  <c:v>5312</c:v>
                </c:pt>
                <c:pt idx="21">
                  <c:v>5708</c:v>
                </c:pt>
                <c:pt idx="22">
                  <c:v>6105</c:v>
                </c:pt>
                <c:pt idx="23">
                  <c:v>6501</c:v>
                </c:pt>
                <c:pt idx="24">
                  <c:v>6865</c:v>
                </c:pt>
                <c:pt idx="25">
                  <c:v>7198</c:v>
                </c:pt>
                <c:pt idx="26">
                  <c:v>7466</c:v>
                </c:pt>
                <c:pt idx="27">
                  <c:v>7607</c:v>
                </c:pt>
                <c:pt idx="28">
                  <c:v>7491</c:v>
                </c:pt>
                <c:pt idx="29">
                  <c:v>7376</c:v>
                </c:pt>
                <c:pt idx="30">
                  <c:v>7172</c:v>
                </c:pt>
                <c:pt idx="31">
                  <c:v>6868</c:v>
                </c:pt>
                <c:pt idx="32">
                  <c:v>6465</c:v>
                </c:pt>
                <c:pt idx="33">
                  <c:v>6061</c:v>
                </c:pt>
                <c:pt idx="34">
                  <c:v>5658</c:v>
                </c:pt>
                <c:pt idx="35">
                  <c:v>5254</c:v>
                </c:pt>
                <c:pt idx="36">
                  <c:v>4851</c:v>
                </c:pt>
                <c:pt idx="37">
                  <c:v>4447</c:v>
                </c:pt>
                <c:pt idx="38">
                  <c:v>4043</c:v>
                </c:pt>
                <c:pt idx="39">
                  <c:v>3640</c:v>
                </c:pt>
                <c:pt idx="40">
                  <c:v>3236</c:v>
                </c:pt>
                <c:pt idx="41">
                  <c:v>2833</c:v>
                </c:pt>
                <c:pt idx="42">
                  <c:v>2429</c:v>
                </c:pt>
                <c:pt idx="43">
                  <c:v>2026</c:v>
                </c:pt>
                <c:pt idx="44">
                  <c:v>1622</c:v>
                </c:pt>
                <c:pt idx="45">
                  <c:v>1218</c:v>
                </c:pt>
                <c:pt idx="46">
                  <c:v>815</c:v>
                </c:pt>
                <c:pt idx="47">
                  <c:v>411</c:v>
                </c:pt>
                <c:pt idx="48">
                  <c:v>8</c:v>
                </c:pt>
                <c:pt idx="49">
                  <c:v>4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2</c:v>
                </c:pt>
                <c:pt idx="54">
                  <c:v>2</c:v>
                </c:pt>
                <c:pt idx="55">
                  <c:v>3</c:v>
                </c:pt>
                <c:pt idx="56">
                  <c:v>3</c:v>
                </c:pt>
                <c:pt idx="57">
                  <c:v>4</c:v>
                </c:pt>
                <c:pt idx="58">
                  <c:v>4</c:v>
                </c:pt>
                <c:pt idx="59">
                  <c:v>0</c:v>
                </c:pt>
              </c:numCache>
            </c:numRef>
          </c:val>
        </c:ser>
        <c:axId val="74382720"/>
        <c:axId val="74593792"/>
      </c:areaChart>
      <c:lineChart>
        <c:grouping val="standard"/>
        <c:ser>
          <c:idx val="0"/>
          <c:order val="0"/>
          <c:tx>
            <c:strRef>
              <c:f>Sectors!$B$11</c:f>
              <c:strCache>
                <c:ptCount val="1"/>
                <c:pt idx="0">
                  <c:v>Production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Sectors!$A$12:$A$71</c:f>
              <c:numCache>
                <c:formatCode>General</c:formatCode>
                <c:ptCount val="6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</c:numCache>
            </c:numRef>
          </c:cat>
          <c:val>
            <c:numRef>
              <c:f>Sectors!$B$12:$B$71</c:f>
              <c:numCache>
                <c:formatCode>0</c:formatCode>
                <c:ptCount val="60"/>
                <c:pt idx="0">
                  <c:v>1.7142857142857182</c:v>
                </c:pt>
                <c:pt idx="1">
                  <c:v>5.1428571428571415</c:v>
                </c:pt>
                <c:pt idx="2">
                  <c:v>12</c:v>
                </c:pt>
                <c:pt idx="3">
                  <c:v>25.714285714285783</c:v>
                </c:pt>
                <c:pt idx="4">
                  <c:v>53.142857142857139</c:v>
                </c:pt>
                <c:pt idx="5">
                  <c:v>108</c:v>
                </c:pt>
                <c:pt idx="6">
                  <c:v>217.71428571428513</c:v>
                </c:pt>
                <c:pt idx="7">
                  <c:v>437.14285714285796</c:v>
                </c:pt>
                <c:pt idx="8">
                  <c:v>715.71428571428567</c:v>
                </c:pt>
                <c:pt idx="9">
                  <c:v>1037.1428571428571</c:v>
                </c:pt>
                <c:pt idx="10">
                  <c:v>1384.2857142857151</c:v>
                </c:pt>
                <c:pt idx="11">
                  <c:v>1757.1428571428571</c:v>
                </c:pt>
                <c:pt idx="12">
                  <c:v>2142.8571428571554</c:v>
                </c:pt>
                <c:pt idx="13">
                  <c:v>2537.1428571428537</c:v>
                </c:pt>
                <c:pt idx="14">
                  <c:v>2933.5714285714389</c:v>
                </c:pt>
                <c:pt idx="15">
                  <c:v>3330</c:v>
                </c:pt>
                <c:pt idx="16">
                  <c:v>3726.4285714285697</c:v>
                </c:pt>
                <c:pt idx="17">
                  <c:v>4122.8571428571431</c:v>
                </c:pt>
                <c:pt idx="18">
                  <c:v>4519.2857142857147</c:v>
                </c:pt>
                <c:pt idx="19">
                  <c:v>4915.7142857142862</c:v>
                </c:pt>
                <c:pt idx="20">
                  <c:v>5312.1428571428578</c:v>
                </c:pt>
                <c:pt idx="21">
                  <c:v>5708.5714285714439</c:v>
                </c:pt>
                <c:pt idx="22">
                  <c:v>6105.0000000000009</c:v>
                </c:pt>
                <c:pt idx="23">
                  <c:v>6501.4285714285734</c:v>
                </c:pt>
                <c:pt idx="24">
                  <c:v>6897.857142857144</c:v>
                </c:pt>
                <c:pt idx="25">
                  <c:v>7294.2857142857156</c:v>
                </c:pt>
                <c:pt idx="26">
                  <c:v>7690.7142857142871</c:v>
                </c:pt>
                <c:pt idx="27">
                  <c:v>8087.1428571428587</c:v>
                </c:pt>
                <c:pt idx="28">
                  <c:v>8483.5714285714348</c:v>
                </c:pt>
                <c:pt idx="29">
                  <c:v>8880</c:v>
                </c:pt>
                <c:pt idx="30">
                  <c:v>9276.428571428567</c:v>
                </c:pt>
                <c:pt idx="31">
                  <c:v>9672.8571428571413</c:v>
                </c:pt>
                <c:pt idx="32">
                  <c:v>10069.285714285705</c:v>
                </c:pt>
                <c:pt idx="33">
                  <c:v>10465.714285714314</c:v>
                </c:pt>
                <c:pt idx="34">
                  <c:v>10862.142857142913</c:v>
                </c:pt>
                <c:pt idx="35">
                  <c:v>11258.571428571438</c:v>
                </c:pt>
                <c:pt idx="36">
                  <c:v>11654.999999999965</c:v>
                </c:pt>
                <c:pt idx="37">
                  <c:v>12051.428571428565</c:v>
                </c:pt>
                <c:pt idx="38">
                  <c:v>12447.857142857129</c:v>
                </c:pt>
                <c:pt idx="39">
                  <c:v>12844.285714285705</c:v>
                </c:pt>
                <c:pt idx="40">
                  <c:v>13240.714285714308</c:v>
                </c:pt>
                <c:pt idx="41">
                  <c:v>13637.142857142906</c:v>
                </c:pt>
                <c:pt idx="42">
                  <c:v>14033.571428571418</c:v>
                </c:pt>
                <c:pt idx="43">
                  <c:v>14429.99999999996</c:v>
                </c:pt>
                <c:pt idx="44">
                  <c:v>14826.42857142856</c:v>
                </c:pt>
                <c:pt idx="45">
                  <c:v>15222.857142857129</c:v>
                </c:pt>
                <c:pt idx="46">
                  <c:v>15619.285714285701</c:v>
                </c:pt>
                <c:pt idx="47">
                  <c:v>16015.714285714301</c:v>
                </c:pt>
                <c:pt idx="48">
                  <c:v>16412.142857142844</c:v>
                </c:pt>
                <c:pt idx="49">
                  <c:v>16808.571428571417</c:v>
                </c:pt>
                <c:pt idx="50">
                  <c:v>17204.999999999982</c:v>
                </c:pt>
                <c:pt idx="51">
                  <c:v>17601.428571428562</c:v>
                </c:pt>
                <c:pt idx="52">
                  <c:v>17997.857142857116</c:v>
                </c:pt>
                <c:pt idx="53">
                  <c:v>18394.285714285721</c:v>
                </c:pt>
                <c:pt idx="54">
                  <c:v>18790.714285714348</c:v>
                </c:pt>
                <c:pt idx="55">
                  <c:v>19187.142857142851</c:v>
                </c:pt>
                <c:pt idx="56">
                  <c:v>19583.571428571417</c:v>
                </c:pt>
                <c:pt idx="57">
                  <c:v>19979.999999999996</c:v>
                </c:pt>
                <c:pt idx="58">
                  <c:v>20376.428571428562</c:v>
                </c:pt>
                <c:pt idx="59">
                  <c:v>20719.285714285721</c:v>
                </c:pt>
              </c:numCache>
            </c:numRef>
          </c:val>
        </c:ser>
        <c:ser>
          <c:idx val="3"/>
          <c:order val="1"/>
          <c:tx>
            <c:strRef>
              <c:f>Sectors!$F$11</c:f>
              <c:strCache>
                <c:ptCount val="1"/>
                <c:pt idx="0">
                  <c:v>Installation (1.5 years)</c:v>
                </c:pt>
              </c:strCache>
            </c:strRef>
          </c:tx>
          <c:marker>
            <c:symbol val="none"/>
          </c:marker>
          <c:cat>
            <c:numRef>
              <c:f>Sectors!$A$12:$A$71</c:f>
              <c:numCache>
                <c:formatCode>General</c:formatCode>
                <c:ptCount val="6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</c:numCache>
            </c:numRef>
          </c:cat>
          <c:val>
            <c:numRef>
              <c:f>Sectors!$F$12:$F$71</c:f>
              <c:numCache>
                <c:formatCode>General</c:formatCode>
                <c:ptCount val="6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32</c:v>
                </c:pt>
                <c:pt idx="25">
                  <c:v>96</c:v>
                </c:pt>
                <c:pt idx="26">
                  <c:v>224</c:v>
                </c:pt>
                <c:pt idx="27">
                  <c:v>480</c:v>
                </c:pt>
                <c:pt idx="28">
                  <c:v>992</c:v>
                </c:pt>
                <c:pt idx="29">
                  <c:v>1504</c:v>
                </c:pt>
                <c:pt idx="30">
                  <c:v>2104</c:v>
                </c:pt>
                <c:pt idx="31">
                  <c:v>2804</c:v>
                </c:pt>
                <c:pt idx="32">
                  <c:v>3604</c:v>
                </c:pt>
                <c:pt idx="33">
                  <c:v>4404</c:v>
                </c:pt>
                <c:pt idx="34">
                  <c:v>5204</c:v>
                </c:pt>
                <c:pt idx="35">
                  <c:v>6004</c:v>
                </c:pt>
                <c:pt idx="36">
                  <c:v>6804</c:v>
                </c:pt>
                <c:pt idx="37">
                  <c:v>7604</c:v>
                </c:pt>
                <c:pt idx="38">
                  <c:v>8404</c:v>
                </c:pt>
                <c:pt idx="39">
                  <c:v>9204</c:v>
                </c:pt>
                <c:pt idx="40">
                  <c:v>10004</c:v>
                </c:pt>
                <c:pt idx="41">
                  <c:v>10804</c:v>
                </c:pt>
                <c:pt idx="42">
                  <c:v>11604</c:v>
                </c:pt>
                <c:pt idx="43">
                  <c:v>12404</c:v>
                </c:pt>
                <c:pt idx="44">
                  <c:v>13204</c:v>
                </c:pt>
                <c:pt idx="45">
                  <c:v>14004</c:v>
                </c:pt>
                <c:pt idx="46">
                  <c:v>14804</c:v>
                </c:pt>
                <c:pt idx="47">
                  <c:v>15604</c:v>
                </c:pt>
                <c:pt idx="48">
                  <c:v>16404</c:v>
                </c:pt>
                <c:pt idx="49">
                  <c:v>16804</c:v>
                </c:pt>
                <c:pt idx="50">
                  <c:v>17204</c:v>
                </c:pt>
                <c:pt idx="51">
                  <c:v>17600</c:v>
                </c:pt>
                <c:pt idx="52">
                  <c:v>17996</c:v>
                </c:pt>
                <c:pt idx="53">
                  <c:v>18392</c:v>
                </c:pt>
                <c:pt idx="54">
                  <c:v>18788</c:v>
                </c:pt>
                <c:pt idx="55">
                  <c:v>19184</c:v>
                </c:pt>
                <c:pt idx="56">
                  <c:v>19580</c:v>
                </c:pt>
                <c:pt idx="57">
                  <c:v>19976</c:v>
                </c:pt>
                <c:pt idx="58">
                  <c:v>20372</c:v>
                </c:pt>
                <c:pt idx="59">
                  <c:v>20719</c:v>
                </c:pt>
              </c:numCache>
            </c:numRef>
          </c:val>
        </c:ser>
        <c:marker val="1"/>
        <c:axId val="74382720"/>
        <c:axId val="74593792"/>
      </c:lineChart>
      <c:catAx>
        <c:axId val="743827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Months</a:t>
                </a:r>
              </a:p>
            </c:rich>
          </c:tx>
          <c:layout/>
        </c:title>
        <c:numFmt formatCode="General" sourceLinked="1"/>
        <c:tickLblPos val="nextTo"/>
        <c:crossAx val="74593792"/>
        <c:crosses val="autoZero"/>
        <c:auto val="1"/>
        <c:lblAlgn val="ctr"/>
        <c:lblOffset val="100"/>
        <c:tickLblSkip val="6"/>
        <c:tickMarkSkip val="3"/>
      </c:catAx>
      <c:valAx>
        <c:axId val="74593792"/>
        <c:scaling>
          <c:orientation val="minMax"/>
          <c:max val="21000"/>
          <c:min val="0"/>
        </c:scaling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Nb of modules</a:t>
                </a:r>
              </a:p>
            </c:rich>
          </c:tx>
          <c:layout/>
        </c:title>
        <c:numFmt formatCode="0" sourceLinked="1"/>
        <c:tickLblPos val="nextTo"/>
        <c:crossAx val="74382720"/>
        <c:crosses val="autoZero"/>
        <c:crossBetween val="between"/>
      </c:valAx>
    </c:plotArea>
    <c:legend>
      <c:legendPos val="r"/>
      <c:layout/>
    </c:legend>
    <c:plotVisOnly val="1"/>
    <c:dispBlanksAs val="zero"/>
  </c:chart>
  <c:spPr>
    <a:ln w="28575">
      <a:solidFill>
        <a:schemeClr val="tx1"/>
      </a:solidFill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2874854184893555"/>
          <c:y val="0.16011406682272825"/>
          <c:w val="0.791601171381355"/>
          <c:h val="0.48417847769028882"/>
        </c:manualLayout>
      </c:layout>
      <c:areaChart>
        <c:grouping val="standard"/>
        <c:ser>
          <c:idx val="6"/>
          <c:order val="0"/>
          <c:tx>
            <c:strRef>
              <c:f>Resources!$AJ$3</c:f>
              <c:strCache>
                <c:ptCount val="1"/>
                <c:pt idx="0">
                  <c:v>Civil Eng. Contracts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cat>
            <c:strRef>
              <c:f>Resources!$AC$4:$AC$63</c:f>
              <c:strCache>
                <c:ptCount val="49"/>
                <c:pt idx="0">
                  <c:v>Y1</c:v>
                </c:pt>
                <c:pt idx="12">
                  <c:v>Y2</c:v>
                </c:pt>
                <c:pt idx="24">
                  <c:v>Y3</c:v>
                </c:pt>
                <c:pt idx="36">
                  <c:v>Y4</c:v>
                </c:pt>
                <c:pt idx="48">
                  <c:v>Y5</c:v>
                </c:pt>
              </c:strCache>
            </c:strRef>
          </c:cat>
          <c:val>
            <c:numRef>
              <c:f>Resources!$AJ$4:$AJ$63</c:f>
              <c:numCache>
                <c:formatCode>General</c:formatCode>
                <c:ptCount val="60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</c:numCache>
            </c:numRef>
          </c:val>
        </c:ser>
        <c:ser>
          <c:idx val="7"/>
          <c:order val="1"/>
          <c:tx>
            <c:strRef>
              <c:f>Resources!$AK$3</c:f>
              <c:strCache>
                <c:ptCount val="1"/>
                <c:pt idx="0">
                  <c:v>Piping</c:v>
                </c:pt>
              </c:strCache>
            </c:strRef>
          </c:tx>
          <c:cat>
            <c:strRef>
              <c:f>Resources!$AC$4:$AC$63</c:f>
              <c:strCache>
                <c:ptCount val="49"/>
                <c:pt idx="0">
                  <c:v>Y1</c:v>
                </c:pt>
                <c:pt idx="12">
                  <c:v>Y2</c:v>
                </c:pt>
                <c:pt idx="24">
                  <c:v>Y3</c:v>
                </c:pt>
                <c:pt idx="36">
                  <c:v>Y4</c:v>
                </c:pt>
                <c:pt idx="48">
                  <c:v>Y5</c:v>
                </c:pt>
              </c:strCache>
            </c:strRef>
          </c:cat>
          <c:val>
            <c:numRef>
              <c:f>Resources!$AK$4:$AK$63</c:f>
              <c:numCache>
                <c:formatCode>General</c:formatCode>
                <c:ptCount val="60"/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4</c:v>
                </c:pt>
                <c:pt idx="46">
                  <c:v>4</c:v>
                </c:pt>
                <c:pt idx="47">
                  <c:v>4</c:v>
                </c:pt>
                <c:pt idx="48">
                  <c:v>4</c:v>
                </c:pt>
                <c:pt idx="49">
                  <c:v>4</c:v>
                </c:pt>
                <c:pt idx="50">
                  <c:v>4</c:v>
                </c:pt>
                <c:pt idx="51">
                  <c:v>4</c:v>
                </c:pt>
                <c:pt idx="52">
                  <c:v>4</c:v>
                </c:pt>
                <c:pt idx="53">
                  <c:v>4</c:v>
                </c:pt>
                <c:pt idx="54">
                  <c:v>4</c:v>
                </c:pt>
                <c:pt idx="55">
                  <c:v>4</c:v>
                </c:pt>
                <c:pt idx="56">
                  <c:v>4</c:v>
                </c:pt>
                <c:pt idx="57">
                  <c:v>4</c:v>
                </c:pt>
                <c:pt idx="58">
                  <c:v>4</c:v>
                </c:pt>
                <c:pt idx="59">
                  <c:v>4</c:v>
                </c:pt>
              </c:numCache>
            </c:numRef>
          </c:val>
        </c:ser>
        <c:axId val="62805504"/>
        <c:axId val="62807424"/>
      </c:areaChart>
      <c:barChart>
        <c:barDir val="col"/>
        <c:grouping val="clustered"/>
        <c:ser>
          <c:idx val="9"/>
          <c:order val="3"/>
          <c:tx>
            <c:strRef>
              <c:f>Resources!$AM$3</c:f>
              <c:strCache>
                <c:ptCount val="1"/>
                <c:pt idx="0">
                  <c:v>Cabling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cat>
            <c:strRef>
              <c:f>Resources!$AC$4:$AC$63</c:f>
              <c:strCache>
                <c:ptCount val="49"/>
                <c:pt idx="0">
                  <c:v>Y1</c:v>
                </c:pt>
                <c:pt idx="12">
                  <c:v>Y2</c:v>
                </c:pt>
                <c:pt idx="24">
                  <c:v>Y3</c:v>
                </c:pt>
                <c:pt idx="36">
                  <c:v>Y4</c:v>
                </c:pt>
                <c:pt idx="48">
                  <c:v>Y5</c:v>
                </c:pt>
              </c:strCache>
            </c:strRef>
          </c:cat>
          <c:val>
            <c:numRef>
              <c:f>Resources!$AM$4:$AM$63</c:f>
              <c:numCache>
                <c:formatCode>General</c:formatCode>
                <c:ptCount val="60"/>
                <c:pt idx="43">
                  <c:v>4</c:v>
                </c:pt>
                <c:pt idx="44">
                  <c:v>4</c:v>
                </c:pt>
                <c:pt idx="45">
                  <c:v>4</c:v>
                </c:pt>
                <c:pt idx="46">
                  <c:v>4</c:v>
                </c:pt>
                <c:pt idx="47">
                  <c:v>4</c:v>
                </c:pt>
                <c:pt idx="48">
                  <c:v>4</c:v>
                </c:pt>
                <c:pt idx="49">
                  <c:v>4</c:v>
                </c:pt>
                <c:pt idx="50">
                  <c:v>4</c:v>
                </c:pt>
                <c:pt idx="51">
                  <c:v>4</c:v>
                </c:pt>
                <c:pt idx="52">
                  <c:v>4</c:v>
                </c:pt>
                <c:pt idx="53">
                  <c:v>4</c:v>
                </c:pt>
                <c:pt idx="54">
                  <c:v>4</c:v>
                </c:pt>
                <c:pt idx="55">
                  <c:v>4</c:v>
                </c:pt>
                <c:pt idx="56">
                  <c:v>4</c:v>
                </c:pt>
                <c:pt idx="57">
                  <c:v>4</c:v>
                </c:pt>
                <c:pt idx="58">
                  <c:v>4</c:v>
                </c:pt>
                <c:pt idx="59">
                  <c:v>4</c:v>
                </c:pt>
              </c:numCache>
            </c:numRef>
          </c:val>
        </c:ser>
        <c:axId val="62805504"/>
        <c:axId val="62807424"/>
      </c:barChart>
      <c:lineChart>
        <c:grouping val="standard"/>
        <c:ser>
          <c:idx val="8"/>
          <c:order val="2"/>
          <c:tx>
            <c:strRef>
              <c:f>Resources!$AL$3</c:f>
              <c:strCache>
                <c:ptCount val="1"/>
                <c:pt idx="0">
                  <c:v>EL General services</c:v>
                </c:pt>
              </c:strCache>
            </c:strRef>
          </c:tx>
          <c:spPr>
            <a:ln w="53975">
              <a:solidFill>
                <a:schemeClr val="tx2">
                  <a:lumMod val="40000"/>
                  <a:lumOff val="60000"/>
                </a:schemeClr>
              </a:solidFill>
            </a:ln>
          </c:spPr>
          <c:marker>
            <c:symbol val="none"/>
          </c:marker>
          <c:cat>
            <c:strRef>
              <c:f>Resources!$AC$4:$AC$63</c:f>
              <c:strCache>
                <c:ptCount val="49"/>
                <c:pt idx="0">
                  <c:v>Y1</c:v>
                </c:pt>
                <c:pt idx="12">
                  <c:v>Y2</c:v>
                </c:pt>
                <c:pt idx="24">
                  <c:v>Y3</c:v>
                </c:pt>
                <c:pt idx="36">
                  <c:v>Y4</c:v>
                </c:pt>
                <c:pt idx="48">
                  <c:v>Y5</c:v>
                </c:pt>
              </c:strCache>
            </c:strRef>
          </c:cat>
          <c:val>
            <c:numRef>
              <c:f>Resources!$AL$4:$AL$63</c:f>
              <c:numCache>
                <c:formatCode>General</c:formatCode>
                <c:ptCount val="60"/>
                <c:pt idx="32">
                  <c:v>4</c:v>
                </c:pt>
                <c:pt idx="33">
                  <c:v>4</c:v>
                </c:pt>
                <c:pt idx="34">
                  <c:v>4</c:v>
                </c:pt>
                <c:pt idx="35">
                  <c:v>4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4</c:v>
                </c:pt>
                <c:pt idx="46">
                  <c:v>4</c:v>
                </c:pt>
                <c:pt idx="47">
                  <c:v>4</c:v>
                </c:pt>
                <c:pt idx="48">
                  <c:v>4</c:v>
                </c:pt>
                <c:pt idx="49">
                  <c:v>4</c:v>
                </c:pt>
                <c:pt idx="50">
                  <c:v>4</c:v>
                </c:pt>
                <c:pt idx="51">
                  <c:v>4</c:v>
                </c:pt>
                <c:pt idx="52">
                  <c:v>4</c:v>
                </c:pt>
                <c:pt idx="53">
                  <c:v>4</c:v>
                </c:pt>
                <c:pt idx="54">
                  <c:v>4</c:v>
                </c:pt>
                <c:pt idx="55">
                  <c:v>4</c:v>
                </c:pt>
                <c:pt idx="56">
                  <c:v>4</c:v>
                </c:pt>
                <c:pt idx="57">
                  <c:v>4</c:v>
                </c:pt>
                <c:pt idx="58">
                  <c:v>4</c:v>
                </c:pt>
                <c:pt idx="59">
                  <c:v>4</c:v>
                </c:pt>
              </c:numCache>
            </c:numRef>
          </c:val>
        </c:ser>
        <c:marker val="1"/>
        <c:axId val="62805504"/>
        <c:axId val="62807424"/>
      </c:lineChart>
      <c:catAx>
        <c:axId val="62805504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62807424"/>
        <c:crosses val="autoZero"/>
        <c:auto val="1"/>
        <c:lblAlgn val="ctr"/>
        <c:lblOffset val="100"/>
      </c:catAx>
      <c:valAx>
        <c:axId val="6280742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62805504"/>
        <c:crosses val="autoZero"/>
        <c:crossBetween val="between"/>
        <c:majorUnit val="1"/>
      </c:valAx>
    </c:plotArea>
    <c:legend>
      <c:legendPos val="b"/>
      <c:layout>
        <c:manualLayout>
          <c:xMode val="edge"/>
          <c:yMode val="edge"/>
          <c:x val="8.6229900625336545E-2"/>
          <c:y val="0.79157910666572084"/>
          <c:w val="0.84234549992824614"/>
          <c:h val="6.6679151592537414E-2"/>
        </c:manualLayout>
      </c:layout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zero"/>
  </c:chart>
  <c:spPr>
    <a:ln>
      <a:solidFill>
        <a:schemeClr val="bg2">
          <a:lumMod val="50000"/>
        </a:schemeClr>
      </a:solidFill>
    </a:ln>
  </c:spPr>
  <c:txPr>
    <a:bodyPr/>
    <a:lstStyle/>
    <a:p>
      <a:pPr>
        <a:defRPr sz="24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view3D>
      <c:perspective val="30"/>
    </c:view3D>
    <c:plotArea>
      <c:layout>
        <c:manualLayout>
          <c:layoutTarget val="inner"/>
          <c:xMode val="edge"/>
          <c:yMode val="edge"/>
          <c:x val="0.18570038407155051"/>
          <c:y val="6.430020571752855E-2"/>
          <c:w val="0.7850519142829071"/>
          <c:h val="0.62168650540304082"/>
        </c:manualLayout>
      </c:layout>
      <c:area3DChart>
        <c:grouping val="standard"/>
        <c:ser>
          <c:idx val="0"/>
          <c:order val="0"/>
          <c:tx>
            <c:strRef>
              <c:f>Resources!$AD$3</c:f>
              <c:strCache>
                <c:ptCount val="1"/>
                <c:pt idx="0">
                  <c:v>Civil Eng. Contracts</c:v>
                </c:pt>
              </c:strCache>
            </c:strRef>
          </c:tx>
          <c:spPr>
            <a:ln w="25400">
              <a:noFill/>
            </a:ln>
          </c:spPr>
          <c:cat>
            <c:strRef>
              <c:f>Resources!$AC$4:$AC$63</c:f>
              <c:strCache>
                <c:ptCount val="49"/>
                <c:pt idx="0">
                  <c:v>Y1</c:v>
                </c:pt>
                <c:pt idx="12">
                  <c:v>Y2</c:v>
                </c:pt>
                <c:pt idx="24">
                  <c:v>Y3</c:v>
                </c:pt>
                <c:pt idx="36">
                  <c:v>Y4</c:v>
                </c:pt>
                <c:pt idx="48">
                  <c:v>Y5</c:v>
                </c:pt>
              </c:strCache>
            </c:strRef>
          </c:cat>
          <c:val>
            <c:numRef>
              <c:f>Resources!$AD$4:$AD$63</c:f>
              <c:numCache>
                <c:formatCode>General</c:formatCode>
                <c:ptCount val="60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</c:numCache>
            </c:numRef>
          </c:val>
        </c:ser>
        <c:ser>
          <c:idx val="1"/>
          <c:order val="1"/>
          <c:tx>
            <c:strRef>
              <c:f>Resources!$AE$3</c:f>
              <c:strCache>
                <c:ptCount val="1"/>
                <c:pt idx="0">
                  <c:v>Ventilation worksites</c:v>
                </c:pt>
              </c:strCache>
            </c:strRef>
          </c:tx>
          <c:spPr>
            <a:ln w="25400">
              <a:noFill/>
            </a:ln>
          </c:spPr>
          <c:cat>
            <c:strRef>
              <c:f>Resources!$AC$4:$AC$63</c:f>
              <c:strCache>
                <c:ptCount val="49"/>
                <c:pt idx="0">
                  <c:v>Y1</c:v>
                </c:pt>
                <c:pt idx="12">
                  <c:v>Y2</c:v>
                </c:pt>
                <c:pt idx="24">
                  <c:v>Y3</c:v>
                </c:pt>
                <c:pt idx="36">
                  <c:v>Y4</c:v>
                </c:pt>
                <c:pt idx="48">
                  <c:v>Y5</c:v>
                </c:pt>
              </c:strCache>
            </c:strRef>
          </c:cat>
          <c:val>
            <c:numRef>
              <c:f>Resources!$AE$4:$AE$63</c:f>
              <c:numCache>
                <c:formatCode>General</c:formatCode>
                <c:ptCount val="6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0</c:v>
                </c:pt>
                <c:pt idx="23">
                  <c:v>4</c:v>
                </c:pt>
                <c:pt idx="24">
                  <c:v>4</c:v>
                </c:pt>
                <c:pt idx="25">
                  <c:v>4</c:v>
                </c:pt>
                <c:pt idx="26">
                  <c:v>4</c:v>
                </c:pt>
                <c:pt idx="27">
                  <c:v>8</c:v>
                </c:pt>
                <c:pt idx="28">
                  <c:v>8</c:v>
                </c:pt>
                <c:pt idx="29">
                  <c:v>8</c:v>
                </c:pt>
                <c:pt idx="30">
                  <c:v>4</c:v>
                </c:pt>
                <c:pt idx="31">
                  <c:v>4</c:v>
                </c:pt>
                <c:pt idx="32">
                  <c:v>4</c:v>
                </c:pt>
                <c:pt idx="33">
                  <c:v>4</c:v>
                </c:pt>
                <c:pt idx="34">
                  <c:v>6</c:v>
                </c:pt>
                <c:pt idx="35">
                  <c:v>6</c:v>
                </c:pt>
                <c:pt idx="36">
                  <c:v>6</c:v>
                </c:pt>
                <c:pt idx="37">
                  <c:v>6</c:v>
                </c:pt>
                <c:pt idx="38">
                  <c:v>2</c:v>
                </c:pt>
                <c:pt idx="39">
                  <c:v>2</c:v>
                </c:pt>
                <c:pt idx="40">
                  <c:v>2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</c:numCache>
            </c:numRef>
          </c:val>
        </c:ser>
        <c:ser>
          <c:idx val="2"/>
          <c:order val="2"/>
          <c:tx>
            <c:strRef>
              <c:f>Resources!$AF$3</c:f>
              <c:strCache>
                <c:ptCount val="1"/>
                <c:pt idx="0">
                  <c:v>Piping</c:v>
                </c:pt>
              </c:strCache>
            </c:strRef>
          </c:tx>
          <c:spPr>
            <a:ln w="25400">
              <a:noFill/>
            </a:ln>
          </c:spPr>
          <c:cat>
            <c:strRef>
              <c:f>Resources!$AC$4:$AC$63</c:f>
              <c:strCache>
                <c:ptCount val="49"/>
                <c:pt idx="0">
                  <c:v>Y1</c:v>
                </c:pt>
                <c:pt idx="12">
                  <c:v>Y2</c:v>
                </c:pt>
                <c:pt idx="24">
                  <c:v>Y3</c:v>
                </c:pt>
                <c:pt idx="36">
                  <c:v>Y4</c:v>
                </c:pt>
                <c:pt idx="48">
                  <c:v>Y5</c:v>
                </c:pt>
              </c:strCache>
            </c:strRef>
          </c:cat>
          <c:val>
            <c:numRef>
              <c:f>Resources!$AF$4:$AF$63</c:f>
              <c:numCache>
                <c:formatCode>General</c:formatCode>
                <c:ptCount val="6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6</c:v>
                </c:pt>
                <c:pt idx="26">
                  <c:v>4</c:v>
                </c:pt>
                <c:pt idx="27">
                  <c:v>4</c:v>
                </c:pt>
                <c:pt idx="28">
                  <c:v>4</c:v>
                </c:pt>
                <c:pt idx="29">
                  <c:v>8</c:v>
                </c:pt>
                <c:pt idx="30">
                  <c:v>8</c:v>
                </c:pt>
                <c:pt idx="31">
                  <c:v>8</c:v>
                </c:pt>
                <c:pt idx="32">
                  <c:v>8</c:v>
                </c:pt>
                <c:pt idx="33">
                  <c:v>8</c:v>
                </c:pt>
                <c:pt idx="34">
                  <c:v>8</c:v>
                </c:pt>
                <c:pt idx="35">
                  <c:v>8</c:v>
                </c:pt>
                <c:pt idx="36">
                  <c:v>10</c:v>
                </c:pt>
                <c:pt idx="37">
                  <c:v>6</c:v>
                </c:pt>
                <c:pt idx="38">
                  <c:v>6</c:v>
                </c:pt>
                <c:pt idx="39">
                  <c:v>6</c:v>
                </c:pt>
                <c:pt idx="40">
                  <c:v>6</c:v>
                </c:pt>
                <c:pt idx="41">
                  <c:v>2</c:v>
                </c:pt>
                <c:pt idx="42">
                  <c:v>2</c:v>
                </c:pt>
                <c:pt idx="43">
                  <c:v>2</c:v>
                </c:pt>
                <c:pt idx="44">
                  <c:v>2</c:v>
                </c:pt>
                <c:pt idx="45">
                  <c:v>2</c:v>
                </c:pt>
                <c:pt idx="46">
                  <c:v>2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</c:numCache>
            </c:numRef>
          </c:val>
        </c:ser>
        <c:ser>
          <c:idx val="3"/>
          <c:order val="3"/>
          <c:tx>
            <c:strRef>
              <c:f>Resources!$AG$3</c:f>
              <c:strCache>
                <c:ptCount val="1"/>
                <c:pt idx="0">
                  <c:v>EL General services</c:v>
                </c:pt>
              </c:strCache>
            </c:strRef>
          </c:tx>
          <c:spPr>
            <a:ln w="25400">
              <a:noFill/>
            </a:ln>
          </c:spPr>
          <c:cat>
            <c:strRef>
              <c:f>Resources!$AC$4:$AC$63</c:f>
              <c:strCache>
                <c:ptCount val="49"/>
                <c:pt idx="0">
                  <c:v>Y1</c:v>
                </c:pt>
                <c:pt idx="12">
                  <c:v>Y2</c:v>
                </c:pt>
                <c:pt idx="24">
                  <c:v>Y3</c:v>
                </c:pt>
                <c:pt idx="36">
                  <c:v>Y4</c:v>
                </c:pt>
                <c:pt idx="48">
                  <c:v>Y5</c:v>
                </c:pt>
              </c:strCache>
            </c:strRef>
          </c:cat>
          <c:val>
            <c:numRef>
              <c:f>Resources!$AG$4:$AG$63</c:f>
              <c:numCache>
                <c:formatCode>General</c:formatCode>
                <c:ptCount val="6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2</c:v>
                </c:pt>
                <c:pt idx="12">
                  <c:v>2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4</c:v>
                </c:pt>
                <c:pt idx="27">
                  <c:v>10</c:v>
                </c:pt>
                <c:pt idx="28">
                  <c:v>10</c:v>
                </c:pt>
                <c:pt idx="29">
                  <c:v>10</c:v>
                </c:pt>
                <c:pt idx="30">
                  <c:v>10</c:v>
                </c:pt>
                <c:pt idx="31">
                  <c:v>8</c:v>
                </c:pt>
                <c:pt idx="32">
                  <c:v>8</c:v>
                </c:pt>
                <c:pt idx="33">
                  <c:v>8</c:v>
                </c:pt>
                <c:pt idx="34">
                  <c:v>8</c:v>
                </c:pt>
                <c:pt idx="35">
                  <c:v>8</c:v>
                </c:pt>
                <c:pt idx="36">
                  <c:v>8</c:v>
                </c:pt>
                <c:pt idx="37">
                  <c:v>6</c:v>
                </c:pt>
                <c:pt idx="38">
                  <c:v>6</c:v>
                </c:pt>
                <c:pt idx="39">
                  <c:v>2</c:v>
                </c:pt>
                <c:pt idx="40">
                  <c:v>2</c:v>
                </c:pt>
                <c:pt idx="41">
                  <c:v>2</c:v>
                </c:pt>
                <c:pt idx="42">
                  <c:v>2</c:v>
                </c:pt>
                <c:pt idx="43">
                  <c:v>2</c:v>
                </c:pt>
                <c:pt idx="44">
                  <c:v>2</c:v>
                </c:pt>
                <c:pt idx="45">
                  <c:v>2</c:v>
                </c:pt>
                <c:pt idx="46">
                  <c:v>2</c:v>
                </c:pt>
                <c:pt idx="47">
                  <c:v>2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</c:numCache>
            </c:numRef>
          </c:val>
        </c:ser>
        <c:ser>
          <c:idx val="4"/>
          <c:order val="4"/>
          <c:tx>
            <c:strRef>
              <c:f>Resources!$AH$3</c:f>
              <c:strCache>
                <c:ptCount val="1"/>
                <c:pt idx="0">
                  <c:v>Cabling</c:v>
                </c:pt>
              </c:strCache>
            </c:strRef>
          </c:tx>
          <c:spPr>
            <a:ln w="25400">
              <a:noFill/>
            </a:ln>
          </c:spPr>
          <c:cat>
            <c:strRef>
              <c:f>Resources!$AC$4:$AC$63</c:f>
              <c:strCache>
                <c:ptCount val="49"/>
                <c:pt idx="0">
                  <c:v>Y1</c:v>
                </c:pt>
                <c:pt idx="12">
                  <c:v>Y2</c:v>
                </c:pt>
                <c:pt idx="24">
                  <c:v>Y3</c:v>
                </c:pt>
                <c:pt idx="36">
                  <c:v>Y4</c:v>
                </c:pt>
                <c:pt idx="48">
                  <c:v>Y5</c:v>
                </c:pt>
              </c:strCache>
            </c:strRef>
          </c:cat>
          <c:val>
            <c:numRef>
              <c:f>Resources!$AH$4:$AH$63</c:f>
              <c:numCache>
                <c:formatCode>General</c:formatCode>
                <c:ptCount val="6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2</c:v>
                </c:pt>
                <c:pt idx="28">
                  <c:v>2</c:v>
                </c:pt>
                <c:pt idx="29">
                  <c:v>0</c:v>
                </c:pt>
                <c:pt idx="30">
                  <c:v>0</c:v>
                </c:pt>
                <c:pt idx="31">
                  <c:v>6</c:v>
                </c:pt>
                <c:pt idx="32">
                  <c:v>10</c:v>
                </c:pt>
                <c:pt idx="33">
                  <c:v>10</c:v>
                </c:pt>
                <c:pt idx="34">
                  <c:v>8</c:v>
                </c:pt>
                <c:pt idx="35">
                  <c:v>8</c:v>
                </c:pt>
                <c:pt idx="36">
                  <c:v>8</c:v>
                </c:pt>
                <c:pt idx="37">
                  <c:v>8</c:v>
                </c:pt>
                <c:pt idx="38">
                  <c:v>8</c:v>
                </c:pt>
                <c:pt idx="39">
                  <c:v>8</c:v>
                </c:pt>
                <c:pt idx="40">
                  <c:v>8</c:v>
                </c:pt>
                <c:pt idx="41">
                  <c:v>8</c:v>
                </c:pt>
                <c:pt idx="42">
                  <c:v>8</c:v>
                </c:pt>
                <c:pt idx="43">
                  <c:v>10</c:v>
                </c:pt>
                <c:pt idx="44">
                  <c:v>10</c:v>
                </c:pt>
                <c:pt idx="45">
                  <c:v>10</c:v>
                </c:pt>
                <c:pt idx="46">
                  <c:v>6</c:v>
                </c:pt>
                <c:pt idx="47">
                  <c:v>6</c:v>
                </c:pt>
                <c:pt idx="48">
                  <c:v>6</c:v>
                </c:pt>
                <c:pt idx="49">
                  <c:v>4</c:v>
                </c:pt>
                <c:pt idx="50">
                  <c:v>4</c:v>
                </c:pt>
                <c:pt idx="51">
                  <c:v>4</c:v>
                </c:pt>
                <c:pt idx="52">
                  <c:v>4</c:v>
                </c:pt>
                <c:pt idx="53">
                  <c:v>4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</c:numCache>
            </c:numRef>
          </c:val>
        </c:ser>
        <c:axId val="68795392"/>
        <c:axId val="68806144"/>
        <c:axId val="37993088"/>
      </c:area3DChart>
      <c:catAx>
        <c:axId val="68795392"/>
        <c:scaling>
          <c:orientation val="minMax"/>
        </c:scaling>
        <c:axPos val="b"/>
        <c:tickLblPos val="nextTo"/>
        <c:crossAx val="68806144"/>
        <c:crosses val="autoZero"/>
        <c:auto val="1"/>
        <c:lblAlgn val="ctr"/>
        <c:lblOffset val="100"/>
      </c:catAx>
      <c:valAx>
        <c:axId val="68806144"/>
        <c:scaling>
          <c:orientation val="minMax"/>
        </c:scaling>
        <c:axPos val="l"/>
        <c:majorGridlines/>
        <c:numFmt formatCode="General" sourceLinked="1"/>
        <c:tickLblPos val="nextTo"/>
        <c:crossAx val="68795392"/>
        <c:crosses val="autoZero"/>
        <c:crossBetween val="midCat"/>
      </c:valAx>
      <c:serAx>
        <c:axId val="37993088"/>
        <c:scaling>
          <c:orientation val="minMax"/>
        </c:scaling>
        <c:delete val="1"/>
        <c:axPos val="b"/>
        <c:tickLblPos val="none"/>
        <c:crossAx val="68806144"/>
        <c:crosses val="autoZero"/>
      </c:serAx>
      <c:spPr>
        <a:solidFill>
          <a:schemeClr val="bg2"/>
        </a:solidFill>
      </c:spPr>
    </c:plotArea>
    <c:legend>
      <c:legendPos val="b"/>
      <c:layout>
        <c:manualLayout>
          <c:xMode val="edge"/>
          <c:yMode val="edge"/>
          <c:x val="3.3736818554515074E-2"/>
          <c:y val="0.85583088600411439"/>
          <c:w val="0.95423840701828133"/>
          <c:h val="0.12975469958147123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view3D>
      <c:perspective val="30"/>
    </c:view3D>
    <c:plotArea>
      <c:layout>
        <c:manualLayout>
          <c:layoutTarget val="inner"/>
          <c:xMode val="edge"/>
          <c:yMode val="edge"/>
          <c:x val="0.18448656739364169"/>
          <c:y val="2.9327280035941452E-2"/>
          <c:w val="0.79286219319290185"/>
          <c:h val="0.85302499349743444"/>
        </c:manualLayout>
      </c:layout>
      <c:area3DChart>
        <c:grouping val="standard"/>
        <c:ser>
          <c:idx val="12"/>
          <c:order val="0"/>
          <c:tx>
            <c:strRef>
              <c:f>Resources!$AO$3</c:f>
              <c:strCache>
                <c:ptCount val="1"/>
                <c:pt idx="0">
                  <c:v>Civil Eng. Contracts</c:v>
                </c:pt>
              </c:strCache>
            </c:strRef>
          </c:tx>
          <c:spPr>
            <a:ln w="25400">
              <a:noFill/>
            </a:ln>
          </c:spPr>
          <c:cat>
            <c:strRef>
              <c:f>Resources!$AC$4:$AC$63</c:f>
              <c:strCache>
                <c:ptCount val="49"/>
                <c:pt idx="0">
                  <c:v>Y1</c:v>
                </c:pt>
                <c:pt idx="12">
                  <c:v>Y2</c:v>
                </c:pt>
                <c:pt idx="24">
                  <c:v>Y3</c:v>
                </c:pt>
                <c:pt idx="36">
                  <c:v>Y4</c:v>
                </c:pt>
                <c:pt idx="48">
                  <c:v>Y5</c:v>
                </c:pt>
              </c:strCache>
            </c:strRef>
          </c:cat>
          <c:val>
            <c:numRef>
              <c:f>Resources!$AO$4:$AO$63</c:f>
              <c:numCache>
                <c:formatCode>General</c:formatCode>
                <c:ptCount val="60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5</c:v>
                </c:pt>
                <c:pt idx="11">
                  <c:v>5</c:v>
                </c:pt>
                <c:pt idx="12">
                  <c:v>5</c:v>
                </c:pt>
                <c:pt idx="13">
                  <c:v>5</c:v>
                </c:pt>
                <c:pt idx="14">
                  <c:v>5</c:v>
                </c:pt>
                <c:pt idx="15">
                  <c:v>5</c:v>
                </c:pt>
                <c:pt idx="16">
                  <c:v>5</c:v>
                </c:pt>
                <c:pt idx="17">
                  <c:v>5</c:v>
                </c:pt>
                <c:pt idx="18">
                  <c:v>5</c:v>
                </c:pt>
                <c:pt idx="19">
                  <c:v>5</c:v>
                </c:pt>
                <c:pt idx="20">
                  <c:v>5</c:v>
                </c:pt>
                <c:pt idx="21">
                  <c:v>5</c:v>
                </c:pt>
                <c:pt idx="22">
                  <c:v>5</c:v>
                </c:pt>
                <c:pt idx="23">
                  <c:v>5</c:v>
                </c:pt>
                <c:pt idx="24">
                  <c:v>5</c:v>
                </c:pt>
                <c:pt idx="25">
                  <c:v>5</c:v>
                </c:pt>
                <c:pt idx="26">
                  <c:v>5</c:v>
                </c:pt>
                <c:pt idx="27">
                  <c:v>4</c:v>
                </c:pt>
                <c:pt idx="28">
                  <c:v>4</c:v>
                </c:pt>
                <c:pt idx="29">
                  <c:v>4</c:v>
                </c:pt>
                <c:pt idx="30">
                  <c:v>4</c:v>
                </c:pt>
                <c:pt idx="31">
                  <c:v>4</c:v>
                </c:pt>
                <c:pt idx="32">
                  <c:v>4</c:v>
                </c:pt>
                <c:pt idx="33">
                  <c:v>4</c:v>
                </c:pt>
                <c:pt idx="34">
                  <c:v>4</c:v>
                </c:pt>
                <c:pt idx="35">
                  <c:v>4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</c:numCache>
            </c:numRef>
          </c:val>
        </c:ser>
        <c:ser>
          <c:idx val="13"/>
          <c:order val="1"/>
          <c:tx>
            <c:strRef>
              <c:f>Resources!$AP$3</c:f>
              <c:strCache>
                <c:ptCount val="1"/>
                <c:pt idx="0">
                  <c:v>Ventilation worksites</c:v>
                </c:pt>
              </c:strCache>
            </c:strRef>
          </c:tx>
          <c:spPr>
            <a:ln w="25400">
              <a:noFill/>
            </a:ln>
          </c:spPr>
          <c:cat>
            <c:strRef>
              <c:f>Resources!$AC$4:$AC$63</c:f>
              <c:strCache>
                <c:ptCount val="49"/>
                <c:pt idx="0">
                  <c:v>Y1</c:v>
                </c:pt>
                <c:pt idx="12">
                  <c:v>Y2</c:v>
                </c:pt>
                <c:pt idx="24">
                  <c:v>Y3</c:v>
                </c:pt>
                <c:pt idx="36">
                  <c:v>Y4</c:v>
                </c:pt>
                <c:pt idx="48">
                  <c:v>Y5</c:v>
                </c:pt>
              </c:strCache>
            </c:strRef>
          </c:cat>
          <c:val>
            <c:numRef>
              <c:f>Resources!$AP$4:$AP$63</c:f>
              <c:numCache>
                <c:formatCode>General</c:formatCode>
                <c:ptCount val="6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0</c:v>
                </c:pt>
                <c:pt idx="23">
                  <c:v>4</c:v>
                </c:pt>
                <c:pt idx="24">
                  <c:v>4</c:v>
                </c:pt>
                <c:pt idx="25">
                  <c:v>4</c:v>
                </c:pt>
                <c:pt idx="26">
                  <c:v>4</c:v>
                </c:pt>
                <c:pt idx="27">
                  <c:v>8</c:v>
                </c:pt>
                <c:pt idx="28">
                  <c:v>8</c:v>
                </c:pt>
                <c:pt idx="29">
                  <c:v>8</c:v>
                </c:pt>
                <c:pt idx="30">
                  <c:v>4</c:v>
                </c:pt>
                <c:pt idx="31">
                  <c:v>4</c:v>
                </c:pt>
                <c:pt idx="32">
                  <c:v>4</c:v>
                </c:pt>
                <c:pt idx="33">
                  <c:v>4</c:v>
                </c:pt>
                <c:pt idx="34">
                  <c:v>6</c:v>
                </c:pt>
                <c:pt idx="35">
                  <c:v>6</c:v>
                </c:pt>
                <c:pt idx="36">
                  <c:v>6</c:v>
                </c:pt>
                <c:pt idx="37">
                  <c:v>6</c:v>
                </c:pt>
                <c:pt idx="38">
                  <c:v>6</c:v>
                </c:pt>
                <c:pt idx="39">
                  <c:v>6</c:v>
                </c:pt>
                <c:pt idx="40">
                  <c:v>6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4</c:v>
                </c:pt>
                <c:pt idx="46">
                  <c:v>4</c:v>
                </c:pt>
                <c:pt idx="47">
                  <c:v>4</c:v>
                </c:pt>
                <c:pt idx="48">
                  <c:v>4</c:v>
                </c:pt>
                <c:pt idx="49">
                  <c:v>4</c:v>
                </c:pt>
                <c:pt idx="50">
                  <c:v>4</c:v>
                </c:pt>
                <c:pt idx="51">
                  <c:v>4</c:v>
                </c:pt>
                <c:pt idx="52">
                  <c:v>4</c:v>
                </c:pt>
                <c:pt idx="53">
                  <c:v>4</c:v>
                </c:pt>
                <c:pt idx="54">
                  <c:v>4</c:v>
                </c:pt>
                <c:pt idx="55">
                  <c:v>4</c:v>
                </c:pt>
                <c:pt idx="56">
                  <c:v>4</c:v>
                </c:pt>
                <c:pt idx="57">
                  <c:v>4</c:v>
                </c:pt>
                <c:pt idx="58">
                  <c:v>4</c:v>
                </c:pt>
                <c:pt idx="59">
                  <c:v>4</c:v>
                </c:pt>
              </c:numCache>
            </c:numRef>
          </c:val>
        </c:ser>
        <c:ser>
          <c:idx val="14"/>
          <c:order val="2"/>
          <c:tx>
            <c:strRef>
              <c:f>Resources!$AQ$3</c:f>
              <c:strCache>
                <c:ptCount val="1"/>
                <c:pt idx="0">
                  <c:v>Piping</c:v>
                </c:pt>
              </c:strCache>
            </c:strRef>
          </c:tx>
          <c:spPr>
            <a:ln w="25400">
              <a:noFill/>
            </a:ln>
          </c:spPr>
          <c:cat>
            <c:strRef>
              <c:f>Resources!$AC$4:$AC$63</c:f>
              <c:strCache>
                <c:ptCount val="49"/>
                <c:pt idx="0">
                  <c:v>Y1</c:v>
                </c:pt>
                <c:pt idx="12">
                  <c:v>Y2</c:v>
                </c:pt>
                <c:pt idx="24">
                  <c:v>Y3</c:v>
                </c:pt>
                <c:pt idx="36">
                  <c:v>Y4</c:v>
                </c:pt>
                <c:pt idx="48">
                  <c:v>Y5</c:v>
                </c:pt>
              </c:strCache>
            </c:strRef>
          </c:cat>
          <c:val>
            <c:numRef>
              <c:f>Resources!$AQ$4:$AQ$63</c:f>
              <c:numCache>
                <c:formatCode>General</c:formatCode>
                <c:ptCount val="6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6</c:v>
                </c:pt>
                <c:pt idx="26">
                  <c:v>4</c:v>
                </c:pt>
                <c:pt idx="27">
                  <c:v>4</c:v>
                </c:pt>
                <c:pt idx="28">
                  <c:v>4</c:v>
                </c:pt>
                <c:pt idx="29">
                  <c:v>8</c:v>
                </c:pt>
                <c:pt idx="30">
                  <c:v>8</c:v>
                </c:pt>
                <c:pt idx="31">
                  <c:v>8</c:v>
                </c:pt>
                <c:pt idx="32">
                  <c:v>12</c:v>
                </c:pt>
                <c:pt idx="33">
                  <c:v>12</c:v>
                </c:pt>
                <c:pt idx="34">
                  <c:v>12</c:v>
                </c:pt>
                <c:pt idx="35">
                  <c:v>12</c:v>
                </c:pt>
                <c:pt idx="36">
                  <c:v>14</c:v>
                </c:pt>
                <c:pt idx="37">
                  <c:v>10</c:v>
                </c:pt>
                <c:pt idx="38">
                  <c:v>10</c:v>
                </c:pt>
                <c:pt idx="39">
                  <c:v>10</c:v>
                </c:pt>
                <c:pt idx="40">
                  <c:v>10</c:v>
                </c:pt>
                <c:pt idx="41">
                  <c:v>6</c:v>
                </c:pt>
                <c:pt idx="42">
                  <c:v>6</c:v>
                </c:pt>
                <c:pt idx="43">
                  <c:v>6</c:v>
                </c:pt>
                <c:pt idx="44">
                  <c:v>6</c:v>
                </c:pt>
                <c:pt idx="45">
                  <c:v>6</c:v>
                </c:pt>
                <c:pt idx="46">
                  <c:v>6</c:v>
                </c:pt>
                <c:pt idx="47">
                  <c:v>4</c:v>
                </c:pt>
                <c:pt idx="48">
                  <c:v>4</c:v>
                </c:pt>
                <c:pt idx="49">
                  <c:v>4</c:v>
                </c:pt>
                <c:pt idx="50">
                  <c:v>4</c:v>
                </c:pt>
                <c:pt idx="51">
                  <c:v>4</c:v>
                </c:pt>
                <c:pt idx="52">
                  <c:v>4</c:v>
                </c:pt>
                <c:pt idx="53">
                  <c:v>4</c:v>
                </c:pt>
                <c:pt idx="54">
                  <c:v>4</c:v>
                </c:pt>
                <c:pt idx="55">
                  <c:v>4</c:v>
                </c:pt>
                <c:pt idx="56">
                  <c:v>4</c:v>
                </c:pt>
                <c:pt idx="57">
                  <c:v>4</c:v>
                </c:pt>
                <c:pt idx="58">
                  <c:v>4</c:v>
                </c:pt>
                <c:pt idx="59">
                  <c:v>4</c:v>
                </c:pt>
              </c:numCache>
            </c:numRef>
          </c:val>
        </c:ser>
        <c:ser>
          <c:idx val="15"/>
          <c:order val="3"/>
          <c:tx>
            <c:strRef>
              <c:f>Resources!$AR$3</c:f>
              <c:strCache>
                <c:ptCount val="1"/>
                <c:pt idx="0">
                  <c:v>EL Gseneral services</c:v>
                </c:pt>
              </c:strCache>
            </c:strRef>
          </c:tx>
          <c:spPr>
            <a:ln w="25400">
              <a:noFill/>
            </a:ln>
          </c:spPr>
          <c:cat>
            <c:strRef>
              <c:f>Resources!$AC$4:$AC$63</c:f>
              <c:strCache>
                <c:ptCount val="49"/>
                <c:pt idx="0">
                  <c:v>Y1</c:v>
                </c:pt>
                <c:pt idx="12">
                  <c:v>Y2</c:v>
                </c:pt>
                <c:pt idx="24">
                  <c:v>Y3</c:v>
                </c:pt>
                <c:pt idx="36">
                  <c:v>Y4</c:v>
                </c:pt>
                <c:pt idx="48">
                  <c:v>Y5</c:v>
                </c:pt>
              </c:strCache>
            </c:strRef>
          </c:cat>
          <c:val>
            <c:numRef>
              <c:f>Resources!$AR$4:$AR$63</c:f>
              <c:numCache>
                <c:formatCode>General</c:formatCode>
                <c:ptCount val="6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2</c:v>
                </c:pt>
                <c:pt idx="12">
                  <c:v>2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4</c:v>
                </c:pt>
                <c:pt idx="27">
                  <c:v>10</c:v>
                </c:pt>
                <c:pt idx="28">
                  <c:v>10</c:v>
                </c:pt>
                <c:pt idx="29">
                  <c:v>10</c:v>
                </c:pt>
                <c:pt idx="30">
                  <c:v>10</c:v>
                </c:pt>
                <c:pt idx="31">
                  <c:v>8</c:v>
                </c:pt>
                <c:pt idx="32">
                  <c:v>8</c:v>
                </c:pt>
                <c:pt idx="33">
                  <c:v>8</c:v>
                </c:pt>
                <c:pt idx="34">
                  <c:v>8</c:v>
                </c:pt>
                <c:pt idx="35">
                  <c:v>8</c:v>
                </c:pt>
                <c:pt idx="36">
                  <c:v>8</c:v>
                </c:pt>
                <c:pt idx="37">
                  <c:v>6</c:v>
                </c:pt>
                <c:pt idx="38">
                  <c:v>6</c:v>
                </c:pt>
                <c:pt idx="39">
                  <c:v>2</c:v>
                </c:pt>
                <c:pt idx="40">
                  <c:v>2</c:v>
                </c:pt>
                <c:pt idx="41">
                  <c:v>2</c:v>
                </c:pt>
                <c:pt idx="42">
                  <c:v>2</c:v>
                </c:pt>
                <c:pt idx="43">
                  <c:v>6</c:v>
                </c:pt>
                <c:pt idx="44">
                  <c:v>6</c:v>
                </c:pt>
                <c:pt idx="45">
                  <c:v>6</c:v>
                </c:pt>
                <c:pt idx="46">
                  <c:v>6</c:v>
                </c:pt>
                <c:pt idx="47">
                  <c:v>6</c:v>
                </c:pt>
                <c:pt idx="48">
                  <c:v>4</c:v>
                </c:pt>
                <c:pt idx="49">
                  <c:v>4</c:v>
                </c:pt>
                <c:pt idx="50">
                  <c:v>4</c:v>
                </c:pt>
                <c:pt idx="51">
                  <c:v>4</c:v>
                </c:pt>
                <c:pt idx="52">
                  <c:v>4</c:v>
                </c:pt>
                <c:pt idx="53">
                  <c:v>4</c:v>
                </c:pt>
                <c:pt idx="54">
                  <c:v>4</c:v>
                </c:pt>
                <c:pt idx="55">
                  <c:v>4</c:v>
                </c:pt>
                <c:pt idx="56">
                  <c:v>4</c:v>
                </c:pt>
                <c:pt idx="57">
                  <c:v>4</c:v>
                </c:pt>
                <c:pt idx="58">
                  <c:v>4</c:v>
                </c:pt>
                <c:pt idx="59">
                  <c:v>4</c:v>
                </c:pt>
              </c:numCache>
            </c:numRef>
          </c:val>
        </c:ser>
        <c:ser>
          <c:idx val="0"/>
          <c:order val="4"/>
          <c:tx>
            <c:strRef>
              <c:f>Resources!$AS$3</c:f>
              <c:strCache>
                <c:ptCount val="1"/>
                <c:pt idx="0">
                  <c:v>Cabling</c:v>
                </c:pt>
              </c:strCache>
            </c:strRef>
          </c:tx>
          <c:spPr>
            <a:ln w="25400">
              <a:noFill/>
            </a:ln>
          </c:spPr>
          <c:cat>
            <c:strRef>
              <c:f>Resources!$AC$4:$AC$63</c:f>
              <c:strCache>
                <c:ptCount val="49"/>
                <c:pt idx="0">
                  <c:v>Y1</c:v>
                </c:pt>
                <c:pt idx="12">
                  <c:v>Y2</c:v>
                </c:pt>
                <c:pt idx="24">
                  <c:v>Y3</c:v>
                </c:pt>
                <c:pt idx="36">
                  <c:v>Y4</c:v>
                </c:pt>
                <c:pt idx="48">
                  <c:v>Y5</c:v>
                </c:pt>
              </c:strCache>
            </c:strRef>
          </c:cat>
          <c:val>
            <c:numRef>
              <c:f>Resources!$AS$4:$AS$63</c:f>
              <c:numCache>
                <c:formatCode>General</c:formatCode>
                <c:ptCount val="6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2</c:v>
                </c:pt>
                <c:pt idx="28">
                  <c:v>2</c:v>
                </c:pt>
                <c:pt idx="29">
                  <c:v>0</c:v>
                </c:pt>
                <c:pt idx="30">
                  <c:v>0</c:v>
                </c:pt>
                <c:pt idx="31">
                  <c:v>6</c:v>
                </c:pt>
                <c:pt idx="32">
                  <c:v>10</c:v>
                </c:pt>
                <c:pt idx="33">
                  <c:v>10</c:v>
                </c:pt>
                <c:pt idx="34">
                  <c:v>8</c:v>
                </c:pt>
                <c:pt idx="35">
                  <c:v>8</c:v>
                </c:pt>
                <c:pt idx="36">
                  <c:v>8</c:v>
                </c:pt>
                <c:pt idx="37">
                  <c:v>8</c:v>
                </c:pt>
                <c:pt idx="38">
                  <c:v>8</c:v>
                </c:pt>
                <c:pt idx="39">
                  <c:v>8</c:v>
                </c:pt>
                <c:pt idx="40">
                  <c:v>8</c:v>
                </c:pt>
                <c:pt idx="41">
                  <c:v>8</c:v>
                </c:pt>
                <c:pt idx="42">
                  <c:v>8</c:v>
                </c:pt>
                <c:pt idx="43">
                  <c:v>10</c:v>
                </c:pt>
                <c:pt idx="44">
                  <c:v>10</c:v>
                </c:pt>
                <c:pt idx="45">
                  <c:v>10</c:v>
                </c:pt>
                <c:pt idx="46">
                  <c:v>6</c:v>
                </c:pt>
                <c:pt idx="47">
                  <c:v>6</c:v>
                </c:pt>
                <c:pt idx="48">
                  <c:v>6</c:v>
                </c:pt>
                <c:pt idx="49">
                  <c:v>4</c:v>
                </c:pt>
                <c:pt idx="50">
                  <c:v>4</c:v>
                </c:pt>
                <c:pt idx="51">
                  <c:v>4</c:v>
                </c:pt>
                <c:pt idx="52">
                  <c:v>4</c:v>
                </c:pt>
                <c:pt idx="53">
                  <c:v>4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</c:numCache>
            </c:numRef>
          </c:val>
        </c:ser>
        <c:axId val="37014528"/>
        <c:axId val="37127296"/>
        <c:axId val="36959104"/>
      </c:area3DChart>
      <c:catAx>
        <c:axId val="37014528"/>
        <c:scaling>
          <c:orientation val="minMax"/>
        </c:scaling>
        <c:axPos val="b"/>
        <c:tickLblPos val="nextTo"/>
        <c:crossAx val="37127296"/>
        <c:crosses val="autoZero"/>
        <c:auto val="1"/>
        <c:lblAlgn val="ctr"/>
        <c:lblOffset val="100"/>
      </c:catAx>
      <c:valAx>
        <c:axId val="37127296"/>
        <c:scaling>
          <c:orientation val="minMax"/>
        </c:scaling>
        <c:axPos val="l"/>
        <c:majorGridlines/>
        <c:numFmt formatCode="General" sourceLinked="1"/>
        <c:tickLblPos val="nextTo"/>
        <c:crossAx val="37014528"/>
        <c:crosses val="autoZero"/>
        <c:crossBetween val="midCat"/>
      </c:valAx>
      <c:serAx>
        <c:axId val="36959104"/>
        <c:scaling>
          <c:orientation val="minMax"/>
        </c:scaling>
        <c:delete val="1"/>
        <c:axPos val="b"/>
        <c:tickLblPos val="none"/>
        <c:crossAx val="37127296"/>
        <c:crosses val="autoZero"/>
      </c:serAx>
    </c:plotArea>
    <c:legend>
      <c:legendPos val="b"/>
      <c:layout>
        <c:manualLayout>
          <c:xMode val="edge"/>
          <c:yMode val="edge"/>
          <c:x val="8.4436115186785638E-3"/>
          <c:y val="0.84422444491735826"/>
          <c:w val="0.95611306978461086"/>
          <c:h val="0.14136114066822728"/>
        </c:manualLayout>
      </c:layout>
      <c:txPr>
        <a:bodyPr/>
        <a:lstStyle/>
        <a:p>
          <a:pPr>
            <a:defRPr sz="1800"/>
          </a:pPr>
          <a:endParaRPr lang="en-US"/>
        </a:p>
      </c:txPr>
    </c:legend>
    <c:plotVisOnly val="1"/>
  </c:chart>
  <c:txPr>
    <a:bodyPr/>
    <a:lstStyle/>
    <a:p>
      <a:pPr>
        <a:defRPr sz="2000"/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0.07322</cdr:x>
      <cdr:y>0.14003</cdr:y>
    </cdr:from>
    <cdr:to>
      <cdr:x>0.11454</cdr:x>
      <cdr:y>0.65244</cdr:y>
    </cdr:to>
    <cdr:sp macro="" textlink="">
      <cdr:nvSpPr>
        <cdr:cNvPr id="2" name="TextBox 10"/>
        <cdr:cNvSpPr txBox="1"/>
      </cdr:nvSpPr>
      <cdr:spPr>
        <a:xfrm xmlns:a="http://schemas.openxmlformats.org/drawingml/2006/main" rot="16200000">
          <a:off x="-528659" y="1912897"/>
          <a:ext cx="2708818" cy="36348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US" b="1" dirty="0" err="1" smtClean="0"/>
            <a:t>Nb</a:t>
          </a:r>
          <a:r>
            <a:rPr lang="en-US" b="1" dirty="0" smtClean="0"/>
            <a:t> of worksites/ contracts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10A37-8BFA-4969-8B4D-198D286A6A8E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BA18DA-1508-4AEE-8803-409FFFAB03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99"/>
            <a:ext cx="2133600" cy="365125"/>
          </a:xfrm>
        </p:spPr>
        <p:txBody>
          <a:bodyPr/>
          <a:lstStyle>
            <a:lvl1pPr>
              <a:defRPr sz="1100" i="1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October, 20th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99"/>
            <a:ext cx="2895600" cy="365125"/>
          </a:xfrm>
        </p:spPr>
        <p:txBody>
          <a:bodyPr/>
          <a:lstStyle>
            <a:lvl1pPr>
              <a:defRPr sz="1100" i="1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K. Foraz, International Workshop on Linear Colliders 2010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>
            <a:lvl1pPr>
              <a:defRPr sz="1100" i="1"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42844" y="142852"/>
            <a:ext cx="8858312" cy="6357982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 descr="CLIC-Logo-Color-150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85504" y="0"/>
            <a:ext cx="1905434" cy="1905434"/>
          </a:xfrm>
          <a:prstGeom prst="rect">
            <a:avLst/>
          </a:prstGeom>
        </p:spPr>
      </p:pic>
      <p:grpSp>
        <p:nvGrpSpPr>
          <p:cNvPr id="12" name="Group 11"/>
          <p:cNvGrpSpPr>
            <a:grpSpLocks noChangeAspect="1"/>
          </p:cNvGrpSpPr>
          <p:nvPr userDrawn="1"/>
        </p:nvGrpSpPr>
        <p:grpSpPr>
          <a:xfrm>
            <a:off x="7360467" y="353085"/>
            <a:ext cx="1401446" cy="1383928"/>
            <a:chOff x="3268356" y="3002111"/>
            <a:chExt cx="1330729" cy="1314094"/>
          </a:xfrm>
        </p:grpSpPr>
        <p:grpSp>
          <p:nvGrpSpPr>
            <p:cNvPr id="13" name="Group 37"/>
            <p:cNvGrpSpPr/>
            <p:nvPr userDrawn="1"/>
          </p:nvGrpSpPr>
          <p:grpSpPr>
            <a:xfrm>
              <a:off x="3268356" y="3002111"/>
              <a:ext cx="1330729" cy="1314094"/>
              <a:chOff x="1702106" y="2920630"/>
              <a:chExt cx="1330729" cy="1314094"/>
            </a:xfrm>
          </p:grpSpPr>
          <p:sp>
            <p:nvSpPr>
              <p:cNvPr id="29" name="Oval 28"/>
              <p:cNvSpPr/>
              <p:nvPr userDrawn="1"/>
            </p:nvSpPr>
            <p:spPr>
              <a:xfrm>
                <a:off x="1702107" y="2920631"/>
                <a:ext cx="948144" cy="931509"/>
              </a:xfrm>
              <a:prstGeom prst="ellipse">
                <a:avLst/>
              </a:prstGeom>
              <a:no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30" name="Freeform 29"/>
              <p:cNvSpPr/>
              <p:nvPr userDrawn="1"/>
            </p:nvSpPr>
            <p:spPr>
              <a:xfrm rot="21360000">
                <a:off x="1900792" y="3058324"/>
                <a:ext cx="948145" cy="931510"/>
              </a:xfrm>
              <a:custGeom>
                <a:avLst/>
                <a:gdLst>
                  <a:gd name="connsiteX0" fmla="*/ 0 w 1548143"/>
                  <a:gd name="connsiteY0" fmla="*/ 760491 h 1520982"/>
                  <a:gd name="connsiteX1" fmla="*/ 231587 w 1548143"/>
                  <a:gd name="connsiteY1" fmla="*/ 218005 h 1520982"/>
                  <a:gd name="connsiteX2" fmla="*/ 774074 w 1548143"/>
                  <a:gd name="connsiteY2" fmla="*/ 1 h 1520982"/>
                  <a:gd name="connsiteX3" fmla="*/ 1316560 w 1548143"/>
                  <a:gd name="connsiteY3" fmla="*/ 218007 h 1520982"/>
                  <a:gd name="connsiteX4" fmla="*/ 1548145 w 1548143"/>
                  <a:gd name="connsiteY4" fmla="*/ 760494 h 1520982"/>
                  <a:gd name="connsiteX5" fmla="*/ 1316559 w 1548143"/>
                  <a:gd name="connsiteY5" fmla="*/ 1302980 h 1520982"/>
                  <a:gd name="connsiteX6" fmla="*/ 774073 w 1548143"/>
                  <a:gd name="connsiteY6" fmla="*/ 1520985 h 1520982"/>
                  <a:gd name="connsiteX7" fmla="*/ 231587 w 1548143"/>
                  <a:gd name="connsiteY7" fmla="*/ 1302980 h 1520982"/>
                  <a:gd name="connsiteX8" fmla="*/ 2 w 1548143"/>
                  <a:gd name="connsiteY8" fmla="*/ 760493 h 1520982"/>
                  <a:gd name="connsiteX9" fmla="*/ 0 w 1548143"/>
                  <a:gd name="connsiteY9" fmla="*/ 760491 h 1520982"/>
                  <a:gd name="connsiteX0" fmla="*/ 231587 w 1548145"/>
                  <a:gd name="connsiteY0" fmla="*/ 218004 h 1520984"/>
                  <a:gd name="connsiteX1" fmla="*/ 774074 w 1548145"/>
                  <a:gd name="connsiteY1" fmla="*/ 0 h 1520984"/>
                  <a:gd name="connsiteX2" fmla="*/ 1316560 w 1548145"/>
                  <a:gd name="connsiteY2" fmla="*/ 218006 h 1520984"/>
                  <a:gd name="connsiteX3" fmla="*/ 1548145 w 1548145"/>
                  <a:gd name="connsiteY3" fmla="*/ 760493 h 1520984"/>
                  <a:gd name="connsiteX4" fmla="*/ 1316559 w 1548145"/>
                  <a:gd name="connsiteY4" fmla="*/ 1302979 h 1520984"/>
                  <a:gd name="connsiteX5" fmla="*/ 774073 w 1548145"/>
                  <a:gd name="connsiteY5" fmla="*/ 1520984 h 1520984"/>
                  <a:gd name="connsiteX6" fmla="*/ 231587 w 1548145"/>
                  <a:gd name="connsiteY6" fmla="*/ 1302979 h 1520984"/>
                  <a:gd name="connsiteX7" fmla="*/ 2 w 1548145"/>
                  <a:gd name="connsiteY7" fmla="*/ 760492 h 1520984"/>
                  <a:gd name="connsiteX8" fmla="*/ 0 w 1548145"/>
                  <a:gd name="connsiteY8" fmla="*/ 760490 h 1520984"/>
                  <a:gd name="connsiteX9" fmla="*/ 323027 w 1548145"/>
                  <a:gd name="connsiteY9" fmla="*/ 309444 h 1520984"/>
                  <a:gd name="connsiteX0" fmla="*/ 231587 w 1548145"/>
                  <a:gd name="connsiteY0" fmla="*/ 218004 h 1520984"/>
                  <a:gd name="connsiteX1" fmla="*/ 774074 w 1548145"/>
                  <a:gd name="connsiteY1" fmla="*/ 0 h 1520984"/>
                  <a:gd name="connsiteX2" fmla="*/ 1316560 w 1548145"/>
                  <a:gd name="connsiteY2" fmla="*/ 218006 h 1520984"/>
                  <a:gd name="connsiteX3" fmla="*/ 1548145 w 1548145"/>
                  <a:gd name="connsiteY3" fmla="*/ 760493 h 1520984"/>
                  <a:gd name="connsiteX4" fmla="*/ 1316559 w 1548145"/>
                  <a:gd name="connsiteY4" fmla="*/ 1302979 h 1520984"/>
                  <a:gd name="connsiteX5" fmla="*/ 774073 w 1548145"/>
                  <a:gd name="connsiteY5" fmla="*/ 1520984 h 1520984"/>
                  <a:gd name="connsiteX6" fmla="*/ 231587 w 1548145"/>
                  <a:gd name="connsiteY6" fmla="*/ 1302979 h 1520984"/>
                  <a:gd name="connsiteX7" fmla="*/ 2 w 1548145"/>
                  <a:gd name="connsiteY7" fmla="*/ 760492 h 1520984"/>
                  <a:gd name="connsiteX8" fmla="*/ 0 w 1548145"/>
                  <a:gd name="connsiteY8" fmla="*/ 760490 h 1520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8145" h="1520984">
                    <a:moveTo>
                      <a:pt x="231587" y="218004"/>
                    </a:moveTo>
                    <a:cubicBezTo>
                      <a:pt x="376340" y="78286"/>
                      <a:pt x="571150" y="0"/>
                      <a:pt x="774074" y="0"/>
                    </a:cubicBezTo>
                    <a:cubicBezTo>
                      <a:pt x="976998" y="0"/>
                      <a:pt x="1171807" y="78287"/>
                      <a:pt x="1316560" y="218006"/>
                    </a:cubicBezTo>
                    <a:cubicBezTo>
                      <a:pt x="1464700" y="360993"/>
                      <a:pt x="1548145" y="556465"/>
                      <a:pt x="1548145" y="760493"/>
                    </a:cubicBezTo>
                    <a:cubicBezTo>
                      <a:pt x="1548145" y="964521"/>
                      <a:pt x="1464699" y="1159992"/>
                      <a:pt x="1316559" y="1302979"/>
                    </a:cubicBezTo>
                    <a:cubicBezTo>
                      <a:pt x="1171806" y="1442697"/>
                      <a:pt x="976996" y="1520984"/>
                      <a:pt x="774073" y="1520984"/>
                    </a:cubicBezTo>
                    <a:cubicBezTo>
                      <a:pt x="571149" y="1520984"/>
                      <a:pt x="376340" y="1442697"/>
                      <a:pt x="231587" y="1302979"/>
                    </a:cubicBezTo>
                    <a:cubicBezTo>
                      <a:pt x="83447" y="1159992"/>
                      <a:pt x="1" y="964520"/>
                      <a:pt x="2" y="760492"/>
                    </a:cubicBezTo>
                    <a:lnTo>
                      <a:pt x="0" y="760490"/>
                    </a:lnTo>
                  </a:path>
                </a:pathLst>
              </a:custGeom>
              <a:no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cxnSp>
            <p:nvCxnSpPr>
              <p:cNvPr id="31" name="Straight Connector 30"/>
              <p:cNvCxnSpPr>
                <a:stCxn id="29" idx="0"/>
              </p:cNvCxnSpPr>
              <p:nvPr userDrawn="1"/>
            </p:nvCxnSpPr>
            <p:spPr>
              <a:xfrm rot="16200000" flipH="1">
                <a:off x="2598962" y="2497847"/>
                <a:ext cx="11089" cy="856656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>
                <a:stCxn id="29" idx="6"/>
              </p:cNvCxnSpPr>
              <p:nvPr userDrawn="1"/>
            </p:nvCxnSpPr>
            <p:spPr>
              <a:xfrm>
                <a:off x="2650251" y="3386385"/>
                <a:ext cx="199609" cy="848339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>
                <a:endCxn id="30" idx="3"/>
              </p:cNvCxnSpPr>
              <p:nvPr userDrawn="1"/>
            </p:nvCxnSpPr>
            <p:spPr>
              <a:xfrm rot="5400000">
                <a:off x="2657891" y="3232504"/>
                <a:ext cx="448397" cy="68615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>
                <a:stCxn id="29" idx="5"/>
              </p:cNvCxnSpPr>
              <p:nvPr userDrawn="1"/>
            </p:nvCxnSpPr>
            <p:spPr>
              <a:xfrm rot="5400000">
                <a:off x="2016366" y="3739691"/>
                <a:ext cx="519001" cy="471065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>
                <a:stCxn id="29" idx="2"/>
              </p:cNvCxnSpPr>
              <p:nvPr userDrawn="1"/>
            </p:nvCxnSpPr>
            <p:spPr>
              <a:xfrm rot="10800000" flipH="1" flipV="1">
                <a:off x="1702106" y="3386385"/>
                <a:ext cx="94562" cy="565839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65"/>
            <p:cNvGrpSpPr/>
            <p:nvPr userDrawn="1"/>
          </p:nvGrpSpPr>
          <p:grpSpPr>
            <a:xfrm>
              <a:off x="3355064" y="3362949"/>
              <a:ext cx="709201" cy="217695"/>
              <a:chOff x="5772562" y="3807713"/>
              <a:chExt cx="709201" cy="217695"/>
            </a:xfrm>
          </p:grpSpPr>
          <p:sp>
            <p:nvSpPr>
              <p:cNvPr id="15" name="Freeform 14"/>
              <p:cNvSpPr/>
              <p:nvPr userDrawn="1"/>
            </p:nvSpPr>
            <p:spPr>
              <a:xfrm>
                <a:off x="5772562" y="3807713"/>
                <a:ext cx="140174" cy="217695"/>
              </a:xfrm>
              <a:custGeom>
                <a:avLst/>
                <a:gdLst>
                  <a:gd name="connsiteX0" fmla="*/ 0 w 161171"/>
                  <a:gd name="connsiteY0" fmla="*/ 106899 h 213798"/>
                  <a:gd name="connsiteX1" fmla="*/ 16236 w 161171"/>
                  <a:gd name="connsiteY1" fmla="*/ 42549 h 213798"/>
                  <a:gd name="connsiteX2" fmla="*/ 80586 w 161171"/>
                  <a:gd name="connsiteY2" fmla="*/ 0 h 213798"/>
                  <a:gd name="connsiteX3" fmla="*/ 144936 w 161171"/>
                  <a:gd name="connsiteY3" fmla="*/ 42549 h 213798"/>
                  <a:gd name="connsiteX4" fmla="*/ 161172 w 161171"/>
                  <a:gd name="connsiteY4" fmla="*/ 106899 h 213798"/>
                  <a:gd name="connsiteX5" fmla="*/ 144936 w 161171"/>
                  <a:gd name="connsiteY5" fmla="*/ 171249 h 213798"/>
                  <a:gd name="connsiteX6" fmla="*/ 80586 w 161171"/>
                  <a:gd name="connsiteY6" fmla="*/ 213798 h 213798"/>
                  <a:gd name="connsiteX7" fmla="*/ 16236 w 161171"/>
                  <a:gd name="connsiteY7" fmla="*/ 171249 h 213798"/>
                  <a:gd name="connsiteX8" fmla="*/ 0 w 161171"/>
                  <a:gd name="connsiteY8" fmla="*/ 106899 h 213798"/>
                  <a:gd name="connsiteX0" fmla="*/ 161172 w 252612"/>
                  <a:gd name="connsiteY0" fmla="*/ 106899 h 213798"/>
                  <a:gd name="connsiteX1" fmla="*/ 144936 w 252612"/>
                  <a:gd name="connsiteY1" fmla="*/ 171249 h 213798"/>
                  <a:gd name="connsiteX2" fmla="*/ 80586 w 252612"/>
                  <a:gd name="connsiteY2" fmla="*/ 213798 h 213798"/>
                  <a:gd name="connsiteX3" fmla="*/ 16236 w 252612"/>
                  <a:gd name="connsiteY3" fmla="*/ 171249 h 213798"/>
                  <a:gd name="connsiteX4" fmla="*/ 0 w 252612"/>
                  <a:gd name="connsiteY4" fmla="*/ 106899 h 213798"/>
                  <a:gd name="connsiteX5" fmla="*/ 16236 w 252612"/>
                  <a:gd name="connsiteY5" fmla="*/ 42549 h 213798"/>
                  <a:gd name="connsiteX6" fmla="*/ 80586 w 252612"/>
                  <a:gd name="connsiteY6" fmla="*/ 0 h 213798"/>
                  <a:gd name="connsiteX7" fmla="*/ 144936 w 252612"/>
                  <a:gd name="connsiteY7" fmla="*/ 42549 h 213798"/>
                  <a:gd name="connsiteX8" fmla="*/ 252612 w 252612"/>
                  <a:gd name="connsiteY8" fmla="*/ 198339 h 213798"/>
                  <a:gd name="connsiteX0" fmla="*/ 161172 w 161172"/>
                  <a:gd name="connsiteY0" fmla="*/ 106899 h 213798"/>
                  <a:gd name="connsiteX1" fmla="*/ 144936 w 161172"/>
                  <a:gd name="connsiteY1" fmla="*/ 171249 h 213798"/>
                  <a:gd name="connsiteX2" fmla="*/ 80586 w 161172"/>
                  <a:gd name="connsiteY2" fmla="*/ 213798 h 213798"/>
                  <a:gd name="connsiteX3" fmla="*/ 16236 w 161172"/>
                  <a:gd name="connsiteY3" fmla="*/ 171249 h 213798"/>
                  <a:gd name="connsiteX4" fmla="*/ 0 w 161172"/>
                  <a:gd name="connsiteY4" fmla="*/ 106899 h 213798"/>
                  <a:gd name="connsiteX5" fmla="*/ 16236 w 161172"/>
                  <a:gd name="connsiteY5" fmla="*/ 42549 h 213798"/>
                  <a:gd name="connsiteX6" fmla="*/ 80586 w 161172"/>
                  <a:gd name="connsiteY6" fmla="*/ 0 h 213798"/>
                  <a:gd name="connsiteX7" fmla="*/ 144936 w 161172"/>
                  <a:gd name="connsiteY7" fmla="*/ 42549 h 213798"/>
                  <a:gd name="connsiteX0" fmla="*/ 144936 w 144936"/>
                  <a:gd name="connsiteY0" fmla="*/ 171249 h 213798"/>
                  <a:gd name="connsiteX1" fmla="*/ 80586 w 144936"/>
                  <a:gd name="connsiteY1" fmla="*/ 213798 h 213798"/>
                  <a:gd name="connsiteX2" fmla="*/ 16236 w 144936"/>
                  <a:gd name="connsiteY2" fmla="*/ 171249 h 213798"/>
                  <a:gd name="connsiteX3" fmla="*/ 0 w 144936"/>
                  <a:gd name="connsiteY3" fmla="*/ 106899 h 213798"/>
                  <a:gd name="connsiteX4" fmla="*/ 16236 w 144936"/>
                  <a:gd name="connsiteY4" fmla="*/ 42549 h 213798"/>
                  <a:gd name="connsiteX5" fmla="*/ 80586 w 144936"/>
                  <a:gd name="connsiteY5" fmla="*/ 0 h 213798"/>
                  <a:gd name="connsiteX6" fmla="*/ 144936 w 144936"/>
                  <a:gd name="connsiteY6" fmla="*/ 42549 h 213798"/>
                  <a:gd name="connsiteX0" fmla="*/ 144936 w 148871"/>
                  <a:gd name="connsiteY0" fmla="*/ 171249 h 216504"/>
                  <a:gd name="connsiteX1" fmla="*/ 138146 w 148871"/>
                  <a:gd name="connsiteY1" fmla="*/ 187483 h 216504"/>
                  <a:gd name="connsiteX2" fmla="*/ 80586 w 148871"/>
                  <a:gd name="connsiteY2" fmla="*/ 213798 h 216504"/>
                  <a:gd name="connsiteX3" fmla="*/ 16236 w 148871"/>
                  <a:gd name="connsiteY3" fmla="*/ 171249 h 216504"/>
                  <a:gd name="connsiteX4" fmla="*/ 0 w 148871"/>
                  <a:gd name="connsiteY4" fmla="*/ 106899 h 216504"/>
                  <a:gd name="connsiteX5" fmla="*/ 16236 w 148871"/>
                  <a:gd name="connsiteY5" fmla="*/ 42549 h 216504"/>
                  <a:gd name="connsiteX6" fmla="*/ 80586 w 148871"/>
                  <a:gd name="connsiteY6" fmla="*/ 0 h 216504"/>
                  <a:gd name="connsiteX7" fmla="*/ 144936 w 148871"/>
                  <a:gd name="connsiteY7" fmla="*/ 42549 h 216504"/>
                  <a:gd name="connsiteX0" fmla="*/ 138146 w 144936"/>
                  <a:gd name="connsiteY0" fmla="*/ 187483 h 216504"/>
                  <a:gd name="connsiteX1" fmla="*/ 80586 w 144936"/>
                  <a:gd name="connsiteY1" fmla="*/ 213798 h 216504"/>
                  <a:gd name="connsiteX2" fmla="*/ 16236 w 144936"/>
                  <a:gd name="connsiteY2" fmla="*/ 171249 h 216504"/>
                  <a:gd name="connsiteX3" fmla="*/ 0 w 144936"/>
                  <a:gd name="connsiteY3" fmla="*/ 106899 h 216504"/>
                  <a:gd name="connsiteX4" fmla="*/ 16236 w 144936"/>
                  <a:gd name="connsiteY4" fmla="*/ 42549 h 216504"/>
                  <a:gd name="connsiteX5" fmla="*/ 80586 w 144936"/>
                  <a:gd name="connsiteY5" fmla="*/ 0 h 216504"/>
                  <a:gd name="connsiteX6" fmla="*/ 144936 w 144936"/>
                  <a:gd name="connsiteY6" fmla="*/ 42549 h 216504"/>
                  <a:gd name="connsiteX0" fmla="*/ 138146 w 138146"/>
                  <a:gd name="connsiteY0" fmla="*/ 189864 h 218885"/>
                  <a:gd name="connsiteX1" fmla="*/ 80586 w 138146"/>
                  <a:gd name="connsiteY1" fmla="*/ 216179 h 218885"/>
                  <a:gd name="connsiteX2" fmla="*/ 16236 w 138146"/>
                  <a:gd name="connsiteY2" fmla="*/ 173630 h 218885"/>
                  <a:gd name="connsiteX3" fmla="*/ 0 w 138146"/>
                  <a:gd name="connsiteY3" fmla="*/ 109280 h 218885"/>
                  <a:gd name="connsiteX4" fmla="*/ 16236 w 138146"/>
                  <a:gd name="connsiteY4" fmla="*/ 44930 h 218885"/>
                  <a:gd name="connsiteX5" fmla="*/ 80586 w 138146"/>
                  <a:gd name="connsiteY5" fmla="*/ 2381 h 218885"/>
                  <a:gd name="connsiteX6" fmla="*/ 135411 w 138146"/>
                  <a:gd name="connsiteY6" fmla="*/ 30642 h 218885"/>
                  <a:gd name="connsiteX0" fmla="*/ 138146 w 140174"/>
                  <a:gd name="connsiteY0" fmla="*/ 188674 h 217695"/>
                  <a:gd name="connsiteX1" fmla="*/ 80586 w 140174"/>
                  <a:gd name="connsiteY1" fmla="*/ 214989 h 217695"/>
                  <a:gd name="connsiteX2" fmla="*/ 16236 w 140174"/>
                  <a:gd name="connsiteY2" fmla="*/ 172440 h 217695"/>
                  <a:gd name="connsiteX3" fmla="*/ 0 w 140174"/>
                  <a:gd name="connsiteY3" fmla="*/ 108090 h 217695"/>
                  <a:gd name="connsiteX4" fmla="*/ 16236 w 140174"/>
                  <a:gd name="connsiteY4" fmla="*/ 43740 h 217695"/>
                  <a:gd name="connsiteX5" fmla="*/ 80586 w 140174"/>
                  <a:gd name="connsiteY5" fmla="*/ 1191 h 217695"/>
                  <a:gd name="connsiteX6" fmla="*/ 140174 w 140174"/>
                  <a:gd name="connsiteY6" fmla="*/ 36596 h 217695"/>
                  <a:gd name="connsiteX0" fmla="*/ 138146 w 140174"/>
                  <a:gd name="connsiteY0" fmla="*/ 188674 h 217695"/>
                  <a:gd name="connsiteX1" fmla="*/ 80586 w 140174"/>
                  <a:gd name="connsiteY1" fmla="*/ 214989 h 217695"/>
                  <a:gd name="connsiteX2" fmla="*/ 16236 w 140174"/>
                  <a:gd name="connsiteY2" fmla="*/ 172440 h 217695"/>
                  <a:gd name="connsiteX3" fmla="*/ 0 w 140174"/>
                  <a:gd name="connsiteY3" fmla="*/ 108090 h 217695"/>
                  <a:gd name="connsiteX4" fmla="*/ 16236 w 140174"/>
                  <a:gd name="connsiteY4" fmla="*/ 43740 h 217695"/>
                  <a:gd name="connsiteX5" fmla="*/ 80586 w 140174"/>
                  <a:gd name="connsiteY5" fmla="*/ 1191 h 217695"/>
                  <a:gd name="connsiteX6" fmla="*/ 140174 w 140174"/>
                  <a:gd name="connsiteY6" fmla="*/ 36596 h 217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174" h="217695">
                    <a:moveTo>
                      <a:pt x="138146" y="188674"/>
                    </a:moveTo>
                    <a:cubicBezTo>
                      <a:pt x="117896" y="202909"/>
                      <a:pt x="100904" y="217695"/>
                      <a:pt x="80586" y="214989"/>
                    </a:cubicBezTo>
                    <a:cubicBezTo>
                      <a:pt x="60268" y="212283"/>
                      <a:pt x="31463" y="199234"/>
                      <a:pt x="16236" y="172440"/>
                    </a:cubicBezTo>
                    <a:cubicBezTo>
                      <a:pt x="5699" y="153899"/>
                      <a:pt x="0" y="131310"/>
                      <a:pt x="0" y="108090"/>
                    </a:cubicBezTo>
                    <a:cubicBezTo>
                      <a:pt x="0" y="84870"/>
                      <a:pt x="5699" y="62282"/>
                      <a:pt x="16236" y="43740"/>
                    </a:cubicBezTo>
                    <a:cubicBezTo>
                      <a:pt x="31463" y="16946"/>
                      <a:pt x="59930" y="2382"/>
                      <a:pt x="80586" y="1191"/>
                    </a:cubicBezTo>
                    <a:cubicBezTo>
                      <a:pt x="101242" y="0"/>
                      <a:pt x="124947" y="9802"/>
                      <a:pt x="140174" y="36596"/>
                    </a:cubicBezTo>
                  </a:path>
                </a:pathLst>
              </a:custGeom>
              <a:noFill/>
              <a:ln w="190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00B0F0"/>
                  </a:solidFill>
                </a:endParaRPr>
              </a:p>
            </p:txBody>
          </p:sp>
          <p:grpSp>
            <p:nvGrpSpPr>
              <p:cNvPr id="16" name="Group 64"/>
              <p:cNvGrpSpPr/>
              <p:nvPr userDrawn="1"/>
            </p:nvGrpSpPr>
            <p:grpSpPr>
              <a:xfrm>
                <a:off x="5974557" y="3825383"/>
                <a:ext cx="100012" cy="200025"/>
                <a:chOff x="5974557" y="3817144"/>
                <a:chExt cx="100012" cy="200025"/>
              </a:xfrm>
            </p:grpSpPr>
            <p:cxnSp>
              <p:nvCxnSpPr>
                <p:cNvPr id="25" name="Straight Connector 24"/>
                <p:cNvCxnSpPr/>
                <p:nvPr userDrawn="1"/>
              </p:nvCxnSpPr>
              <p:spPr>
                <a:xfrm rot="5400000">
                  <a:off x="5877357" y="3916726"/>
                  <a:ext cx="194400" cy="0"/>
                </a:xfrm>
                <a:prstGeom prst="line">
                  <a:avLst/>
                </a:prstGeom>
                <a:ln w="19050" cap="rnd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 userDrawn="1"/>
              </p:nvCxnSpPr>
              <p:spPr>
                <a:xfrm rot="10800000">
                  <a:off x="5974559" y="4017169"/>
                  <a:ext cx="100010" cy="0"/>
                </a:xfrm>
                <a:prstGeom prst="line">
                  <a:avLst/>
                </a:prstGeom>
                <a:ln w="19050" cap="rnd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 userDrawn="1"/>
              </p:nvCxnSpPr>
              <p:spPr>
                <a:xfrm rot="10800000">
                  <a:off x="5985903" y="3912394"/>
                  <a:ext cx="72000" cy="0"/>
                </a:xfrm>
                <a:prstGeom prst="line">
                  <a:avLst/>
                </a:prstGeom>
                <a:ln w="19050" cap="rnd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 userDrawn="1"/>
              </p:nvCxnSpPr>
              <p:spPr>
                <a:xfrm rot="10800000">
                  <a:off x="5974559" y="3817144"/>
                  <a:ext cx="100010" cy="0"/>
                </a:xfrm>
                <a:prstGeom prst="line">
                  <a:avLst/>
                </a:prstGeom>
                <a:ln w="19050" cap="rnd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Group 63"/>
              <p:cNvGrpSpPr/>
              <p:nvPr userDrawn="1"/>
            </p:nvGrpSpPr>
            <p:grpSpPr>
              <a:xfrm>
                <a:off x="6343651" y="3825383"/>
                <a:ext cx="138112" cy="200025"/>
                <a:chOff x="6343651" y="3821905"/>
                <a:chExt cx="138112" cy="200025"/>
              </a:xfrm>
            </p:grpSpPr>
            <p:cxnSp>
              <p:nvCxnSpPr>
                <p:cNvPr id="22" name="Straight Connector 21"/>
                <p:cNvCxnSpPr/>
                <p:nvPr userDrawn="1"/>
              </p:nvCxnSpPr>
              <p:spPr>
                <a:xfrm rot="5400000">
                  <a:off x="6246450" y="3921489"/>
                  <a:ext cx="194401" cy="0"/>
                </a:xfrm>
                <a:prstGeom prst="line">
                  <a:avLst/>
                </a:prstGeom>
                <a:ln w="19050" cap="rnd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 userDrawn="1"/>
              </p:nvCxnSpPr>
              <p:spPr>
                <a:xfrm rot="5400000">
                  <a:off x="6384563" y="3921489"/>
                  <a:ext cx="194400" cy="0"/>
                </a:xfrm>
                <a:prstGeom prst="line">
                  <a:avLst/>
                </a:prstGeom>
                <a:ln w="19050" cap="rnd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 userDrawn="1"/>
              </p:nvCxnSpPr>
              <p:spPr>
                <a:xfrm rot="16200000" flipH="1">
                  <a:off x="6313885" y="3858815"/>
                  <a:ext cx="200025" cy="126206"/>
                </a:xfrm>
                <a:prstGeom prst="line">
                  <a:avLst/>
                </a:prstGeom>
                <a:ln w="19050" cap="rnd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Group 62"/>
              <p:cNvGrpSpPr/>
              <p:nvPr userDrawn="1"/>
            </p:nvGrpSpPr>
            <p:grpSpPr>
              <a:xfrm>
                <a:off x="6140461" y="3821896"/>
                <a:ext cx="123418" cy="203512"/>
                <a:chOff x="6140461" y="3813659"/>
                <a:chExt cx="123418" cy="203512"/>
              </a:xfrm>
            </p:grpSpPr>
            <p:cxnSp>
              <p:nvCxnSpPr>
                <p:cNvPr id="19" name="Straight Connector 18"/>
                <p:cNvCxnSpPr/>
                <p:nvPr userDrawn="1"/>
              </p:nvCxnSpPr>
              <p:spPr>
                <a:xfrm rot="5400000">
                  <a:off x="6053569" y="3919970"/>
                  <a:ext cx="194400" cy="0"/>
                </a:xfrm>
                <a:prstGeom prst="line">
                  <a:avLst/>
                </a:prstGeom>
                <a:ln w="19050" cap="rnd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Freeform 19"/>
                <p:cNvSpPr/>
                <p:nvPr userDrawn="1"/>
              </p:nvSpPr>
              <p:spPr>
                <a:xfrm>
                  <a:off x="6140461" y="3813659"/>
                  <a:ext cx="110322" cy="108421"/>
                </a:xfrm>
                <a:custGeom>
                  <a:avLst/>
                  <a:gdLst>
                    <a:gd name="connsiteX0" fmla="*/ 0 w 97631"/>
                    <a:gd name="connsiteY0" fmla="*/ 52388 h 104775"/>
                    <a:gd name="connsiteX1" fmla="*/ 13102 w 97631"/>
                    <a:gd name="connsiteY1" fmla="*/ 16674 h 104775"/>
                    <a:gd name="connsiteX2" fmla="*/ 48816 w 97631"/>
                    <a:gd name="connsiteY2" fmla="*/ 0 h 104775"/>
                    <a:gd name="connsiteX3" fmla="*/ 84530 w 97631"/>
                    <a:gd name="connsiteY3" fmla="*/ 16674 h 104775"/>
                    <a:gd name="connsiteX4" fmla="*/ 97632 w 97631"/>
                    <a:gd name="connsiteY4" fmla="*/ 52388 h 104775"/>
                    <a:gd name="connsiteX5" fmla="*/ 84530 w 97631"/>
                    <a:gd name="connsiteY5" fmla="*/ 88102 h 104775"/>
                    <a:gd name="connsiteX6" fmla="*/ 48816 w 97631"/>
                    <a:gd name="connsiteY6" fmla="*/ 104776 h 104775"/>
                    <a:gd name="connsiteX7" fmla="*/ 13102 w 97631"/>
                    <a:gd name="connsiteY7" fmla="*/ 88102 h 104775"/>
                    <a:gd name="connsiteX8" fmla="*/ 0 w 97631"/>
                    <a:gd name="connsiteY8" fmla="*/ 52388 h 104775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52388 h 104776"/>
                    <a:gd name="connsiteX1" fmla="*/ 8420 w 112000"/>
                    <a:gd name="connsiteY1" fmla="*/ 2386 h 104776"/>
                    <a:gd name="connsiteX2" fmla="*/ 63184 w 112000"/>
                    <a:gd name="connsiteY2" fmla="*/ 0 h 104776"/>
                    <a:gd name="connsiteX3" fmla="*/ 98898 w 112000"/>
                    <a:gd name="connsiteY3" fmla="*/ 16674 h 104776"/>
                    <a:gd name="connsiteX4" fmla="*/ 112000 w 112000"/>
                    <a:gd name="connsiteY4" fmla="*/ 52388 h 104776"/>
                    <a:gd name="connsiteX5" fmla="*/ 98898 w 112000"/>
                    <a:gd name="connsiteY5" fmla="*/ 88102 h 104776"/>
                    <a:gd name="connsiteX6" fmla="*/ 63184 w 112000"/>
                    <a:gd name="connsiteY6" fmla="*/ 104776 h 104776"/>
                    <a:gd name="connsiteX7" fmla="*/ 27470 w 112000"/>
                    <a:gd name="connsiteY7" fmla="*/ 88102 h 104776"/>
                    <a:gd name="connsiteX8" fmla="*/ 14368 w 112000"/>
                    <a:gd name="connsiteY8" fmla="*/ 52388 h 104776"/>
                    <a:gd name="connsiteX0" fmla="*/ 14368 w 112000"/>
                    <a:gd name="connsiteY0" fmla="*/ 53492 h 105880"/>
                    <a:gd name="connsiteX1" fmla="*/ 8420 w 112000"/>
                    <a:gd name="connsiteY1" fmla="*/ 3490 h 105880"/>
                    <a:gd name="connsiteX2" fmla="*/ 63184 w 112000"/>
                    <a:gd name="connsiteY2" fmla="*/ 1104 h 105880"/>
                    <a:gd name="connsiteX3" fmla="*/ 98898 w 112000"/>
                    <a:gd name="connsiteY3" fmla="*/ 17778 h 105880"/>
                    <a:gd name="connsiteX4" fmla="*/ 112000 w 112000"/>
                    <a:gd name="connsiteY4" fmla="*/ 53492 h 105880"/>
                    <a:gd name="connsiteX5" fmla="*/ 98898 w 112000"/>
                    <a:gd name="connsiteY5" fmla="*/ 89206 h 105880"/>
                    <a:gd name="connsiteX6" fmla="*/ 63184 w 112000"/>
                    <a:gd name="connsiteY6" fmla="*/ 105880 h 105880"/>
                    <a:gd name="connsiteX7" fmla="*/ 27470 w 112000"/>
                    <a:gd name="connsiteY7" fmla="*/ 89206 h 105880"/>
                    <a:gd name="connsiteX8" fmla="*/ 14368 w 112000"/>
                    <a:gd name="connsiteY8" fmla="*/ 53492 h 105880"/>
                    <a:gd name="connsiteX0" fmla="*/ 14368 w 112000"/>
                    <a:gd name="connsiteY0" fmla="*/ 53492 h 144932"/>
                    <a:gd name="connsiteX1" fmla="*/ 8420 w 112000"/>
                    <a:gd name="connsiteY1" fmla="*/ 3490 h 144932"/>
                    <a:gd name="connsiteX2" fmla="*/ 63184 w 112000"/>
                    <a:gd name="connsiteY2" fmla="*/ 1104 h 144932"/>
                    <a:gd name="connsiteX3" fmla="*/ 98898 w 112000"/>
                    <a:gd name="connsiteY3" fmla="*/ 17778 h 144932"/>
                    <a:gd name="connsiteX4" fmla="*/ 112000 w 112000"/>
                    <a:gd name="connsiteY4" fmla="*/ 53492 h 144932"/>
                    <a:gd name="connsiteX5" fmla="*/ 98898 w 112000"/>
                    <a:gd name="connsiteY5" fmla="*/ 89206 h 144932"/>
                    <a:gd name="connsiteX6" fmla="*/ 63184 w 112000"/>
                    <a:gd name="connsiteY6" fmla="*/ 105880 h 144932"/>
                    <a:gd name="connsiteX7" fmla="*/ 27470 w 112000"/>
                    <a:gd name="connsiteY7" fmla="*/ 89206 h 144932"/>
                    <a:gd name="connsiteX8" fmla="*/ 105808 w 112000"/>
                    <a:gd name="connsiteY8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6669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66676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97388 w 103580"/>
                    <a:gd name="connsiteY6" fmla="*/ 144932 h 144932"/>
                    <a:gd name="connsiteX0" fmla="*/ 0 w 103580"/>
                    <a:gd name="connsiteY0" fmla="*/ 3490 h 108818"/>
                    <a:gd name="connsiteX1" fmla="*/ 54764 w 103580"/>
                    <a:gd name="connsiteY1" fmla="*/ 1104 h 108818"/>
                    <a:gd name="connsiteX2" fmla="*/ 90478 w 103580"/>
                    <a:gd name="connsiteY2" fmla="*/ 17778 h 108818"/>
                    <a:gd name="connsiteX3" fmla="*/ 103580 w 103580"/>
                    <a:gd name="connsiteY3" fmla="*/ 53492 h 108818"/>
                    <a:gd name="connsiteX4" fmla="*/ 90478 w 103580"/>
                    <a:gd name="connsiteY4" fmla="*/ 89206 h 108818"/>
                    <a:gd name="connsiteX5" fmla="*/ 54764 w 103580"/>
                    <a:gd name="connsiteY5" fmla="*/ 105880 h 108818"/>
                    <a:gd name="connsiteX6" fmla="*/ 9282 w 103580"/>
                    <a:gd name="connsiteY6" fmla="*/ 106832 h 108818"/>
                    <a:gd name="connsiteX0" fmla="*/ 6742 w 110322"/>
                    <a:gd name="connsiteY0" fmla="*/ 3490 h 108421"/>
                    <a:gd name="connsiteX1" fmla="*/ 61506 w 110322"/>
                    <a:gd name="connsiteY1" fmla="*/ 1104 h 108421"/>
                    <a:gd name="connsiteX2" fmla="*/ 97220 w 110322"/>
                    <a:gd name="connsiteY2" fmla="*/ 17778 h 108421"/>
                    <a:gd name="connsiteX3" fmla="*/ 110322 w 110322"/>
                    <a:gd name="connsiteY3" fmla="*/ 53492 h 108421"/>
                    <a:gd name="connsiteX4" fmla="*/ 97220 w 110322"/>
                    <a:gd name="connsiteY4" fmla="*/ 89206 h 108421"/>
                    <a:gd name="connsiteX5" fmla="*/ 61506 w 110322"/>
                    <a:gd name="connsiteY5" fmla="*/ 105880 h 108421"/>
                    <a:gd name="connsiteX6" fmla="*/ 8880 w 110322"/>
                    <a:gd name="connsiteY6" fmla="*/ 104451 h 10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322" h="108421">
                      <a:moveTo>
                        <a:pt x="6742" y="3490"/>
                      </a:moveTo>
                      <a:cubicBezTo>
                        <a:pt x="61220" y="0"/>
                        <a:pt x="29757" y="3486"/>
                        <a:pt x="61506" y="1104"/>
                      </a:cubicBezTo>
                      <a:cubicBezTo>
                        <a:pt x="76586" y="3485"/>
                        <a:pt x="87986" y="7143"/>
                        <a:pt x="97220" y="17778"/>
                      </a:cubicBezTo>
                      <a:cubicBezTo>
                        <a:pt x="105640" y="27475"/>
                        <a:pt x="110322" y="40237"/>
                        <a:pt x="110322" y="53492"/>
                      </a:cubicBezTo>
                      <a:cubicBezTo>
                        <a:pt x="110322" y="66747"/>
                        <a:pt x="105640" y="79509"/>
                        <a:pt x="97220" y="89206"/>
                      </a:cubicBezTo>
                      <a:cubicBezTo>
                        <a:pt x="87986" y="99840"/>
                        <a:pt x="76229" y="103339"/>
                        <a:pt x="61506" y="105880"/>
                      </a:cubicBezTo>
                      <a:cubicBezTo>
                        <a:pt x="46783" y="108421"/>
                        <a:pt x="0" y="96315"/>
                        <a:pt x="8880" y="104451"/>
                      </a:cubicBezTo>
                    </a:path>
                  </a:pathLst>
                </a:custGeom>
                <a:noFill/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Freeform 20"/>
                <p:cNvSpPr/>
                <p:nvPr userDrawn="1"/>
              </p:nvSpPr>
              <p:spPr>
                <a:xfrm>
                  <a:off x="6212682" y="3924300"/>
                  <a:ext cx="51197" cy="92871"/>
                </a:xfrm>
                <a:custGeom>
                  <a:avLst/>
                  <a:gdLst>
                    <a:gd name="connsiteX0" fmla="*/ 0 w 97631"/>
                    <a:gd name="connsiteY0" fmla="*/ 52388 h 104775"/>
                    <a:gd name="connsiteX1" fmla="*/ 13102 w 97631"/>
                    <a:gd name="connsiteY1" fmla="*/ 16674 h 104775"/>
                    <a:gd name="connsiteX2" fmla="*/ 48816 w 97631"/>
                    <a:gd name="connsiteY2" fmla="*/ 0 h 104775"/>
                    <a:gd name="connsiteX3" fmla="*/ 84530 w 97631"/>
                    <a:gd name="connsiteY3" fmla="*/ 16674 h 104775"/>
                    <a:gd name="connsiteX4" fmla="*/ 97632 w 97631"/>
                    <a:gd name="connsiteY4" fmla="*/ 52388 h 104775"/>
                    <a:gd name="connsiteX5" fmla="*/ 84530 w 97631"/>
                    <a:gd name="connsiteY5" fmla="*/ 88102 h 104775"/>
                    <a:gd name="connsiteX6" fmla="*/ 48816 w 97631"/>
                    <a:gd name="connsiteY6" fmla="*/ 104776 h 104775"/>
                    <a:gd name="connsiteX7" fmla="*/ 13102 w 97631"/>
                    <a:gd name="connsiteY7" fmla="*/ 88102 h 104775"/>
                    <a:gd name="connsiteX8" fmla="*/ 0 w 97631"/>
                    <a:gd name="connsiteY8" fmla="*/ 52388 h 104775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52388 h 104776"/>
                    <a:gd name="connsiteX1" fmla="*/ 8420 w 112000"/>
                    <a:gd name="connsiteY1" fmla="*/ 2386 h 104776"/>
                    <a:gd name="connsiteX2" fmla="*/ 63184 w 112000"/>
                    <a:gd name="connsiteY2" fmla="*/ 0 h 104776"/>
                    <a:gd name="connsiteX3" fmla="*/ 98898 w 112000"/>
                    <a:gd name="connsiteY3" fmla="*/ 16674 h 104776"/>
                    <a:gd name="connsiteX4" fmla="*/ 112000 w 112000"/>
                    <a:gd name="connsiteY4" fmla="*/ 52388 h 104776"/>
                    <a:gd name="connsiteX5" fmla="*/ 98898 w 112000"/>
                    <a:gd name="connsiteY5" fmla="*/ 88102 h 104776"/>
                    <a:gd name="connsiteX6" fmla="*/ 63184 w 112000"/>
                    <a:gd name="connsiteY6" fmla="*/ 104776 h 104776"/>
                    <a:gd name="connsiteX7" fmla="*/ 27470 w 112000"/>
                    <a:gd name="connsiteY7" fmla="*/ 88102 h 104776"/>
                    <a:gd name="connsiteX8" fmla="*/ 14368 w 112000"/>
                    <a:gd name="connsiteY8" fmla="*/ 52388 h 104776"/>
                    <a:gd name="connsiteX0" fmla="*/ 14368 w 112000"/>
                    <a:gd name="connsiteY0" fmla="*/ 53492 h 105880"/>
                    <a:gd name="connsiteX1" fmla="*/ 8420 w 112000"/>
                    <a:gd name="connsiteY1" fmla="*/ 3490 h 105880"/>
                    <a:gd name="connsiteX2" fmla="*/ 63184 w 112000"/>
                    <a:gd name="connsiteY2" fmla="*/ 1104 h 105880"/>
                    <a:gd name="connsiteX3" fmla="*/ 98898 w 112000"/>
                    <a:gd name="connsiteY3" fmla="*/ 17778 h 105880"/>
                    <a:gd name="connsiteX4" fmla="*/ 112000 w 112000"/>
                    <a:gd name="connsiteY4" fmla="*/ 53492 h 105880"/>
                    <a:gd name="connsiteX5" fmla="*/ 98898 w 112000"/>
                    <a:gd name="connsiteY5" fmla="*/ 89206 h 105880"/>
                    <a:gd name="connsiteX6" fmla="*/ 63184 w 112000"/>
                    <a:gd name="connsiteY6" fmla="*/ 105880 h 105880"/>
                    <a:gd name="connsiteX7" fmla="*/ 27470 w 112000"/>
                    <a:gd name="connsiteY7" fmla="*/ 89206 h 105880"/>
                    <a:gd name="connsiteX8" fmla="*/ 14368 w 112000"/>
                    <a:gd name="connsiteY8" fmla="*/ 53492 h 105880"/>
                    <a:gd name="connsiteX0" fmla="*/ 14368 w 112000"/>
                    <a:gd name="connsiteY0" fmla="*/ 53492 h 144932"/>
                    <a:gd name="connsiteX1" fmla="*/ 8420 w 112000"/>
                    <a:gd name="connsiteY1" fmla="*/ 3490 h 144932"/>
                    <a:gd name="connsiteX2" fmla="*/ 63184 w 112000"/>
                    <a:gd name="connsiteY2" fmla="*/ 1104 h 144932"/>
                    <a:gd name="connsiteX3" fmla="*/ 98898 w 112000"/>
                    <a:gd name="connsiteY3" fmla="*/ 17778 h 144932"/>
                    <a:gd name="connsiteX4" fmla="*/ 112000 w 112000"/>
                    <a:gd name="connsiteY4" fmla="*/ 53492 h 144932"/>
                    <a:gd name="connsiteX5" fmla="*/ 98898 w 112000"/>
                    <a:gd name="connsiteY5" fmla="*/ 89206 h 144932"/>
                    <a:gd name="connsiteX6" fmla="*/ 63184 w 112000"/>
                    <a:gd name="connsiteY6" fmla="*/ 105880 h 144932"/>
                    <a:gd name="connsiteX7" fmla="*/ 27470 w 112000"/>
                    <a:gd name="connsiteY7" fmla="*/ 89206 h 144932"/>
                    <a:gd name="connsiteX8" fmla="*/ 105808 w 112000"/>
                    <a:gd name="connsiteY8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6669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66676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97388 w 103580"/>
                    <a:gd name="connsiteY6" fmla="*/ 144932 h 144932"/>
                    <a:gd name="connsiteX0" fmla="*/ 0 w 103580"/>
                    <a:gd name="connsiteY0" fmla="*/ 3490 h 108818"/>
                    <a:gd name="connsiteX1" fmla="*/ 54764 w 103580"/>
                    <a:gd name="connsiteY1" fmla="*/ 1104 h 108818"/>
                    <a:gd name="connsiteX2" fmla="*/ 90478 w 103580"/>
                    <a:gd name="connsiteY2" fmla="*/ 17778 h 108818"/>
                    <a:gd name="connsiteX3" fmla="*/ 103580 w 103580"/>
                    <a:gd name="connsiteY3" fmla="*/ 53492 h 108818"/>
                    <a:gd name="connsiteX4" fmla="*/ 90478 w 103580"/>
                    <a:gd name="connsiteY4" fmla="*/ 89206 h 108818"/>
                    <a:gd name="connsiteX5" fmla="*/ 54764 w 103580"/>
                    <a:gd name="connsiteY5" fmla="*/ 105880 h 108818"/>
                    <a:gd name="connsiteX6" fmla="*/ 9282 w 103580"/>
                    <a:gd name="connsiteY6" fmla="*/ 106832 h 108818"/>
                    <a:gd name="connsiteX0" fmla="*/ 6742 w 110322"/>
                    <a:gd name="connsiteY0" fmla="*/ 3490 h 108421"/>
                    <a:gd name="connsiteX1" fmla="*/ 61506 w 110322"/>
                    <a:gd name="connsiteY1" fmla="*/ 1104 h 108421"/>
                    <a:gd name="connsiteX2" fmla="*/ 97220 w 110322"/>
                    <a:gd name="connsiteY2" fmla="*/ 17778 h 108421"/>
                    <a:gd name="connsiteX3" fmla="*/ 110322 w 110322"/>
                    <a:gd name="connsiteY3" fmla="*/ 53492 h 108421"/>
                    <a:gd name="connsiteX4" fmla="*/ 97220 w 110322"/>
                    <a:gd name="connsiteY4" fmla="*/ 89206 h 108421"/>
                    <a:gd name="connsiteX5" fmla="*/ 61506 w 110322"/>
                    <a:gd name="connsiteY5" fmla="*/ 105880 h 108421"/>
                    <a:gd name="connsiteX6" fmla="*/ 8880 w 110322"/>
                    <a:gd name="connsiteY6" fmla="*/ 104451 h 108421"/>
                    <a:gd name="connsiteX0" fmla="*/ 6742 w 116274"/>
                    <a:gd name="connsiteY0" fmla="*/ 3490 h 108421"/>
                    <a:gd name="connsiteX1" fmla="*/ 61506 w 116274"/>
                    <a:gd name="connsiteY1" fmla="*/ 1104 h 108421"/>
                    <a:gd name="connsiteX2" fmla="*/ 97220 w 116274"/>
                    <a:gd name="connsiteY2" fmla="*/ 17778 h 108421"/>
                    <a:gd name="connsiteX3" fmla="*/ 110322 w 116274"/>
                    <a:gd name="connsiteY3" fmla="*/ 53492 h 108421"/>
                    <a:gd name="connsiteX4" fmla="*/ 61506 w 116274"/>
                    <a:gd name="connsiteY4" fmla="*/ 105880 h 108421"/>
                    <a:gd name="connsiteX5" fmla="*/ 8880 w 116274"/>
                    <a:gd name="connsiteY5" fmla="*/ 104451 h 108421"/>
                    <a:gd name="connsiteX0" fmla="*/ 6742 w 97220"/>
                    <a:gd name="connsiteY0" fmla="*/ 3490 h 108421"/>
                    <a:gd name="connsiteX1" fmla="*/ 61506 w 97220"/>
                    <a:gd name="connsiteY1" fmla="*/ 1104 h 108421"/>
                    <a:gd name="connsiteX2" fmla="*/ 97220 w 97220"/>
                    <a:gd name="connsiteY2" fmla="*/ 17778 h 108421"/>
                    <a:gd name="connsiteX3" fmla="*/ 61506 w 97220"/>
                    <a:gd name="connsiteY3" fmla="*/ 105880 h 108421"/>
                    <a:gd name="connsiteX4" fmla="*/ 8880 w 97220"/>
                    <a:gd name="connsiteY4" fmla="*/ 104451 h 108421"/>
                    <a:gd name="connsiteX0" fmla="*/ 6742 w 70633"/>
                    <a:gd name="connsiteY0" fmla="*/ 3490 h 108421"/>
                    <a:gd name="connsiteX1" fmla="*/ 61506 w 70633"/>
                    <a:gd name="connsiteY1" fmla="*/ 1104 h 108421"/>
                    <a:gd name="connsiteX2" fmla="*/ 61506 w 70633"/>
                    <a:gd name="connsiteY2" fmla="*/ 105880 h 108421"/>
                    <a:gd name="connsiteX3" fmla="*/ 8880 w 70633"/>
                    <a:gd name="connsiteY3" fmla="*/ 104451 h 108421"/>
                    <a:gd name="connsiteX0" fmla="*/ 6742 w 61506"/>
                    <a:gd name="connsiteY0" fmla="*/ 0 h 104931"/>
                    <a:gd name="connsiteX1" fmla="*/ 61506 w 61506"/>
                    <a:gd name="connsiteY1" fmla="*/ 102390 h 104931"/>
                    <a:gd name="connsiteX2" fmla="*/ 8880 w 61506"/>
                    <a:gd name="connsiteY2" fmla="*/ 100961 h 104931"/>
                    <a:gd name="connsiteX0" fmla="*/ 0 w 54764"/>
                    <a:gd name="connsiteY0" fmla="*/ 0 h 102390"/>
                    <a:gd name="connsiteX1" fmla="*/ 54764 w 54764"/>
                    <a:gd name="connsiteY1" fmla="*/ 102390 h 102390"/>
                    <a:gd name="connsiteX0" fmla="*/ 114797 w 169561"/>
                    <a:gd name="connsiteY0" fmla="*/ 83444 h 185834"/>
                    <a:gd name="connsiteX1" fmla="*/ 23114 w 169561"/>
                    <a:gd name="connsiteY1" fmla="*/ 31051 h 185834"/>
                    <a:gd name="connsiteX2" fmla="*/ 169561 w 169561"/>
                    <a:gd name="connsiteY2" fmla="*/ 185834 h 185834"/>
                    <a:gd name="connsiteX0" fmla="*/ 23114 w 169561"/>
                    <a:gd name="connsiteY0" fmla="*/ 31051 h 185834"/>
                    <a:gd name="connsiteX1" fmla="*/ 169561 w 169561"/>
                    <a:gd name="connsiteY1" fmla="*/ 185834 h 185834"/>
                    <a:gd name="connsiteX0" fmla="*/ 23114 w 83836"/>
                    <a:gd name="connsiteY0" fmla="*/ 31051 h 135828"/>
                    <a:gd name="connsiteX1" fmla="*/ 83836 w 83836"/>
                    <a:gd name="connsiteY1" fmla="*/ 135828 h 135828"/>
                    <a:gd name="connsiteX0" fmla="*/ 8827 w 69549"/>
                    <a:gd name="connsiteY0" fmla="*/ 19145 h 123922"/>
                    <a:gd name="connsiteX1" fmla="*/ 23115 w 69549"/>
                    <a:gd name="connsiteY1" fmla="*/ 28670 h 123922"/>
                    <a:gd name="connsiteX2" fmla="*/ 69549 w 69549"/>
                    <a:gd name="connsiteY2" fmla="*/ 123922 h 123922"/>
                    <a:gd name="connsiteX0" fmla="*/ 0 w 60722"/>
                    <a:gd name="connsiteY0" fmla="*/ 19145 h 123922"/>
                    <a:gd name="connsiteX1" fmla="*/ 23813 w 60722"/>
                    <a:gd name="connsiteY1" fmla="*/ 28670 h 123922"/>
                    <a:gd name="connsiteX2" fmla="*/ 60722 w 60722"/>
                    <a:gd name="connsiteY2" fmla="*/ 123922 h 123922"/>
                    <a:gd name="connsiteX0" fmla="*/ 0 w 60722"/>
                    <a:gd name="connsiteY0" fmla="*/ 0 h 104777"/>
                    <a:gd name="connsiteX1" fmla="*/ 60722 w 60722"/>
                    <a:gd name="connsiteY1" fmla="*/ 104777 h 104777"/>
                    <a:gd name="connsiteX0" fmla="*/ 0 w 60722"/>
                    <a:gd name="connsiteY0" fmla="*/ 0 h 104777"/>
                    <a:gd name="connsiteX1" fmla="*/ 60722 w 60722"/>
                    <a:gd name="connsiteY1" fmla="*/ 104777 h 104777"/>
                    <a:gd name="connsiteX0" fmla="*/ 0 w 51197"/>
                    <a:gd name="connsiteY0" fmla="*/ 0 h 92871"/>
                    <a:gd name="connsiteX1" fmla="*/ 51197 w 51197"/>
                    <a:gd name="connsiteY1" fmla="*/ 92871 h 92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1197" h="92871">
                      <a:moveTo>
                        <a:pt x="0" y="0"/>
                      </a:moveTo>
                      <a:cubicBezTo>
                        <a:pt x="34528" y="23020"/>
                        <a:pt x="30956" y="57945"/>
                        <a:pt x="51197" y="92871"/>
                      </a:cubicBezTo>
                    </a:path>
                  </a:pathLst>
                </a:custGeom>
                <a:noFill/>
                <a:ln w="19050" cap="rnd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597529"/>
          </a:xfr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Autofit/>
          </a:bodyPr>
          <a:lstStyle>
            <a:lvl1pPr marL="715963" indent="0" algn="l">
              <a:tabLst>
                <a:tab pos="8164513" algn="l"/>
              </a:tabLst>
              <a:defRPr sz="2800" b="1" i="0" baseline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October, 20th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88879" y="6492899"/>
            <a:ext cx="3711921" cy="365125"/>
          </a:xfr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K. Foraz, International Workshop on Linear Colliders 2010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 descr="CLIC-Logo-Color-150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27159"/>
            <a:ext cx="648000" cy="648000"/>
          </a:xfrm>
          <a:prstGeom prst="rect">
            <a:avLst/>
          </a:prstGeom>
        </p:spPr>
      </p:pic>
      <p:grpSp>
        <p:nvGrpSpPr>
          <p:cNvPr id="16" name="Group 228"/>
          <p:cNvGrpSpPr>
            <a:grpSpLocks noChangeAspect="1"/>
          </p:cNvGrpSpPr>
          <p:nvPr userDrawn="1"/>
        </p:nvGrpSpPr>
        <p:grpSpPr>
          <a:xfrm>
            <a:off x="8501929" y="108642"/>
            <a:ext cx="432000" cy="426600"/>
            <a:chOff x="3268356" y="3002111"/>
            <a:chExt cx="1330729" cy="1314094"/>
          </a:xfrm>
        </p:grpSpPr>
        <p:grpSp>
          <p:nvGrpSpPr>
            <p:cNvPr id="31" name="Group 37"/>
            <p:cNvGrpSpPr/>
            <p:nvPr userDrawn="1"/>
          </p:nvGrpSpPr>
          <p:grpSpPr>
            <a:xfrm>
              <a:off x="3268356" y="3002111"/>
              <a:ext cx="1330729" cy="1314094"/>
              <a:chOff x="1702106" y="2920630"/>
              <a:chExt cx="1330729" cy="1314094"/>
            </a:xfrm>
          </p:grpSpPr>
          <p:sp>
            <p:nvSpPr>
              <p:cNvPr id="246" name="Oval 245"/>
              <p:cNvSpPr/>
              <p:nvPr userDrawn="1"/>
            </p:nvSpPr>
            <p:spPr>
              <a:xfrm>
                <a:off x="1702107" y="2920631"/>
                <a:ext cx="948144" cy="931509"/>
              </a:xfrm>
              <a:prstGeom prst="ellipse">
                <a:avLst/>
              </a:prstGeom>
              <a:no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247" name="Freeform 246"/>
              <p:cNvSpPr/>
              <p:nvPr userDrawn="1"/>
            </p:nvSpPr>
            <p:spPr>
              <a:xfrm rot="21360000">
                <a:off x="1900792" y="3058324"/>
                <a:ext cx="948145" cy="931510"/>
              </a:xfrm>
              <a:custGeom>
                <a:avLst/>
                <a:gdLst>
                  <a:gd name="connsiteX0" fmla="*/ 0 w 1548143"/>
                  <a:gd name="connsiteY0" fmla="*/ 760491 h 1520982"/>
                  <a:gd name="connsiteX1" fmla="*/ 231587 w 1548143"/>
                  <a:gd name="connsiteY1" fmla="*/ 218005 h 1520982"/>
                  <a:gd name="connsiteX2" fmla="*/ 774074 w 1548143"/>
                  <a:gd name="connsiteY2" fmla="*/ 1 h 1520982"/>
                  <a:gd name="connsiteX3" fmla="*/ 1316560 w 1548143"/>
                  <a:gd name="connsiteY3" fmla="*/ 218007 h 1520982"/>
                  <a:gd name="connsiteX4" fmla="*/ 1548145 w 1548143"/>
                  <a:gd name="connsiteY4" fmla="*/ 760494 h 1520982"/>
                  <a:gd name="connsiteX5" fmla="*/ 1316559 w 1548143"/>
                  <a:gd name="connsiteY5" fmla="*/ 1302980 h 1520982"/>
                  <a:gd name="connsiteX6" fmla="*/ 774073 w 1548143"/>
                  <a:gd name="connsiteY6" fmla="*/ 1520985 h 1520982"/>
                  <a:gd name="connsiteX7" fmla="*/ 231587 w 1548143"/>
                  <a:gd name="connsiteY7" fmla="*/ 1302980 h 1520982"/>
                  <a:gd name="connsiteX8" fmla="*/ 2 w 1548143"/>
                  <a:gd name="connsiteY8" fmla="*/ 760493 h 1520982"/>
                  <a:gd name="connsiteX9" fmla="*/ 0 w 1548143"/>
                  <a:gd name="connsiteY9" fmla="*/ 760491 h 1520982"/>
                  <a:gd name="connsiteX0" fmla="*/ 231587 w 1548145"/>
                  <a:gd name="connsiteY0" fmla="*/ 218004 h 1520984"/>
                  <a:gd name="connsiteX1" fmla="*/ 774074 w 1548145"/>
                  <a:gd name="connsiteY1" fmla="*/ 0 h 1520984"/>
                  <a:gd name="connsiteX2" fmla="*/ 1316560 w 1548145"/>
                  <a:gd name="connsiteY2" fmla="*/ 218006 h 1520984"/>
                  <a:gd name="connsiteX3" fmla="*/ 1548145 w 1548145"/>
                  <a:gd name="connsiteY3" fmla="*/ 760493 h 1520984"/>
                  <a:gd name="connsiteX4" fmla="*/ 1316559 w 1548145"/>
                  <a:gd name="connsiteY4" fmla="*/ 1302979 h 1520984"/>
                  <a:gd name="connsiteX5" fmla="*/ 774073 w 1548145"/>
                  <a:gd name="connsiteY5" fmla="*/ 1520984 h 1520984"/>
                  <a:gd name="connsiteX6" fmla="*/ 231587 w 1548145"/>
                  <a:gd name="connsiteY6" fmla="*/ 1302979 h 1520984"/>
                  <a:gd name="connsiteX7" fmla="*/ 2 w 1548145"/>
                  <a:gd name="connsiteY7" fmla="*/ 760492 h 1520984"/>
                  <a:gd name="connsiteX8" fmla="*/ 0 w 1548145"/>
                  <a:gd name="connsiteY8" fmla="*/ 760490 h 1520984"/>
                  <a:gd name="connsiteX9" fmla="*/ 323027 w 1548145"/>
                  <a:gd name="connsiteY9" fmla="*/ 309444 h 1520984"/>
                  <a:gd name="connsiteX0" fmla="*/ 231587 w 1548145"/>
                  <a:gd name="connsiteY0" fmla="*/ 218004 h 1520984"/>
                  <a:gd name="connsiteX1" fmla="*/ 774074 w 1548145"/>
                  <a:gd name="connsiteY1" fmla="*/ 0 h 1520984"/>
                  <a:gd name="connsiteX2" fmla="*/ 1316560 w 1548145"/>
                  <a:gd name="connsiteY2" fmla="*/ 218006 h 1520984"/>
                  <a:gd name="connsiteX3" fmla="*/ 1548145 w 1548145"/>
                  <a:gd name="connsiteY3" fmla="*/ 760493 h 1520984"/>
                  <a:gd name="connsiteX4" fmla="*/ 1316559 w 1548145"/>
                  <a:gd name="connsiteY4" fmla="*/ 1302979 h 1520984"/>
                  <a:gd name="connsiteX5" fmla="*/ 774073 w 1548145"/>
                  <a:gd name="connsiteY5" fmla="*/ 1520984 h 1520984"/>
                  <a:gd name="connsiteX6" fmla="*/ 231587 w 1548145"/>
                  <a:gd name="connsiteY6" fmla="*/ 1302979 h 1520984"/>
                  <a:gd name="connsiteX7" fmla="*/ 2 w 1548145"/>
                  <a:gd name="connsiteY7" fmla="*/ 760492 h 1520984"/>
                  <a:gd name="connsiteX8" fmla="*/ 0 w 1548145"/>
                  <a:gd name="connsiteY8" fmla="*/ 760490 h 1520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8145" h="1520984">
                    <a:moveTo>
                      <a:pt x="231587" y="218004"/>
                    </a:moveTo>
                    <a:cubicBezTo>
                      <a:pt x="376340" y="78286"/>
                      <a:pt x="571150" y="0"/>
                      <a:pt x="774074" y="0"/>
                    </a:cubicBezTo>
                    <a:cubicBezTo>
                      <a:pt x="976998" y="0"/>
                      <a:pt x="1171807" y="78287"/>
                      <a:pt x="1316560" y="218006"/>
                    </a:cubicBezTo>
                    <a:cubicBezTo>
                      <a:pt x="1464700" y="360993"/>
                      <a:pt x="1548145" y="556465"/>
                      <a:pt x="1548145" y="760493"/>
                    </a:cubicBezTo>
                    <a:cubicBezTo>
                      <a:pt x="1548145" y="964521"/>
                      <a:pt x="1464699" y="1159992"/>
                      <a:pt x="1316559" y="1302979"/>
                    </a:cubicBezTo>
                    <a:cubicBezTo>
                      <a:pt x="1171806" y="1442697"/>
                      <a:pt x="976996" y="1520984"/>
                      <a:pt x="774073" y="1520984"/>
                    </a:cubicBezTo>
                    <a:cubicBezTo>
                      <a:pt x="571149" y="1520984"/>
                      <a:pt x="376340" y="1442697"/>
                      <a:pt x="231587" y="1302979"/>
                    </a:cubicBezTo>
                    <a:cubicBezTo>
                      <a:pt x="83447" y="1159992"/>
                      <a:pt x="1" y="964520"/>
                      <a:pt x="2" y="760492"/>
                    </a:cubicBezTo>
                    <a:lnTo>
                      <a:pt x="0" y="760490"/>
                    </a:lnTo>
                  </a:path>
                </a:pathLst>
              </a:custGeom>
              <a:no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cxnSp>
            <p:nvCxnSpPr>
              <p:cNvPr id="248" name="Straight Connector 247"/>
              <p:cNvCxnSpPr>
                <a:stCxn id="246" idx="0"/>
              </p:cNvCxnSpPr>
              <p:nvPr userDrawn="1"/>
            </p:nvCxnSpPr>
            <p:spPr>
              <a:xfrm rot="16200000" flipH="1">
                <a:off x="2598962" y="2497847"/>
                <a:ext cx="11089" cy="856656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Straight Connector 248"/>
              <p:cNvCxnSpPr>
                <a:stCxn id="246" idx="6"/>
              </p:cNvCxnSpPr>
              <p:nvPr userDrawn="1"/>
            </p:nvCxnSpPr>
            <p:spPr>
              <a:xfrm>
                <a:off x="2650251" y="3386385"/>
                <a:ext cx="199609" cy="848339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Straight Connector 249"/>
              <p:cNvCxnSpPr>
                <a:endCxn id="247" idx="3"/>
              </p:cNvCxnSpPr>
              <p:nvPr userDrawn="1"/>
            </p:nvCxnSpPr>
            <p:spPr>
              <a:xfrm rot="5400000">
                <a:off x="2657891" y="3232504"/>
                <a:ext cx="448397" cy="68615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Straight Connector 250"/>
              <p:cNvCxnSpPr>
                <a:stCxn id="246" idx="5"/>
              </p:cNvCxnSpPr>
              <p:nvPr userDrawn="1"/>
            </p:nvCxnSpPr>
            <p:spPr>
              <a:xfrm rot="5400000">
                <a:off x="2016366" y="3739691"/>
                <a:ext cx="519001" cy="471065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Connector 251"/>
              <p:cNvCxnSpPr>
                <a:stCxn id="246" idx="2"/>
              </p:cNvCxnSpPr>
              <p:nvPr userDrawn="1"/>
            </p:nvCxnSpPr>
            <p:spPr>
              <a:xfrm rot="10800000" flipH="1" flipV="1">
                <a:off x="1702106" y="3386385"/>
                <a:ext cx="138618" cy="576648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4" name="Group 65"/>
            <p:cNvGrpSpPr/>
            <p:nvPr userDrawn="1"/>
          </p:nvGrpSpPr>
          <p:grpSpPr>
            <a:xfrm>
              <a:off x="3355064" y="3362949"/>
              <a:ext cx="709201" cy="217695"/>
              <a:chOff x="5772562" y="3807713"/>
              <a:chExt cx="709201" cy="217695"/>
            </a:xfrm>
          </p:grpSpPr>
          <p:sp>
            <p:nvSpPr>
              <p:cNvPr id="232" name="Freeform 231"/>
              <p:cNvSpPr/>
              <p:nvPr userDrawn="1"/>
            </p:nvSpPr>
            <p:spPr>
              <a:xfrm>
                <a:off x="5772562" y="3807713"/>
                <a:ext cx="140174" cy="217695"/>
              </a:xfrm>
              <a:custGeom>
                <a:avLst/>
                <a:gdLst>
                  <a:gd name="connsiteX0" fmla="*/ 0 w 161171"/>
                  <a:gd name="connsiteY0" fmla="*/ 106899 h 213798"/>
                  <a:gd name="connsiteX1" fmla="*/ 16236 w 161171"/>
                  <a:gd name="connsiteY1" fmla="*/ 42549 h 213798"/>
                  <a:gd name="connsiteX2" fmla="*/ 80586 w 161171"/>
                  <a:gd name="connsiteY2" fmla="*/ 0 h 213798"/>
                  <a:gd name="connsiteX3" fmla="*/ 144936 w 161171"/>
                  <a:gd name="connsiteY3" fmla="*/ 42549 h 213798"/>
                  <a:gd name="connsiteX4" fmla="*/ 161172 w 161171"/>
                  <a:gd name="connsiteY4" fmla="*/ 106899 h 213798"/>
                  <a:gd name="connsiteX5" fmla="*/ 144936 w 161171"/>
                  <a:gd name="connsiteY5" fmla="*/ 171249 h 213798"/>
                  <a:gd name="connsiteX6" fmla="*/ 80586 w 161171"/>
                  <a:gd name="connsiteY6" fmla="*/ 213798 h 213798"/>
                  <a:gd name="connsiteX7" fmla="*/ 16236 w 161171"/>
                  <a:gd name="connsiteY7" fmla="*/ 171249 h 213798"/>
                  <a:gd name="connsiteX8" fmla="*/ 0 w 161171"/>
                  <a:gd name="connsiteY8" fmla="*/ 106899 h 213798"/>
                  <a:gd name="connsiteX0" fmla="*/ 161172 w 252612"/>
                  <a:gd name="connsiteY0" fmla="*/ 106899 h 213798"/>
                  <a:gd name="connsiteX1" fmla="*/ 144936 w 252612"/>
                  <a:gd name="connsiteY1" fmla="*/ 171249 h 213798"/>
                  <a:gd name="connsiteX2" fmla="*/ 80586 w 252612"/>
                  <a:gd name="connsiteY2" fmla="*/ 213798 h 213798"/>
                  <a:gd name="connsiteX3" fmla="*/ 16236 w 252612"/>
                  <a:gd name="connsiteY3" fmla="*/ 171249 h 213798"/>
                  <a:gd name="connsiteX4" fmla="*/ 0 w 252612"/>
                  <a:gd name="connsiteY4" fmla="*/ 106899 h 213798"/>
                  <a:gd name="connsiteX5" fmla="*/ 16236 w 252612"/>
                  <a:gd name="connsiteY5" fmla="*/ 42549 h 213798"/>
                  <a:gd name="connsiteX6" fmla="*/ 80586 w 252612"/>
                  <a:gd name="connsiteY6" fmla="*/ 0 h 213798"/>
                  <a:gd name="connsiteX7" fmla="*/ 144936 w 252612"/>
                  <a:gd name="connsiteY7" fmla="*/ 42549 h 213798"/>
                  <a:gd name="connsiteX8" fmla="*/ 252612 w 252612"/>
                  <a:gd name="connsiteY8" fmla="*/ 198339 h 213798"/>
                  <a:gd name="connsiteX0" fmla="*/ 161172 w 161172"/>
                  <a:gd name="connsiteY0" fmla="*/ 106899 h 213798"/>
                  <a:gd name="connsiteX1" fmla="*/ 144936 w 161172"/>
                  <a:gd name="connsiteY1" fmla="*/ 171249 h 213798"/>
                  <a:gd name="connsiteX2" fmla="*/ 80586 w 161172"/>
                  <a:gd name="connsiteY2" fmla="*/ 213798 h 213798"/>
                  <a:gd name="connsiteX3" fmla="*/ 16236 w 161172"/>
                  <a:gd name="connsiteY3" fmla="*/ 171249 h 213798"/>
                  <a:gd name="connsiteX4" fmla="*/ 0 w 161172"/>
                  <a:gd name="connsiteY4" fmla="*/ 106899 h 213798"/>
                  <a:gd name="connsiteX5" fmla="*/ 16236 w 161172"/>
                  <a:gd name="connsiteY5" fmla="*/ 42549 h 213798"/>
                  <a:gd name="connsiteX6" fmla="*/ 80586 w 161172"/>
                  <a:gd name="connsiteY6" fmla="*/ 0 h 213798"/>
                  <a:gd name="connsiteX7" fmla="*/ 144936 w 161172"/>
                  <a:gd name="connsiteY7" fmla="*/ 42549 h 213798"/>
                  <a:gd name="connsiteX0" fmla="*/ 144936 w 144936"/>
                  <a:gd name="connsiteY0" fmla="*/ 171249 h 213798"/>
                  <a:gd name="connsiteX1" fmla="*/ 80586 w 144936"/>
                  <a:gd name="connsiteY1" fmla="*/ 213798 h 213798"/>
                  <a:gd name="connsiteX2" fmla="*/ 16236 w 144936"/>
                  <a:gd name="connsiteY2" fmla="*/ 171249 h 213798"/>
                  <a:gd name="connsiteX3" fmla="*/ 0 w 144936"/>
                  <a:gd name="connsiteY3" fmla="*/ 106899 h 213798"/>
                  <a:gd name="connsiteX4" fmla="*/ 16236 w 144936"/>
                  <a:gd name="connsiteY4" fmla="*/ 42549 h 213798"/>
                  <a:gd name="connsiteX5" fmla="*/ 80586 w 144936"/>
                  <a:gd name="connsiteY5" fmla="*/ 0 h 213798"/>
                  <a:gd name="connsiteX6" fmla="*/ 144936 w 144936"/>
                  <a:gd name="connsiteY6" fmla="*/ 42549 h 213798"/>
                  <a:gd name="connsiteX0" fmla="*/ 144936 w 148871"/>
                  <a:gd name="connsiteY0" fmla="*/ 171249 h 216504"/>
                  <a:gd name="connsiteX1" fmla="*/ 138146 w 148871"/>
                  <a:gd name="connsiteY1" fmla="*/ 187483 h 216504"/>
                  <a:gd name="connsiteX2" fmla="*/ 80586 w 148871"/>
                  <a:gd name="connsiteY2" fmla="*/ 213798 h 216504"/>
                  <a:gd name="connsiteX3" fmla="*/ 16236 w 148871"/>
                  <a:gd name="connsiteY3" fmla="*/ 171249 h 216504"/>
                  <a:gd name="connsiteX4" fmla="*/ 0 w 148871"/>
                  <a:gd name="connsiteY4" fmla="*/ 106899 h 216504"/>
                  <a:gd name="connsiteX5" fmla="*/ 16236 w 148871"/>
                  <a:gd name="connsiteY5" fmla="*/ 42549 h 216504"/>
                  <a:gd name="connsiteX6" fmla="*/ 80586 w 148871"/>
                  <a:gd name="connsiteY6" fmla="*/ 0 h 216504"/>
                  <a:gd name="connsiteX7" fmla="*/ 144936 w 148871"/>
                  <a:gd name="connsiteY7" fmla="*/ 42549 h 216504"/>
                  <a:gd name="connsiteX0" fmla="*/ 138146 w 144936"/>
                  <a:gd name="connsiteY0" fmla="*/ 187483 h 216504"/>
                  <a:gd name="connsiteX1" fmla="*/ 80586 w 144936"/>
                  <a:gd name="connsiteY1" fmla="*/ 213798 h 216504"/>
                  <a:gd name="connsiteX2" fmla="*/ 16236 w 144936"/>
                  <a:gd name="connsiteY2" fmla="*/ 171249 h 216504"/>
                  <a:gd name="connsiteX3" fmla="*/ 0 w 144936"/>
                  <a:gd name="connsiteY3" fmla="*/ 106899 h 216504"/>
                  <a:gd name="connsiteX4" fmla="*/ 16236 w 144936"/>
                  <a:gd name="connsiteY4" fmla="*/ 42549 h 216504"/>
                  <a:gd name="connsiteX5" fmla="*/ 80586 w 144936"/>
                  <a:gd name="connsiteY5" fmla="*/ 0 h 216504"/>
                  <a:gd name="connsiteX6" fmla="*/ 144936 w 144936"/>
                  <a:gd name="connsiteY6" fmla="*/ 42549 h 216504"/>
                  <a:gd name="connsiteX0" fmla="*/ 138146 w 138146"/>
                  <a:gd name="connsiteY0" fmla="*/ 189864 h 218885"/>
                  <a:gd name="connsiteX1" fmla="*/ 80586 w 138146"/>
                  <a:gd name="connsiteY1" fmla="*/ 216179 h 218885"/>
                  <a:gd name="connsiteX2" fmla="*/ 16236 w 138146"/>
                  <a:gd name="connsiteY2" fmla="*/ 173630 h 218885"/>
                  <a:gd name="connsiteX3" fmla="*/ 0 w 138146"/>
                  <a:gd name="connsiteY3" fmla="*/ 109280 h 218885"/>
                  <a:gd name="connsiteX4" fmla="*/ 16236 w 138146"/>
                  <a:gd name="connsiteY4" fmla="*/ 44930 h 218885"/>
                  <a:gd name="connsiteX5" fmla="*/ 80586 w 138146"/>
                  <a:gd name="connsiteY5" fmla="*/ 2381 h 218885"/>
                  <a:gd name="connsiteX6" fmla="*/ 135411 w 138146"/>
                  <a:gd name="connsiteY6" fmla="*/ 30642 h 218885"/>
                  <a:gd name="connsiteX0" fmla="*/ 138146 w 140174"/>
                  <a:gd name="connsiteY0" fmla="*/ 188674 h 217695"/>
                  <a:gd name="connsiteX1" fmla="*/ 80586 w 140174"/>
                  <a:gd name="connsiteY1" fmla="*/ 214989 h 217695"/>
                  <a:gd name="connsiteX2" fmla="*/ 16236 w 140174"/>
                  <a:gd name="connsiteY2" fmla="*/ 172440 h 217695"/>
                  <a:gd name="connsiteX3" fmla="*/ 0 w 140174"/>
                  <a:gd name="connsiteY3" fmla="*/ 108090 h 217695"/>
                  <a:gd name="connsiteX4" fmla="*/ 16236 w 140174"/>
                  <a:gd name="connsiteY4" fmla="*/ 43740 h 217695"/>
                  <a:gd name="connsiteX5" fmla="*/ 80586 w 140174"/>
                  <a:gd name="connsiteY5" fmla="*/ 1191 h 217695"/>
                  <a:gd name="connsiteX6" fmla="*/ 140174 w 140174"/>
                  <a:gd name="connsiteY6" fmla="*/ 36596 h 217695"/>
                  <a:gd name="connsiteX0" fmla="*/ 138146 w 140174"/>
                  <a:gd name="connsiteY0" fmla="*/ 188674 h 217695"/>
                  <a:gd name="connsiteX1" fmla="*/ 80586 w 140174"/>
                  <a:gd name="connsiteY1" fmla="*/ 214989 h 217695"/>
                  <a:gd name="connsiteX2" fmla="*/ 16236 w 140174"/>
                  <a:gd name="connsiteY2" fmla="*/ 172440 h 217695"/>
                  <a:gd name="connsiteX3" fmla="*/ 0 w 140174"/>
                  <a:gd name="connsiteY3" fmla="*/ 108090 h 217695"/>
                  <a:gd name="connsiteX4" fmla="*/ 16236 w 140174"/>
                  <a:gd name="connsiteY4" fmla="*/ 43740 h 217695"/>
                  <a:gd name="connsiteX5" fmla="*/ 80586 w 140174"/>
                  <a:gd name="connsiteY5" fmla="*/ 1191 h 217695"/>
                  <a:gd name="connsiteX6" fmla="*/ 140174 w 140174"/>
                  <a:gd name="connsiteY6" fmla="*/ 36596 h 217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174" h="217695">
                    <a:moveTo>
                      <a:pt x="138146" y="188674"/>
                    </a:moveTo>
                    <a:cubicBezTo>
                      <a:pt x="117896" y="202909"/>
                      <a:pt x="100904" y="217695"/>
                      <a:pt x="80586" y="214989"/>
                    </a:cubicBezTo>
                    <a:cubicBezTo>
                      <a:pt x="60268" y="212283"/>
                      <a:pt x="31463" y="199234"/>
                      <a:pt x="16236" y="172440"/>
                    </a:cubicBezTo>
                    <a:cubicBezTo>
                      <a:pt x="5699" y="153899"/>
                      <a:pt x="0" y="131310"/>
                      <a:pt x="0" y="108090"/>
                    </a:cubicBezTo>
                    <a:cubicBezTo>
                      <a:pt x="0" y="84870"/>
                      <a:pt x="5699" y="62282"/>
                      <a:pt x="16236" y="43740"/>
                    </a:cubicBezTo>
                    <a:cubicBezTo>
                      <a:pt x="31463" y="16946"/>
                      <a:pt x="59930" y="2382"/>
                      <a:pt x="80586" y="1191"/>
                    </a:cubicBezTo>
                    <a:cubicBezTo>
                      <a:pt x="101242" y="0"/>
                      <a:pt x="124947" y="9802"/>
                      <a:pt x="140174" y="36596"/>
                    </a:cubicBezTo>
                  </a:path>
                </a:pathLst>
              </a:custGeom>
              <a:noFill/>
              <a:ln w="19050" cap="rnd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00B0F0"/>
                  </a:solidFill>
                </a:endParaRPr>
              </a:p>
            </p:txBody>
          </p:sp>
          <p:grpSp>
            <p:nvGrpSpPr>
              <p:cNvPr id="225" name="Group 64"/>
              <p:cNvGrpSpPr/>
              <p:nvPr userDrawn="1"/>
            </p:nvGrpSpPr>
            <p:grpSpPr>
              <a:xfrm>
                <a:off x="5974557" y="3825383"/>
                <a:ext cx="100012" cy="200025"/>
                <a:chOff x="5974557" y="3817144"/>
                <a:chExt cx="100012" cy="200025"/>
              </a:xfrm>
            </p:grpSpPr>
            <p:cxnSp>
              <p:nvCxnSpPr>
                <p:cNvPr id="242" name="Straight Connector 241"/>
                <p:cNvCxnSpPr/>
                <p:nvPr userDrawn="1"/>
              </p:nvCxnSpPr>
              <p:spPr>
                <a:xfrm rot="5400000">
                  <a:off x="5877357" y="3916726"/>
                  <a:ext cx="194400" cy="0"/>
                </a:xfrm>
                <a:prstGeom prst="line">
                  <a:avLst/>
                </a:prstGeom>
                <a:ln w="1905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Straight Connector 242"/>
                <p:cNvCxnSpPr/>
                <p:nvPr userDrawn="1"/>
              </p:nvCxnSpPr>
              <p:spPr>
                <a:xfrm rot="10800000">
                  <a:off x="5974559" y="4017169"/>
                  <a:ext cx="100010" cy="0"/>
                </a:xfrm>
                <a:prstGeom prst="line">
                  <a:avLst/>
                </a:prstGeom>
                <a:ln w="1905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Straight Connector 243"/>
                <p:cNvCxnSpPr/>
                <p:nvPr userDrawn="1"/>
              </p:nvCxnSpPr>
              <p:spPr>
                <a:xfrm rot="10800000">
                  <a:off x="5985903" y="3912394"/>
                  <a:ext cx="72000" cy="0"/>
                </a:xfrm>
                <a:prstGeom prst="line">
                  <a:avLst/>
                </a:prstGeom>
                <a:ln w="1905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244"/>
                <p:cNvCxnSpPr/>
                <p:nvPr userDrawn="1"/>
              </p:nvCxnSpPr>
              <p:spPr>
                <a:xfrm rot="10800000">
                  <a:off x="5974559" y="3817144"/>
                  <a:ext cx="100010" cy="0"/>
                </a:xfrm>
                <a:prstGeom prst="line">
                  <a:avLst/>
                </a:prstGeom>
                <a:ln w="1905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6" name="Group 63"/>
              <p:cNvGrpSpPr/>
              <p:nvPr userDrawn="1"/>
            </p:nvGrpSpPr>
            <p:grpSpPr>
              <a:xfrm>
                <a:off x="6343651" y="3825383"/>
                <a:ext cx="138112" cy="200025"/>
                <a:chOff x="6343651" y="3821905"/>
                <a:chExt cx="138112" cy="200025"/>
              </a:xfrm>
            </p:grpSpPr>
            <p:cxnSp>
              <p:nvCxnSpPr>
                <p:cNvPr id="239" name="Straight Connector 238"/>
                <p:cNvCxnSpPr/>
                <p:nvPr userDrawn="1"/>
              </p:nvCxnSpPr>
              <p:spPr>
                <a:xfrm rot="5400000">
                  <a:off x="6246450" y="3921489"/>
                  <a:ext cx="194401" cy="0"/>
                </a:xfrm>
                <a:prstGeom prst="line">
                  <a:avLst/>
                </a:prstGeom>
                <a:ln w="1905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Straight Connector 239"/>
                <p:cNvCxnSpPr/>
                <p:nvPr userDrawn="1"/>
              </p:nvCxnSpPr>
              <p:spPr>
                <a:xfrm rot="5400000">
                  <a:off x="6384563" y="3921489"/>
                  <a:ext cx="194400" cy="0"/>
                </a:xfrm>
                <a:prstGeom prst="line">
                  <a:avLst/>
                </a:prstGeom>
                <a:ln w="1905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Straight Connector 240"/>
                <p:cNvCxnSpPr/>
                <p:nvPr userDrawn="1"/>
              </p:nvCxnSpPr>
              <p:spPr>
                <a:xfrm rot="16200000" flipH="1">
                  <a:off x="6313885" y="3858815"/>
                  <a:ext cx="200025" cy="126206"/>
                </a:xfrm>
                <a:prstGeom prst="line">
                  <a:avLst/>
                </a:prstGeom>
                <a:ln w="1905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7" name="Group 62"/>
              <p:cNvGrpSpPr/>
              <p:nvPr userDrawn="1"/>
            </p:nvGrpSpPr>
            <p:grpSpPr>
              <a:xfrm>
                <a:off x="6140461" y="3821896"/>
                <a:ext cx="123418" cy="203512"/>
                <a:chOff x="6140461" y="3813659"/>
                <a:chExt cx="123418" cy="203512"/>
              </a:xfrm>
            </p:grpSpPr>
            <p:cxnSp>
              <p:nvCxnSpPr>
                <p:cNvPr id="236" name="Straight Connector 235"/>
                <p:cNvCxnSpPr/>
                <p:nvPr userDrawn="1"/>
              </p:nvCxnSpPr>
              <p:spPr>
                <a:xfrm rot="5400000">
                  <a:off x="6053569" y="3919970"/>
                  <a:ext cx="194400" cy="0"/>
                </a:xfrm>
                <a:prstGeom prst="line">
                  <a:avLst/>
                </a:prstGeom>
                <a:ln w="1905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7" name="Freeform 236"/>
                <p:cNvSpPr/>
                <p:nvPr userDrawn="1"/>
              </p:nvSpPr>
              <p:spPr>
                <a:xfrm>
                  <a:off x="6140461" y="3813659"/>
                  <a:ext cx="110322" cy="108421"/>
                </a:xfrm>
                <a:custGeom>
                  <a:avLst/>
                  <a:gdLst>
                    <a:gd name="connsiteX0" fmla="*/ 0 w 97631"/>
                    <a:gd name="connsiteY0" fmla="*/ 52388 h 104775"/>
                    <a:gd name="connsiteX1" fmla="*/ 13102 w 97631"/>
                    <a:gd name="connsiteY1" fmla="*/ 16674 h 104775"/>
                    <a:gd name="connsiteX2" fmla="*/ 48816 w 97631"/>
                    <a:gd name="connsiteY2" fmla="*/ 0 h 104775"/>
                    <a:gd name="connsiteX3" fmla="*/ 84530 w 97631"/>
                    <a:gd name="connsiteY3" fmla="*/ 16674 h 104775"/>
                    <a:gd name="connsiteX4" fmla="*/ 97632 w 97631"/>
                    <a:gd name="connsiteY4" fmla="*/ 52388 h 104775"/>
                    <a:gd name="connsiteX5" fmla="*/ 84530 w 97631"/>
                    <a:gd name="connsiteY5" fmla="*/ 88102 h 104775"/>
                    <a:gd name="connsiteX6" fmla="*/ 48816 w 97631"/>
                    <a:gd name="connsiteY6" fmla="*/ 104776 h 104775"/>
                    <a:gd name="connsiteX7" fmla="*/ 13102 w 97631"/>
                    <a:gd name="connsiteY7" fmla="*/ 88102 h 104775"/>
                    <a:gd name="connsiteX8" fmla="*/ 0 w 97631"/>
                    <a:gd name="connsiteY8" fmla="*/ 52388 h 104775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52388 h 104776"/>
                    <a:gd name="connsiteX1" fmla="*/ 8420 w 112000"/>
                    <a:gd name="connsiteY1" fmla="*/ 2386 h 104776"/>
                    <a:gd name="connsiteX2" fmla="*/ 63184 w 112000"/>
                    <a:gd name="connsiteY2" fmla="*/ 0 h 104776"/>
                    <a:gd name="connsiteX3" fmla="*/ 98898 w 112000"/>
                    <a:gd name="connsiteY3" fmla="*/ 16674 h 104776"/>
                    <a:gd name="connsiteX4" fmla="*/ 112000 w 112000"/>
                    <a:gd name="connsiteY4" fmla="*/ 52388 h 104776"/>
                    <a:gd name="connsiteX5" fmla="*/ 98898 w 112000"/>
                    <a:gd name="connsiteY5" fmla="*/ 88102 h 104776"/>
                    <a:gd name="connsiteX6" fmla="*/ 63184 w 112000"/>
                    <a:gd name="connsiteY6" fmla="*/ 104776 h 104776"/>
                    <a:gd name="connsiteX7" fmla="*/ 27470 w 112000"/>
                    <a:gd name="connsiteY7" fmla="*/ 88102 h 104776"/>
                    <a:gd name="connsiteX8" fmla="*/ 14368 w 112000"/>
                    <a:gd name="connsiteY8" fmla="*/ 52388 h 104776"/>
                    <a:gd name="connsiteX0" fmla="*/ 14368 w 112000"/>
                    <a:gd name="connsiteY0" fmla="*/ 53492 h 105880"/>
                    <a:gd name="connsiteX1" fmla="*/ 8420 w 112000"/>
                    <a:gd name="connsiteY1" fmla="*/ 3490 h 105880"/>
                    <a:gd name="connsiteX2" fmla="*/ 63184 w 112000"/>
                    <a:gd name="connsiteY2" fmla="*/ 1104 h 105880"/>
                    <a:gd name="connsiteX3" fmla="*/ 98898 w 112000"/>
                    <a:gd name="connsiteY3" fmla="*/ 17778 h 105880"/>
                    <a:gd name="connsiteX4" fmla="*/ 112000 w 112000"/>
                    <a:gd name="connsiteY4" fmla="*/ 53492 h 105880"/>
                    <a:gd name="connsiteX5" fmla="*/ 98898 w 112000"/>
                    <a:gd name="connsiteY5" fmla="*/ 89206 h 105880"/>
                    <a:gd name="connsiteX6" fmla="*/ 63184 w 112000"/>
                    <a:gd name="connsiteY6" fmla="*/ 105880 h 105880"/>
                    <a:gd name="connsiteX7" fmla="*/ 27470 w 112000"/>
                    <a:gd name="connsiteY7" fmla="*/ 89206 h 105880"/>
                    <a:gd name="connsiteX8" fmla="*/ 14368 w 112000"/>
                    <a:gd name="connsiteY8" fmla="*/ 53492 h 105880"/>
                    <a:gd name="connsiteX0" fmla="*/ 14368 w 112000"/>
                    <a:gd name="connsiteY0" fmla="*/ 53492 h 144932"/>
                    <a:gd name="connsiteX1" fmla="*/ 8420 w 112000"/>
                    <a:gd name="connsiteY1" fmla="*/ 3490 h 144932"/>
                    <a:gd name="connsiteX2" fmla="*/ 63184 w 112000"/>
                    <a:gd name="connsiteY2" fmla="*/ 1104 h 144932"/>
                    <a:gd name="connsiteX3" fmla="*/ 98898 w 112000"/>
                    <a:gd name="connsiteY3" fmla="*/ 17778 h 144932"/>
                    <a:gd name="connsiteX4" fmla="*/ 112000 w 112000"/>
                    <a:gd name="connsiteY4" fmla="*/ 53492 h 144932"/>
                    <a:gd name="connsiteX5" fmla="*/ 98898 w 112000"/>
                    <a:gd name="connsiteY5" fmla="*/ 89206 h 144932"/>
                    <a:gd name="connsiteX6" fmla="*/ 63184 w 112000"/>
                    <a:gd name="connsiteY6" fmla="*/ 105880 h 144932"/>
                    <a:gd name="connsiteX7" fmla="*/ 27470 w 112000"/>
                    <a:gd name="connsiteY7" fmla="*/ 89206 h 144932"/>
                    <a:gd name="connsiteX8" fmla="*/ 105808 w 112000"/>
                    <a:gd name="connsiteY8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6669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66676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97388 w 103580"/>
                    <a:gd name="connsiteY6" fmla="*/ 144932 h 144932"/>
                    <a:gd name="connsiteX0" fmla="*/ 0 w 103580"/>
                    <a:gd name="connsiteY0" fmla="*/ 3490 h 108818"/>
                    <a:gd name="connsiteX1" fmla="*/ 54764 w 103580"/>
                    <a:gd name="connsiteY1" fmla="*/ 1104 h 108818"/>
                    <a:gd name="connsiteX2" fmla="*/ 90478 w 103580"/>
                    <a:gd name="connsiteY2" fmla="*/ 17778 h 108818"/>
                    <a:gd name="connsiteX3" fmla="*/ 103580 w 103580"/>
                    <a:gd name="connsiteY3" fmla="*/ 53492 h 108818"/>
                    <a:gd name="connsiteX4" fmla="*/ 90478 w 103580"/>
                    <a:gd name="connsiteY4" fmla="*/ 89206 h 108818"/>
                    <a:gd name="connsiteX5" fmla="*/ 54764 w 103580"/>
                    <a:gd name="connsiteY5" fmla="*/ 105880 h 108818"/>
                    <a:gd name="connsiteX6" fmla="*/ 9282 w 103580"/>
                    <a:gd name="connsiteY6" fmla="*/ 106832 h 108818"/>
                    <a:gd name="connsiteX0" fmla="*/ 6742 w 110322"/>
                    <a:gd name="connsiteY0" fmla="*/ 3490 h 108421"/>
                    <a:gd name="connsiteX1" fmla="*/ 61506 w 110322"/>
                    <a:gd name="connsiteY1" fmla="*/ 1104 h 108421"/>
                    <a:gd name="connsiteX2" fmla="*/ 97220 w 110322"/>
                    <a:gd name="connsiteY2" fmla="*/ 17778 h 108421"/>
                    <a:gd name="connsiteX3" fmla="*/ 110322 w 110322"/>
                    <a:gd name="connsiteY3" fmla="*/ 53492 h 108421"/>
                    <a:gd name="connsiteX4" fmla="*/ 97220 w 110322"/>
                    <a:gd name="connsiteY4" fmla="*/ 89206 h 108421"/>
                    <a:gd name="connsiteX5" fmla="*/ 61506 w 110322"/>
                    <a:gd name="connsiteY5" fmla="*/ 105880 h 108421"/>
                    <a:gd name="connsiteX6" fmla="*/ 8880 w 110322"/>
                    <a:gd name="connsiteY6" fmla="*/ 104451 h 10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322" h="108421">
                      <a:moveTo>
                        <a:pt x="6742" y="3490"/>
                      </a:moveTo>
                      <a:cubicBezTo>
                        <a:pt x="61220" y="0"/>
                        <a:pt x="29757" y="3486"/>
                        <a:pt x="61506" y="1104"/>
                      </a:cubicBezTo>
                      <a:cubicBezTo>
                        <a:pt x="76586" y="3485"/>
                        <a:pt x="87986" y="7143"/>
                        <a:pt x="97220" y="17778"/>
                      </a:cubicBezTo>
                      <a:cubicBezTo>
                        <a:pt x="105640" y="27475"/>
                        <a:pt x="110322" y="40237"/>
                        <a:pt x="110322" y="53492"/>
                      </a:cubicBezTo>
                      <a:cubicBezTo>
                        <a:pt x="110322" y="66747"/>
                        <a:pt x="105640" y="79509"/>
                        <a:pt x="97220" y="89206"/>
                      </a:cubicBezTo>
                      <a:cubicBezTo>
                        <a:pt x="87986" y="99840"/>
                        <a:pt x="76229" y="103339"/>
                        <a:pt x="61506" y="105880"/>
                      </a:cubicBezTo>
                      <a:cubicBezTo>
                        <a:pt x="46783" y="108421"/>
                        <a:pt x="0" y="96315"/>
                        <a:pt x="8880" y="104451"/>
                      </a:cubicBezTo>
                    </a:path>
                  </a:pathLst>
                </a:custGeom>
                <a:noFill/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8" name="Freeform 237"/>
                <p:cNvSpPr/>
                <p:nvPr userDrawn="1"/>
              </p:nvSpPr>
              <p:spPr>
                <a:xfrm>
                  <a:off x="6212682" y="3924300"/>
                  <a:ext cx="51197" cy="92871"/>
                </a:xfrm>
                <a:custGeom>
                  <a:avLst/>
                  <a:gdLst>
                    <a:gd name="connsiteX0" fmla="*/ 0 w 97631"/>
                    <a:gd name="connsiteY0" fmla="*/ 52388 h 104775"/>
                    <a:gd name="connsiteX1" fmla="*/ 13102 w 97631"/>
                    <a:gd name="connsiteY1" fmla="*/ 16674 h 104775"/>
                    <a:gd name="connsiteX2" fmla="*/ 48816 w 97631"/>
                    <a:gd name="connsiteY2" fmla="*/ 0 h 104775"/>
                    <a:gd name="connsiteX3" fmla="*/ 84530 w 97631"/>
                    <a:gd name="connsiteY3" fmla="*/ 16674 h 104775"/>
                    <a:gd name="connsiteX4" fmla="*/ 97632 w 97631"/>
                    <a:gd name="connsiteY4" fmla="*/ 52388 h 104775"/>
                    <a:gd name="connsiteX5" fmla="*/ 84530 w 97631"/>
                    <a:gd name="connsiteY5" fmla="*/ 88102 h 104775"/>
                    <a:gd name="connsiteX6" fmla="*/ 48816 w 97631"/>
                    <a:gd name="connsiteY6" fmla="*/ 104776 h 104775"/>
                    <a:gd name="connsiteX7" fmla="*/ 13102 w 97631"/>
                    <a:gd name="connsiteY7" fmla="*/ 88102 h 104775"/>
                    <a:gd name="connsiteX8" fmla="*/ 0 w 97631"/>
                    <a:gd name="connsiteY8" fmla="*/ 52388 h 104775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52388 h 104776"/>
                    <a:gd name="connsiteX1" fmla="*/ 8420 w 112000"/>
                    <a:gd name="connsiteY1" fmla="*/ 2386 h 104776"/>
                    <a:gd name="connsiteX2" fmla="*/ 63184 w 112000"/>
                    <a:gd name="connsiteY2" fmla="*/ 0 h 104776"/>
                    <a:gd name="connsiteX3" fmla="*/ 98898 w 112000"/>
                    <a:gd name="connsiteY3" fmla="*/ 16674 h 104776"/>
                    <a:gd name="connsiteX4" fmla="*/ 112000 w 112000"/>
                    <a:gd name="connsiteY4" fmla="*/ 52388 h 104776"/>
                    <a:gd name="connsiteX5" fmla="*/ 98898 w 112000"/>
                    <a:gd name="connsiteY5" fmla="*/ 88102 h 104776"/>
                    <a:gd name="connsiteX6" fmla="*/ 63184 w 112000"/>
                    <a:gd name="connsiteY6" fmla="*/ 104776 h 104776"/>
                    <a:gd name="connsiteX7" fmla="*/ 27470 w 112000"/>
                    <a:gd name="connsiteY7" fmla="*/ 88102 h 104776"/>
                    <a:gd name="connsiteX8" fmla="*/ 14368 w 112000"/>
                    <a:gd name="connsiteY8" fmla="*/ 52388 h 104776"/>
                    <a:gd name="connsiteX0" fmla="*/ 14368 w 112000"/>
                    <a:gd name="connsiteY0" fmla="*/ 53492 h 105880"/>
                    <a:gd name="connsiteX1" fmla="*/ 8420 w 112000"/>
                    <a:gd name="connsiteY1" fmla="*/ 3490 h 105880"/>
                    <a:gd name="connsiteX2" fmla="*/ 63184 w 112000"/>
                    <a:gd name="connsiteY2" fmla="*/ 1104 h 105880"/>
                    <a:gd name="connsiteX3" fmla="*/ 98898 w 112000"/>
                    <a:gd name="connsiteY3" fmla="*/ 17778 h 105880"/>
                    <a:gd name="connsiteX4" fmla="*/ 112000 w 112000"/>
                    <a:gd name="connsiteY4" fmla="*/ 53492 h 105880"/>
                    <a:gd name="connsiteX5" fmla="*/ 98898 w 112000"/>
                    <a:gd name="connsiteY5" fmla="*/ 89206 h 105880"/>
                    <a:gd name="connsiteX6" fmla="*/ 63184 w 112000"/>
                    <a:gd name="connsiteY6" fmla="*/ 105880 h 105880"/>
                    <a:gd name="connsiteX7" fmla="*/ 27470 w 112000"/>
                    <a:gd name="connsiteY7" fmla="*/ 89206 h 105880"/>
                    <a:gd name="connsiteX8" fmla="*/ 14368 w 112000"/>
                    <a:gd name="connsiteY8" fmla="*/ 53492 h 105880"/>
                    <a:gd name="connsiteX0" fmla="*/ 14368 w 112000"/>
                    <a:gd name="connsiteY0" fmla="*/ 53492 h 144932"/>
                    <a:gd name="connsiteX1" fmla="*/ 8420 w 112000"/>
                    <a:gd name="connsiteY1" fmla="*/ 3490 h 144932"/>
                    <a:gd name="connsiteX2" fmla="*/ 63184 w 112000"/>
                    <a:gd name="connsiteY2" fmla="*/ 1104 h 144932"/>
                    <a:gd name="connsiteX3" fmla="*/ 98898 w 112000"/>
                    <a:gd name="connsiteY3" fmla="*/ 17778 h 144932"/>
                    <a:gd name="connsiteX4" fmla="*/ 112000 w 112000"/>
                    <a:gd name="connsiteY4" fmla="*/ 53492 h 144932"/>
                    <a:gd name="connsiteX5" fmla="*/ 98898 w 112000"/>
                    <a:gd name="connsiteY5" fmla="*/ 89206 h 144932"/>
                    <a:gd name="connsiteX6" fmla="*/ 63184 w 112000"/>
                    <a:gd name="connsiteY6" fmla="*/ 105880 h 144932"/>
                    <a:gd name="connsiteX7" fmla="*/ 27470 w 112000"/>
                    <a:gd name="connsiteY7" fmla="*/ 89206 h 144932"/>
                    <a:gd name="connsiteX8" fmla="*/ 105808 w 112000"/>
                    <a:gd name="connsiteY8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6669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66676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97388 w 103580"/>
                    <a:gd name="connsiteY6" fmla="*/ 144932 h 144932"/>
                    <a:gd name="connsiteX0" fmla="*/ 0 w 103580"/>
                    <a:gd name="connsiteY0" fmla="*/ 3490 h 108818"/>
                    <a:gd name="connsiteX1" fmla="*/ 54764 w 103580"/>
                    <a:gd name="connsiteY1" fmla="*/ 1104 h 108818"/>
                    <a:gd name="connsiteX2" fmla="*/ 90478 w 103580"/>
                    <a:gd name="connsiteY2" fmla="*/ 17778 h 108818"/>
                    <a:gd name="connsiteX3" fmla="*/ 103580 w 103580"/>
                    <a:gd name="connsiteY3" fmla="*/ 53492 h 108818"/>
                    <a:gd name="connsiteX4" fmla="*/ 90478 w 103580"/>
                    <a:gd name="connsiteY4" fmla="*/ 89206 h 108818"/>
                    <a:gd name="connsiteX5" fmla="*/ 54764 w 103580"/>
                    <a:gd name="connsiteY5" fmla="*/ 105880 h 108818"/>
                    <a:gd name="connsiteX6" fmla="*/ 9282 w 103580"/>
                    <a:gd name="connsiteY6" fmla="*/ 106832 h 108818"/>
                    <a:gd name="connsiteX0" fmla="*/ 6742 w 110322"/>
                    <a:gd name="connsiteY0" fmla="*/ 3490 h 108421"/>
                    <a:gd name="connsiteX1" fmla="*/ 61506 w 110322"/>
                    <a:gd name="connsiteY1" fmla="*/ 1104 h 108421"/>
                    <a:gd name="connsiteX2" fmla="*/ 97220 w 110322"/>
                    <a:gd name="connsiteY2" fmla="*/ 17778 h 108421"/>
                    <a:gd name="connsiteX3" fmla="*/ 110322 w 110322"/>
                    <a:gd name="connsiteY3" fmla="*/ 53492 h 108421"/>
                    <a:gd name="connsiteX4" fmla="*/ 97220 w 110322"/>
                    <a:gd name="connsiteY4" fmla="*/ 89206 h 108421"/>
                    <a:gd name="connsiteX5" fmla="*/ 61506 w 110322"/>
                    <a:gd name="connsiteY5" fmla="*/ 105880 h 108421"/>
                    <a:gd name="connsiteX6" fmla="*/ 8880 w 110322"/>
                    <a:gd name="connsiteY6" fmla="*/ 104451 h 108421"/>
                    <a:gd name="connsiteX0" fmla="*/ 6742 w 116274"/>
                    <a:gd name="connsiteY0" fmla="*/ 3490 h 108421"/>
                    <a:gd name="connsiteX1" fmla="*/ 61506 w 116274"/>
                    <a:gd name="connsiteY1" fmla="*/ 1104 h 108421"/>
                    <a:gd name="connsiteX2" fmla="*/ 97220 w 116274"/>
                    <a:gd name="connsiteY2" fmla="*/ 17778 h 108421"/>
                    <a:gd name="connsiteX3" fmla="*/ 110322 w 116274"/>
                    <a:gd name="connsiteY3" fmla="*/ 53492 h 108421"/>
                    <a:gd name="connsiteX4" fmla="*/ 61506 w 116274"/>
                    <a:gd name="connsiteY4" fmla="*/ 105880 h 108421"/>
                    <a:gd name="connsiteX5" fmla="*/ 8880 w 116274"/>
                    <a:gd name="connsiteY5" fmla="*/ 104451 h 108421"/>
                    <a:gd name="connsiteX0" fmla="*/ 6742 w 97220"/>
                    <a:gd name="connsiteY0" fmla="*/ 3490 h 108421"/>
                    <a:gd name="connsiteX1" fmla="*/ 61506 w 97220"/>
                    <a:gd name="connsiteY1" fmla="*/ 1104 h 108421"/>
                    <a:gd name="connsiteX2" fmla="*/ 97220 w 97220"/>
                    <a:gd name="connsiteY2" fmla="*/ 17778 h 108421"/>
                    <a:gd name="connsiteX3" fmla="*/ 61506 w 97220"/>
                    <a:gd name="connsiteY3" fmla="*/ 105880 h 108421"/>
                    <a:gd name="connsiteX4" fmla="*/ 8880 w 97220"/>
                    <a:gd name="connsiteY4" fmla="*/ 104451 h 108421"/>
                    <a:gd name="connsiteX0" fmla="*/ 6742 w 70633"/>
                    <a:gd name="connsiteY0" fmla="*/ 3490 h 108421"/>
                    <a:gd name="connsiteX1" fmla="*/ 61506 w 70633"/>
                    <a:gd name="connsiteY1" fmla="*/ 1104 h 108421"/>
                    <a:gd name="connsiteX2" fmla="*/ 61506 w 70633"/>
                    <a:gd name="connsiteY2" fmla="*/ 105880 h 108421"/>
                    <a:gd name="connsiteX3" fmla="*/ 8880 w 70633"/>
                    <a:gd name="connsiteY3" fmla="*/ 104451 h 108421"/>
                    <a:gd name="connsiteX0" fmla="*/ 6742 w 61506"/>
                    <a:gd name="connsiteY0" fmla="*/ 0 h 104931"/>
                    <a:gd name="connsiteX1" fmla="*/ 61506 w 61506"/>
                    <a:gd name="connsiteY1" fmla="*/ 102390 h 104931"/>
                    <a:gd name="connsiteX2" fmla="*/ 8880 w 61506"/>
                    <a:gd name="connsiteY2" fmla="*/ 100961 h 104931"/>
                    <a:gd name="connsiteX0" fmla="*/ 0 w 54764"/>
                    <a:gd name="connsiteY0" fmla="*/ 0 h 102390"/>
                    <a:gd name="connsiteX1" fmla="*/ 54764 w 54764"/>
                    <a:gd name="connsiteY1" fmla="*/ 102390 h 102390"/>
                    <a:gd name="connsiteX0" fmla="*/ 114797 w 169561"/>
                    <a:gd name="connsiteY0" fmla="*/ 83444 h 185834"/>
                    <a:gd name="connsiteX1" fmla="*/ 23114 w 169561"/>
                    <a:gd name="connsiteY1" fmla="*/ 31051 h 185834"/>
                    <a:gd name="connsiteX2" fmla="*/ 169561 w 169561"/>
                    <a:gd name="connsiteY2" fmla="*/ 185834 h 185834"/>
                    <a:gd name="connsiteX0" fmla="*/ 23114 w 169561"/>
                    <a:gd name="connsiteY0" fmla="*/ 31051 h 185834"/>
                    <a:gd name="connsiteX1" fmla="*/ 169561 w 169561"/>
                    <a:gd name="connsiteY1" fmla="*/ 185834 h 185834"/>
                    <a:gd name="connsiteX0" fmla="*/ 23114 w 83836"/>
                    <a:gd name="connsiteY0" fmla="*/ 31051 h 135828"/>
                    <a:gd name="connsiteX1" fmla="*/ 83836 w 83836"/>
                    <a:gd name="connsiteY1" fmla="*/ 135828 h 135828"/>
                    <a:gd name="connsiteX0" fmla="*/ 8827 w 69549"/>
                    <a:gd name="connsiteY0" fmla="*/ 19145 h 123922"/>
                    <a:gd name="connsiteX1" fmla="*/ 23115 w 69549"/>
                    <a:gd name="connsiteY1" fmla="*/ 28670 h 123922"/>
                    <a:gd name="connsiteX2" fmla="*/ 69549 w 69549"/>
                    <a:gd name="connsiteY2" fmla="*/ 123922 h 123922"/>
                    <a:gd name="connsiteX0" fmla="*/ 0 w 60722"/>
                    <a:gd name="connsiteY0" fmla="*/ 19145 h 123922"/>
                    <a:gd name="connsiteX1" fmla="*/ 23813 w 60722"/>
                    <a:gd name="connsiteY1" fmla="*/ 28670 h 123922"/>
                    <a:gd name="connsiteX2" fmla="*/ 60722 w 60722"/>
                    <a:gd name="connsiteY2" fmla="*/ 123922 h 123922"/>
                    <a:gd name="connsiteX0" fmla="*/ 0 w 60722"/>
                    <a:gd name="connsiteY0" fmla="*/ 0 h 104777"/>
                    <a:gd name="connsiteX1" fmla="*/ 60722 w 60722"/>
                    <a:gd name="connsiteY1" fmla="*/ 104777 h 104777"/>
                    <a:gd name="connsiteX0" fmla="*/ 0 w 60722"/>
                    <a:gd name="connsiteY0" fmla="*/ 0 h 104777"/>
                    <a:gd name="connsiteX1" fmla="*/ 60722 w 60722"/>
                    <a:gd name="connsiteY1" fmla="*/ 104777 h 104777"/>
                    <a:gd name="connsiteX0" fmla="*/ 0 w 51197"/>
                    <a:gd name="connsiteY0" fmla="*/ 0 h 92871"/>
                    <a:gd name="connsiteX1" fmla="*/ 51197 w 51197"/>
                    <a:gd name="connsiteY1" fmla="*/ 92871 h 92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1197" h="92871">
                      <a:moveTo>
                        <a:pt x="0" y="0"/>
                      </a:moveTo>
                      <a:cubicBezTo>
                        <a:pt x="34528" y="23020"/>
                        <a:pt x="30956" y="57945"/>
                        <a:pt x="51197" y="92871"/>
                      </a:cubicBezTo>
                    </a:path>
                  </a:pathLst>
                </a:custGeom>
                <a:noFill/>
                <a:ln w="19050" cap="rnd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214" name="Content Placeholder 2"/>
          <p:cNvSpPr>
            <a:spLocks noGrp="1"/>
          </p:cNvSpPr>
          <p:nvPr>
            <p:ph idx="1"/>
          </p:nvPr>
        </p:nvSpPr>
        <p:spPr>
          <a:xfrm>
            <a:off x="457200" y="1032094"/>
            <a:ext cx="8229600" cy="5111549"/>
          </a:xfrm>
        </p:spPr>
        <p:txBody>
          <a:bodyPr/>
          <a:lstStyle>
            <a:lvl1pPr>
              <a:defRPr sz="280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40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 userDrawn="1"/>
        </p:nvSpPr>
        <p:spPr>
          <a:xfrm>
            <a:off x="7585295" y="0"/>
            <a:ext cx="1558705" cy="39031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Title 1"/>
          <p:cNvSpPr txBox="1">
            <a:spLocks/>
          </p:cNvSpPr>
          <p:nvPr userDrawn="1"/>
        </p:nvSpPr>
        <p:spPr>
          <a:xfrm>
            <a:off x="0" y="0"/>
            <a:ext cx="1558705" cy="39031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941" y="0"/>
            <a:ext cx="7215611" cy="390313"/>
          </a:xfrm>
          <a:solidFill>
            <a:schemeClr val="tx1"/>
          </a:solidFill>
        </p:spPr>
        <p:txBody>
          <a:bodyPr>
            <a:noAutofit/>
          </a:bodyPr>
          <a:lstStyle>
            <a:lvl1pPr algn="l">
              <a:defRPr sz="2400" b="0" i="1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97941" y="397896"/>
            <a:ext cx="8646058" cy="495721"/>
          </a:xfrm>
          <a:ln>
            <a:noFill/>
          </a:ln>
        </p:spPr>
        <p:txBody>
          <a:bodyPr>
            <a:noAutofit/>
          </a:bodyPr>
          <a:lstStyle>
            <a:lvl1pPr>
              <a:buNone/>
              <a:defRPr sz="2800" b="1"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>
                <a:latin typeface="Garamond" pitchFamily="18" charset="0"/>
              </a:defRPr>
            </a:lvl2pPr>
            <a:lvl3pPr>
              <a:buNone/>
              <a:defRPr>
                <a:latin typeface="Garamond" pitchFamily="18" charset="0"/>
              </a:defRPr>
            </a:lvl3pPr>
            <a:lvl4pPr>
              <a:buNone/>
              <a:defRPr>
                <a:latin typeface="Garamond" pitchFamily="18" charset="0"/>
              </a:defRPr>
            </a:lvl4pPr>
            <a:lvl5pPr>
              <a:buNone/>
              <a:defRPr>
                <a:latin typeface="Garamond" pitchFamily="18" charset="0"/>
              </a:defRPr>
            </a:lvl5pPr>
          </a:lstStyle>
          <a:p>
            <a:pPr lvl="0"/>
            <a:r>
              <a:rPr lang="en-US" dirty="0" smtClean="0"/>
              <a:t>Click to edit Master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2094"/>
            <a:ext cx="8229600" cy="5111549"/>
          </a:xfrm>
        </p:spPr>
        <p:txBody>
          <a:bodyPr/>
          <a:lstStyle>
            <a:lvl1pPr>
              <a:defRPr sz="2800">
                <a:latin typeface="Times New Roman" pitchFamily="18" charset="0"/>
                <a:cs typeface="Times New Roman" pitchFamily="18" charset="0"/>
              </a:defRPr>
            </a:lvl1pPr>
            <a:lvl2pPr>
              <a:defRPr sz="2400">
                <a:latin typeface="Times New Roman" pitchFamily="18" charset="0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cs typeface="Times New Roman" pitchFamily="18" charset="0"/>
              </a:defRPr>
            </a:lvl4pPr>
            <a:lvl5pPr>
              <a:defRPr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October, 20th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K. Foraz, International Workshop on Linear Colliders 2010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79473" y="897934"/>
            <a:ext cx="78151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logo_cern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7318" y="17771"/>
            <a:ext cx="365218" cy="360000"/>
          </a:xfrm>
          <a:prstGeom prst="rect">
            <a:avLst/>
          </a:prstGeom>
        </p:spPr>
      </p:pic>
      <p:pic>
        <p:nvPicPr>
          <p:cNvPr id="14" name="Picture 13" descr="CLIC-Logo-Color-150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408566" y="-74695"/>
            <a:ext cx="532800" cy="53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 userDrawn="1"/>
        </p:nvSpPr>
        <p:spPr>
          <a:xfrm>
            <a:off x="7585295" y="0"/>
            <a:ext cx="1558705" cy="390313"/>
          </a:xfrm>
          <a:prstGeom prst="rect">
            <a:avLst/>
          </a:prstGeom>
          <a:solidFill>
            <a:srgbClr val="00007A"/>
          </a:solidFill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Title 1"/>
          <p:cNvSpPr txBox="1">
            <a:spLocks/>
          </p:cNvSpPr>
          <p:nvPr userDrawn="1"/>
        </p:nvSpPr>
        <p:spPr>
          <a:xfrm>
            <a:off x="0" y="0"/>
            <a:ext cx="1558705" cy="390313"/>
          </a:xfrm>
          <a:prstGeom prst="rect">
            <a:avLst/>
          </a:prstGeom>
          <a:solidFill>
            <a:srgbClr val="00007A"/>
          </a:solidFill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941" y="0"/>
            <a:ext cx="7215611" cy="390313"/>
          </a:xfrm>
          <a:solidFill>
            <a:srgbClr val="00007A"/>
          </a:solidFill>
        </p:spPr>
        <p:txBody>
          <a:bodyPr>
            <a:noAutofit/>
          </a:bodyPr>
          <a:lstStyle>
            <a:lvl1pPr algn="l">
              <a:defRPr sz="2400" b="0" i="1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97941" y="397896"/>
            <a:ext cx="8646058" cy="495721"/>
          </a:xfrm>
          <a:ln>
            <a:noFill/>
          </a:ln>
        </p:spPr>
        <p:txBody>
          <a:bodyPr>
            <a:noAutofit/>
          </a:bodyPr>
          <a:lstStyle>
            <a:lvl1pPr>
              <a:buNone/>
              <a:defRPr sz="2800" b="1"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>
                <a:latin typeface="Garamond" pitchFamily="18" charset="0"/>
              </a:defRPr>
            </a:lvl2pPr>
            <a:lvl3pPr>
              <a:buNone/>
              <a:defRPr>
                <a:latin typeface="Garamond" pitchFamily="18" charset="0"/>
              </a:defRPr>
            </a:lvl3pPr>
            <a:lvl4pPr>
              <a:buNone/>
              <a:defRPr>
                <a:latin typeface="Garamond" pitchFamily="18" charset="0"/>
              </a:defRPr>
            </a:lvl4pPr>
            <a:lvl5pPr>
              <a:buNone/>
              <a:defRPr>
                <a:latin typeface="Garamond" pitchFamily="18" charset="0"/>
              </a:defRPr>
            </a:lvl5pPr>
          </a:lstStyle>
          <a:p>
            <a:pPr lvl="0"/>
            <a:r>
              <a:rPr lang="en-US" dirty="0" smtClean="0"/>
              <a:t>Click to edit Master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2094"/>
            <a:ext cx="8229600" cy="5111549"/>
          </a:xfrm>
        </p:spPr>
        <p:txBody>
          <a:bodyPr/>
          <a:lstStyle>
            <a:lvl1pPr>
              <a:defRPr sz="2800"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400"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79473" y="896400"/>
            <a:ext cx="7815152" cy="0"/>
          </a:xfrm>
          <a:prstGeom prst="line">
            <a:avLst/>
          </a:prstGeom>
          <a:ln w="19050">
            <a:solidFill>
              <a:srgbClr val="0000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logoss_CLIC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733524" y="17771"/>
            <a:ext cx="1328999" cy="360000"/>
          </a:xfrm>
          <a:prstGeom prst="rect">
            <a:avLst/>
          </a:prstGeom>
        </p:spPr>
      </p:pic>
      <p:pic>
        <p:nvPicPr>
          <p:cNvPr id="10" name="Picture 9" descr="logo_cern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7318" y="17771"/>
            <a:ext cx="365218" cy="360000"/>
          </a:xfrm>
          <a:prstGeom prst="rect">
            <a:avLst/>
          </a:prstGeom>
        </p:spPr>
      </p:pic>
      <p:pic>
        <p:nvPicPr>
          <p:cNvPr id="13" name="Picture 12" descr="logoss_CLIC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733524" y="18446"/>
            <a:ext cx="1328999" cy="3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548640" y="1860412"/>
            <a:ext cx="3017520" cy="4325112"/>
          </a:xfrm>
          <a:prstGeom prst="rect">
            <a:avLst/>
          </a:prstGeom>
          <a:solidFill>
            <a:schemeClr val="bg1">
              <a:lumMod val="9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endParaRPr lang="en-US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5730240" y="1857364"/>
            <a:ext cx="3017520" cy="4325112"/>
          </a:xfrm>
          <a:prstGeom prst="rect">
            <a:avLst/>
          </a:prstGeom>
          <a:solidFill>
            <a:schemeClr val="bg1">
              <a:lumMod val="9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endParaRPr lang="en-US" sz="16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630"/>
          <p:cNvGrpSpPr/>
          <p:nvPr userDrawn="1"/>
        </p:nvGrpSpPr>
        <p:grpSpPr>
          <a:xfrm>
            <a:off x="548640" y="1873948"/>
            <a:ext cx="8193024" cy="4320000"/>
            <a:chOff x="972317" y="1440000"/>
            <a:chExt cx="7560000" cy="4320000"/>
          </a:xfrm>
        </p:grpSpPr>
        <p:cxnSp>
          <p:nvCxnSpPr>
            <p:cNvPr id="12" name="Straight Connector 11"/>
            <p:cNvCxnSpPr/>
            <p:nvPr userDrawn="1"/>
          </p:nvCxnSpPr>
          <p:spPr>
            <a:xfrm rot="10800000" flipH="1">
              <a:off x="972317" y="1440000"/>
              <a:ext cx="7560000" cy="0"/>
            </a:xfrm>
            <a:prstGeom prst="line">
              <a:avLst/>
            </a:prstGeom>
            <a:ln w="15875" cmpd="sng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569"/>
            <p:cNvGrpSpPr/>
            <p:nvPr userDrawn="1"/>
          </p:nvGrpSpPr>
          <p:grpSpPr>
            <a:xfrm>
              <a:off x="972317" y="1548000"/>
              <a:ext cx="7560000" cy="324000"/>
              <a:chOff x="984509" y="1548000"/>
              <a:chExt cx="7560000" cy="324000"/>
            </a:xfrm>
          </p:grpSpPr>
          <p:cxnSp>
            <p:nvCxnSpPr>
              <p:cNvPr id="59" name="Straight Connector 58"/>
              <p:cNvCxnSpPr/>
              <p:nvPr userDrawn="1"/>
            </p:nvCxnSpPr>
            <p:spPr>
              <a:xfrm rot="10800000" flipH="1">
                <a:off x="984509" y="1656000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 flipH="1">
                <a:off x="984509" y="1872000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 userDrawn="1"/>
            </p:nvCxnSpPr>
            <p:spPr>
              <a:xfrm rot="10800000" flipH="1">
                <a:off x="984509" y="1548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 userDrawn="1"/>
            </p:nvCxnSpPr>
            <p:spPr>
              <a:xfrm rot="10800000" flipH="1">
                <a:off x="984509" y="1764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570"/>
            <p:cNvGrpSpPr/>
            <p:nvPr userDrawn="1"/>
          </p:nvGrpSpPr>
          <p:grpSpPr>
            <a:xfrm>
              <a:off x="972317" y="1980000"/>
              <a:ext cx="7560000" cy="324000"/>
              <a:chOff x="984509" y="1548000"/>
              <a:chExt cx="7560000" cy="324000"/>
            </a:xfrm>
          </p:grpSpPr>
          <p:cxnSp>
            <p:nvCxnSpPr>
              <p:cNvPr id="55" name="Straight Connector 54"/>
              <p:cNvCxnSpPr/>
              <p:nvPr userDrawn="1"/>
            </p:nvCxnSpPr>
            <p:spPr>
              <a:xfrm rot="10800000" flipH="1">
                <a:off x="984509" y="1656000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 userDrawn="1"/>
            </p:nvCxnSpPr>
            <p:spPr>
              <a:xfrm rot="10800000" flipH="1">
                <a:off x="984509" y="1872000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 userDrawn="1"/>
            </p:nvCxnSpPr>
            <p:spPr>
              <a:xfrm rot="10800000" flipH="1">
                <a:off x="984509" y="1548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 userDrawn="1"/>
            </p:nvCxnSpPr>
            <p:spPr>
              <a:xfrm rot="10800000" flipH="1">
                <a:off x="984509" y="1764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575"/>
            <p:cNvGrpSpPr/>
            <p:nvPr userDrawn="1"/>
          </p:nvGrpSpPr>
          <p:grpSpPr>
            <a:xfrm>
              <a:off x="972317" y="2412000"/>
              <a:ext cx="7560000" cy="324000"/>
              <a:chOff x="984509" y="1548000"/>
              <a:chExt cx="7560000" cy="324000"/>
            </a:xfrm>
          </p:grpSpPr>
          <p:cxnSp>
            <p:nvCxnSpPr>
              <p:cNvPr id="51" name="Straight Connector 50"/>
              <p:cNvCxnSpPr/>
              <p:nvPr userDrawn="1"/>
            </p:nvCxnSpPr>
            <p:spPr>
              <a:xfrm rot="10800000" flipH="1">
                <a:off x="984509" y="1656000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 userDrawn="1"/>
            </p:nvCxnSpPr>
            <p:spPr>
              <a:xfrm rot="10800000" flipH="1">
                <a:off x="984509" y="1872000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 userDrawn="1"/>
            </p:nvCxnSpPr>
            <p:spPr>
              <a:xfrm rot="10800000" flipH="1">
                <a:off x="984509" y="1548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 userDrawn="1"/>
            </p:nvCxnSpPr>
            <p:spPr>
              <a:xfrm rot="10800000" flipH="1">
                <a:off x="984509" y="1764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595"/>
            <p:cNvGrpSpPr/>
            <p:nvPr userDrawn="1"/>
          </p:nvGrpSpPr>
          <p:grpSpPr>
            <a:xfrm>
              <a:off x="972317" y="2844000"/>
              <a:ext cx="7560000" cy="324000"/>
              <a:chOff x="984509" y="1548000"/>
              <a:chExt cx="7560000" cy="324000"/>
            </a:xfrm>
          </p:grpSpPr>
          <p:cxnSp>
            <p:nvCxnSpPr>
              <p:cNvPr id="47" name="Straight Connector 46"/>
              <p:cNvCxnSpPr/>
              <p:nvPr userDrawn="1"/>
            </p:nvCxnSpPr>
            <p:spPr>
              <a:xfrm rot="10800000" flipH="1">
                <a:off x="984509" y="1656000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 flipH="1">
                <a:off x="984509" y="1872000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 userDrawn="1"/>
            </p:nvCxnSpPr>
            <p:spPr>
              <a:xfrm rot="10800000" flipH="1">
                <a:off x="984509" y="1548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 userDrawn="1"/>
            </p:nvCxnSpPr>
            <p:spPr>
              <a:xfrm rot="10800000" flipH="1">
                <a:off x="984509" y="1764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600"/>
            <p:cNvGrpSpPr/>
            <p:nvPr userDrawn="1"/>
          </p:nvGrpSpPr>
          <p:grpSpPr>
            <a:xfrm>
              <a:off x="972317" y="3276000"/>
              <a:ext cx="7560000" cy="324000"/>
              <a:chOff x="984509" y="1548000"/>
              <a:chExt cx="7560000" cy="324000"/>
            </a:xfrm>
          </p:grpSpPr>
          <p:cxnSp>
            <p:nvCxnSpPr>
              <p:cNvPr id="43" name="Straight Connector 42"/>
              <p:cNvCxnSpPr/>
              <p:nvPr userDrawn="1"/>
            </p:nvCxnSpPr>
            <p:spPr>
              <a:xfrm rot="10800000" flipH="1">
                <a:off x="984509" y="1656000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 userDrawn="1"/>
            </p:nvCxnSpPr>
            <p:spPr>
              <a:xfrm rot="10800000" flipH="1">
                <a:off x="984509" y="1872000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 userDrawn="1"/>
            </p:nvCxnSpPr>
            <p:spPr>
              <a:xfrm rot="10800000" flipH="1">
                <a:off x="984509" y="1548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H="1">
                <a:off x="984509" y="1764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605"/>
            <p:cNvGrpSpPr/>
            <p:nvPr userDrawn="1"/>
          </p:nvGrpSpPr>
          <p:grpSpPr>
            <a:xfrm>
              <a:off x="972317" y="3708000"/>
              <a:ext cx="7560000" cy="324000"/>
              <a:chOff x="984509" y="1548000"/>
              <a:chExt cx="7560000" cy="324000"/>
            </a:xfrm>
          </p:grpSpPr>
          <p:cxnSp>
            <p:nvCxnSpPr>
              <p:cNvPr id="39" name="Straight Connector 38"/>
              <p:cNvCxnSpPr/>
              <p:nvPr userDrawn="1"/>
            </p:nvCxnSpPr>
            <p:spPr>
              <a:xfrm rot="10800000" flipH="1">
                <a:off x="984509" y="1656000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 userDrawn="1"/>
            </p:nvCxnSpPr>
            <p:spPr>
              <a:xfrm rot="10800000" flipH="1">
                <a:off x="984509" y="1872000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 userDrawn="1"/>
            </p:nvCxnSpPr>
            <p:spPr>
              <a:xfrm rot="10800000" flipH="1">
                <a:off x="984509" y="1548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 userDrawn="1"/>
            </p:nvCxnSpPr>
            <p:spPr>
              <a:xfrm rot="10800000" flipH="1">
                <a:off x="984509" y="1764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610"/>
            <p:cNvGrpSpPr/>
            <p:nvPr userDrawn="1"/>
          </p:nvGrpSpPr>
          <p:grpSpPr>
            <a:xfrm>
              <a:off x="972317" y="4140000"/>
              <a:ext cx="7560000" cy="324000"/>
              <a:chOff x="984509" y="1548000"/>
              <a:chExt cx="7560000" cy="324000"/>
            </a:xfrm>
          </p:grpSpPr>
          <p:cxnSp>
            <p:nvCxnSpPr>
              <p:cNvPr id="35" name="Straight Connector 34"/>
              <p:cNvCxnSpPr/>
              <p:nvPr userDrawn="1"/>
            </p:nvCxnSpPr>
            <p:spPr>
              <a:xfrm rot="10800000" flipH="1">
                <a:off x="984509" y="1656000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 userDrawn="1"/>
            </p:nvCxnSpPr>
            <p:spPr>
              <a:xfrm rot="10800000" flipH="1">
                <a:off x="984509" y="1872000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 userDrawn="1"/>
            </p:nvCxnSpPr>
            <p:spPr>
              <a:xfrm rot="10800000" flipH="1">
                <a:off x="984509" y="1548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 userDrawn="1"/>
            </p:nvCxnSpPr>
            <p:spPr>
              <a:xfrm rot="10800000" flipH="1">
                <a:off x="984509" y="1764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615"/>
            <p:cNvGrpSpPr/>
            <p:nvPr userDrawn="1"/>
          </p:nvGrpSpPr>
          <p:grpSpPr>
            <a:xfrm>
              <a:off x="972317" y="4572000"/>
              <a:ext cx="7560000" cy="324000"/>
              <a:chOff x="984509" y="1548000"/>
              <a:chExt cx="7560000" cy="324000"/>
            </a:xfrm>
          </p:grpSpPr>
          <p:cxnSp>
            <p:nvCxnSpPr>
              <p:cNvPr id="31" name="Straight Connector 30"/>
              <p:cNvCxnSpPr/>
              <p:nvPr userDrawn="1"/>
            </p:nvCxnSpPr>
            <p:spPr>
              <a:xfrm rot="10800000" flipH="1">
                <a:off x="984509" y="1656000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H="1">
                <a:off x="984509" y="1872000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 userDrawn="1"/>
            </p:nvCxnSpPr>
            <p:spPr>
              <a:xfrm rot="10800000" flipH="1">
                <a:off x="984509" y="1548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 userDrawn="1"/>
            </p:nvCxnSpPr>
            <p:spPr>
              <a:xfrm rot="10800000" flipH="1">
                <a:off x="984509" y="1764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620"/>
            <p:cNvGrpSpPr/>
            <p:nvPr userDrawn="1"/>
          </p:nvGrpSpPr>
          <p:grpSpPr>
            <a:xfrm>
              <a:off x="972317" y="5004000"/>
              <a:ext cx="7560000" cy="324000"/>
              <a:chOff x="984509" y="1548000"/>
              <a:chExt cx="7560000" cy="324000"/>
            </a:xfrm>
          </p:grpSpPr>
          <p:cxnSp>
            <p:nvCxnSpPr>
              <p:cNvPr id="27" name="Straight Connector 26"/>
              <p:cNvCxnSpPr/>
              <p:nvPr userDrawn="1"/>
            </p:nvCxnSpPr>
            <p:spPr>
              <a:xfrm rot="10800000" flipH="1">
                <a:off x="984509" y="1656000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10800000" flipH="1">
                <a:off x="984509" y="1872000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10800000" flipH="1">
                <a:off x="984509" y="1548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10800000" flipH="1">
                <a:off x="984509" y="1764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625"/>
            <p:cNvGrpSpPr/>
            <p:nvPr userDrawn="1"/>
          </p:nvGrpSpPr>
          <p:grpSpPr>
            <a:xfrm>
              <a:off x="972317" y="5436000"/>
              <a:ext cx="7560000" cy="324000"/>
              <a:chOff x="984509" y="1548000"/>
              <a:chExt cx="7560000" cy="324000"/>
            </a:xfrm>
          </p:grpSpPr>
          <p:cxnSp>
            <p:nvCxnSpPr>
              <p:cNvPr id="23" name="Straight Connector 22"/>
              <p:cNvCxnSpPr/>
              <p:nvPr userDrawn="1"/>
            </p:nvCxnSpPr>
            <p:spPr>
              <a:xfrm rot="10800000" flipH="1">
                <a:off x="984509" y="1656000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10800000" flipH="1">
                <a:off x="984509" y="1872000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10800000" flipH="1">
                <a:off x="984509" y="1548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10800000" flipH="1">
                <a:off x="984509" y="1764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3" name="Rectangle 62"/>
          <p:cNvSpPr/>
          <p:nvPr userDrawn="1"/>
        </p:nvSpPr>
        <p:spPr>
          <a:xfrm>
            <a:off x="210312" y="1869556"/>
            <a:ext cx="338328" cy="4248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/>
          <a:lstStyle/>
          <a:p>
            <a:pPr algn="ctr"/>
            <a:r>
              <a:rPr lang="fr-CH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Rectangle 63"/>
          <p:cNvSpPr/>
          <p:nvPr userDrawn="1"/>
        </p:nvSpPr>
        <p:spPr>
          <a:xfrm>
            <a:off x="210589" y="2301847"/>
            <a:ext cx="338328" cy="4248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/>
          <a:lstStyle/>
          <a:p>
            <a:pPr algn="ctr"/>
            <a:r>
              <a:rPr lang="fr-CH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209762" y="2734138"/>
            <a:ext cx="338328" cy="4248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/>
          <a:lstStyle/>
          <a:p>
            <a:pPr algn="ctr"/>
            <a:r>
              <a:rPr lang="fr-CH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210039" y="3166429"/>
            <a:ext cx="338328" cy="4248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/>
          <a:lstStyle/>
          <a:p>
            <a:pPr algn="ctr"/>
            <a:r>
              <a:rPr lang="fr-CH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209758" y="3598720"/>
            <a:ext cx="338328" cy="4248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/>
          <a:lstStyle/>
          <a:p>
            <a:pPr algn="ctr"/>
            <a:r>
              <a:rPr lang="fr-CH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Rectangle 67"/>
          <p:cNvSpPr/>
          <p:nvPr userDrawn="1"/>
        </p:nvSpPr>
        <p:spPr>
          <a:xfrm>
            <a:off x="210035" y="4031011"/>
            <a:ext cx="338328" cy="4248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/>
          <a:lstStyle/>
          <a:p>
            <a:pPr algn="ctr"/>
            <a:r>
              <a:rPr lang="fr-CH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209208" y="4463302"/>
            <a:ext cx="338328" cy="4248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/>
          <a:lstStyle/>
          <a:p>
            <a:pPr algn="ctr"/>
            <a:r>
              <a:rPr lang="fr-CH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209485" y="4895593"/>
            <a:ext cx="338328" cy="4248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/>
          <a:lstStyle/>
          <a:p>
            <a:pPr algn="ctr"/>
            <a:r>
              <a:rPr lang="fr-CH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211978" y="5327884"/>
            <a:ext cx="338328" cy="4248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/>
          <a:lstStyle/>
          <a:p>
            <a:pPr algn="ctr"/>
            <a:r>
              <a:rPr lang="fr-CH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 userDrawn="1"/>
        </p:nvSpPr>
        <p:spPr>
          <a:xfrm>
            <a:off x="212255" y="5760171"/>
            <a:ext cx="338328" cy="4248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/>
          <a:lstStyle/>
          <a:p>
            <a:pPr algn="ctr"/>
            <a:r>
              <a:rPr lang="fr-CH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558864" y="1442051"/>
            <a:ext cx="752400" cy="360000"/>
          </a:xfrm>
          <a:prstGeom prst="rect">
            <a:avLst/>
          </a:prstGeom>
          <a:solidFill>
            <a:schemeClr val="bg1">
              <a:lumMod val="75000"/>
              <a:alpha val="71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r>
              <a:rPr lang="fr-CH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11-9</a:t>
            </a:r>
          </a:p>
          <a:p>
            <a:pPr algn="ctr"/>
            <a:r>
              <a:rPr lang="fr-CH" sz="105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(4.39 km)</a:t>
            </a:r>
            <a:endParaRPr lang="en-US" sz="1050" b="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1311881" y="1442051"/>
            <a:ext cx="752400" cy="360000"/>
          </a:xfrm>
          <a:prstGeom prst="rect">
            <a:avLst/>
          </a:prstGeom>
          <a:solidFill>
            <a:schemeClr val="bg1">
              <a:lumMod val="75000"/>
              <a:alpha val="71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r>
              <a:rPr lang="fr-CH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9-7</a:t>
            </a:r>
          </a:p>
          <a:p>
            <a:pPr algn="ctr"/>
            <a:r>
              <a:rPr lang="fr-CH" sz="105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(4.39 km)</a:t>
            </a:r>
            <a:endParaRPr lang="en-US" sz="1050" b="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Rectangle 74"/>
          <p:cNvSpPr/>
          <p:nvPr userDrawn="1"/>
        </p:nvSpPr>
        <p:spPr>
          <a:xfrm>
            <a:off x="2069709" y="1442051"/>
            <a:ext cx="752400" cy="360000"/>
          </a:xfrm>
          <a:prstGeom prst="rect">
            <a:avLst/>
          </a:prstGeom>
          <a:solidFill>
            <a:schemeClr val="bg1">
              <a:lumMod val="75000"/>
              <a:alpha val="71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r>
              <a:rPr lang="fr-CH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7-5</a:t>
            </a:r>
          </a:p>
          <a:p>
            <a:pPr algn="ctr"/>
            <a:r>
              <a:rPr lang="fr-CH" sz="105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(4.39 km)</a:t>
            </a:r>
            <a:endParaRPr lang="en-US" sz="1050" b="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Rectangle 75"/>
          <p:cNvSpPr/>
          <p:nvPr userDrawn="1"/>
        </p:nvSpPr>
        <p:spPr>
          <a:xfrm>
            <a:off x="2822726" y="1442051"/>
            <a:ext cx="752400" cy="360000"/>
          </a:xfrm>
          <a:prstGeom prst="rect">
            <a:avLst/>
          </a:prstGeom>
          <a:solidFill>
            <a:schemeClr val="bg1">
              <a:lumMod val="75000"/>
              <a:alpha val="71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r>
              <a:rPr lang="fr-CH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5-3</a:t>
            </a:r>
          </a:p>
          <a:p>
            <a:pPr algn="ctr"/>
            <a:r>
              <a:rPr lang="fr-CH" sz="105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(4.39 km)</a:t>
            </a:r>
            <a:endParaRPr lang="en-US" sz="1050" b="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Rectangle 76"/>
          <p:cNvSpPr/>
          <p:nvPr userDrawn="1"/>
        </p:nvSpPr>
        <p:spPr>
          <a:xfrm>
            <a:off x="3578149" y="1442051"/>
            <a:ext cx="1072800" cy="360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r>
              <a:rPr lang="fr-CH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3-1</a:t>
            </a:r>
          </a:p>
          <a:p>
            <a:pPr algn="ctr"/>
            <a:r>
              <a:rPr lang="fr-CH" sz="1050" b="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(6.26 km)</a:t>
            </a:r>
            <a:endParaRPr lang="en-US" sz="1050" b="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Rectangle 77"/>
          <p:cNvSpPr/>
          <p:nvPr userDrawn="1"/>
        </p:nvSpPr>
        <p:spPr>
          <a:xfrm>
            <a:off x="4657943" y="1442051"/>
            <a:ext cx="1072800" cy="360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r>
              <a:rPr lang="fr-CH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1-2</a:t>
            </a:r>
          </a:p>
          <a:p>
            <a:pPr algn="ctr"/>
            <a:r>
              <a:rPr lang="fr-CH" sz="1050" b="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(6.26 km)</a:t>
            </a:r>
            <a:endParaRPr lang="en-US" sz="1050" b="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Rectangle 78"/>
          <p:cNvSpPr/>
          <p:nvPr userDrawn="1"/>
        </p:nvSpPr>
        <p:spPr>
          <a:xfrm>
            <a:off x="5731018" y="1442051"/>
            <a:ext cx="752400" cy="360000"/>
          </a:xfrm>
          <a:prstGeom prst="rect">
            <a:avLst/>
          </a:prstGeom>
          <a:solidFill>
            <a:schemeClr val="bg1">
              <a:lumMod val="75000"/>
              <a:alpha val="71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r>
              <a:rPr lang="fr-CH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2-4</a:t>
            </a:r>
          </a:p>
          <a:p>
            <a:pPr algn="ctr"/>
            <a:r>
              <a:rPr lang="fr-CH" sz="105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(4.39 km)</a:t>
            </a:r>
            <a:endParaRPr lang="en-US" sz="1050" b="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Rectangle 79"/>
          <p:cNvSpPr/>
          <p:nvPr userDrawn="1"/>
        </p:nvSpPr>
        <p:spPr>
          <a:xfrm>
            <a:off x="6484035" y="1442051"/>
            <a:ext cx="752400" cy="360000"/>
          </a:xfrm>
          <a:prstGeom prst="rect">
            <a:avLst/>
          </a:prstGeom>
          <a:solidFill>
            <a:schemeClr val="bg1">
              <a:lumMod val="75000"/>
              <a:alpha val="71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r>
              <a:rPr lang="fr-CH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4-6</a:t>
            </a:r>
          </a:p>
          <a:p>
            <a:pPr algn="ctr"/>
            <a:r>
              <a:rPr lang="fr-CH" sz="105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(4.39 km)</a:t>
            </a:r>
            <a:endParaRPr lang="en-US" sz="1050" b="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Rectangle 80"/>
          <p:cNvSpPr/>
          <p:nvPr userDrawn="1"/>
        </p:nvSpPr>
        <p:spPr>
          <a:xfrm>
            <a:off x="7232719" y="1442051"/>
            <a:ext cx="752400" cy="360000"/>
          </a:xfrm>
          <a:prstGeom prst="rect">
            <a:avLst/>
          </a:prstGeom>
          <a:solidFill>
            <a:schemeClr val="bg1">
              <a:lumMod val="75000"/>
              <a:alpha val="71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r>
              <a:rPr lang="fr-CH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6-8</a:t>
            </a:r>
          </a:p>
          <a:p>
            <a:pPr algn="ctr"/>
            <a:r>
              <a:rPr lang="fr-CH" sz="105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(4.39 km)</a:t>
            </a:r>
            <a:endParaRPr lang="en-US" sz="1050" b="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Rectangle 81"/>
          <p:cNvSpPr/>
          <p:nvPr userDrawn="1"/>
        </p:nvSpPr>
        <p:spPr>
          <a:xfrm>
            <a:off x="7985736" y="1442051"/>
            <a:ext cx="752400" cy="360000"/>
          </a:xfrm>
          <a:prstGeom prst="rect">
            <a:avLst/>
          </a:prstGeom>
          <a:solidFill>
            <a:schemeClr val="bg1">
              <a:lumMod val="75000"/>
              <a:alpha val="71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r>
              <a:rPr lang="fr-CH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8-10</a:t>
            </a:r>
          </a:p>
          <a:p>
            <a:pPr algn="ctr"/>
            <a:r>
              <a:rPr lang="fr-CH" sz="105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(4.39 km)</a:t>
            </a:r>
            <a:endParaRPr lang="en-US" sz="1050" b="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3" name="Straight Connector 82"/>
          <p:cNvCxnSpPr/>
          <p:nvPr userDrawn="1"/>
        </p:nvCxnSpPr>
        <p:spPr>
          <a:xfrm rot="10800000" flipV="1">
            <a:off x="1311881" y="1558042"/>
            <a:ext cx="0" cy="4662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 userDrawn="1"/>
        </p:nvCxnSpPr>
        <p:spPr>
          <a:xfrm rot="10800000" flipV="1">
            <a:off x="2067785" y="1558042"/>
            <a:ext cx="0" cy="4662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 userDrawn="1"/>
        </p:nvCxnSpPr>
        <p:spPr>
          <a:xfrm rot="5400000">
            <a:off x="1195497" y="3833549"/>
            <a:ext cx="4770000" cy="790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 userDrawn="1"/>
        </p:nvCxnSpPr>
        <p:spPr>
          <a:xfrm rot="10800000" flipV="1">
            <a:off x="2823689" y="1558042"/>
            <a:ext cx="0" cy="4662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 userDrawn="1"/>
        </p:nvCxnSpPr>
        <p:spPr>
          <a:xfrm rot="10800000" flipV="1">
            <a:off x="4658585" y="1558042"/>
            <a:ext cx="0" cy="4662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 userDrawn="1"/>
        </p:nvCxnSpPr>
        <p:spPr>
          <a:xfrm rot="10800000" flipV="1">
            <a:off x="6484337" y="1558042"/>
            <a:ext cx="0" cy="4662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 userDrawn="1"/>
        </p:nvCxnSpPr>
        <p:spPr>
          <a:xfrm rot="10800000" flipV="1">
            <a:off x="5734529" y="1470501"/>
            <a:ext cx="0" cy="477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 userDrawn="1"/>
        </p:nvCxnSpPr>
        <p:spPr>
          <a:xfrm rot="10800000" flipV="1">
            <a:off x="7234145" y="1558042"/>
            <a:ext cx="0" cy="4662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 rot="10800000" flipV="1">
            <a:off x="7983953" y="1558042"/>
            <a:ext cx="0" cy="4662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 userDrawn="1"/>
        </p:nvCxnSpPr>
        <p:spPr>
          <a:xfrm rot="10800000" flipV="1">
            <a:off x="8739857" y="1536706"/>
            <a:ext cx="0" cy="4662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itle 1"/>
          <p:cNvSpPr txBox="1">
            <a:spLocks/>
          </p:cNvSpPr>
          <p:nvPr userDrawn="1"/>
        </p:nvSpPr>
        <p:spPr>
          <a:xfrm>
            <a:off x="7585295" y="0"/>
            <a:ext cx="1558705" cy="39031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4" name="Title 1"/>
          <p:cNvSpPr txBox="1">
            <a:spLocks/>
          </p:cNvSpPr>
          <p:nvPr userDrawn="1"/>
        </p:nvSpPr>
        <p:spPr>
          <a:xfrm>
            <a:off x="0" y="0"/>
            <a:ext cx="1558705" cy="39031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5" name="Title 1"/>
          <p:cNvSpPr>
            <a:spLocks noGrp="1"/>
          </p:cNvSpPr>
          <p:nvPr>
            <p:ph type="title"/>
          </p:nvPr>
        </p:nvSpPr>
        <p:spPr>
          <a:xfrm>
            <a:off x="497941" y="0"/>
            <a:ext cx="7215611" cy="390313"/>
          </a:xfrm>
          <a:solidFill>
            <a:schemeClr val="tx1"/>
          </a:solidFill>
        </p:spPr>
        <p:txBody>
          <a:bodyPr>
            <a:noAutofit/>
          </a:bodyPr>
          <a:lstStyle>
            <a:lvl1pPr algn="l">
              <a:defRPr sz="2400" b="0" i="1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96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97941" y="397896"/>
            <a:ext cx="8646058" cy="495721"/>
          </a:xfrm>
          <a:ln>
            <a:noFill/>
          </a:ln>
        </p:spPr>
        <p:txBody>
          <a:bodyPr>
            <a:noAutofit/>
          </a:bodyPr>
          <a:lstStyle>
            <a:lvl1pPr>
              <a:buNone/>
              <a:defRPr sz="2800" b="1"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>
                <a:latin typeface="Garamond" pitchFamily="18" charset="0"/>
              </a:defRPr>
            </a:lvl2pPr>
            <a:lvl3pPr>
              <a:buNone/>
              <a:defRPr>
                <a:latin typeface="Garamond" pitchFamily="18" charset="0"/>
              </a:defRPr>
            </a:lvl3pPr>
            <a:lvl4pPr>
              <a:buNone/>
              <a:defRPr>
                <a:latin typeface="Garamond" pitchFamily="18" charset="0"/>
              </a:defRPr>
            </a:lvl4pPr>
            <a:lvl5pPr>
              <a:buNone/>
              <a:defRPr>
                <a:latin typeface="Garamond" pitchFamily="18" charset="0"/>
              </a:defRPr>
            </a:lvl5pPr>
          </a:lstStyle>
          <a:p>
            <a:pPr lvl="0"/>
            <a:r>
              <a:rPr lang="en-US" dirty="0" smtClean="0"/>
              <a:t>Click to edit Master text</a:t>
            </a:r>
            <a:endParaRPr lang="en-US" dirty="0"/>
          </a:p>
        </p:txBody>
      </p:sp>
      <p:cxnSp>
        <p:nvCxnSpPr>
          <p:cNvPr id="97" name="Straight Connector 96"/>
          <p:cNvCxnSpPr/>
          <p:nvPr userDrawn="1"/>
        </p:nvCxnSpPr>
        <p:spPr>
          <a:xfrm flipV="1">
            <a:off x="79473" y="896400"/>
            <a:ext cx="78151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8" name="Picture 97" descr="logoss_CLIC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733524" y="17771"/>
            <a:ext cx="1328999" cy="360000"/>
          </a:xfrm>
          <a:prstGeom prst="rect">
            <a:avLst/>
          </a:prstGeom>
        </p:spPr>
      </p:pic>
      <p:pic>
        <p:nvPicPr>
          <p:cNvPr id="99" name="Picture 98" descr="logo_cern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7318" y="17771"/>
            <a:ext cx="365218" cy="360000"/>
          </a:xfrm>
          <a:prstGeom prst="rect">
            <a:avLst/>
          </a:prstGeom>
        </p:spPr>
      </p:pic>
      <p:pic>
        <p:nvPicPr>
          <p:cNvPr id="100" name="Picture 99" descr="logoss_CLIC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733524" y="18446"/>
            <a:ext cx="1328999" cy="3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548640" y="1860412"/>
            <a:ext cx="3017520" cy="4325112"/>
          </a:xfrm>
          <a:prstGeom prst="rect">
            <a:avLst/>
          </a:prstGeom>
          <a:solidFill>
            <a:schemeClr val="bg1">
              <a:lumMod val="9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endParaRPr lang="en-US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5730240" y="1857364"/>
            <a:ext cx="3017520" cy="4325112"/>
          </a:xfrm>
          <a:prstGeom prst="rect">
            <a:avLst/>
          </a:prstGeom>
          <a:solidFill>
            <a:schemeClr val="bg1">
              <a:lumMod val="9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endParaRPr lang="en-US" sz="16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630"/>
          <p:cNvGrpSpPr/>
          <p:nvPr userDrawn="1"/>
        </p:nvGrpSpPr>
        <p:grpSpPr>
          <a:xfrm>
            <a:off x="548640" y="1873948"/>
            <a:ext cx="8193024" cy="4320000"/>
            <a:chOff x="972317" y="1440000"/>
            <a:chExt cx="7560000" cy="4320000"/>
          </a:xfrm>
        </p:grpSpPr>
        <p:cxnSp>
          <p:nvCxnSpPr>
            <p:cNvPr id="12" name="Straight Connector 11"/>
            <p:cNvCxnSpPr/>
            <p:nvPr userDrawn="1"/>
          </p:nvCxnSpPr>
          <p:spPr>
            <a:xfrm rot="10800000" flipH="1">
              <a:off x="972317" y="1440000"/>
              <a:ext cx="7560000" cy="0"/>
            </a:xfrm>
            <a:prstGeom prst="line">
              <a:avLst/>
            </a:prstGeom>
            <a:ln w="15875" cmpd="sng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569"/>
            <p:cNvGrpSpPr/>
            <p:nvPr userDrawn="1"/>
          </p:nvGrpSpPr>
          <p:grpSpPr>
            <a:xfrm>
              <a:off x="972317" y="1548000"/>
              <a:ext cx="7560000" cy="324000"/>
              <a:chOff x="984509" y="1548000"/>
              <a:chExt cx="7560000" cy="324000"/>
            </a:xfrm>
          </p:grpSpPr>
          <p:cxnSp>
            <p:nvCxnSpPr>
              <p:cNvPr id="59" name="Straight Connector 58"/>
              <p:cNvCxnSpPr/>
              <p:nvPr userDrawn="1"/>
            </p:nvCxnSpPr>
            <p:spPr>
              <a:xfrm rot="10800000" flipH="1">
                <a:off x="984509" y="1656000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 flipH="1">
                <a:off x="984509" y="1872000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 userDrawn="1"/>
            </p:nvCxnSpPr>
            <p:spPr>
              <a:xfrm rot="10800000" flipH="1">
                <a:off x="984509" y="1548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 userDrawn="1"/>
            </p:nvCxnSpPr>
            <p:spPr>
              <a:xfrm rot="10800000" flipH="1">
                <a:off x="984509" y="1764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570"/>
            <p:cNvGrpSpPr/>
            <p:nvPr userDrawn="1"/>
          </p:nvGrpSpPr>
          <p:grpSpPr>
            <a:xfrm>
              <a:off x="972317" y="1980000"/>
              <a:ext cx="7560000" cy="324000"/>
              <a:chOff x="984509" y="1548000"/>
              <a:chExt cx="7560000" cy="324000"/>
            </a:xfrm>
          </p:grpSpPr>
          <p:cxnSp>
            <p:nvCxnSpPr>
              <p:cNvPr id="55" name="Straight Connector 54"/>
              <p:cNvCxnSpPr/>
              <p:nvPr userDrawn="1"/>
            </p:nvCxnSpPr>
            <p:spPr>
              <a:xfrm rot="10800000" flipH="1">
                <a:off x="984509" y="1656000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 userDrawn="1"/>
            </p:nvCxnSpPr>
            <p:spPr>
              <a:xfrm rot="10800000" flipH="1">
                <a:off x="984509" y="1872000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 userDrawn="1"/>
            </p:nvCxnSpPr>
            <p:spPr>
              <a:xfrm rot="10800000" flipH="1">
                <a:off x="984509" y="1548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 userDrawn="1"/>
            </p:nvCxnSpPr>
            <p:spPr>
              <a:xfrm rot="10800000" flipH="1">
                <a:off x="984509" y="1764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575"/>
            <p:cNvGrpSpPr/>
            <p:nvPr userDrawn="1"/>
          </p:nvGrpSpPr>
          <p:grpSpPr>
            <a:xfrm>
              <a:off x="972317" y="2412000"/>
              <a:ext cx="7560000" cy="324000"/>
              <a:chOff x="984509" y="1548000"/>
              <a:chExt cx="7560000" cy="324000"/>
            </a:xfrm>
          </p:grpSpPr>
          <p:cxnSp>
            <p:nvCxnSpPr>
              <p:cNvPr id="51" name="Straight Connector 50"/>
              <p:cNvCxnSpPr/>
              <p:nvPr userDrawn="1"/>
            </p:nvCxnSpPr>
            <p:spPr>
              <a:xfrm rot="10800000" flipH="1">
                <a:off x="984509" y="1656000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 userDrawn="1"/>
            </p:nvCxnSpPr>
            <p:spPr>
              <a:xfrm rot="10800000" flipH="1">
                <a:off x="984509" y="1872000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 userDrawn="1"/>
            </p:nvCxnSpPr>
            <p:spPr>
              <a:xfrm rot="10800000" flipH="1">
                <a:off x="984509" y="1548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 userDrawn="1"/>
            </p:nvCxnSpPr>
            <p:spPr>
              <a:xfrm rot="10800000" flipH="1">
                <a:off x="984509" y="1764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595"/>
            <p:cNvGrpSpPr/>
            <p:nvPr userDrawn="1"/>
          </p:nvGrpSpPr>
          <p:grpSpPr>
            <a:xfrm>
              <a:off x="972317" y="2844000"/>
              <a:ext cx="7560000" cy="324000"/>
              <a:chOff x="984509" y="1548000"/>
              <a:chExt cx="7560000" cy="324000"/>
            </a:xfrm>
          </p:grpSpPr>
          <p:cxnSp>
            <p:nvCxnSpPr>
              <p:cNvPr id="47" name="Straight Connector 46"/>
              <p:cNvCxnSpPr/>
              <p:nvPr userDrawn="1"/>
            </p:nvCxnSpPr>
            <p:spPr>
              <a:xfrm rot="10800000" flipH="1">
                <a:off x="984509" y="1656000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 flipH="1">
                <a:off x="984509" y="1872000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 userDrawn="1"/>
            </p:nvCxnSpPr>
            <p:spPr>
              <a:xfrm rot="10800000" flipH="1">
                <a:off x="984509" y="1548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 userDrawn="1"/>
            </p:nvCxnSpPr>
            <p:spPr>
              <a:xfrm rot="10800000" flipH="1">
                <a:off x="984509" y="1764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600"/>
            <p:cNvGrpSpPr/>
            <p:nvPr userDrawn="1"/>
          </p:nvGrpSpPr>
          <p:grpSpPr>
            <a:xfrm>
              <a:off x="972317" y="3276000"/>
              <a:ext cx="7560000" cy="324000"/>
              <a:chOff x="984509" y="1548000"/>
              <a:chExt cx="7560000" cy="324000"/>
            </a:xfrm>
          </p:grpSpPr>
          <p:cxnSp>
            <p:nvCxnSpPr>
              <p:cNvPr id="43" name="Straight Connector 42"/>
              <p:cNvCxnSpPr/>
              <p:nvPr userDrawn="1"/>
            </p:nvCxnSpPr>
            <p:spPr>
              <a:xfrm rot="10800000" flipH="1">
                <a:off x="984509" y="1656000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 userDrawn="1"/>
            </p:nvCxnSpPr>
            <p:spPr>
              <a:xfrm rot="10800000" flipH="1">
                <a:off x="984509" y="1872000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 userDrawn="1"/>
            </p:nvCxnSpPr>
            <p:spPr>
              <a:xfrm rot="10800000" flipH="1">
                <a:off x="984509" y="1548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H="1">
                <a:off x="984509" y="1764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605"/>
            <p:cNvGrpSpPr/>
            <p:nvPr userDrawn="1"/>
          </p:nvGrpSpPr>
          <p:grpSpPr>
            <a:xfrm>
              <a:off x="972317" y="3708000"/>
              <a:ext cx="7560000" cy="324000"/>
              <a:chOff x="984509" y="1548000"/>
              <a:chExt cx="7560000" cy="324000"/>
            </a:xfrm>
          </p:grpSpPr>
          <p:cxnSp>
            <p:nvCxnSpPr>
              <p:cNvPr id="39" name="Straight Connector 38"/>
              <p:cNvCxnSpPr/>
              <p:nvPr userDrawn="1"/>
            </p:nvCxnSpPr>
            <p:spPr>
              <a:xfrm rot="10800000" flipH="1">
                <a:off x="984509" y="1656000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 userDrawn="1"/>
            </p:nvCxnSpPr>
            <p:spPr>
              <a:xfrm rot="10800000" flipH="1">
                <a:off x="984509" y="1872000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 userDrawn="1"/>
            </p:nvCxnSpPr>
            <p:spPr>
              <a:xfrm rot="10800000" flipH="1">
                <a:off x="984509" y="1548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 userDrawn="1"/>
            </p:nvCxnSpPr>
            <p:spPr>
              <a:xfrm rot="10800000" flipH="1">
                <a:off x="984509" y="1764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610"/>
            <p:cNvGrpSpPr/>
            <p:nvPr userDrawn="1"/>
          </p:nvGrpSpPr>
          <p:grpSpPr>
            <a:xfrm>
              <a:off x="972317" y="4140000"/>
              <a:ext cx="7560000" cy="324000"/>
              <a:chOff x="984509" y="1548000"/>
              <a:chExt cx="7560000" cy="324000"/>
            </a:xfrm>
          </p:grpSpPr>
          <p:cxnSp>
            <p:nvCxnSpPr>
              <p:cNvPr id="35" name="Straight Connector 34"/>
              <p:cNvCxnSpPr/>
              <p:nvPr userDrawn="1"/>
            </p:nvCxnSpPr>
            <p:spPr>
              <a:xfrm rot="10800000" flipH="1">
                <a:off x="984509" y="1656000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 userDrawn="1"/>
            </p:nvCxnSpPr>
            <p:spPr>
              <a:xfrm rot="10800000" flipH="1">
                <a:off x="984509" y="1872000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 userDrawn="1"/>
            </p:nvCxnSpPr>
            <p:spPr>
              <a:xfrm rot="10800000" flipH="1">
                <a:off x="984509" y="1548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 userDrawn="1"/>
            </p:nvCxnSpPr>
            <p:spPr>
              <a:xfrm rot="10800000" flipH="1">
                <a:off x="984509" y="1764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615"/>
            <p:cNvGrpSpPr/>
            <p:nvPr userDrawn="1"/>
          </p:nvGrpSpPr>
          <p:grpSpPr>
            <a:xfrm>
              <a:off x="972317" y="4572000"/>
              <a:ext cx="7560000" cy="324000"/>
              <a:chOff x="984509" y="1548000"/>
              <a:chExt cx="7560000" cy="324000"/>
            </a:xfrm>
          </p:grpSpPr>
          <p:cxnSp>
            <p:nvCxnSpPr>
              <p:cNvPr id="31" name="Straight Connector 30"/>
              <p:cNvCxnSpPr/>
              <p:nvPr userDrawn="1"/>
            </p:nvCxnSpPr>
            <p:spPr>
              <a:xfrm rot="10800000" flipH="1">
                <a:off x="984509" y="1656000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H="1">
                <a:off x="984509" y="1872000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 userDrawn="1"/>
            </p:nvCxnSpPr>
            <p:spPr>
              <a:xfrm rot="10800000" flipH="1">
                <a:off x="984509" y="1548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 userDrawn="1"/>
            </p:nvCxnSpPr>
            <p:spPr>
              <a:xfrm rot="10800000" flipH="1">
                <a:off x="984509" y="1764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620"/>
            <p:cNvGrpSpPr/>
            <p:nvPr userDrawn="1"/>
          </p:nvGrpSpPr>
          <p:grpSpPr>
            <a:xfrm>
              <a:off x="972317" y="5004000"/>
              <a:ext cx="7560000" cy="324000"/>
              <a:chOff x="984509" y="1548000"/>
              <a:chExt cx="7560000" cy="324000"/>
            </a:xfrm>
          </p:grpSpPr>
          <p:cxnSp>
            <p:nvCxnSpPr>
              <p:cNvPr id="27" name="Straight Connector 26"/>
              <p:cNvCxnSpPr/>
              <p:nvPr userDrawn="1"/>
            </p:nvCxnSpPr>
            <p:spPr>
              <a:xfrm rot="10800000" flipH="1">
                <a:off x="984509" y="1656000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10800000" flipH="1">
                <a:off x="984509" y="1872000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10800000" flipH="1">
                <a:off x="984509" y="1548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10800000" flipH="1">
                <a:off x="984509" y="1764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625"/>
            <p:cNvGrpSpPr/>
            <p:nvPr userDrawn="1"/>
          </p:nvGrpSpPr>
          <p:grpSpPr>
            <a:xfrm>
              <a:off x="972317" y="5436000"/>
              <a:ext cx="7560000" cy="324000"/>
              <a:chOff x="984509" y="1548000"/>
              <a:chExt cx="7560000" cy="324000"/>
            </a:xfrm>
          </p:grpSpPr>
          <p:cxnSp>
            <p:nvCxnSpPr>
              <p:cNvPr id="23" name="Straight Connector 22"/>
              <p:cNvCxnSpPr/>
              <p:nvPr userDrawn="1"/>
            </p:nvCxnSpPr>
            <p:spPr>
              <a:xfrm rot="10800000" flipH="1">
                <a:off x="984509" y="1656000"/>
                <a:ext cx="756000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10800000" flipH="1">
                <a:off x="984509" y="1872000"/>
                <a:ext cx="7560000" cy="0"/>
              </a:xfrm>
              <a:prstGeom prst="line">
                <a:avLst/>
              </a:prstGeom>
              <a:ln w="158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10800000" flipH="1">
                <a:off x="984509" y="1548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10800000" flipH="1">
                <a:off x="984509" y="1764000"/>
                <a:ext cx="756000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3" name="Rectangle 62"/>
          <p:cNvSpPr/>
          <p:nvPr userDrawn="1"/>
        </p:nvSpPr>
        <p:spPr>
          <a:xfrm>
            <a:off x="210312" y="1869556"/>
            <a:ext cx="338328" cy="424800"/>
          </a:xfrm>
          <a:prstGeom prst="rect">
            <a:avLst/>
          </a:prstGeom>
          <a:solidFill>
            <a:srgbClr val="00007A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/>
          <a:lstStyle/>
          <a:p>
            <a:pPr algn="ctr"/>
            <a:r>
              <a:rPr lang="fr-CH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Rectangle 63"/>
          <p:cNvSpPr/>
          <p:nvPr userDrawn="1"/>
        </p:nvSpPr>
        <p:spPr>
          <a:xfrm>
            <a:off x="210589" y="2301847"/>
            <a:ext cx="338328" cy="424800"/>
          </a:xfrm>
          <a:prstGeom prst="rect">
            <a:avLst/>
          </a:prstGeom>
          <a:solidFill>
            <a:srgbClr val="00007A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/>
          <a:lstStyle/>
          <a:p>
            <a:pPr algn="ctr"/>
            <a:r>
              <a:rPr lang="fr-CH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209762" y="2734138"/>
            <a:ext cx="338328" cy="424800"/>
          </a:xfrm>
          <a:prstGeom prst="rect">
            <a:avLst/>
          </a:prstGeom>
          <a:solidFill>
            <a:srgbClr val="00007A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/>
          <a:lstStyle/>
          <a:p>
            <a:pPr algn="ctr"/>
            <a:r>
              <a:rPr lang="fr-CH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210039" y="3166429"/>
            <a:ext cx="338328" cy="424800"/>
          </a:xfrm>
          <a:prstGeom prst="rect">
            <a:avLst/>
          </a:prstGeom>
          <a:solidFill>
            <a:srgbClr val="00007A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/>
          <a:lstStyle/>
          <a:p>
            <a:pPr algn="ctr"/>
            <a:r>
              <a:rPr lang="fr-CH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209758" y="3598720"/>
            <a:ext cx="338328" cy="424800"/>
          </a:xfrm>
          <a:prstGeom prst="rect">
            <a:avLst/>
          </a:prstGeom>
          <a:solidFill>
            <a:srgbClr val="00007A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/>
          <a:lstStyle/>
          <a:p>
            <a:pPr algn="ctr"/>
            <a:r>
              <a:rPr lang="fr-CH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Rectangle 67"/>
          <p:cNvSpPr/>
          <p:nvPr userDrawn="1"/>
        </p:nvSpPr>
        <p:spPr>
          <a:xfrm>
            <a:off x="210035" y="4031011"/>
            <a:ext cx="338328" cy="424800"/>
          </a:xfrm>
          <a:prstGeom prst="rect">
            <a:avLst/>
          </a:prstGeom>
          <a:solidFill>
            <a:srgbClr val="00007A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/>
          <a:lstStyle/>
          <a:p>
            <a:pPr algn="ctr"/>
            <a:r>
              <a:rPr lang="fr-CH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209208" y="4463302"/>
            <a:ext cx="338328" cy="424800"/>
          </a:xfrm>
          <a:prstGeom prst="rect">
            <a:avLst/>
          </a:prstGeom>
          <a:solidFill>
            <a:srgbClr val="00007A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/>
          <a:lstStyle/>
          <a:p>
            <a:pPr algn="ctr"/>
            <a:r>
              <a:rPr lang="fr-CH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209485" y="4895593"/>
            <a:ext cx="338328" cy="424800"/>
          </a:xfrm>
          <a:prstGeom prst="rect">
            <a:avLst/>
          </a:prstGeom>
          <a:solidFill>
            <a:srgbClr val="00007A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/>
          <a:lstStyle/>
          <a:p>
            <a:pPr algn="ctr"/>
            <a:r>
              <a:rPr lang="fr-CH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211978" y="5327884"/>
            <a:ext cx="338328" cy="424800"/>
          </a:xfrm>
          <a:prstGeom prst="rect">
            <a:avLst/>
          </a:prstGeom>
          <a:solidFill>
            <a:srgbClr val="00007A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/>
          <a:lstStyle/>
          <a:p>
            <a:pPr algn="ctr"/>
            <a:r>
              <a:rPr lang="fr-CH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 userDrawn="1"/>
        </p:nvSpPr>
        <p:spPr>
          <a:xfrm>
            <a:off x="212255" y="5760171"/>
            <a:ext cx="338328" cy="424800"/>
          </a:xfrm>
          <a:prstGeom prst="rect">
            <a:avLst/>
          </a:prstGeom>
          <a:solidFill>
            <a:srgbClr val="00007A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/>
          <a:lstStyle/>
          <a:p>
            <a:pPr algn="ctr"/>
            <a:r>
              <a:rPr lang="fr-CH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en-US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558864" y="1442051"/>
            <a:ext cx="752400" cy="360000"/>
          </a:xfrm>
          <a:prstGeom prst="rect">
            <a:avLst/>
          </a:prstGeom>
          <a:solidFill>
            <a:schemeClr val="bg1">
              <a:lumMod val="75000"/>
              <a:alpha val="71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r>
              <a:rPr lang="fr-CH" sz="1200" b="1" dirty="0" smtClean="0"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rPr>
              <a:t>11-9</a:t>
            </a:r>
          </a:p>
          <a:p>
            <a:pPr algn="ctr"/>
            <a:r>
              <a:rPr lang="fr-CH" sz="1050" b="0" i="1" dirty="0" smtClean="0"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rPr>
              <a:t>(4.39 km)</a:t>
            </a:r>
            <a:endParaRPr lang="en-US" sz="1050" b="0" i="1" dirty="0">
              <a:solidFill>
                <a:srgbClr val="00007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1311881" y="1442051"/>
            <a:ext cx="752400" cy="360000"/>
          </a:xfrm>
          <a:prstGeom prst="rect">
            <a:avLst/>
          </a:prstGeom>
          <a:solidFill>
            <a:schemeClr val="bg1">
              <a:lumMod val="75000"/>
              <a:alpha val="71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r>
              <a:rPr lang="fr-CH" sz="1200" b="1" dirty="0" smtClean="0"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rPr>
              <a:t>9-7</a:t>
            </a:r>
          </a:p>
          <a:p>
            <a:pPr algn="ctr"/>
            <a:r>
              <a:rPr lang="fr-CH" sz="1050" b="0" i="1" dirty="0" smtClean="0"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rPr>
              <a:t>(4.39 km)</a:t>
            </a:r>
            <a:endParaRPr lang="en-US" sz="1050" b="0" i="1" dirty="0">
              <a:solidFill>
                <a:srgbClr val="00007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Rectangle 74"/>
          <p:cNvSpPr/>
          <p:nvPr userDrawn="1"/>
        </p:nvSpPr>
        <p:spPr>
          <a:xfrm>
            <a:off x="2069709" y="1442051"/>
            <a:ext cx="752400" cy="360000"/>
          </a:xfrm>
          <a:prstGeom prst="rect">
            <a:avLst/>
          </a:prstGeom>
          <a:solidFill>
            <a:schemeClr val="bg1">
              <a:lumMod val="75000"/>
              <a:alpha val="71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r>
              <a:rPr lang="fr-CH" sz="1200" b="1" dirty="0" smtClean="0"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rPr>
              <a:t>7-5</a:t>
            </a:r>
          </a:p>
          <a:p>
            <a:pPr algn="ctr"/>
            <a:r>
              <a:rPr lang="fr-CH" sz="1050" b="0" i="1" dirty="0" smtClean="0"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rPr>
              <a:t>(4.39 km)</a:t>
            </a:r>
            <a:endParaRPr lang="en-US" sz="1050" b="0" i="1" dirty="0">
              <a:solidFill>
                <a:srgbClr val="00007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Rectangle 75"/>
          <p:cNvSpPr/>
          <p:nvPr userDrawn="1"/>
        </p:nvSpPr>
        <p:spPr>
          <a:xfrm>
            <a:off x="2822726" y="1442051"/>
            <a:ext cx="752400" cy="360000"/>
          </a:xfrm>
          <a:prstGeom prst="rect">
            <a:avLst/>
          </a:prstGeom>
          <a:solidFill>
            <a:schemeClr val="bg1">
              <a:lumMod val="75000"/>
              <a:alpha val="71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r>
              <a:rPr lang="fr-CH" sz="1200" b="1" dirty="0" smtClean="0"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rPr>
              <a:t>5-3</a:t>
            </a:r>
          </a:p>
          <a:p>
            <a:pPr algn="ctr"/>
            <a:r>
              <a:rPr lang="fr-CH" sz="1050" b="0" i="1" dirty="0" smtClean="0"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rPr>
              <a:t>(4.39 km)</a:t>
            </a:r>
            <a:endParaRPr lang="en-US" sz="1050" b="0" i="1" dirty="0">
              <a:solidFill>
                <a:srgbClr val="00007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Rectangle 76"/>
          <p:cNvSpPr/>
          <p:nvPr userDrawn="1"/>
        </p:nvSpPr>
        <p:spPr>
          <a:xfrm>
            <a:off x="3578149" y="1442051"/>
            <a:ext cx="1072800" cy="360000"/>
          </a:xfrm>
          <a:prstGeom prst="rect">
            <a:avLst/>
          </a:prstGeom>
          <a:solidFill>
            <a:srgbClr val="00007A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r>
              <a:rPr lang="fr-CH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3-1</a:t>
            </a:r>
          </a:p>
          <a:p>
            <a:pPr algn="ctr"/>
            <a:r>
              <a:rPr lang="fr-CH" sz="1050" b="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(6.26 km)</a:t>
            </a:r>
            <a:endParaRPr lang="en-US" sz="1050" b="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Rectangle 77"/>
          <p:cNvSpPr/>
          <p:nvPr userDrawn="1"/>
        </p:nvSpPr>
        <p:spPr>
          <a:xfrm>
            <a:off x="4657943" y="1442051"/>
            <a:ext cx="1072800" cy="360000"/>
          </a:xfrm>
          <a:prstGeom prst="rect">
            <a:avLst/>
          </a:prstGeom>
          <a:solidFill>
            <a:srgbClr val="00007A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r>
              <a:rPr lang="fr-CH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1-2</a:t>
            </a:r>
          </a:p>
          <a:p>
            <a:pPr algn="ctr"/>
            <a:r>
              <a:rPr lang="fr-CH" sz="1050" b="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(6.26 km)</a:t>
            </a:r>
            <a:endParaRPr lang="en-US" sz="1050" b="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Rectangle 78"/>
          <p:cNvSpPr/>
          <p:nvPr userDrawn="1"/>
        </p:nvSpPr>
        <p:spPr>
          <a:xfrm>
            <a:off x="5731018" y="1442051"/>
            <a:ext cx="752400" cy="360000"/>
          </a:xfrm>
          <a:prstGeom prst="rect">
            <a:avLst/>
          </a:prstGeom>
          <a:solidFill>
            <a:schemeClr val="bg1">
              <a:lumMod val="75000"/>
              <a:alpha val="71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r>
              <a:rPr lang="fr-CH" sz="1200" b="1" dirty="0" smtClean="0"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rPr>
              <a:t>2-4</a:t>
            </a:r>
          </a:p>
          <a:p>
            <a:pPr algn="ctr"/>
            <a:r>
              <a:rPr lang="fr-CH" sz="1050" b="0" i="1" dirty="0" smtClean="0"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rPr>
              <a:t>(4.39 km)</a:t>
            </a:r>
            <a:endParaRPr lang="en-US" sz="1050" b="0" i="1" dirty="0">
              <a:solidFill>
                <a:srgbClr val="00007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Rectangle 79"/>
          <p:cNvSpPr/>
          <p:nvPr userDrawn="1"/>
        </p:nvSpPr>
        <p:spPr>
          <a:xfrm>
            <a:off x="6484035" y="1442051"/>
            <a:ext cx="752400" cy="360000"/>
          </a:xfrm>
          <a:prstGeom prst="rect">
            <a:avLst/>
          </a:prstGeom>
          <a:solidFill>
            <a:schemeClr val="bg1">
              <a:lumMod val="75000"/>
              <a:alpha val="71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r>
              <a:rPr lang="fr-CH" sz="1200" b="1" dirty="0" smtClean="0"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rPr>
              <a:t>4-6</a:t>
            </a:r>
          </a:p>
          <a:p>
            <a:pPr algn="ctr"/>
            <a:r>
              <a:rPr lang="fr-CH" sz="1050" b="0" i="1" dirty="0" smtClean="0"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rPr>
              <a:t>(4.39 km)</a:t>
            </a:r>
            <a:endParaRPr lang="en-US" sz="1050" b="0" i="1" dirty="0">
              <a:solidFill>
                <a:srgbClr val="00007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Rectangle 80"/>
          <p:cNvSpPr/>
          <p:nvPr userDrawn="1"/>
        </p:nvSpPr>
        <p:spPr>
          <a:xfrm>
            <a:off x="7232719" y="1442051"/>
            <a:ext cx="752400" cy="360000"/>
          </a:xfrm>
          <a:prstGeom prst="rect">
            <a:avLst/>
          </a:prstGeom>
          <a:solidFill>
            <a:schemeClr val="bg1">
              <a:lumMod val="75000"/>
              <a:alpha val="71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r>
              <a:rPr lang="fr-CH" sz="1200" b="1" dirty="0" smtClean="0"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rPr>
              <a:t>6-8</a:t>
            </a:r>
          </a:p>
          <a:p>
            <a:pPr algn="ctr"/>
            <a:r>
              <a:rPr lang="fr-CH" sz="1050" b="0" i="1" dirty="0" smtClean="0"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rPr>
              <a:t>(4.39 km)</a:t>
            </a:r>
            <a:endParaRPr lang="en-US" sz="1050" b="0" i="1" dirty="0">
              <a:solidFill>
                <a:srgbClr val="00007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Rectangle 81"/>
          <p:cNvSpPr/>
          <p:nvPr userDrawn="1"/>
        </p:nvSpPr>
        <p:spPr>
          <a:xfrm>
            <a:off x="7985736" y="1442051"/>
            <a:ext cx="752400" cy="360000"/>
          </a:xfrm>
          <a:prstGeom prst="rect">
            <a:avLst/>
          </a:prstGeom>
          <a:solidFill>
            <a:schemeClr val="bg1">
              <a:lumMod val="75000"/>
              <a:alpha val="71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" bIns="36000" rtlCol="0" anchor="ctr"/>
          <a:lstStyle/>
          <a:p>
            <a:pPr algn="ctr"/>
            <a:r>
              <a:rPr lang="fr-CH" sz="1200" b="1" dirty="0" smtClean="0"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rPr>
              <a:t>8-10</a:t>
            </a:r>
          </a:p>
          <a:p>
            <a:pPr algn="ctr"/>
            <a:r>
              <a:rPr lang="fr-CH" sz="1050" b="0" i="1" dirty="0" smtClean="0"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rPr>
              <a:t>(4.39 km)</a:t>
            </a:r>
            <a:endParaRPr lang="en-US" sz="1050" b="0" i="1" dirty="0">
              <a:solidFill>
                <a:srgbClr val="00007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3" name="Straight Connector 82"/>
          <p:cNvCxnSpPr/>
          <p:nvPr userDrawn="1"/>
        </p:nvCxnSpPr>
        <p:spPr>
          <a:xfrm rot="10800000" flipV="1">
            <a:off x="1311881" y="1558042"/>
            <a:ext cx="0" cy="4662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 userDrawn="1"/>
        </p:nvCxnSpPr>
        <p:spPr>
          <a:xfrm rot="10800000" flipV="1">
            <a:off x="2067785" y="1558042"/>
            <a:ext cx="0" cy="4662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 userDrawn="1"/>
        </p:nvCxnSpPr>
        <p:spPr>
          <a:xfrm rot="5400000">
            <a:off x="1195497" y="3833549"/>
            <a:ext cx="4770000" cy="7903"/>
          </a:xfrm>
          <a:prstGeom prst="line">
            <a:avLst/>
          </a:prstGeom>
          <a:ln w="28575">
            <a:solidFill>
              <a:srgbClr val="0000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 userDrawn="1"/>
        </p:nvCxnSpPr>
        <p:spPr>
          <a:xfrm rot="10800000" flipV="1">
            <a:off x="2823689" y="1558042"/>
            <a:ext cx="0" cy="4662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 userDrawn="1"/>
        </p:nvCxnSpPr>
        <p:spPr>
          <a:xfrm rot="10800000" flipV="1">
            <a:off x="4658585" y="1558042"/>
            <a:ext cx="0" cy="4662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 userDrawn="1"/>
        </p:nvCxnSpPr>
        <p:spPr>
          <a:xfrm rot="10800000" flipV="1">
            <a:off x="6484337" y="1558042"/>
            <a:ext cx="0" cy="4662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 userDrawn="1"/>
        </p:nvCxnSpPr>
        <p:spPr>
          <a:xfrm rot="10800000" flipV="1">
            <a:off x="5734529" y="1470501"/>
            <a:ext cx="0" cy="4770000"/>
          </a:xfrm>
          <a:prstGeom prst="line">
            <a:avLst/>
          </a:prstGeom>
          <a:ln w="28575">
            <a:solidFill>
              <a:srgbClr val="0000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 userDrawn="1"/>
        </p:nvCxnSpPr>
        <p:spPr>
          <a:xfrm rot="10800000" flipV="1">
            <a:off x="7234145" y="1558042"/>
            <a:ext cx="0" cy="4662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 rot="10800000" flipV="1">
            <a:off x="7983953" y="1558042"/>
            <a:ext cx="0" cy="4662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 userDrawn="1"/>
        </p:nvCxnSpPr>
        <p:spPr>
          <a:xfrm rot="10800000" flipV="1">
            <a:off x="8739857" y="1536706"/>
            <a:ext cx="0" cy="4662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itle 1"/>
          <p:cNvSpPr txBox="1">
            <a:spLocks/>
          </p:cNvSpPr>
          <p:nvPr userDrawn="1"/>
        </p:nvSpPr>
        <p:spPr>
          <a:xfrm>
            <a:off x="7585295" y="0"/>
            <a:ext cx="1558705" cy="390313"/>
          </a:xfrm>
          <a:prstGeom prst="rect">
            <a:avLst/>
          </a:prstGeom>
          <a:solidFill>
            <a:srgbClr val="00007A"/>
          </a:solidFill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4" name="Title 1"/>
          <p:cNvSpPr txBox="1">
            <a:spLocks/>
          </p:cNvSpPr>
          <p:nvPr userDrawn="1"/>
        </p:nvSpPr>
        <p:spPr>
          <a:xfrm>
            <a:off x="0" y="0"/>
            <a:ext cx="1558705" cy="390313"/>
          </a:xfrm>
          <a:prstGeom prst="rect">
            <a:avLst/>
          </a:prstGeom>
          <a:solidFill>
            <a:srgbClr val="00007A"/>
          </a:solidFill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5" name="Title 1"/>
          <p:cNvSpPr>
            <a:spLocks noGrp="1"/>
          </p:cNvSpPr>
          <p:nvPr>
            <p:ph type="title"/>
          </p:nvPr>
        </p:nvSpPr>
        <p:spPr>
          <a:xfrm>
            <a:off x="497941" y="0"/>
            <a:ext cx="7215611" cy="390313"/>
          </a:xfrm>
          <a:solidFill>
            <a:srgbClr val="00007A"/>
          </a:solidFill>
        </p:spPr>
        <p:txBody>
          <a:bodyPr>
            <a:noAutofit/>
          </a:bodyPr>
          <a:lstStyle>
            <a:lvl1pPr algn="l">
              <a:defRPr sz="2400" b="0" i="1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96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97941" y="397896"/>
            <a:ext cx="8646058" cy="495722"/>
          </a:xfrm>
          <a:ln>
            <a:noFill/>
          </a:ln>
        </p:spPr>
        <p:txBody>
          <a:bodyPr>
            <a:noAutofit/>
          </a:bodyPr>
          <a:lstStyle>
            <a:lvl1pPr>
              <a:buNone/>
              <a:defRPr sz="2800" b="1">
                <a:solidFill>
                  <a:srgbClr val="00007A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>
                <a:latin typeface="Garamond" pitchFamily="18" charset="0"/>
              </a:defRPr>
            </a:lvl2pPr>
            <a:lvl3pPr>
              <a:buNone/>
              <a:defRPr>
                <a:latin typeface="Garamond" pitchFamily="18" charset="0"/>
              </a:defRPr>
            </a:lvl3pPr>
            <a:lvl4pPr>
              <a:buNone/>
              <a:defRPr>
                <a:latin typeface="Garamond" pitchFamily="18" charset="0"/>
              </a:defRPr>
            </a:lvl4pPr>
            <a:lvl5pPr>
              <a:buNone/>
              <a:defRPr>
                <a:latin typeface="Garamond" pitchFamily="18" charset="0"/>
              </a:defRPr>
            </a:lvl5pPr>
          </a:lstStyle>
          <a:p>
            <a:pPr lvl="0"/>
            <a:r>
              <a:rPr lang="en-US" dirty="0" smtClean="0"/>
              <a:t>Click to edit Master text</a:t>
            </a:r>
            <a:endParaRPr lang="en-US" dirty="0"/>
          </a:p>
        </p:txBody>
      </p:sp>
      <p:cxnSp>
        <p:nvCxnSpPr>
          <p:cNvPr id="97" name="Straight Connector 96"/>
          <p:cNvCxnSpPr/>
          <p:nvPr userDrawn="1"/>
        </p:nvCxnSpPr>
        <p:spPr>
          <a:xfrm flipV="1">
            <a:off x="79473" y="896400"/>
            <a:ext cx="7815152" cy="0"/>
          </a:xfrm>
          <a:prstGeom prst="line">
            <a:avLst/>
          </a:prstGeom>
          <a:ln w="19050">
            <a:solidFill>
              <a:srgbClr val="0000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8" name="Picture 97" descr="logoss_CLIC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733524" y="17771"/>
            <a:ext cx="1328999" cy="360000"/>
          </a:xfrm>
          <a:prstGeom prst="rect">
            <a:avLst/>
          </a:prstGeom>
        </p:spPr>
      </p:pic>
      <p:pic>
        <p:nvPicPr>
          <p:cNvPr id="99" name="Picture 98" descr="logo_cern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7318" y="17771"/>
            <a:ext cx="365218" cy="360000"/>
          </a:xfrm>
          <a:prstGeom prst="rect">
            <a:avLst/>
          </a:prstGeom>
        </p:spPr>
      </p:pic>
      <p:pic>
        <p:nvPicPr>
          <p:cNvPr id="100" name="Picture 99" descr="logoss_CLIC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733524" y="18446"/>
            <a:ext cx="1328999" cy="3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068"/>
            <a:ext cx="9144000" cy="571504"/>
          </a:xfrm>
        </p:spPr>
        <p:txBody>
          <a:bodyPr>
            <a:noAutofit/>
          </a:bodyPr>
          <a:lstStyle>
            <a:lvl1pPr algn="ctr">
              <a:defRPr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86412"/>
          </a:xfr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cs typeface="Times New Roman" pitchFamily="18" charset="0"/>
              </a:defRPr>
            </a:lvl4pPr>
            <a:lvl5pPr>
              <a:defRPr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142844" y="706170"/>
            <a:ext cx="78151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logo_cern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514197" y="0"/>
            <a:ext cx="438262" cy="432000"/>
          </a:xfrm>
          <a:prstGeom prst="rect">
            <a:avLst/>
          </a:prstGeom>
        </p:spPr>
      </p:pic>
      <p:pic>
        <p:nvPicPr>
          <p:cNvPr id="10" name="Picture 9" descr="CLIC-Logo-Color-150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79421" y="0"/>
            <a:ext cx="534154" cy="534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348B-ADDB-4C00-B15F-20E91ECBC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348B-ADDB-4C00-B15F-20E91ECBC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348B-ADDB-4C00-B15F-20E91ECBC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348B-ADDB-4C00-B15F-20E91ECBC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348B-ADDB-4C00-B15F-20E91ECBC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348B-ADDB-4C00-B15F-20E91ECBC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 userDrawn="1"/>
        </p:nvSpPr>
        <p:spPr>
          <a:xfrm>
            <a:off x="7585295" y="0"/>
            <a:ext cx="1558705" cy="39031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Title 1"/>
          <p:cNvSpPr txBox="1">
            <a:spLocks/>
          </p:cNvSpPr>
          <p:nvPr userDrawn="1"/>
        </p:nvSpPr>
        <p:spPr>
          <a:xfrm>
            <a:off x="0" y="0"/>
            <a:ext cx="1558705" cy="39031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497941" y="0"/>
            <a:ext cx="7215611" cy="390313"/>
          </a:xfrm>
          <a:solidFill>
            <a:schemeClr val="tx1"/>
          </a:solidFill>
        </p:spPr>
        <p:txBody>
          <a:bodyPr>
            <a:noAutofit/>
          </a:bodyPr>
          <a:lstStyle>
            <a:lvl1pPr algn="l">
              <a:defRPr sz="2400" b="0" i="1" baseline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12" name="Text Placeholder 11"/>
          <p:cNvSpPr>
            <a:spLocks noGrp="1"/>
          </p:cNvSpPr>
          <p:nvPr userDrawn="1">
            <p:ph type="body" sz="quarter" idx="13"/>
          </p:nvPr>
        </p:nvSpPr>
        <p:spPr>
          <a:xfrm>
            <a:off x="497941" y="397896"/>
            <a:ext cx="8646058" cy="495721"/>
          </a:xfrm>
          <a:ln>
            <a:noFill/>
          </a:ln>
        </p:spPr>
        <p:txBody>
          <a:bodyPr>
            <a:noAutofit/>
          </a:bodyPr>
          <a:lstStyle>
            <a:lvl1pPr>
              <a:buNone/>
              <a:defRPr sz="2800" b="1"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>
                <a:latin typeface="Garamond" pitchFamily="18" charset="0"/>
              </a:defRPr>
            </a:lvl2pPr>
            <a:lvl3pPr>
              <a:buNone/>
              <a:defRPr>
                <a:latin typeface="Garamond" pitchFamily="18" charset="0"/>
              </a:defRPr>
            </a:lvl3pPr>
            <a:lvl4pPr>
              <a:buNone/>
              <a:defRPr>
                <a:latin typeface="Garamond" pitchFamily="18" charset="0"/>
              </a:defRPr>
            </a:lvl4pPr>
            <a:lvl5pPr>
              <a:buNone/>
              <a:defRPr>
                <a:latin typeface="Garamond" pitchFamily="18" charset="0"/>
              </a:defRPr>
            </a:lvl5pPr>
          </a:lstStyle>
          <a:p>
            <a:pPr lvl="0"/>
            <a:r>
              <a:rPr lang="en-US" dirty="0" smtClean="0"/>
              <a:t>Click to edit Master text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October, 20th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K. Foraz, International Workshop on Linear Colliders 2010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79473" y="897934"/>
            <a:ext cx="78151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CLIC-Logo-Color-150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408566" y="-74695"/>
            <a:ext cx="532800" cy="532800"/>
          </a:xfrm>
          <a:prstGeom prst="rect">
            <a:avLst/>
          </a:prstGeom>
        </p:spPr>
      </p:pic>
      <p:sp>
        <p:nvSpPr>
          <p:cNvPr id="18" name="TextBox 17"/>
          <p:cNvSpPr txBox="1"/>
          <p:nvPr userDrawn="1"/>
        </p:nvSpPr>
        <p:spPr>
          <a:xfrm>
            <a:off x="5740513" y="3696722"/>
            <a:ext cx="793487" cy="43088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fr-CH" sz="2800" dirty="0" smtClean="0">
                <a:solidFill>
                  <a:srgbClr val="FF0000"/>
                </a:solidFill>
              </a:rPr>
              <a:t>CERN</a:t>
            </a:r>
            <a:endParaRPr lang="en-US" sz="2800" dirty="0">
              <a:solidFill>
                <a:srgbClr val="FF0000"/>
              </a:solidFill>
            </a:endParaRPr>
          </a:p>
        </p:txBody>
      </p:sp>
      <p:grpSp>
        <p:nvGrpSpPr>
          <p:cNvPr id="67" name="Group 66"/>
          <p:cNvGrpSpPr/>
          <p:nvPr userDrawn="1"/>
        </p:nvGrpSpPr>
        <p:grpSpPr>
          <a:xfrm>
            <a:off x="3268356" y="3002111"/>
            <a:ext cx="1330729" cy="1314094"/>
            <a:chOff x="3268356" y="3002111"/>
            <a:chExt cx="1330729" cy="1314094"/>
          </a:xfrm>
        </p:grpSpPr>
        <p:grpSp>
          <p:nvGrpSpPr>
            <p:cNvPr id="38" name="Group 37"/>
            <p:cNvGrpSpPr/>
            <p:nvPr userDrawn="1"/>
          </p:nvGrpSpPr>
          <p:grpSpPr>
            <a:xfrm>
              <a:off x="3268356" y="3002111"/>
              <a:ext cx="1330729" cy="1314094"/>
              <a:chOff x="1702106" y="2920630"/>
              <a:chExt cx="1330729" cy="1314094"/>
            </a:xfrm>
          </p:grpSpPr>
          <p:sp>
            <p:nvSpPr>
              <p:cNvPr id="17" name="Oval 16"/>
              <p:cNvSpPr/>
              <p:nvPr userDrawn="1"/>
            </p:nvSpPr>
            <p:spPr>
              <a:xfrm>
                <a:off x="1702107" y="2920631"/>
                <a:ext cx="948144" cy="931509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9" name="Freeform 18"/>
              <p:cNvSpPr/>
              <p:nvPr userDrawn="1"/>
            </p:nvSpPr>
            <p:spPr>
              <a:xfrm rot="21360000">
                <a:off x="1900792" y="3058324"/>
                <a:ext cx="948145" cy="931510"/>
              </a:xfrm>
              <a:custGeom>
                <a:avLst/>
                <a:gdLst>
                  <a:gd name="connsiteX0" fmla="*/ 0 w 1548143"/>
                  <a:gd name="connsiteY0" fmla="*/ 760491 h 1520982"/>
                  <a:gd name="connsiteX1" fmla="*/ 231587 w 1548143"/>
                  <a:gd name="connsiteY1" fmla="*/ 218005 h 1520982"/>
                  <a:gd name="connsiteX2" fmla="*/ 774074 w 1548143"/>
                  <a:gd name="connsiteY2" fmla="*/ 1 h 1520982"/>
                  <a:gd name="connsiteX3" fmla="*/ 1316560 w 1548143"/>
                  <a:gd name="connsiteY3" fmla="*/ 218007 h 1520982"/>
                  <a:gd name="connsiteX4" fmla="*/ 1548145 w 1548143"/>
                  <a:gd name="connsiteY4" fmla="*/ 760494 h 1520982"/>
                  <a:gd name="connsiteX5" fmla="*/ 1316559 w 1548143"/>
                  <a:gd name="connsiteY5" fmla="*/ 1302980 h 1520982"/>
                  <a:gd name="connsiteX6" fmla="*/ 774073 w 1548143"/>
                  <a:gd name="connsiteY6" fmla="*/ 1520985 h 1520982"/>
                  <a:gd name="connsiteX7" fmla="*/ 231587 w 1548143"/>
                  <a:gd name="connsiteY7" fmla="*/ 1302980 h 1520982"/>
                  <a:gd name="connsiteX8" fmla="*/ 2 w 1548143"/>
                  <a:gd name="connsiteY8" fmla="*/ 760493 h 1520982"/>
                  <a:gd name="connsiteX9" fmla="*/ 0 w 1548143"/>
                  <a:gd name="connsiteY9" fmla="*/ 760491 h 1520982"/>
                  <a:gd name="connsiteX0" fmla="*/ 231587 w 1548145"/>
                  <a:gd name="connsiteY0" fmla="*/ 218004 h 1520984"/>
                  <a:gd name="connsiteX1" fmla="*/ 774074 w 1548145"/>
                  <a:gd name="connsiteY1" fmla="*/ 0 h 1520984"/>
                  <a:gd name="connsiteX2" fmla="*/ 1316560 w 1548145"/>
                  <a:gd name="connsiteY2" fmla="*/ 218006 h 1520984"/>
                  <a:gd name="connsiteX3" fmla="*/ 1548145 w 1548145"/>
                  <a:gd name="connsiteY3" fmla="*/ 760493 h 1520984"/>
                  <a:gd name="connsiteX4" fmla="*/ 1316559 w 1548145"/>
                  <a:gd name="connsiteY4" fmla="*/ 1302979 h 1520984"/>
                  <a:gd name="connsiteX5" fmla="*/ 774073 w 1548145"/>
                  <a:gd name="connsiteY5" fmla="*/ 1520984 h 1520984"/>
                  <a:gd name="connsiteX6" fmla="*/ 231587 w 1548145"/>
                  <a:gd name="connsiteY6" fmla="*/ 1302979 h 1520984"/>
                  <a:gd name="connsiteX7" fmla="*/ 2 w 1548145"/>
                  <a:gd name="connsiteY7" fmla="*/ 760492 h 1520984"/>
                  <a:gd name="connsiteX8" fmla="*/ 0 w 1548145"/>
                  <a:gd name="connsiteY8" fmla="*/ 760490 h 1520984"/>
                  <a:gd name="connsiteX9" fmla="*/ 323027 w 1548145"/>
                  <a:gd name="connsiteY9" fmla="*/ 309444 h 1520984"/>
                  <a:gd name="connsiteX0" fmla="*/ 231587 w 1548145"/>
                  <a:gd name="connsiteY0" fmla="*/ 218004 h 1520984"/>
                  <a:gd name="connsiteX1" fmla="*/ 774074 w 1548145"/>
                  <a:gd name="connsiteY1" fmla="*/ 0 h 1520984"/>
                  <a:gd name="connsiteX2" fmla="*/ 1316560 w 1548145"/>
                  <a:gd name="connsiteY2" fmla="*/ 218006 h 1520984"/>
                  <a:gd name="connsiteX3" fmla="*/ 1548145 w 1548145"/>
                  <a:gd name="connsiteY3" fmla="*/ 760493 h 1520984"/>
                  <a:gd name="connsiteX4" fmla="*/ 1316559 w 1548145"/>
                  <a:gd name="connsiteY4" fmla="*/ 1302979 h 1520984"/>
                  <a:gd name="connsiteX5" fmla="*/ 774073 w 1548145"/>
                  <a:gd name="connsiteY5" fmla="*/ 1520984 h 1520984"/>
                  <a:gd name="connsiteX6" fmla="*/ 231587 w 1548145"/>
                  <a:gd name="connsiteY6" fmla="*/ 1302979 h 1520984"/>
                  <a:gd name="connsiteX7" fmla="*/ 2 w 1548145"/>
                  <a:gd name="connsiteY7" fmla="*/ 760492 h 1520984"/>
                  <a:gd name="connsiteX8" fmla="*/ 0 w 1548145"/>
                  <a:gd name="connsiteY8" fmla="*/ 760490 h 1520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8145" h="1520984">
                    <a:moveTo>
                      <a:pt x="231587" y="218004"/>
                    </a:moveTo>
                    <a:cubicBezTo>
                      <a:pt x="376340" y="78286"/>
                      <a:pt x="571150" y="0"/>
                      <a:pt x="774074" y="0"/>
                    </a:cubicBezTo>
                    <a:cubicBezTo>
                      <a:pt x="976998" y="0"/>
                      <a:pt x="1171807" y="78287"/>
                      <a:pt x="1316560" y="218006"/>
                    </a:cubicBezTo>
                    <a:cubicBezTo>
                      <a:pt x="1464700" y="360993"/>
                      <a:pt x="1548145" y="556465"/>
                      <a:pt x="1548145" y="760493"/>
                    </a:cubicBezTo>
                    <a:cubicBezTo>
                      <a:pt x="1548145" y="964521"/>
                      <a:pt x="1464699" y="1159992"/>
                      <a:pt x="1316559" y="1302979"/>
                    </a:cubicBezTo>
                    <a:cubicBezTo>
                      <a:pt x="1171806" y="1442697"/>
                      <a:pt x="976996" y="1520984"/>
                      <a:pt x="774073" y="1520984"/>
                    </a:cubicBezTo>
                    <a:cubicBezTo>
                      <a:pt x="571149" y="1520984"/>
                      <a:pt x="376340" y="1442697"/>
                      <a:pt x="231587" y="1302979"/>
                    </a:cubicBezTo>
                    <a:cubicBezTo>
                      <a:pt x="83447" y="1159992"/>
                      <a:pt x="1" y="964520"/>
                      <a:pt x="2" y="760492"/>
                    </a:cubicBezTo>
                    <a:lnTo>
                      <a:pt x="0" y="760490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cxnSp>
            <p:nvCxnSpPr>
              <p:cNvPr id="22" name="Straight Connector 21"/>
              <p:cNvCxnSpPr>
                <a:stCxn id="17" idx="0"/>
              </p:cNvCxnSpPr>
              <p:nvPr userDrawn="1"/>
            </p:nvCxnSpPr>
            <p:spPr>
              <a:xfrm rot="16200000" flipH="1">
                <a:off x="2598962" y="2497847"/>
                <a:ext cx="11089" cy="856656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>
                <a:stCxn id="17" idx="6"/>
              </p:cNvCxnSpPr>
              <p:nvPr userDrawn="1"/>
            </p:nvCxnSpPr>
            <p:spPr>
              <a:xfrm>
                <a:off x="2650251" y="3386385"/>
                <a:ext cx="199609" cy="848339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>
                <a:endCxn id="19" idx="3"/>
              </p:cNvCxnSpPr>
              <p:nvPr userDrawn="1"/>
            </p:nvCxnSpPr>
            <p:spPr>
              <a:xfrm rot="5400000">
                <a:off x="2657891" y="3232504"/>
                <a:ext cx="448397" cy="68615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>
                <a:stCxn id="17" idx="5"/>
              </p:cNvCxnSpPr>
              <p:nvPr userDrawn="1"/>
            </p:nvCxnSpPr>
            <p:spPr>
              <a:xfrm rot="5400000">
                <a:off x="2016366" y="3739691"/>
                <a:ext cx="519001" cy="471065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>
                <a:stCxn id="17" idx="2"/>
              </p:cNvCxnSpPr>
              <p:nvPr userDrawn="1"/>
            </p:nvCxnSpPr>
            <p:spPr>
              <a:xfrm rot="10800000" flipH="1" flipV="1">
                <a:off x="1702106" y="3386385"/>
                <a:ext cx="138618" cy="576648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/>
            <p:cNvGrpSpPr/>
            <p:nvPr userDrawn="1"/>
          </p:nvGrpSpPr>
          <p:grpSpPr>
            <a:xfrm>
              <a:off x="3355064" y="3362949"/>
              <a:ext cx="709201" cy="217695"/>
              <a:chOff x="5772562" y="3807713"/>
              <a:chExt cx="709201" cy="217695"/>
            </a:xfrm>
          </p:grpSpPr>
          <p:sp>
            <p:nvSpPr>
              <p:cNvPr id="39" name="Freeform 38"/>
              <p:cNvSpPr/>
              <p:nvPr userDrawn="1"/>
            </p:nvSpPr>
            <p:spPr>
              <a:xfrm>
                <a:off x="5772562" y="3807713"/>
                <a:ext cx="140174" cy="217695"/>
              </a:xfrm>
              <a:custGeom>
                <a:avLst/>
                <a:gdLst>
                  <a:gd name="connsiteX0" fmla="*/ 0 w 161171"/>
                  <a:gd name="connsiteY0" fmla="*/ 106899 h 213798"/>
                  <a:gd name="connsiteX1" fmla="*/ 16236 w 161171"/>
                  <a:gd name="connsiteY1" fmla="*/ 42549 h 213798"/>
                  <a:gd name="connsiteX2" fmla="*/ 80586 w 161171"/>
                  <a:gd name="connsiteY2" fmla="*/ 0 h 213798"/>
                  <a:gd name="connsiteX3" fmla="*/ 144936 w 161171"/>
                  <a:gd name="connsiteY3" fmla="*/ 42549 h 213798"/>
                  <a:gd name="connsiteX4" fmla="*/ 161172 w 161171"/>
                  <a:gd name="connsiteY4" fmla="*/ 106899 h 213798"/>
                  <a:gd name="connsiteX5" fmla="*/ 144936 w 161171"/>
                  <a:gd name="connsiteY5" fmla="*/ 171249 h 213798"/>
                  <a:gd name="connsiteX6" fmla="*/ 80586 w 161171"/>
                  <a:gd name="connsiteY6" fmla="*/ 213798 h 213798"/>
                  <a:gd name="connsiteX7" fmla="*/ 16236 w 161171"/>
                  <a:gd name="connsiteY7" fmla="*/ 171249 h 213798"/>
                  <a:gd name="connsiteX8" fmla="*/ 0 w 161171"/>
                  <a:gd name="connsiteY8" fmla="*/ 106899 h 213798"/>
                  <a:gd name="connsiteX0" fmla="*/ 161172 w 252612"/>
                  <a:gd name="connsiteY0" fmla="*/ 106899 h 213798"/>
                  <a:gd name="connsiteX1" fmla="*/ 144936 w 252612"/>
                  <a:gd name="connsiteY1" fmla="*/ 171249 h 213798"/>
                  <a:gd name="connsiteX2" fmla="*/ 80586 w 252612"/>
                  <a:gd name="connsiteY2" fmla="*/ 213798 h 213798"/>
                  <a:gd name="connsiteX3" fmla="*/ 16236 w 252612"/>
                  <a:gd name="connsiteY3" fmla="*/ 171249 h 213798"/>
                  <a:gd name="connsiteX4" fmla="*/ 0 w 252612"/>
                  <a:gd name="connsiteY4" fmla="*/ 106899 h 213798"/>
                  <a:gd name="connsiteX5" fmla="*/ 16236 w 252612"/>
                  <a:gd name="connsiteY5" fmla="*/ 42549 h 213798"/>
                  <a:gd name="connsiteX6" fmla="*/ 80586 w 252612"/>
                  <a:gd name="connsiteY6" fmla="*/ 0 h 213798"/>
                  <a:gd name="connsiteX7" fmla="*/ 144936 w 252612"/>
                  <a:gd name="connsiteY7" fmla="*/ 42549 h 213798"/>
                  <a:gd name="connsiteX8" fmla="*/ 252612 w 252612"/>
                  <a:gd name="connsiteY8" fmla="*/ 198339 h 213798"/>
                  <a:gd name="connsiteX0" fmla="*/ 161172 w 161172"/>
                  <a:gd name="connsiteY0" fmla="*/ 106899 h 213798"/>
                  <a:gd name="connsiteX1" fmla="*/ 144936 w 161172"/>
                  <a:gd name="connsiteY1" fmla="*/ 171249 h 213798"/>
                  <a:gd name="connsiteX2" fmla="*/ 80586 w 161172"/>
                  <a:gd name="connsiteY2" fmla="*/ 213798 h 213798"/>
                  <a:gd name="connsiteX3" fmla="*/ 16236 w 161172"/>
                  <a:gd name="connsiteY3" fmla="*/ 171249 h 213798"/>
                  <a:gd name="connsiteX4" fmla="*/ 0 w 161172"/>
                  <a:gd name="connsiteY4" fmla="*/ 106899 h 213798"/>
                  <a:gd name="connsiteX5" fmla="*/ 16236 w 161172"/>
                  <a:gd name="connsiteY5" fmla="*/ 42549 h 213798"/>
                  <a:gd name="connsiteX6" fmla="*/ 80586 w 161172"/>
                  <a:gd name="connsiteY6" fmla="*/ 0 h 213798"/>
                  <a:gd name="connsiteX7" fmla="*/ 144936 w 161172"/>
                  <a:gd name="connsiteY7" fmla="*/ 42549 h 213798"/>
                  <a:gd name="connsiteX0" fmla="*/ 144936 w 144936"/>
                  <a:gd name="connsiteY0" fmla="*/ 171249 h 213798"/>
                  <a:gd name="connsiteX1" fmla="*/ 80586 w 144936"/>
                  <a:gd name="connsiteY1" fmla="*/ 213798 h 213798"/>
                  <a:gd name="connsiteX2" fmla="*/ 16236 w 144936"/>
                  <a:gd name="connsiteY2" fmla="*/ 171249 h 213798"/>
                  <a:gd name="connsiteX3" fmla="*/ 0 w 144936"/>
                  <a:gd name="connsiteY3" fmla="*/ 106899 h 213798"/>
                  <a:gd name="connsiteX4" fmla="*/ 16236 w 144936"/>
                  <a:gd name="connsiteY4" fmla="*/ 42549 h 213798"/>
                  <a:gd name="connsiteX5" fmla="*/ 80586 w 144936"/>
                  <a:gd name="connsiteY5" fmla="*/ 0 h 213798"/>
                  <a:gd name="connsiteX6" fmla="*/ 144936 w 144936"/>
                  <a:gd name="connsiteY6" fmla="*/ 42549 h 213798"/>
                  <a:gd name="connsiteX0" fmla="*/ 144936 w 148871"/>
                  <a:gd name="connsiteY0" fmla="*/ 171249 h 216504"/>
                  <a:gd name="connsiteX1" fmla="*/ 138146 w 148871"/>
                  <a:gd name="connsiteY1" fmla="*/ 187483 h 216504"/>
                  <a:gd name="connsiteX2" fmla="*/ 80586 w 148871"/>
                  <a:gd name="connsiteY2" fmla="*/ 213798 h 216504"/>
                  <a:gd name="connsiteX3" fmla="*/ 16236 w 148871"/>
                  <a:gd name="connsiteY3" fmla="*/ 171249 h 216504"/>
                  <a:gd name="connsiteX4" fmla="*/ 0 w 148871"/>
                  <a:gd name="connsiteY4" fmla="*/ 106899 h 216504"/>
                  <a:gd name="connsiteX5" fmla="*/ 16236 w 148871"/>
                  <a:gd name="connsiteY5" fmla="*/ 42549 h 216504"/>
                  <a:gd name="connsiteX6" fmla="*/ 80586 w 148871"/>
                  <a:gd name="connsiteY6" fmla="*/ 0 h 216504"/>
                  <a:gd name="connsiteX7" fmla="*/ 144936 w 148871"/>
                  <a:gd name="connsiteY7" fmla="*/ 42549 h 216504"/>
                  <a:gd name="connsiteX0" fmla="*/ 138146 w 144936"/>
                  <a:gd name="connsiteY0" fmla="*/ 187483 h 216504"/>
                  <a:gd name="connsiteX1" fmla="*/ 80586 w 144936"/>
                  <a:gd name="connsiteY1" fmla="*/ 213798 h 216504"/>
                  <a:gd name="connsiteX2" fmla="*/ 16236 w 144936"/>
                  <a:gd name="connsiteY2" fmla="*/ 171249 h 216504"/>
                  <a:gd name="connsiteX3" fmla="*/ 0 w 144936"/>
                  <a:gd name="connsiteY3" fmla="*/ 106899 h 216504"/>
                  <a:gd name="connsiteX4" fmla="*/ 16236 w 144936"/>
                  <a:gd name="connsiteY4" fmla="*/ 42549 h 216504"/>
                  <a:gd name="connsiteX5" fmla="*/ 80586 w 144936"/>
                  <a:gd name="connsiteY5" fmla="*/ 0 h 216504"/>
                  <a:gd name="connsiteX6" fmla="*/ 144936 w 144936"/>
                  <a:gd name="connsiteY6" fmla="*/ 42549 h 216504"/>
                  <a:gd name="connsiteX0" fmla="*/ 138146 w 138146"/>
                  <a:gd name="connsiteY0" fmla="*/ 189864 h 218885"/>
                  <a:gd name="connsiteX1" fmla="*/ 80586 w 138146"/>
                  <a:gd name="connsiteY1" fmla="*/ 216179 h 218885"/>
                  <a:gd name="connsiteX2" fmla="*/ 16236 w 138146"/>
                  <a:gd name="connsiteY2" fmla="*/ 173630 h 218885"/>
                  <a:gd name="connsiteX3" fmla="*/ 0 w 138146"/>
                  <a:gd name="connsiteY3" fmla="*/ 109280 h 218885"/>
                  <a:gd name="connsiteX4" fmla="*/ 16236 w 138146"/>
                  <a:gd name="connsiteY4" fmla="*/ 44930 h 218885"/>
                  <a:gd name="connsiteX5" fmla="*/ 80586 w 138146"/>
                  <a:gd name="connsiteY5" fmla="*/ 2381 h 218885"/>
                  <a:gd name="connsiteX6" fmla="*/ 135411 w 138146"/>
                  <a:gd name="connsiteY6" fmla="*/ 30642 h 218885"/>
                  <a:gd name="connsiteX0" fmla="*/ 138146 w 140174"/>
                  <a:gd name="connsiteY0" fmla="*/ 188674 h 217695"/>
                  <a:gd name="connsiteX1" fmla="*/ 80586 w 140174"/>
                  <a:gd name="connsiteY1" fmla="*/ 214989 h 217695"/>
                  <a:gd name="connsiteX2" fmla="*/ 16236 w 140174"/>
                  <a:gd name="connsiteY2" fmla="*/ 172440 h 217695"/>
                  <a:gd name="connsiteX3" fmla="*/ 0 w 140174"/>
                  <a:gd name="connsiteY3" fmla="*/ 108090 h 217695"/>
                  <a:gd name="connsiteX4" fmla="*/ 16236 w 140174"/>
                  <a:gd name="connsiteY4" fmla="*/ 43740 h 217695"/>
                  <a:gd name="connsiteX5" fmla="*/ 80586 w 140174"/>
                  <a:gd name="connsiteY5" fmla="*/ 1191 h 217695"/>
                  <a:gd name="connsiteX6" fmla="*/ 140174 w 140174"/>
                  <a:gd name="connsiteY6" fmla="*/ 36596 h 217695"/>
                  <a:gd name="connsiteX0" fmla="*/ 138146 w 140174"/>
                  <a:gd name="connsiteY0" fmla="*/ 188674 h 217695"/>
                  <a:gd name="connsiteX1" fmla="*/ 80586 w 140174"/>
                  <a:gd name="connsiteY1" fmla="*/ 214989 h 217695"/>
                  <a:gd name="connsiteX2" fmla="*/ 16236 w 140174"/>
                  <a:gd name="connsiteY2" fmla="*/ 172440 h 217695"/>
                  <a:gd name="connsiteX3" fmla="*/ 0 w 140174"/>
                  <a:gd name="connsiteY3" fmla="*/ 108090 h 217695"/>
                  <a:gd name="connsiteX4" fmla="*/ 16236 w 140174"/>
                  <a:gd name="connsiteY4" fmla="*/ 43740 h 217695"/>
                  <a:gd name="connsiteX5" fmla="*/ 80586 w 140174"/>
                  <a:gd name="connsiteY5" fmla="*/ 1191 h 217695"/>
                  <a:gd name="connsiteX6" fmla="*/ 140174 w 140174"/>
                  <a:gd name="connsiteY6" fmla="*/ 36596 h 217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174" h="217695">
                    <a:moveTo>
                      <a:pt x="138146" y="188674"/>
                    </a:moveTo>
                    <a:cubicBezTo>
                      <a:pt x="117896" y="202909"/>
                      <a:pt x="100904" y="217695"/>
                      <a:pt x="80586" y="214989"/>
                    </a:cubicBezTo>
                    <a:cubicBezTo>
                      <a:pt x="60268" y="212283"/>
                      <a:pt x="31463" y="199234"/>
                      <a:pt x="16236" y="172440"/>
                    </a:cubicBezTo>
                    <a:cubicBezTo>
                      <a:pt x="5699" y="153899"/>
                      <a:pt x="0" y="131310"/>
                      <a:pt x="0" y="108090"/>
                    </a:cubicBezTo>
                    <a:cubicBezTo>
                      <a:pt x="0" y="84870"/>
                      <a:pt x="5699" y="62282"/>
                      <a:pt x="16236" y="43740"/>
                    </a:cubicBezTo>
                    <a:cubicBezTo>
                      <a:pt x="31463" y="16946"/>
                      <a:pt x="59930" y="2382"/>
                      <a:pt x="80586" y="1191"/>
                    </a:cubicBezTo>
                    <a:cubicBezTo>
                      <a:pt x="101242" y="0"/>
                      <a:pt x="124947" y="9802"/>
                      <a:pt x="140174" y="36596"/>
                    </a:cubicBezTo>
                  </a:path>
                </a:pathLst>
              </a:custGeom>
              <a:noFill/>
              <a:ln cap="rnd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00B0F0"/>
                  </a:solidFill>
                </a:endParaRPr>
              </a:p>
            </p:txBody>
          </p:sp>
          <p:grpSp>
            <p:nvGrpSpPr>
              <p:cNvPr id="65" name="Group 64"/>
              <p:cNvGrpSpPr/>
              <p:nvPr userDrawn="1"/>
            </p:nvGrpSpPr>
            <p:grpSpPr>
              <a:xfrm>
                <a:off x="5974557" y="3825383"/>
                <a:ext cx="100012" cy="200025"/>
                <a:chOff x="5974557" y="3817144"/>
                <a:chExt cx="100012" cy="200025"/>
              </a:xfrm>
            </p:grpSpPr>
            <p:cxnSp>
              <p:nvCxnSpPr>
                <p:cNvPr id="41" name="Straight Connector 40"/>
                <p:cNvCxnSpPr/>
                <p:nvPr userDrawn="1"/>
              </p:nvCxnSpPr>
              <p:spPr>
                <a:xfrm rot="5400000">
                  <a:off x="5877357" y="3916726"/>
                  <a:ext cx="194400" cy="0"/>
                </a:xfrm>
                <a:prstGeom prst="line">
                  <a:avLst/>
                </a:prstGeom>
                <a:ln w="28575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 userDrawn="1"/>
              </p:nvCxnSpPr>
              <p:spPr>
                <a:xfrm rot="10800000">
                  <a:off x="5974559" y="4017169"/>
                  <a:ext cx="100010" cy="0"/>
                </a:xfrm>
                <a:prstGeom prst="line">
                  <a:avLst/>
                </a:prstGeom>
                <a:ln w="28575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 userDrawn="1"/>
              </p:nvCxnSpPr>
              <p:spPr>
                <a:xfrm rot="10800000">
                  <a:off x="5985903" y="3912394"/>
                  <a:ext cx="72000" cy="0"/>
                </a:xfrm>
                <a:prstGeom prst="line">
                  <a:avLst/>
                </a:prstGeom>
                <a:ln w="28575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 userDrawn="1"/>
              </p:nvCxnSpPr>
              <p:spPr>
                <a:xfrm rot="10800000">
                  <a:off x="5974559" y="3817144"/>
                  <a:ext cx="100010" cy="0"/>
                </a:xfrm>
                <a:prstGeom prst="line">
                  <a:avLst/>
                </a:prstGeom>
                <a:ln w="28575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" name="Group 63"/>
              <p:cNvGrpSpPr/>
              <p:nvPr userDrawn="1"/>
            </p:nvGrpSpPr>
            <p:grpSpPr>
              <a:xfrm>
                <a:off x="6343651" y="3825383"/>
                <a:ext cx="138112" cy="200025"/>
                <a:chOff x="6343651" y="3821905"/>
                <a:chExt cx="138112" cy="200025"/>
              </a:xfrm>
            </p:grpSpPr>
            <p:cxnSp>
              <p:nvCxnSpPr>
                <p:cNvPr id="51" name="Straight Connector 50"/>
                <p:cNvCxnSpPr/>
                <p:nvPr userDrawn="1"/>
              </p:nvCxnSpPr>
              <p:spPr>
                <a:xfrm rot="5400000">
                  <a:off x="6246450" y="3921489"/>
                  <a:ext cx="194401" cy="0"/>
                </a:xfrm>
                <a:prstGeom prst="line">
                  <a:avLst/>
                </a:prstGeom>
                <a:ln w="28575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 userDrawn="1"/>
              </p:nvCxnSpPr>
              <p:spPr>
                <a:xfrm rot="5400000">
                  <a:off x="6384563" y="3921489"/>
                  <a:ext cx="194400" cy="0"/>
                </a:xfrm>
                <a:prstGeom prst="line">
                  <a:avLst/>
                </a:prstGeom>
                <a:ln w="28575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 userDrawn="1"/>
              </p:nvCxnSpPr>
              <p:spPr>
                <a:xfrm rot="16200000" flipH="1">
                  <a:off x="6313885" y="3858815"/>
                  <a:ext cx="200025" cy="126206"/>
                </a:xfrm>
                <a:prstGeom prst="line">
                  <a:avLst/>
                </a:prstGeom>
                <a:ln w="28575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" name="Group 62"/>
              <p:cNvGrpSpPr/>
              <p:nvPr userDrawn="1"/>
            </p:nvGrpSpPr>
            <p:grpSpPr>
              <a:xfrm>
                <a:off x="6140461" y="3821896"/>
                <a:ext cx="123418" cy="203512"/>
                <a:chOff x="6140461" y="3813659"/>
                <a:chExt cx="123418" cy="203512"/>
              </a:xfrm>
            </p:grpSpPr>
            <p:cxnSp>
              <p:nvCxnSpPr>
                <p:cNvPr id="50" name="Straight Connector 49"/>
                <p:cNvCxnSpPr/>
                <p:nvPr userDrawn="1"/>
              </p:nvCxnSpPr>
              <p:spPr>
                <a:xfrm rot="5400000">
                  <a:off x="6053569" y="3919970"/>
                  <a:ext cx="194400" cy="0"/>
                </a:xfrm>
                <a:prstGeom prst="line">
                  <a:avLst/>
                </a:prstGeom>
                <a:ln w="28575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8" name="Freeform 57"/>
                <p:cNvSpPr/>
                <p:nvPr userDrawn="1"/>
              </p:nvSpPr>
              <p:spPr>
                <a:xfrm>
                  <a:off x="6140461" y="3813659"/>
                  <a:ext cx="110322" cy="108421"/>
                </a:xfrm>
                <a:custGeom>
                  <a:avLst/>
                  <a:gdLst>
                    <a:gd name="connsiteX0" fmla="*/ 0 w 97631"/>
                    <a:gd name="connsiteY0" fmla="*/ 52388 h 104775"/>
                    <a:gd name="connsiteX1" fmla="*/ 13102 w 97631"/>
                    <a:gd name="connsiteY1" fmla="*/ 16674 h 104775"/>
                    <a:gd name="connsiteX2" fmla="*/ 48816 w 97631"/>
                    <a:gd name="connsiteY2" fmla="*/ 0 h 104775"/>
                    <a:gd name="connsiteX3" fmla="*/ 84530 w 97631"/>
                    <a:gd name="connsiteY3" fmla="*/ 16674 h 104775"/>
                    <a:gd name="connsiteX4" fmla="*/ 97632 w 97631"/>
                    <a:gd name="connsiteY4" fmla="*/ 52388 h 104775"/>
                    <a:gd name="connsiteX5" fmla="*/ 84530 w 97631"/>
                    <a:gd name="connsiteY5" fmla="*/ 88102 h 104775"/>
                    <a:gd name="connsiteX6" fmla="*/ 48816 w 97631"/>
                    <a:gd name="connsiteY6" fmla="*/ 104776 h 104775"/>
                    <a:gd name="connsiteX7" fmla="*/ 13102 w 97631"/>
                    <a:gd name="connsiteY7" fmla="*/ 88102 h 104775"/>
                    <a:gd name="connsiteX8" fmla="*/ 0 w 97631"/>
                    <a:gd name="connsiteY8" fmla="*/ 52388 h 104775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52388 h 104776"/>
                    <a:gd name="connsiteX1" fmla="*/ 8420 w 112000"/>
                    <a:gd name="connsiteY1" fmla="*/ 2386 h 104776"/>
                    <a:gd name="connsiteX2" fmla="*/ 63184 w 112000"/>
                    <a:gd name="connsiteY2" fmla="*/ 0 h 104776"/>
                    <a:gd name="connsiteX3" fmla="*/ 98898 w 112000"/>
                    <a:gd name="connsiteY3" fmla="*/ 16674 h 104776"/>
                    <a:gd name="connsiteX4" fmla="*/ 112000 w 112000"/>
                    <a:gd name="connsiteY4" fmla="*/ 52388 h 104776"/>
                    <a:gd name="connsiteX5" fmla="*/ 98898 w 112000"/>
                    <a:gd name="connsiteY5" fmla="*/ 88102 h 104776"/>
                    <a:gd name="connsiteX6" fmla="*/ 63184 w 112000"/>
                    <a:gd name="connsiteY6" fmla="*/ 104776 h 104776"/>
                    <a:gd name="connsiteX7" fmla="*/ 27470 w 112000"/>
                    <a:gd name="connsiteY7" fmla="*/ 88102 h 104776"/>
                    <a:gd name="connsiteX8" fmla="*/ 14368 w 112000"/>
                    <a:gd name="connsiteY8" fmla="*/ 52388 h 104776"/>
                    <a:gd name="connsiteX0" fmla="*/ 14368 w 112000"/>
                    <a:gd name="connsiteY0" fmla="*/ 53492 h 105880"/>
                    <a:gd name="connsiteX1" fmla="*/ 8420 w 112000"/>
                    <a:gd name="connsiteY1" fmla="*/ 3490 h 105880"/>
                    <a:gd name="connsiteX2" fmla="*/ 63184 w 112000"/>
                    <a:gd name="connsiteY2" fmla="*/ 1104 h 105880"/>
                    <a:gd name="connsiteX3" fmla="*/ 98898 w 112000"/>
                    <a:gd name="connsiteY3" fmla="*/ 17778 h 105880"/>
                    <a:gd name="connsiteX4" fmla="*/ 112000 w 112000"/>
                    <a:gd name="connsiteY4" fmla="*/ 53492 h 105880"/>
                    <a:gd name="connsiteX5" fmla="*/ 98898 w 112000"/>
                    <a:gd name="connsiteY5" fmla="*/ 89206 h 105880"/>
                    <a:gd name="connsiteX6" fmla="*/ 63184 w 112000"/>
                    <a:gd name="connsiteY6" fmla="*/ 105880 h 105880"/>
                    <a:gd name="connsiteX7" fmla="*/ 27470 w 112000"/>
                    <a:gd name="connsiteY7" fmla="*/ 89206 h 105880"/>
                    <a:gd name="connsiteX8" fmla="*/ 14368 w 112000"/>
                    <a:gd name="connsiteY8" fmla="*/ 53492 h 105880"/>
                    <a:gd name="connsiteX0" fmla="*/ 14368 w 112000"/>
                    <a:gd name="connsiteY0" fmla="*/ 53492 h 144932"/>
                    <a:gd name="connsiteX1" fmla="*/ 8420 w 112000"/>
                    <a:gd name="connsiteY1" fmla="*/ 3490 h 144932"/>
                    <a:gd name="connsiteX2" fmla="*/ 63184 w 112000"/>
                    <a:gd name="connsiteY2" fmla="*/ 1104 h 144932"/>
                    <a:gd name="connsiteX3" fmla="*/ 98898 w 112000"/>
                    <a:gd name="connsiteY3" fmla="*/ 17778 h 144932"/>
                    <a:gd name="connsiteX4" fmla="*/ 112000 w 112000"/>
                    <a:gd name="connsiteY4" fmla="*/ 53492 h 144932"/>
                    <a:gd name="connsiteX5" fmla="*/ 98898 w 112000"/>
                    <a:gd name="connsiteY5" fmla="*/ 89206 h 144932"/>
                    <a:gd name="connsiteX6" fmla="*/ 63184 w 112000"/>
                    <a:gd name="connsiteY6" fmla="*/ 105880 h 144932"/>
                    <a:gd name="connsiteX7" fmla="*/ 27470 w 112000"/>
                    <a:gd name="connsiteY7" fmla="*/ 89206 h 144932"/>
                    <a:gd name="connsiteX8" fmla="*/ 105808 w 112000"/>
                    <a:gd name="connsiteY8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6669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66676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97388 w 103580"/>
                    <a:gd name="connsiteY6" fmla="*/ 144932 h 144932"/>
                    <a:gd name="connsiteX0" fmla="*/ 0 w 103580"/>
                    <a:gd name="connsiteY0" fmla="*/ 3490 h 108818"/>
                    <a:gd name="connsiteX1" fmla="*/ 54764 w 103580"/>
                    <a:gd name="connsiteY1" fmla="*/ 1104 h 108818"/>
                    <a:gd name="connsiteX2" fmla="*/ 90478 w 103580"/>
                    <a:gd name="connsiteY2" fmla="*/ 17778 h 108818"/>
                    <a:gd name="connsiteX3" fmla="*/ 103580 w 103580"/>
                    <a:gd name="connsiteY3" fmla="*/ 53492 h 108818"/>
                    <a:gd name="connsiteX4" fmla="*/ 90478 w 103580"/>
                    <a:gd name="connsiteY4" fmla="*/ 89206 h 108818"/>
                    <a:gd name="connsiteX5" fmla="*/ 54764 w 103580"/>
                    <a:gd name="connsiteY5" fmla="*/ 105880 h 108818"/>
                    <a:gd name="connsiteX6" fmla="*/ 9282 w 103580"/>
                    <a:gd name="connsiteY6" fmla="*/ 106832 h 108818"/>
                    <a:gd name="connsiteX0" fmla="*/ 6742 w 110322"/>
                    <a:gd name="connsiteY0" fmla="*/ 3490 h 108421"/>
                    <a:gd name="connsiteX1" fmla="*/ 61506 w 110322"/>
                    <a:gd name="connsiteY1" fmla="*/ 1104 h 108421"/>
                    <a:gd name="connsiteX2" fmla="*/ 97220 w 110322"/>
                    <a:gd name="connsiteY2" fmla="*/ 17778 h 108421"/>
                    <a:gd name="connsiteX3" fmla="*/ 110322 w 110322"/>
                    <a:gd name="connsiteY3" fmla="*/ 53492 h 108421"/>
                    <a:gd name="connsiteX4" fmla="*/ 97220 w 110322"/>
                    <a:gd name="connsiteY4" fmla="*/ 89206 h 108421"/>
                    <a:gd name="connsiteX5" fmla="*/ 61506 w 110322"/>
                    <a:gd name="connsiteY5" fmla="*/ 105880 h 108421"/>
                    <a:gd name="connsiteX6" fmla="*/ 8880 w 110322"/>
                    <a:gd name="connsiteY6" fmla="*/ 104451 h 10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322" h="108421">
                      <a:moveTo>
                        <a:pt x="6742" y="3490"/>
                      </a:moveTo>
                      <a:cubicBezTo>
                        <a:pt x="61220" y="0"/>
                        <a:pt x="29757" y="3486"/>
                        <a:pt x="61506" y="1104"/>
                      </a:cubicBezTo>
                      <a:cubicBezTo>
                        <a:pt x="76586" y="3485"/>
                        <a:pt x="87986" y="7143"/>
                        <a:pt x="97220" y="17778"/>
                      </a:cubicBezTo>
                      <a:cubicBezTo>
                        <a:pt x="105640" y="27475"/>
                        <a:pt x="110322" y="40237"/>
                        <a:pt x="110322" y="53492"/>
                      </a:cubicBezTo>
                      <a:cubicBezTo>
                        <a:pt x="110322" y="66747"/>
                        <a:pt x="105640" y="79509"/>
                        <a:pt x="97220" y="89206"/>
                      </a:cubicBezTo>
                      <a:cubicBezTo>
                        <a:pt x="87986" y="99840"/>
                        <a:pt x="76229" y="103339"/>
                        <a:pt x="61506" y="105880"/>
                      </a:cubicBezTo>
                      <a:cubicBezTo>
                        <a:pt x="46783" y="108421"/>
                        <a:pt x="0" y="96315"/>
                        <a:pt x="8880" y="104451"/>
                      </a:cubicBezTo>
                    </a:path>
                  </a:pathLst>
                </a:custGeom>
                <a:noFill/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Freeform 61"/>
                <p:cNvSpPr/>
                <p:nvPr userDrawn="1"/>
              </p:nvSpPr>
              <p:spPr>
                <a:xfrm>
                  <a:off x="6212682" y="3924300"/>
                  <a:ext cx="51197" cy="92871"/>
                </a:xfrm>
                <a:custGeom>
                  <a:avLst/>
                  <a:gdLst>
                    <a:gd name="connsiteX0" fmla="*/ 0 w 97631"/>
                    <a:gd name="connsiteY0" fmla="*/ 52388 h 104775"/>
                    <a:gd name="connsiteX1" fmla="*/ 13102 w 97631"/>
                    <a:gd name="connsiteY1" fmla="*/ 16674 h 104775"/>
                    <a:gd name="connsiteX2" fmla="*/ 48816 w 97631"/>
                    <a:gd name="connsiteY2" fmla="*/ 0 h 104775"/>
                    <a:gd name="connsiteX3" fmla="*/ 84530 w 97631"/>
                    <a:gd name="connsiteY3" fmla="*/ 16674 h 104775"/>
                    <a:gd name="connsiteX4" fmla="*/ 97632 w 97631"/>
                    <a:gd name="connsiteY4" fmla="*/ 52388 h 104775"/>
                    <a:gd name="connsiteX5" fmla="*/ 84530 w 97631"/>
                    <a:gd name="connsiteY5" fmla="*/ 88102 h 104775"/>
                    <a:gd name="connsiteX6" fmla="*/ 48816 w 97631"/>
                    <a:gd name="connsiteY6" fmla="*/ 104776 h 104775"/>
                    <a:gd name="connsiteX7" fmla="*/ 13102 w 97631"/>
                    <a:gd name="connsiteY7" fmla="*/ 88102 h 104775"/>
                    <a:gd name="connsiteX8" fmla="*/ 0 w 97631"/>
                    <a:gd name="connsiteY8" fmla="*/ 52388 h 104775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52388 h 104776"/>
                    <a:gd name="connsiteX1" fmla="*/ 8420 w 112000"/>
                    <a:gd name="connsiteY1" fmla="*/ 2386 h 104776"/>
                    <a:gd name="connsiteX2" fmla="*/ 63184 w 112000"/>
                    <a:gd name="connsiteY2" fmla="*/ 0 h 104776"/>
                    <a:gd name="connsiteX3" fmla="*/ 98898 w 112000"/>
                    <a:gd name="connsiteY3" fmla="*/ 16674 h 104776"/>
                    <a:gd name="connsiteX4" fmla="*/ 112000 w 112000"/>
                    <a:gd name="connsiteY4" fmla="*/ 52388 h 104776"/>
                    <a:gd name="connsiteX5" fmla="*/ 98898 w 112000"/>
                    <a:gd name="connsiteY5" fmla="*/ 88102 h 104776"/>
                    <a:gd name="connsiteX6" fmla="*/ 63184 w 112000"/>
                    <a:gd name="connsiteY6" fmla="*/ 104776 h 104776"/>
                    <a:gd name="connsiteX7" fmla="*/ 27470 w 112000"/>
                    <a:gd name="connsiteY7" fmla="*/ 88102 h 104776"/>
                    <a:gd name="connsiteX8" fmla="*/ 14368 w 112000"/>
                    <a:gd name="connsiteY8" fmla="*/ 52388 h 104776"/>
                    <a:gd name="connsiteX0" fmla="*/ 14368 w 112000"/>
                    <a:gd name="connsiteY0" fmla="*/ 53492 h 105880"/>
                    <a:gd name="connsiteX1" fmla="*/ 8420 w 112000"/>
                    <a:gd name="connsiteY1" fmla="*/ 3490 h 105880"/>
                    <a:gd name="connsiteX2" fmla="*/ 63184 w 112000"/>
                    <a:gd name="connsiteY2" fmla="*/ 1104 h 105880"/>
                    <a:gd name="connsiteX3" fmla="*/ 98898 w 112000"/>
                    <a:gd name="connsiteY3" fmla="*/ 17778 h 105880"/>
                    <a:gd name="connsiteX4" fmla="*/ 112000 w 112000"/>
                    <a:gd name="connsiteY4" fmla="*/ 53492 h 105880"/>
                    <a:gd name="connsiteX5" fmla="*/ 98898 w 112000"/>
                    <a:gd name="connsiteY5" fmla="*/ 89206 h 105880"/>
                    <a:gd name="connsiteX6" fmla="*/ 63184 w 112000"/>
                    <a:gd name="connsiteY6" fmla="*/ 105880 h 105880"/>
                    <a:gd name="connsiteX7" fmla="*/ 27470 w 112000"/>
                    <a:gd name="connsiteY7" fmla="*/ 89206 h 105880"/>
                    <a:gd name="connsiteX8" fmla="*/ 14368 w 112000"/>
                    <a:gd name="connsiteY8" fmla="*/ 53492 h 105880"/>
                    <a:gd name="connsiteX0" fmla="*/ 14368 w 112000"/>
                    <a:gd name="connsiteY0" fmla="*/ 53492 h 144932"/>
                    <a:gd name="connsiteX1" fmla="*/ 8420 w 112000"/>
                    <a:gd name="connsiteY1" fmla="*/ 3490 h 144932"/>
                    <a:gd name="connsiteX2" fmla="*/ 63184 w 112000"/>
                    <a:gd name="connsiteY2" fmla="*/ 1104 h 144932"/>
                    <a:gd name="connsiteX3" fmla="*/ 98898 w 112000"/>
                    <a:gd name="connsiteY3" fmla="*/ 17778 h 144932"/>
                    <a:gd name="connsiteX4" fmla="*/ 112000 w 112000"/>
                    <a:gd name="connsiteY4" fmla="*/ 53492 h 144932"/>
                    <a:gd name="connsiteX5" fmla="*/ 98898 w 112000"/>
                    <a:gd name="connsiteY5" fmla="*/ 89206 h 144932"/>
                    <a:gd name="connsiteX6" fmla="*/ 63184 w 112000"/>
                    <a:gd name="connsiteY6" fmla="*/ 105880 h 144932"/>
                    <a:gd name="connsiteX7" fmla="*/ 27470 w 112000"/>
                    <a:gd name="connsiteY7" fmla="*/ 89206 h 144932"/>
                    <a:gd name="connsiteX8" fmla="*/ 105808 w 112000"/>
                    <a:gd name="connsiteY8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6669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66676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97388 w 103580"/>
                    <a:gd name="connsiteY6" fmla="*/ 144932 h 144932"/>
                    <a:gd name="connsiteX0" fmla="*/ 0 w 103580"/>
                    <a:gd name="connsiteY0" fmla="*/ 3490 h 108818"/>
                    <a:gd name="connsiteX1" fmla="*/ 54764 w 103580"/>
                    <a:gd name="connsiteY1" fmla="*/ 1104 h 108818"/>
                    <a:gd name="connsiteX2" fmla="*/ 90478 w 103580"/>
                    <a:gd name="connsiteY2" fmla="*/ 17778 h 108818"/>
                    <a:gd name="connsiteX3" fmla="*/ 103580 w 103580"/>
                    <a:gd name="connsiteY3" fmla="*/ 53492 h 108818"/>
                    <a:gd name="connsiteX4" fmla="*/ 90478 w 103580"/>
                    <a:gd name="connsiteY4" fmla="*/ 89206 h 108818"/>
                    <a:gd name="connsiteX5" fmla="*/ 54764 w 103580"/>
                    <a:gd name="connsiteY5" fmla="*/ 105880 h 108818"/>
                    <a:gd name="connsiteX6" fmla="*/ 9282 w 103580"/>
                    <a:gd name="connsiteY6" fmla="*/ 106832 h 108818"/>
                    <a:gd name="connsiteX0" fmla="*/ 6742 w 110322"/>
                    <a:gd name="connsiteY0" fmla="*/ 3490 h 108421"/>
                    <a:gd name="connsiteX1" fmla="*/ 61506 w 110322"/>
                    <a:gd name="connsiteY1" fmla="*/ 1104 h 108421"/>
                    <a:gd name="connsiteX2" fmla="*/ 97220 w 110322"/>
                    <a:gd name="connsiteY2" fmla="*/ 17778 h 108421"/>
                    <a:gd name="connsiteX3" fmla="*/ 110322 w 110322"/>
                    <a:gd name="connsiteY3" fmla="*/ 53492 h 108421"/>
                    <a:gd name="connsiteX4" fmla="*/ 97220 w 110322"/>
                    <a:gd name="connsiteY4" fmla="*/ 89206 h 108421"/>
                    <a:gd name="connsiteX5" fmla="*/ 61506 w 110322"/>
                    <a:gd name="connsiteY5" fmla="*/ 105880 h 108421"/>
                    <a:gd name="connsiteX6" fmla="*/ 8880 w 110322"/>
                    <a:gd name="connsiteY6" fmla="*/ 104451 h 108421"/>
                    <a:gd name="connsiteX0" fmla="*/ 6742 w 116274"/>
                    <a:gd name="connsiteY0" fmla="*/ 3490 h 108421"/>
                    <a:gd name="connsiteX1" fmla="*/ 61506 w 116274"/>
                    <a:gd name="connsiteY1" fmla="*/ 1104 h 108421"/>
                    <a:gd name="connsiteX2" fmla="*/ 97220 w 116274"/>
                    <a:gd name="connsiteY2" fmla="*/ 17778 h 108421"/>
                    <a:gd name="connsiteX3" fmla="*/ 110322 w 116274"/>
                    <a:gd name="connsiteY3" fmla="*/ 53492 h 108421"/>
                    <a:gd name="connsiteX4" fmla="*/ 61506 w 116274"/>
                    <a:gd name="connsiteY4" fmla="*/ 105880 h 108421"/>
                    <a:gd name="connsiteX5" fmla="*/ 8880 w 116274"/>
                    <a:gd name="connsiteY5" fmla="*/ 104451 h 108421"/>
                    <a:gd name="connsiteX0" fmla="*/ 6742 w 97220"/>
                    <a:gd name="connsiteY0" fmla="*/ 3490 h 108421"/>
                    <a:gd name="connsiteX1" fmla="*/ 61506 w 97220"/>
                    <a:gd name="connsiteY1" fmla="*/ 1104 h 108421"/>
                    <a:gd name="connsiteX2" fmla="*/ 97220 w 97220"/>
                    <a:gd name="connsiteY2" fmla="*/ 17778 h 108421"/>
                    <a:gd name="connsiteX3" fmla="*/ 61506 w 97220"/>
                    <a:gd name="connsiteY3" fmla="*/ 105880 h 108421"/>
                    <a:gd name="connsiteX4" fmla="*/ 8880 w 97220"/>
                    <a:gd name="connsiteY4" fmla="*/ 104451 h 108421"/>
                    <a:gd name="connsiteX0" fmla="*/ 6742 w 70633"/>
                    <a:gd name="connsiteY0" fmla="*/ 3490 h 108421"/>
                    <a:gd name="connsiteX1" fmla="*/ 61506 w 70633"/>
                    <a:gd name="connsiteY1" fmla="*/ 1104 h 108421"/>
                    <a:gd name="connsiteX2" fmla="*/ 61506 w 70633"/>
                    <a:gd name="connsiteY2" fmla="*/ 105880 h 108421"/>
                    <a:gd name="connsiteX3" fmla="*/ 8880 w 70633"/>
                    <a:gd name="connsiteY3" fmla="*/ 104451 h 108421"/>
                    <a:gd name="connsiteX0" fmla="*/ 6742 w 61506"/>
                    <a:gd name="connsiteY0" fmla="*/ 0 h 104931"/>
                    <a:gd name="connsiteX1" fmla="*/ 61506 w 61506"/>
                    <a:gd name="connsiteY1" fmla="*/ 102390 h 104931"/>
                    <a:gd name="connsiteX2" fmla="*/ 8880 w 61506"/>
                    <a:gd name="connsiteY2" fmla="*/ 100961 h 104931"/>
                    <a:gd name="connsiteX0" fmla="*/ 0 w 54764"/>
                    <a:gd name="connsiteY0" fmla="*/ 0 h 102390"/>
                    <a:gd name="connsiteX1" fmla="*/ 54764 w 54764"/>
                    <a:gd name="connsiteY1" fmla="*/ 102390 h 102390"/>
                    <a:gd name="connsiteX0" fmla="*/ 114797 w 169561"/>
                    <a:gd name="connsiteY0" fmla="*/ 83444 h 185834"/>
                    <a:gd name="connsiteX1" fmla="*/ 23114 w 169561"/>
                    <a:gd name="connsiteY1" fmla="*/ 31051 h 185834"/>
                    <a:gd name="connsiteX2" fmla="*/ 169561 w 169561"/>
                    <a:gd name="connsiteY2" fmla="*/ 185834 h 185834"/>
                    <a:gd name="connsiteX0" fmla="*/ 23114 w 169561"/>
                    <a:gd name="connsiteY0" fmla="*/ 31051 h 185834"/>
                    <a:gd name="connsiteX1" fmla="*/ 169561 w 169561"/>
                    <a:gd name="connsiteY1" fmla="*/ 185834 h 185834"/>
                    <a:gd name="connsiteX0" fmla="*/ 23114 w 83836"/>
                    <a:gd name="connsiteY0" fmla="*/ 31051 h 135828"/>
                    <a:gd name="connsiteX1" fmla="*/ 83836 w 83836"/>
                    <a:gd name="connsiteY1" fmla="*/ 135828 h 135828"/>
                    <a:gd name="connsiteX0" fmla="*/ 8827 w 69549"/>
                    <a:gd name="connsiteY0" fmla="*/ 19145 h 123922"/>
                    <a:gd name="connsiteX1" fmla="*/ 23115 w 69549"/>
                    <a:gd name="connsiteY1" fmla="*/ 28670 h 123922"/>
                    <a:gd name="connsiteX2" fmla="*/ 69549 w 69549"/>
                    <a:gd name="connsiteY2" fmla="*/ 123922 h 123922"/>
                    <a:gd name="connsiteX0" fmla="*/ 0 w 60722"/>
                    <a:gd name="connsiteY0" fmla="*/ 19145 h 123922"/>
                    <a:gd name="connsiteX1" fmla="*/ 23813 w 60722"/>
                    <a:gd name="connsiteY1" fmla="*/ 28670 h 123922"/>
                    <a:gd name="connsiteX2" fmla="*/ 60722 w 60722"/>
                    <a:gd name="connsiteY2" fmla="*/ 123922 h 123922"/>
                    <a:gd name="connsiteX0" fmla="*/ 0 w 60722"/>
                    <a:gd name="connsiteY0" fmla="*/ 0 h 104777"/>
                    <a:gd name="connsiteX1" fmla="*/ 60722 w 60722"/>
                    <a:gd name="connsiteY1" fmla="*/ 104777 h 104777"/>
                    <a:gd name="connsiteX0" fmla="*/ 0 w 60722"/>
                    <a:gd name="connsiteY0" fmla="*/ 0 h 104777"/>
                    <a:gd name="connsiteX1" fmla="*/ 60722 w 60722"/>
                    <a:gd name="connsiteY1" fmla="*/ 104777 h 104777"/>
                    <a:gd name="connsiteX0" fmla="*/ 0 w 51197"/>
                    <a:gd name="connsiteY0" fmla="*/ 0 h 92871"/>
                    <a:gd name="connsiteX1" fmla="*/ 51197 w 51197"/>
                    <a:gd name="connsiteY1" fmla="*/ 92871 h 92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1197" h="92871">
                      <a:moveTo>
                        <a:pt x="0" y="0"/>
                      </a:moveTo>
                      <a:cubicBezTo>
                        <a:pt x="34528" y="23020"/>
                        <a:pt x="30956" y="57945"/>
                        <a:pt x="51197" y="92871"/>
                      </a:cubicBezTo>
                    </a:path>
                  </a:pathLst>
                </a:custGeom>
                <a:noFill/>
                <a:ln cap="rnd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348B-ADDB-4C00-B15F-20E91ECBC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348B-ADDB-4C00-B15F-20E91ECBC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348B-ADDB-4C00-B15F-20E91ECBC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348B-ADDB-4C00-B15F-20E91ECBC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348B-ADDB-4C00-B15F-20E91ECBC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October, 20th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88879" y="6492899"/>
            <a:ext cx="3711921" cy="365125"/>
          </a:xfr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K. Foraz, International Workshop on Linear Colliders 2010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6" name="Content Placeholder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86412"/>
          </a:xfr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cs typeface="Times New Roman" pitchFamily="18" charset="0"/>
              </a:defRPr>
            </a:lvl4pPr>
            <a:lvl5pPr>
              <a:defRPr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219" name="Title 1"/>
          <p:cNvSpPr txBox="1">
            <a:spLocks/>
          </p:cNvSpPr>
          <p:nvPr userDrawn="1"/>
        </p:nvSpPr>
        <p:spPr>
          <a:xfrm>
            <a:off x="8229600" y="0"/>
            <a:ext cx="914400" cy="59752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marL="715963" indent="0" algn="l">
              <a:tabLst>
                <a:tab pos="8164513" algn="l"/>
              </a:tabLst>
              <a:defRPr sz="2800" b="1" i="0" baseline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pPr marL="715963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164513" algn="l"/>
              </a:tabLst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20" name="Title 1"/>
          <p:cNvSpPr txBox="1">
            <a:spLocks/>
          </p:cNvSpPr>
          <p:nvPr userDrawn="1"/>
        </p:nvSpPr>
        <p:spPr>
          <a:xfrm>
            <a:off x="1" y="0"/>
            <a:ext cx="914400" cy="59752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marL="715963" indent="0" algn="l">
              <a:tabLst>
                <a:tab pos="8164513" algn="l"/>
              </a:tabLst>
              <a:defRPr sz="2800" b="1" i="0" baseline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pPr marL="715963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164513" algn="l"/>
              </a:tabLst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21" name="Title 1"/>
          <p:cNvSpPr>
            <a:spLocks noGrp="1"/>
          </p:cNvSpPr>
          <p:nvPr>
            <p:ph type="title"/>
          </p:nvPr>
        </p:nvSpPr>
        <p:spPr>
          <a:xfrm>
            <a:off x="606582" y="0"/>
            <a:ext cx="7740714" cy="597529"/>
          </a:xfrm>
          <a:solidFill>
            <a:schemeClr val="bg2">
              <a:lumMod val="25000"/>
            </a:schemeClr>
          </a:solidFill>
          <a:ln>
            <a:noFill/>
          </a:ln>
        </p:spPr>
        <p:txBody>
          <a:bodyPr>
            <a:noAutofit/>
          </a:bodyPr>
          <a:lstStyle>
            <a:lvl1pPr marL="0" indent="0" algn="ctr">
              <a:tabLst>
                <a:tab pos="8164513" algn="l"/>
              </a:tabLst>
              <a:defRPr sz="2800" b="1" i="0" baseline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pic>
        <p:nvPicPr>
          <p:cNvPr id="222" name="Picture 221" descr="CLIC-Logo-Color-150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9053" y="-36212"/>
            <a:ext cx="648000" cy="648000"/>
          </a:xfrm>
          <a:prstGeom prst="rect">
            <a:avLst/>
          </a:prstGeom>
        </p:spPr>
      </p:pic>
      <p:grpSp>
        <p:nvGrpSpPr>
          <p:cNvPr id="223" name="Group 228"/>
          <p:cNvGrpSpPr>
            <a:grpSpLocks noChangeAspect="1"/>
          </p:cNvGrpSpPr>
          <p:nvPr userDrawn="1"/>
        </p:nvGrpSpPr>
        <p:grpSpPr>
          <a:xfrm>
            <a:off x="8558830" y="82298"/>
            <a:ext cx="432000" cy="426600"/>
            <a:chOff x="3268356" y="3002111"/>
            <a:chExt cx="1330729" cy="1314094"/>
          </a:xfrm>
        </p:grpSpPr>
        <p:grpSp>
          <p:nvGrpSpPr>
            <p:cNvPr id="228" name="Group 37"/>
            <p:cNvGrpSpPr/>
            <p:nvPr userDrawn="1"/>
          </p:nvGrpSpPr>
          <p:grpSpPr>
            <a:xfrm>
              <a:off x="3268356" y="3002111"/>
              <a:ext cx="1330729" cy="1314094"/>
              <a:chOff x="1702106" y="2920630"/>
              <a:chExt cx="1330729" cy="1314094"/>
            </a:xfrm>
          </p:grpSpPr>
          <p:sp>
            <p:nvSpPr>
              <p:cNvPr id="262" name="Oval 261"/>
              <p:cNvSpPr/>
              <p:nvPr userDrawn="1"/>
            </p:nvSpPr>
            <p:spPr>
              <a:xfrm>
                <a:off x="1702107" y="2920631"/>
                <a:ext cx="948144" cy="931509"/>
              </a:xfrm>
              <a:prstGeom prst="ellipse">
                <a:avLst/>
              </a:prstGeom>
              <a:noFill/>
              <a:ln w="127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263" name="Freeform 262"/>
              <p:cNvSpPr/>
              <p:nvPr userDrawn="1"/>
            </p:nvSpPr>
            <p:spPr>
              <a:xfrm rot="21360000">
                <a:off x="1900792" y="3058324"/>
                <a:ext cx="948145" cy="931510"/>
              </a:xfrm>
              <a:custGeom>
                <a:avLst/>
                <a:gdLst>
                  <a:gd name="connsiteX0" fmla="*/ 0 w 1548143"/>
                  <a:gd name="connsiteY0" fmla="*/ 760491 h 1520982"/>
                  <a:gd name="connsiteX1" fmla="*/ 231587 w 1548143"/>
                  <a:gd name="connsiteY1" fmla="*/ 218005 h 1520982"/>
                  <a:gd name="connsiteX2" fmla="*/ 774074 w 1548143"/>
                  <a:gd name="connsiteY2" fmla="*/ 1 h 1520982"/>
                  <a:gd name="connsiteX3" fmla="*/ 1316560 w 1548143"/>
                  <a:gd name="connsiteY3" fmla="*/ 218007 h 1520982"/>
                  <a:gd name="connsiteX4" fmla="*/ 1548145 w 1548143"/>
                  <a:gd name="connsiteY4" fmla="*/ 760494 h 1520982"/>
                  <a:gd name="connsiteX5" fmla="*/ 1316559 w 1548143"/>
                  <a:gd name="connsiteY5" fmla="*/ 1302980 h 1520982"/>
                  <a:gd name="connsiteX6" fmla="*/ 774073 w 1548143"/>
                  <a:gd name="connsiteY6" fmla="*/ 1520985 h 1520982"/>
                  <a:gd name="connsiteX7" fmla="*/ 231587 w 1548143"/>
                  <a:gd name="connsiteY7" fmla="*/ 1302980 h 1520982"/>
                  <a:gd name="connsiteX8" fmla="*/ 2 w 1548143"/>
                  <a:gd name="connsiteY8" fmla="*/ 760493 h 1520982"/>
                  <a:gd name="connsiteX9" fmla="*/ 0 w 1548143"/>
                  <a:gd name="connsiteY9" fmla="*/ 760491 h 1520982"/>
                  <a:gd name="connsiteX0" fmla="*/ 231587 w 1548145"/>
                  <a:gd name="connsiteY0" fmla="*/ 218004 h 1520984"/>
                  <a:gd name="connsiteX1" fmla="*/ 774074 w 1548145"/>
                  <a:gd name="connsiteY1" fmla="*/ 0 h 1520984"/>
                  <a:gd name="connsiteX2" fmla="*/ 1316560 w 1548145"/>
                  <a:gd name="connsiteY2" fmla="*/ 218006 h 1520984"/>
                  <a:gd name="connsiteX3" fmla="*/ 1548145 w 1548145"/>
                  <a:gd name="connsiteY3" fmla="*/ 760493 h 1520984"/>
                  <a:gd name="connsiteX4" fmla="*/ 1316559 w 1548145"/>
                  <a:gd name="connsiteY4" fmla="*/ 1302979 h 1520984"/>
                  <a:gd name="connsiteX5" fmla="*/ 774073 w 1548145"/>
                  <a:gd name="connsiteY5" fmla="*/ 1520984 h 1520984"/>
                  <a:gd name="connsiteX6" fmla="*/ 231587 w 1548145"/>
                  <a:gd name="connsiteY6" fmla="*/ 1302979 h 1520984"/>
                  <a:gd name="connsiteX7" fmla="*/ 2 w 1548145"/>
                  <a:gd name="connsiteY7" fmla="*/ 760492 h 1520984"/>
                  <a:gd name="connsiteX8" fmla="*/ 0 w 1548145"/>
                  <a:gd name="connsiteY8" fmla="*/ 760490 h 1520984"/>
                  <a:gd name="connsiteX9" fmla="*/ 323027 w 1548145"/>
                  <a:gd name="connsiteY9" fmla="*/ 309444 h 1520984"/>
                  <a:gd name="connsiteX0" fmla="*/ 231587 w 1548145"/>
                  <a:gd name="connsiteY0" fmla="*/ 218004 h 1520984"/>
                  <a:gd name="connsiteX1" fmla="*/ 774074 w 1548145"/>
                  <a:gd name="connsiteY1" fmla="*/ 0 h 1520984"/>
                  <a:gd name="connsiteX2" fmla="*/ 1316560 w 1548145"/>
                  <a:gd name="connsiteY2" fmla="*/ 218006 h 1520984"/>
                  <a:gd name="connsiteX3" fmla="*/ 1548145 w 1548145"/>
                  <a:gd name="connsiteY3" fmla="*/ 760493 h 1520984"/>
                  <a:gd name="connsiteX4" fmla="*/ 1316559 w 1548145"/>
                  <a:gd name="connsiteY4" fmla="*/ 1302979 h 1520984"/>
                  <a:gd name="connsiteX5" fmla="*/ 774073 w 1548145"/>
                  <a:gd name="connsiteY5" fmla="*/ 1520984 h 1520984"/>
                  <a:gd name="connsiteX6" fmla="*/ 231587 w 1548145"/>
                  <a:gd name="connsiteY6" fmla="*/ 1302979 h 1520984"/>
                  <a:gd name="connsiteX7" fmla="*/ 2 w 1548145"/>
                  <a:gd name="connsiteY7" fmla="*/ 760492 h 1520984"/>
                  <a:gd name="connsiteX8" fmla="*/ 0 w 1548145"/>
                  <a:gd name="connsiteY8" fmla="*/ 760490 h 1520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8145" h="1520984">
                    <a:moveTo>
                      <a:pt x="231587" y="218004"/>
                    </a:moveTo>
                    <a:cubicBezTo>
                      <a:pt x="376340" y="78286"/>
                      <a:pt x="571150" y="0"/>
                      <a:pt x="774074" y="0"/>
                    </a:cubicBezTo>
                    <a:cubicBezTo>
                      <a:pt x="976998" y="0"/>
                      <a:pt x="1171807" y="78287"/>
                      <a:pt x="1316560" y="218006"/>
                    </a:cubicBezTo>
                    <a:cubicBezTo>
                      <a:pt x="1464700" y="360993"/>
                      <a:pt x="1548145" y="556465"/>
                      <a:pt x="1548145" y="760493"/>
                    </a:cubicBezTo>
                    <a:cubicBezTo>
                      <a:pt x="1548145" y="964521"/>
                      <a:pt x="1464699" y="1159992"/>
                      <a:pt x="1316559" y="1302979"/>
                    </a:cubicBezTo>
                    <a:cubicBezTo>
                      <a:pt x="1171806" y="1442697"/>
                      <a:pt x="976996" y="1520984"/>
                      <a:pt x="774073" y="1520984"/>
                    </a:cubicBezTo>
                    <a:cubicBezTo>
                      <a:pt x="571149" y="1520984"/>
                      <a:pt x="376340" y="1442697"/>
                      <a:pt x="231587" y="1302979"/>
                    </a:cubicBezTo>
                    <a:cubicBezTo>
                      <a:pt x="83447" y="1159992"/>
                      <a:pt x="1" y="964520"/>
                      <a:pt x="2" y="760492"/>
                    </a:cubicBezTo>
                    <a:lnTo>
                      <a:pt x="0" y="760490"/>
                    </a:lnTo>
                  </a:path>
                </a:pathLst>
              </a:custGeom>
              <a:noFill/>
              <a:ln w="127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cxnSp>
            <p:nvCxnSpPr>
              <p:cNvPr id="264" name="Straight Connector 263"/>
              <p:cNvCxnSpPr>
                <a:stCxn id="262" idx="0"/>
              </p:cNvCxnSpPr>
              <p:nvPr userDrawn="1"/>
            </p:nvCxnSpPr>
            <p:spPr>
              <a:xfrm rot="16200000" flipH="1">
                <a:off x="2598962" y="2497847"/>
                <a:ext cx="11089" cy="856656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Straight Connector 264"/>
              <p:cNvCxnSpPr>
                <a:stCxn id="262" idx="6"/>
              </p:cNvCxnSpPr>
              <p:nvPr userDrawn="1"/>
            </p:nvCxnSpPr>
            <p:spPr>
              <a:xfrm>
                <a:off x="2650251" y="3386385"/>
                <a:ext cx="199609" cy="848339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Straight Connector 265"/>
              <p:cNvCxnSpPr>
                <a:endCxn id="263" idx="3"/>
              </p:cNvCxnSpPr>
              <p:nvPr userDrawn="1"/>
            </p:nvCxnSpPr>
            <p:spPr>
              <a:xfrm rot="5400000">
                <a:off x="2657891" y="3232504"/>
                <a:ext cx="448397" cy="68615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Straight Connector 266"/>
              <p:cNvCxnSpPr>
                <a:stCxn id="262" idx="5"/>
              </p:cNvCxnSpPr>
              <p:nvPr userDrawn="1"/>
            </p:nvCxnSpPr>
            <p:spPr>
              <a:xfrm rot="5400000">
                <a:off x="2016366" y="3739691"/>
                <a:ext cx="519001" cy="471065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Straight Connector 267"/>
              <p:cNvCxnSpPr>
                <a:stCxn id="262" idx="2"/>
              </p:cNvCxnSpPr>
              <p:nvPr userDrawn="1"/>
            </p:nvCxnSpPr>
            <p:spPr>
              <a:xfrm rot="10800000" flipH="1" flipV="1">
                <a:off x="1702106" y="3386385"/>
                <a:ext cx="138618" cy="576648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9" name="Group 65"/>
            <p:cNvGrpSpPr/>
            <p:nvPr userDrawn="1"/>
          </p:nvGrpSpPr>
          <p:grpSpPr>
            <a:xfrm>
              <a:off x="3355064" y="3362949"/>
              <a:ext cx="709201" cy="217695"/>
              <a:chOff x="5772562" y="3807713"/>
              <a:chExt cx="709201" cy="217695"/>
            </a:xfrm>
          </p:grpSpPr>
          <p:sp>
            <p:nvSpPr>
              <p:cNvPr id="230" name="Freeform 229"/>
              <p:cNvSpPr/>
              <p:nvPr userDrawn="1"/>
            </p:nvSpPr>
            <p:spPr>
              <a:xfrm>
                <a:off x="5772562" y="3807713"/>
                <a:ext cx="140174" cy="217695"/>
              </a:xfrm>
              <a:custGeom>
                <a:avLst/>
                <a:gdLst>
                  <a:gd name="connsiteX0" fmla="*/ 0 w 161171"/>
                  <a:gd name="connsiteY0" fmla="*/ 106899 h 213798"/>
                  <a:gd name="connsiteX1" fmla="*/ 16236 w 161171"/>
                  <a:gd name="connsiteY1" fmla="*/ 42549 h 213798"/>
                  <a:gd name="connsiteX2" fmla="*/ 80586 w 161171"/>
                  <a:gd name="connsiteY2" fmla="*/ 0 h 213798"/>
                  <a:gd name="connsiteX3" fmla="*/ 144936 w 161171"/>
                  <a:gd name="connsiteY3" fmla="*/ 42549 h 213798"/>
                  <a:gd name="connsiteX4" fmla="*/ 161172 w 161171"/>
                  <a:gd name="connsiteY4" fmla="*/ 106899 h 213798"/>
                  <a:gd name="connsiteX5" fmla="*/ 144936 w 161171"/>
                  <a:gd name="connsiteY5" fmla="*/ 171249 h 213798"/>
                  <a:gd name="connsiteX6" fmla="*/ 80586 w 161171"/>
                  <a:gd name="connsiteY6" fmla="*/ 213798 h 213798"/>
                  <a:gd name="connsiteX7" fmla="*/ 16236 w 161171"/>
                  <a:gd name="connsiteY7" fmla="*/ 171249 h 213798"/>
                  <a:gd name="connsiteX8" fmla="*/ 0 w 161171"/>
                  <a:gd name="connsiteY8" fmla="*/ 106899 h 213798"/>
                  <a:gd name="connsiteX0" fmla="*/ 161172 w 252612"/>
                  <a:gd name="connsiteY0" fmla="*/ 106899 h 213798"/>
                  <a:gd name="connsiteX1" fmla="*/ 144936 w 252612"/>
                  <a:gd name="connsiteY1" fmla="*/ 171249 h 213798"/>
                  <a:gd name="connsiteX2" fmla="*/ 80586 w 252612"/>
                  <a:gd name="connsiteY2" fmla="*/ 213798 h 213798"/>
                  <a:gd name="connsiteX3" fmla="*/ 16236 w 252612"/>
                  <a:gd name="connsiteY3" fmla="*/ 171249 h 213798"/>
                  <a:gd name="connsiteX4" fmla="*/ 0 w 252612"/>
                  <a:gd name="connsiteY4" fmla="*/ 106899 h 213798"/>
                  <a:gd name="connsiteX5" fmla="*/ 16236 w 252612"/>
                  <a:gd name="connsiteY5" fmla="*/ 42549 h 213798"/>
                  <a:gd name="connsiteX6" fmla="*/ 80586 w 252612"/>
                  <a:gd name="connsiteY6" fmla="*/ 0 h 213798"/>
                  <a:gd name="connsiteX7" fmla="*/ 144936 w 252612"/>
                  <a:gd name="connsiteY7" fmla="*/ 42549 h 213798"/>
                  <a:gd name="connsiteX8" fmla="*/ 252612 w 252612"/>
                  <a:gd name="connsiteY8" fmla="*/ 198339 h 213798"/>
                  <a:gd name="connsiteX0" fmla="*/ 161172 w 161172"/>
                  <a:gd name="connsiteY0" fmla="*/ 106899 h 213798"/>
                  <a:gd name="connsiteX1" fmla="*/ 144936 w 161172"/>
                  <a:gd name="connsiteY1" fmla="*/ 171249 h 213798"/>
                  <a:gd name="connsiteX2" fmla="*/ 80586 w 161172"/>
                  <a:gd name="connsiteY2" fmla="*/ 213798 h 213798"/>
                  <a:gd name="connsiteX3" fmla="*/ 16236 w 161172"/>
                  <a:gd name="connsiteY3" fmla="*/ 171249 h 213798"/>
                  <a:gd name="connsiteX4" fmla="*/ 0 w 161172"/>
                  <a:gd name="connsiteY4" fmla="*/ 106899 h 213798"/>
                  <a:gd name="connsiteX5" fmla="*/ 16236 w 161172"/>
                  <a:gd name="connsiteY5" fmla="*/ 42549 h 213798"/>
                  <a:gd name="connsiteX6" fmla="*/ 80586 w 161172"/>
                  <a:gd name="connsiteY6" fmla="*/ 0 h 213798"/>
                  <a:gd name="connsiteX7" fmla="*/ 144936 w 161172"/>
                  <a:gd name="connsiteY7" fmla="*/ 42549 h 213798"/>
                  <a:gd name="connsiteX0" fmla="*/ 144936 w 144936"/>
                  <a:gd name="connsiteY0" fmla="*/ 171249 h 213798"/>
                  <a:gd name="connsiteX1" fmla="*/ 80586 w 144936"/>
                  <a:gd name="connsiteY1" fmla="*/ 213798 h 213798"/>
                  <a:gd name="connsiteX2" fmla="*/ 16236 w 144936"/>
                  <a:gd name="connsiteY2" fmla="*/ 171249 h 213798"/>
                  <a:gd name="connsiteX3" fmla="*/ 0 w 144936"/>
                  <a:gd name="connsiteY3" fmla="*/ 106899 h 213798"/>
                  <a:gd name="connsiteX4" fmla="*/ 16236 w 144936"/>
                  <a:gd name="connsiteY4" fmla="*/ 42549 h 213798"/>
                  <a:gd name="connsiteX5" fmla="*/ 80586 w 144936"/>
                  <a:gd name="connsiteY5" fmla="*/ 0 h 213798"/>
                  <a:gd name="connsiteX6" fmla="*/ 144936 w 144936"/>
                  <a:gd name="connsiteY6" fmla="*/ 42549 h 213798"/>
                  <a:gd name="connsiteX0" fmla="*/ 144936 w 148871"/>
                  <a:gd name="connsiteY0" fmla="*/ 171249 h 216504"/>
                  <a:gd name="connsiteX1" fmla="*/ 138146 w 148871"/>
                  <a:gd name="connsiteY1" fmla="*/ 187483 h 216504"/>
                  <a:gd name="connsiteX2" fmla="*/ 80586 w 148871"/>
                  <a:gd name="connsiteY2" fmla="*/ 213798 h 216504"/>
                  <a:gd name="connsiteX3" fmla="*/ 16236 w 148871"/>
                  <a:gd name="connsiteY3" fmla="*/ 171249 h 216504"/>
                  <a:gd name="connsiteX4" fmla="*/ 0 w 148871"/>
                  <a:gd name="connsiteY4" fmla="*/ 106899 h 216504"/>
                  <a:gd name="connsiteX5" fmla="*/ 16236 w 148871"/>
                  <a:gd name="connsiteY5" fmla="*/ 42549 h 216504"/>
                  <a:gd name="connsiteX6" fmla="*/ 80586 w 148871"/>
                  <a:gd name="connsiteY6" fmla="*/ 0 h 216504"/>
                  <a:gd name="connsiteX7" fmla="*/ 144936 w 148871"/>
                  <a:gd name="connsiteY7" fmla="*/ 42549 h 216504"/>
                  <a:gd name="connsiteX0" fmla="*/ 138146 w 144936"/>
                  <a:gd name="connsiteY0" fmla="*/ 187483 h 216504"/>
                  <a:gd name="connsiteX1" fmla="*/ 80586 w 144936"/>
                  <a:gd name="connsiteY1" fmla="*/ 213798 h 216504"/>
                  <a:gd name="connsiteX2" fmla="*/ 16236 w 144936"/>
                  <a:gd name="connsiteY2" fmla="*/ 171249 h 216504"/>
                  <a:gd name="connsiteX3" fmla="*/ 0 w 144936"/>
                  <a:gd name="connsiteY3" fmla="*/ 106899 h 216504"/>
                  <a:gd name="connsiteX4" fmla="*/ 16236 w 144936"/>
                  <a:gd name="connsiteY4" fmla="*/ 42549 h 216504"/>
                  <a:gd name="connsiteX5" fmla="*/ 80586 w 144936"/>
                  <a:gd name="connsiteY5" fmla="*/ 0 h 216504"/>
                  <a:gd name="connsiteX6" fmla="*/ 144936 w 144936"/>
                  <a:gd name="connsiteY6" fmla="*/ 42549 h 216504"/>
                  <a:gd name="connsiteX0" fmla="*/ 138146 w 138146"/>
                  <a:gd name="connsiteY0" fmla="*/ 189864 h 218885"/>
                  <a:gd name="connsiteX1" fmla="*/ 80586 w 138146"/>
                  <a:gd name="connsiteY1" fmla="*/ 216179 h 218885"/>
                  <a:gd name="connsiteX2" fmla="*/ 16236 w 138146"/>
                  <a:gd name="connsiteY2" fmla="*/ 173630 h 218885"/>
                  <a:gd name="connsiteX3" fmla="*/ 0 w 138146"/>
                  <a:gd name="connsiteY3" fmla="*/ 109280 h 218885"/>
                  <a:gd name="connsiteX4" fmla="*/ 16236 w 138146"/>
                  <a:gd name="connsiteY4" fmla="*/ 44930 h 218885"/>
                  <a:gd name="connsiteX5" fmla="*/ 80586 w 138146"/>
                  <a:gd name="connsiteY5" fmla="*/ 2381 h 218885"/>
                  <a:gd name="connsiteX6" fmla="*/ 135411 w 138146"/>
                  <a:gd name="connsiteY6" fmla="*/ 30642 h 218885"/>
                  <a:gd name="connsiteX0" fmla="*/ 138146 w 140174"/>
                  <a:gd name="connsiteY0" fmla="*/ 188674 h 217695"/>
                  <a:gd name="connsiteX1" fmla="*/ 80586 w 140174"/>
                  <a:gd name="connsiteY1" fmla="*/ 214989 h 217695"/>
                  <a:gd name="connsiteX2" fmla="*/ 16236 w 140174"/>
                  <a:gd name="connsiteY2" fmla="*/ 172440 h 217695"/>
                  <a:gd name="connsiteX3" fmla="*/ 0 w 140174"/>
                  <a:gd name="connsiteY3" fmla="*/ 108090 h 217695"/>
                  <a:gd name="connsiteX4" fmla="*/ 16236 w 140174"/>
                  <a:gd name="connsiteY4" fmla="*/ 43740 h 217695"/>
                  <a:gd name="connsiteX5" fmla="*/ 80586 w 140174"/>
                  <a:gd name="connsiteY5" fmla="*/ 1191 h 217695"/>
                  <a:gd name="connsiteX6" fmla="*/ 140174 w 140174"/>
                  <a:gd name="connsiteY6" fmla="*/ 36596 h 217695"/>
                  <a:gd name="connsiteX0" fmla="*/ 138146 w 140174"/>
                  <a:gd name="connsiteY0" fmla="*/ 188674 h 217695"/>
                  <a:gd name="connsiteX1" fmla="*/ 80586 w 140174"/>
                  <a:gd name="connsiteY1" fmla="*/ 214989 h 217695"/>
                  <a:gd name="connsiteX2" fmla="*/ 16236 w 140174"/>
                  <a:gd name="connsiteY2" fmla="*/ 172440 h 217695"/>
                  <a:gd name="connsiteX3" fmla="*/ 0 w 140174"/>
                  <a:gd name="connsiteY3" fmla="*/ 108090 h 217695"/>
                  <a:gd name="connsiteX4" fmla="*/ 16236 w 140174"/>
                  <a:gd name="connsiteY4" fmla="*/ 43740 h 217695"/>
                  <a:gd name="connsiteX5" fmla="*/ 80586 w 140174"/>
                  <a:gd name="connsiteY5" fmla="*/ 1191 h 217695"/>
                  <a:gd name="connsiteX6" fmla="*/ 140174 w 140174"/>
                  <a:gd name="connsiteY6" fmla="*/ 36596 h 217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174" h="217695">
                    <a:moveTo>
                      <a:pt x="138146" y="188674"/>
                    </a:moveTo>
                    <a:cubicBezTo>
                      <a:pt x="117896" y="202909"/>
                      <a:pt x="100904" y="217695"/>
                      <a:pt x="80586" y="214989"/>
                    </a:cubicBezTo>
                    <a:cubicBezTo>
                      <a:pt x="60268" y="212283"/>
                      <a:pt x="31463" y="199234"/>
                      <a:pt x="16236" y="172440"/>
                    </a:cubicBezTo>
                    <a:cubicBezTo>
                      <a:pt x="5699" y="153899"/>
                      <a:pt x="0" y="131310"/>
                      <a:pt x="0" y="108090"/>
                    </a:cubicBezTo>
                    <a:cubicBezTo>
                      <a:pt x="0" y="84870"/>
                      <a:pt x="5699" y="62282"/>
                      <a:pt x="16236" y="43740"/>
                    </a:cubicBezTo>
                    <a:cubicBezTo>
                      <a:pt x="31463" y="16946"/>
                      <a:pt x="59930" y="2382"/>
                      <a:pt x="80586" y="1191"/>
                    </a:cubicBezTo>
                    <a:cubicBezTo>
                      <a:pt x="101242" y="0"/>
                      <a:pt x="124947" y="9802"/>
                      <a:pt x="140174" y="36596"/>
                    </a:cubicBezTo>
                  </a:path>
                </a:pathLst>
              </a:custGeom>
              <a:noFill/>
              <a:ln w="12700" cap="rnd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00B0F0"/>
                  </a:solidFill>
                </a:endParaRPr>
              </a:p>
            </p:txBody>
          </p:sp>
          <p:grpSp>
            <p:nvGrpSpPr>
              <p:cNvPr id="231" name="Group 64"/>
              <p:cNvGrpSpPr/>
              <p:nvPr userDrawn="1"/>
            </p:nvGrpSpPr>
            <p:grpSpPr>
              <a:xfrm>
                <a:off x="5974557" y="3825383"/>
                <a:ext cx="100012" cy="200025"/>
                <a:chOff x="5974557" y="3817144"/>
                <a:chExt cx="100012" cy="200025"/>
              </a:xfrm>
            </p:grpSpPr>
            <p:cxnSp>
              <p:nvCxnSpPr>
                <p:cNvPr id="258" name="Straight Connector 257"/>
                <p:cNvCxnSpPr/>
                <p:nvPr userDrawn="1"/>
              </p:nvCxnSpPr>
              <p:spPr>
                <a:xfrm rot="5400000">
                  <a:off x="5877357" y="3916726"/>
                  <a:ext cx="1944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/>
                <p:cNvCxnSpPr/>
                <p:nvPr userDrawn="1"/>
              </p:nvCxnSpPr>
              <p:spPr>
                <a:xfrm rot="10800000">
                  <a:off x="5974559" y="4017169"/>
                  <a:ext cx="10001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/>
                <p:cNvCxnSpPr/>
                <p:nvPr userDrawn="1"/>
              </p:nvCxnSpPr>
              <p:spPr>
                <a:xfrm rot="10800000">
                  <a:off x="5985903" y="3912394"/>
                  <a:ext cx="720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/>
                <p:cNvCxnSpPr/>
                <p:nvPr userDrawn="1"/>
              </p:nvCxnSpPr>
              <p:spPr>
                <a:xfrm rot="10800000">
                  <a:off x="5974559" y="3817144"/>
                  <a:ext cx="10001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3" name="Group 63"/>
              <p:cNvGrpSpPr/>
              <p:nvPr userDrawn="1"/>
            </p:nvGrpSpPr>
            <p:grpSpPr>
              <a:xfrm>
                <a:off x="6343651" y="3825383"/>
                <a:ext cx="138112" cy="200025"/>
                <a:chOff x="6343651" y="3821905"/>
                <a:chExt cx="138112" cy="200025"/>
              </a:xfrm>
            </p:grpSpPr>
            <p:cxnSp>
              <p:nvCxnSpPr>
                <p:cNvPr id="255" name="Straight Connector 254"/>
                <p:cNvCxnSpPr/>
                <p:nvPr userDrawn="1"/>
              </p:nvCxnSpPr>
              <p:spPr>
                <a:xfrm rot="5400000">
                  <a:off x="6246450" y="3921489"/>
                  <a:ext cx="194401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/>
                <p:cNvCxnSpPr/>
                <p:nvPr userDrawn="1"/>
              </p:nvCxnSpPr>
              <p:spPr>
                <a:xfrm rot="5400000">
                  <a:off x="6384563" y="3921489"/>
                  <a:ext cx="1944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256"/>
                <p:cNvCxnSpPr/>
                <p:nvPr userDrawn="1"/>
              </p:nvCxnSpPr>
              <p:spPr>
                <a:xfrm rot="16200000" flipH="1">
                  <a:off x="6313885" y="3858815"/>
                  <a:ext cx="200025" cy="126206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4" name="Group 62"/>
              <p:cNvGrpSpPr/>
              <p:nvPr userDrawn="1"/>
            </p:nvGrpSpPr>
            <p:grpSpPr>
              <a:xfrm>
                <a:off x="6140461" y="3821896"/>
                <a:ext cx="123418" cy="203512"/>
                <a:chOff x="6140461" y="3813659"/>
                <a:chExt cx="123418" cy="203512"/>
              </a:xfrm>
            </p:grpSpPr>
            <p:cxnSp>
              <p:nvCxnSpPr>
                <p:cNvPr id="235" name="Straight Connector 234"/>
                <p:cNvCxnSpPr/>
                <p:nvPr userDrawn="1"/>
              </p:nvCxnSpPr>
              <p:spPr>
                <a:xfrm rot="5400000">
                  <a:off x="6053569" y="3919970"/>
                  <a:ext cx="1944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3" name="Freeform 252"/>
                <p:cNvSpPr/>
                <p:nvPr userDrawn="1"/>
              </p:nvSpPr>
              <p:spPr>
                <a:xfrm>
                  <a:off x="6140461" y="3813659"/>
                  <a:ext cx="110322" cy="108421"/>
                </a:xfrm>
                <a:custGeom>
                  <a:avLst/>
                  <a:gdLst>
                    <a:gd name="connsiteX0" fmla="*/ 0 w 97631"/>
                    <a:gd name="connsiteY0" fmla="*/ 52388 h 104775"/>
                    <a:gd name="connsiteX1" fmla="*/ 13102 w 97631"/>
                    <a:gd name="connsiteY1" fmla="*/ 16674 h 104775"/>
                    <a:gd name="connsiteX2" fmla="*/ 48816 w 97631"/>
                    <a:gd name="connsiteY2" fmla="*/ 0 h 104775"/>
                    <a:gd name="connsiteX3" fmla="*/ 84530 w 97631"/>
                    <a:gd name="connsiteY3" fmla="*/ 16674 h 104775"/>
                    <a:gd name="connsiteX4" fmla="*/ 97632 w 97631"/>
                    <a:gd name="connsiteY4" fmla="*/ 52388 h 104775"/>
                    <a:gd name="connsiteX5" fmla="*/ 84530 w 97631"/>
                    <a:gd name="connsiteY5" fmla="*/ 88102 h 104775"/>
                    <a:gd name="connsiteX6" fmla="*/ 48816 w 97631"/>
                    <a:gd name="connsiteY6" fmla="*/ 104776 h 104775"/>
                    <a:gd name="connsiteX7" fmla="*/ 13102 w 97631"/>
                    <a:gd name="connsiteY7" fmla="*/ 88102 h 104775"/>
                    <a:gd name="connsiteX8" fmla="*/ 0 w 97631"/>
                    <a:gd name="connsiteY8" fmla="*/ 52388 h 104775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52388 h 104776"/>
                    <a:gd name="connsiteX1" fmla="*/ 8420 w 112000"/>
                    <a:gd name="connsiteY1" fmla="*/ 2386 h 104776"/>
                    <a:gd name="connsiteX2" fmla="*/ 63184 w 112000"/>
                    <a:gd name="connsiteY2" fmla="*/ 0 h 104776"/>
                    <a:gd name="connsiteX3" fmla="*/ 98898 w 112000"/>
                    <a:gd name="connsiteY3" fmla="*/ 16674 h 104776"/>
                    <a:gd name="connsiteX4" fmla="*/ 112000 w 112000"/>
                    <a:gd name="connsiteY4" fmla="*/ 52388 h 104776"/>
                    <a:gd name="connsiteX5" fmla="*/ 98898 w 112000"/>
                    <a:gd name="connsiteY5" fmla="*/ 88102 h 104776"/>
                    <a:gd name="connsiteX6" fmla="*/ 63184 w 112000"/>
                    <a:gd name="connsiteY6" fmla="*/ 104776 h 104776"/>
                    <a:gd name="connsiteX7" fmla="*/ 27470 w 112000"/>
                    <a:gd name="connsiteY7" fmla="*/ 88102 h 104776"/>
                    <a:gd name="connsiteX8" fmla="*/ 14368 w 112000"/>
                    <a:gd name="connsiteY8" fmla="*/ 52388 h 104776"/>
                    <a:gd name="connsiteX0" fmla="*/ 14368 w 112000"/>
                    <a:gd name="connsiteY0" fmla="*/ 53492 h 105880"/>
                    <a:gd name="connsiteX1" fmla="*/ 8420 w 112000"/>
                    <a:gd name="connsiteY1" fmla="*/ 3490 h 105880"/>
                    <a:gd name="connsiteX2" fmla="*/ 63184 w 112000"/>
                    <a:gd name="connsiteY2" fmla="*/ 1104 h 105880"/>
                    <a:gd name="connsiteX3" fmla="*/ 98898 w 112000"/>
                    <a:gd name="connsiteY3" fmla="*/ 17778 h 105880"/>
                    <a:gd name="connsiteX4" fmla="*/ 112000 w 112000"/>
                    <a:gd name="connsiteY4" fmla="*/ 53492 h 105880"/>
                    <a:gd name="connsiteX5" fmla="*/ 98898 w 112000"/>
                    <a:gd name="connsiteY5" fmla="*/ 89206 h 105880"/>
                    <a:gd name="connsiteX6" fmla="*/ 63184 w 112000"/>
                    <a:gd name="connsiteY6" fmla="*/ 105880 h 105880"/>
                    <a:gd name="connsiteX7" fmla="*/ 27470 w 112000"/>
                    <a:gd name="connsiteY7" fmla="*/ 89206 h 105880"/>
                    <a:gd name="connsiteX8" fmla="*/ 14368 w 112000"/>
                    <a:gd name="connsiteY8" fmla="*/ 53492 h 105880"/>
                    <a:gd name="connsiteX0" fmla="*/ 14368 w 112000"/>
                    <a:gd name="connsiteY0" fmla="*/ 53492 h 144932"/>
                    <a:gd name="connsiteX1" fmla="*/ 8420 w 112000"/>
                    <a:gd name="connsiteY1" fmla="*/ 3490 h 144932"/>
                    <a:gd name="connsiteX2" fmla="*/ 63184 w 112000"/>
                    <a:gd name="connsiteY2" fmla="*/ 1104 h 144932"/>
                    <a:gd name="connsiteX3" fmla="*/ 98898 w 112000"/>
                    <a:gd name="connsiteY3" fmla="*/ 17778 h 144932"/>
                    <a:gd name="connsiteX4" fmla="*/ 112000 w 112000"/>
                    <a:gd name="connsiteY4" fmla="*/ 53492 h 144932"/>
                    <a:gd name="connsiteX5" fmla="*/ 98898 w 112000"/>
                    <a:gd name="connsiteY5" fmla="*/ 89206 h 144932"/>
                    <a:gd name="connsiteX6" fmla="*/ 63184 w 112000"/>
                    <a:gd name="connsiteY6" fmla="*/ 105880 h 144932"/>
                    <a:gd name="connsiteX7" fmla="*/ 27470 w 112000"/>
                    <a:gd name="connsiteY7" fmla="*/ 89206 h 144932"/>
                    <a:gd name="connsiteX8" fmla="*/ 105808 w 112000"/>
                    <a:gd name="connsiteY8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6669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66676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97388 w 103580"/>
                    <a:gd name="connsiteY6" fmla="*/ 144932 h 144932"/>
                    <a:gd name="connsiteX0" fmla="*/ 0 w 103580"/>
                    <a:gd name="connsiteY0" fmla="*/ 3490 h 108818"/>
                    <a:gd name="connsiteX1" fmla="*/ 54764 w 103580"/>
                    <a:gd name="connsiteY1" fmla="*/ 1104 h 108818"/>
                    <a:gd name="connsiteX2" fmla="*/ 90478 w 103580"/>
                    <a:gd name="connsiteY2" fmla="*/ 17778 h 108818"/>
                    <a:gd name="connsiteX3" fmla="*/ 103580 w 103580"/>
                    <a:gd name="connsiteY3" fmla="*/ 53492 h 108818"/>
                    <a:gd name="connsiteX4" fmla="*/ 90478 w 103580"/>
                    <a:gd name="connsiteY4" fmla="*/ 89206 h 108818"/>
                    <a:gd name="connsiteX5" fmla="*/ 54764 w 103580"/>
                    <a:gd name="connsiteY5" fmla="*/ 105880 h 108818"/>
                    <a:gd name="connsiteX6" fmla="*/ 9282 w 103580"/>
                    <a:gd name="connsiteY6" fmla="*/ 106832 h 108818"/>
                    <a:gd name="connsiteX0" fmla="*/ 6742 w 110322"/>
                    <a:gd name="connsiteY0" fmla="*/ 3490 h 108421"/>
                    <a:gd name="connsiteX1" fmla="*/ 61506 w 110322"/>
                    <a:gd name="connsiteY1" fmla="*/ 1104 h 108421"/>
                    <a:gd name="connsiteX2" fmla="*/ 97220 w 110322"/>
                    <a:gd name="connsiteY2" fmla="*/ 17778 h 108421"/>
                    <a:gd name="connsiteX3" fmla="*/ 110322 w 110322"/>
                    <a:gd name="connsiteY3" fmla="*/ 53492 h 108421"/>
                    <a:gd name="connsiteX4" fmla="*/ 97220 w 110322"/>
                    <a:gd name="connsiteY4" fmla="*/ 89206 h 108421"/>
                    <a:gd name="connsiteX5" fmla="*/ 61506 w 110322"/>
                    <a:gd name="connsiteY5" fmla="*/ 105880 h 108421"/>
                    <a:gd name="connsiteX6" fmla="*/ 8880 w 110322"/>
                    <a:gd name="connsiteY6" fmla="*/ 104451 h 10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322" h="108421">
                      <a:moveTo>
                        <a:pt x="6742" y="3490"/>
                      </a:moveTo>
                      <a:cubicBezTo>
                        <a:pt x="61220" y="0"/>
                        <a:pt x="29757" y="3486"/>
                        <a:pt x="61506" y="1104"/>
                      </a:cubicBezTo>
                      <a:cubicBezTo>
                        <a:pt x="76586" y="3485"/>
                        <a:pt x="87986" y="7143"/>
                        <a:pt x="97220" y="17778"/>
                      </a:cubicBezTo>
                      <a:cubicBezTo>
                        <a:pt x="105640" y="27475"/>
                        <a:pt x="110322" y="40237"/>
                        <a:pt x="110322" y="53492"/>
                      </a:cubicBezTo>
                      <a:cubicBezTo>
                        <a:pt x="110322" y="66747"/>
                        <a:pt x="105640" y="79509"/>
                        <a:pt x="97220" y="89206"/>
                      </a:cubicBezTo>
                      <a:cubicBezTo>
                        <a:pt x="87986" y="99840"/>
                        <a:pt x="76229" y="103339"/>
                        <a:pt x="61506" y="105880"/>
                      </a:cubicBezTo>
                      <a:cubicBezTo>
                        <a:pt x="46783" y="108421"/>
                        <a:pt x="0" y="96315"/>
                        <a:pt x="8880" y="104451"/>
                      </a:cubicBez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4" name="Freeform 253"/>
                <p:cNvSpPr/>
                <p:nvPr userDrawn="1"/>
              </p:nvSpPr>
              <p:spPr>
                <a:xfrm>
                  <a:off x="6212682" y="3924300"/>
                  <a:ext cx="51197" cy="92871"/>
                </a:xfrm>
                <a:custGeom>
                  <a:avLst/>
                  <a:gdLst>
                    <a:gd name="connsiteX0" fmla="*/ 0 w 97631"/>
                    <a:gd name="connsiteY0" fmla="*/ 52388 h 104775"/>
                    <a:gd name="connsiteX1" fmla="*/ 13102 w 97631"/>
                    <a:gd name="connsiteY1" fmla="*/ 16674 h 104775"/>
                    <a:gd name="connsiteX2" fmla="*/ 48816 w 97631"/>
                    <a:gd name="connsiteY2" fmla="*/ 0 h 104775"/>
                    <a:gd name="connsiteX3" fmla="*/ 84530 w 97631"/>
                    <a:gd name="connsiteY3" fmla="*/ 16674 h 104775"/>
                    <a:gd name="connsiteX4" fmla="*/ 97632 w 97631"/>
                    <a:gd name="connsiteY4" fmla="*/ 52388 h 104775"/>
                    <a:gd name="connsiteX5" fmla="*/ 84530 w 97631"/>
                    <a:gd name="connsiteY5" fmla="*/ 88102 h 104775"/>
                    <a:gd name="connsiteX6" fmla="*/ 48816 w 97631"/>
                    <a:gd name="connsiteY6" fmla="*/ 104776 h 104775"/>
                    <a:gd name="connsiteX7" fmla="*/ 13102 w 97631"/>
                    <a:gd name="connsiteY7" fmla="*/ 88102 h 104775"/>
                    <a:gd name="connsiteX8" fmla="*/ 0 w 97631"/>
                    <a:gd name="connsiteY8" fmla="*/ 52388 h 104775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52388 h 104776"/>
                    <a:gd name="connsiteX1" fmla="*/ 8420 w 112000"/>
                    <a:gd name="connsiteY1" fmla="*/ 2386 h 104776"/>
                    <a:gd name="connsiteX2" fmla="*/ 63184 w 112000"/>
                    <a:gd name="connsiteY2" fmla="*/ 0 h 104776"/>
                    <a:gd name="connsiteX3" fmla="*/ 98898 w 112000"/>
                    <a:gd name="connsiteY3" fmla="*/ 16674 h 104776"/>
                    <a:gd name="connsiteX4" fmla="*/ 112000 w 112000"/>
                    <a:gd name="connsiteY4" fmla="*/ 52388 h 104776"/>
                    <a:gd name="connsiteX5" fmla="*/ 98898 w 112000"/>
                    <a:gd name="connsiteY5" fmla="*/ 88102 h 104776"/>
                    <a:gd name="connsiteX6" fmla="*/ 63184 w 112000"/>
                    <a:gd name="connsiteY6" fmla="*/ 104776 h 104776"/>
                    <a:gd name="connsiteX7" fmla="*/ 27470 w 112000"/>
                    <a:gd name="connsiteY7" fmla="*/ 88102 h 104776"/>
                    <a:gd name="connsiteX8" fmla="*/ 14368 w 112000"/>
                    <a:gd name="connsiteY8" fmla="*/ 52388 h 104776"/>
                    <a:gd name="connsiteX0" fmla="*/ 14368 w 112000"/>
                    <a:gd name="connsiteY0" fmla="*/ 53492 h 105880"/>
                    <a:gd name="connsiteX1" fmla="*/ 8420 w 112000"/>
                    <a:gd name="connsiteY1" fmla="*/ 3490 h 105880"/>
                    <a:gd name="connsiteX2" fmla="*/ 63184 w 112000"/>
                    <a:gd name="connsiteY2" fmla="*/ 1104 h 105880"/>
                    <a:gd name="connsiteX3" fmla="*/ 98898 w 112000"/>
                    <a:gd name="connsiteY3" fmla="*/ 17778 h 105880"/>
                    <a:gd name="connsiteX4" fmla="*/ 112000 w 112000"/>
                    <a:gd name="connsiteY4" fmla="*/ 53492 h 105880"/>
                    <a:gd name="connsiteX5" fmla="*/ 98898 w 112000"/>
                    <a:gd name="connsiteY5" fmla="*/ 89206 h 105880"/>
                    <a:gd name="connsiteX6" fmla="*/ 63184 w 112000"/>
                    <a:gd name="connsiteY6" fmla="*/ 105880 h 105880"/>
                    <a:gd name="connsiteX7" fmla="*/ 27470 w 112000"/>
                    <a:gd name="connsiteY7" fmla="*/ 89206 h 105880"/>
                    <a:gd name="connsiteX8" fmla="*/ 14368 w 112000"/>
                    <a:gd name="connsiteY8" fmla="*/ 53492 h 105880"/>
                    <a:gd name="connsiteX0" fmla="*/ 14368 w 112000"/>
                    <a:gd name="connsiteY0" fmla="*/ 53492 h 144932"/>
                    <a:gd name="connsiteX1" fmla="*/ 8420 w 112000"/>
                    <a:gd name="connsiteY1" fmla="*/ 3490 h 144932"/>
                    <a:gd name="connsiteX2" fmla="*/ 63184 w 112000"/>
                    <a:gd name="connsiteY2" fmla="*/ 1104 h 144932"/>
                    <a:gd name="connsiteX3" fmla="*/ 98898 w 112000"/>
                    <a:gd name="connsiteY3" fmla="*/ 17778 h 144932"/>
                    <a:gd name="connsiteX4" fmla="*/ 112000 w 112000"/>
                    <a:gd name="connsiteY4" fmla="*/ 53492 h 144932"/>
                    <a:gd name="connsiteX5" fmla="*/ 98898 w 112000"/>
                    <a:gd name="connsiteY5" fmla="*/ 89206 h 144932"/>
                    <a:gd name="connsiteX6" fmla="*/ 63184 w 112000"/>
                    <a:gd name="connsiteY6" fmla="*/ 105880 h 144932"/>
                    <a:gd name="connsiteX7" fmla="*/ 27470 w 112000"/>
                    <a:gd name="connsiteY7" fmla="*/ 89206 h 144932"/>
                    <a:gd name="connsiteX8" fmla="*/ 105808 w 112000"/>
                    <a:gd name="connsiteY8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6669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66676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97388 w 103580"/>
                    <a:gd name="connsiteY6" fmla="*/ 144932 h 144932"/>
                    <a:gd name="connsiteX0" fmla="*/ 0 w 103580"/>
                    <a:gd name="connsiteY0" fmla="*/ 3490 h 108818"/>
                    <a:gd name="connsiteX1" fmla="*/ 54764 w 103580"/>
                    <a:gd name="connsiteY1" fmla="*/ 1104 h 108818"/>
                    <a:gd name="connsiteX2" fmla="*/ 90478 w 103580"/>
                    <a:gd name="connsiteY2" fmla="*/ 17778 h 108818"/>
                    <a:gd name="connsiteX3" fmla="*/ 103580 w 103580"/>
                    <a:gd name="connsiteY3" fmla="*/ 53492 h 108818"/>
                    <a:gd name="connsiteX4" fmla="*/ 90478 w 103580"/>
                    <a:gd name="connsiteY4" fmla="*/ 89206 h 108818"/>
                    <a:gd name="connsiteX5" fmla="*/ 54764 w 103580"/>
                    <a:gd name="connsiteY5" fmla="*/ 105880 h 108818"/>
                    <a:gd name="connsiteX6" fmla="*/ 9282 w 103580"/>
                    <a:gd name="connsiteY6" fmla="*/ 106832 h 108818"/>
                    <a:gd name="connsiteX0" fmla="*/ 6742 w 110322"/>
                    <a:gd name="connsiteY0" fmla="*/ 3490 h 108421"/>
                    <a:gd name="connsiteX1" fmla="*/ 61506 w 110322"/>
                    <a:gd name="connsiteY1" fmla="*/ 1104 h 108421"/>
                    <a:gd name="connsiteX2" fmla="*/ 97220 w 110322"/>
                    <a:gd name="connsiteY2" fmla="*/ 17778 h 108421"/>
                    <a:gd name="connsiteX3" fmla="*/ 110322 w 110322"/>
                    <a:gd name="connsiteY3" fmla="*/ 53492 h 108421"/>
                    <a:gd name="connsiteX4" fmla="*/ 97220 w 110322"/>
                    <a:gd name="connsiteY4" fmla="*/ 89206 h 108421"/>
                    <a:gd name="connsiteX5" fmla="*/ 61506 w 110322"/>
                    <a:gd name="connsiteY5" fmla="*/ 105880 h 108421"/>
                    <a:gd name="connsiteX6" fmla="*/ 8880 w 110322"/>
                    <a:gd name="connsiteY6" fmla="*/ 104451 h 108421"/>
                    <a:gd name="connsiteX0" fmla="*/ 6742 w 116274"/>
                    <a:gd name="connsiteY0" fmla="*/ 3490 h 108421"/>
                    <a:gd name="connsiteX1" fmla="*/ 61506 w 116274"/>
                    <a:gd name="connsiteY1" fmla="*/ 1104 h 108421"/>
                    <a:gd name="connsiteX2" fmla="*/ 97220 w 116274"/>
                    <a:gd name="connsiteY2" fmla="*/ 17778 h 108421"/>
                    <a:gd name="connsiteX3" fmla="*/ 110322 w 116274"/>
                    <a:gd name="connsiteY3" fmla="*/ 53492 h 108421"/>
                    <a:gd name="connsiteX4" fmla="*/ 61506 w 116274"/>
                    <a:gd name="connsiteY4" fmla="*/ 105880 h 108421"/>
                    <a:gd name="connsiteX5" fmla="*/ 8880 w 116274"/>
                    <a:gd name="connsiteY5" fmla="*/ 104451 h 108421"/>
                    <a:gd name="connsiteX0" fmla="*/ 6742 w 97220"/>
                    <a:gd name="connsiteY0" fmla="*/ 3490 h 108421"/>
                    <a:gd name="connsiteX1" fmla="*/ 61506 w 97220"/>
                    <a:gd name="connsiteY1" fmla="*/ 1104 h 108421"/>
                    <a:gd name="connsiteX2" fmla="*/ 97220 w 97220"/>
                    <a:gd name="connsiteY2" fmla="*/ 17778 h 108421"/>
                    <a:gd name="connsiteX3" fmla="*/ 61506 w 97220"/>
                    <a:gd name="connsiteY3" fmla="*/ 105880 h 108421"/>
                    <a:gd name="connsiteX4" fmla="*/ 8880 w 97220"/>
                    <a:gd name="connsiteY4" fmla="*/ 104451 h 108421"/>
                    <a:gd name="connsiteX0" fmla="*/ 6742 w 70633"/>
                    <a:gd name="connsiteY0" fmla="*/ 3490 h 108421"/>
                    <a:gd name="connsiteX1" fmla="*/ 61506 w 70633"/>
                    <a:gd name="connsiteY1" fmla="*/ 1104 h 108421"/>
                    <a:gd name="connsiteX2" fmla="*/ 61506 w 70633"/>
                    <a:gd name="connsiteY2" fmla="*/ 105880 h 108421"/>
                    <a:gd name="connsiteX3" fmla="*/ 8880 w 70633"/>
                    <a:gd name="connsiteY3" fmla="*/ 104451 h 108421"/>
                    <a:gd name="connsiteX0" fmla="*/ 6742 w 61506"/>
                    <a:gd name="connsiteY0" fmla="*/ 0 h 104931"/>
                    <a:gd name="connsiteX1" fmla="*/ 61506 w 61506"/>
                    <a:gd name="connsiteY1" fmla="*/ 102390 h 104931"/>
                    <a:gd name="connsiteX2" fmla="*/ 8880 w 61506"/>
                    <a:gd name="connsiteY2" fmla="*/ 100961 h 104931"/>
                    <a:gd name="connsiteX0" fmla="*/ 0 w 54764"/>
                    <a:gd name="connsiteY0" fmla="*/ 0 h 102390"/>
                    <a:gd name="connsiteX1" fmla="*/ 54764 w 54764"/>
                    <a:gd name="connsiteY1" fmla="*/ 102390 h 102390"/>
                    <a:gd name="connsiteX0" fmla="*/ 114797 w 169561"/>
                    <a:gd name="connsiteY0" fmla="*/ 83444 h 185834"/>
                    <a:gd name="connsiteX1" fmla="*/ 23114 w 169561"/>
                    <a:gd name="connsiteY1" fmla="*/ 31051 h 185834"/>
                    <a:gd name="connsiteX2" fmla="*/ 169561 w 169561"/>
                    <a:gd name="connsiteY2" fmla="*/ 185834 h 185834"/>
                    <a:gd name="connsiteX0" fmla="*/ 23114 w 169561"/>
                    <a:gd name="connsiteY0" fmla="*/ 31051 h 185834"/>
                    <a:gd name="connsiteX1" fmla="*/ 169561 w 169561"/>
                    <a:gd name="connsiteY1" fmla="*/ 185834 h 185834"/>
                    <a:gd name="connsiteX0" fmla="*/ 23114 w 83836"/>
                    <a:gd name="connsiteY0" fmla="*/ 31051 h 135828"/>
                    <a:gd name="connsiteX1" fmla="*/ 83836 w 83836"/>
                    <a:gd name="connsiteY1" fmla="*/ 135828 h 135828"/>
                    <a:gd name="connsiteX0" fmla="*/ 8827 w 69549"/>
                    <a:gd name="connsiteY0" fmla="*/ 19145 h 123922"/>
                    <a:gd name="connsiteX1" fmla="*/ 23115 w 69549"/>
                    <a:gd name="connsiteY1" fmla="*/ 28670 h 123922"/>
                    <a:gd name="connsiteX2" fmla="*/ 69549 w 69549"/>
                    <a:gd name="connsiteY2" fmla="*/ 123922 h 123922"/>
                    <a:gd name="connsiteX0" fmla="*/ 0 w 60722"/>
                    <a:gd name="connsiteY0" fmla="*/ 19145 h 123922"/>
                    <a:gd name="connsiteX1" fmla="*/ 23813 w 60722"/>
                    <a:gd name="connsiteY1" fmla="*/ 28670 h 123922"/>
                    <a:gd name="connsiteX2" fmla="*/ 60722 w 60722"/>
                    <a:gd name="connsiteY2" fmla="*/ 123922 h 123922"/>
                    <a:gd name="connsiteX0" fmla="*/ 0 w 60722"/>
                    <a:gd name="connsiteY0" fmla="*/ 0 h 104777"/>
                    <a:gd name="connsiteX1" fmla="*/ 60722 w 60722"/>
                    <a:gd name="connsiteY1" fmla="*/ 104777 h 104777"/>
                    <a:gd name="connsiteX0" fmla="*/ 0 w 60722"/>
                    <a:gd name="connsiteY0" fmla="*/ 0 h 104777"/>
                    <a:gd name="connsiteX1" fmla="*/ 60722 w 60722"/>
                    <a:gd name="connsiteY1" fmla="*/ 104777 h 104777"/>
                    <a:gd name="connsiteX0" fmla="*/ 0 w 51197"/>
                    <a:gd name="connsiteY0" fmla="*/ 0 h 92871"/>
                    <a:gd name="connsiteX1" fmla="*/ 51197 w 51197"/>
                    <a:gd name="connsiteY1" fmla="*/ 92871 h 92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1197" h="92871">
                      <a:moveTo>
                        <a:pt x="0" y="0"/>
                      </a:moveTo>
                      <a:cubicBezTo>
                        <a:pt x="34528" y="23020"/>
                        <a:pt x="30956" y="57945"/>
                        <a:pt x="51197" y="92871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October, 20th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88879" y="6492899"/>
            <a:ext cx="3711921" cy="365125"/>
          </a:xfr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K. Foraz, International Workshop on Linear Colliders 2010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4" name="Content Placeholder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86412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215" name="Title 1"/>
          <p:cNvSpPr txBox="1">
            <a:spLocks/>
          </p:cNvSpPr>
          <p:nvPr userDrawn="1"/>
        </p:nvSpPr>
        <p:spPr>
          <a:xfrm>
            <a:off x="8229600" y="0"/>
            <a:ext cx="914400" cy="59752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marL="715963" indent="0" algn="l">
              <a:tabLst>
                <a:tab pos="8164513" algn="l"/>
              </a:tabLst>
              <a:defRPr sz="2800" b="1" i="0" baseline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pPr marL="715963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164513" algn="l"/>
              </a:tabLst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16" name="Title 1"/>
          <p:cNvSpPr txBox="1">
            <a:spLocks/>
          </p:cNvSpPr>
          <p:nvPr userDrawn="1"/>
        </p:nvSpPr>
        <p:spPr>
          <a:xfrm>
            <a:off x="1" y="0"/>
            <a:ext cx="914400" cy="59752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marL="715963" indent="0" algn="l">
              <a:tabLst>
                <a:tab pos="8164513" algn="l"/>
              </a:tabLst>
              <a:defRPr sz="2800" b="1" i="0" baseline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pPr marL="715963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164513" algn="l"/>
              </a:tabLst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17" name="Title 1"/>
          <p:cNvSpPr>
            <a:spLocks noGrp="1"/>
          </p:cNvSpPr>
          <p:nvPr>
            <p:ph type="title"/>
          </p:nvPr>
        </p:nvSpPr>
        <p:spPr>
          <a:xfrm>
            <a:off x="606582" y="0"/>
            <a:ext cx="7740714" cy="597529"/>
          </a:xfrm>
          <a:solidFill>
            <a:schemeClr val="bg2">
              <a:lumMod val="25000"/>
            </a:schemeClr>
          </a:solidFill>
          <a:ln>
            <a:noFill/>
          </a:ln>
        </p:spPr>
        <p:txBody>
          <a:bodyPr>
            <a:noAutofit/>
          </a:bodyPr>
          <a:lstStyle>
            <a:lvl1pPr marL="0" indent="0" algn="ctr">
              <a:tabLst>
                <a:tab pos="8164513" algn="l"/>
              </a:tabLst>
              <a:defRPr sz="2800" b="1" i="0" baseline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pic>
        <p:nvPicPr>
          <p:cNvPr id="218" name="Picture 217" descr="CLIC-Logo-Color-150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9053" y="-36212"/>
            <a:ext cx="648000" cy="648000"/>
          </a:xfrm>
          <a:prstGeom prst="rect">
            <a:avLst/>
          </a:prstGeom>
        </p:spPr>
      </p:pic>
      <p:grpSp>
        <p:nvGrpSpPr>
          <p:cNvPr id="219" name="Group 228"/>
          <p:cNvGrpSpPr>
            <a:grpSpLocks noChangeAspect="1"/>
          </p:cNvGrpSpPr>
          <p:nvPr userDrawn="1"/>
        </p:nvGrpSpPr>
        <p:grpSpPr>
          <a:xfrm>
            <a:off x="8558830" y="82298"/>
            <a:ext cx="432000" cy="426600"/>
            <a:chOff x="3268356" y="3002111"/>
            <a:chExt cx="1330729" cy="1314094"/>
          </a:xfrm>
        </p:grpSpPr>
        <p:grpSp>
          <p:nvGrpSpPr>
            <p:cNvPr id="220" name="Group 37"/>
            <p:cNvGrpSpPr/>
            <p:nvPr userDrawn="1"/>
          </p:nvGrpSpPr>
          <p:grpSpPr>
            <a:xfrm>
              <a:off x="3268356" y="3002111"/>
              <a:ext cx="1330729" cy="1314094"/>
              <a:chOff x="1702106" y="2920630"/>
              <a:chExt cx="1330729" cy="1314094"/>
            </a:xfrm>
          </p:grpSpPr>
          <p:sp>
            <p:nvSpPr>
              <p:cNvPr id="278" name="Oval 277"/>
              <p:cNvSpPr/>
              <p:nvPr userDrawn="1"/>
            </p:nvSpPr>
            <p:spPr>
              <a:xfrm>
                <a:off x="1702107" y="2920631"/>
                <a:ext cx="948144" cy="931509"/>
              </a:xfrm>
              <a:prstGeom prst="ellipse">
                <a:avLst/>
              </a:prstGeom>
              <a:noFill/>
              <a:ln w="127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279" name="Freeform 278"/>
              <p:cNvSpPr/>
              <p:nvPr userDrawn="1"/>
            </p:nvSpPr>
            <p:spPr>
              <a:xfrm rot="21360000">
                <a:off x="1900792" y="3058324"/>
                <a:ext cx="948145" cy="931510"/>
              </a:xfrm>
              <a:custGeom>
                <a:avLst/>
                <a:gdLst>
                  <a:gd name="connsiteX0" fmla="*/ 0 w 1548143"/>
                  <a:gd name="connsiteY0" fmla="*/ 760491 h 1520982"/>
                  <a:gd name="connsiteX1" fmla="*/ 231587 w 1548143"/>
                  <a:gd name="connsiteY1" fmla="*/ 218005 h 1520982"/>
                  <a:gd name="connsiteX2" fmla="*/ 774074 w 1548143"/>
                  <a:gd name="connsiteY2" fmla="*/ 1 h 1520982"/>
                  <a:gd name="connsiteX3" fmla="*/ 1316560 w 1548143"/>
                  <a:gd name="connsiteY3" fmla="*/ 218007 h 1520982"/>
                  <a:gd name="connsiteX4" fmla="*/ 1548145 w 1548143"/>
                  <a:gd name="connsiteY4" fmla="*/ 760494 h 1520982"/>
                  <a:gd name="connsiteX5" fmla="*/ 1316559 w 1548143"/>
                  <a:gd name="connsiteY5" fmla="*/ 1302980 h 1520982"/>
                  <a:gd name="connsiteX6" fmla="*/ 774073 w 1548143"/>
                  <a:gd name="connsiteY6" fmla="*/ 1520985 h 1520982"/>
                  <a:gd name="connsiteX7" fmla="*/ 231587 w 1548143"/>
                  <a:gd name="connsiteY7" fmla="*/ 1302980 h 1520982"/>
                  <a:gd name="connsiteX8" fmla="*/ 2 w 1548143"/>
                  <a:gd name="connsiteY8" fmla="*/ 760493 h 1520982"/>
                  <a:gd name="connsiteX9" fmla="*/ 0 w 1548143"/>
                  <a:gd name="connsiteY9" fmla="*/ 760491 h 1520982"/>
                  <a:gd name="connsiteX0" fmla="*/ 231587 w 1548145"/>
                  <a:gd name="connsiteY0" fmla="*/ 218004 h 1520984"/>
                  <a:gd name="connsiteX1" fmla="*/ 774074 w 1548145"/>
                  <a:gd name="connsiteY1" fmla="*/ 0 h 1520984"/>
                  <a:gd name="connsiteX2" fmla="*/ 1316560 w 1548145"/>
                  <a:gd name="connsiteY2" fmla="*/ 218006 h 1520984"/>
                  <a:gd name="connsiteX3" fmla="*/ 1548145 w 1548145"/>
                  <a:gd name="connsiteY3" fmla="*/ 760493 h 1520984"/>
                  <a:gd name="connsiteX4" fmla="*/ 1316559 w 1548145"/>
                  <a:gd name="connsiteY4" fmla="*/ 1302979 h 1520984"/>
                  <a:gd name="connsiteX5" fmla="*/ 774073 w 1548145"/>
                  <a:gd name="connsiteY5" fmla="*/ 1520984 h 1520984"/>
                  <a:gd name="connsiteX6" fmla="*/ 231587 w 1548145"/>
                  <a:gd name="connsiteY6" fmla="*/ 1302979 h 1520984"/>
                  <a:gd name="connsiteX7" fmla="*/ 2 w 1548145"/>
                  <a:gd name="connsiteY7" fmla="*/ 760492 h 1520984"/>
                  <a:gd name="connsiteX8" fmla="*/ 0 w 1548145"/>
                  <a:gd name="connsiteY8" fmla="*/ 760490 h 1520984"/>
                  <a:gd name="connsiteX9" fmla="*/ 323027 w 1548145"/>
                  <a:gd name="connsiteY9" fmla="*/ 309444 h 1520984"/>
                  <a:gd name="connsiteX0" fmla="*/ 231587 w 1548145"/>
                  <a:gd name="connsiteY0" fmla="*/ 218004 h 1520984"/>
                  <a:gd name="connsiteX1" fmla="*/ 774074 w 1548145"/>
                  <a:gd name="connsiteY1" fmla="*/ 0 h 1520984"/>
                  <a:gd name="connsiteX2" fmla="*/ 1316560 w 1548145"/>
                  <a:gd name="connsiteY2" fmla="*/ 218006 h 1520984"/>
                  <a:gd name="connsiteX3" fmla="*/ 1548145 w 1548145"/>
                  <a:gd name="connsiteY3" fmla="*/ 760493 h 1520984"/>
                  <a:gd name="connsiteX4" fmla="*/ 1316559 w 1548145"/>
                  <a:gd name="connsiteY4" fmla="*/ 1302979 h 1520984"/>
                  <a:gd name="connsiteX5" fmla="*/ 774073 w 1548145"/>
                  <a:gd name="connsiteY5" fmla="*/ 1520984 h 1520984"/>
                  <a:gd name="connsiteX6" fmla="*/ 231587 w 1548145"/>
                  <a:gd name="connsiteY6" fmla="*/ 1302979 h 1520984"/>
                  <a:gd name="connsiteX7" fmla="*/ 2 w 1548145"/>
                  <a:gd name="connsiteY7" fmla="*/ 760492 h 1520984"/>
                  <a:gd name="connsiteX8" fmla="*/ 0 w 1548145"/>
                  <a:gd name="connsiteY8" fmla="*/ 760490 h 1520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8145" h="1520984">
                    <a:moveTo>
                      <a:pt x="231587" y="218004"/>
                    </a:moveTo>
                    <a:cubicBezTo>
                      <a:pt x="376340" y="78286"/>
                      <a:pt x="571150" y="0"/>
                      <a:pt x="774074" y="0"/>
                    </a:cubicBezTo>
                    <a:cubicBezTo>
                      <a:pt x="976998" y="0"/>
                      <a:pt x="1171807" y="78287"/>
                      <a:pt x="1316560" y="218006"/>
                    </a:cubicBezTo>
                    <a:cubicBezTo>
                      <a:pt x="1464700" y="360993"/>
                      <a:pt x="1548145" y="556465"/>
                      <a:pt x="1548145" y="760493"/>
                    </a:cubicBezTo>
                    <a:cubicBezTo>
                      <a:pt x="1548145" y="964521"/>
                      <a:pt x="1464699" y="1159992"/>
                      <a:pt x="1316559" y="1302979"/>
                    </a:cubicBezTo>
                    <a:cubicBezTo>
                      <a:pt x="1171806" y="1442697"/>
                      <a:pt x="976996" y="1520984"/>
                      <a:pt x="774073" y="1520984"/>
                    </a:cubicBezTo>
                    <a:cubicBezTo>
                      <a:pt x="571149" y="1520984"/>
                      <a:pt x="376340" y="1442697"/>
                      <a:pt x="231587" y="1302979"/>
                    </a:cubicBezTo>
                    <a:cubicBezTo>
                      <a:pt x="83447" y="1159992"/>
                      <a:pt x="1" y="964520"/>
                      <a:pt x="2" y="760492"/>
                    </a:cubicBezTo>
                    <a:lnTo>
                      <a:pt x="0" y="760490"/>
                    </a:lnTo>
                  </a:path>
                </a:pathLst>
              </a:custGeom>
              <a:noFill/>
              <a:ln w="127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cxnSp>
            <p:nvCxnSpPr>
              <p:cNvPr id="280" name="Straight Connector 279"/>
              <p:cNvCxnSpPr>
                <a:stCxn id="278" idx="0"/>
              </p:cNvCxnSpPr>
              <p:nvPr userDrawn="1"/>
            </p:nvCxnSpPr>
            <p:spPr>
              <a:xfrm rot="16200000" flipH="1">
                <a:off x="2598962" y="2497847"/>
                <a:ext cx="11089" cy="856656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Straight Connector 280"/>
              <p:cNvCxnSpPr>
                <a:stCxn id="278" idx="6"/>
              </p:cNvCxnSpPr>
              <p:nvPr userDrawn="1"/>
            </p:nvCxnSpPr>
            <p:spPr>
              <a:xfrm>
                <a:off x="2650251" y="3386385"/>
                <a:ext cx="199609" cy="848339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Straight Connector 281"/>
              <p:cNvCxnSpPr>
                <a:endCxn id="279" idx="3"/>
              </p:cNvCxnSpPr>
              <p:nvPr userDrawn="1"/>
            </p:nvCxnSpPr>
            <p:spPr>
              <a:xfrm rot="5400000">
                <a:off x="2657891" y="3232504"/>
                <a:ext cx="448397" cy="68615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/>
              <p:cNvCxnSpPr>
                <a:stCxn id="278" idx="5"/>
              </p:cNvCxnSpPr>
              <p:nvPr userDrawn="1"/>
            </p:nvCxnSpPr>
            <p:spPr>
              <a:xfrm rot="5400000">
                <a:off x="2016366" y="3739691"/>
                <a:ext cx="519001" cy="471065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Straight Connector 283"/>
              <p:cNvCxnSpPr>
                <a:stCxn id="278" idx="2"/>
              </p:cNvCxnSpPr>
              <p:nvPr userDrawn="1"/>
            </p:nvCxnSpPr>
            <p:spPr>
              <a:xfrm rot="10800000" flipH="1" flipV="1">
                <a:off x="1702106" y="3386385"/>
                <a:ext cx="138618" cy="576648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1" name="Group 65"/>
            <p:cNvGrpSpPr/>
            <p:nvPr userDrawn="1"/>
          </p:nvGrpSpPr>
          <p:grpSpPr>
            <a:xfrm>
              <a:off x="3355064" y="3362949"/>
              <a:ext cx="709201" cy="217695"/>
              <a:chOff x="5772562" y="3807713"/>
              <a:chExt cx="709201" cy="217695"/>
            </a:xfrm>
          </p:grpSpPr>
          <p:sp>
            <p:nvSpPr>
              <p:cNvPr id="222" name="Freeform 221"/>
              <p:cNvSpPr/>
              <p:nvPr userDrawn="1"/>
            </p:nvSpPr>
            <p:spPr>
              <a:xfrm>
                <a:off x="5772562" y="3807713"/>
                <a:ext cx="140174" cy="217695"/>
              </a:xfrm>
              <a:custGeom>
                <a:avLst/>
                <a:gdLst>
                  <a:gd name="connsiteX0" fmla="*/ 0 w 161171"/>
                  <a:gd name="connsiteY0" fmla="*/ 106899 h 213798"/>
                  <a:gd name="connsiteX1" fmla="*/ 16236 w 161171"/>
                  <a:gd name="connsiteY1" fmla="*/ 42549 h 213798"/>
                  <a:gd name="connsiteX2" fmla="*/ 80586 w 161171"/>
                  <a:gd name="connsiteY2" fmla="*/ 0 h 213798"/>
                  <a:gd name="connsiteX3" fmla="*/ 144936 w 161171"/>
                  <a:gd name="connsiteY3" fmla="*/ 42549 h 213798"/>
                  <a:gd name="connsiteX4" fmla="*/ 161172 w 161171"/>
                  <a:gd name="connsiteY4" fmla="*/ 106899 h 213798"/>
                  <a:gd name="connsiteX5" fmla="*/ 144936 w 161171"/>
                  <a:gd name="connsiteY5" fmla="*/ 171249 h 213798"/>
                  <a:gd name="connsiteX6" fmla="*/ 80586 w 161171"/>
                  <a:gd name="connsiteY6" fmla="*/ 213798 h 213798"/>
                  <a:gd name="connsiteX7" fmla="*/ 16236 w 161171"/>
                  <a:gd name="connsiteY7" fmla="*/ 171249 h 213798"/>
                  <a:gd name="connsiteX8" fmla="*/ 0 w 161171"/>
                  <a:gd name="connsiteY8" fmla="*/ 106899 h 213798"/>
                  <a:gd name="connsiteX0" fmla="*/ 161172 w 252612"/>
                  <a:gd name="connsiteY0" fmla="*/ 106899 h 213798"/>
                  <a:gd name="connsiteX1" fmla="*/ 144936 w 252612"/>
                  <a:gd name="connsiteY1" fmla="*/ 171249 h 213798"/>
                  <a:gd name="connsiteX2" fmla="*/ 80586 w 252612"/>
                  <a:gd name="connsiteY2" fmla="*/ 213798 h 213798"/>
                  <a:gd name="connsiteX3" fmla="*/ 16236 w 252612"/>
                  <a:gd name="connsiteY3" fmla="*/ 171249 h 213798"/>
                  <a:gd name="connsiteX4" fmla="*/ 0 w 252612"/>
                  <a:gd name="connsiteY4" fmla="*/ 106899 h 213798"/>
                  <a:gd name="connsiteX5" fmla="*/ 16236 w 252612"/>
                  <a:gd name="connsiteY5" fmla="*/ 42549 h 213798"/>
                  <a:gd name="connsiteX6" fmla="*/ 80586 w 252612"/>
                  <a:gd name="connsiteY6" fmla="*/ 0 h 213798"/>
                  <a:gd name="connsiteX7" fmla="*/ 144936 w 252612"/>
                  <a:gd name="connsiteY7" fmla="*/ 42549 h 213798"/>
                  <a:gd name="connsiteX8" fmla="*/ 252612 w 252612"/>
                  <a:gd name="connsiteY8" fmla="*/ 198339 h 213798"/>
                  <a:gd name="connsiteX0" fmla="*/ 161172 w 161172"/>
                  <a:gd name="connsiteY0" fmla="*/ 106899 h 213798"/>
                  <a:gd name="connsiteX1" fmla="*/ 144936 w 161172"/>
                  <a:gd name="connsiteY1" fmla="*/ 171249 h 213798"/>
                  <a:gd name="connsiteX2" fmla="*/ 80586 w 161172"/>
                  <a:gd name="connsiteY2" fmla="*/ 213798 h 213798"/>
                  <a:gd name="connsiteX3" fmla="*/ 16236 w 161172"/>
                  <a:gd name="connsiteY3" fmla="*/ 171249 h 213798"/>
                  <a:gd name="connsiteX4" fmla="*/ 0 w 161172"/>
                  <a:gd name="connsiteY4" fmla="*/ 106899 h 213798"/>
                  <a:gd name="connsiteX5" fmla="*/ 16236 w 161172"/>
                  <a:gd name="connsiteY5" fmla="*/ 42549 h 213798"/>
                  <a:gd name="connsiteX6" fmla="*/ 80586 w 161172"/>
                  <a:gd name="connsiteY6" fmla="*/ 0 h 213798"/>
                  <a:gd name="connsiteX7" fmla="*/ 144936 w 161172"/>
                  <a:gd name="connsiteY7" fmla="*/ 42549 h 213798"/>
                  <a:gd name="connsiteX0" fmla="*/ 144936 w 144936"/>
                  <a:gd name="connsiteY0" fmla="*/ 171249 h 213798"/>
                  <a:gd name="connsiteX1" fmla="*/ 80586 w 144936"/>
                  <a:gd name="connsiteY1" fmla="*/ 213798 h 213798"/>
                  <a:gd name="connsiteX2" fmla="*/ 16236 w 144936"/>
                  <a:gd name="connsiteY2" fmla="*/ 171249 h 213798"/>
                  <a:gd name="connsiteX3" fmla="*/ 0 w 144936"/>
                  <a:gd name="connsiteY3" fmla="*/ 106899 h 213798"/>
                  <a:gd name="connsiteX4" fmla="*/ 16236 w 144936"/>
                  <a:gd name="connsiteY4" fmla="*/ 42549 h 213798"/>
                  <a:gd name="connsiteX5" fmla="*/ 80586 w 144936"/>
                  <a:gd name="connsiteY5" fmla="*/ 0 h 213798"/>
                  <a:gd name="connsiteX6" fmla="*/ 144936 w 144936"/>
                  <a:gd name="connsiteY6" fmla="*/ 42549 h 213798"/>
                  <a:gd name="connsiteX0" fmla="*/ 144936 w 148871"/>
                  <a:gd name="connsiteY0" fmla="*/ 171249 h 216504"/>
                  <a:gd name="connsiteX1" fmla="*/ 138146 w 148871"/>
                  <a:gd name="connsiteY1" fmla="*/ 187483 h 216504"/>
                  <a:gd name="connsiteX2" fmla="*/ 80586 w 148871"/>
                  <a:gd name="connsiteY2" fmla="*/ 213798 h 216504"/>
                  <a:gd name="connsiteX3" fmla="*/ 16236 w 148871"/>
                  <a:gd name="connsiteY3" fmla="*/ 171249 h 216504"/>
                  <a:gd name="connsiteX4" fmla="*/ 0 w 148871"/>
                  <a:gd name="connsiteY4" fmla="*/ 106899 h 216504"/>
                  <a:gd name="connsiteX5" fmla="*/ 16236 w 148871"/>
                  <a:gd name="connsiteY5" fmla="*/ 42549 h 216504"/>
                  <a:gd name="connsiteX6" fmla="*/ 80586 w 148871"/>
                  <a:gd name="connsiteY6" fmla="*/ 0 h 216504"/>
                  <a:gd name="connsiteX7" fmla="*/ 144936 w 148871"/>
                  <a:gd name="connsiteY7" fmla="*/ 42549 h 216504"/>
                  <a:gd name="connsiteX0" fmla="*/ 138146 w 144936"/>
                  <a:gd name="connsiteY0" fmla="*/ 187483 h 216504"/>
                  <a:gd name="connsiteX1" fmla="*/ 80586 w 144936"/>
                  <a:gd name="connsiteY1" fmla="*/ 213798 h 216504"/>
                  <a:gd name="connsiteX2" fmla="*/ 16236 w 144936"/>
                  <a:gd name="connsiteY2" fmla="*/ 171249 h 216504"/>
                  <a:gd name="connsiteX3" fmla="*/ 0 w 144936"/>
                  <a:gd name="connsiteY3" fmla="*/ 106899 h 216504"/>
                  <a:gd name="connsiteX4" fmla="*/ 16236 w 144936"/>
                  <a:gd name="connsiteY4" fmla="*/ 42549 h 216504"/>
                  <a:gd name="connsiteX5" fmla="*/ 80586 w 144936"/>
                  <a:gd name="connsiteY5" fmla="*/ 0 h 216504"/>
                  <a:gd name="connsiteX6" fmla="*/ 144936 w 144936"/>
                  <a:gd name="connsiteY6" fmla="*/ 42549 h 216504"/>
                  <a:gd name="connsiteX0" fmla="*/ 138146 w 138146"/>
                  <a:gd name="connsiteY0" fmla="*/ 189864 h 218885"/>
                  <a:gd name="connsiteX1" fmla="*/ 80586 w 138146"/>
                  <a:gd name="connsiteY1" fmla="*/ 216179 h 218885"/>
                  <a:gd name="connsiteX2" fmla="*/ 16236 w 138146"/>
                  <a:gd name="connsiteY2" fmla="*/ 173630 h 218885"/>
                  <a:gd name="connsiteX3" fmla="*/ 0 w 138146"/>
                  <a:gd name="connsiteY3" fmla="*/ 109280 h 218885"/>
                  <a:gd name="connsiteX4" fmla="*/ 16236 w 138146"/>
                  <a:gd name="connsiteY4" fmla="*/ 44930 h 218885"/>
                  <a:gd name="connsiteX5" fmla="*/ 80586 w 138146"/>
                  <a:gd name="connsiteY5" fmla="*/ 2381 h 218885"/>
                  <a:gd name="connsiteX6" fmla="*/ 135411 w 138146"/>
                  <a:gd name="connsiteY6" fmla="*/ 30642 h 218885"/>
                  <a:gd name="connsiteX0" fmla="*/ 138146 w 140174"/>
                  <a:gd name="connsiteY0" fmla="*/ 188674 h 217695"/>
                  <a:gd name="connsiteX1" fmla="*/ 80586 w 140174"/>
                  <a:gd name="connsiteY1" fmla="*/ 214989 h 217695"/>
                  <a:gd name="connsiteX2" fmla="*/ 16236 w 140174"/>
                  <a:gd name="connsiteY2" fmla="*/ 172440 h 217695"/>
                  <a:gd name="connsiteX3" fmla="*/ 0 w 140174"/>
                  <a:gd name="connsiteY3" fmla="*/ 108090 h 217695"/>
                  <a:gd name="connsiteX4" fmla="*/ 16236 w 140174"/>
                  <a:gd name="connsiteY4" fmla="*/ 43740 h 217695"/>
                  <a:gd name="connsiteX5" fmla="*/ 80586 w 140174"/>
                  <a:gd name="connsiteY5" fmla="*/ 1191 h 217695"/>
                  <a:gd name="connsiteX6" fmla="*/ 140174 w 140174"/>
                  <a:gd name="connsiteY6" fmla="*/ 36596 h 217695"/>
                  <a:gd name="connsiteX0" fmla="*/ 138146 w 140174"/>
                  <a:gd name="connsiteY0" fmla="*/ 188674 h 217695"/>
                  <a:gd name="connsiteX1" fmla="*/ 80586 w 140174"/>
                  <a:gd name="connsiteY1" fmla="*/ 214989 h 217695"/>
                  <a:gd name="connsiteX2" fmla="*/ 16236 w 140174"/>
                  <a:gd name="connsiteY2" fmla="*/ 172440 h 217695"/>
                  <a:gd name="connsiteX3" fmla="*/ 0 w 140174"/>
                  <a:gd name="connsiteY3" fmla="*/ 108090 h 217695"/>
                  <a:gd name="connsiteX4" fmla="*/ 16236 w 140174"/>
                  <a:gd name="connsiteY4" fmla="*/ 43740 h 217695"/>
                  <a:gd name="connsiteX5" fmla="*/ 80586 w 140174"/>
                  <a:gd name="connsiteY5" fmla="*/ 1191 h 217695"/>
                  <a:gd name="connsiteX6" fmla="*/ 140174 w 140174"/>
                  <a:gd name="connsiteY6" fmla="*/ 36596 h 217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174" h="217695">
                    <a:moveTo>
                      <a:pt x="138146" y="188674"/>
                    </a:moveTo>
                    <a:cubicBezTo>
                      <a:pt x="117896" y="202909"/>
                      <a:pt x="100904" y="217695"/>
                      <a:pt x="80586" y="214989"/>
                    </a:cubicBezTo>
                    <a:cubicBezTo>
                      <a:pt x="60268" y="212283"/>
                      <a:pt x="31463" y="199234"/>
                      <a:pt x="16236" y="172440"/>
                    </a:cubicBezTo>
                    <a:cubicBezTo>
                      <a:pt x="5699" y="153899"/>
                      <a:pt x="0" y="131310"/>
                      <a:pt x="0" y="108090"/>
                    </a:cubicBezTo>
                    <a:cubicBezTo>
                      <a:pt x="0" y="84870"/>
                      <a:pt x="5699" y="62282"/>
                      <a:pt x="16236" y="43740"/>
                    </a:cubicBezTo>
                    <a:cubicBezTo>
                      <a:pt x="31463" y="16946"/>
                      <a:pt x="59930" y="2382"/>
                      <a:pt x="80586" y="1191"/>
                    </a:cubicBezTo>
                    <a:cubicBezTo>
                      <a:pt x="101242" y="0"/>
                      <a:pt x="124947" y="9802"/>
                      <a:pt x="140174" y="36596"/>
                    </a:cubicBezTo>
                  </a:path>
                </a:pathLst>
              </a:custGeom>
              <a:noFill/>
              <a:ln w="12700" cap="rnd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00B0F0"/>
                  </a:solidFill>
                </a:endParaRPr>
              </a:p>
            </p:txBody>
          </p:sp>
          <p:grpSp>
            <p:nvGrpSpPr>
              <p:cNvPr id="223" name="Group 64"/>
              <p:cNvGrpSpPr/>
              <p:nvPr userDrawn="1"/>
            </p:nvGrpSpPr>
            <p:grpSpPr>
              <a:xfrm>
                <a:off x="5974557" y="3825383"/>
                <a:ext cx="100012" cy="200025"/>
                <a:chOff x="5974557" y="3817144"/>
                <a:chExt cx="100012" cy="200025"/>
              </a:xfrm>
            </p:grpSpPr>
            <p:cxnSp>
              <p:nvCxnSpPr>
                <p:cNvPr id="274" name="Straight Connector 273"/>
                <p:cNvCxnSpPr/>
                <p:nvPr userDrawn="1"/>
              </p:nvCxnSpPr>
              <p:spPr>
                <a:xfrm rot="5400000">
                  <a:off x="5877357" y="3916726"/>
                  <a:ext cx="1944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Connector 274"/>
                <p:cNvCxnSpPr/>
                <p:nvPr userDrawn="1"/>
              </p:nvCxnSpPr>
              <p:spPr>
                <a:xfrm rot="10800000">
                  <a:off x="5974559" y="4017169"/>
                  <a:ext cx="10001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/>
                <p:cNvCxnSpPr/>
                <p:nvPr userDrawn="1"/>
              </p:nvCxnSpPr>
              <p:spPr>
                <a:xfrm rot="10800000">
                  <a:off x="5985903" y="3912394"/>
                  <a:ext cx="720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/>
                <p:cNvCxnSpPr/>
                <p:nvPr userDrawn="1"/>
              </p:nvCxnSpPr>
              <p:spPr>
                <a:xfrm rot="10800000">
                  <a:off x="5974559" y="3817144"/>
                  <a:ext cx="10001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8" name="Group 63"/>
              <p:cNvGrpSpPr/>
              <p:nvPr userDrawn="1"/>
            </p:nvGrpSpPr>
            <p:grpSpPr>
              <a:xfrm>
                <a:off x="6343651" y="3825383"/>
                <a:ext cx="138112" cy="200025"/>
                <a:chOff x="6343651" y="3821905"/>
                <a:chExt cx="138112" cy="200025"/>
              </a:xfrm>
            </p:grpSpPr>
            <p:cxnSp>
              <p:nvCxnSpPr>
                <p:cNvPr id="234" name="Straight Connector 233"/>
                <p:cNvCxnSpPr/>
                <p:nvPr userDrawn="1"/>
              </p:nvCxnSpPr>
              <p:spPr>
                <a:xfrm rot="5400000">
                  <a:off x="6246450" y="3921489"/>
                  <a:ext cx="194401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Straight Connector 234"/>
                <p:cNvCxnSpPr/>
                <p:nvPr userDrawn="1"/>
              </p:nvCxnSpPr>
              <p:spPr>
                <a:xfrm rot="5400000">
                  <a:off x="6384563" y="3921489"/>
                  <a:ext cx="1944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Straight Connector 272"/>
                <p:cNvCxnSpPr/>
                <p:nvPr userDrawn="1"/>
              </p:nvCxnSpPr>
              <p:spPr>
                <a:xfrm rot="16200000" flipH="1">
                  <a:off x="6313885" y="3858815"/>
                  <a:ext cx="200025" cy="126206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9" name="Group 62"/>
              <p:cNvGrpSpPr/>
              <p:nvPr userDrawn="1"/>
            </p:nvGrpSpPr>
            <p:grpSpPr>
              <a:xfrm>
                <a:off x="6140461" y="3821896"/>
                <a:ext cx="123418" cy="203512"/>
                <a:chOff x="6140461" y="3813659"/>
                <a:chExt cx="123418" cy="203512"/>
              </a:xfrm>
            </p:grpSpPr>
            <p:cxnSp>
              <p:nvCxnSpPr>
                <p:cNvPr id="230" name="Straight Connector 229"/>
                <p:cNvCxnSpPr/>
                <p:nvPr userDrawn="1"/>
              </p:nvCxnSpPr>
              <p:spPr>
                <a:xfrm rot="5400000">
                  <a:off x="6053569" y="3919970"/>
                  <a:ext cx="1944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1" name="Freeform 230"/>
                <p:cNvSpPr/>
                <p:nvPr userDrawn="1"/>
              </p:nvSpPr>
              <p:spPr>
                <a:xfrm>
                  <a:off x="6140461" y="3813659"/>
                  <a:ext cx="110322" cy="108421"/>
                </a:xfrm>
                <a:custGeom>
                  <a:avLst/>
                  <a:gdLst>
                    <a:gd name="connsiteX0" fmla="*/ 0 w 97631"/>
                    <a:gd name="connsiteY0" fmla="*/ 52388 h 104775"/>
                    <a:gd name="connsiteX1" fmla="*/ 13102 w 97631"/>
                    <a:gd name="connsiteY1" fmla="*/ 16674 h 104775"/>
                    <a:gd name="connsiteX2" fmla="*/ 48816 w 97631"/>
                    <a:gd name="connsiteY2" fmla="*/ 0 h 104775"/>
                    <a:gd name="connsiteX3" fmla="*/ 84530 w 97631"/>
                    <a:gd name="connsiteY3" fmla="*/ 16674 h 104775"/>
                    <a:gd name="connsiteX4" fmla="*/ 97632 w 97631"/>
                    <a:gd name="connsiteY4" fmla="*/ 52388 h 104775"/>
                    <a:gd name="connsiteX5" fmla="*/ 84530 w 97631"/>
                    <a:gd name="connsiteY5" fmla="*/ 88102 h 104775"/>
                    <a:gd name="connsiteX6" fmla="*/ 48816 w 97631"/>
                    <a:gd name="connsiteY6" fmla="*/ 104776 h 104775"/>
                    <a:gd name="connsiteX7" fmla="*/ 13102 w 97631"/>
                    <a:gd name="connsiteY7" fmla="*/ 88102 h 104775"/>
                    <a:gd name="connsiteX8" fmla="*/ 0 w 97631"/>
                    <a:gd name="connsiteY8" fmla="*/ 52388 h 104775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52388 h 104776"/>
                    <a:gd name="connsiteX1" fmla="*/ 8420 w 112000"/>
                    <a:gd name="connsiteY1" fmla="*/ 2386 h 104776"/>
                    <a:gd name="connsiteX2" fmla="*/ 63184 w 112000"/>
                    <a:gd name="connsiteY2" fmla="*/ 0 h 104776"/>
                    <a:gd name="connsiteX3" fmla="*/ 98898 w 112000"/>
                    <a:gd name="connsiteY3" fmla="*/ 16674 h 104776"/>
                    <a:gd name="connsiteX4" fmla="*/ 112000 w 112000"/>
                    <a:gd name="connsiteY4" fmla="*/ 52388 h 104776"/>
                    <a:gd name="connsiteX5" fmla="*/ 98898 w 112000"/>
                    <a:gd name="connsiteY5" fmla="*/ 88102 h 104776"/>
                    <a:gd name="connsiteX6" fmla="*/ 63184 w 112000"/>
                    <a:gd name="connsiteY6" fmla="*/ 104776 h 104776"/>
                    <a:gd name="connsiteX7" fmla="*/ 27470 w 112000"/>
                    <a:gd name="connsiteY7" fmla="*/ 88102 h 104776"/>
                    <a:gd name="connsiteX8" fmla="*/ 14368 w 112000"/>
                    <a:gd name="connsiteY8" fmla="*/ 52388 h 104776"/>
                    <a:gd name="connsiteX0" fmla="*/ 14368 w 112000"/>
                    <a:gd name="connsiteY0" fmla="*/ 53492 h 105880"/>
                    <a:gd name="connsiteX1" fmla="*/ 8420 w 112000"/>
                    <a:gd name="connsiteY1" fmla="*/ 3490 h 105880"/>
                    <a:gd name="connsiteX2" fmla="*/ 63184 w 112000"/>
                    <a:gd name="connsiteY2" fmla="*/ 1104 h 105880"/>
                    <a:gd name="connsiteX3" fmla="*/ 98898 w 112000"/>
                    <a:gd name="connsiteY3" fmla="*/ 17778 h 105880"/>
                    <a:gd name="connsiteX4" fmla="*/ 112000 w 112000"/>
                    <a:gd name="connsiteY4" fmla="*/ 53492 h 105880"/>
                    <a:gd name="connsiteX5" fmla="*/ 98898 w 112000"/>
                    <a:gd name="connsiteY5" fmla="*/ 89206 h 105880"/>
                    <a:gd name="connsiteX6" fmla="*/ 63184 w 112000"/>
                    <a:gd name="connsiteY6" fmla="*/ 105880 h 105880"/>
                    <a:gd name="connsiteX7" fmla="*/ 27470 w 112000"/>
                    <a:gd name="connsiteY7" fmla="*/ 89206 h 105880"/>
                    <a:gd name="connsiteX8" fmla="*/ 14368 w 112000"/>
                    <a:gd name="connsiteY8" fmla="*/ 53492 h 105880"/>
                    <a:gd name="connsiteX0" fmla="*/ 14368 w 112000"/>
                    <a:gd name="connsiteY0" fmla="*/ 53492 h 144932"/>
                    <a:gd name="connsiteX1" fmla="*/ 8420 w 112000"/>
                    <a:gd name="connsiteY1" fmla="*/ 3490 h 144932"/>
                    <a:gd name="connsiteX2" fmla="*/ 63184 w 112000"/>
                    <a:gd name="connsiteY2" fmla="*/ 1104 h 144932"/>
                    <a:gd name="connsiteX3" fmla="*/ 98898 w 112000"/>
                    <a:gd name="connsiteY3" fmla="*/ 17778 h 144932"/>
                    <a:gd name="connsiteX4" fmla="*/ 112000 w 112000"/>
                    <a:gd name="connsiteY4" fmla="*/ 53492 h 144932"/>
                    <a:gd name="connsiteX5" fmla="*/ 98898 w 112000"/>
                    <a:gd name="connsiteY5" fmla="*/ 89206 h 144932"/>
                    <a:gd name="connsiteX6" fmla="*/ 63184 w 112000"/>
                    <a:gd name="connsiteY6" fmla="*/ 105880 h 144932"/>
                    <a:gd name="connsiteX7" fmla="*/ 27470 w 112000"/>
                    <a:gd name="connsiteY7" fmla="*/ 89206 h 144932"/>
                    <a:gd name="connsiteX8" fmla="*/ 105808 w 112000"/>
                    <a:gd name="connsiteY8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6669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66676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97388 w 103580"/>
                    <a:gd name="connsiteY6" fmla="*/ 144932 h 144932"/>
                    <a:gd name="connsiteX0" fmla="*/ 0 w 103580"/>
                    <a:gd name="connsiteY0" fmla="*/ 3490 h 108818"/>
                    <a:gd name="connsiteX1" fmla="*/ 54764 w 103580"/>
                    <a:gd name="connsiteY1" fmla="*/ 1104 h 108818"/>
                    <a:gd name="connsiteX2" fmla="*/ 90478 w 103580"/>
                    <a:gd name="connsiteY2" fmla="*/ 17778 h 108818"/>
                    <a:gd name="connsiteX3" fmla="*/ 103580 w 103580"/>
                    <a:gd name="connsiteY3" fmla="*/ 53492 h 108818"/>
                    <a:gd name="connsiteX4" fmla="*/ 90478 w 103580"/>
                    <a:gd name="connsiteY4" fmla="*/ 89206 h 108818"/>
                    <a:gd name="connsiteX5" fmla="*/ 54764 w 103580"/>
                    <a:gd name="connsiteY5" fmla="*/ 105880 h 108818"/>
                    <a:gd name="connsiteX6" fmla="*/ 9282 w 103580"/>
                    <a:gd name="connsiteY6" fmla="*/ 106832 h 108818"/>
                    <a:gd name="connsiteX0" fmla="*/ 6742 w 110322"/>
                    <a:gd name="connsiteY0" fmla="*/ 3490 h 108421"/>
                    <a:gd name="connsiteX1" fmla="*/ 61506 w 110322"/>
                    <a:gd name="connsiteY1" fmla="*/ 1104 h 108421"/>
                    <a:gd name="connsiteX2" fmla="*/ 97220 w 110322"/>
                    <a:gd name="connsiteY2" fmla="*/ 17778 h 108421"/>
                    <a:gd name="connsiteX3" fmla="*/ 110322 w 110322"/>
                    <a:gd name="connsiteY3" fmla="*/ 53492 h 108421"/>
                    <a:gd name="connsiteX4" fmla="*/ 97220 w 110322"/>
                    <a:gd name="connsiteY4" fmla="*/ 89206 h 108421"/>
                    <a:gd name="connsiteX5" fmla="*/ 61506 w 110322"/>
                    <a:gd name="connsiteY5" fmla="*/ 105880 h 108421"/>
                    <a:gd name="connsiteX6" fmla="*/ 8880 w 110322"/>
                    <a:gd name="connsiteY6" fmla="*/ 104451 h 10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322" h="108421">
                      <a:moveTo>
                        <a:pt x="6742" y="3490"/>
                      </a:moveTo>
                      <a:cubicBezTo>
                        <a:pt x="61220" y="0"/>
                        <a:pt x="29757" y="3486"/>
                        <a:pt x="61506" y="1104"/>
                      </a:cubicBezTo>
                      <a:cubicBezTo>
                        <a:pt x="76586" y="3485"/>
                        <a:pt x="87986" y="7143"/>
                        <a:pt x="97220" y="17778"/>
                      </a:cubicBezTo>
                      <a:cubicBezTo>
                        <a:pt x="105640" y="27475"/>
                        <a:pt x="110322" y="40237"/>
                        <a:pt x="110322" y="53492"/>
                      </a:cubicBezTo>
                      <a:cubicBezTo>
                        <a:pt x="110322" y="66747"/>
                        <a:pt x="105640" y="79509"/>
                        <a:pt x="97220" y="89206"/>
                      </a:cubicBezTo>
                      <a:cubicBezTo>
                        <a:pt x="87986" y="99840"/>
                        <a:pt x="76229" y="103339"/>
                        <a:pt x="61506" y="105880"/>
                      </a:cubicBezTo>
                      <a:cubicBezTo>
                        <a:pt x="46783" y="108421"/>
                        <a:pt x="0" y="96315"/>
                        <a:pt x="8880" y="104451"/>
                      </a:cubicBez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3" name="Freeform 232"/>
                <p:cNvSpPr/>
                <p:nvPr userDrawn="1"/>
              </p:nvSpPr>
              <p:spPr>
                <a:xfrm>
                  <a:off x="6212682" y="3924300"/>
                  <a:ext cx="51197" cy="92871"/>
                </a:xfrm>
                <a:custGeom>
                  <a:avLst/>
                  <a:gdLst>
                    <a:gd name="connsiteX0" fmla="*/ 0 w 97631"/>
                    <a:gd name="connsiteY0" fmla="*/ 52388 h 104775"/>
                    <a:gd name="connsiteX1" fmla="*/ 13102 w 97631"/>
                    <a:gd name="connsiteY1" fmla="*/ 16674 h 104775"/>
                    <a:gd name="connsiteX2" fmla="*/ 48816 w 97631"/>
                    <a:gd name="connsiteY2" fmla="*/ 0 h 104775"/>
                    <a:gd name="connsiteX3" fmla="*/ 84530 w 97631"/>
                    <a:gd name="connsiteY3" fmla="*/ 16674 h 104775"/>
                    <a:gd name="connsiteX4" fmla="*/ 97632 w 97631"/>
                    <a:gd name="connsiteY4" fmla="*/ 52388 h 104775"/>
                    <a:gd name="connsiteX5" fmla="*/ 84530 w 97631"/>
                    <a:gd name="connsiteY5" fmla="*/ 88102 h 104775"/>
                    <a:gd name="connsiteX6" fmla="*/ 48816 w 97631"/>
                    <a:gd name="connsiteY6" fmla="*/ 104776 h 104775"/>
                    <a:gd name="connsiteX7" fmla="*/ 13102 w 97631"/>
                    <a:gd name="connsiteY7" fmla="*/ 88102 h 104775"/>
                    <a:gd name="connsiteX8" fmla="*/ 0 w 97631"/>
                    <a:gd name="connsiteY8" fmla="*/ 52388 h 104775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52388 h 104776"/>
                    <a:gd name="connsiteX1" fmla="*/ 8420 w 112000"/>
                    <a:gd name="connsiteY1" fmla="*/ 2386 h 104776"/>
                    <a:gd name="connsiteX2" fmla="*/ 63184 w 112000"/>
                    <a:gd name="connsiteY2" fmla="*/ 0 h 104776"/>
                    <a:gd name="connsiteX3" fmla="*/ 98898 w 112000"/>
                    <a:gd name="connsiteY3" fmla="*/ 16674 h 104776"/>
                    <a:gd name="connsiteX4" fmla="*/ 112000 w 112000"/>
                    <a:gd name="connsiteY4" fmla="*/ 52388 h 104776"/>
                    <a:gd name="connsiteX5" fmla="*/ 98898 w 112000"/>
                    <a:gd name="connsiteY5" fmla="*/ 88102 h 104776"/>
                    <a:gd name="connsiteX6" fmla="*/ 63184 w 112000"/>
                    <a:gd name="connsiteY6" fmla="*/ 104776 h 104776"/>
                    <a:gd name="connsiteX7" fmla="*/ 27470 w 112000"/>
                    <a:gd name="connsiteY7" fmla="*/ 88102 h 104776"/>
                    <a:gd name="connsiteX8" fmla="*/ 14368 w 112000"/>
                    <a:gd name="connsiteY8" fmla="*/ 52388 h 104776"/>
                    <a:gd name="connsiteX0" fmla="*/ 14368 w 112000"/>
                    <a:gd name="connsiteY0" fmla="*/ 53492 h 105880"/>
                    <a:gd name="connsiteX1" fmla="*/ 8420 w 112000"/>
                    <a:gd name="connsiteY1" fmla="*/ 3490 h 105880"/>
                    <a:gd name="connsiteX2" fmla="*/ 63184 w 112000"/>
                    <a:gd name="connsiteY2" fmla="*/ 1104 h 105880"/>
                    <a:gd name="connsiteX3" fmla="*/ 98898 w 112000"/>
                    <a:gd name="connsiteY3" fmla="*/ 17778 h 105880"/>
                    <a:gd name="connsiteX4" fmla="*/ 112000 w 112000"/>
                    <a:gd name="connsiteY4" fmla="*/ 53492 h 105880"/>
                    <a:gd name="connsiteX5" fmla="*/ 98898 w 112000"/>
                    <a:gd name="connsiteY5" fmla="*/ 89206 h 105880"/>
                    <a:gd name="connsiteX6" fmla="*/ 63184 w 112000"/>
                    <a:gd name="connsiteY6" fmla="*/ 105880 h 105880"/>
                    <a:gd name="connsiteX7" fmla="*/ 27470 w 112000"/>
                    <a:gd name="connsiteY7" fmla="*/ 89206 h 105880"/>
                    <a:gd name="connsiteX8" fmla="*/ 14368 w 112000"/>
                    <a:gd name="connsiteY8" fmla="*/ 53492 h 105880"/>
                    <a:gd name="connsiteX0" fmla="*/ 14368 w 112000"/>
                    <a:gd name="connsiteY0" fmla="*/ 53492 h 144932"/>
                    <a:gd name="connsiteX1" fmla="*/ 8420 w 112000"/>
                    <a:gd name="connsiteY1" fmla="*/ 3490 h 144932"/>
                    <a:gd name="connsiteX2" fmla="*/ 63184 w 112000"/>
                    <a:gd name="connsiteY2" fmla="*/ 1104 h 144932"/>
                    <a:gd name="connsiteX3" fmla="*/ 98898 w 112000"/>
                    <a:gd name="connsiteY3" fmla="*/ 17778 h 144932"/>
                    <a:gd name="connsiteX4" fmla="*/ 112000 w 112000"/>
                    <a:gd name="connsiteY4" fmla="*/ 53492 h 144932"/>
                    <a:gd name="connsiteX5" fmla="*/ 98898 w 112000"/>
                    <a:gd name="connsiteY5" fmla="*/ 89206 h 144932"/>
                    <a:gd name="connsiteX6" fmla="*/ 63184 w 112000"/>
                    <a:gd name="connsiteY6" fmla="*/ 105880 h 144932"/>
                    <a:gd name="connsiteX7" fmla="*/ 27470 w 112000"/>
                    <a:gd name="connsiteY7" fmla="*/ 89206 h 144932"/>
                    <a:gd name="connsiteX8" fmla="*/ 105808 w 112000"/>
                    <a:gd name="connsiteY8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6669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66676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97388 w 103580"/>
                    <a:gd name="connsiteY6" fmla="*/ 144932 h 144932"/>
                    <a:gd name="connsiteX0" fmla="*/ 0 w 103580"/>
                    <a:gd name="connsiteY0" fmla="*/ 3490 h 108818"/>
                    <a:gd name="connsiteX1" fmla="*/ 54764 w 103580"/>
                    <a:gd name="connsiteY1" fmla="*/ 1104 h 108818"/>
                    <a:gd name="connsiteX2" fmla="*/ 90478 w 103580"/>
                    <a:gd name="connsiteY2" fmla="*/ 17778 h 108818"/>
                    <a:gd name="connsiteX3" fmla="*/ 103580 w 103580"/>
                    <a:gd name="connsiteY3" fmla="*/ 53492 h 108818"/>
                    <a:gd name="connsiteX4" fmla="*/ 90478 w 103580"/>
                    <a:gd name="connsiteY4" fmla="*/ 89206 h 108818"/>
                    <a:gd name="connsiteX5" fmla="*/ 54764 w 103580"/>
                    <a:gd name="connsiteY5" fmla="*/ 105880 h 108818"/>
                    <a:gd name="connsiteX6" fmla="*/ 9282 w 103580"/>
                    <a:gd name="connsiteY6" fmla="*/ 106832 h 108818"/>
                    <a:gd name="connsiteX0" fmla="*/ 6742 w 110322"/>
                    <a:gd name="connsiteY0" fmla="*/ 3490 h 108421"/>
                    <a:gd name="connsiteX1" fmla="*/ 61506 w 110322"/>
                    <a:gd name="connsiteY1" fmla="*/ 1104 h 108421"/>
                    <a:gd name="connsiteX2" fmla="*/ 97220 w 110322"/>
                    <a:gd name="connsiteY2" fmla="*/ 17778 h 108421"/>
                    <a:gd name="connsiteX3" fmla="*/ 110322 w 110322"/>
                    <a:gd name="connsiteY3" fmla="*/ 53492 h 108421"/>
                    <a:gd name="connsiteX4" fmla="*/ 97220 w 110322"/>
                    <a:gd name="connsiteY4" fmla="*/ 89206 h 108421"/>
                    <a:gd name="connsiteX5" fmla="*/ 61506 w 110322"/>
                    <a:gd name="connsiteY5" fmla="*/ 105880 h 108421"/>
                    <a:gd name="connsiteX6" fmla="*/ 8880 w 110322"/>
                    <a:gd name="connsiteY6" fmla="*/ 104451 h 108421"/>
                    <a:gd name="connsiteX0" fmla="*/ 6742 w 116274"/>
                    <a:gd name="connsiteY0" fmla="*/ 3490 h 108421"/>
                    <a:gd name="connsiteX1" fmla="*/ 61506 w 116274"/>
                    <a:gd name="connsiteY1" fmla="*/ 1104 h 108421"/>
                    <a:gd name="connsiteX2" fmla="*/ 97220 w 116274"/>
                    <a:gd name="connsiteY2" fmla="*/ 17778 h 108421"/>
                    <a:gd name="connsiteX3" fmla="*/ 110322 w 116274"/>
                    <a:gd name="connsiteY3" fmla="*/ 53492 h 108421"/>
                    <a:gd name="connsiteX4" fmla="*/ 61506 w 116274"/>
                    <a:gd name="connsiteY4" fmla="*/ 105880 h 108421"/>
                    <a:gd name="connsiteX5" fmla="*/ 8880 w 116274"/>
                    <a:gd name="connsiteY5" fmla="*/ 104451 h 108421"/>
                    <a:gd name="connsiteX0" fmla="*/ 6742 w 97220"/>
                    <a:gd name="connsiteY0" fmla="*/ 3490 h 108421"/>
                    <a:gd name="connsiteX1" fmla="*/ 61506 w 97220"/>
                    <a:gd name="connsiteY1" fmla="*/ 1104 h 108421"/>
                    <a:gd name="connsiteX2" fmla="*/ 97220 w 97220"/>
                    <a:gd name="connsiteY2" fmla="*/ 17778 h 108421"/>
                    <a:gd name="connsiteX3" fmla="*/ 61506 w 97220"/>
                    <a:gd name="connsiteY3" fmla="*/ 105880 h 108421"/>
                    <a:gd name="connsiteX4" fmla="*/ 8880 w 97220"/>
                    <a:gd name="connsiteY4" fmla="*/ 104451 h 108421"/>
                    <a:gd name="connsiteX0" fmla="*/ 6742 w 70633"/>
                    <a:gd name="connsiteY0" fmla="*/ 3490 h 108421"/>
                    <a:gd name="connsiteX1" fmla="*/ 61506 w 70633"/>
                    <a:gd name="connsiteY1" fmla="*/ 1104 h 108421"/>
                    <a:gd name="connsiteX2" fmla="*/ 61506 w 70633"/>
                    <a:gd name="connsiteY2" fmla="*/ 105880 h 108421"/>
                    <a:gd name="connsiteX3" fmla="*/ 8880 w 70633"/>
                    <a:gd name="connsiteY3" fmla="*/ 104451 h 108421"/>
                    <a:gd name="connsiteX0" fmla="*/ 6742 w 61506"/>
                    <a:gd name="connsiteY0" fmla="*/ 0 h 104931"/>
                    <a:gd name="connsiteX1" fmla="*/ 61506 w 61506"/>
                    <a:gd name="connsiteY1" fmla="*/ 102390 h 104931"/>
                    <a:gd name="connsiteX2" fmla="*/ 8880 w 61506"/>
                    <a:gd name="connsiteY2" fmla="*/ 100961 h 104931"/>
                    <a:gd name="connsiteX0" fmla="*/ 0 w 54764"/>
                    <a:gd name="connsiteY0" fmla="*/ 0 h 102390"/>
                    <a:gd name="connsiteX1" fmla="*/ 54764 w 54764"/>
                    <a:gd name="connsiteY1" fmla="*/ 102390 h 102390"/>
                    <a:gd name="connsiteX0" fmla="*/ 114797 w 169561"/>
                    <a:gd name="connsiteY0" fmla="*/ 83444 h 185834"/>
                    <a:gd name="connsiteX1" fmla="*/ 23114 w 169561"/>
                    <a:gd name="connsiteY1" fmla="*/ 31051 h 185834"/>
                    <a:gd name="connsiteX2" fmla="*/ 169561 w 169561"/>
                    <a:gd name="connsiteY2" fmla="*/ 185834 h 185834"/>
                    <a:gd name="connsiteX0" fmla="*/ 23114 w 169561"/>
                    <a:gd name="connsiteY0" fmla="*/ 31051 h 185834"/>
                    <a:gd name="connsiteX1" fmla="*/ 169561 w 169561"/>
                    <a:gd name="connsiteY1" fmla="*/ 185834 h 185834"/>
                    <a:gd name="connsiteX0" fmla="*/ 23114 w 83836"/>
                    <a:gd name="connsiteY0" fmla="*/ 31051 h 135828"/>
                    <a:gd name="connsiteX1" fmla="*/ 83836 w 83836"/>
                    <a:gd name="connsiteY1" fmla="*/ 135828 h 135828"/>
                    <a:gd name="connsiteX0" fmla="*/ 8827 w 69549"/>
                    <a:gd name="connsiteY0" fmla="*/ 19145 h 123922"/>
                    <a:gd name="connsiteX1" fmla="*/ 23115 w 69549"/>
                    <a:gd name="connsiteY1" fmla="*/ 28670 h 123922"/>
                    <a:gd name="connsiteX2" fmla="*/ 69549 w 69549"/>
                    <a:gd name="connsiteY2" fmla="*/ 123922 h 123922"/>
                    <a:gd name="connsiteX0" fmla="*/ 0 w 60722"/>
                    <a:gd name="connsiteY0" fmla="*/ 19145 h 123922"/>
                    <a:gd name="connsiteX1" fmla="*/ 23813 w 60722"/>
                    <a:gd name="connsiteY1" fmla="*/ 28670 h 123922"/>
                    <a:gd name="connsiteX2" fmla="*/ 60722 w 60722"/>
                    <a:gd name="connsiteY2" fmla="*/ 123922 h 123922"/>
                    <a:gd name="connsiteX0" fmla="*/ 0 w 60722"/>
                    <a:gd name="connsiteY0" fmla="*/ 0 h 104777"/>
                    <a:gd name="connsiteX1" fmla="*/ 60722 w 60722"/>
                    <a:gd name="connsiteY1" fmla="*/ 104777 h 104777"/>
                    <a:gd name="connsiteX0" fmla="*/ 0 w 60722"/>
                    <a:gd name="connsiteY0" fmla="*/ 0 h 104777"/>
                    <a:gd name="connsiteX1" fmla="*/ 60722 w 60722"/>
                    <a:gd name="connsiteY1" fmla="*/ 104777 h 104777"/>
                    <a:gd name="connsiteX0" fmla="*/ 0 w 51197"/>
                    <a:gd name="connsiteY0" fmla="*/ 0 h 92871"/>
                    <a:gd name="connsiteX1" fmla="*/ 51197 w 51197"/>
                    <a:gd name="connsiteY1" fmla="*/ 92871 h 92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1197" h="92871">
                      <a:moveTo>
                        <a:pt x="0" y="0"/>
                      </a:moveTo>
                      <a:cubicBezTo>
                        <a:pt x="34528" y="23020"/>
                        <a:pt x="30956" y="57945"/>
                        <a:pt x="51197" y="92871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jecto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October, 20th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88879" y="6492899"/>
            <a:ext cx="3711921" cy="365125"/>
          </a:xfr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K. Foraz, International Workshop on Linear Colliders 2010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2467842" y="1899974"/>
            <a:ext cx="900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DB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3369470" y="1899974"/>
            <a:ext cx="720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CR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4089894" y="1899974"/>
            <a:ext cx="216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Clarendon" pitchFamily="18" charset="0"/>
              </a:rPr>
              <a:t>▼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4312547" y="1899974"/>
            <a:ext cx="720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DR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5032346" y="1899974"/>
            <a:ext cx="900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rtlCol="0" anchor="ctr"/>
          <a:lstStyle/>
          <a:p>
            <a:pPr algn="ctr"/>
            <a:r>
              <a:rPr lang="fr-CH" sz="1200" b="0" dirty="0" smtClean="0">
                <a:solidFill>
                  <a:schemeClr val="tx1"/>
                </a:solidFill>
                <a:latin typeface="Clarendon" pitchFamily="18" charset="0"/>
              </a:rPr>
              <a:t>MB</a:t>
            </a:r>
            <a:endParaRPr lang="en-US" sz="1200" b="0" dirty="0">
              <a:solidFill>
                <a:schemeClr val="tx1"/>
              </a:solidFill>
              <a:latin typeface="Clarendon" pitchFamily="18" charset="0"/>
            </a:endParaRPr>
          </a:p>
        </p:txBody>
      </p:sp>
      <p:grpSp>
        <p:nvGrpSpPr>
          <p:cNvPr id="216" name="Group 215"/>
          <p:cNvGrpSpPr/>
          <p:nvPr userDrawn="1"/>
        </p:nvGrpSpPr>
        <p:grpSpPr>
          <a:xfrm>
            <a:off x="2467841" y="2150430"/>
            <a:ext cx="3456000" cy="4104000"/>
            <a:chOff x="539552" y="2150430"/>
            <a:chExt cx="2592288" cy="4104000"/>
          </a:xfrm>
        </p:grpSpPr>
        <p:cxnSp>
          <p:nvCxnSpPr>
            <p:cNvPr id="32" name="Straight Connector 31"/>
            <p:cNvCxnSpPr/>
            <p:nvPr userDrawn="1"/>
          </p:nvCxnSpPr>
          <p:spPr>
            <a:xfrm>
              <a:off x="539552" y="2150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 userDrawn="1"/>
          </p:nvCxnSpPr>
          <p:spPr>
            <a:xfrm>
              <a:off x="539552" y="2258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>
            <a:xfrm>
              <a:off x="539552" y="2366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>
            <a:xfrm>
              <a:off x="539552" y="2582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 userDrawn="1"/>
          </p:nvCxnSpPr>
          <p:spPr>
            <a:xfrm>
              <a:off x="539552" y="2690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 userDrawn="1"/>
          </p:nvCxnSpPr>
          <p:spPr>
            <a:xfrm>
              <a:off x="539552" y="2798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 userDrawn="1"/>
          </p:nvCxnSpPr>
          <p:spPr>
            <a:xfrm>
              <a:off x="539552" y="3014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>
            <a:xfrm>
              <a:off x="539552" y="3122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 userDrawn="1"/>
          </p:nvCxnSpPr>
          <p:spPr>
            <a:xfrm>
              <a:off x="539552" y="3230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>
              <a:off x="539552" y="3446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 userDrawn="1"/>
          </p:nvCxnSpPr>
          <p:spPr>
            <a:xfrm>
              <a:off x="539552" y="3554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>
            <a:xfrm>
              <a:off x="539552" y="3662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 userDrawn="1"/>
          </p:nvCxnSpPr>
          <p:spPr>
            <a:xfrm>
              <a:off x="539552" y="3878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 userDrawn="1"/>
          </p:nvCxnSpPr>
          <p:spPr>
            <a:xfrm>
              <a:off x="539552" y="3986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 userDrawn="1"/>
          </p:nvCxnSpPr>
          <p:spPr>
            <a:xfrm>
              <a:off x="539552" y="4094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 userDrawn="1"/>
          </p:nvCxnSpPr>
          <p:spPr>
            <a:xfrm>
              <a:off x="539552" y="4310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 userDrawn="1"/>
          </p:nvCxnSpPr>
          <p:spPr>
            <a:xfrm>
              <a:off x="539552" y="4418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 userDrawn="1"/>
          </p:nvCxnSpPr>
          <p:spPr>
            <a:xfrm>
              <a:off x="539552" y="4526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 userDrawn="1"/>
          </p:nvCxnSpPr>
          <p:spPr>
            <a:xfrm>
              <a:off x="539552" y="4742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 userDrawn="1"/>
          </p:nvCxnSpPr>
          <p:spPr>
            <a:xfrm>
              <a:off x="539552" y="4850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 userDrawn="1"/>
          </p:nvCxnSpPr>
          <p:spPr>
            <a:xfrm>
              <a:off x="539552" y="4958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 userDrawn="1"/>
          </p:nvCxnSpPr>
          <p:spPr>
            <a:xfrm>
              <a:off x="539552" y="5174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 userDrawn="1"/>
          </p:nvCxnSpPr>
          <p:spPr>
            <a:xfrm>
              <a:off x="539552" y="5282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 userDrawn="1"/>
          </p:nvCxnSpPr>
          <p:spPr>
            <a:xfrm>
              <a:off x="539552" y="5390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 userDrawn="1"/>
          </p:nvCxnSpPr>
          <p:spPr>
            <a:xfrm>
              <a:off x="539552" y="5606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 userDrawn="1"/>
          </p:nvCxnSpPr>
          <p:spPr>
            <a:xfrm>
              <a:off x="539552" y="5714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 userDrawn="1"/>
          </p:nvCxnSpPr>
          <p:spPr>
            <a:xfrm>
              <a:off x="539552" y="5822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 userDrawn="1"/>
          </p:nvCxnSpPr>
          <p:spPr>
            <a:xfrm>
              <a:off x="539552" y="6038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 userDrawn="1"/>
          </p:nvCxnSpPr>
          <p:spPr>
            <a:xfrm>
              <a:off x="539552" y="6146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 userDrawn="1"/>
          </p:nvCxnSpPr>
          <p:spPr>
            <a:xfrm>
              <a:off x="539552" y="6254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7" name="Group 216"/>
          <p:cNvGrpSpPr/>
          <p:nvPr userDrawn="1"/>
        </p:nvGrpSpPr>
        <p:grpSpPr>
          <a:xfrm>
            <a:off x="2467841" y="2474430"/>
            <a:ext cx="3456000" cy="3888000"/>
            <a:chOff x="539552" y="2474430"/>
            <a:chExt cx="2592288" cy="3888000"/>
          </a:xfrm>
        </p:grpSpPr>
        <p:cxnSp>
          <p:nvCxnSpPr>
            <p:cNvPr id="63" name="Straight Connector 62"/>
            <p:cNvCxnSpPr/>
            <p:nvPr userDrawn="1"/>
          </p:nvCxnSpPr>
          <p:spPr>
            <a:xfrm>
              <a:off x="539552" y="2474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 userDrawn="1"/>
          </p:nvCxnSpPr>
          <p:spPr>
            <a:xfrm>
              <a:off x="539552" y="2906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 userDrawn="1"/>
          </p:nvCxnSpPr>
          <p:spPr>
            <a:xfrm>
              <a:off x="539552" y="3338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 userDrawn="1"/>
          </p:nvCxnSpPr>
          <p:spPr>
            <a:xfrm>
              <a:off x="539552" y="3770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 userDrawn="1"/>
          </p:nvCxnSpPr>
          <p:spPr>
            <a:xfrm>
              <a:off x="539552" y="4202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 userDrawn="1"/>
          </p:nvCxnSpPr>
          <p:spPr>
            <a:xfrm>
              <a:off x="539552" y="4634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 userDrawn="1"/>
          </p:nvCxnSpPr>
          <p:spPr>
            <a:xfrm>
              <a:off x="539552" y="5066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 userDrawn="1"/>
          </p:nvCxnSpPr>
          <p:spPr>
            <a:xfrm>
              <a:off x="539552" y="5498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 userDrawn="1"/>
          </p:nvCxnSpPr>
          <p:spPr>
            <a:xfrm>
              <a:off x="539552" y="5930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 userDrawn="1"/>
          </p:nvCxnSpPr>
          <p:spPr>
            <a:xfrm>
              <a:off x="539552" y="6362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7" name="Straight Connector 76"/>
          <p:cNvCxnSpPr/>
          <p:nvPr userDrawn="1"/>
        </p:nvCxnSpPr>
        <p:spPr>
          <a:xfrm rot="10800000" flipV="1">
            <a:off x="3369398" y="2040134"/>
            <a:ext cx="72" cy="4323852"/>
          </a:xfrm>
          <a:prstGeom prst="line">
            <a:avLst/>
          </a:prstGeom>
          <a:ln w="3175">
            <a:solidFill>
              <a:srgbClr val="938A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 userDrawn="1"/>
        </p:nvCxnSpPr>
        <p:spPr>
          <a:xfrm rot="10800000" flipV="1">
            <a:off x="4089894" y="2007986"/>
            <a:ext cx="0" cy="4356000"/>
          </a:xfrm>
          <a:prstGeom prst="line">
            <a:avLst/>
          </a:prstGeom>
          <a:ln w="3175">
            <a:solidFill>
              <a:srgbClr val="938A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 userDrawn="1"/>
        </p:nvCxnSpPr>
        <p:spPr>
          <a:xfrm rot="10800000" flipH="1" flipV="1">
            <a:off x="4312476" y="2040134"/>
            <a:ext cx="0" cy="4323852"/>
          </a:xfrm>
          <a:prstGeom prst="line">
            <a:avLst/>
          </a:prstGeom>
          <a:ln w="3175">
            <a:solidFill>
              <a:srgbClr val="938A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 userDrawn="1"/>
        </p:nvCxnSpPr>
        <p:spPr>
          <a:xfrm rot="10800000" flipH="1" flipV="1">
            <a:off x="5032971" y="2040134"/>
            <a:ext cx="0" cy="4323852"/>
          </a:xfrm>
          <a:prstGeom prst="line">
            <a:avLst/>
          </a:prstGeom>
          <a:ln w="3175">
            <a:solidFill>
              <a:srgbClr val="938A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 userDrawn="1"/>
        </p:nvCxnSpPr>
        <p:spPr>
          <a:xfrm rot="10800000" flipH="1" flipV="1">
            <a:off x="5933368" y="2040134"/>
            <a:ext cx="0" cy="4323852"/>
          </a:xfrm>
          <a:prstGeom prst="line">
            <a:avLst/>
          </a:prstGeom>
          <a:ln w="3175">
            <a:solidFill>
              <a:srgbClr val="938A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 userDrawn="1"/>
        </p:nvCxnSpPr>
        <p:spPr>
          <a:xfrm rot="10800000" flipH="1" flipV="1">
            <a:off x="2467842" y="2040134"/>
            <a:ext cx="0" cy="4323852"/>
          </a:xfrm>
          <a:prstGeom prst="line">
            <a:avLst/>
          </a:prstGeom>
          <a:ln w="3175">
            <a:solidFill>
              <a:srgbClr val="938A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Rectangle 252"/>
          <p:cNvSpPr/>
          <p:nvPr userDrawn="1"/>
        </p:nvSpPr>
        <p:spPr>
          <a:xfrm>
            <a:off x="2143805" y="2070941"/>
            <a:ext cx="252028" cy="396044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1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54" name="Rectangle 253"/>
          <p:cNvSpPr/>
          <p:nvPr userDrawn="1"/>
        </p:nvSpPr>
        <p:spPr>
          <a:xfrm>
            <a:off x="2143805" y="2466985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2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55" name="Rectangle 254"/>
          <p:cNvSpPr/>
          <p:nvPr userDrawn="1"/>
        </p:nvSpPr>
        <p:spPr>
          <a:xfrm>
            <a:off x="2143805" y="2899033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3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56" name="Rectangle 255"/>
          <p:cNvSpPr/>
          <p:nvPr userDrawn="1"/>
        </p:nvSpPr>
        <p:spPr>
          <a:xfrm>
            <a:off x="2143805" y="3331081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4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57" name="Rectangle 256"/>
          <p:cNvSpPr/>
          <p:nvPr userDrawn="1"/>
        </p:nvSpPr>
        <p:spPr>
          <a:xfrm>
            <a:off x="2143805" y="3763129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5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58" name="Rectangle 257"/>
          <p:cNvSpPr/>
          <p:nvPr userDrawn="1"/>
        </p:nvSpPr>
        <p:spPr>
          <a:xfrm>
            <a:off x="2143805" y="4195177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6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59" name="Rectangle 258"/>
          <p:cNvSpPr/>
          <p:nvPr userDrawn="1"/>
        </p:nvSpPr>
        <p:spPr>
          <a:xfrm>
            <a:off x="2143805" y="4627225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7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0" name="Rectangle 259"/>
          <p:cNvSpPr/>
          <p:nvPr userDrawn="1"/>
        </p:nvSpPr>
        <p:spPr>
          <a:xfrm>
            <a:off x="2143805" y="5059273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8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1" name="Rectangle 260"/>
          <p:cNvSpPr/>
          <p:nvPr userDrawn="1"/>
        </p:nvSpPr>
        <p:spPr>
          <a:xfrm>
            <a:off x="2143805" y="5491321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9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2" name="Rectangle 261"/>
          <p:cNvSpPr/>
          <p:nvPr userDrawn="1"/>
        </p:nvSpPr>
        <p:spPr>
          <a:xfrm>
            <a:off x="2143805" y="5923369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10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3" name="Rectangle 262"/>
          <p:cNvSpPr/>
          <p:nvPr userDrawn="1"/>
        </p:nvSpPr>
        <p:spPr>
          <a:xfrm>
            <a:off x="5989976" y="2078485"/>
            <a:ext cx="252028" cy="396044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1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4" name="Rectangle 263"/>
          <p:cNvSpPr/>
          <p:nvPr userDrawn="1"/>
        </p:nvSpPr>
        <p:spPr>
          <a:xfrm>
            <a:off x="5989976" y="2474529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2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5" name="Rectangle 264"/>
          <p:cNvSpPr/>
          <p:nvPr userDrawn="1"/>
        </p:nvSpPr>
        <p:spPr>
          <a:xfrm>
            <a:off x="5989976" y="2906577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3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6" name="Rectangle 265"/>
          <p:cNvSpPr/>
          <p:nvPr userDrawn="1"/>
        </p:nvSpPr>
        <p:spPr>
          <a:xfrm>
            <a:off x="5989976" y="3338625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4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7" name="Rectangle 266"/>
          <p:cNvSpPr/>
          <p:nvPr userDrawn="1"/>
        </p:nvSpPr>
        <p:spPr>
          <a:xfrm>
            <a:off x="5989976" y="3770673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5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8" name="Rectangle 267"/>
          <p:cNvSpPr/>
          <p:nvPr userDrawn="1"/>
        </p:nvSpPr>
        <p:spPr>
          <a:xfrm>
            <a:off x="5989976" y="4202721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6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9" name="Rectangle 268"/>
          <p:cNvSpPr/>
          <p:nvPr userDrawn="1"/>
        </p:nvSpPr>
        <p:spPr>
          <a:xfrm>
            <a:off x="5989976" y="4634769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7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70" name="Rectangle 269"/>
          <p:cNvSpPr/>
          <p:nvPr userDrawn="1"/>
        </p:nvSpPr>
        <p:spPr>
          <a:xfrm>
            <a:off x="5989976" y="5066817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8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71" name="Rectangle 270"/>
          <p:cNvSpPr/>
          <p:nvPr userDrawn="1"/>
        </p:nvSpPr>
        <p:spPr>
          <a:xfrm>
            <a:off x="5989976" y="5498865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9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72" name="Rectangle 271"/>
          <p:cNvSpPr/>
          <p:nvPr userDrawn="1"/>
        </p:nvSpPr>
        <p:spPr>
          <a:xfrm>
            <a:off x="5989976" y="5930913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10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74" name="Title 1"/>
          <p:cNvSpPr txBox="1">
            <a:spLocks/>
          </p:cNvSpPr>
          <p:nvPr userDrawn="1"/>
        </p:nvSpPr>
        <p:spPr>
          <a:xfrm>
            <a:off x="8229600" y="0"/>
            <a:ext cx="914400" cy="59752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marL="715963" indent="0" algn="l">
              <a:tabLst>
                <a:tab pos="8164513" algn="l"/>
              </a:tabLst>
              <a:defRPr sz="2800" b="1" i="0" baseline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pPr marL="715963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164513" algn="l"/>
              </a:tabLst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75" name="Title 1"/>
          <p:cNvSpPr txBox="1">
            <a:spLocks/>
          </p:cNvSpPr>
          <p:nvPr userDrawn="1"/>
        </p:nvSpPr>
        <p:spPr>
          <a:xfrm>
            <a:off x="1" y="0"/>
            <a:ext cx="914400" cy="59752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marL="715963" indent="0" algn="l">
              <a:tabLst>
                <a:tab pos="8164513" algn="l"/>
              </a:tabLst>
              <a:defRPr sz="2800" b="1" i="0" baseline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pPr marL="715963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164513" algn="l"/>
              </a:tabLst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76" name="Title 1"/>
          <p:cNvSpPr>
            <a:spLocks noGrp="1"/>
          </p:cNvSpPr>
          <p:nvPr userDrawn="1">
            <p:ph type="title"/>
          </p:nvPr>
        </p:nvSpPr>
        <p:spPr>
          <a:xfrm>
            <a:off x="606582" y="0"/>
            <a:ext cx="7740714" cy="597529"/>
          </a:xfrm>
          <a:solidFill>
            <a:schemeClr val="bg2">
              <a:lumMod val="25000"/>
            </a:schemeClr>
          </a:solidFill>
          <a:ln>
            <a:noFill/>
          </a:ln>
        </p:spPr>
        <p:txBody>
          <a:bodyPr>
            <a:noAutofit/>
          </a:bodyPr>
          <a:lstStyle>
            <a:lvl1pPr marL="0" indent="0" algn="ctr">
              <a:tabLst>
                <a:tab pos="8164513" algn="l"/>
              </a:tabLst>
              <a:defRPr sz="2800" b="1" i="0" baseline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pic>
        <p:nvPicPr>
          <p:cNvPr id="277" name="Picture 276" descr="CLIC-Logo-Color-150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9053" y="-36212"/>
            <a:ext cx="648000" cy="648000"/>
          </a:xfrm>
          <a:prstGeom prst="rect">
            <a:avLst/>
          </a:prstGeom>
        </p:spPr>
      </p:pic>
      <p:grpSp>
        <p:nvGrpSpPr>
          <p:cNvPr id="14" name="Group 228"/>
          <p:cNvGrpSpPr>
            <a:grpSpLocks noChangeAspect="1"/>
          </p:cNvGrpSpPr>
          <p:nvPr userDrawn="1"/>
        </p:nvGrpSpPr>
        <p:grpSpPr>
          <a:xfrm>
            <a:off x="8558830" y="82298"/>
            <a:ext cx="432000" cy="426600"/>
            <a:chOff x="3268356" y="3002111"/>
            <a:chExt cx="1330729" cy="1314094"/>
          </a:xfrm>
        </p:grpSpPr>
        <p:grpSp>
          <p:nvGrpSpPr>
            <p:cNvPr id="15" name="Group 37"/>
            <p:cNvGrpSpPr/>
            <p:nvPr userDrawn="1"/>
          </p:nvGrpSpPr>
          <p:grpSpPr>
            <a:xfrm>
              <a:off x="3268356" y="3002111"/>
              <a:ext cx="1330729" cy="1314094"/>
              <a:chOff x="1702106" y="2920630"/>
              <a:chExt cx="1330729" cy="1314094"/>
            </a:xfrm>
          </p:grpSpPr>
          <p:sp>
            <p:nvSpPr>
              <p:cNvPr id="295" name="Oval 294"/>
              <p:cNvSpPr/>
              <p:nvPr userDrawn="1"/>
            </p:nvSpPr>
            <p:spPr>
              <a:xfrm>
                <a:off x="1702107" y="2920631"/>
                <a:ext cx="948144" cy="931509"/>
              </a:xfrm>
              <a:prstGeom prst="ellipse">
                <a:avLst/>
              </a:prstGeom>
              <a:noFill/>
              <a:ln w="127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296" name="Freeform 295"/>
              <p:cNvSpPr/>
              <p:nvPr userDrawn="1"/>
            </p:nvSpPr>
            <p:spPr>
              <a:xfrm rot="21360000">
                <a:off x="1900792" y="3058324"/>
                <a:ext cx="948145" cy="931510"/>
              </a:xfrm>
              <a:custGeom>
                <a:avLst/>
                <a:gdLst>
                  <a:gd name="connsiteX0" fmla="*/ 0 w 1548143"/>
                  <a:gd name="connsiteY0" fmla="*/ 760491 h 1520982"/>
                  <a:gd name="connsiteX1" fmla="*/ 231587 w 1548143"/>
                  <a:gd name="connsiteY1" fmla="*/ 218005 h 1520982"/>
                  <a:gd name="connsiteX2" fmla="*/ 774074 w 1548143"/>
                  <a:gd name="connsiteY2" fmla="*/ 1 h 1520982"/>
                  <a:gd name="connsiteX3" fmla="*/ 1316560 w 1548143"/>
                  <a:gd name="connsiteY3" fmla="*/ 218007 h 1520982"/>
                  <a:gd name="connsiteX4" fmla="*/ 1548145 w 1548143"/>
                  <a:gd name="connsiteY4" fmla="*/ 760494 h 1520982"/>
                  <a:gd name="connsiteX5" fmla="*/ 1316559 w 1548143"/>
                  <a:gd name="connsiteY5" fmla="*/ 1302980 h 1520982"/>
                  <a:gd name="connsiteX6" fmla="*/ 774073 w 1548143"/>
                  <a:gd name="connsiteY6" fmla="*/ 1520985 h 1520982"/>
                  <a:gd name="connsiteX7" fmla="*/ 231587 w 1548143"/>
                  <a:gd name="connsiteY7" fmla="*/ 1302980 h 1520982"/>
                  <a:gd name="connsiteX8" fmla="*/ 2 w 1548143"/>
                  <a:gd name="connsiteY8" fmla="*/ 760493 h 1520982"/>
                  <a:gd name="connsiteX9" fmla="*/ 0 w 1548143"/>
                  <a:gd name="connsiteY9" fmla="*/ 760491 h 1520982"/>
                  <a:gd name="connsiteX0" fmla="*/ 231587 w 1548145"/>
                  <a:gd name="connsiteY0" fmla="*/ 218004 h 1520984"/>
                  <a:gd name="connsiteX1" fmla="*/ 774074 w 1548145"/>
                  <a:gd name="connsiteY1" fmla="*/ 0 h 1520984"/>
                  <a:gd name="connsiteX2" fmla="*/ 1316560 w 1548145"/>
                  <a:gd name="connsiteY2" fmla="*/ 218006 h 1520984"/>
                  <a:gd name="connsiteX3" fmla="*/ 1548145 w 1548145"/>
                  <a:gd name="connsiteY3" fmla="*/ 760493 h 1520984"/>
                  <a:gd name="connsiteX4" fmla="*/ 1316559 w 1548145"/>
                  <a:gd name="connsiteY4" fmla="*/ 1302979 h 1520984"/>
                  <a:gd name="connsiteX5" fmla="*/ 774073 w 1548145"/>
                  <a:gd name="connsiteY5" fmla="*/ 1520984 h 1520984"/>
                  <a:gd name="connsiteX6" fmla="*/ 231587 w 1548145"/>
                  <a:gd name="connsiteY6" fmla="*/ 1302979 h 1520984"/>
                  <a:gd name="connsiteX7" fmla="*/ 2 w 1548145"/>
                  <a:gd name="connsiteY7" fmla="*/ 760492 h 1520984"/>
                  <a:gd name="connsiteX8" fmla="*/ 0 w 1548145"/>
                  <a:gd name="connsiteY8" fmla="*/ 760490 h 1520984"/>
                  <a:gd name="connsiteX9" fmla="*/ 323027 w 1548145"/>
                  <a:gd name="connsiteY9" fmla="*/ 309444 h 1520984"/>
                  <a:gd name="connsiteX0" fmla="*/ 231587 w 1548145"/>
                  <a:gd name="connsiteY0" fmla="*/ 218004 h 1520984"/>
                  <a:gd name="connsiteX1" fmla="*/ 774074 w 1548145"/>
                  <a:gd name="connsiteY1" fmla="*/ 0 h 1520984"/>
                  <a:gd name="connsiteX2" fmla="*/ 1316560 w 1548145"/>
                  <a:gd name="connsiteY2" fmla="*/ 218006 h 1520984"/>
                  <a:gd name="connsiteX3" fmla="*/ 1548145 w 1548145"/>
                  <a:gd name="connsiteY3" fmla="*/ 760493 h 1520984"/>
                  <a:gd name="connsiteX4" fmla="*/ 1316559 w 1548145"/>
                  <a:gd name="connsiteY4" fmla="*/ 1302979 h 1520984"/>
                  <a:gd name="connsiteX5" fmla="*/ 774073 w 1548145"/>
                  <a:gd name="connsiteY5" fmla="*/ 1520984 h 1520984"/>
                  <a:gd name="connsiteX6" fmla="*/ 231587 w 1548145"/>
                  <a:gd name="connsiteY6" fmla="*/ 1302979 h 1520984"/>
                  <a:gd name="connsiteX7" fmla="*/ 2 w 1548145"/>
                  <a:gd name="connsiteY7" fmla="*/ 760492 h 1520984"/>
                  <a:gd name="connsiteX8" fmla="*/ 0 w 1548145"/>
                  <a:gd name="connsiteY8" fmla="*/ 760490 h 1520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8145" h="1520984">
                    <a:moveTo>
                      <a:pt x="231587" y="218004"/>
                    </a:moveTo>
                    <a:cubicBezTo>
                      <a:pt x="376340" y="78286"/>
                      <a:pt x="571150" y="0"/>
                      <a:pt x="774074" y="0"/>
                    </a:cubicBezTo>
                    <a:cubicBezTo>
                      <a:pt x="976998" y="0"/>
                      <a:pt x="1171807" y="78287"/>
                      <a:pt x="1316560" y="218006"/>
                    </a:cubicBezTo>
                    <a:cubicBezTo>
                      <a:pt x="1464700" y="360993"/>
                      <a:pt x="1548145" y="556465"/>
                      <a:pt x="1548145" y="760493"/>
                    </a:cubicBezTo>
                    <a:cubicBezTo>
                      <a:pt x="1548145" y="964521"/>
                      <a:pt x="1464699" y="1159992"/>
                      <a:pt x="1316559" y="1302979"/>
                    </a:cubicBezTo>
                    <a:cubicBezTo>
                      <a:pt x="1171806" y="1442697"/>
                      <a:pt x="976996" y="1520984"/>
                      <a:pt x="774073" y="1520984"/>
                    </a:cubicBezTo>
                    <a:cubicBezTo>
                      <a:pt x="571149" y="1520984"/>
                      <a:pt x="376340" y="1442697"/>
                      <a:pt x="231587" y="1302979"/>
                    </a:cubicBezTo>
                    <a:cubicBezTo>
                      <a:pt x="83447" y="1159992"/>
                      <a:pt x="1" y="964520"/>
                      <a:pt x="2" y="760492"/>
                    </a:cubicBezTo>
                    <a:lnTo>
                      <a:pt x="0" y="760490"/>
                    </a:lnTo>
                  </a:path>
                </a:pathLst>
              </a:custGeom>
              <a:noFill/>
              <a:ln w="127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cxnSp>
            <p:nvCxnSpPr>
              <p:cNvPr id="297" name="Straight Connector 296"/>
              <p:cNvCxnSpPr>
                <a:stCxn id="295" idx="0"/>
              </p:cNvCxnSpPr>
              <p:nvPr userDrawn="1"/>
            </p:nvCxnSpPr>
            <p:spPr>
              <a:xfrm rot="16200000" flipH="1">
                <a:off x="2598962" y="2497847"/>
                <a:ext cx="11089" cy="856656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Straight Connector 297"/>
              <p:cNvCxnSpPr>
                <a:stCxn id="295" idx="6"/>
              </p:cNvCxnSpPr>
              <p:nvPr userDrawn="1"/>
            </p:nvCxnSpPr>
            <p:spPr>
              <a:xfrm>
                <a:off x="2650251" y="3386385"/>
                <a:ext cx="199609" cy="848339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Straight Connector 298"/>
              <p:cNvCxnSpPr>
                <a:endCxn id="296" idx="3"/>
              </p:cNvCxnSpPr>
              <p:nvPr userDrawn="1"/>
            </p:nvCxnSpPr>
            <p:spPr>
              <a:xfrm rot="5400000">
                <a:off x="2657891" y="3232504"/>
                <a:ext cx="448397" cy="68615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Straight Connector 299"/>
              <p:cNvCxnSpPr>
                <a:stCxn id="295" idx="5"/>
              </p:cNvCxnSpPr>
              <p:nvPr userDrawn="1"/>
            </p:nvCxnSpPr>
            <p:spPr>
              <a:xfrm rot="5400000">
                <a:off x="2016366" y="3739691"/>
                <a:ext cx="519001" cy="471065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Straight Connector 300"/>
              <p:cNvCxnSpPr>
                <a:stCxn id="295" idx="2"/>
              </p:cNvCxnSpPr>
              <p:nvPr userDrawn="1"/>
            </p:nvCxnSpPr>
            <p:spPr>
              <a:xfrm rot="10800000" flipH="1" flipV="1">
                <a:off x="1702106" y="3386385"/>
                <a:ext cx="138618" cy="576648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65"/>
            <p:cNvGrpSpPr/>
            <p:nvPr userDrawn="1"/>
          </p:nvGrpSpPr>
          <p:grpSpPr>
            <a:xfrm>
              <a:off x="3355064" y="3362949"/>
              <a:ext cx="709201" cy="217695"/>
              <a:chOff x="5772562" y="3807713"/>
              <a:chExt cx="709201" cy="217695"/>
            </a:xfrm>
          </p:grpSpPr>
          <p:sp>
            <p:nvSpPr>
              <p:cNvPr id="281" name="Freeform 280"/>
              <p:cNvSpPr/>
              <p:nvPr userDrawn="1"/>
            </p:nvSpPr>
            <p:spPr>
              <a:xfrm>
                <a:off x="5772562" y="3807713"/>
                <a:ext cx="140174" cy="217695"/>
              </a:xfrm>
              <a:custGeom>
                <a:avLst/>
                <a:gdLst>
                  <a:gd name="connsiteX0" fmla="*/ 0 w 161171"/>
                  <a:gd name="connsiteY0" fmla="*/ 106899 h 213798"/>
                  <a:gd name="connsiteX1" fmla="*/ 16236 w 161171"/>
                  <a:gd name="connsiteY1" fmla="*/ 42549 h 213798"/>
                  <a:gd name="connsiteX2" fmla="*/ 80586 w 161171"/>
                  <a:gd name="connsiteY2" fmla="*/ 0 h 213798"/>
                  <a:gd name="connsiteX3" fmla="*/ 144936 w 161171"/>
                  <a:gd name="connsiteY3" fmla="*/ 42549 h 213798"/>
                  <a:gd name="connsiteX4" fmla="*/ 161172 w 161171"/>
                  <a:gd name="connsiteY4" fmla="*/ 106899 h 213798"/>
                  <a:gd name="connsiteX5" fmla="*/ 144936 w 161171"/>
                  <a:gd name="connsiteY5" fmla="*/ 171249 h 213798"/>
                  <a:gd name="connsiteX6" fmla="*/ 80586 w 161171"/>
                  <a:gd name="connsiteY6" fmla="*/ 213798 h 213798"/>
                  <a:gd name="connsiteX7" fmla="*/ 16236 w 161171"/>
                  <a:gd name="connsiteY7" fmla="*/ 171249 h 213798"/>
                  <a:gd name="connsiteX8" fmla="*/ 0 w 161171"/>
                  <a:gd name="connsiteY8" fmla="*/ 106899 h 213798"/>
                  <a:gd name="connsiteX0" fmla="*/ 161172 w 252612"/>
                  <a:gd name="connsiteY0" fmla="*/ 106899 h 213798"/>
                  <a:gd name="connsiteX1" fmla="*/ 144936 w 252612"/>
                  <a:gd name="connsiteY1" fmla="*/ 171249 h 213798"/>
                  <a:gd name="connsiteX2" fmla="*/ 80586 w 252612"/>
                  <a:gd name="connsiteY2" fmla="*/ 213798 h 213798"/>
                  <a:gd name="connsiteX3" fmla="*/ 16236 w 252612"/>
                  <a:gd name="connsiteY3" fmla="*/ 171249 h 213798"/>
                  <a:gd name="connsiteX4" fmla="*/ 0 w 252612"/>
                  <a:gd name="connsiteY4" fmla="*/ 106899 h 213798"/>
                  <a:gd name="connsiteX5" fmla="*/ 16236 w 252612"/>
                  <a:gd name="connsiteY5" fmla="*/ 42549 h 213798"/>
                  <a:gd name="connsiteX6" fmla="*/ 80586 w 252612"/>
                  <a:gd name="connsiteY6" fmla="*/ 0 h 213798"/>
                  <a:gd name="connsiteX7" fmla="*/ 144936 w 252612"/>
                  <a:gd name="connsiteY7" fmla="*/ 42549 h 213798"/>
                  <a:gd name="connsiteX8" fmla="*/ 252612 w 252612"/>
                  <a:gd name="connsiteY8" fmla="*/ 198339 h 213798"/>
                  <a:gd name="connsiteX0" fmla="*/ 161172 w 161172"/>
                  <a:gd name="connsiteY0" fmla="*/ 106899 h 213798"/>
                  <a:gd name="connsiteX1" fmla="*/ 144936 w 161172"/>
                  <a:gd name="connsiteY1" fmla="*/ 171249 h 213798"/>
                  <a:gd name="connsiteX2" fmla="*/ 80586 w 161172"/>
                  <a:gd name="connsiteY2" fmla="*/ 213798 h 213798"/>
                  <a:gd name="connsiteX3" fmla="*/ 16236 w 161172"/>
                  <a:gd name="connsiteY3" fmla="*/ 171249 h 213798"/>
                  <a:gd name="connsiteX4" fmla="*/ 0 w 161172"/>
                  <a:gd name="connsiteY4" fmla="*/ 106899 h 213798"/>
                  <a:gd name="connsiteX5" fmla="*/ 16236 w 161172"/>
                  <a:gd name="connsiteY5" fmla="*/ 42549 h 213798"/>
                  <a:gd name="connsiteX6" fmla="*/ 80586 w 161172"/>
                  <a:gd name="connsiteY6" fmla="*/ 0 h 213798"/>
                  <a:gd name="connsiteX7" fmla="*/ 144936 w 161172"/>
                  <a:gd name="connsiteY7" fmla="*/ 42549 h 213798"/>
                  <a:gd name="connsiteX0" fmla="*/ 144936 w 144936"/>
                  <a:gd name="connsiteY0" fmla="*/ 171249 h 213798"/>
                  <a:gd name="connsiteX1" fmla="*/ 80586 w 144936"/>
                  <a:gd name="connsiteY1" fmla="*/ 213798 h 213798"/>
                  <a:gd name="connsiteX2" fmla="*/ 16236 w 144936"/>
                  <a:gd name="connsiteY2" fmla="*/ 171249 h 213798"/>
                  <a:gd name="connsiteX3" fmla="*/ 0 w 144936"/>
                  <a:gd name="connsiteY3" fmla="*/ 106899 h 213798"/>
                  <a:gd name="connsiteX4" fmla="*/ 16236 w 144936"/>
                  <a:gd name="connsiteY4" fmla="*/ 42549 h 213798"/>
                  <a:gd name="connsiteX5" fmla="*/ 80586 w 144936"/>
                  <a:gd name="connsiteY5" fmla="*/ 0 h 213798"/>
                  <a:gd name="connsiteX6" fmla="*/ 144936 w 144936"/>
                  <a:gd name="connsiteY6" fmla="*/ 42549 h 213798"/>
                  <a:gd name="connsiteX0" fmla="*/ 144936 w 148871"/>
                  <a:gd name="connsiteY0" fmla="*/ 171249 h 216504"/>
                  <a:gd name="connsiteX1" fmla="*/ 138146 w 148871"/>
                  <a:gd name="connsiteY1" fmla="*/ 187483 h 216504"/>
                  <a:gd name="connsiteX2" fmla="*/ 80586 w 148871"/>
                  <a:gd name="connsiteY2" fmla="*/ 213798 h 216504"/>
                  <a:gd name="connsiteX3" fmla="*/ 16236 w 148871"/>
                  <a:gd name="connsiteY3" fmla="*/ 171249 h 216504"/>
                  <a:gd name="connsiteX4" fmla="*/ 0 w 148871"/>
                  <a:gd name="connsiteY4" fmla="*/ 106899 h 216504"/>
                  <a:gd name="connsiteX5" fmla="*/ 16236 w 148871"/>
                  <a:gd name="connsiteY5" fmla="*/ 42549 h 216504"/>
                  <a:gd name="connsiteX6" fmla="*/ 80586 w 148871"/>
                  <a:gd name="connsiteY6" fmla="*/ 0 h 216504"/>
                  <a:gd name="connsiteX7" fmla="*/ 144936 w 148871"/>
                  <a:gd name="connsiteY7" fmla="*/ 42549 h 216504"/>
                  <a:gd name="connsiteX0" fmla="*/ 138146 w 144936"/>
                  <a:gd name="connsiteY0" fmla="*/ 187483 h 216504"/>
                  <a:gd name="connsiteX1" fmla="*/ 80586 w 144936"/>
                  <a:gd name="connsiteY1" fmla="*/ 213798 h 216504"/>
                  <a:gd name="connsiteX2" fmla="*/ 16236 w 144936"/>
                  <a:gd name="connsiteY2" fmla="*/ 171249 h 216504"/>
                  <a:gd name="connsiteX3" fmla="*/ 0 w 144936"/>
                  <a:gd name="connsiteY3" fmla="*/ 106899 h 216504"/>
                  <a:gd name="connsiteX4" fmla="*/ 16236 w 144936"/>
                  <a:gd name="connsiteY4" fmla="*/ 42549 h 216504"/>
                  <a:gd name="connsiteX5" fmla="*/ 80586 w 144936"/>
                  <a:gd name="connsiteY5" fmla="*/ 0 h 216504"/>
                  <a:gd name="connsiteX6" fmla="*/ 144936 w 144936"/>
                  <a:gd name="connsiteY6" fmla="*/ 42549 h 216504"/>
                  <a:gd name="connsiteX0" fmla="*/ 138146 w 138146"/>
                  <a:gd name="connsiteY0" fmla="*/ 189864 h 218885"/>
                  <a:gd name="connsiteX1" fmla="*/ 80586 w 138146"/>
                  <a:gd name="connsiteY1" fmla="*/ 216179 h 218885"/>
                  <a:gd name="connsiteX2" fmla="*/ 16236 w 138146"/>
                  <a:gd name="connsiteY2" fmla="*/ 173630 h 218885"/>
                  <a:gd name="connsiteX3" fmla="*/ 0 w 138146"/>
                  <a:gd name="connsiteY3" fmla="*/ 109280 h 218885"/>
                  <a:gd name="connsiteX4" fmla="*/ 16236 w 138146"/>
                  <a:gd name="connsiteY4" fmla="*/ 44930 h 218885"/>
                  <a:gd name="connsiteX5" fmla="*/ 80586 w 138146"/>
                  <a:gd name="connsiteY5" fmla="*/ 2381 h 218885"/>
                  <a:gd name="connsiteX6" fmla="*/ 135411 w 138146"/>
                  <a:gd name="connsiteY6" fmla="*/ 30642 h 218885"/>
                  <a:gd name="connsiteX0" fmla="*/ 138146 w 140174"/>
                  <a:gd name="connsiteY0" fmla="*/ 188674 h 217695"/>
                  <a:gd name="connsiteX1" fmla="*/ 80586 w 140174"/>
                  <a:gd name="connsiteY1" fmla="*/ 214989 h 217695"/>
                  <a:gd name="connsiteX2" fmla="*/ 16236 w 140174"/>
                  <a:gd name="connsiteY2" fmla="*/ 172440 h 217695"/>
                  <a:gd name="connsiteX3" fmla="*/ 0 w 140174"/>
                  <a:gd name="connsiteY3" fmla="*/ 108090 h 217695"/>
                  <a:gd name="connsiteX4" fmla="*/ 16236 w 140174"/>
                  <a:gd name="connsiteY4" fmla="*/ 43740 h 217695"/>
                  <a:gd name="connsiteX5" fmla="*/ 80586 w 140174"/>
                  <a:gd name="connsiteY5" fmla="*/ 1191 h 217695"/>
                  <a:gd name="connsiteX6" fmla="*/ 140174 w 140174"/>
                  <a:gd name="connsiteY6" fmla="*/ 36596 h 217695"/>
                  <a:gd name="connsiteX0" fmla="*/ 138146 w 140174"/>
                  <a:gd name="connsiteY0" fmla="*/ 188674 h 217695"/>
                  <a:gd name="connsiteX1" fmla="*/ 80586 w 140174"/>
                  <a:gd name="connsiteY1" fmla="*/ 214989 h 217695"/>
                  <a:gd name="connsiteX2" fmla="*/ 16236 w 140174"/>
                  <a:gd name="connsiteY2" fmla="*/ 172440 h 217695"/>
                  <a:gd name="connsiteX3" fmla="*/ 0 w 140174"/>
                  <a:gd name="connsiteY3" fmla="*/ 108090 h 217695"/>
                  <a:gd name="connsiteX4" fmla="*/ 16236 w 140174"/>
                  <a:gd name="connsiteY4" fmla="*/ 43740 h 217695"/>
                  <a:gd name="connsiteX5" fmla="*/ 80586 w 140174"/>
                  <a:gd name="connsiteY5" fmla="*/ 1191 h 217695"/>
                  <a:gd name="connsiteX6" fmla="*/ 140174 w 140174"/>
                  <a:gd name="connsiteY6" fmla="*/ 36596 h 217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174" h="217695">
                    <a:moveTo>
                      <a:pt x="138146" y="188674"/>
                    </a:moveTo>
                    <a:cubicBezTo>
                      <a:pt x="117896" y="202909"/>
                      <a:pt x="100904" y="217695"/>
                      <a:pt x="80586" y="214989"/>
                    </a:cubicBezTo>
                    <a:cubicBezTo>
                      <a:pt x="60268" y="212283"/>
                      <a:pt x="31463" y="199234"/>
                      <a:pt x="16236" y="172440"/>
                    </a:cubicBezTo>
                    <a:cubicBezTo>
                      <a:pt x="5699" y="153899"/>
                      <a:pt x="0" y="131310"/>
                      <a:pt x="0" y="108090"/>
                    </a:cubicBezTo>
                    <a:cubicBezTo>
                      <a:pt x="0" y="84870"/>
                      <a:pt x="5699" y="62282"/>
                      <a:pt x="16236" y="43740"/>
                    </a:cubicBezTo>
                    <a:cubicBezTo>
                      <a:pt x="31463" y="16946"/>
                      <a:pt x="59930" y="2382"/>
                      <a:pt x="80586" y="1191"/>
                    </a:cubicBezTo>
                    <a:cubicBezTo>
                      <a:pt x="101242" y="0"/>
                      <a:pt x="124947" y="9802"/>
                      <a:pt x="140174" y="36596"/>
                    </a:cubicBezTo>
                  </a:path>
                </a:pathLst>
              </a:custGeom>
              <a:noFill/>
              <a:ln w="12700" cap="rnd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00B0F0"/>
                  </a:solidFill>
                </a:endParaRPr>
              </a:p>
            </p:txBody>
          </p:sp>
          <p:grpSp>
            <p:nvGrpSpPr>
              <p:cNvPr id="31" name="Group 64"/>
              <p:cNvGrpSpPr/>
              <p:nvPr userDrawn="1"/>
            </p:nvGrpSpPr>
            <p:grpSpPr>
              <a:xfrm>
                <a:off x="5974557" y="3825383"/>
                <a:ext cx="100012" cy="200025"/>
                <a:chOff x="5974557" y="3817144"/>
                <a:chExt cx="100012" cy="200025"/>
              </a:xfrm>
            </p:grpSpPr>
            <p:cxnSp>
              <p:nvCxnSpPr>
                <p:cNvPr id="291" name="Straight Connector 290"/>
                <p:cNvCxnSpPr/>
                <p:nvPr userDrawn="1"/>
              </p:nvCxnSpPr>
              <p:spPr>
                <a:xfrm rot="5400000">
                  <a:off x="5877357" y="3916726"/>
                  <a:ext cx="1944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2" name="Straight Connector 291"/>
                <p:cNvCxnSpPr/>
                <p:nvPr userDrawn="1"/>
              </p:nvCxnSpPr>
              <p:spPr>
                <a:xfrm rot="10800000">
                  <a:off x="5974559" y="4017169"/>
                  <a:ext cx="10001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3" name="Straight Connector 292"/>
                <p:cNvCxnSpPr/>
                <p:nvPr userDrawn="1"/>
              </p:nvCxnSpPr>
              <p:spPr>
                <a:xfrm rot="10800000">
                  <a:off x="5985903" y="3912394"/>
                  <a:ext cx="720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4" name="Straight Connector 293"/>
                <p:cNvCxnSpPr/>
                <p:nvPr userDrawn="1"/>
              </p:nvCxnSpPr>
              <p:spPr>
                <a:xfrm rot="10800000">
                  <a:off x="5974559" y="3817144"/>
                  <a:ext cx="10001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4" name="Group 63"/>
              <p:cNvGrpSpPr/>
              <p:nvPr userDrawn="1"/>
            </p:nvGrpSpPr>
            <p:grpSpPr>
              <a:xfrm>
                <a:off x="6343651" y="3825383"/>
                <a:ext cx="138112" cy="200025"/>
                <a:chOff x="6343651" y="3821905"/>
                <a:chExt cx="138112" cy="200025"/>
              </a:xfrm>
            </p:grpSpPr>
            <p:cxnSp>
              <p:nvCxnSpPr>
                <p:cNvPr id="288" name="Straight Connector 287"/>
                <p:cNvCxnSpPr/>
                <p:nvPr userDrawn="1"/>
              </p:nvCxnSpPr>
              <p:spPr>
                <a:xfrm rot="5400000">
                  <a:off x="6246450" y="3921489"/>
                  <a:ext cx="194401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9" name="Straight Connector 288"/>
                <p:cNvCxnSpPr/>
                <p:nvPr userDrawn="1"/>
              </p:nvCxnSpPr>
              <p:spPr>
                <a:xfrm rot="5400000">
                  <a:off x="6384563" y="3921489"/>
                  <a:ext cx="1944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0" name="Straight Connector 289"/>
                <p:cNvCxnSpPr/>
                <p:nvPr userDrawn="1"/>
              </p:nvCxnSpPr>
              <p:spPr>
                <a:xfrm rot="16200000" flipH="1">
                  <a:off x="6313885" y="3858815"/>
                  <a:ext cx="200025" cy="126206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5" name="Group 62"/>
              <p:cNvGrpSpPr/>
              <p:nvPr userDrawn="1"/>
            </p:nvGrpSpPr>
            <p:grpSpPr>
              <a:xfrm>
                <a:off x="6140461" y="3821896"/>
                <a:ext cx="123418" cy="203512"/>
                <a:chOff x="6140461" y="3813659"/>
                <a:chExt cx="123418" cy="203512"/>
              </a:xfrm>
            </p:grpSpPr>
            <p:cxnSp>
              <p:nvCxnSpPr>
                <p:cNvPr id="285" name="Straight Connector 284"/>
                <p:cNvCxnSpPr/>
                <p:nvPr userDrawn="1"/>
              </p:nvCxnSpPr>
              <p:spPr>
                <a:xfrm rot="5400000">
                  <a:off x="6053569" y="3919970"/>
                  <a:ext cx="1944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6" name="Freeform 285"/>
                <p:cNvSpPr/>
                <p:nvPr userDrawn="1"/>
              </p:nvSpPr>
              <p:spPr>
                <a:xfrm>
                  <a:off x="6140461" y="3813659"/>
                  <a:ext cx="110322" cy="108421"/>
                </a:xfrm>
                <a:custGeom>
                  <a:avLst/>
                  <a:gdLst>
                    <a:gd name="connsiteX0" fmla="*/ 0 w 97631"/>
                    <a:gd name="connsiteY0" fmla="*/ 52388 h 104775"/>
                    <a:gd name="connsiteX1" fmla="*/ 13102 w 97631"/>
                    <a:gd name="connsiteY1" fmla="*/ 16674 h 104775"/>
                    <a:gd name="connsiteX2" fmla="*/ 48816 w 97631"/>
                    <a:gd name="connsiteY2" fmla="*/ 0 h 104775"/>
                    <a:gd name="connsiteX3" fmla="*/ 84530 w 97631"/>
                    <a:gd name="connsiteY3" fmla="*/ 16674 h 104775"/>
                    <a:gd name="connsiteX4" fmla="*/ 97632 w 97631"/>
                    <a:gd name="connsiteY4" fmla="*/ 52388 h 104775"/>
                    <a:gd name="connsiteX5" fmla="*/ 84530 w 97631"/>
                    <a:gd name="connsiteY5" fmla="*/ 88102 h 104775"/>
                    <a:gd name="connsiteX6" fmla="*/ 48816 w 97631"/>
                    <a:gd name="connsiteY6" fmla="*/ 104776 h 104775"/>
                    <a:gd name="connsiteX7" fmla="*/ 13102 w 97631"/>
                    <a:gd name="connsiteY7" fmla="*/ 88102 h 104775"/>
                    <a:gd name="connsiteX8" fmla="*/ 0 w 97631"/>
                    <a:gd name="connsiteY8" fmla="*/ 52388 h 104775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52388 h 104776"/>
                    <a:gd name="connsiteX1" fmla="*/ 8420 w 112000"/>
                    <a:gd name="connsiteY1" fmla="*/ 2386 h 104776"/>
                    <a:gd name="connsiteX2" fmla="*/ 63184 w 112000"/>
                    <a:gd name="connsiteY2" fmla="*/ 0 h 104776"/>
                    <a:gd name="connsiteX3" fmla="*/ 98898 w 112000"/>
                    <a:gd name="connsiteY3" fmla="*/ 16674 h 104776"/>
                    <a:gd name="connsiteX4" fmla="*/ 112000 w 112000"/>
                    <a:gd name="connsiteY4" fmla="*/ 52388 h 104776"/>
                    <a:gd name="connsiteX5" fmla="*/ 98898 w 112000"/>
                    <a:gd name="connsiteY5" fmla="*/ 88102 h 104776"/>
                    <a:gd name="connsiteX6" fmla="*/ 63184 w 112000"/>
                    <a:gd name="connsiteY6" fmla="*/ 104776 h 104776"/>
                    <a:gd name="connsiteX7" fmla="*/ 27470 w 112000"/>
                    <a:gd name="connsiteY7" fmla="*/ 88102 h 104776"/>
                    <a:gd name="connsiteX8" fmla="*/ 14368 w 112000"/>
                    <a:gd name="connsiteY8" fmla="*/ 52388 h 104776"/>
                    <a:gd name="connsiteX0" fmla="*/ 14368 w 112000"/>
                    <a:gd name="connsiteY0" fmla="*/ 53492 h 105880"/>
                    <a:gd name="connsiteX1" fmla="*/ 8420 w 112000"/>
                    <a:gd name="connsiteY1" fmla="*/ 3490 h 105880"/>
                    <a:gd name="connsiteX2" fmla="*/ 63184 w 112000"/>
                    <a:gd name="connsiteY2" fmla="*/ 1104 h 105880"/>
                    <a:gd name="connsiteX3" fmla="*/ 98898 w 112000"/>
                    <a:gd name="connsiteY3" fmla="*/ 17778 h 105880"/>
                    <a:gd name="connsiteX4" fmla="*/ 112000 w 112000"/>
                    <a:gd name="connsiteY4" fmla="*/ 53492 h 105880"/>
                    <a:gd name="connsiteX5" fmla="*/ 98898 w 112000"/>
                    <a:gd name="connsiteY5" fmla="*/ 89206 h 105880"/>
                    <a:gd name="connsiteX6" fmla="*/ 63184 w 112000"/>
                    <a:gd name="connsiteY6" fmla="*/ 105880 h 105880"/>
                    <a:gd name="connsiteX7" fmla="*/ 27470 w 112000"/>
                    <a:gd name="connsiteY7" fmla="*/ 89206 h 105880"/>
                    <a:gd name="connsiteX8" fmla="*/ 14368 w 112000"/>
                    <a:gd name="connsiteY8" fmla="*/ 53492 h 105880"/>
                    <a:gd name="connsiteX0" fmla="*/ 14368 w 112000"/>
                    <a:gd name="connsiteY0" fmla="*/ 53492 h 144932"/>
                    <a:gd name="connsiteX1" fmla="*/ 8420 w 112000"/>
                    <a:gd name="connsiteY1" fmla="*/ 3490 h 144932"/>
                    <a:gd name="connsiteX2" fmla="*/ 63184 w 112000"/>
                    <a:gd name="connsiteY2" fmla="*/ 1104 h 144932"/>
                    <a:gd name="connsiteX3" fmla="*/ 98898 w 112000"/>
                    <a:gd name="connsiteY3" fmla="*/ 17778 h 144932"/>
                    <a:gd name="connsiteX4" fmla="*/ 112000 w 112000"/>
                    <a:gd name="connsiteY4" fmla="*/ 53492 h 144932"/>
                    <a:gd name="connsiteX5" fmla="*/ 98898 w 112000"/>
                    <a:gd name="connsiteY5" fmla="*/ 89206 h 144932"/>
                    <a:gd name="connsiteX6" fmla="*/ 63184 w 112000"/>
                    <a:gd name="connsiteY6" fmla="*/ 105880 h 144932"/>
                    <a:gd name="connsiteX7" fmla="*/ 27470 w 112000"/>
                    <a:gd name="connsiteY7" fmla="*/ 89206 h 144932"/>
                    <a:gd name="connsiteX8" fmla="*/ 105808 w 112000"/>
                    <a:gd name="connsiteY8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6669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66676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97388 w 103580"/>
                    <a:gd name="connsiteY6" fmla="*/ 144932 h 144932"/>
                    <a:gd name="connsiteX0" fmla="*/ 0 w 103580"/>
                    <a:gd name="connsiteY0" fmla="*/ 3490 h 108818"/>
                    <a:gd name="connsiteX1" fmla="*/ 54764 w 103580"/>
                    <a:gd name="connsiteY1" fmla="*/ 1104 h 108818"/>
                    <a:gd name="connsiteX2" fmla="*/ 90478 w 103580"/>
                    <a:gd name="connsiteY2" fmla="*/ 17778 h 108818"/>
                    <a:gd name="connsiteX3" fmla="*/ 103580 w 103580"/>
                    <a:gd name="connsiteY3" fmla="*/ 53492 h 108818"/>
                    <a:gd name="connsiteX4" fmla="*/ 90478 w 103580"/>
                    <a:gd name="connsiteY4" fmla="*/ 89206 h 108818"/>
                    <a:gd name="connsiteX5" fmla="*/ 54764 w 103580"/>
                    <a:gd name="connsiteY5" fmla="*/ 105880 h 108818"/>
                    <a:gd name="connsiteX6" fmla="*/ 9282 w 103580"/>
                    <a:gd name="connsiteY6" fmla="*/ 106832 h 108818"/>
                    <a:gd name="connsiteX0" fmla="*/ 6742 w 110322"/>
                    <a:gd name="connsiteY0" fmla="*/ 3490 h 108421"/>
                    <a:gd name="connsiteX1" fmla="*/ 61506 w 110322"/>
                    <a:gd name="connsiteY1" fmla="*/ 1104 h 108421"/>
                    <a:gd name="connsiteX2" fmla="*/ 97220 w 110322"/>
                    <a:gd name="connsiteY2" fmla="*/ 17778 h 108421"/>
                    <a:gd name="connsiteX3" fmla="*/ 110322 w 110322"/>
                    <a:gd name="connsiteY3" fmla="*/ 53492 h 108421"/>
                    <a:gd name="connsiteX4" fmla="*/ 97220 w 110322"/>
                    <a:gd name="connsiteY4" fmla="*/ 89206 h 108421"/>
                    <a:gd name="connsiteX5" fmla="*/ 61506 w 110322"/>
                    <a:gd name="connsiteY5" fmla="*/ 105880 h 108421"/>
                    <a:gd name="connsiteX6" fmla="*/ 8880 w 110322"/>
                    <a:gd name="connsiteY6" fmla="*/ 104451 h 10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322" h="108421">
                      <a:moveTo>
                        <a:pt x="6742" y="3490"/>
                      </a:moveTo>
                      <a:cubicBezTo>
                        <a:pt x="61220" y="0"/>
                        <a:pt x="29757" y="3486"/>
                        <a:pt x="61506" y="1104"/>
                      </a:cubicBezTo>
                      <a:cubicBezTo>
                        <a:pt x="76586" y="3485"/>
                        <a:pt x="87986" y="7143"/>
                        <a:pt x="97220" y="17778"/>
                      </a:cubicBezTo>
                      <a:cubicBezTo>
                        <a:pt x="105640" y="27475"/>
                        <a:pt x="110322" y="40237"/>
                        <a:pt x="110322" y="53492"/>
                      </a:cubicBezTo>
                      <a:cubicBezTo>
                        <a:pt x="110322" y="66747"/>
                        <a:pt x="105640" y="79509"/>
                        <a:pt x="97220" y="89206"/>
                      </a:cubicBezTo>
                      <a:cubicBezTo>
                        <a:pt x="87986" y="99840"/>
                        <a:pt x="76229" y="103339"/>
                        <a:pt x="61506" y="105880"/>
                      </a:cubicBezTo>
                      <a:cubicBezTo>
                        <a:pt x="46783" y="108421"/>
                        <a:pt x="0" y="96315"/>
                        <a:pt x="8880" y="104451"/>
                      </a:cubicBez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7" name="Freeform 286"/>
                <p:cNvSpPr/>
                <p:nvPr userDrawn="1"/>
              </p:nvSpPr>
              <p:spPr>
                <a:xfrm>
                  <a:off x="6212682" y="3924300"/>
                  <a:ext cx="51197" cy="92871"/>
                </a:xfrm>
                <a:custGeom>
                  <a:avLst/>
                  <a:gdLst>
                    <a:gd name="connsiteX0" fmla="*/ 0 w 97631"/>
                    <a:gd name="connsiteY0" fmla="*/ 52388 h 104775"/>
                    <a:gd name="connsiteX1" fmla="*/ 13102 w 97631"/>
                    <a:gd name="connsiteY1" fmla="*/ 16674 h 104775"/>
                    <a:gd name="connsiteX2" fmla="*/ 48816 w 97631"/>
                    <a:gd name="connsiteY2" fmla="*/ 0 h 104775"/>
                    <a:gd name="connsiteX3" fmla="*/ 84530 w 97631"/>
                    <a:gd name="connsiteY3" fmla="*/ 16674 h 104775"/>
                    <a:gd name="connsiteX4" fmla="*/ 97632 w 97631"/>
                    <a:gd name="connsiteY4" fmla="*/ 52388 h 104775"/>
                    <a:gd name="connsiteX5" fmla="*/ 84530 w 97631"/>
                    <a:gd name="connsiteY5" fmla="*/ 88102 h 104775"/>
                    <a:gd name="connsiteX6" fmla="*/ 48816 w 97631"/>
                    <a:gd name="connsiteY6" fmla="*/ 104776 h 104775"/>
                    <a:gd name="connsiteX7" fmla="*/ 13102 w 97631"/>
                    <a:gd name="connsiteY7" fmla="*/ 88102 h 104775"/>
                    <a:gd name="connsiteX8" fmla="*/ 0 w 97631"/>
                    <a:gd name="connsiteY8" fmla="*/ 52388 h 104775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52388 h 104776"/>
                    <a:gd name="connsiteX1" fmla="*/ 8420 w 112000"/>
                    <a:gd name="connsiteY1" fmla="*/ 2386 h 104776"/>
                    <a:gd name="connsiteX2" fmla="*/ 63184 w 112000"/>
                    <a:gd name="connsiteY2" fmla="*/ 0 h 104776"/>
                    <a:gd name="connsiteX3" fmla="*/ 98898 w 112000"/>
                    <a:gd name="connsiteY3" fmla="*/ 16674 h 104776"/>
                    <a:gd name="connsiteX4" fmla="*/ 112000 w 112000"/>
                    <a:gd name="connsiteY4" fmla="*/ 52388 h 104776"/>
                    <a:gd name="connsiteX5" fmla="*/ 98898 w 112000"/>
                    <a:gd name="connsiteY5" fmla="*/ 88102 h 104776"/>
                    <a:gd name="connsiteX6" fmla="*/ 63184 w 112000"/>
                    <a:gd name="connsiteY6" fmla="*/ 104776 h 104776"/>
                    <a:gd name="connsiteX7" fmla="*/ 27470 w 112000"/>
                    <a:gd name="connsiteY7" fmla="*/ 88102 h 104776"/>
                    <a:gd name="connsiteX8" fmla="*/ 14368 w 112000"/>
                    <a:gd name="connsiteY8" fmla="*/ 52388 h 104776"/>
                    <a:gd name="connsiteX0" fmla="*/ 14368 w 112000"/>
                    <a:gd name="connsiteY0" fmla="*/ 53492 h 105880"/>
                    <a:gd name="connsiteX1" fmla="*/ 8420 w 112000"/>
                    <a:gd name="connsiteY1" fmla="*/ 3490 h 105880"/>
                    <a:gd name="connsiteX2" fmla="*/ 63184 w 112000"/>
                    <a:gd name="connsiteY2" fmla="*/ 1104 h 105880"/>
                    <a:gd name="connsiteX3" fmla="*/ 98898 w 112000"/>
                    <a:gd name="connsiteY3" fmla="*/ 17778 h 105880"/>
                    <a:gd name="connsiteX4" fmla="*/ 112000 w 112000"/>
                    <a:gd name="connsiteY4" fmla="*/ 53492 h 105880"/>
                    <a:gd name="connsiteX5" fmla="*/ 98898 w 112000"/>
                    <a:gd name="connsiteY5" fmla="*/ 89206 h 105880"/>
                    <a:gd name="connsiteX6" fmla="*/ 63184 w 112000"/>
                    <a:gd name="connsiteY6" fmla="*/ 105880 h 105880"/>
                    <a:gd name="connsiteX7" fmla="*/ 27470 w 112000"/>
                    <a:gd name="connsiteY7" fmla="*/ 89206 h 105880"/>
                    <a:gd name="connsiteX8" fmla="*/ 14368 w 112000"/>
                    <a:gd name="connsiteY8" fmla="*/ 53492 h 105880"/>
                    <a:gd name="connsiteX0" fmla="*/ 14368 w 112000"/>
                    <a:gd name="connsiteY0" fmla="*/ 53492 h 144932"/>
                    <a:gd name="connsiteX1" fmla="*/ 8420 w 112000"/>
                    <a:gd name="connsiteY1" fmla="*/ 3490 h 144932"/>
                    <a:gd name="connsiteX2" fmla="*/ 63184 w 112000"/>
                    <a:gd name="connsiteY2" fmla="*/ 1104 h 144932"/>
                    <a:gd name="connsiteX3" fmla="*/ 98898 w 112000"/>
                    <a:gd name="connsiteY3" fmla="*/ 17778 h 144932"/>
                    <a:gd name="connsiteX4" fmla="*/ 112000 w 112000"/>
                    <a:gd name="connsiteY4" fmla="*/ 53492 h 144932"/>
                    <a:gd name="connsiteX5" fmla="*/ 98898 w 112000"/>
                    <a:gd name="connsiteY5" fmla="*/ 89206 h 144932"/>
                    <a:gd name="connsiteX6" fmla="*/ 63184 w 112000"/>
                    <a:gd name="connsiteY6" fmla="*/ 105880 h 144932"/>
                    <a:gd name="connsiteX7" fmla="*/ 27470 w 112000"/>
                    <a:gd name="connsiteY7" fmla="*/ 89206 h 144932"/>
                    <a:gd name="connsiteX8" fmla="*/ 105808 w 112000"/>
                    <a:gd name="connsiteY8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6669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66676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97388 w 103580"/>
                    <a:gd name="connsiteY6" fmla="*/ 144932 h 144932"/>
                    <a:gd name="connsiteX0" fmla="*/ 0 w 103580"/>
                    <a:gd name="connsiteY0" fmla="*/ 3490 h 108818"/>
                    <a:gd name="connsiteX1" fmla="*/ 54764 w 103580"/>
                    <a:gd name="connsiteY1" fmla="*/ 1104 h 108818"/>
                    <a:gd name="connsiteX2" fmla="*/ 90478 w 103580"/>
                    <a:gd name="connsiteY2" fmla="*/ 17778 h 108818"/>
                    <a:gd name="connsiteX3" fmla="*/ 103580 w 103580"/>
                    <a:gd name="connsiteY3" fmla="*/ 53492 h 108818"/>
                    <a:gd name="connsiteX4" fmla="*/ 90478 w 103580"/>
                    <a:gd name="connsiteY4" fmla="*/ 89206 h 108818"/>
                    <a:gd name="connsiteX5" fmla="*/ 54764 w 103580"/>
                    <a:gd name="connsiteY5" fmla="*/ 105880 h 108818"/>
                    <a:gd name="connsiteX6" fmla="*/ 9282 w 103580"/>
                    <a:gd name="connsiteY6" fmla="*/ 106832 h 108818"/>
                    <a:gd name="connsiteX0" fmla="*/ 6742 w 110322"/>
                    <a:gd name="connsiteY0" fmla="*/ 3490 h 108421"/>
                    <a:gd name="connsiteX1" fmla="*/ 61506 w 110322"/>
                    <a:gd name="connsiteY1" fmla="*/ 1104 h 108421"/>
                    <a:gd name="connsiteX2" fmla="*/ 97220 w 110322"/>
                    <a:gd name="connsiteY2" fmla="*/ 17778 h 108421"/>
                    <a:gd name="connsiteX3" fmla="*/ 110322 w 110322"/>
                    <a:gd name="connsiteY3" fmla="*/ 53492 h 108421"/>
                    <a:gd name="connsiteX4" fmla="*/ 97220 w 110322"/>
                    <a:gd name="connsiteY4" fmla="*/ 89206 h 108421"/>
                    <a:gd name="connsiteX5" fmla="*/ 61506 w 110322"/>
                    <a:gd name="connsiteY5" fmla="*/ 105880 h 108421"/>
                    <a:gd name="connsiteX6" fmla="*/ 8880 w 110322"/>
                    <a:gd name="connsiteY6" fmla="*/ 104451 h 108421"/>
                    <a:gd name="connsiteX0" fmla="*/ 6742 w 116274"/>
                    <a:gd name="connsiteY0" fmla="*/ 3490 h 108421"/>
                    <a:gd name="connsiteX1" fmla="*/ 61506 w 116274"/>
                    <a:gd name="connsiteY1" fmla="*/ 1104 h 108421"/>
                    <a:gd name="connsiteX2" fmla="*/ 97220 w 116274"/>
                    <a:gd name="connsiteY2" fmla="*/ 17778 h 108421"/>
                    <a:gd name="connsiteX3" fmla="*/ 110322 w 116274"/>
                    <a:gd name="connsiteY3" fmla="*/ 53492 h 108421"/>
                    <a:gd name="connsiteX4" fmla="*/ 61506 w 116274"/>
                    <a:gd name="connsiteY4" fmla="*/ 105880 h 108421"/>
                    <a:gd name="connsiteX5" fmla="*/ 8880 w 116274"/>
                    <a:gd name="connsiteY5" fmla="*/ 104451 h 108421"/>
                    <a:gd name="connsiteX0" fmla="*/ 6742 w 97220"/>
                    <a:gd name="connsiteY0" fmla="*/ 3490 h 108421"/>
                    <a:gd name="connsiteX1" fmla="*/ 61506 w 97220"/>
                    <a:gd name="connsiteY1" fmla="*/ 1104 h 108421"/>
                    <a:gd name="connsiteX2" fmla="*/ 97220 w 97220"/>
                    <a:gd name="connsiteY2" fmla="*/ 17778 h 108421"/>
                    <a:gd name="connsiteX3" fmla="*/ 61506 w 97220"/>
                    <a:gd name="connsiteY3" fmla="*/ 105880 h 108421"/>
                    <a:gd name="connsiteX4" fmla="*/ 8880 w 97220"/>
                    <a:gd name="connsiteY4" fmla="*/ 104451 h 108421"/>
                    <a:gd name="connsiteX0" fmla="*/ 6742 w 70633"/>
                    <a:gd name="connsiteY0" fmla="*/ 3490 h 108421"/>
                    <a:gd name="connsiteX1" fmla="*/ 61506 w 70633"/>
                    <a:gd name="connsiteY1" fmla="*/ 1104 h 108421"/>
                    <a:gd name="connsiteX2" fmla="*/ 61506 w 70633"/>
                    <a:gd name="connsiteY2" fmla="*/ 105880 h 108421"/>
                    <a:gd name="connsiteX3" fmla="*/ 8880 w 70633"/>
                    <a:gd name="connsiteY3" fmla="*/ 104451 h 108421"/>
                    <a:gd name="connsiteX0" fmla="*/ 6742 w 61506"/>
                    <a:gd name="connsiteY0" fmla="*/ 0 h 104931"/>
                    <a:gd name="connsiteX1" fmla="*/ 61506 w 61506"/>
                    <a:gd name="connsiteY1" fmla="*/ 102390 h 104931"/>
                    <a:gd name="connsiteX2" fmla="*/ 8880 w 61506"/>
                    <a:gd name="connsiteY2" fmla="*/ 100961 h 104931"/>
                    <a:gd name="connsiteX0" fmla="*/ 0 w 54764"/>
                    <a:gd name="connsiteY0" fmla="*/ 0 h 102390"/>
                    <a:gd name="connsiteX1" fmla="*/ 54764 w 54764"/>
                    <a:gd name="connsiteY1" fmla="*/ 102390 h 102390"/>
                    <a:gd name="connsiteX0" fmla="*/ 114797 w 169561"/>
                    <a:gd name="connsiteY0" fmla="*/ 83444 h 185834"/>
                    <a:gd name="connsiteX1" fmla="*/ 23114 w 169561"/>
                    <a:gd name="connsiteY1" fmla="*/ 31051 h 185834"/>
                    <a:gd name="connsiteX2" fmla="*/ 169561 w 169561"/>
                    <a:gd name="connsiteY2" fmla="*/ 185834 h 185834"/>
                    <a:gd name="connsiteX0" fmla="*/ 23114 w 169561"/>
                    <a:gd name="connsiteY0" fmla="*/ 31051 h 185834"/>
                    <a:gd name="connsiteX1" fmla="*/ 169561 w 169561"/>
                    <a:gd name="connsiteY1" fmla="*/ 185834 h 185834"/>
                    <a:gd name="connsiteX0" fmla="*/ 23114 w 83836"/>
                    <a:gd name="connsiteY0" fmla="*/ 31051 h 135828"/>
                    <a:gd name="connsiteX1" fmla="*/ 83836 w 83836"/>
                    <a:gd name="connsiteY1" fmla="*/ 135828 h 135828"/>
                    <a:gd name="connsiteX0" fmla="*/ 8827 w 69549"/>
                    <a:gd name="connsiteY0" fmla="*/ 19145 h 123922"/>
                    <a:gd name="connsiteX1" fmla="*/ 23115 w 69549"/>
                    <a:gd name="connsiteY1" fmla="*/ 28670 h 123922"/>
                    <a:gd name="connsiteX2" fmla="*/ 69549 w 69549"/>
                    <a:gd name="connsiteY2" fmla="*/ 123922 h 123922"/>
                    <a:gd name="connsiteX0" fmla="*/ 0 w 60722"/>
                    <a:gd name="connsiteY0" fmla="*/ 19145 h 123922"/>
                    <a:gd name="connsiteX1" fmla="*/ 23813 w 60722"/>
                    <a:gd name="connsiteY1" fmla="*/ 28670 h 123922"/>
                    <a:gd name="connsiteX2" fmla="*/ 60722 w 60722"/>
                    <a:gd name="connsiteY2" fmla="*/ 123922 h 123922"/>
                    <a:gd name="connsiteX0" fmla="*/ 0 w 60722"/>
                    <a:gd name="connsiteY0" fmla="*/ 0 h 104777"/>
                    <a:gd name="connsiteX1" fmla="*/ 60722 w 60722"/>
                    <a:gd name="connsiteY1" fmla="*/ 104777 h 104777"/>
                    <a:gd name="connsiteX0" fmla="*/ 0 w 60722"/>
                    <a:gd name="connsiteY0" fmla="*/ 0 h 104777"/>
                    <a:gd name="connsiteX1" fmla="*/ 60722 w 60722"/>
                    <a:gd name="connsiteY1" fmla="*/ 104777 h 104777"/>
                    <a:gd name="connsiteX0" fmla="*/ 0 w 51197"/>
                    <a:gd name="connsiteY0" fmla="*/ 0 h 92871"/>
                    <a:gd name="connsiteX1" fmla="*/ 51197 w 51197"/>
                    <a:gd name="connsiteY1" fmla="*/ 92871 h 92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1197" h="92871">
                      <a:moveTo>
                        <a:pt x="0" y="0"/>
                      </a:moveTo>
                      <a:cubicBezTo>
                        <a:pt x="34528" y="23020"/>
                        <a:pt x="30956" y="57945"/>
                        <a:pt x="51197" y="92871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7" name="Straight Connector 216"/>
          <p:cNvCxnSpPr/>
          <p:nvPr userDrawn="1"/>
        </p:nvCxnSpPr>
        <p:spPr>
          <a:xfrm rot="10800000" flipH="1" flipV="1">
            <a:off x="4462082" y="2041063"/>
            <a:ext cx="0" cy="4323852"/>
          </a:xfrm>
          <a:prstGeom prst="line">
            <a:avLst/>
          </a:prstGeom>
          <a:ln w="3175">
            <a:solidFill>
              <a:srgbClr val="938A53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 userDrawn="1"/>
        </p:nvCxnSpPr>
        <p:spPr>
          <a:xfrm rot="10800000" flipH="1" flipV="1">
            <a:off x="4572407" y="2041063"/>
            <a:ext cx="0" cy="4323852"/>
          </a:xfrm>
          <a:prstGeom prst="line">
            <a:avLst/>
          </a:prstGeom>
          <a:ln w="3175">
            <a:solidFill>
              <a:srgbClr val="938A53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 userDrawn="1"/>
        </p:nvCxnSpPr>
        <p:spPr>
          <a:xfrm rot="10800000" flipH="1" flipV="1">
            <a:off x="4430297" y="2041063"/>
            <a:ext cx="0" cy="4323852"/>
          </a:xfrm>
          <a:prstGeom prst="line">
            <a:avLst/>
          </a:prstGeom>
          <a:ln w="3175">
            <a:solidFill>
              <a:srgbClr val="938A53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October, 20th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88879" y="6492899"/>
            <a:ext cx="3711921" cy="365125"/>
          </a:xfr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K. Foraz, International Workshop on Linear Colliders 2010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539553" y="1899974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11-9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187697" y="1899974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9-7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835697" y="1899974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7-5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2483841" y="1899974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5-3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048164" y="1899974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2-4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6696308" y="1899974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4-6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7344308" y="1899974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6-8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7992452" y="1899974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8-10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3239852" y="1899974"/>
            <a:ext cx="900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rtlCol="0" anchor="ctr"/>
          <a:lstStyle/>
          <a:p>
            <a:pPr algn="ctr"/>
            <a:r>
              <a:rPr lang="fr-CH" sz="1200" b="0" dirty="0" smtClean="0">
                <a:solidFill>
                  <a:schemeClr val="tx1"/>
                </a:solidFill>
                <a:latin typeface="Clarendon" pitchFamily="18" charset="0"/>
              </a:rPr>
              <a:t>3-1</a:t>
            </a:r>
            <a:endParaRPr lang="en-US" sz="1200" b="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5040152" y="1899974"/>
            <a:ext cx="900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1-2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4319972" y="1899974"/>
            <a:ext cx="108000" cy="18002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4462617" y="1899974"/>
            <a:ext cx="108000" cy="180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4428000" y="1899974"/>
            <a:ext cx="36000" cy="18002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753068" y="1899972"/>
            <a:ext cx="287047" cy="180000"/>
          </a:xfrm>
          <a:prstGeom prst="rect">
            <a:avLst/>
          </a:prstGeom>
          <a:solidFill>
            <a:srgbClr val="639452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/>
            <a:r>
              <a:rPr lang="fr-CH" sz="1100" dirty="0" err="1" smtClean="0">
                <a:solidFill>
                  <a:schemeClr val="bg1"/>
                </a:solidFill>
                <a:latin typeface="Clarendon" pitchFamily="18" charset="0"/>
              </a:rPr>
              <a:t>Exp</a:t>
            </a:r>
            <a:r>
              <a:rPr lang="fr-CH" sz="1100" dirty="0" smtClean="0">
                <a:solidFill>
                  <a:schemeClr val="bg1"/>
                </a:solidFill>
                <a:latin typeface="Clarendon" pitchFamily="18" charset="0"/>
              </a:rPr>
              <a:t>.</a:t>
            </a:r>
            <a:endParaRPr lang="en-US" sz="1100" dirty="0">
              <a:solidFill>
                <a:schemeClr val="bg1"/>
              </a:solidFill>
              <a:latin typeface="Clarendon" pitchFamily="18" charset="0"/>
            </a:endParaRPr>
          </a:p>
        </p:txBody>
      </p:sp>
      <p:grpSp>
        <p:nvGrpSpPr>
          <p:cNvPr id="31" name="Group 30"/>
          <p:cNvGrpSpPr/>
          <p:nvPr userDrawn="1"/>
        </p:nvGrpSpPr>
        <p:grpSpPr>
          <a:xfrm>
            <a:off x="539552" y="2150430"/>
            <a:ext cx="2592288" cy="4104000"/>
            <a:chOff x="287524" y="1375200"/>
            <a:chExt cx="8388932" cy="4104000"/>
          </a:xfrm>
        </p:grpSpPr>
        <p:cxnSp>
          <p:nvCxnSpPr>
            <p:cNvPr id="32" name="Straight Connector 31"/>
            <p:cNvCxnSpPr/>
            <p:nvPr userDrawn="1"/>
          </p:nvCxnSpPr>
          <p:spPr>
            <a:xfrm>
              <a:off x="287524" y="137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 userDrawn="1"/>
          </p:nvCxnSpPr>
          <p:spPr>
            <a:xfrm>
              <a:off x="287524" y="148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>
            <a:xfrm>
              <a:off x="287524" y="159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>
            <a:xfrm>
              <a:off x="287524" y="180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 userDrawn="1"/>
          </p:nvCxnSpPr>
          <p:spPr>
            <a:xfrm>
              <a:off x="287524" y="191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 userDrawn="1"/>
          </p:nvCxnSpPr>
          <p:spPr>
            <a:xfrm>
              <a:off x="287524" y="202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 userDrawn="1"/>
          </p:nvCxnSpPr>
          <p:spPr>
            <a:xfrm>
              <a:off x="287524" y="223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>
            <a:xfrm>
              <a:off x="287524" y="234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 userDrawn="1"/>
          </p:nvCxnSpPr>
          <p:spPr>
            <a:xfrm>
              <a:off x="287524" y="245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>
              <a:off x="287524" y="267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 userDrawn="1"/>
          </p:nvCxnSpPr>
          <p:spPr>
            <a:xfrm>
              <a:off x="287524" y="277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>
            <a:xfrm>
              <a:off x="287524" y="288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 userDrawn="1"/>
          </p:nvCxnSpPr>
          <p:spPr>
            <a:xfrm>
              <a:off x="287524" y="310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 userDrawn="1"/>
          </p:nvCxnSpPr>
          <p:spPr>
            <a:xfrm>
              <a:off x="287524" y="321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 userDrawn="1"/>
          </p:nvCxnSpPr>
          <p:spPr>
            <a:xfrm>
              <a:off x="287524" y="331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 userDrawn="1"/>
          </p:nvCxnSpPr>
          <p:spPr>
            <a:xfrm>
              <a:off x="287524" y="353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 userDrawn="1"/>
          </p:nvCxnSpPr>
          <p:spPr>
            <a:xfrm>
              <a:off x="287524" y="364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 userDrawn="1"/>
          </p:nvCxnSpPr>
          <p:spPr>
            <a:xfrm>
              <a:off x="287524" y="375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 userDrawn="1"/>
          </p:nvCxnSpPr>
          <p:spPr>
            <a:xfrm>
              <a:off x="287524" y="396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 userDrawn="1"/>
          </p:nvCxnSpPr>
          <p:spPr>
            <a:xfrm>
              <a:off x="287524" y="407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 userDrawn="1"/>
          </p:nvCxnSpPr>
          <p:spPr>
            <a:xfrm>
              <a:off x="287524" y="418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 userDrawn="1"/>
          </p:nvCxnSpPr>
          <p:spPr>
            <a:xfrm>
              <a:off x="287524" y="439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 userDrawn="1"/>
          </p:nvCxnSpPr>
          <p:spPr>
            <a:xfrm>
              <a:off x="287524" y="450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 userDrawn="1"/>
          </p:nvCxnSpPr>
          <p:spPr>
            <a:xfrm>
              <a:off x="287524" y="461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 userDrawn="1"/>
          </p:nvCxnSpPr>
          <p:spPr>
            <a:xfrm>
              <a:off x="287524" y="483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 userDrawn="1"/>
          </p:nvCxnSpPr>
          <p:spPr>
            <a:xfrm>
              <a:off x="287524" y="493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 userDrawn="1"/>
          </p:nvCxnSpPr>
          <p:spPr>
            <a:xfrm>
              <a:off x="287524" y="504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 userDrawn="1"/>
          </p:nvCxnSpPr>
          <p:spPr>
            <a:xfrm>
              <a:off x="287524" y="526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 userDrawn="1"/>
          </p:nvCxnSpPr>
          <p:spPr>
            <a:xfrm>
              <a:off x="287524" y="537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 userDrawn="1"/>
          </p:nvCxnSpPr>
          <p:spPr>
            <a:xfrm>
              <a:off x="287524" y="547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 userDrawn="1"/>
        </p:nvGrpSpPr>
        <p:grpSpPr>
          <a:xfrm>
            <a:off x="539552" y="2474430"/>
            <a:ext cx="2592288" cy="3888000"/>
            <a:chOff x="287524" y="1699200"/>
            <a:chExt cx="8388932" cy="3888000"/>
          </a:xfrm>
        </p:grpSpPr>
        <p:cxnSp>
          <p:nvCxnSpPr>
            <p:cNvPr id="63" name="Straight Connector 62"/>
            <p:cNvCxnSpPr/>
            <p:nvPr userDrawn="1"/>
          </p:nvCxnSpPr>
          <p:spPr>
            <a:xfrm>
              <a:off x="287524" y="1699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 userDrawn="1"/>
          </p:nvCxnSpPr>
          <p:spPr>
            <a:xfrm>
              <a:off x="287524" y="2131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 userDrawn="1"/>
          </p:nvCxnSpPr>
          <p:spPr>
            <a:xfrm>
              <a:off x="287524" y="2563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 userDrawn="1"/>
          </p:nvCxnSpPr>
          <p:spPr>
            <a:xfrm>
              <a:off x="287524" y="2995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 userDrawn="1"/>
          </p:nvCxnSpPr>
          <p:spPr>
            <a:xfrm>
              <a:off x="287524" y="3427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 userDrawn="1"/>
          </p:nvCxnSpPr>
          <p:spPr>
            <a:xfrm>
              <a:off x="287524" y="3859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 userDrawn="1"/>
          </p:nvCxnSpPr>
          <p:spPr>
            <a:xfrm>
              <a:off x="287524" y="4291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 userDrawn="1"/>
          </p:nvCxnSpPr>
          <p:spPr>
            <a:xfrm>
              <a:off x="287524" y="4723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 userDrawn="1"/>
          </p:nvCxnSpPr>
          <p:spPr>
            <a:xfrm>
              <a:off x="287524" y="5155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 userDrawn="1"/>
          </p:nvCxnSpPr>
          <p:spPr>
            <a:xfrm>
              <a:off x="287524" y="5587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/>
          <p:cNvGrpSpPr/>
          <p:nvPr userDrawn="1"/>
        </p:nvGrpSpPr>
        <p:grpSpPr>
          <a:xfrm>
            <a:off x="539553" y="2007986"/>
            <a:ext cx="8100899" cy="4356000"/>
            <a:chOff x="539553" y="1232756"/>
            <a:chExt cx="8100899" cy="4878542"/>
          </a:xfrm>
        </p:grpSpPr>
        <p:grpSp>
          <p:nvGrpSpPr>
            <p:cNvPr id="74" name="Group 366"/>
            <p:cNvGrpSpPr/>
            <p:nvPr userDrawn="1"/>
          </p:nvGrpSpPr>
          <p:grpSpPr>
            <a:xfrm>
              <a:off x="539553" y="1232756"/>
              <a:ext cx="8100899" cy="4878542"/>
              <a:chOff x="539553" y="1232756"/>
              <a:chExt cx="8100899" cy="4878542"/>
            </a:xfrm>
          </p:grpSpPr>
          <p:cxnSp>
            <p:nvCxnSpPr>
              <p:cNvPr id="77" name="Straight Connector 76"/>
              <p:cNvCxnSpPr/>
              <p:nvPr userDrawn="1"/>
            </p:nvCxnSpPr>
            <p:spPr>
              <a:xfrm rot="10800000" flipV="1">
                <a:off x="1187625" y="1268760"/>
                <a:ext cx="72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 userDrawn="1"/>
            </p:nvCxnSpPr>
            <p:spPr>
              <a:xfrm rot="10800000" flipV="1">
                <a:off x="1835697" y="1232756"/>
                <a:ext cx="0" cy="4878542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 userDrawn="1"/>
            </p:nvCxnSpPr>
            <p:spPr>
              <a:xfrm rot="10800000" flipH="1" flipV="1">
                <a:off x="2483770" y="1268760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 userDrawn="1"/>
            </p:nvCxnSpPr>
            <p:spPr>
              <a:xfrm rot="10800000" flipH="1" flipV="1">
                <a:off x="3131841" y="1268760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 userDrawn="1"/>
            </p:nvCxnSpPr>
            <p:spPr>
              <a:xfrm rot="10800000" flipH="1" flipV="1">
                <a:off x="4139953" y="1268759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 userDrawn="1"/>
            </p:nvCxnSpPr>
            <p:spPr>
              <a:xfrm rot="10800000" flipH="1" flipV="1">
                <a:off x="4319972" y="1268759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 userDrawn="1"/>
            </p:nvCxnSpPr>
            <p:spPr>
              <a:xfrm rot="10800000" flipH="1" flipV="1">
                <a:off x="4752482" y="1268759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 userDrawn="1"/>
            </p:nvCxnSpPr>
            <p:spPr>
              <a:xfrm rot="10800000" flipH="1" flipV="1">
                <a:off x="5040052" y="1268759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 userDrawn="1"/>
            </p:nvCxnSpPr>
            <p:spPr>
              <a:xfrm rot="10800000" flipH="1" flipV="1">
                <a:off x="6048164" y="1268760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 userDrawn="1"/>
            </p:nvCxnSpPr>
            <p:spPr>
              <a:xfrm rot="10800000" flipH="1" flipV="1">
                <a:off x="6696236" y="1268760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 userDrawn="1"/>
            </p:nvCxnSpPr>
            <p:spPr>
              <a:xfrm rot="10800000" flipH="1" flipV="1">
                <a:off x="7344308" y="1268760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 userDrawn="1"/>
            </p:nvCxnSpPr>
            <p:spPr>
              <a:xfrm rot="10800000" flipH="1" flipV="1">
                <a:off x="7992380" y="1268760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 userDrawn="1"/>
            </p:nvCxnSpPr>
            <p:spPr>
              <a:xfrm rot="10800000" flipH="1" flipV="1">
                <a:off x="8640452" y="1268760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 userDrawn="1"/>
            </p:nvCxnSpPr>
            <p:spPr>
              <a:xfrm rot="10800000" flipH="1" flipV="1">
                <a:off x="539553" y="1268760"/>
                <a:ext cx="0" cy="4842538"/>
              </a:xfrm>
              <a:prstGeom prst="line">
                <a:avLst/>
              </a:prstGeom>
              <a:ln w="3175">
                <a:solidFill>
                  <a:srgbClr val="938A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5" name="Straight Connector 74"/>
            <p:cNvCxnSpPr/>
            <p:nvPr userDrawn="1"/>
          </p:nvCxnSpPr>
          <p:spPr>
            <a:xfrm rot="10800000" flipH="1" flipV="1">
              <a:off x="3239852" y="1268760"/>
              <a:ext cx="0" cy="4842538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 userDrawn="1"/>
          </p:nvCxnSpPr>
          <p:spPr>
            <a:xfrm rot="10800000" flipH="1" flipV="1">
              <a:off x="5940152" y="1268760"/>
              <a:ext cx="0" cy="4842538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274"/>
          <p:cNvGrpSpPr/>
          <p:nvPr userDrawn="1"/>
        </p:nvGrpSpPr>
        <p:grpSpPr>
          <a:xfrm>
            <a:off x="3239852" y="2152470"/>
            <a:ext cx="2700300" cy="4104000"/>
            <a:chOff x="287524" y="1375200"/>
            <a:chExt cx="8388932" cy="4104000"/>
          </a:xfrm>
        </p:grpSpPr>
        <p:cxnSp>
          <p:nvCxnSpPr>
            <p:cNvPr id="92" name="Straight Connector 91"/>
            <p:cNvCxnSpPr/>
            <p:nvPr userDrawn="1"/>
          </p:nvCxnSpPr>
          <p:spPr>
            <a:xfrm>
              <a:off x="287524" y="137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 userDrawn="1"/>
          </p:nvCxnSpPr>
          <p:spPr>
            <a:xfrm>
              <a:off x="287524" y="148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 userDrawn="1"/>
          </p:nvCxnSpPr>
          <p:spPr>
            <a:xfrm>
              <a:off x="287524" y="159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 userDrawn="1"/>
          </p:nvCxnSpPr>
          <p:spPr>
            <a:xfrm>
              <a:off x="287524" y="180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 userDrawn="1"/>
          </p:nvCxnSpPr>
          <p:spPr>
            <a:xfrm>
              <a:off x="287524" y="191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 userDrawn="1"/>
          </p:nvCxnSpPr>
          <p:spPr>
            <a:xfrm>
              <a:off x="287524" y="202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 userDrawn="1"/>
          </p:nvCxnSpPr>
          <p:spPr>
            <a:xfrm>
              <a:off x="287524" y="223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 userDrawn="1"/>
          </p:nvCxnSpPr>
          <p:spPr>
            <a:xfrm>
              <a:off x="287524" y="234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 userDrawn="1"/>
          </p:nvCxnSpPr>
          <p:spPr>
            <a:xfrm>
              <a:off x="287524" y="245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 userDrawn="1"/>
          </p:nvCxnSpPr>
          <p:spPr>
            <a:xfrm>
              <a:off x="287524" y="267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 userDrawn="1"/>
          </p:nvCxnSpPr>
          <p:spPr>
            <a:xfrm>
              <a:off x="287524" y="277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 userDrawn="1"/>
          </p:nvCxnSpPr>
          <p:spPr>
            <a:xfrm>
              <a:off x="287524" y="288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 userDrawn="1"/>
          </p:nvCxnSpPr>
          <p:spPr>
            <a:xfrm>
              <a:off x="287524" y="310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 userDrawn="1"/>
          </p:nvCxnSpPr>
          <p:spPr>
            <a:xfrm>
              <a:off x="287524" y="321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 userDrawn="1"/>
          </p:nvCxnSpPr>
          <p:spPr>
            <a:xfrm>
              <a:off x="287524" y="331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 userDrawn="1"/>
          </p:nvCxnSpPr>
          <p:spPr>
            <a:xfrm>
              <a:off x="287524" y="353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 userDrawn="1"/>
          </p:nvCxnSpPr>
          <p:spPr>
            <a:xfrm>
              <a:off x="287524" y="364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 userDrawn="1"/>
          </p:nvCxnSpPr>
          <p:spPr>
            <a:xfrm>
              <a:off x="287524" y="375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>
            <a:xfrm>
              <a:off x="287524" y="396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>
            <a:xfrm>
              <a:off x="287524" y="407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>
            <a:xfrm>
              <a:off x="287524" y="418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 userDrawn="1"/>
          </p:nvCxnSpPr>
          <p:spPr>
            <a:xfrm>
              <a:off x="287524" y="439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 userDrawn="1"/>
          </p:nvCxnSpPr>
          <p:spPr>
            <a:xfrm>
              <a:off x="287524" y="450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 userDrawn="1"/>
          </p:nvCxnSpPr>
          <p:spPr>
            <a:xfrm>
              <a:off x="287524" y="461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 userDrawn="1"/>
          </p:nvCxnSpPr>
          <p:spPr>
            <a:xfrm>
              <a:off x="287524" y="483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>
            <a:xfrm>
              <a:off x="287524" y="493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>
            <a:xfrm>
              <a:off x="287524" y="504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 userDrawn="1"/>
          </p:nvCxnSpPr>
          <p:spPr>
            <a:xfrm>
              <a:off x="287524" y="526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>
            <a:xfrm>
              <a:off x="287524" y="537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>
            <a:xfrm>
              <a:off x="287524" y="547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275"/>
          <p:cNvGrpSpPr/>
          <p:nvPr userDrawn="1"/>
        </p:nvGrpSpPr>
        <p:grpSpPr>
          <a:xfrm>
            <a:off x="3239852" y="2476470"/>
            <a:ext cx="2700300" cy="3888000"/>
            <a:chOff x="287524" y="1699200"/>
            <a:chExt cx="8388932" cy="3888000"/>
          </a:xfrm>
        </p:grpSpPr>
        <p:cxnSp>
          <p:nvCxnSpPr>
            <p:cNvPr id="123" name="Straight Connector 122"/>
            <p:cNvCxnSpPr/>
            <p:nvPr userDrawn="1"/>
          </p:nvCxnSpPr>
          <p:spPr>
            <a:xfrm>
              <a:off x="287524" y="1699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 userDrawn="1"/>
          </p:nvCxnSpPr>
          <p:spPr>
            <a:xfrm>
              <a:off x="287524" y="2131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 userDrawn="1"/>
          </p:nvCxnSpPr>
          <p:spPr>
            <a:xfrm>
              <a:off x="287524" y="2563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 userDrawn="1"/>
          </p:nvCxnSpPr>
          <p:spPr>
            <a:xfrm>
              <a:off x="287524" y="2995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 userDrawn="1"/>
          </p:nvCxnSpPr>
          <p:spPr>
            <a:xfrm>
              <a:off x="287524" y="3427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 userDrawn="1"/>
          </p:nvCxnSpPr>
          <p:spPr>
            <a:xfrm>
              <a:off x="287524" y="3859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 userDrawn="1"/>
          </p:nvCxnSpPr>
          <p:spPr>
            <a:xfrm>
              <a:off x="287524" y="4291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 userDrawn="1"/>
          </p:nvCxnSpPr>
          <p:spPr>
            <a:xfrm>
              <a:off x="287524" y="4723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 userDrawn="1"/>
          </p:nvCxnSpPr>
          <p:spPr>
            <a:xfrm>
              <a:off x="287524" y="5155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 userDrawn="1"/>
          </p:nvCxnSpPr>
          <p:spPr>
            <a:xfrm>
              <a:off x="287524" y="5587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274"/>
          <p:cNvGrpSpPr/>
          <p:nvPr userDrawn="1"/>
        </p:nvGrpSpPr>
        <p:grpSpPr>
          <a:xfrm>
            <a:off x="6048164" y="2152002"/>
            <a:ext cx="2592288" cy="4104000"/>
            <a:chOff x="287524" y="1375200"/>
            <a:chExt cx="8388932" cy="4104000"/>
          </a:xfrm>
        </p:grpSpPr>
        <p:cxnSp>
          <p:nvCxnSpPr>
            <p:cNvPr id="134" name="Straight Connector 133"/>
            <p:cNvCxnSpPr/>
            <p:nvPr userDrawn="1"/>
          </p:nvCxnSpPr>
          <p:spPr>
            <a:xfrm>
              <a:off x="287524" y="137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 userDrawn="1"/>
          </p:nvCxnSpPr>
          <p:spPr>
            <a:xfrm>
              <a:off x="287524" y="148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 userDrawn="1"/>
          </p:nvCxnSpPr>
          <p:spPr>
            <a:xfrm>
              <a:off x="287524" y="159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 userDrawn="1"/>
          </p:nvCxnSpPr>
          <p:spPr>
            <a:xfrm>
              <a:off x="287524" y="180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 userDrawn="1"/>
          </p:nvCxnSpPr>
          <p:spPr>
            <a:xfrm>
              <a:off x="287524" y="191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 userDrawn="1"/>
          </p:nvCxnSpPr>
          <p:spPr>
            <a:xfrm>
              <a:off x="287524" y="202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 userDrawn="1"/>
          </p:nvCxnSpPr>
          <p:spPr>
            <a:xfrm>
              <a:off x="287524" y="223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 userDrawn="1"/>
          </p:nvCxnSpPr>
          <p:spPr>
            <a:xfrm>
              <a:off x="287524" y="234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>
            <a:xfrm>
              <a:off x="287524" y="245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 userDrawn="1"/>
          </p:nvCxnSpPr>
          <p:spPr>
            <a:xfrm>
              <a:off x="287524" y="267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>
            <a:xfrm>
              <a:off x="287524" y="277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>
            <a:xfrm>
              <a:off x="287524" y="288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>
            <a:xfrm>
              <a:off x="287524" y="310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>
            <a:xfrm>
              <a:off x="287524" y="321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>
            <a:xfrm>
              <a:off x="287524" y="331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>
            <a:xfrm>
              <a:off x="287524" y="353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>
            <a:xfrm>
              <a:off x="287524" y="364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>
            <a:xfrm>
              <a:off x="287524" y="375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 userDrawn="1"/>
          </p:nvCxnSpPr>
          <p:spPr>
            <a:xfrm>
              <a:off x="287524" y="396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 userDrawn="1"/>
          </p:nvCxnSpPr>
          <p:spPr>
            <a:xfrm>
              <a:off x="287524" y="407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 userDrawn="1"/>
          </p:nvCxnSpPr>
          <p:spPr>
            <a:xfrm>
              <a:off x="287524" y="418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 userDrawn="1"/>
          </p:nvCxnSpPr>
          <p:spPr>
            <a:xfrm>
              <a:off x="287524" y="439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 userDrawn="1"/>
          </p:nvCxnSpPr>
          <p:spPr>
            <a:xfrm>
              <a:off x="287524" y="450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 userDrawn="1"/>
          </p:nvCxnSpPr>
          <p:spPr>
            <a:xfrm>
              <a:off x="287524" y="4615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 userDrawn="1"/>
          </p:nvCxnSpPr>
          <p:spPr>
            <a:xfrm>
              <a:off x="287524" y="483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 userDrawn="1"/>
          </p:nvCxnSpPr>
          <p:spPr>
            <a:xfrm>
              <a:off x="287524" y="493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 userDrawn="1"/>
          </p:nvCxnSpPr>
          <p:spPr>
            <a:xfrm>
              <a:off x="287524" y="5047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 userDrawn="1"/>
          </p:nvCxnSpPr>
          <p:spPr>
            <a:xfrm>
              <a:off x="287524" y="5263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 userDrawn="1"/>
          </p:nvCxnSpPr>
          <p:spPr>
            <a:xfrm>
              <a:off x="287524" y="5371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 userDrawn="1"/>
          </p:nvCxnSpPr>
          <p:spPr>
            <a:xfrm>
              <a:off x="287524" y="5479200"/>
              <a:ext cx="8388932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oup 275"/>
          <p:cNvGrpSpPr/>
          <p:nvPr userDrawn="1"/>
        </p:nvGrpSpPr>
        <p:grpSpPr>
          <a:xfrm>
            <a:off x="6048164" y="2476470"/>
            <a:ext cx="2592288" cy="3888000"/>
            <a:chOff x="287524" y="1699200"/>
            <a:chExt cx="8388932" cy="3888000"/>
          </a:xfrm>
        </p:grpSpPr>
        <p:cxnSp>
          <p:nvCxnSpPr>
            <p:cNvPr id="165" name="Straight Connector 164"/>
            <p:cNvCxnSpPr/>
            <p:nvPr userDrawn="1"/>
          </p:nvCxnSpPr>
          <p:spPr>
            <a:xfrm>
              <a:off x="287524" y="1699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 userDrawn="1"/>
          </p:nvCxnSpPr>
          <p:spPr>
            <a:xfrm>
              <a:off x="287524" y="2131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 userDrawn="1"/>
          </p:nvCxnSpPr>
          <p:spPr>
            <a:xfrm>
              <a:off x="287524" y="2563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 userDrawn="1"/>
          </p:nvCxnSpPr>
          <p:spPr>
            <a:xfrm>
              <a:off x="287524" y="2995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 userDrawn="1"/>
          </p:nvCxnSpPr>
          <p:spPr>
            <a:xfrm>
              <a:off x="287524" y="3427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 userDrawn="1"/>
          </p:nvCxnSpPr>
          <p:spPr>
            <a:xfrm>
              <a:off x="287524" y="3859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 userDrawn="1"/>
          </p:nvCxnSpPr>
          <p:spPr>
            <a:xfrm>
              <a:off x="287524" y="4291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 userDrawn="1"/>
          </p:nvCxnSpPr>
          <p:spPr>
            <a:xfrm>
              <a:off x="287524" y="4723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 userDrawn="1"/>
          </p:nvCxnSpPr>
          <p:spPr>
            <a:xfrm>
              <a:off x="287524" y="5155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 userDrawn="1"/>
          </p:nvCxnSpPr>
          <p:spPr>
            <a:xfrm>
              <a:off x="287524" y="5587200"/>
              <a:ext cx="8388932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5" name="Rectangle 174"/>
          <p:cNvSpPr/>
          <p:nvPr userDrawn="1"/>
        </p:nvSpPr>
        <p:spPr>
          <a:xfrm>
            <a:off x="4570617" y="1899974"/>
            <a:ext cx="180000" cy="18002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176" name="TextBox 175"/>
          <p:cNvSpPr txBox="1"/>
          <p:nvPr userDrawn="1"/>
        </p:nvSpPr>
        <p:spPr>
          <a:xfrm>
            <a:off x="4046123" y="1694983"/>
            <a:ext cx="84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noProof="0" dirty="0" smtClean="0">
                <a:solidFill>
                  <a:srgbClr val="5D3F31"/>
                </a:solidFill>
                <a:latin typeface="Clarendon" pitchFamily="18" charset="0"/>
              </a:rPr>
              <a:t>Injectors</a:t>
            </a:r>
            <a:endParaRPr lang="en-US" sz="1200" noProof="0" dirty="0">
              <a:solidFill>
                <a:srgbClr val="5D3F31"/>
              </a:solidFill>
              <a:latin typeface="Clarendon" pitchFamily="18" charset="0"/>
            </a:endParaRPr>
          </a:p>
        </p:txBody>
      </p:sp>
      <p:sp>
        <p:nvSpPr>
          <p:cNvPr id="177" name="Left Brace 176"/>
          <p:cNvSpPr/>
          <p:nvPr userDrawn="1"/>
        </p:nvSpPr>
        <p:spPr>
          <a:xfrm rot="5400000">
            <a:off x="4328973" y="342801"/>
            <a:ext cx="486054" cy="2664296"/>
          </a:xfrm>
          <a:prstGeom prst="leftBrace">
            <a:avLst>
              <a:gd name="adj1" fmla="val 61301"/>
              <a:gd name="adj2" fmla="val 50000"/>
            </a:avLst>
          </a:prstGeom>
          <a:ln w="19050">
            <a:solidFill>
              <a:srgbClr val="5D31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 userDrawn="1"/>
        </p:nvSpPr>
        <p:spPr>
          <a:xfrm>
            <a:off x="3959932" y="1225367"/>
            <a:ext cx="1233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noProof="0" dirty="0" smtClean="0">
                <a:solidFill>
                  <a:srgbClr val="5D3F31"/>
                </a:solidFill>
                <a:latin typeface="Clarendon" pitchFamily="18" charset="0"/>
              </a:rPr>
              <a:t>CLIC 500GeV</a:t>
            </a:r>
            <a:endParaRPr lang="en-US" sz="1200" b="1" noProof="0" dirty="0">
              <a:solidFill>
                <a:srgbClr val="5D3F31"/>
              </a:solidFill>
              <a:latin typeface="Clarendon" pitchFamily="18" charset="0"/>
            </a:endParaRPr>
          </a:p>
        </p:txBody>
      </p:sp>
      <p:sp>
        <p:nvSpPr>
          <p:cNvPr id="253" name="Rectangle 252"/>
          <p:cNvSpPr/>
          <p:nvPr userDrawn="1"/>
        </p:nvSpPr>
        <p:spPr>
          <a:xfrm>
            <a:off x="215516" y="2070941"/>
            <a:ext cx="252028" cy="396044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1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54" name="Rectangle 253"/>
          <p:cNvSpPr/>
          <p:nvPr userDrawn="1"/>
        </p:nvSpPr>
        <p:spPr>
          <a:xfrm>
            <a:off x="215516" y="2466985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2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55" name="Rectangle 254"/>
          <p:cNvSpPr/>
          <p:nvPr userDrawn="1"/>
        </p:nvSpPr>
        <p:spPr>
          <a:xfrm>
            <a:off x="215516" y="2899033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3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56" name="Rectangle 255"/>
          <p:cNvSpPr/>
          <p:nvPr userDrawn="1"/>
        </p:nvSpPr>
        <p:spPr>
          <a:xfrm>
            <a:off x="215516" y="3331081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4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57" name="Rectangle 256"/>
          <p:cNvSpPr/>
          <p:nvPr userDrawn="1"/>
        </p:nvSpPr>
        <p:spPr>
          <a:xfrm>
            <a:off x="215516" y="3763129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5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58" name="Rectangle 257"/>
          <p:cNvSpPr/>
          <p:nvPr userDrawn="1"/>
        </p:nvSpPr>
        <p:spPr>
          <a:xfrm>
            <a:off x="215516" y="4195177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6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59" name="Rectangle 258"/>
          <p:cNvSpPr/>
          <p:nvPr userDrawn="1"/>
        </p:nvSpPr>
        <p:spPr>
          <a:xfrm>
            <a:off x="215516" y="4627225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7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0" name="Rectangle 259"/>
          <p:cNvSpPr/>
          <p:nvPr userDrawn="1"/>
        </p:nvSpPr>
        <p:spPr>
          <a:xfrm>
            <a:off x="215516" y="5059273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8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1" name="Rectangle 260"/>
          <p:cNvSpPr/>
          <p:nvPr userDrawn="1"/>
        </p:nvSpPr>
        <p:spPr>
          <a:xfrm>
            <a:off x="215516" y="5491321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9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2" name="Rectangle 261"/>
          <p:cNvSpPr/>
          <p:nvPr userDrawn="1"/>
        </p:nvSpPr>
        <p:spPr>
          <a:xfrm>
            <a:off x="215516" y="5923369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10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3" name="Rectangle 262"/>
          <p:cNvSpPr/>
          <p:nvPr userDrawn="1"/>
        </p:nvSpPr>
        <p:spPr>
          <a:xfrm>
            <a:off x="8724217" y="2078485"/>
            <a:ext cx="252028" cy="396044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1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4" name="Rectangle 263"/>
          <p:cNvSpPr/>
          <p:nvPr userDrawn="1"/>
        </p:nvSpPr>
        <p:spPr>
          <a:xfrm>
            <a:off x="8724217" y="2474529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2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5" name="Rectangle 264"/>
          <p:cNvSpPr/>
          <p:nvPr userDrawn="1"/>
        </p:nvSpPr>
        <p:spPr>
          <a:xfrm>
            <a:off x="8724217" y="2906577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3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6" name="Rectangle 265"/>
          <p:cNvSpPr/>
          <p:nvPr userDrawn="1"/>
        </p:nvSpPr>
        <p:spPr>
          <a:xfrm>
            <a:off x="8724217" y="3338625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4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7" name="Rectangle 266"/>
          <p:cNvSpPr/>
          <p:nvPr userDrawn="1"/>
        </p:nvSpPr>
        <p:spPr>
          <a:xfrm>
            <a:off x="8724217" y="3770673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5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8" name="Rectangle 267"/>
          <p:cNvSpPr/>
          <p:nvPr userDrawn="1"/>
        </p:nvSpPr>
        <p:spPr>
          <a:xfrm>
            <a:off x="8724217" y="4202721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6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69" name="Rectangle 268"/>
          <p:cNvSpPr/>
          <p:nvPr userDrawn="1"/>
        </p:nvSpPr>
        <p:spPr>
          <a:xfrm>
            <a:off x="8724217" y="4634769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7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70" name="Rectangle 269"/>
          <p:cNvSpPr/>
          <p:nvPr userDrawn="1"/>
        </p:nvSpPr>
        <p:spPr>
          <a:xfrm>
            <a:off x="8724217" y="5066817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8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71" name="Rectangle 270"/>
          <p:cNvSpPr/>
          <p:nvPr userDrawn="1"/>
        </p:nvSpPr>
        <p:spPr>
          <a:xfrm>
            <a:off x="8724217" y="5498865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9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72" name="Rectangle 271"/>
          <p:cNvSpPr/>
          <p:nvPr userDrawn="1"/>
        </p:nvSpPr>
        <p:spPr>
          <a:xfrm>
            <a:off x="8724217" y="5930913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10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74" name="Title 1"/>
          <p:cNvSpPr txBox="1">
            <a:spLocks/>
          </p:cNvSpPr>
          <p:nvPr userDrawn="1"/>
        </p:nvSpPr>
        <p:spPr>
          <a:xfrm>
            <a:off x="8229600" y="0"/>
            <a:ext cx="914400" cy="59752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marL="715963" indent="0" algn="l">
              <a:tabLst>
                <a:tab pos="8164513" algn="l"/>
              </a:tabLst>
              <a:defRPr sz="2800" b="1" i="0" baseline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pPr marL="715963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164513" algn="l"/>
              </a:tabLst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75" name="Title 1"/>
          <p:cNvSpPr txBox="1">
            <a:spLocks/>
          </p:cNvSpPr>
          <p:nvPr userDrawn="1"/>
        </p:nvSpPr>
        <p:spPr>
          <a:xfrm>
            <a:off x="1" y="0"/>
            <a:ext cx="914400" cy="59752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marL="715963" indent="0" algn="l">
              <a:tabLst>
                <a:tab pos="8164513" algn="l"/>
              </a:tabLst>
              <a:defRPr sz="2800" b="1" i="0" baseline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pPr marL="715963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164513" algn="l"/>
              </a:tabLst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76" name="Title 1"/>
          <p:cNvSpPr>
            <a:spLocks noGrp="1"/>
          </p:cNvSpPr>
          <p:nvPr>
            <p:ph type="title"/>
          </p:nvPr>
        </p:nvSpPr>
        <p:spPr>
          <a:xfrm>
            <a:off x="606582" y="0"/>
            <a:ext cx="7740714" cy="597529"/>
          </a:xfrm>
          <a:solidFill>
            <a:schemeClr val="bg2">
              <a:lumMod val="25000"/>
            </a:schemeClr>
          </a:solidFill>
          <a:ln>
            <a:noFill/>
          </a:ln>
        </p:spPr>
        <p:txBody>
          <a:bodyPr>
            <a:noAutofit/>
          </a:bodyPr>
          <a:lstStyle>
            <a:lvl1pPr marL="0" indent="0" algn="ctr">
              <a:tabLst>
                <a:tab pos="8164513" algn="l"/>
              </a:tabLst>
              <a:defRPr sz="2800" b="1" i="0" baseline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pic>
        <p:nvPicPr>
          <p:cNvPr id="277" name="Picture 276" descr="CLIC-Logo-Color-150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9053" y="-36212"/>
            <a:ext cx="648000" cy="648000"/>
          </a:xfrm>
          <a:prstGeom prst="rect">
            <a:avLst/>
          </a:prstGeom>
        </p:spPr>
      </p:pic>
      <p:grpSp>
        <p:nvGrpSpPr>
          <p:cNvPr id="278" name="Group 228"/>
          <p:cNvGrpSpPr>
            <a:grpSpLocks noChangeAspect="1"/>
          </p:cNvGrpSpPr>
          <p:nvPr userDrawn="1"/>
        </p:nvGrpSpPr>
        <p:grpSpPr>
          <a:xfrm>
            <a:off x="8558830" y="82298"/>
            <a:ext cx="432000" cy="426600"/>
            <a:chOff x="3268356" y="3002111"/>
            <a:chExt cx="1330729" cy="1314094"/>
          </a:xfrm>
        </p:grpSpPr>
        <p:grpSp>
          <p:nvGrpSpPr>
            <p:cNvPr id="279" name="Group 37"/>
            <p:cNvGrpSpPr/>
            <p:nvPr userDrawn="1"/>
          </p:nvGrpSpPr>
          <p:grpSpPr>
            <a:xfrm>
              <a:off x="3268356" y="3002111"/>
              <a:ext cx="1330729" cy="1314094"/>
              <a:chOff x="1702106" y="2920630"/>
              <a:chExt cx="1330729" cy="1314094"/>
            </a:xfrm>
          </p:grpSpPr>
          <p:sp>
            <p:nvSpPr>
              <p:cNvPr id="295" name="Oval 294"/>
              <p:cNvSpPr/>
              <p:nvPr userDrawn="1"/>
            </p:nvSpPr>
            <p:spPr>
              <a:xfrm>
                <a:off x="1702107" y="2920631"/>
                <a:ext cx="948144" cy="931509"/>
              </a:xfrm>
              <a:prstGeom prst="ellipse">
                <a:avLst/>
              </a:prstGeom>
              <a:noFill/>
              <a:ln w="127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296" name="Freeform 295"/>
              <p:cNvSpPr/>
              <p:nvPr userDrawn="1"/>
            </p:nvSpPr>
            <p:spPr>
              <a:xfrm rot="21360000">
                <a:off x="1900792" y="3058324"/>
                <a:ext cx="948145" cy="931510"/>
              </a:xfrm>
              <a:custGeom>
                <a:avLst/>
                <a:gdLst>
                  <a:gd name="connsiteX0" fmla="*/ 0 w 1548143"/>
                  <a:gd name="connsiteY0" fmla="*/ 760491 h 1520982"/>
                  <a:gd name="connsiteX1" fmla="*/ 231587 w 1548143"/>
                  <a:gd name="connsiteY1" fmla="*/ 218005 h 1520982"/>
                  <a:gd name="connsiteX2" fmla="*/ 774074 w 1548143"/>
                  <a:gd name="connsiteY2" fmla="*/ 1 h 1520982"/>
                  <a:gd name="connsiteX3" fmla="*/ 1316560 w 1548143"/>
                  <a:gd name="connsiteY3" fmla="*/ 218007 h 1520982"/>
                  <a:gd name="connsiteX4" fmla="*/ 1548145 w 1548143"/>
                  <a:gd name="connsiteY4" fmla="*/ 760494 h 1520982"/>
                  <a:gd name="connsiteX5" fmla="*/ 1316559 w 1548143"/>
                  <a:gd name="connsiteY5" fmla="*/ 1302980 h 1520982"/>
                  <a:gd name="connsiteX6" fmla="*/ 774073 w 1548143"/>
                  <a:gd name="connsiteY6" fmla="*/ 1520985 h 1520982"/>
                  <a:gd name="connsiteX7" fmla="*/ 231587 w 1548143"/>
                  <a:gd name="connsiteY7" fmla="*/ 1302980 h 1520982"/>
                  <a:gd name="connsiteX8" fmla="*/ 2 w 1548143"/>
                  <a:gd name="connsiteY8" fmla="*/ 760493 h 1520982"/>
                  <a:gd name="connsiteX9" fmla="*/ 0 w 1548143"/>
                  <a:gd name="connsiteY9" fmla="*/ 760491 h 1520982"/>
                  <a:gd name="connsiteX0" fmla="*/ 231587 w 1548145"/>
                  <a:gd name="connsiteY0" fmla="*/ 218004 h 1520984"/>
                  <a:gd name="connsiteX1" fmla="*/ 774074 w 1548145"/>
                  <a:gd name="connsiteY1" fmla="*/ 0 h 1520984"/>
                  <a:gd name="connsiteX2" fmla="*/ 1316560 w 1548145"/>
                  <a:gd name="connsiteY2" fmla="*/ 218006 h 1520984"/>
                  <a:gd name="connsiteX3" fmla="*/ 1548145 w 1548145"/>
                  <a:gd name="connsiteY3" fmla="*/ 760493 h 1520984"/>
                  <a:gd name="connsiteX4" fmla="*/ 1316559 w 1548145"/>
                  <a:gd name="connsiteY4" fmla="*/ 1302979 h 1520984"/>
                  <a:gd name="connsiteX5" fmla="*/ 774073 w 1548145"/>
                  <a:gd name="connsiteY5" fmla="*/ 1520984 h 1520984"/>
                  <a:gd name="connsiteX6" fmla="*/ 231587 w 1548145"/>
                  <a:gd name="connsiteY6" fmla="*/ 1302979 h 1520984"/>
                  <a:gd name="connsiteX7" fmla="*/ 2 w 1548145"/>
                  <a:gd name="connsiteY7" fmla="*/ 760492 h 1520984"/>
                  <a:gd name="connsiteX8" fmla="*/ 0 w 1548145"/>
                  <a:gd name="connsiteY8" fmla="*/ 760490 h 1520984"/>
                  <a:gd name="connsiteX9" fmla="*/ 323027 w 1548145"/>
                  <a:gd name="connsiteY9" fmla="*/ 309444 h 1520984"/>
                  <a:gd name="connsiteX0" fmla="*/ 231587 w 1548145"/>
                  <a:gd name="connsiteY0" fmla="*/ 218004 h 1520984"/>
                  <a:gd name="connsiteX1" fmla="*/ 774074 w 1548145"/>
                  <a:gd name="connsiteY1" fmla="*/ 0 h 1520984"/>
                  <a:gd name="connsiteX2" fmla="*/ 1316560 w 1548145"/>
                  <a:gd name="connsiteY2" fmla="*/ 218006 h 1520984"/>
                  <a:gd name="connsiteX3" fmla="*/ 1548145 w 1548145"/>
                  <a:gd name="connsiteY3" fmla="*/ 760493 h 1520984"/>
                  <a:gd name="connsiteX4" fmla="*/ 1316559 w 1548145"/>
                  <a:gd name="connsiteY4" fmla="*/ 1302979 h 1520984"/>
                  <a:gd name="connsiteX5" fmla="*/ 774073 w 1548145"/>
                  <a:gd name="connsiteY5" fmla="*/ 1520984 h 1520984"/>
                  <a:gd name="connsiteX6" fmla="*/ 231587 w 1548145"/>
                  <a:gd name="connsiteY6" fmla="*/ 1302979 h 1520984"/>
                  <a:gd name="connsiteX7" fmla="*/ 2 w 1548145"/>
                  <a:gd name="connsiteY7" fmla="*/ 760492 h 1520984"/>
                  <a:gd name="connsiteX8" fmla="*/ 0 w 1548145"/>
                  <a:gd name="connsiteY8" fmla="*/ 760490 h 1520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8145" h="1520984">
                    <a:moveTo>
                      <a:pt x="231587" y="218004"/>
                    </a:moveTo>
                    <a:cubicBezTo>
                      <a:pt x="376340" y="78286"/>
                      <a:pt x="571150" y="0"/>
                      <a:pt x="774074" y="0"/>
                    </a:cubicBezTo>
                    <a:cubicBezTo>
                      <a:pt x="976998" y="0"/>
                      <a:pt x="1171807" y="78287"/>
                      <a:pt x="1316560" y="218006"/>
                    </a:cubicBezTo>
                    <a:cubicBezTo>
                      <a:pt x="1464700" y="360993"/>
                      <a:pt x="1548145" y="556465"/>
                      <a:pt x="1548145" y="760493"/>
                    </a:cubicBezTo>
                    <a:cubicBezTo>
                      <a:pt x="1548145" y="964521"/>
                      <a:pt x="1464699" y="1159992"/>
                      <a:pt x="1316559" y="1302979"/>
                    </a:cubicBezTo>
                    <a:cubicBezTo>
                      <a:pt x="1171806" y="1442697"/>
                      <a:pt x="976996" y="1520984"/>
                      <a:pt x="774073" y="1520984"/>
                    </a:cubicBezTo>
                    <a:cubicBezTo>
                      <a:pt x="571149" y="1520984"/>
                      <a:pt x="376340" y="1442697"/>
                      <a:pt x="231587" y="1302979"/>
                    </a:cubicBezTo>
                    <a:cubicBezTo>
                      <a:pt x="83447" y="1159992"/>
                      <a:pt x="1" y="964520"/>
                      <a:pt x="2" y="760492"/>
                    </a:cubicBezTo>
                    <a:lnTo>
                      <a:pt x="0" y="760490"/>
                    </a:lnTo>
                  </a:path>
                </a:pathLst>
              </a:custGeom>
              <a:noFill/>
              <a:ln w="127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cxnSp>
            <p:nvCxnSpPr>
              <p:cNvPr id="297" name="Straight Connector 296"/>
              <p:cNvCxnSpPr>
                <a:stCxn id="295" idx="0"/>
              </p:cNvCxnSpPr>
              <p:nvPr userDrawn="1"/>
            </p:nvCxnSpPr>
            <p:spPr>
              <a:xfrm rot="16200000" flipH="1">
                <a:off x="2598962" y="2497847"/>
                <a:ext cx="11089" cy="856656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Straight Connector 297"/>
              <p:cNvCxnSpPr>
                <a:stCxn id="295" idx="6"/>
              </p:cNvCxnSpPr>
              <p:nvPr userDrawn="1"/>
            </p:nvCxnSpPr>
            <p:spPr>
              <a:xfrm>
                <a:off x="2650251" y="3386385"/>
                <a:ext cx="199609" cy="848339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Straight Connector 298"/>
              <p:cNvCxnSpPr>
                <a:endCxn id="296" idx="3"/>
              </p:cNvCxnSpPr>
              <p:nvPr userDrawn="1"/>
            </p:nvCxnSpPr>
            <p:spPr>
              <a:xfrm rot="5400000">
                <a:off x="2657891" y="3232504"/>
                <a:ext cx="448397" cy="68615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Straight Connector 299"/>
              <p:cNvCxnSpPr>
                <a:stCxn id="295" idx="5"/>
              </p:cNvCxnSpPr>
              <p:nvPr userDrawn="1"/>
            </p:nvCxnSpPr>
            <p:spPr>
              <a:xfrm rot="5400000">
                <a:off x="2016366" y="3739691"/>
                <a:ext cx="519001" cy="471065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Straight Connector 300"/>
              <p:cNvCxnSpPr>
                <a:stCxn id="295" idx="2"/>
              </p:cNvCxnSpPr>
              <p:nvPr userDrawn="1"/>
            </p:nvCxnSpPr>
            <p:spPr>
              <a:xfrm rot="10800000" flipH="1" flipV="1">
                <a:off x="1702106" y="3386385"/>
                <a:ext cx="138618" cy="576648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0" name="Group 65"/>
            <p:cNvGrpSpPr/>
            <p:nvPr userDrawn="1"/>
          </p:nvGrpSpPr>
          <p:grpSpPr>
            <a:xfrm>
              <a:off x="3355064" y="3362949"/>
              <a:ext cx="709201" cy="217695"/>
              <a:chOff x="5772562" y="3807713"/>
              <a:chExt cx="709201" cy="217695"/>
            </a:xfrm>
          </p:grpSpPr>
          <p:sp>
            <p:nvSpPr>
              <p:cNvPr id="281" name="Freeform 280"/>
              <p:cNvSpPr/>
              <p:nvPr userDrawn="1"/>
            </p:nvSpPr>
            <p:spPr>
              <a:xfrm>
                <a:off x="5772562" y="3807713"/>
                <a:ext cx="140174" cy="217695"/>
              </a:xfrm>
              <a:custGeom>
                <a:avLst/>
                <a:gdLst>
                  <a:gd name="connsiteX0" fmla="*/ 0 w 161171"/>
                  <a:gd name="connsiteY0" fmla="*/ 106899 h 213798"/>
                  <a:gd name="connsiteX1" fmla="*/ 16236 w 161171"/>
                  <a:gd name="connsiteY1" fmla="*/ 42549 h 213798"/>
                  <a:gd name="connsiteX2" fmla="*/ 80586 w 161171"/>
                  <a:gd name="connsiteY2" fmla="*/ 0 h 213798"/>
                  <a:gd name="connsiteX3" fmla="*/ 144936 w 161171"/>
                  <a:gd name="connsiteY3" fmla="*/ 42549 h 213798"/>
                  <a:gd name="connsiteX4" fmla="*/ 161172 w 161171"/>
                  <a:gd name="connsiteY4" fmla="*/ 106899 h 213798"/>
                  <a:gd name="connsiteX5" fmla="*/ 144936 w 161171"/>
                  <a:gd name="connsiteY5" fmla="*/ 171249 h 213798"/>
                  <a:gd name="connsiteX6" fmla="*/ 80586 w 161171"/>
                  <a:gd name="connsiteY6" fmla="*/ 213798 h 213798"/>
                  <a:gd name="connsiteX7" fmla="*/ 16236 w 161171"/>
                  <a:gd name="connsiteY7" fmla="*/ 171249 h 213798"/>
                  <a:gd name="connsiteX8" fmla="*/ 0 w 161171"/>
                  <a:gd name="connsiteY8" fmla="*/ 106899 h 213798"/>
                  <a:gd name="connsiteX0" fmla="*/ 161172 w 252612"/>
                  <a:gd name="connsiteY0" fmla="*/ 106899 h 213798"/>
                  <a:gd name="connsiteX1" fmla="*/ 144936 w 252612"/>
                  <a:gd name="connsiteY1" fmla="*/ 171249 h 213798"/>
                  <a:gd name="connsiteX2" fmla="*/ 80586 w 252612"/>
                  <a:gd name="connsiteY2" fmla="*/ 213798 h 213798"/>
                  <a:gd name="connsiteX3" fmla="*/ 16236 w 252612"/>
                  <a:gd name="connsiteY3" fmla="*/ 171249 h 213798"/>
                  <a:gd name="connsiteX4" fmla="*/ 0 w 252612"/>
                  <a:gd name="connsiteY4" fmla="*/ 106899 h 213798"/>
                  <a:gd name="connsiteX5" fmla="*/ 16236 w 252612"/>
                  <a:gd name="connsiteY5" fmla="*/ 42549 h 213798"/>
                  <a:gd name="connsiteX6" fmla="*/ 80586 w 252612"/>
                  <a:gd name="connsiteY6" fmla="*/ 0 h 213798"/>
                  <a:gd name="connsiteX7" fmla="*/ 144936 w 252612"/>
                  <a:gd name="connsiteY7" fmla="*/ 42549 h 213798"/>
                  <a:gd name="connsiteX8" fmla="*/ 252612 w 252612"/>
                  <a:gd name="connsiteY8" fmla="*/ 198339 h 213798"/>
                  <a:gd name="connsiteX0" fmla="*/ 161172 w 161172"/>
                  <a:gd name="connsiteY0" fmla="*/ 106899 h 213798"/>
                  <a:gd name="connsiteX1" fmla="*/ 144936 w 161172"/>
                  <a:gd name="connsiteY1" fmla="*/ 171249 h 213798"/>
                  <a:gd name="connsiteX2" fmla="*/ 80586 w 161172"/>
                  <a:gd name="connsiteY2" fmla="*/ 213798 h 213798"/>
                  <a:gd name="connsiteX3" fmla="*/ 16236 w 161172"/>
                  <a:gd name="connsiteY3" fmla="*/ 171249 h 213798"/>
                  <a:gd name="connsiteX4" fmla="*/ 0 w 161172"/>
                  <a:gd name="connsiteY4" fmla="*/ 106899 h 213798"/>
                  <a:gd name="connsiteX5" fmla="*/ 16236 w 161172"/>
                  <a:gd name="connsiteY5" fmla="*/ 42549 h 213798"/>
                  <a:gd name="connsiteX6" fmla="*/ 80586 w 161172"/>
                  <a:gd name="connsiteY6" fmla="*/ 0 h 213798"/>
                  <a:gd name="connsiteX7" fmla="*/ 144936 w 161172"/>
                  <a:gd name="connsiteY7" fmla="*/ 42549 h 213798"/>
                  <a:gd name="connsiteX0" fmla="*/ 144936 w 144936"/>
                  <a:gd name="connsiteY0" fmla="*/ 171249 h 213798"/>
                  <a:gd name="connsiteX1" fmla="*/ 80586 w 144936"/>
                  <a:gd name="connsiteY1" fmla="*/ 213798 h 213798"/>
                  <a:gd name="connsiteX2" fmla="*/ 16236 w 144936"/>
                  <a:gd name="connsiteY2" fmla="*/ 171249 h 213798"/>
                  <a:gd name="connsiteX3" fmla="*/ 0 w 144936"/>
                  <a:gd name="connsiteY3" fmla="*/ 106899 h 213798"/>
                  <a:gd name="connsiteX4" fmla="*/ 16236 w 144936"/>
                  <a:gd name="connsiteY4" fmla="*/ 42549 h 213798"/>
                  <a:gd name="connsiteX5" fmla="*/ 80586 w 144936"/>
                  <a:gd name="connsiteY5" fmla="*/ 0 h 213798"/>
                  <a:gd name="connsiteX6" fmla="*/ 144936 w 144936"/>
                  <a:gd name="connsiteY6" fmla="*/ 42549 h 213798"/>
                  <a:gd name="connsiteX0" fmla="*/ 144936 w 148871"/>
                  <a:gd name="connsiteY0" fmla="*/ 171249 h 216504"/>
                  <a:gd name="connsiteX1" fmla="*/ 138146 w 148871"/>
                  <a:gd name="connsiteY1" fmla="*/ 187483 h 216504"/>
                  <a:gd name="connsiteX2" fmla="*/ 80586 w 148871"/>
                  <a:gd name="connsiteY2" fmla="*/ 213798 h 216504"/>
                  <a:gd name="connsiteX3" fmla="*/ 16236 w 148871"/>
                  <a:gd name="connsiteY3" fmla="*/ 171249 h 216504"/>
                  <a:gd name="connsiteX4" fmla="*/ 0 w 148871"/>
                  <a:gd name="connsiteY4" fmla="*/ 106899 h 216504"/>
                  <a:gd name="connsiteX5" fmla="*/ 16236 w 148871"/>
                  <a:gd name="connsiteY5" fmla="*/ 42549 h 216504"/>
                  <a:gd name="connsiteX6" fmla="*/ 80586 w 148871"/>
                  <a:gd name="connsiteY6" fmla="*/ 0 h 216504"/>
                  <a:gd name="connsiteX7" fmla="*/ 144936 w 148871"/>
                  <a:gd name="connsiteY7" fmla="*/ 42549 h 216504"/>
                  <a:gd name="connsiteX0" fmla="*/ 138146 w 144936"/>
                  <a:gd name="connsiteY0" fmla="*/ 187483 h 216504"/>
                  <a:gd name="connsiteX1" fmla="*/ 80586 w 144936"/>
                  <a:gd name="connsiteY1" fmla="*/ 213798 h 216504"/>
                  <a:gd name="connsiteX2" fmla="*/ 16236 w 144936"/>
                  <a:gd name="connsiteY2" fmla="*/ 171249 h 216504"/>
                  <a:gd name="connsiteX3" fmla="*/ 0 w 144936"/>
                  <a:gd name="connsiteY3" fmla="*/ 106899 h 216504"/>
                  <a:gd name="connsiteX4" fmla="*/ 16236 w 144936"/>
                  <a:gd name="connsiteY4" fmla="*/ 42549 h 216504"/>
                  <a:gd name="connsiteX5" fmla="*/ 80586 w 144936"/>
                  <a:gd name="connsiteY5" fmla="*/ 0 h 216504"/>
                  <a:gd name="connsiteX6" fmla="*/ 144936 w 144936"/>
                  <a:gd name="connsiteY6" fmla="*/ 42549 h 216504"/>
                  <a:gd name="connsiteX0" fmla="*/ 138146 w 138146"/>
                  <a:gd name="connsiteY0" fmla="*/ 189864 h 218885"/>
                  <a:gd name="connsiteX1" fmla="*/ 80586 w 138146"/>
                  <a:gd name="connsiteY1" fmla="*/ 216179 h 218885"/>
                  <a:gd name="connsiteX2" fmla="*/ 16236 w 138146"/>
                  <a:gd name="connsiteY2" fmla="*/ 173630 h 218885"/>
                  <a:gd name="connsiteX3" fmla="*/ 0 w 138146"/>
                  <a:gd name="connsiteY3" fmla="*/ 109280 h 218885"/>
                  <a:gd name="connsiteX4" fmla="*/ 16236 w 138146"/>
                  <a:gd name="connsiteY4" fmla="*/ 44930 h 218885"/>
                  <a:gd name="connsiteX5" fmla="*/ 80586 w 138146"/>
                  <a:gd name="connsiteY5" fmla="*/ 2381 h 218885"/>
                  <a:gd name="connsiteX6" fmla="*/ 135411 w 138146"/>
                  <a:gd name="connsiteY6" fmla="*/ 30642 h 218885"/>
                  <a:gd name="connsiteX0" fmla="*/ 138146 w 140174"/>
                  <a:gd name="connsiteY0" fmla="*/ 188674 h 217695"/>
                  <a:gd name="connsiteX1" fmla="*/ 80586 w 140174"/>
                  <a:gd name="connsiteY1" fmla="*/ 214989 h 217695"/>
                  <a:gd name="connsiteX2" fmla="*/ 16236 w 140174"/>
                  <a:gd name="connsiteY2" fmla="*/ 172440 h 217695"/>
                  <a:gd name="connsiteX3" fmla="*/ 0 w 140174"/>
                  <a:gd name="connsiteY3" fmla="*/ 108090 h 217695"/>
                  <a:gd name="connsiteX4" fmla="*/ 16236 w 140174"/>
                  <a:gd name="connsiteY4" fmla="*/ 43740 h 217695"/>
                  <a:gd name="connsiteX5" fmla="*/ 80586 w 140174"/>
                  <a:gd name="connsiteY5" fmla="*/ 1191 h 217695"/>
                  <a:gd name="connsiteX6" fmla="*/ 140174 w 140174"/>
                  <a:gd name="connsiteY6" fmla="*/ 36596 h 217695"/>
                  <a:gd name="connsiteX0" fmla="*/ 138146 w 140174"/>
                  <a:gd name="connsiteY0" fmla="*/ 188674 h 217695"/>
                  <a:gd name="connsiteX1" fmla="*/ 80586 w 140174"/>
                  <a:gd name="connsiteY1" fmla="*/ 214989 h 217695"/>
                  <a:gd name="connsiteX2" fmla="*/ 16236 w 140174"/>
                  <a:gd name="connsiteY2" fmla="*/ 172440 h 217695"/>
                  <a:gd name="connsiteX3" fmla="*/ 0 w 140174"/>
                  <a:gd name="connsiteY3" fmla="*/ 108090 h 217695"/>
                  <a:gd name="connsiteX4" fmla="*/ 16236 w 140174"/>
                  <a:gd name="connsiteY4" fmla="*/ 43740 h 217695"/>
                  <a:gd name="connsiteX5" fmla="*/ 80586 w 140174"/>
                  <a:gd name="connsiteY5" fmla="*/ 1191 h 217695"/>
                  <a:gd name="connsiteX6" fmla="*/ 140174 w 140174"/>
                  <a:gd name="connsiteY6" fmla="*/ 36596 h 217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174" h="217695">
                    <a:moveTo>
                      <a:pt x="138146" y="188674"/>
                    </a:moveTo>
                    <a:cubicBezTo>
                      <a:pt x="117896" y="202909"/>
                      <a:pt x="100904" y="217695"/>
                      <a:pt x="80586" y="214989"/>
                    </a:cubicBezTo>
                    <a:cubicBezTo>
                      <a:pt x="60268" y="212283"/>
                      <a:pt x="31463" y="199234"/>
                      <a:pt x="16236" y="172440"/>
                    </a:cubicBezTo>
                    <a:cubicBezTo>
                      <a:pt x="5699" y="153899"/>
                      <a:pt x="0" y="131310"/>
                      <a:pt x="0" y="108090"/>
                    </a:cubicBezTo>
                    <a:cubicBezTo>
                      <a:pt x="0" y="84870"/>
                      <a:pt x="5699" y="62282"/>
                      <a:pt x="16236" y="43740"/>
                    </a:cubicBezTo>
                    <a:cubicBezTo>
                      <a:pt x="31463" y="16946"/>
                      <a:pt x="59930" y="2382"/>
                      <a:pt x="80586" y="1191"/>
                    </a:cubicBezTo>
                    <a:cubicBezTo>
                      <a:pt x="101242" y="0"/>
                      <a:pt x="124947" y="9802"/>
                      <a:pt x="140174" y="36596"/>
                    </a:cubicBezTo>
                  </a:path>
                </a:pathLst>
              </a:custGeom>
              <a:noFill/>
              <a:ln w="12700" cap="rnd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00B0F0"/>
                  </a:solidFill>
                </a:endParaRPr>
              </a:p>
            </p:txBody>
          </p:sp>
          <p:grpSp>
            <p:nvGrpSpPr>
              <p:cNvPr id="282" name="Group 64"/>
              <p:cNvGrpSpPr/>
              <p:nvPr userDrawn="1"/>
            </p:nvGrpSpPr>
            <p:grpSpPr>
              <a:xfrm>
                <a:off x="5974557" y="3825383"/>
                <a:ext cx="100012" cy="200025"/>
                <a:chOff x="5974557" y="3817144"/>
                <a:chExt cx="100012" cy="200025"/>
              </a:xfrm>
            </p:grpSpPr>
            <p:cxnSp>
              <p:nvCxnSpPr>
                <p:cNvPr id="291" name="Straight Connector 290"/>
                <p:cNvCxnSpPr/>
                <p:nvPr userDrawn="1"/>
              </p:nvCxnSpPr>
              <p:spPr>
                <a:xfrm rot="5400000">
                  <a:off x="5877357" y="3916726"/>
                  <a:ext cx="1944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2" name="Straight Connector 291"/>
                <p:cNvCxnSpPr/>
                <p:nvPr userDrawn="1"/>
              </p:nvCxnSpPr>
              <p:spPr>
                <a:xfrm rot="10800000">
                  <a:off x="5974559" y="4017169"/>
                  <a:ext cx="10001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3" name="Straight Connector 292"/>
                <p:cNvCxnSpPr/>
                <p:nvPr userDrawn="1"/>
              </p:nvCxnSpPr>
              <p:spPr>
                <a:xfrm rot="10800000">
                  <a:off x="5985903" y="3912394"/>
                  <a:ext cx="720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4" name="Straight Connector 293"/>
                <p:cNvCxnSpPr/>
                <p:nvPr userDrawn="1"/>
              </p:nvCxnSpPr>
              <p:spPr>
                <a:xfrm rot="10800000">
                  <a:off x="5974559" y="3817144"/>
                  <a:ext cx="10001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3" name="Group 63"/>
              <p:cNvGrpSpPr/>
              <p:nvPr userDrawn="1"/>
            </p:nvGrpSpPr>
            <p:grpSpPr>
              <a:xfrm>
                <a:off x="6343651" y="3825383"/>
                <a:ext cx="138112" cy="200025"/>
                <a:chOff x="6343651" y="3821905"/>
                <a:chExt cx="138112" cy="200025"/>
              </a:xfrm>
            </p:grpSpPr>
            <p:cxnSp>
              <p:nvCxnSpPr>
                <p:cNvPr id="288" name="Straight Connector 287"/>
                <p:cNvCxnSpPr/>
                <p:nvPr userDrawn="1"/>
              </p:nvCxnSpPr>
              <p:spPr>
                <a:xfrm rot="5400000">
                  <a:off x="6246450" y="3921489"/>
                  <a:ext cx="194401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9" name="Straight Connector 288"/>
                <p:cNvCxnSpPr/>
                <p:nvPr userDrawn="1"/>
              </p:nvCxnSpPr>
              <p:spPr>
                <a:xfrm rot="5400000">
                  <a:off x="6384563" y="3921489"/>
                  <a:ext cx="1944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0" name="Straight Connector 289"/>
                <p:cNvCxnSpPr/>
                <p:nvPr userDrawn="1"/>
              </p:nvCxnSpPr>
              <p:spPr>
                <a:xfrm rot="16200000" flipH="1">
                  <a:off x="6313885" y="3858815"/>
                  <a:ext cx="200025" cy="126206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4" name="Group 62"/>
              <p:cNvGrpSpPr/>
              <p:nvPr userDrawn="1"/>
            </p:nvGrpSpPr>
            <p:grpSpPr>
              <a:xfrm>
                <a:off x="6140461" y="3821896"/>
                <a:ext cx="123418" cy="203512"/>
                <a:chOff x="6140461" y="3813659"/>
                <a:chExt cx="123418" cy="203512"/>
              </a:xfrm>
            </p:grpSpPr>
            <p:cxnSp>
              <p:nvCxnSpPr>
                <p:cNvPr id="285" name="Straight Connector 284"/>
                <p:cNvCxnSpPr/>
                <p:nvPr userDrawn="1"/>
              </p:nvCxnSpPr>
              <p:spPr>
                <a:xfrm rot="5400000">
                  <a:off x="6053569" y="3919970"/>
                  <a:ext cx="1944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6" name="Freeform 285"/>
                <p:cNvSpPr/>
                <p:nvPr userDrawn="1"/>
              </p:nvSpPr>
              <p:spPr>
                <a:xfrm>
                  <a:off x="6140461" y="3813659"/>
                  <a:ext cx="110322" cy="108421"/>
                </a:xfrm>
                <a:custGeom>
                  <a:avLst/>
                  <a:gdLst>
                    <a:gd name="connsiteX0" fmla="*/ 0 w 97631"/>
                    <a:gd name="connsiteY0" fmla="*/ 52388 h 104775"/>
                    <a:gd name="connsiteX1" fmla="*/ 13102 w 97631"/>
                    <a:gd name="connsiteY1" fmla="*/ 16674 h 104775"/>
                    <a:gd name="connsiteX2" fmla="*/ 48816 w 97631"/>
                    <a:gd name="connsiteY2" fmla="*/ 0 h 104775"/>
                    <a:gd name="connsiteX3" fmla="*/ 84530 w 97631"/>
                    <a:gd name="connsiteY3" fmla="*/ 16674 h 104775"/>
                    <a:gd name="connsiteX4" fmla="*/ 97632 w 97631"/>
                    <a:gd name="connsiteY4" fmla="*/ 52388 h 104775"/>
                    <a:gd name="connsiteX5" fmla="*/ 84530 w 97631"/>
                    <a:gd name="connsiteY5" fmla="*/ 88102 h 104775"/>
                    <a:gd name="connsiteX6" fmla="*/ 48816 w 97631"/>
                    <a:gd name="connsiteY6" fmla="*/ 104776 h 104775"/>
                    <a:gd name="connsiteX7" fmla="*/ 13102 w 97631"/>
                    <a:gd name="connsiteY7" fmla="*/ 88102 h 104775"/>
                    <a:gd name="connsiteX8" fmla="*/ 0 w 97631"/>
                    <a:gd name="connsiteY8" fmla="*/ 52388 h 104775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52388 h 104776"/>
                    <a:gd name="connsiteX1" fmla="*/ 8420 w 112000"/>
                    <a:gd name="connsiteY1" fmla="*/ 2386 h 104776"/>
                    <a:gd name="connsiteX2" fmla="*/ 63184 w 112000"/>
                    <a:gd name="connsiteY2" fmla="*/ 0 h 104776"/>
                    <a:gd name="connsiteX3" fmla="*/ 98898 w 112000"/>
                    <a:gd name="connsiteY3" fmla="*/ 16674 h 104776"/>
                    <a:gd name="connsiteX4" fmla="*/ 112000 w 112000"/>
                    <a:gd name="connsiteY4" fmla="*/ 52388 h 104776"/>
                    <a:gd name="connsiteX5" fmla="*/ 98898 w 112000"/>
                    <a:gd name="connsiteY5" fmla="*/ 88102 h 104776"/>
                    <a:gd name="connsiteX6" fmla="*/ 63184 w 112000"/>
                    <a:gd name="connsiteY6" fmla="*/ 104776 h 104776"/>
                    <a:gd name="connsiteX7" fmla="*/ 27470 w 112000"/>
                    <a:gd name="connsiteY7" fmla="*/ 88102 h 104776"/>
                    <a:gd name="connsiteX8" fmla="*/ 14368 w 112000"/>
                    <a:gd name="connsiteY8" fmla="*/ 52388 h 104776"/>
                    <a:gd name="connsiteX0" fmla="*/ 14368 w 112000"/>
                    <a:gd name="connsiteY0" fmla="*/ 53492 h 105880"/>
                    <a:gd name="connsiteX1" fmla="*/ 8420 w 112000"/>
                    <a:gd name="connsiteY1" fmla="*/ 3490 h 105880"/>
                    <a:gd name="connsiteX2" fmla="*/ 63184 w 112000"/>
                    <a:gd name="connsiteY2" fmla="*/ 1104 h 105880"/>
                    <a:gd name="connsiteX3" fmla="*/ 98898 w 112000"/>
                    <a:gd name="connsiteY3" fmla="*/ 17778 h 105880"/>
                    <a:gd name="connsiteX4" fmla="*/ 112000 w 112000"/>
                    <a:gd name="connsiteY4" fmla="*/ 53492 h 105880"/>
                    <a:gd name="connsiteX5" fmla="*/ 98898 w 112000"/>
                    <a:gd name="connsiteY5" fmla="*/ 89206 h 105880"/>
                    <a:gd name="connsiteX6" fmla="*/ 63184 w 112000"/>
                    <a:gd name="connsiteY6" fmla="*/ 105880 h 105880"/>
                    <a:gd name="connsiteX7" fmla="*/ 27470 w 112000"/>
                    <a:gd name="connsiteY7" fmla="*/ 89206 h 105880"/>
                    <a:gd name="connsiteX8" fmla="*/ 14368 w 112000"/>
                    <a:gd name="connsiteY8" fmla="*/ 53492 h 105880"/>
                    <a:gd name="connsiteX0" fmla="*/ 14368 w 112000"/>
                    <a:gd name="connsiteY0" fmla="*/ 53492 h 144932"/>
                    <a:gd name="connsiteX1" fmla="*/ 8420 w 112000"/>
                    <a:gd name="connsiteY1" fmla="*/ 3490 h 144932"/>
                    <a:gd name="connsiteX2" fmla="*/ 63184 w 112000"/>
                    <a:gd name="connsiteY2" fmla="*/ 1104 h 144932"/>
                    <a:gd name="connsiteX3" fmla="*/ 98898 w 112000"/>
                    <a:gd name="connsiteY3" fmla="*/ 17778 h 144932"/>
                    <a:gd name="connsiteX4" fmla="*/ 112000 w 112000"/>
                    <a:gd name="connsiteY4" fmla="*/ 53492 h 144932"/>
                    <a:gd name="connsiteX5" fmla="*/ 98898 w 112000"/>
                    <a:gd name="connsiteY5" fmla="*/ 89206 h 144932"/>
                    <a:gd name="connsiteX6" fmla="*/ 63184 w 112000"/>
                    <a:gd name="connsiteY6" fmla="*/ 105880 h 144932"/>
                    <a:gd name="connsiteX7" fmla="*/ 27470 w 112000"/>
                    <a:gd name="connsiteY7" fmla="*/ 89206 h 144932"/>
                    <a:gd name="connsiteX8" fmla="*/ 105808 w 112000"/>
                    <a:gd name="connsiteY8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6669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66676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97388 w 103580"/>
                    <a:gd name="connsiteY6" fmla="*/ 144932 h 144932"/>
                    <a:gd name="connsiteX0" fmla="*/ 0 w 103580"/>
                    <a:gd name="connsiteY0" fmla="*/ 3490 h 108818"/>
                    <a:gd name="connsiteX1" fmla="*/ 54764 w 103580"/>
                    <a:gd name="connsiteY1" fmla="*/ 1104 h 108818"/>
                    <a:gd name="connsiteX2" fmla="*/ 90478 w 103580"/>
                    <a:gd name="connsiteY2" fmla="*/ 17778 h 108818"/>
                    <a:gd name="connsiteX3" fmla="*/ 103580 w 103580"/>
                    <a:gd name="connsiteY3" fmla="*/ 53492 h 108818"/>
                    <a:gd name="connsiteX4" fmla="*/ 90478 w 103580"/>
                    <a:gd name="connsiteY4" fmla="*/ 89206 h 108818"/>
                    <a:gd name="connsiteX5" fmla="*/ 54764 w 103580"/>
                    <a:gd name="connsiteY5" fmla="*/ 105880 h 108818"/>
                    <a:gd name="connsiteX6" fmla="*/ 9282 w 103580"/>
                    <a:gd name="connsiteY6" fmla="*/ 106832 h 108818"/>
                    <a:gd name="connsiteX0" fmla="*/ 6742 w 110322"/>
                    <a:gd name="connsiteY0" fmla="*/ 3490 h 108421"/>
                    <a:gd name="connsiteX1" fmla="*/ 61506 w 110322"/>
                    <a:gd name="connsiteY1" fmla="*/ 1104 h 108421"/>
                    <a:gd name="connsiteX2" fmla="*/ 97220 w 110322"/>
                    <a:gd name="connsiteY2" fmla="*/ 17778 h 108421"/>
                    <a:gd name="connsiteX3" fmla="*/ 110322 w 110322"/>
                    <a:gd name="connsiteY3" fmla="*/ 53492 h 108421"/>
                    <a:gd name="connsiteX4" fmla="*/ 97220 w 110322"/>
                    <a:gd name="connsiteY4" fmla="*/ 89206 h 108421"/>
                    <a:gd name="connsiteX5" fmla="*/ 61506 w 110322"/>
                    <a:gd name="connsiteY5" fmla="*/ 105880 h 108421"/>
                    <a:gd name="connsiteX6" fmla="*/ 8880 w 110322"/>
                    <a:gd name="connsiteY6" fmla="*/ 104451 h 10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322" h="108421">
                      <a:moveTo>
                        <a:pt x="6742" y="3490"/>
                      </a:moveTo>
                      <a:cubicBezTo>
                        <a:pt x="61220" y="0"/>
                        <a:pt x="29757" y="3486"/>
                        <a:pt x="61506" y="1104"/>
                      </a:cubicBezTo>
                      <a:cubicBezTo>
                        <a:pt x="76586" y="3485"/>
                        <a:pt x="87986" y="7143"/>
                        <a:pt x="97220" y="17778"/>
                      </a:cubicBezTo>
                      <a:cubicBezTo>
                        <a:pt x="105640" y="27475"/>
                        <a:pt x="110322" y="40237"/>
                        <a:pt x="110322" y="53492"/>
                      </a:cubicBezTo>
                      <a:cubicBezTo>
                        <a:pt x="110322" y="66747"/>
                        <a:pt x="105640" y="79509"/>
                        <a:pt x="97220" y="89206"/>
                      </a:cubicBezTo>
                      <a:cubicBezTo>
                        <a:pt x="87986" y="99840"/>
                        <a:pt x="76229" y="103339"/>
                        <a:pt x="61506" y="105880"/>
                      </a:cubicBezTo>
                      <a:cubicBezTo>
                        <a:pt x="46783" y="108421"/>
                        <a:pt x="0" y="96315"/>
                        <a:pt x="8880" y="104451"/>
                      </a:cubicBez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7" name="Freeform 286"/>
                <p:cNvSpPr/>
                <p:nvPr userDrawn="1"/>
              </p:nvSpPr>
              <p:spPr>
                <a:xfrm>
                  <a:off x="6212682" y="3924300"/>
                  <a:ext cx="51197" cy="92871"/>
                </a:xfrm>
                <a:custGeom>
                  <a:avLst/>
                  <a:gdLst>
                    <a:gd name="connsiteX0" fmla="*/ 0 w 97631"/>
                    <a:gd name="connsiteY0" fmla="*/ 52388 h 104775"/>
                    <a:gd name="connsiteX1" fmla="*/ 13102 w 97631"/>
                    <a:gd name="connsiteY1" fmla="*/ 16674 h 104775"/>
                    <a:gd name="connsiteX2" fmla="*/ 48816 w 97631"/>
                    <a:gd name="connsiteY2" fmla="*/ 0 h 104775"/>
                    <a:gd name="connsiteX3" fmla="*/ 84530 w 97631"/>
                    <a:gd name="connsiteY3" fmla="*/ 16674 h 104775"/>
                    <a:gd name="connsiteX4" fmla="*/ 97632 w 97631"/>
                    <a:gd name="connsiteY4" fmla="*/ 52388 h 104775"/>
                    <a:gd name="connsiteX5" fmla="*/ 84530 w 97631"/>
                    <a:gd name="connsiteY5" fmla="*/ 88102 h 104775"/>
                    <a:gd name="connsiteX6" fmla="*/ 48816 w 97631"/>
                    <a:gd name="connsiteY6" fmla="*/ 104776 h 104775"/>
                    <a:gd name="connsiteX7" fmla="*/ 13102 w 97631"/>
                    <a:gd name="connsiteY7" fmla="*/ 88102 h 104775"/>
                    <a:gd name="connsiteX8" fmla="*/ 0 w 97631"/>
                    <a:gd name="connsiteY8" fmla="*/ 52388 h 104775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52388 h 104776"/>
                    <a:gd name="connsiteX1" fmla="*/ 8420 w 112000"/>
                    <a:gd name="connsiteY1" fmla="*/ 2386 h 104776"/>
                    <a:gd name="connsiteX2" fmla="*/ 63184 w 112000"/>
                    <a:gd name="connsiteY2" fmla="*/ 0 h 104776"/>
                    <a:gd name="connsiteX3" fmla="*/ 98898 w 112000"/>
                    <a:gd name="connsiteY3" fmla="*/ 16674 h 104776"/>
                    <a:gd name="connsiteX4" fmla="*/ 112000 w 112000"/>
                    <a:gd name="connsiteY4" fmla="*/ 52388 h 104776"/>
                    <a:gd name="connsiteX5" fmla="*/ 98898 w 112000"/>
                    <a:gd name="connsiteY5" fmla="*/ 88102 h 104776"/>
                    <a:gd name="connsiteX6" fmla="*/ 63184 w 112000"/>
                    <a:gd name="connsiteY6" fmla="*/ 104776 h 104776"/>
                    <a:gd name="connsiteX7" fmla="*/ 27470 w 112000"/>
                    <a:gd name="connsiteY7" fmla="*/ 88102 h 104776"/>
                    <a:gd name="connsiteX8" fmla="*/ 14368 w 112000"/>
                    <a:gd name="connsiteY8" fmla="*/ 52388 h 104776"/>
                    <a:gd name="connsiteX0" fmla="*/ 14368 w 112000"/>
                    <a:gd name="connsiteY0" fmla="*/ 53492 h 105880"/>
                    <a:gd name="connsiteX1" fmla="*/ 8420 w 112000"/>
                    <a:gd name="connsiteY1" fmla="*/ 3490 h 105880"/>
                    <a:gd name="connsiteX2" fmla="*/ 63184 w 112000"/>
                    <a:gd name="connsiteY2" fmla="*/ 1104 h 105880"/>
                    <a:gd name="connsiteX3" fmla="*/ 98898 w 112000"/>
                    <a:gd name="connsiteY3" fmla="*/ 17778 h 105880"/>
                    <a:gd name="connsiteX4" fmla="*/ 112000 w 112000"/>
                    <a:gd name="connsiteY4" fmla="*/ 53492 h 105880"/>
                    <a:gd name="connsiteX5" fmla="*/ 98898 w 112000"/>
                    <a:gd name="connsiteY5" fmla="*/ 89206 h 105880"/>
                    <a:gd name="connsiteX6" fmla="*/ 63184 w 112000"/>
                    <a:gd name="connsiteY6" fmla="*/ 105880 h 105880"/>
                    <a:gd name="connsiteX7" fmla="*/ 27470 w 112000"/>
                    <a:gd name="connsiteY7" fmla="*/ 89206 h 105880"/>
                    <a:gd name="connsiteX8" fmla="*/ 14368 w 112000"/>
                    <a:gd name="connsiteY8" fmla="*/ 53492 h 105880"/>
                    <a:gd name="connsiteX0" fmla="*/ 14368 w 112000"/>
                    <a:gd name="connsiteY0" fmla="*/ 53492 h 144932"/>
                    <a:gd name="connsiteX1" fmla="*/ 8420 w 112000"/>
                    <a:gd name="connsiteY1" fmla="*/ 3490 h 144932"/>
                    <a:gd name="connsiteX2" fmla="*/ 63184 w 112000"/>
                    <a:gd name="connsiteY2" fmla="*/ 1104 h 144932"/>
                    <a:gd name="connsiteX3" fmla="*/ 98898 w 112000"/>
                    <a:gd name="connsiteY3" fmla="*/ 17778 h 144932"/>
                    <a:gd name="connsiteX4" fmla="*/ 112000 w 112000"/>
                    <a:gd name="connsiteY4" fmla="*/ 53492 h 144932"/>
                    <a:gd name="connsiteX5" fmla="*/ 98898 w 112000"/>
                    <a:gd name="connsiteY5" fmla="*/ 89206 h 144932"/>
                    <a:gd name="connsiteX6" fmla="*/ 63184 w 112000"/>
                    <a:gd name="connsiteY6" fmla="*/ 105880 h 144932"/>
                    <a:gd name="connsiteX7" fmla="*/ 27470 w 112000"/>
                    <a:gd name="connsiteY7" fmla="*/ 89206 h 144932"/>
                    <a:gd name="connsiteX8" fmla="*/ 105808 w 112000"/>
                    <a:gd name="connsiteY8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6669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66676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97388 w 103580"/>
                    <a:gd name="connsiteY6" fmla="*/ 144932 h 144932"/>
                    <a:gd name="connsiteX0" fmla="*/ 0 w 103580"/>
                    <a:gd name="connsiteY0" fmla="*/ 3490 h 108818"/>
                    <a:gd name="connsiteX1" fmla="*/ 54764 w 103580"/>
                    <a:gd name="connsiteY1" fmla="*/ 1104 h 108818"/>
                    <a:gd name="connsiteX2" fmla="*/ 90478 w 103580"/>
                    <a:gd name="connsiteY2" fmla="*/ 17778 h 108818"/>
                    <a:gd name="connsiteX3" fmla="*/ 103580 w 103580"/>
                    <a:gd name="connsiteY3" fmla="*/ 53492 h 108818"/>
                    <a:gd name="connsiteX4" fmla="*/ 90478 w 103580"/>
                    <a:gd name="connsiteY4" fmla="*/ 89206 h 108818"/>
                    <a:gd name="connsiteX5" fmla="*/ 54764 w 103580"/>
                    <a:gd name="connsiteY5" fmla="*/ 105880 h 108818"/>
                    <a:gd name="connsiteX6" fmla="*/ 9282 w 103580"/>
                    <a:gd name="connsiteY6" fmla="*/ 106832 h 108818"/>
                    <a:gd name="connsiteX0" fmla="*/ 6742 w 110322"/>
                    <a:gd name="connsiteY0" fmla="*/ 3490 h 108421"/>
                    <a:gd name="connsiteX1" fmla="*/ 61506 w 110322"/>
                    <a:gd name="connsiteY1" fmla="*/ 1104 h 108421"/>
                    <a:gd name="connsiteX2" fmla="*/ 97220 w 110322"/>
                    <a:gd name="connsiteY2" fmla="*/ 17778 h 108421"/>
                    <a:gd name="connsiteX3" fmla="*/ 110322 w 110322"/>
                    <a:gd name="connsiteY3" fmla="*/ 53492 h 108421"/>
                    <a:gd name="connsiteX4" fmla="*/ 97220 w 110322"/>
                    <a:gd name="connsiteY4" fmla="*/ 89206 h 108421"/>
                    <a:gd name="connsiteX5" fmla="*/ 61506 w 110322"/>
                    <a:gd name="connsiteY5" fmla="*/ 105880 h 108421"/>
                    <a:gd name="connsiteX6" fmla="*/ 8880 w 110322"/>
                    <a:gd name="connsiteY6" fmla="*/ 104451 h 108421"/>
                    <a:gd name="connsiteX0" fmla="*/ 6742 w 116274"/>
                    <a:gd name="connsiteY0" fmla="*/ 3490 h 108421"/>
                    <a:gd name="connsiteX1" fmla="*/ 61506 w 116274"/>
                    <a:gd name="connsiteY1" fmla="*/ 1104 h 108421"/>
                    <a:gd name="connsiteX2" fmla="*/ 97220 w 116274"/>
                    <a:gd name="connsiteY2" fmla="*/ 17778 h 108421"/>
                    <a:gd name="connsiteX3" fmla="*/ 110322 w 116274"/>
                    <a:gd name="connsiteY3" fmla="*/ 53492 h 108421"/>
                    <a:gd name="connsiteX4" fmla="*/ 61506 w 116274"/>
                    <a:gd name="connsiteY4" fmla="*/ 105880 h 108421"/>
                    <a:gd name="connsiteX5" fmla="*/ 8880 w 116274"/>
                    <a:gd name="connsiteY5" fmla="*/ 104451 h 108421"/>
                    <a:gd name="connsiteX0" fmla="*/ 6742 w 97220"/>
                    <a:gd name="connsiteY0" fmla="*/ 3490 h 108421"/>
                    <a:gd name="connsiteX1" fmla="*/ 61506 w 97220"/>
                    <a:gd name="connsiteY1" fmla="*/ 1104 h 108421"/>
                    <a:gd name="connsiteX2" fmla="*/ 97220 w 97220"/>
                    <a:gd name="connsiteY2" fmla="*/ 17778 h 108421"/>
                    <a:gd name="connsiteX3" fmla="*/ 61506 w 97220"/>
                    <a:gd name="connsiteY3" fmla="*/ 105880 h 108421"/>
                    <a:gd name="connsiteX4" fmla="*/ 8880 w 97220"/>
                    <a:gd name="connsiteY4" fmla="*/ 104451 h 108421"/>
                    <a:gd name="connsiteX0" fmla="*/ 6742 w 70633"/>
                    <a:gd name="connsiteY0" fmla="*/ 3490 h 108421"/>
                    <a:gd name="connsiteX1" fmla="*/ 61506 w 70633"/>
                    <a:gd name="connsiteY1" fmla="*/ 1104 h 108421"/>
                    <a:gd name="connsiteX2" fmla="*/ 61506 w 70633"/>
                    <a:gd name="connsiteY2" fmla="*/ 105880 h 108421"/>
                    <a:gd name="connsiteX3" fmla="*/ 8880 w 70633"/>
                    <a:gd name="connsiteY3" fmla="*/ 104451 h 108421"/>
                    <a:gd name="connsiteX0" fmla="*/ 6742 w 61506"/>
                    <a:gd name="connsiteY0" fmla="*/ 0 h 104931"/>
                    <a:gd name="connsiteX1" fmla="*/ 61506 w 61506"/>
                    <a:gd name="connsiteY1" fmla="*/ 102390 h 104931"/>
                    <a:gd name="connsiteX2" fmla="*/ 8880 w 61506"/>
                    <a:gd name="connsiteY2" fmla="*/ 100961 h 104931"/>
                    <a:gd name="connsiteX0" fmla="*/ 0 w 54764"/>
                    <a:gd name="connsiteY0" fmla="*/ 0 h 102390"/>
                    <a:gd name="connsiteX1" fmla="*/ 54764 w 54764"/>
                    <a:gd name="connsiteY1" fmla="*/ 102390 h 102390"/>
                    <a:gd name="connsiteX0" fmla="*/ 114797 w 169561"/>
                    <a:gd name="connsiteY0" fmla="*/ 83444 h 185834"/>
                    <a:gd name="connsiteX1" fmla="*/ 23114 w 169561"/>
                    <a:gd name="connsiteY1" fmla="*/ 31051 h 185834"/>
                    <a:gd name="connsiteX2" fmla="*/ 169561 w 169561"/>
                    <a:gd name="connsiteY2" fmla="*/ 185834 h 185834"/>
                    <a:gd name="connsiteX0" fmla="*/ 23114 w 169561"/>
                    <a:gd name="connsiteY0" fmla="*/ 31051 h 185834"/>
                    <a:gd name="connsiteX1" fmla="*/ 169561 w 169561"/>
                    <a:gd name="connsiteY1" fmla="*/ 185834 h 185834"/>
                    <a:gd name="connsiteX0" fmla="*/ 23114 w 83836"/>
                    <a:gd name="connsiteY0" fmla="*/ 31051 h 135828"/>
                    <a:gd name="connsiteX1" fmla="*/ 83836 w 83836"/>
                    <a:gd name="connsiteY1" fmla="*/ 135828 h 135828"/>
                    <a:gd name="connsiteX0" fmla="*/ 8827 w 69549"/>
                    <a:gd name="connsiteY0" fmla="*/ 19145 h 123922"/>
                    <a:gd name="connsiteX1" fmla="*/ 23115 w 69549"/>
                    <a:gd name="connsiteY1" fmla="*/ 28670 h 123922"/>
                    <a:gd name="connsiteX2" fmla="*/ 69549 w 69549"/>
                    <a:gd name="connsiteY2" fmla="*/ 123922 h 123922"/>
                    <a:gd name="connsiteX0" fmla="*/ 0 w 60722"/>
                    <a:gd name="connsiteY0" fmla="*/ 19145 h 123922"/>
                    <a:gd name="connsiteX1" fmla="*/ 23813 w 60722"/>
                    <a:gd name="connsiteY1" fmla="*/ 28670 h 123922"/>
                    <a:gd name="connsiteX2" fmla="*/ 60722 w 60722"/>
                    <a:gd name="connsiteY2" fmla="*/ 123922 h 123922"/>
                    <a:gd name="connsiteX0" fmla="*/ 0 w 60722"/>
                    <a:gd name="connsiteY0" fmla="*/ 0 h 104777"/>
                    <a:gd name="connsiteX1" fmla="*/ 60722 w 60722"/>
                    <a:gd name="connsiteY1" fmla="*/ 104777 h 104777"/>
                    <a:gd name="connsiteX0" fmla="*/ 0 w 60722"/>
                    <a:gd name="connsiteY0" fmla="*/ 0 h 104777"/>
                    <a:gd name="connsiteX1" fmla="*/ 60722 w 60722"/>
                    <a:gd name="connsiteY1" fmla="*/ 104777 h 104777"/>
                    <a:gd name="connsiteX0" fmla="*/ 0 w 51197"/>
                    <a:gd name="connsiteY0" fmla="*/ 0 h 92871"/>
                    <a:gd name="connsiteX1" fmla="*/ 51197 w 51197"/>
                    <a:gd name="connsiteY1" fmla="*/ 92871 h 92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1197" h="92871">
                      <a:moveTo>
                        <a:pt x="0" y="0"/>
                      </a:moveTo>
                      <a:cubicBezTo>
                        <a:pt x="34528" y="23020"/>
                        <a:pt x="30956" y="57945"/>
                        <a:pt x="51197" y="92871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26" name="Rectangle 25"/>
          <p:cNvSpPr/>
          <p:nvPr userDrawn="1"/>
        </p:nvSpPr>
        <p:spPr>
          <a:xfrm>
            <a:off x="4139950" y="1899974"/>
            <a:ext cx="180000" cy="180000"/>
          </a:xfrm>
          <a:prstGeom prst="rect">
            <a:avLst/>
          </a:prstGeom>
          <a:solidFill>
            <a:srgbClr val="938A53"/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Clarendo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3" name="Group 402"/>
          <p:cNvGrpSpPr/>
          <p:nvPr userDrawn="1"/>
        </p:nvGrpSpPr>
        <p:grpSpPr>
          <a:xfrm>
            <a:off x="5599392" y="953956"/>
            <a:ext cx="2592000" cy="856800"/>
            <a:chOff x="5599392" y="953956"/>
            <a:chExt cx="2592000" cy="856800"/>
          </a:xfrm>
        </p:grpSpPr>
        <p:grpSp>
          <p:nvGrpSpPr>
            <p:cNvPr id="388" name="Group 213"/>
            <p:cNvGrpSpPr/>
            <p:nvPr userDrawn="1"/>
          </p:nvGrpSpPr>
          <p:grpSpPr>
            <a:xfrm>
              <a:off x="5599392" y="1061056"/>
              <a:ext cx="2592000" cy="642600"/>
              <a:chOff x="539552" y="2582430"/>
              <a:chExt cx="2592288" cy="648000"/>
            </a:xfrm>
          </p:grpSpPr>
          <p:cxnSp>
            <p:nvCxnSpPr>
              <p:cNvPr id="393" name="Straight Connector 392"/>
              <p:cNvCxnSpPr/>
              <p:nvPr userDrawn="1"/>
            </p:nvCxnSpPr>
            <p:spPr>
              <a:xfrm>
                <a:off x="539552" y="2582430"/>
                <a:ext cx="2592288" cy="0"/>
              </a:xfrm>
              <a:prstGeom prst="line">
                <a:avLst/>
              </a:prstGeom>
              <a:ln w="3175">
                <a:solidFill>
                  <a:srgbClr val="EEECE1">
                    <a:alpha val="50196"/>
                  </a:srgb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4" name="Straight Connector 393"/>
              <p:cNvCxnSpPr/>
              <p:nvPr userDrawn="1"/>
            </p:nvCxnSpPr>
            <p:spPr>
              <a:xfrm>
                <a:off x="539552" y="2690430"/>
                <a:ext cx="2592288" cy="0"/>
              </a:xfrm>
              <a:prstGeom prst="line">
                <a:avLst/>
              </a:prstGeom>
              <a:ln w="3175">
                <a:solidFill>
                  <a:srgbClr val="EEECE1">
                    <a:alpha val="50196"/>
                  </a:srgb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5" name="Straight Connector 394"/>
              <p:cNvCxnSpPr/>
              <p:nvPr userDrawn="1"/>
            </p:nvCxnSpPr>
            <p:spPr>
              <a:xfrm>
                <a:off x="539552" y="2798430"/>
                <a:ext cx="2592288" cy="0"/>
              </a:xfrm>
              <a:prstGeom prst="line">
                <a:avLst/>
              </a:prstGeom>
              <a:ln w="3175">
                <a:solidFill>
                  <a:srgbClr val="EEECE1">
                    <a:alpha val="50196"/>
                  </a:srgb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Straight Connector 395"/>
              <p:cNvCxnSpPr/>
              <p:nvPr userDrawn="1"/>
            </p:nvCxnSpPr>
            <p:spPr>
              <a:xfrm>
                <a:off x="539552" y="3014430"/>
                <a:ext cx="2592288" cy="0"/>
              </a:xfrm>
              <a:prstGeom prst="line">
                <a:avLst/>
              </a:prstGeom>
              <a:ln w="3175">
                <a:solidFill>
                  <a:srgbClr val="EEECE1">
                    <a:alpha val="50196"/>
                  </a:srgb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Straight Connector 396"/>
              <p:cNvCxnSpPr/>
              <p:nvPr userDrawn="1"/>
            </p:nvCxnSpPr>
            <p:spPr>
              <a:xfrm>
                <a:off x="539552" y="3122430"/>
                <a:ext cx="2592288" cy="0"/>
              </a:xfrm>
              <a:prstGeom prst="line">
                <a:avLst/>
              </a:prstGeom>
              <a:ln w="3175">
                <a:solidFill>
                  <a:srgbClr val="EEECE1">
                    <a:alpha val="50196"/>
                  </a:srgb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Straight Connector 397"/>
              <p:cNvCxnSpPr/>
              <p:nvPr userDrawn="1"/>
            </p:nvCxnSpPr>
            <p:spPr>
              <a:xfrm>
                <a:off x="539552" y="3230430"/>
                <a:ext cx="2592288" cy="0"/>
              </a:xfrm>
              <a:prstGeom prst="line">
                <a:avLst/>
              </a:prstGeom>
              <a:ln w="3175">
                <a:solidFill>
                  <a:srgbClr val="EEECE1">
                    <a:alpha val="50196"/>
                  </a:srgb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9" name="Group 214"/>
            <p:cNvGrpSpPr/>
            <p:nvPr userDrawn="1"/>
          </p:nvGrpSpPr>
          <p:grpSpPr>
            <a:xfrm>
              <a:off x="5599392" y="953956"/>
              <a:ext cx="2592000" cy="856800"/>
              <a:chOff x="539552" y="2474430"/>
              <a:chExt cx="2592288" cy="864000"/>
            </a:xfrm>
          </p:grpSpPr>
          <p:cxnSp>
            <p:nvCxnSpPr>
              <p:cNvPr id="390" name="Straight Connector 389"/>
              <p:cNvCxnSpPr/>
              <p:nvPr userDrawn="1"/>
            </p:nvCxnSpPr>
            <p:spPr>
              <a:xfrm>
                <a:off x="539552" y="2474430"/>
                <a:ext cx="2592288" cy="0"/>
              </a:xfrm>
              <a:prstGeom prst="line">
                <a:avLst/>
              </a:prstGeom>
              <a:ln>
                <a:solidFill>
                  <a:srgbClr val="938A53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1" name="Straight Connector 390"/>
              <p:cNvCxnSpPr/>
              <p:nvPr userDrawn="1"/>
            </p:nvCxnSpPr>
            <p:spPr>
              <a:xfrm>
                <a:off x="539552" y="2906430"/>
                <a:ext cx="2592288" cy="0"/>
              </a:xfrm>
              <a:prstGeom prst="line">
                <a:avLst/>
              </a:prstGeom>
              <a:ln>
                <a:solidFill>
                  <a:srgbClr val="938A53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Straight Connector 391"/>
              <p:cNvCxnSpPr/>
              <p:nvPr userDrawn="1"/>
            </p:nvCxnSpPr>
            <p:spPr>
              <a:xfrm>
                <a:off x="539552" y="3338430"/>
                <a:ext cx="2592288" cy="0"/>
              </a:xfrm>
              <a:prstGeom prst="line">
                <a:avLst/>
              </a:prstGeom>
              <a:ln>
                <a:solidFill>
                  <a:srgbClr val="938A53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October, 20th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88879" y="6492899"/>
            <a:ext cx="3711921" cy="365125"/>
          </a:xfr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K. Foraz, International Workshop on Linear Colliders 2010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1001256" y="1890921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11-9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649400" y="1890921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9-7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2297400" y="1890921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7-5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2945544" y="1890921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5-3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5604567" y="1890921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2-4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6252711" y="1890921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4-6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6900711" y="1890921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6-8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7548855" y="1890921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8-10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3701555" y="1890921"/>
            <a:ext cx="900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rtlCol="0" anchor="ctr"/>
          <a:lstStyle/>
          <a:p>
            <a:pPr algn="ctr"/>
            <a:r>
              <a:rPr lang="fr-CH" sz="1200" b="0" dirty="0" smtClean="0">
                <a:solidFill>
                  <a:schemeClr val="tx1"/>
                </a:solidFill>
                <a:latin typeface="Clarendon" pitchFamily="18" charset="0"/>
              </a:rPr>
              <a:t>3-1</a:t>
            </a:r>
            <a:endParaRPr lang="en-US" sz="1200" b="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4596555" y="1890921"/>
            <a:ext cx="900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1-2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grpSp>
        <p:nvGrpSpPr>
          <p:cNvPr id="3" name="Group 213"/>
          <p:cNvGrpSpPr/>
          <p:nvPr userDrawn="1"/>
        </p:nvGrpSpPr>
        <p:grpSpPr>
          <a:xfrm>
            <a:off x="1001255" y="2141377"/>
            <a:ext cx="2592288" cy="4104000"/>
            <a:chOff x="539552" y="2150430"/>
            <a:chExt cx="2592288" cy="4104000"/>
          </a:xfrm>
        </p:grpSpPr>
        <p:cxnSp>
          <p:nvCxnSpPr>
            <p:cNvPr id="32" name="Straight Connector 31"/>
            <p:cNvCxnSpPr/>
            <p:nvPr userDrawn="1"/>
          </p:nvCxnSpPr>
          <p:spPr>
            <a:xfrm>
              <a:off x="539552" y="2150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 userDrawn="1"/>
          </p:nvCxnSpPr>
          <p:spPr>
            <a:xfrm>
              <a:off x="539552" y="2258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>
            <a:xfrm>
              <a:off x="539552" y="2366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>
            <a:xfrm>
              <a:off x="539552" y="2582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 userDrawn="1"/>
          </p:nvCxnSpPr>
          <p:spPr>
            <a:xfrm>
              <a:off x="539552" y="2690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 userDrawn="1"/>
          </p:nvCxnSpPr>
          <p:spPr>
            <a:xfrm>
              <a:off x="539552" y="2798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 userDrawn="1"/>
          </p:nvCxnSpPr>
          <p:spPr>
            <a:xfrm>
              <a:off x="539552" y="3014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>
            <a:xfrm>
              <a:off x="539552" y="3122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 userDrawn="1"/>
          </p:nvCxnSpPr>
          <p:spPr>
            <a:xfrm>
              <a:off x="539552" y="3230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>
              <a:off x="539552" y="3446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 userDrawn="1"/>
          </p:nvCxnSpPr>
          <p:spPr>
            <a:xfrm>
              <a:off x="539552" y="3554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>
            <a:xfrm>
              <a:off x="539552" y="3662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 userDrawn="1"/>
          </p:nvCxnSpPr>
          <p:spPr>
            <a:xfrm>
              <a:off x="539552" y="3878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 userDrawn="1"/>
          </p:nvCxnSpPr>
          <p:spPr>
            <a:xfrm>
              <a:off x="539552" y="3986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 userDrawn="1"/>
          </p:nvCxnSpPr>
          <p:spPr>
            <a:xfrm>
              <a:off x="539552" y="4094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 userDrawn="1"/>
          </p:nvCxnSpPr>
          <p:spPr>
            <a:xfrm>
              <a:off x="539552" y="4310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 userDrawn="1"/>
          </p:nvCxnSpPr>
          <p:spPr>
            <a:xfrm>
              <a:off x="539552" y="4418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 userDrawn="1"/>
          </p:nvCxnSpPr>
          <p:spPr>
            <a:xfrm>
              <a:off x="539552" y="4526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 userDrawn="1"/>
          </p:nvCxnSpPr>
          <p:spPr>
            <a:xfrm>
              <a:off x="539552" y="4742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 userDrawn="1"/>
          </p:nvCxnSpPr>
          <p:spPr>
            <a:xfrm>
              <a:off x="539552" y="4850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 userDrawn="1"/>
          </p:nvCxnSpPr>
          <p:spPr>
            <a:xfrm>
              <a:off x="539552" y="4958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 userDrawn="1"/>
          </p:nvCxnSpPr>
          <p:spPr>
            <a:xfrm>
              <a:off x="539552" y="5174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 userDrawn="1"/>
          </p:nvCxnSpPr>
          <p:spPr>
            <a:xfrm>
              <a:off x="539552" y="5282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 userDrawn="1"/>
          </p:nvCxnSpPr>
          <p:spPr>
            <a:xfrm>
              <a:off x="539552" y="5390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 userDrawn="1"/>
          </p:nvCxnSpPr>
          <p:spPr>
            <a:xfrm>
              <a:off x="539552" y="5606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 userDrawn="1"/>
          </p:nvCxnSpPr>
          <p:spPr>
            <a:xfrm>
              <a:off x="539552" y="5714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 userDrawn="1"/>
          </p:nvCxnSpPr>
          <p:spPr>
            <a:xfrm>
              <a:off x="539552" y="5822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 userDrawn="1"/>
          </p:nvCxnSpPr>
          <p:spPr>
            <a:xfrm>
              <a:off x="539552" y="6038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 userDrawn="1"/>
          </p:nvCxnSpPr>
          <p:spPr>
            <a:xfrm>
              <a:off x="539552" y="6146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 userDrawn="1"/>
          </p:nvCxnSpPr>
          <p:spPr>
            <a:xfrm>
              <a:off x="539552" y="6254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214"/>
          <p:cNvGrpSpPr/>
          <p:nvPr userDrawn="1"/>
        </p:nvGrpSpPr>
        <p:grpSpPr>
          <a:xfrm>
            <a:off x="1001255" y="2465377"/>
            <a:ext cx="2592288" cy="3888000"/>
            <a:chOff x="539552" y="2474430"/>
            <a:chExt cx="2592288" cy="3888000"/>
          </a:xfrm>
        </p:grpSpPr>
        <p:cxnSp>
          <p:nvCxnSpPr>
            <p:cNvPr id="63" name="Straight Connector 62"/>
            <p:cNvCxnSpPr/>
            <p:nvPr userDrawn="1"/>
          </p:nvCxnSpPr>
          <p:spPr>
            <a:xfrm>
              <a:off x="539552" y="2474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 userDrawn="1"/>
          </p:nvCxnSpPr>
          <p:spPr>
            <a:xfrm>
              <a:off x="539552" y="2906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 userDrawn="1"/>
          </p:nvCxnSpPr>
          <p:spPr>
            <a:xfrm>
              <a:off x="539552" y="3338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 userDrawn="1"/>
          </p:nvCxnSpPr>
          <p:spPr>
            <a:xfrm>
              <a:off x="539552" y="3770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 userDrawn="1"/>
          </p:nvCxnSpPr>
          <p:spPr>
            <a:xfrm>
              <a:off x="539552" y="4202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 userDrawn="1"/>
          </p:nvCxnSpPr>
          <p:spPr>
            <a:xfrm>
              <a:off x="539552" y="4634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 userDrawn="1"/>
          </p:nvCxnSpPr>
          <p:spPr>
            <a:xfrm>
              <a:off x="539552" y="5066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 userDrawn="1"/>
          </p:nvCxnSpPr>
          <p:spPr>
            <a:xfrm>
              <a:off x="539552" y="5498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 userDrawn="1"/>
          </p:nvCxnSpPr>
          <p:spPr>
            <a:xfrm>
              <a:off x="539552" y="5930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 userDrawn="1"/>
          </p:nvCxnSpPr>
          <p:spPr>
            <a:xfrm>
              <a:off x="539552" y="6362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215"/>
          <p:cNvGrpSpPr/>
          <p:nvPr userDrawn="1"/>
        </p:nvGrpSpPr>
        <p:grpSpPr>
          <a:xfrm>
            <a:off x="1001256" y="1998933"/>
            <a:ext cx="7195599" cy="4356000"/>
            <a:chOff x="539553" y="2007986"/>
            <a:chExt cx="7195599" cy="4356000"/>
          </a:xfrm>
        </p:grpSpPr>
        <p:cxnSp>
          <p:nvCxnSpPr>
            <p:cNvPr id="77" name="Straight Connector 76"/>
            <p:cNvCxnSpPr/>
            <p:nvPr userDrawn="1"/>
          </p:nvCxnSpPr>
          <p:spPr>
            <a:xfrm rot="10800000" flipV="1">
              <a:off x="1187625" y="2040134"/>
              <a:ext cx="72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 userDrawn="1"/>
          </p:nvCxnSpPr>
          <p:spPr>
            <a:xfrm rot="10800000" flipV="1">
              <a:off x="1835697" y="2007986"/>
              <a:ext cx="0" cy="4356000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 userDrawn="1"/>
          </p:nvCxnSpPr>
          <p:spPr>
            <a:xfrm rot="10800000" flipH="1" flipV="1">
              <a:off x="2483770" y="2040134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 userDrawn="1"/>
          </p:nvCxnSpPr>
          <p:spPr>
            <a:xfrm rot="10800000" flipH="1" flipV="1">
              <a:off x="3131841" y="2040134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 userDrawn="1"/>
          </p:nvCxnSpPr>
          <p:spPr>
            <a:xfrm rot="10800000" flipH="1" flipV="1">
              <a:off x="4139953" y="2040133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 userDrawn="1"/>
          </p:nvCxnSpPr>
          <p:spPr>
            <a:xfrm rot="10800000" flipH="1" flipV="1">
              <a:off x="4134752" y="2040133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 userDrawn="1"/>
          </p:nvCxnSpPr>
          <p:spPr>
            <a:xfrm rot="10800000" flipH="1" flipV="1">
              <a:off x="5142864" y="2040134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 userDrawn="1"/>
          </p:nvCxnSpPr>
          <p:spPr>
            <a:xfrm rot="10800000" flipH="1" flipV="1">
              <a:off x="5790936" y="2040134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 userDrawn="1"/>
          </p:nvCxnSpPr>
          <p:spPr>
            <a:xfrm rot="10800000" flipH="1" flipV="1">
              <a:off x="6439008" y="2040134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 userDrawn="1"/>
          </p:nvCxnSpPr>
          <p:spPr>
            <a:xfrm rot="10800000" flipH="1" flipV="1">
              <a:off x="7087080" y="2040134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 userDrawn="1"/>
          </p:nvCxnSpPr>
          <p:spPr>
            <a:xfrm rot="10800000" flipH="1" flipV="1">
              <a:off x="7735152" y="2040134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 userDrawn="1"/>
          </p:nvCxnSpPr>
          <p:spPr>
            <a:xfrm rot="10800000" flipH="1" flipV="1">
              <a:off x="539553" y="2040134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216"/>
          <p:cNvGrpSpPr/>
          <p:nvPr userDrawn="1"/>
        </p:nvGrpSpPr>
        <p:grpSpPr>
          <a:xfrm>
            <a:off x="3701555" y="2031081"/>
            <a:ext cx="1795000" cy="4323852"/>
            <a:chOff x="3239852" y="2040134"/>
            <a:chExt cx="1795000" cy="4323852"/>
          </a:xfrm>
        </p:grpSpPr>
        <p:cxnSp>
          <p:nvCxnSpPr>
            <p:cNvPr id="75" name="Straight Connector 74"/>
            <p:cNvCxnSpPr/>
            <p:nvPr userDrawn="1"/>
          </p:nvCxnSpPr>
          <p:spPr>
            <a:xfrm rot="10800000" flipH="1" flipV="1">
              <a:off x="3239852" y="2040134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 userDrawn="1"/>
          </p:nvCxnSpPr>
          <p:spPr>
            <a:xfrm rot="10800000" flipH="1" flipV="1">
              <a:off x="5034852" y="2040134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217"/>
          <p:cNvGrpSpPr/>
          <p:nvPr userDrawn="1"/>
        </p:nvGrpSpPr>
        <p:grpSpPr>
          <a:xfrm>
            <a:off x="3701555" y="2143417"/>
            <a:ext cx="2700300" cy="4104000"/>
            <a:chOff x="3239852" y="2152470"/>
            <a:chExt cx="2700300" cy="4104000"/>
          </a:xfrm>
        </p:grpSpPr>
        <p:cxnSp>
          <p:nvCxnSpPr>
            <p:cNvPr id="92" name="Straight Connector 91"/>
            <p:cNvCxnSpPr/>
            <p:nvPr userDrawn="1"/>
          </p:nvCxnSpPr>
          <p:spPr>
            <a:xfrm>
              <a:off x="3239852" y="2152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 userDrawn="1"/>
          </p:nvCxnSpPr>
          <p:spPr>
            <a:xfrm>
              <a:off x="3239852" y="2260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 userDrawn="1"/>
          </p:nvCxnSpPr>
          <p:spPr>
            <a:xfrm>
              <a:off x="3239852" y="2368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 userDrawn="1"/>
          </p:nvCxnSpPr>
          <p:spPr>
            <a:xfrm>
              <a:off x="3239852" y="2584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 userDrawn="1"/>
          </p:nvCxnSpPr>
          <p:spPr>
            <a:xfrm>
              <a:off x="3239852" y="2692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 userDrawn="1"/>
          </p:nvCxnSpPr>
          <p:spPr>
            <a:xfrm>
              <a:off x="3239852" y="2800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 userDrawn="1"/>
          </p:nvCxnSpPr>
          <p:spPr>
            <a:xfrm>
              <a:off x="3239852" y="3016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 userDrawn="1"/>
          </p:nvCxnSpPr>
          <p:spPr>
            <a:xfrm>
              <a:off x="3239852" y="3124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 userDrawn="1"/>
          </p:nvCxnSpPr>
          <p:spPr>
            <a:xfrm>
              <a:off x="3239852" y="3232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 userDrawn="1"/>
          </p:nvCxnSpPr>
          <p:spPr>
            <a:xfrm>
              <a:off x="3239852" y="3448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 userDrawn="1"/>
          </p:nvCxnSpPr>
          <p:spPr>
            <a:xfrm>
              <a:off x="3239852" y="3556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 userDrawn="1"/>
          </p:nvCxnSpPr>
          <p:spPr>
            <a:xfrm>
              <a:off x="3239852" y="3664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 userDrawn="1"/>
          </p:nvCxnSpPr>
          <p:spPr>
            <a:xfrm>
              <a:off x="3239852" y="3880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 userDrawn="1"/>
          </p:nvCxnSpPr>
          <p:spPr>
            <a:xfrm>
              <a:off x="3239852" y="3988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 userDrawn="1"/>
          </p:nvCxnSpPr>
          <p:spPr>
            <a:xfrm>
              <a:off x="3239852" y="4096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 userDrawn="1"/>
          </p:nvCxnSpPr>
          <p:spPr>
            <a:xfrm>
              <a:off x="3239852" y="4312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 userDrawn="1"/>
          </p:nvCxnSpPr>
          <p:spPr>
            <a:xfrm>
              <a:off x="3239852" y="4420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 userDrawn="1"/>
          </p:nvCxnSpPr>
          <p:spPr>
            <a:xfrm>
              <a:off x="3239852" y="4528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>
            <a:xfrm>
              <a:off x="3239852" y="4744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>
            <a:xfrm>
              <a:off x="3239852" y="4852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>
            <a:xfrm>
              <a:off x="3239852" y="4960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 userDrawn="1"/>
          </p:nvCxnSpPr>
          <p:spPr>
            <a:xfrm>
              <a:off x="3239852" y="5176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 userDrawn="1"/>
          </p:nvCxnSpPr>
          <p:spPr>
            <a:xfrm>
              <a:off x="3239852" y="5284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 userDrawn="1"/>
          </p:nvCxnSpPr>
          <p:spPr>
            <a:xfrm>
              <a:off x="3239852" y="5392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 userDrawn="1"/>
          </p:nvCxnSpPr>
          <p:spPr>
            <a:xfrm>
              <a:off x="3239852" y="5608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>
            <a:xfrm>
              <a:off x="3239852" y="5716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>
            <a:xfrm>
              <a:off x="3239852" y="5824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 userDrawn="1"/>
          </p:nvCxnSpPr>
          <p:spPr>
            <a:xfrm>
              <a:off x="3239852" y="6040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>
            <a:xfrm>
              <a:off x="3239852" y="6148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>
            <a:xfrm>
              <a:off x="3239852" y="6256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18"/>
          <p:cNvGrpSpPr/>
          <p:nvPr userDrawn="1"/>
        </p:nvGrpSpPr>
        <p:grpSpPr>
          <a:xfrm>
            <a:off x="3701555" y="2467417"/>
            <a:ext cx="2700300" cy="3888000"/>
            <a:chOff x="3239852" y="2476470"/>
            <a:chExt cx="2700300" cy="3888000"/>
          </a:xfrm>
        </p:grpSpPr>
        <p:cxnSp>
          <p:nvCxnSpPr>
            <p:cNvPr id="123" name="Straight Connector 122"/>
            <p:cNvCxnSpPr/>
            <p:nvPr userDrawn="1"/>
          </p:nvCxnSpPr>
          <p:spPr>
            <a:xfrm>
              <a:off x="3239852" y="2476470"/>
              <a:ext cx="2700300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 userDrawn="1"/>
          </p:nvCxnSpPr>
          <p:spPr>
            <a:xfrm>
              <a:off x="3239852" y="2908470"/>
              <a:ext cx="2700300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 userDrawn="1"/>
          </p:nvCxnSpPr>
          <p:spPr>
            <a:xfrm>
              <a:off x="3239852" y="3340470"/>
              <a:ext cx="2700300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 userDrawn="1"/>
          </p:nvCxnSpPr>
          <p:spPr>
            <a:xfrm>
              <a:off x="3239852" y="3772470"/>
              <a:ext cx="2700300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 userDrawn="1"/>
          </p:nvCxnSpPr>
          <p:spPr>
            <a:xfrm>
              <a:off x="3239852" y="4204470"/>
              <a:ext cx="2700300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 userDrawn="1"/>
          </p:nvCxnSpPr>
          <p:spPr>
            <a:xfrm>
              <a:off x="3239852" y="4636470"/>
              <a:ext cx="2700300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 userDrawn="1"/>
          </p:nvCxnSpPr>
          <p:spPr>
            <a:xfrm>
              <a:off x="3239852" y="5068470"/>
              <a:ext cx="2700300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 userDrawn="1"/>
          </p:nvCxnSpPr>
          <p:spPr>
            <a:xfrm>
              <a:off x="3239852" y="5500470"/>
              <a:ext cx="2700300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 userDrawn="1"/>
          </p:nvCxnSpPr>
          <p:spPr>
            <a:xfrm>
              <a:off x="3239852" y="5932470"/>
              <a:ext cx="2700300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 userDrawn="1"/>
          </p:nvCxnSpPr>
          <p:spPr>
            <a:xfrm>
              <a:off x="3239852" y="6364470"/>
              <a:ext cx="2700300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219"/>
          <p:cNvGrpSpPr/>
          <p:nvPr userDrawn="1"/>
        </p:nvGrpSpPr>
        <p:grpSpPr>
          <a:xfrm>
            <a:off x="5604567" y="2142949"/>
            <a:ext cx="2592288" cy="4104000"/>
            <a:chOff x="5142864" y="2152002"/>
            <a:chExt cx="2592288" cy="4104000"/>
          </a:xfrm>
        </p:grpSpPr>
        <p:cxnSp>
          <p:nvCxnSpPr>
            <p:cNvPr id="134" name="Straight Connector 133"/>
            <p:cNvCxnSpPr/>
            <p:nvPr userDrawn="1"/>
          </p:nvCxnSpPr>
          <p:spPr>
            <a:xfrm>
              <a:off x="5142864" y="2152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 userDrawn="1"/>
          </p:nvCxnSpPr>
          <p:spPr>
            <a:xfrm>
              <a:off x="5142864" y="2260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 userDrawn="1"/>
          </p:nvCxnSpPr>
          <p:spPr>
            <a:xfrm>
              <a:off x="5142864" y="2368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 userDrawn="1"/>
          </p:nvCxnSpPr>
          <p:spPr>
            <a:xfrm>
              <a:off x="5142864" y="2584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 userDrawn="1"/>
          </p:nvCxnSpPr>
          <p:spPr>
            <a:xfrm>
              <a:off x="5142864" y="2692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 userDrawn="1"/>
          </p:nvCxnSpPr>
          <p:spPr>
            <a:xfrm>
              <a:off x="5142864" y="2800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 userDrawn="1"/>
          </p:nvCxnSpPr>
          <p:spPr>
            <a:xfrm>
              <a:off x="5142864" y="3016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 userDrawn="1"/>
          </p:nvCxnSpPr>
          <p:spPr>
            <a:xfrm>
              <a:off x="5142864" y="3124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>
            <a:xfrm>
              <a:off x="5142864" y="3232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 userDrawn="1"/>
          </p:nvCxnSpPr>
          <p:spPr>
            <a:xfrm>
              <a:off x="5142864" y="3448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>
            <a:xfrm>
              <a:off x="5142864" y="3556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>
            <a:xfrm>
              <a:off x="5142864" y="3664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>
            <a:xfrm>
              <a:off x="5142864" y="3880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>
            <a:xfrm>
              <a:off x="5142864" y="3988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>
            <a:xfrm>
              <a:off x="5142864" y="4096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>
            <a:xfrm>
              <a:off x="5142864" y="4312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>
            <a:xfrm>
              <a:off x="5142864" y="4420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>
            <a:xfrm>
              <a:off x="5142864" y="4528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 userDrawn="1"/>
          </p:nvCxnSpPr>
          <p:spPr>
            <a:xfrm>
              <a:off x="5142864" y="4744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 userDrawn="1"/>
          </p:nvCxnSpPr>
          <p:spPr>
            <a:xfrm>
              <a:off x="5142864" y="4852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 userDrawn="1"/>
          </p:nvCxnSpPr>
          <p:spPr>
            <a:xfrm>
              <a:off x="5142864" y="4960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 userDrawn="1"/>
          </p:nvCxnSpPr>
          <p:spPr>
            <a:xfrm>
              <a:off x="5142864" y="5176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 userDrawn="1"/>
          </p:nvCxnSpPr>
          <p:spPr>
            <a:xfrm>
              <a:off x="5142864" y="5284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 userDrawn="1"/>
          </p:nvCxnSpPr>
          <p:spPr>
            <a:xfrm>
              <a:off x="5142864" y="5392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 userDrawn="1"/>
          </p:nvCxnSpPr>
          <p:spPr>
            <a:xfrm>
              <a:off x="5142864" y="5608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 userDrawn="1"/>
          </p:nvCxnSpPr>
          <p:spPr>
            <a:xfrm>
              <a:off x="5142864" y="5716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 userDrawn="1"/>
          </p:nvCxnSpPr>
          <p:spPr>
            <a:xfrm>
              <a:off x="5142864" y="5824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 userDrawn="1"/>
          </p:nvCxnSpPr>
          <p:spPr>
            <a:xfrm>
              <a:off x="5142864" y="6040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 userDrawn="1"/>
          </p:nvCxnSpPr>
          <p:spPr>
            <a:xfrm>
              <a:off x="5142864" y="6148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 userDrawn="1"/>
          </p:nvCxnSpPr>
          <p:spPr>
            <a:xfrm>
              <a:off x="5142864" y="6256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20"/>
          <p:cNvGrpSpPr/>
          <p:nvPr userDrawn="1"/>
        </p:nvGrpSpPr>
        <p:grpSpPr>
          <a:xfrm>
            <a:off x="5604567" y="2467417"/>
            <a:ext cx="2592288" cy="3888000"/>
            <a:chOff x="5142864" y="2476470"/>
            <a:chExt cx="2592288" cy="3888000"/>
          </a:xfrm>
        </p:grpSpPr>
        <p:cxnSp>
          <p:nvCxnSpPr>
            <p:cNvPr id="165" name="Straight Connector 164"/>
            <p:cNvCxnSpPr/>
            <p:nvPr userDrawn="1"/>
          </p:nvCxnSpPr>
          <p:spPr>
            <a:xfrm>
              <a:off x="5142864" y="247647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 userDrawn="1"/>
          </p:nvCxnSpPr>
          <p:spPr>
            <a:xfrm>
              <a:off x="5142864" y="290847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 userDrawn="1"/>
          </p:nvCxnSpPr>
          <p:spPr>
            <a:xfrm>
              <a:off x="5142864" y="334047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 userDrawn="1"/>
          </p:nvCxnSpPr>
          <p:spPr>
            <a:xfrm>
              <a:off x="5142864" y="377247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 userDrawn="1"/>
          </p:nvCxnSpPr>
          <p:spPr>
            <a:xfrm>
              <a:off x="5142864" y="420447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 userDrawn="1"/>
          </p:nvCxnSpPr>
          <p:spPr>
            <a:xfrm>
              <a:off x="5142864" y="463647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 userDrawn="1"/>
          </p:nvCxnSpPr>
          <p:spPr>
            <a:xfrm>
              <a:off x="5142864" y="506847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 userDrawn="1"/>
          </p:nvCxnSpPr>
          <p:spPr>
            <a:xfrm>
              <a:off x="5142864" y="550047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 userDrawn="1"/>
          </p:nvCxnSpPr>
          <p:spPr>
            <a:xfrm>
              <a:off x="5142864" y="593247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 userDrawn="1"/>
          </p:nvCxnSpPr>
          <p:spPr>
            <a:xfrm>
              <a:off x="5142864" y="636447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7" name="Left Brace 176"/>
          <p:cNvSpPr/>
          <p:nvPr userDrawn="1"/>
        </p:nvSpPr>
        <p:spPr>
          <a:xfrm rot="5400000">
            <a:off x="4406297" y="820428"/>
            <a:ext cx="360000" cy="1764000"/>
          </a:xfrm>
          <a:prstGeom prst="leftBrace">
            <a:avLst>
              <a:gd name="adj1" fmla="val 61301"/>
              <a:gd name="adj2" fmla="val 50000"/>
            </a:avLst>
          </a:prstGeom>
          <a:ln w="19050">
            <a:solidFill>
              <a:srgbClr val="5D31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0" name="Group 209"/>
          <p:cNvGrpSpPr/>
          <p:nvPr userDrawn="1"/>
        </p:nvGrpSpPr>
        <p:grpSpPr>
          <a:xfrm>
            <a:off x="682386" y="2070941"/>
            <a:ext cx="252028" cy="4284428"/>
            <a:chOff x="677219" y="2070941"/>
            <a:chExt cx="252028" cy="4284428"/>
          </a:xfrm>
        </p:grpSpPr>
        <p:sp>
          <p:nvSpPr>
            <p:cNvPr id="179" name="Rectangle 178"/>
            <p:cNvSpPr/>
            <p:nvPr userDrawn="1"/>
          </p:nvSpPr>
          <p:spPr>
            <a:xfrm>
              <a:off x="677219" y="2070941"/>
              <a:ext cx="252028" cy="39604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175">
              <a:solidFill>
                <a:srgbClr val="5D3F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latin typeface="Clarendon" pitchFamily="18" charset="0"/>
                </a:rPr>
                <a:t>1</a:t>
              </a:r>
              <a:endParaRPr lang="en-US" sz="1100" dirty="0">
                <a:latin typeface="Clarendon" pitchFamily="18" charset="0"/>
              </a:endParaRPr>
            </a:p>
          </p:txBody>
        </p:sp>
        <p:sp>
          <p:nvSpPr>
            <p:cNvPr id="180" name="Rectangle 179"/>
            <p:cNvSpPr/>
            <p:nvPr userDrawn="1"/>
          </p:nvSpPr>
          <p:spPr>
            <a:xfrm>
              <a:off x="677219" y="2466985"/>
              <a:ext cx="252028" cy="432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175">
              <a:solidFill>
                <a:srgbClr val="5D3F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latin typeface="Clarendon" pitchFamily="18" charset="0"/>
                </a:rPr>
                <a:t>2</a:t>
              </a:r>
              <a:endParaRPr lang="en-US" sz="1100" dirty="0">
                <a:latin typeface="Clarendon" pitchFamily="18" charset="0"/>
              </a:endParaRPr>
            </a:p>
          </p:txBody>
        </p:sp>
        <p:sp>
          <p:nvSpPr>
            <p:cNvPr id="181" name="Rectangle 180"/>
            <p:cNvSpPr/>
            <p:nvPr userDrawn="1"/>
          </p:nvSpPr>
          <p:spPr>
            <a:xfrm>
              <a:off x="677219" y="2899033"/>
              <a:ext cx="252028" cy="432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175">
              <a:solidFill>
                <a:srgbClr val="5D3F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latin typeface="Clarendon" pitchFamily="18" charset="0"/>
                </a:rPr>
                <a:t>3</a:t>
              </a:r>
              <a:endParaRPr lang="en-US" sz="1100" dirty="0">
                <a:latin typeface="Clarendon" pitchFamily="18" charset="0"/>
              </a:endParaRPr>
            </a:p>
          </p:txBody>
        </p:sp>
        <p:sp>
          <p:nvSpPr>
            <p:cNvPr id="182" name="Rectangle 181"/>
            <p:cNvSpPr/>
            <p:nvPr userDrawn="1"/>
          </p:nvSpPr>
          <p:spPr>
            <a:xfrm>
              <a:off x="677219" y="3331081"/>
              <a:ext cx="252028" cy="432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175">
              <a:solidFill>
                <a:srgbClr val="5D3F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latin typeface="Clarendon" pitchFamily="18" charset="0"/>
                </a:rPr>
                <a:t>4</a:t>
              </a:r>
              <a:endParaRPr lang="en-US" sz="1100" dirty="0">
                <a:latin typeface="Clarendon" pitchFamily="18" charset="0"/>
              </a:endParaRPr>
            </a:p>
          </p:txBody>
        </p:sp>
        <p:sp>
          <p:nvSpPr>
            <p:cNvPr id="183" name="Rectangle 182"/>
            <p:cNvSpPr/>
            <p:nvPr userDrawn="1"/>
          </p:nvSpPr>
          <p:spPr>
            <a:xfrm>
              <a:off x="677219" y="3763129"/>
              <a:ext cx="252028" cy="432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175">
              <a:solidFill>
                <a:srgbClr val="5D3F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latin typeface="Clarendon" pitchFamily="18" charset="0"/>
                </a:rPr>
                <a:t>5</a:t>
              </a:r>
              <a:endParaRPr lang="en-US" sz="1100" dirty="0">
                <a:latin typeface="Clarendon" pitchFamily="18" charset="0"/>
              </a:endParaRPr>
            </a:p>
          </p:txBody>
        </p:sp>
        <p:sp>
          <p:nvSpPr>
            <p:cNvPr id="184" name="Rectangle 183"/>
            <p:cNvSpPr/>
            <p:nvPr userDrawn="1"/>
          </p:nvSpPr>
          <p:spPr>
            <a:xfrm>
              <a:off x="677219" y="4195177"/>
              <a:ext cx="252028" cy="432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175">
              <a:solidFill>
                <a:srgbClr val="5D3F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latin typeface="Clarendon" pitchFamily="18" charset="0"/>
                </a:rPr>
                <a:t>6</a:t>
              </a:r>
              <a:endParaRPr lang="en-US" sz="1100" dirty="0">
                <a:latin typeface="Clarendon" pitchFamily="18" charset="0"/>
              </a:endParaRPr>
            </a:p>
          </p:txBody>
        </p:sp>
        <p:sp>
          <p:nvSpPr>
            <p:cNvPr id="185" name="Rectangle 184"/>
            <p:cNvSpPr/>
            <p:nvPr userDrawn="1"/>
          </p:nvSpPr>
          <p:spPr>
            <a:xfrm>
              <a:off x="677219" y="4627225"/>
              <a:ext cx="252028" cy="432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175">
              <a:solidFill>
                <a:srgbClr val="5D3F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latin typeface="Clarendon" pitchFamily="18" charset="0"/>
                </a:rPr>
                <a:t>7</a:t>
              </a:r>
              <a:endParaRPr lang="en-US" sz="1100" dirty="0">
                <a:latin typeface="Clarendon" pitchFamily="18" charset="0"/>
              </a:endParaRPr>
            </a:p>
          </p:txBody>
        </p:sp>
        <p:sp>
          <p:nvSpPr>
            <p:cNvPr id="186" name="Rectangle 185"/>
            <p:cNvSpPr/>
            <p:nvPr userDrawn="1"/>
          </p:nvSpPr>
          <p:spPr>
            <a:xfrm>
              <a:off x="677219" y="5059273"/>
              <a:ext cx="252028" cy="432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175">
              <a:solidFill>
                <a:srgbClr val="5D3F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latin typeface="Clarendon" pitchFamily="18" charset="0"/>
                </a:rPr>
                <a:t>8</a:t>
              </a:r>
              <a:endParaRPr lang="en-US" sz="1100" dirty="0">
                <a:latin typeface="Clarendon" pitchFamily="18" charset="0"/>
              </a:endParaRPr>
            </a:p>
          </p:txBody>
        </p:sp>
        <p:sp>
          <p:nvSpPr>
            <p:cNvPr id="187" name="Rectangle 186"/>
            <p:cNvSpPr/>
            <p:nvPr userDrawn="1"/>
          </p:nvSpPr>
          <p:spPr>
            <a:xfrm>
              <a:off x="677219" y="5491321"/>
              <a:ext cx="252028" cy="432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175">
              <a:solidFill>
                <a:srgbClr val="5D3F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latin typeface="Clarendon" pitchFamily="18" charset="0"/>
                </a:rPr>
                <a:t>9</a:t>
              </a:r>
              <a:endParaRPr lang="en-US" sz="1100" dirty="0">
                <a:latin typeface="Clarendon" pitchFamily="18" charset="0"/>
              </a:endParaRPr>
            </a:p>
          </p:txBody>
        </p:sp>
        <p:sp>
          <p:nvSpPr>
            <p:cNvPr id="188" name="Rectangle 187"/>
            <p:cNvSpPr/>
            <p:nvPr userDrawn="1"/>
          </p:nvSpPr>
          <p:spPr>
            <a:xfrm>
              <a:off x="677219" y="5923369"/>
              <a:ext cx="252028" cy="432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175">
              <a:solidFill>
                <a:srgbClr val="5D3F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latin typeface="Clarendon" pitchFamily="18" charset="0"/>
                </a:rPr>
                <a:t>10</a:t>
              </a:r>
              <a:endParaRPr lang="en-US" sz="1100" dirty="0">
                <a:latin typeface="Clarendon" pitchFamily="18" charset="0"/>
              </a:endParaRPr>
            </a:p>
          </p:txBody>
        </p:sp>
      </p:grpSp>
      <p:grpSp>
        <p:nvGrpSpPr>
          <p:cNvPr id="209" name="Group 208"/>
          <p:cNvGrpSpPr/>
          <p:nvPr userDrawn="1"/>
        </p:nvGrpSpPr>
        <p:grpSpPr>
          <a:xfrm>
            <a:off x="8271567" y="2070941"/>
            <a:ext cx="252028" cy="4284428"/>
            <a:chOff x="8271567" y="2078485"/>
            <a:chExt cx="252028" cy="4284428"/>
          </a:xfrm>
        </p:grpSpPr>
        <p:sp>
          <p:nvSpPr>
            <p:cNvPr id="229" name="Rectangle 228"/>
            <p:cNvSpPr/>
            <p:nvPr userDrawn="1"/>
          </p:nvSpPr>
          <p:spPr>
            <a:xfrm>
              <a:off x="8271567" y="2078485"/>
              <a:ext cx="252028" cy="39604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175">
              <a:solidFill>
                <a:srgbClr val="5D3F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latin typeface="Clarendon" pitchFamily="18" charset="0"/>
                </a:rPr>
                <a:t>1</a:t>
              </a:r>
              <a:endParaRPr lang="en-US" sz="1100" dirty="0">
                <a:latin typeface="Clarendon" pitchFamily="18" charset="0"/>
              </a:endParaRPr>
            </a:p>
          </p:txBody>
        </p:sp>
        <p:sp>
          <p:nvSpPr>
            <p:cNvPr id="230" name="Rectangle 229"/>
            <p:cNvSpPr/>
            <p:nvPr userDrawn="1"/>
          </p:nvSpPr>
          <p:spPr>
            <a:xfrm>
              <a:off x="8271567" y="2474529"/>
              <a:ext cx="252028" cy="432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175">
              <a:solidFill>
                <a:srgbClr val="5D3F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latin typeface="Clarendon" pitchFamily="18" charset="0"/>
                </a:rPr>
                <a:t>2</a:t>
              </a:r>
              <a:endParaRPr lang="en-US" sz="1100" dirty="0">
                <a:latin typeface="Clarendon" pitchFamily="18" charset="0"/>
              </a:endParaRPr>
            </a:p>
          </p:txBody>
        </p:sp>
        <p:sp>
          <p:nvSpPr>
            <p:cNvPr id="231" name="Rectangle 230"/>
            <p:cNvSpPr/>
            <p:nvPr userDrawn="1"/>
          </p:nvSpPr>
          <p:spPr>
            <a:xfrm>
              <a:off x="8271567" y="2906577"/>
              <a:ext cx="252028" cy="432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175">
              <a:solidFill>
                <a:srgbClr val="5D3F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latin typeface="Clarendon" pitchFamily="18" charset="0"/>
                </a:rPr>
                <a:t>3</a:t>
              </a:r>
              <a:endParaRPr lang="en-US" sz="1100" dirty="0">
                <a:latin typeface="Clarendon" pitchFamily="18" charset="0"/>
              </a:endParaRPr>
            </a:p>
          </p:txBody>
        </p:sp>
        <p:sp>
          <p:nvSpPr>
            <p:cNvPr id="233" name="Rectangle 232"/>
            <p:cNvSpPr/>
            <p:nvPr userDrawn="1"/>
          </p:nvSpPr>
          <p:spPr>
            <a:xfrm>
              <a:off x="8271567" y="3338625"/>
              <a:ext cx="252028" cy="432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175">
              <a:solidFill>
                <a:srgbClr val="5D3F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latin typeface="Clarendon" pitchFamily="18" charset="0"/>
                </a:rPr>
                <a:t>4</a:t>
              </a:r>
              <a:endParaRPr lang="en-US" sz="1100" dirty="0">
                <a:latin typeface="Clarendon" pitchFamily="18" charset="0"/>
              </a:endParaRPr>
            </a:p>
          </p:txBody>
        </p:sp>
        <p:sp>
          <p:nvSpPr>
            <p:cNvPr id="234" name="Rectangle 233"/>
            <p:cNvSpPr/>
            <p:nvPr userDrawn="1"/>
          </p:nvSpPr>
          <p:spPr>
            <a:xfrm>
              <a:off x="8271567" y="3770673"/>
              <a:ext cx="252028" cy="432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175">
              <a:solidFill>
                <a:srgbClr val="5D3F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latin typeface="Clarendon" pitchFamily="18" charset="0"/>
                </a:rPr>
                <a:t>5</a:t>
              </a:r>
              <a:endParaRPr lang="en-US" sz="1100" dirty="0">
                <a:latin typeface="Clarendon" pitchFamily="18" charset="0"/>
              </a:endParaRPr>
            </a:p>
          </p:txBody>
        </p:sp>
        <p:sp>
          <p:nvSpPr>
            <p:cNvPr id="235" name="Rectangle 234"/>
            <p:cNvSpPr/>
            <p:nvPr userDrawn="1"/>
          </p:nvSpPr>
          <p:spPr>
            <a:xfrm>
              <a:off x="8271567" y="4202721"/>
              <a:ext cx="252028" cy="432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175">
              <a:solidFill>
                <a:srgbClr val="5D3F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latin typeface="Clarendon" pitchFamily="18" charset="0"/>
                </a:rPr>
                <a:t>6</a:t>
              </a:r>
              <a:endParaRPr lang="en-US" sz="1100" dirty="0">
                <a:latin typeface="Clarendon" pitchFamily="18" charset="0"/>
              </a:endParaRPr>
            </a:p>
          </p:txBody>
        </p:sp>
        <p:sp>
          <p:nvSpPr>
            <p:cNvPr id="253" name="Rectangle 252"/>
            <p:cNvSpPr/>
            <p:nvPr userDrawn="1"/>
          </p:nvSpPr>
          <p:spPr>
            <a:xfrm>
              <a:off x="8271567" y="4634769"/>
              <a:ext cx="252028" cy="432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175">
              <a:solidFill>
                <a:srgbClr val="5D3F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latin typeface="Clarendon" pitchFamily="18" charset="0"/>
                </a:rPr>
                <a:t>7</a:t>
              </a:r>
              <a:endParaRPr lang="en-US" sz="1100" dirty="0">
                <a:latin typeface="Clarendon" pitchFamily="18" charset="0"/>
              </a:endParaRPr>
            </a:p>
          </p:txBody>
        </p:sp>
        <p:sp>
          <p:nvSpPr>
            <p:cNvPr id="254" name="Rectangle 253"/>
            <p:cNvSpPr/>
            <p:nvPr userDrawn="1"/>
          </p:nvSpPr>
          <p:spPr>
            <a:xfrm>
              <a:off x="8271567" y="5066817"/>
              <a:ext cx="252028" cy="432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175">
              <a:solidFill>
                <a:srgbClr val="5D3F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latin typeface="Clarendon" pitchFamily="18" charset="0"/>
                </a:rPr>
                <a:t>8</a:t>
              </a:r>
              <a:endParaRPr lang="en-US" sz="1100" dirty="0">
                <a:latin typeface="Clarendon" pitchFamily="18" charset="0"/>
              </a:endParaRPr>
            </a:p>
          </p:txBody>
        </p:sp>
        <p:sp>
          <p:nvSpPr>
            <p:cNvPr id="255" name="Rectangle 254"/>
            <p:cNvSpPr/>
            <p:nvPr userDrawn="1"/>
          </p:nvSpPr>
          <p:spPr>
            <a:xfrm>
              <a:off x="8271567" y="5498865"/>
              <a:ext cx="252028" cy="432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175">
              <a:solidFill>
                <a:srgbClr val="5D3F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latin typeface="Clarendon" pitchFamily="18" charset="0"/>
                </a:rPr>
                <a:t>9</a:t>
              </a:r>
              <a:endParaRPr lang="en-US" sz="1100" dirty="0">
                <a:latin typeface="Clarendon" pitchFamily="18" charset="0"/>
              </a:endParaRPr>
            </a:p>
          </p:txBody>
        </p:sp>
        <p:sp>
          <p:nvSpPr>
            <p:cNvPr id="256" name="Rectangle 255"/>
            <p:cNvSpPr/>
            <p:nvPr userDrawn="1"/>
          </p:nvSpPr>
          <p:spPr>
            <a:xfrm>
              <a:off x="8271567" y="5930913"/>
              <a:ext cx="252028" cy="432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3175">
              <a:solidFill>
                <a:srgbClr val="5D3F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latin typeface="Clarendon" pitchFamily="18" charset="0"/>
                </a:rPr>
                <a:t>10</a:t>
              </a:r>
              <a:endParaRPr lang="en-US" sz="1100" dirty="0">
                <a:latin typeface="Clarendon" pitchFamily="18" charset="0"/>
              </a:endParaRPr>
            </a:p>
          </p:txBody>
        </p:sp>
      </p:grpSp>
      <p:grpSp>
        <p:nvGrpSpPr>
          <p:cNvPr id="283" name="Group 213"/>
          <p:cNvGrpSpPr/>
          <p:nvPr userDrawn="1"/>
        </p:nvGrpSpPr>
        <p:grpSpPr>
          <a:xfrm>
            <a:off x="1003250" y="1055920"/>
            <a:ext cx="2592288" cy="648000"/>
            <a:chOff x="539552" y="2582430"/>
            <a:chExt cx="2592288" cy="648000"/>
          </a:xfrm>
        </p:grpSpPr>
        <p:cxnSp>
          <p:nvCxnSpPr>
            <p:cNvPr id="287" name="Straight Connector 286"/>
            <p:cNvCxnSpPr/>
            <p:nvPr userDrawn="1"/>
          </p:nvCxnSpPr>
          <p:spPr>
            <a:xfrm>
              <a:off x="539552" y="2582430"/>
              <a:ext cx="2592288" cy="0"/>
            </a:xfrm>
            <a:prstGeom prst="line">
              <a:avLst/>
            </a:prstGeom>
            <a:ln w="3175">
              <a:solidFill>
                <a:srgbClr val="EEECE1">
                  <a:alpha val="50000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 userDrawn="1"/>
          </p:nvCxnSpPr>
          <p:spPr>
            <a:xfrm>
              <a:off x="539552" y="2690430"/>
              <a:ext cx="2592288" cy="0"/>
            </a:xfrm>
            <a:prstGeom prst="line">
              <a:avLst/>
            </a:prstGeom>
            <a:ln w="3175">
              <a:solidFill>
                <a:srgbClr val="EEECE1">
                  <a:alpha val="50000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 userDrawn="1"/>
          </p:nvCxnSpPr>
          <p:spPr>
            <a:xfrm>
              <a:off x="539552" y="2798430"/>
              <a:ext cx="2592288" cy="0"/>
            </a:xfrm>
            <a:prstGeom prst="line">
              <a:avLst/>
            </a:prstGeom>
            <a:ln w="3175">
              <a:solidFill>
                <a:srgbClr val="EEECE1">
                  <a:alpha val="50000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 userDrawn="1"/>
          </p:nvCxnSpPr>
          <p:spPr>
            <a:xfrm>
              <a:off x="539552" y="3014430"/>
              <a:ext cx="2592288" cy="0"/>
            </a:xfrm>
            <a:prstGeom prst="line">
              <a:avLst/>
            </a:prstGeom>
            <a:ln w="3175">
              <a:solidFill>
                <a:srgbClr val="EEECE1">
                  <a:alpha val="50000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 userDrawn="1"/>
          </p:nvCxnSpPr>
          <p:spPr>
            <a:xfrm>
              <a:off x="539552" y="3122430"/>
              <a:ext cx="2592288" cy="0"/>
            </a:xfrm>
            <a:prstGeom prst="line">
              <a:avLst/>
            </a:prstGeom>
            <a:ln w="3175">
              <a:solidFill>
                <a:srgbClr val="EEECE1">
                  <a:alpha val="50000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>
            <a:xfrm>
              <a:off x="539552" y="3230430"/>
              <a:ext cx="2592288" cy="0"/>
            </a:xfrm>
            <a:prstGeom prst="line">
              <a:avLst/>
            </a:prstGeom>
            <a:ln w="3175">
              <a:solidFill>
                <a:srgbClr val="EEECE1">
                  <a:alpha val="50000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4" name="Group 214"/>
          <p:cNvGrpSpPr/>
          <p:nvPr userDrawn="1"/>
        </p:nvGrpSpPr>
        <p:grpSpPr>
          <a:xfrm>
            <a:off x="1003250" y="947920"/>
            <a:ext cx="2592288" cy="864000"/>
            <a:chOff x="539552" y="2474430"/>
            <a:chExt cx="2592288" cy="864000"/>
          </a:xfrm>
        </p:grpSpPr>
        <p:cxnSp>
          <p:nvCxnSpPr>
            <p:cNvPr id="315" name="Straight Connector 314"/>
            <p:cNvCxnSpPr/>
            <p:nvPr userDrawn="1"/>
          </p:nvCxnSpPr>
          <p:spPr>
            <a:xfrm>
              <a:off x="539552" y="2474430"/>
              <a:ext cx="2592288" cy="0"/>
            </a:xfrm>
            <a:prstGeom prst="line">
              <a:avLst/>
            </a:prstGeom>
            <a:ln>
              <a:solidFill>
                <a:srgbClr val="938A53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 userDrawn="1"/>
          </p:nvCxnSpPr>
          <p:spPr>
            <a:xfrm>
              <a:off x="539552" y="2906430"/>
              <a:ext cx="2592288" cy="0"/>
            </a:xfrm>
            <a:prstGeom prst="line">
              <a:avLst/>
            </a:prstGeom>
            <a:ln>
              <a:solidFill>
                <a:srgbClr val="938A53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 userDrawn="1"/>
          </p:nvCxnSpPr>
          <p:spPr>
            <a:xfrm>
              <a:off x="539552" y="3338430"/>
              <a:ext cx="2592288" cy="0"/>
            </a:xfrm>
            <a:prstGeom prst="line">
              <a:avLst/>
            </a:prstGeom>
            <a:ln>
              <a:solidFill>
                <a:srgbClr val="938A53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9" name="Group 398"/>
          <p:cNvGrpSpPr/>
          <p:nvPr userDrawn="1"/>
        </p:nvGrpSpPr>
        <p:grpSpPr>
          <a:xfrm>
            <a:off x="677951" y="935577"/>
            <a:ext cx="256463" cy="861674"/>
            <a:chOff x="677951" y="935577"/>
            <a:chExt cx="256463" cy="861674"/>
          </a:xfrm>
          <a:solidFill>
            <a:schemeClr val="bg2">
              <a:lumMod val="75000"/>
              <a:alpha val="50000"/>
            </a:schemeClr>
          </a:solidFill>
        </p:grpSpPr>
        <p:sp>
          <p:nvSpPr>
            <p:cNvPr id="325" name="Rectangle 324"/>
            <p:cNvSpPr/>
            <p:nvPr userDrawn="1"/>
          </p:nvSpPr>
          <p:spPr>
            <a:xfrm>
              <a:off x="682386" y="1365251"/>
              <a:ext cx="252028" cy="432000"/>
            </a:xfrm>
            <a:prstGeom prst="rect">
              <a:avLst/>
            </a:prstGeom>
            <a:grpFill/>
            <a:ln w="3175">
              <a:solidFill>
                <a:srgbClr val="5D3F31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solidFill>
                    <a:schemeClr val="bg2">
                      <a:lumMod val="50000"/>
                    </a:schemeClr>
                  </a:solidFill>
                  <a:latin typeface="Clarendon" pitchFamily="18" charset="0"/>
                </a:rPr>
                <a:t>2</a:t>
              </a:r>
              <a:endParaRPr lang="en-US" sz="1100" dirty="0">
                <a:solidFill>
                  <a:schemeClr val="bg2">
                    <a:lumMod val="50000"/>
                  </a:schemeClr>
                </a:solidFill>
                <a:latin typeface="Clarendon" pitchFamily="18" charset="0"/>
              </a:endParaRPr>
            </a:p>
          </p:txBody>
        </p:sp>
        <p:sp>
          <p:nvSpPr>
            <p:cNvPr id="326" name="Rectangle 325"/>
            <p:cNvSpPr/>
            <p:nvPr userDrawn="1"/>
          </p:nvSpPr>
          <p:spPr>
            <a:xfrm>
              <a:off x="677951" y="935577"/>
              <a:ext cx="252028" cy="432000"/>
            </a:xfrm>
            <a:prstGeom prst="rect">
              <a:avLst/>
            </a:prstGeom>
            <a:grpFill/>
            <a:ln w="3175">
              <a:solidFill>
                <a:srgbClr val="5D3F31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solidFill>
                    <a:schemeClr val="bg2">
                      <a:lumMod val="50000"/>
                    </a:schemeClr>
                  </a:solidFill>
                  <a:latin typeface="Clarendon" pitchFamily="18" charset="0"/>
                </a:rPr>
                <a:t>2</a:t>
              </a:r>
              <a:endParaRPr lang="en-US" sz="1100" dirty="0">
                <a:solidFill>
                  <a:schemeClr val="bg2">
                    <a:lumMod val="50000"/>
                  </a:schemeClr>
                </a:solidFill>
                <a:latin typeface="Clarendon" pitchFamily="18" charset="0"/>
              </a:endParaRPr>
            </a:p>
          </p:txBody>
        </p:sp>
      </p:grpSp>
      <p:grpSp>
        <p:nvGrpSpPr>
          <p:cNvPr id="328" name="Group 215"/>
          <p:cNvGrpSpPr/>
          <p:nvPr userDrawn="1"/>
        </p:nvGrpSpPr>
        <p:grpSpPr>
          <a:xfrm>
            <a:off x="999748" y="947222"/>
            <a:ext cx="7195599" cy="864000"/>
            <a:chOff x="539553" y="2007986"/>
            <a:chExt cx="7195599" cy="4356000"/>
          </a:xfrm>
        </p:grpSpPr>
        <p:cxnSp>
          <p:nvCxnSpPr>
            <p:cNvPr id="329" name="Straight Connector 328"/>
            <p:cNvCxnSpPr/>
            <p:nvPr userDrawn="1"/>
          </p:nvCxnSpPr>
          <p:spPr>
            <a:xfrm rot="10800000" flipV="1">
              <a:off x="1187625" y="2040134"/>
              <a:ext cx="72" cy="4323852"/>
            </a:xfrm>
            <a:prstGeom prst="line">
              <a:avLst/>
            </a:prstGeom>
            <a:ln w="3175">
              <a:solidFill>
                <a:srgbClr val="938A53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/>
            <p:cNvCxnSpPr/>
            <p:nvPr userDrawn="1"/>
          </p:nvCxnSpPr>
          <p:spPr>
            <a:xfrm rot="10800000" flipV="1">
              <a:off x="1835697" y="2007986"/>
              <a:ext cx="0" cy="4356000"/>
            </a:xfrm>
            <a:prstGeom prst="line">
              <a:avLst/>
            </a:prstGeom>
            <a:ln w="3175">
              <a:solidFill>
                <a:srgbClr val="938A53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/>
            <p:nvPr userDrawn="1"/>
          </p:nvCxnSpPr>
          <p:spPr>
            <a:xfrm rot="10800000" flipH="1" flipV="1">
              <a:off x="2483770" y="2040134"/>
              <a:ext cx="0" cy="4323852"/>
            </a:xfrm>
            <a:prstGeom prst="line">
              <a:avLst/>
            </a:prstGeom>
            <a:ln w="3175">
              <a:solidFill>
                <a:srgbClr val="938A53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/>
            <p:nvPr userDrawn="1"/>
          </p:nvCxnSpPr>
          <p:spPr>
            <a:xfrm rot="10800000" flipH="1" flipV="1">
              <a:off x="3131841" y="2040134"/>
              <a:ext cx="0" cy="4323852"/>
            </a:xfrm>
            <a:prstGeom prst="line">
              <a:avLst/>
            </a:prstGeom>
            <a:ln w="3175">
              <a:solidFill>
                <a:srgbClr val="938A53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 userDrawn="1"/>
          </p:nvCxnSpPr>
          <p:spPr>
            <a:xfrm rot="10800000" flipH="1" flipV="1">
              <a:off x="4139953" y="2040133"/>
              <a:ext cx="0" cy="4323852"/>
            </a:xfrm>
            <a:prstGeom prst="line">
              <a:avLst/>
            </a:prstGeom>
            <a:ln w="3175">
              <a:solidFill>
                <a:srgbClr val="938A53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 userDrawn="1"/>
          </p:nvCxnSpPr>
          <p:spPr>
            <a:xfrm rot="10800000" flipH="1" flipV="1">
              <a:off x="4134752" y="2040131"/>
              <a:ext cx="0" cy="4323855"/>
            </a:xfrm>
            <a:prstGeom prst="line">
              <a:avLst/>
            </a:prstGeom>
            <a:ln w="3175">
              <a:solidFill>
                <a:srgbClr val="938A53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/>
            <p:cNvCxnSpPr/>
            <p:nvPr userDrawn="1"/>
          </p:nvCxnSpPr>
          <p:spPr>
            <a:xfrm rot="10800000" flipH="1" flipV="1">
              <a:off x="5142864" y="2040134"/>
              <a:ext cx="0" cy="4323852"/>
            </a:xfrm>
            <a:prstGeom prst="line">
              <a:avLst/>
            </a:prstGeom>
            <a:ln w="3175">
              <a:solidFill>
                <a:srgbClr val="938A53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/>
            <p:nvPr userDrawn="1"/>
          </p:nvCxnSpPr>
          <p:spPr>
            <a:xfrm rot="10800000" flipH="1" flipV="1">
              <a:off x="5790936" y="2040134"/>
              <a:ext cx="0" cy="4323852"/>
            </a:xfrm>
            <a:prstGeom prst="line">
              <a:avLst/>
            </a:prstGeom>
            <a:ln w="3175">
              <a:solidFill>
                <a:srgbClr val="938A53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/>
            <p:cNvCxnSpPr/>
            <p:nvPr userDrawn="1"/>
          </p:nvCxnSpPr>
          <p:spPr>
            <a:xfrm rot="10800000" flipH="1" flipV="1">
              <a:off x="6439008" y="2040134"/>
              <a:ext cx="0" cy="4323852"/>
            </a:xfrm>
            <a:prstGeom prst="line">
              <a:avLst/>
            </a:prstGeom>
            <a:ln w="3175">
              <a:solidFill>
                <a:srgbClr val="938A53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/>
            <p:cNvCxnSpPr/>
            <p:nvPr userDrawn="1"/>
          </p:nvCxnSpPr>
          <p:spPr>
            <a:xfrm rot="10800000" flipH="1" flipV="1">
              <a:off x="7087080" y="2040134"/>
              <a:ext cx="0" cy="4323852"/>
            </a:xfrm>
            <a:prstGeom prst="line">
              <a:avLst/>
            </a:prstGeom>
            <a:ln w="3175">
              <a:solidFill>
                <a:srgbClr val="938A53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/>
            <p:cNvCxnSpPr/>
            <p:nvPr userDrawn="1"/>
          </p:nvCxnSpPr>
          <p:spPr>
            <a:xfrm rot="10800000" flipH="1" flipV="1">
              <a:off x="7735152" y="2040134"/>
              <a:ext cx="0" cy="4323852"/>
            </a:xfrm>
            <a:prstGeom prst="line">
              <a:avLst/>
            </a:prstGeom>
            <a:ln w="3175">
              <a:solidFill>
                <a:srgbClr val="938A53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Connector 339"/>
            <p:cNvCxnSpPr/>
            <p:nvPr userDrawn="1"/>
          </p:nvCxnSpPr>
          <p:spPr>
            <a:xfrm rot="10800000" flipH="1" flipV="1">
              <a:off x="539553" y="2040134"/>
              <a:ext cx="0" cy="4323852"/>
            </a:xfrm>
            <a:prstGeom prst="line">
              <a:avLst/>
            </a:prstGeom>
            <a:ln w="3175">
              <a:solidFill>
                <a:srgbClr val="938A53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2" name="Group 216"/>
          <p:cNvGrpSpPr/>
          <p:nvPr userDrawn="1"/>
        </p:nvGrpSpPr>
        <p:grpSpPr>
          <a:xfrm>
            <a:off x="3718153" y="954422"/>
            <a:ext cx="1795000" cy="856800"/>
            <a:chOff x="3239852" y="2040134"/>
            <a:chExt cx="1795000" cy="4323852"/>
          </a:xfrm>
        </p:grpSpPr>
        <p:cxnSp>
          <p:nvCxnSpPr>
            <p:cNvPr id="373" name="Straight Connector 372"/>
            <p:cNvCxnSpPr/>
            <p:nvPr userDrawn="1"/>
          </p:nvCxnSpPr>
          <p:spPr>
            <a:xfrm rot="10800000" flipH="1" flipV="1">
              <a:off x="3239852" y="2040134"/>
              <a:ext cx="0" cy="4323852"/>
            </a:xfrm>
            <a:prstGeom prst="line">
              <a:avLst/>
            </a:prstGeom>
            <a:ln w="3175">
              <a:solidFill>
                <a:srgbClr val="938A53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Connector 373"/>
            <p:cNvCxnSpPr/>
            <p:nvPr userDrawn="1"/>
          </p:nvCxnSpPr>
          <p:spPr>
            <a:xfrm rot="10800000" flipH="1" flipV="1">
              <a:off x="5034852" y="2040134"/>
              <a:ext cx="0" cy="4323852"/>
            </a:xfrm>
            <a:prstGeom prst="line">
              <a:avLst/>
            </a:prstGeom>
            <a:ln w="3175">
              <a:solidFill>
                <a:srgbClr val="938A53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6" name="Group 213"/>
          <p:cNvGrpSpPr/>
          <p:nvPr userDrawn="1"/>
        </p:nvGrpSpPr>
        <p:grpSpPr>
          <a:xfrm>
            <a:off x="3735888" y="1054411"/>
            <a:ext cx="1764000" cy="648000"/>
            <a:chOff x="539552" y="2582430"/>
            <a:chExt cx="2592288" cy="648000"/>
          </a:xfrm>
        </p:grpSpPr>
        <p:cxnSp>
          <p:nvCxnSpPr>
            <p:cNvPr id="381" name="Straight Connector 380"/>
            <p:cNvCxnSpPr/>
            <p:nvPr userDrawn="1"/>
          </p:nvCxnSpPr>
          <p:spPr>
            <a:xfrm>
              <a:off x="539552" y="2582430"/>
              <a:ext cx="2592288" cy="0"/>
            </a:xfrm>
            <a:prstGeom prst="line">
              <a:avLst/>
            </a:prstGeom>
            <a:ln w="3175">
              <a:solidFill>
                <a:srgbClr val="EEECE1">
                  <a:alpha val="50000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Straight Connector 381"/>
            <p:cNvCxnSpPr/>
            <p:nvPr userDrawn="1"/>
          </p:nvCxnSpPr>
          <p:spPr>
            <a:xfrm>
              <a:off x="539552" y="2690430"/>
              <a:ext cx="2592288" cy="0"/>
            </a:xfrm>
            <a:prstGeom prst="line">
              <a:avLst/>
            </a:prstGeom>
            <a:ln w="3175">
              <a:solidFill>
                <a:srgbClr val="EEECE1">
                  <a:alpha val="50000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Connector 382"/>
            <p:cNvCxnSpPr/>
            <p:nvPr userDrawn="1"/>
          </p:nvCxnSpPr>
          <p:spPr>
            <a:xfrm>
              <a:off x="539552" y="2798430"/>
              <a:ext cx="2592288" cy="0"/>
            </a:xfrm>
            <a:prstGeom prst="line">
              <a:avLst/>
            </a:prstGeom>
            <a:ln w="3175">
              <a:solidFill>
                <a:srgbClr val="EEECE1">
                  <a:alpha val="50000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/>
            <p:cNvCxnSpPr/>
            <p:nvPr userDrawn="1"/>
          </p:nvCxnSpPr>
          <p:spPr>
            <a:xfrm>
              <a:off x="539552" y="3014430"/>
              <a:ext cx="2592288" cy="0"/>
            </a:xfrm>
            <a:prstGeom prst="line">
              <a:avLst/>
            </a:prstGeom>
            <a:ln w="3175">
              <a:solidFill>
                <a:srgbClr val="EEECE1">
                  <a:alpha val="50000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Straight Connector 384"/>
            <p:cNvCxnSpPr/>
            <p:nvPr userDrawn="1"/>
          </p:nvCxnSpPr>
          <p:spPr>
            <a:xfrm>
              <a:off x="539552" y="3122430"/>
              <a:ext cx="2592288" cy="0"/>
            </a:xfrm>
            <a:prstGeom prst="line">
              <a:avLst/>
            </a:prstGeom>
            <a:ln w="3175">
              <a:solidFill>
                <a:srgbClr val="EEECE1">
                  <a:alpha val="50000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Straight Connector 385"/>
            <p:cNvCxnSpPr/>
            <p:nvPr userDrawn="1"/>
          </p:nvCxnSpPr>
          <p:spPr>
            <a:xfrm>
              <a:off x="539552" y="3230430"/>
              <a:ext cx="2592288" cy="0"/>
            </a:xfrm>
            <a:prstGeom prst="line">
              <a:avLst/>
            </a:prstGeom>
            <a:ln w="3175">
              <a:solidFill>
                <a:srgbClr val="EEECE1">
                  <a:alpha val="50000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7" name="Group 214"/>
          <p:cNvGrpSpPr/>
          <p:nvPr userDrawn="1"/>
        </p:nvGrpSpPr>
        <p:grpSpPr>
          <a:xfrm>
            <a:off x="3735888" y="946411"/>
            <a:ext cx="1764000" cy="864000"/>
            <a:chOff x="539552" y="2474430"/>
            <a:chExt cx="2592288" cy="864000"/>
          </a:xfrm>
        </p:grpSpPr>
        <p:cxnSp>
          <p:nvCxnSpPr>
            <p:cNvPr id="378" name="Straight Connector 377"/>
            <p:cNvCxnSpPr/>
            <p:nvPr userDrawn="1"/>
          </p:nvCxnSpPr>
          <p:spPr>
            <a:xfrm>
              <a:off x="539552" y="2474430"/>
              <a:ext cx="2592288" cy="0"/>
            </a:xfrm>
            <a:prstGeom prst="line">
              <a:avLst/>
            </a:prstGeom>
            <a:ln>
              <a:solidFill>
                <a:srgbClr val="938A53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/>
            <p:cNvCxnSpPr/>
            <p:nvPr userDrawn="1"/>
          </p:nvCxnSpPr>
          <p:spPr>
            <a:xfrm>
              <a:off x="539552" y="2906430"/>
              <a:ext cx="2592288" cy="0"/>
            </a:xfrm>
            <a:prstGeom prst="line">
              <a:avLst/>
            </a:prstGeom>
            <a:ln>
              <a:solidFill>
                <a:srgbClr val="938A53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/>
            <p:cNvCxnSpPr/>
            <p:nvPr userDrawn="1"/>
          </p:nvCxnSpPr>
          <p:spPr>
            <a:xfrm>
              <a:off x="539552" y="3338430"/>
              <a:ext cx="2592288" cy="0"/>
            </a:xfrm>
            <a:prstGeom prst="line">
              <a:avLst/>
            </a:prstGeom>
            <a:ln>
              <a:solidFill>
                <a:srgbClr val="938A53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8" name="TextBox 177"/>
          <p:cNvSpPr txBox="1"/>
          <p:nvPr userDrawn="1"/>
        </p:nvSpPr>
        <p:spPr>
          <a:xfrm>
            <a:off x="3968989" y="1026190"/>
            <a:ext cx="123303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noProof="0" dirty="0" smtClean="0">
                <a:solidFill>
                  <a:srgbClr val="5D3F31"/>
                </a:solidFill>
                <a:latin typeface="Clarendon" pitchFamily="18" charset="0"/>
              </a:rPr>
              <a:t>CLIC 500GeV</a:t>
            </a:r>
            <a:endParaRPr lang="en-US" sz="1200" b="1" noProof="0" dirty="0">
              <a:solidFill>
                <a:srgbClr val="5D3F31"/>
              </a:solidFill>
              <a:latin typeface="Clarendon" pitchFamily="18" charset="0"/>
            </a:endParaRPr>
          </a:p>
        </p:txBody>
      </p:sp>
      <p:grpSp>
        <p:nvGrpSpPr>
          <p:cNvPr id="400" name="Group 399"/>
          <p:cNvGrpSpPr/>
          <p:nvPr userDrawn="1"/>
        </p:nvGrpSpPr>
        <p:grpSpPr>
          <a:xfrm>
            <a:off x="8276002" y="943121"/>
            <a:ext cx="252028" cy="861674"/>
            <a:chOff x="682386" y="935577"/>
            <a:chExt cx="252028" cy="861674"/>
          </a:xfrm>
          <a:solidFill>
            <a:schemeClr val="bg2">
              <a:lumMod val="75000"/>
              <a:alpha val="50000"/>
            </a:schemeClr>
          </a:solidFill>
        </p:grpSpPr>
        <p:sp>
          <p:nvSpPr>
            <p:cNvPr id="401" name="Rectangle 400"/>
            <p:cNvSpPr/>
            <p:nvPr userDrawn="1"/>
          </p:nvSpPr>
          <p:spPr>
            <a:xfrm>
              <a:off x="682386" y="1365251"/>
              <a:ext cx="252028" cy="432000"/>
            </a:xfrm>
            <a:prstGeom prst="rect">
              <a:avLst/>
            </a:prstGeom>
            <a:grpFill/>
            <a:ln w="3175">
              <a:solidFill>
                <a:srgbClr val="5D3F31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solidFill>
                    <a:schemeClr val="bg2">
                      <a:lumMod val="50000"/>
                    </a:schemeClr>
                  </a:solidFill>
                  <a:latin typeface="Clarendon" pitchFamily="18" charset="0"/>
                </a:rPr>
                <a:t>2</a:t>
              </a:r>
              <a:endParaRPr lang="en-US" sz="1100" dirty="0">
                <a:solidFill>
                  <a:schemeClr val="bg2">
                    <a:lumMod val="50000"/>
                  </a:schemeClr>
                </a:solidFill>
                <a:latin typeface="Clarendon" pitchFamily="18" charset="0"/>
              </a:endParaRPr>
            </a:p>
          </p:txBody>
        </p:sp>
        <p:sp>
          <p:nvSpPr>
            <p:cNvPr id="402" name="Rectangle 401"/>
            <p:cNvSpPr/>
            <p:nvPr userDrawn="1"/>
          </p:nvSpPr>
          <p:spPr>
            <a:xfrm>
              <a:off x="682386" y="935577"/>
              <a:ext cx="252028" cy="432000"/>
            </a:xfrm>
            <a:prstGeom prst="rect">
              <a:avLst/>
            </a:prstGeom>
            <a:grpFill/>
            <a:ln w="3175">
              <a:solidFill>
                <a:srgbClr val="5D3F31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CH" sz="1100" dirty="0" smtClean="0">
                  <a:solidFill>
                    <a:schemeClr val="bg2">
                      <a:lumMod val="50000"/>
                    </a:schemeClr>
                  </a:solidFill>
                  <a:latin typeface="Clarendon" pitchFamily="18" charset="0"/>
                </a:rPr>
                <a:t>2</a:t>
              </a:r>
              <a:endParaRPr lang="en-US" sz="1100" dirty="0">
                <a:solidFill>
                  <a:schemeClr val="bg2">
                    <a:lumMod val="50000"/>
                  </a:schemeClr>
                </a:solidFill>
                <a:latin typeface="Clarendon" pitchFamily="18" charset="0"/>
              </a:endParaRPr>
            </a:p>
          </p:txBody>
        </p:sp>
      </p:grpSp>
      <p:sp>
        <p:nvSpPr>
          <p:cNvPr id="404" name="Title 1"/>
          <p:cNvSpPr txBox="1">
            <a:spLocks/>
          </p:cNvSpPr>
          <p:nvPr userDrawn="1"/>
        </p:nvSpPr>
        <p:spPr>
          <a:xfrm>
            <a:off x="8229600" y="0"/>
            <a:ext cx="914400" cy="59752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marL="715963" indent="0" algn="l">
              <a:tabLst>
                <a:tab pos="8164513" algn="l"/>
              </a:tabLst>
              <a:defRPr sz="2800" b="1" i="0" baseline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pPr marL="715963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164513" algn="l"/>
              </a:tabLst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05" name="Title 1"/>
          <p:cNvSpPr txBox="1">
            <a:spLocks/>
          </p:cNvSpPr>
          <p:nvPr userDrawn="1"/>
        </p:nvSpPr>
        <p:spPr>
          <a:xfrm>
            <a:off x="1" y="0"/>
            <a:ext cx="914400" cy="59752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marL="715963" indent="0" algn="l">
              <a:tabLst>
                <a:tab pos="8164513" algn="l"/>
              </a:tabLst>
              <a:defRPr sz="2800" b="1" i="0" baseline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pPr marL="715963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164513" algn="l"/>
              </a:tabLst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06" name="Title 1"/>
          <p:cNvSpPr>
            <a:spLocks noGrp="1"/>
          </p:cNvSpPr>
          <p:nvPr>
            <p:ph type="title"/>
          </p:nvPr>
        </p:nvSpPr>
        <p:spPr>
          <a:xfrm>
            <a:off x="606582" y="0"/>
            <a:ext cx="7740714" cy="597529"/>
          </a:xfrm>
          <a:solidFill>
            <a:schemeClr val="bg2">
              <a:lumMod val="25000"/>
            </a:schemeClr>
          </a:solidFill>
          <a:ln>
            <a:noFill/>
          </a:ln>
        </p:spPr>
        <p:txBody>
          <a:bodyPr>
            <a:noAutofit/>
          </a:bodyPr>
          <a:lstStyle>
            <a:lvl1pPr marL="0" indent="0" algn="ctr">
              <a:tabLst>
                <a:tab pos="8164513" algn="l"/>
              </a:tabLst>
              <a:defRPr sz="2800" b="1" i="0" baseline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pic>
        <p:nvPicPr>
          <p:cNvPr id="407" name="Picture 406" descr="CLIC-Logo-Color-150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9053" y="-36212"/>
            <a:ext cx="648000" cy="648000"/>
          </a:xfrm>
          <a:prstGeom prst="rect">
            <a:avLst/>
          </a:prstGeom>
        </p:spPr>
      </p:pic>
      <p:grpSp>
        <p:nvGrpSpPr>
          <p:cNvPr id="408" name="Group 228"/>
          <p:cNvGrpSpPr>
            <a:grpSpLocks noChangeAspect="1"/>
          </p:cNvGrpSpPr>
          <p:nvPr userDrawn="1"/>
        </p:nvGrpSpPr>
        <p:grpSpPr>
          <a:xfrm>
            <a:off x="8558830" y="82298"/>
            <a:ext cx="432000" cy="426600"/>
            <a:chOff x="3268356" y="3002111"/>
            <a:chExt cx="1330729" cy="1314094"/>
          </a:xfrm>
        </p:grpSpPr>
        <p:grpSp>
          <p:nvGrpSpPr>
            <p:cNvPr id="409" name="Group 37"/>
            <p:cNvGrpSpPr/>
            <p:nvPr userDrawn="1"/>
          </p:nvGrpSpPr>
          <p:grpSpPr>
            <a:xfrm>
              <a:off x="3268356" y="3002111"/>
              <a:ext cx="1330729" cy="1314094"/>
              <a:chOff x="1702106" y="2920630"/>
              <a:chExt cx="1330729" cy="1314094"/>
            </a:xfrm>
          </p:grpSpPr>
          <p:sp>
            <p:nvSpPr>
              <p:cNvPr id="425" name="Oval 424"/>
              <p:cNvSpPr/>
              <p:nvPr userDrawn="1"/>
            </p:nvSpPr>
            <p:spPr>
              <a:xfrm>
                <a:off x="1702107" y="2920631"/>
                <a:ext cx="948144" cy="931509"/>
              </a:xfrm>
              <a:prstGeom prst="ellipse">
                <a:avLst/>
              </a:prstGeom>
              <a:noFill/>
              <a:ln w="127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426" name="Freeform 425"/>
              <p:cNvSpPr/>
              <p:nvPr userDrawn="1"/>
            </p:nvSpPr>
            <p:spPr>
              <a:xfrm rot="21360000">
                <a:off x="1900792" y="3058324"/>
                <a:ext cx="948145" cy="931510"/>
              </a:xfrm>
              <a:custGeom>
                <a:avLst/>
                <a:gdLst>
                  <a:gd name="connsiteX0" fmla="*/ 0 w 1548143"/>
                  <a:gd name="connsiteY0" fmla="*/ 760491 h 1520982"/>
                  <a:gd name="connsiteX1" fmla="*/ 231587 w 1548143"/>
                  <a:gd name="connsiteY1" fmla="*/ 218005 h 1520982"/>
                  <a:gd name="connsiteX2" fmla="*/ 774074 w 1548143"/>
                  <a:gd name="connsiteY2" fmla="*/ 1 h 1520982"/>
                  <a:gd name="connsiteX3" fmla="*/ 1316560 w 1548143"/>
                  <a:gd name="connsiteY3" fmla="*/ 218007 h 1520982"/>
                  <a:gd name="connsiteX4" fmla="*/ 1548145 w 1548143"/>
                  <a:gd name="connsiteY4" fmla="*/ 760494 h 1520982"/>
                  <a:gd name="connsiteX5" fmla="*/ 1316559 w 1548143"/>
                  <a:gd name="connsiteY5" fmla="*/ 1302980 h 1520982"/>
                  <a:gd name="connsiteX6" fmla="*/ 774073 w 1548143"/>
                  <a:gd name="connsiteY6" fmla="*/ 1520985 h 1520982"/>
                  <a:gd name="connsiteX7" fmla="*/ 231587 w 1548143"/>
                  <a:gd name="connsiteY7" fmla="*/ 1302980 h 1520982"/>
                  <a:gd name="connsiteX8" fmla="*/ 2 w 1548143"/>
                  <a:gd name="connsiteY8" fmla="*/ 760493 h 1520982"/>
                  <a:gd name="connsiteX9" fmla="*/ 0 w 1548143"/>
                  <a:gd name="connsiteY9" fmla="*/ 760491 h 1520982"/>
                  <a:gd name="connsiteX0" fmla="*/ 231587 w 1548145"/>
                  <a:gd name="connsiteY0" fmla="*/ 218004 h 1520984"/>
                  <a:gd name="connsiteX1" fmla="*/ 774074 w 1548145"/>
                  <a:gd name="connsiteY1" fmla="*/ 0 h 1520984"/>
                  <a:gd name="connsiteX2" fmla="*/ 1316560 w 1548145"/>
                  <a:gd name="connsiteY2" fmla="*/ 218006 h 1520984"/>
                  <a:gd name="connsiteX3" fmla="*/ 1548145 w 1548145"/>
                  <a:gd name="connsiteY3" fmla="*/ 760493 h 1520984"/>
                  <a:gd name="connsiteX4" fmla="*/ 1316559 w 1548145"/>
                  <a:gd name="connsiteY4" fmla="*/ 1302979 h 1520984"/>
                  <a:gd name="connsiteX5" fmla="*/ 774073 w 1548145"/>
                  <a:gd name="connsiteY5" fmla="*/ 1520984 h 1520984"/>
                  <a:gd name="connsiteX6" fmla="*/ 231587 w 1548145"/>
                  <a:gd name="connsiteY6" fmla="*/ 1302979 h 1520984"/>
                  <a:gd name="connsiteX7" fmla="*/ 2 w 1548145"/>
                  <a:gd name="connsiteY7" fmla="*/ 760492 h 1520984"/>
                  <a:gd name="connsiteX8" fmla="*/ 0 w 1548145"/>
                  <a:gd name="connsiteY8" fmla="*/ 760490 h 1520984"/>
                  <a:gd name="connsiteX9" fmla="*/ 323027 w 1548145"/>
                  <a:gd name="connsiteY9" fmla="*/ 309444 h 1520984"/>
                  <a:gd name="connsiteX0" fmla="*/ 231587 w 1548145"/>
                  <a:gd name="connsiteY0" fmla="*/ 218004 h 1520984"/>
                  <a:gd name="connsiteX1" fmla="*/ 774074 w 1548145"/>
                  <a:gd name="connsiteY1" fmla="*/ 0 h 1520984"/>
                  <a:gd name="connsiteX2" fmla="*/ 1316560 w 1548145"/>
                  <a:gd name="connsiteY2" fmla="*/ 218006 h 1520984"/>
                  <a:gd name="connsiteX3" fmla="*/ 1548145 w 1548145"/>
                  <a:gd name="connsiteY3" fmla="*/ 760493 h 1520984"/>
                  <a:gd name="connsiteX4" fmla="*/ 1316559 w 1548145"/>
                  <a:gd name="connsiteY4" fmla="*/ 1302979 h 1520984"/>
                  <a:gd name="connsiteX5" fmla="*/ 774073 w 1548145"/>
                  <a:gd name="connsiteY5" fmla="*/ 1520984 h 1520984"/>
                  <a:gd name="connsiteX6" fmla="*/ 231587 w 1548145"/>
                  <a:gd name="connsiteY6" fmla="*/ 1302979 h 1520984"/>
                  <a:gd name="connsiteX7" fmla="*/ 2 w 1548145"/>
                  <a:gd name="connsiteY7" fmla="*/ 760492 h 1520984"/>
                  <a:gd name="connsiteX8" fmla="*/ 0 w 1548145"/>
                  <a:gd name="connsiteY8" fmla="*/ 760490 h 1520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8145" h="1520984">
                    <a:moveTo>
                      <a:pt x="231587" y="218004"/>
                    </a:moveTo>
                    <a:cubicBezTo>
                      <a:pt x="376340" y="78286"/>
                      <a:pt x="571150" y="0"/>
                      <a:pt x="774074" y="0"/>
                    </a:cubicBezTo>
                    <a:cubicBezTo>
                      <a:pt x="976998" y="0"/>
                      <a:pt x="1171807" y="78287"/>
                      <a:pt x="1316560" y="218006"/>
                    </a:cubicBezTo>
                    <a:cubicBezTo>
                      <a:pt x="1464700" y="360993"/>
                      <a:pt x="1548145" y="556465"/>
                      <a:pt x="1548145" y="760493"/>
                    </a:cubicBezTo>
                    <a:cubicBezTo>
                      <a:pt x="1548145" y="964521"/>
                      <a:pt x="1464699" y="1159992"/>
                      <a:pt x="1316559" y="1302979"/>
                    </a:cubicBezTo>
                    <a:cubicBezTo>
                      <a:pt x="1171806" y="1442697"/>
                      <a:pt x="976996" y="1520984"/>
                      <a:pt x="774073" y="1520984"/>
                    </a:cubicBezTo>
                    <a:cubicBezTo>
                      <a:pt x="571149" y="1520984"/>
                      <a:pt x="376340" y="1442697"/>
                      <a:pt x="231587" y="1302979"/>
                    </a:cubicBezTo>
                    <a:cubicBezTo>
                      <a:pt x="83447" y="1159992"/>
                      <a:pt x="1" y="964520"/>
                      <a:pt x="2" y="760492"/>
                    </a:cubicBezTo>
                    <a:lnTo>
                      <a:pt x="0" y="760490"/>
                    </a:lnTo>
                  </a:path>
                </a:pathLst>
              </a:custGeom>
              <a:noFill/>
              <a:ln w="127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cxnSp>
            <p:nvCxnSpPr>
              <p:cNvPr id="427" name="Straight Connector 426"/>
              <p:cNvCxnSpPr>
                <a:stCxn id="425" idx="0"/>
              </p:cNvCxnSpPr>
              <p:nvPr userDrawn="1"/>
            </p:nvCxnSpPr>
            <p:spPr>
              <a:xfrm rot="16200000" flipH="1">
                <a:off x="2598962" y="2497847"/>
                <a:ext cx="11089" cy="856656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" name="Straight Connector 427"/>
              <p:cNvCxnSpPr>
                <a:stCxn id="425" idx="6"/>
              </p:cNvCxnSpPr>
              <p:nvPr userDrawn="1"/>
            </p:nvCxnSpPr>
            <p:spPr>
              <a:xfrm>
                <a:off x="2650251" y="3386385"/>
                <a:ext cx="199609" cy="848339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" name="Straight Connector 428"/>
              <p:cNvCxnSpPr>
                <a:endCxn id="426" idx="3"/>
              </p:cNvCxnSpPr>
              <p:nvPr userDrawn="1"/>
            </p:nvCxnSpPr>
            <p:spPr>
              <a:xfrm rot="5400000">
                <a:off x="2657891" y="3232504"/>
                <a:ext cx="448397" cy="68615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Straight Connector 429"/>
              <p:cNvCxnSpPr>
                <a:stCxn id="425" idx="5"/>
              </p:cNvCxnSpPr>
              <p:nvPr userDrawn="1"/>
            </p:nvCxnSpPr>
            <p:spPr>
              <a:xfrm rot="5400000">
                <a:off x="2016366" y="3739691"/>
                <a:ext cx="519001" cy="471065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Straight Connector 430"/>
              <p:cNvCxnSpPr>
                <a:stCxn id="425" idx="2"/>
              </p:cNvCxnSpPr>
              <p:nvPr userDrawn="1"/>
            </p:nvCxnSpPr>
            <p:spPr>
              <a:xfrm rot="10800000" flipH="1" flipV="1">
                <a:off x="1702106" y="3386385"/>
                <a:ext cx="138618" cy="576648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0" name="Group 65"/>
            <p:cNvGrpSpPr/>
            <p:nvPr userDrawn="1"/>
          </p:nvGrpSpPr>
          <p:grpSpPr>
            <a:xfrm>
              <a:off x="3355064" y="3362949"/>
              <a:ext cx="709201" cy="217695"/>
              <a:chOff x="5772562" y="3807713"/>
              <a:chExt cx="709201" cy="217695"/>
            </a:xfrm>
          </p:grpSpPr>
          <p:sp>
            <p:nvSpPr>
              <p:cNvPr id="411" name="Freeform 410"/>
              <p:cNvSpPr/>
              <p:nvPr userDrawn="1"/>
            </p:nvSpPr>
            <p:spPr>
              <a:xfrm>
                <a:off x="5772562" y="3807713"/>
                <a:ext cx="140174" cy="217695"/>
              </a:xfrm>
              <a:custGeom>
                <a:avLst/>
                <a:gdLst>
                  <a:gd name="connsiteX0" fmla="*/ 0 w 161171"/>
                  <a:gd name="connsiteY0" fmla="*/ 106899 h 213798"/>
                  <a:gd name="connsiteX1" fmla="*/ 16236 w 161171"/>
                  <a:gd name="connsiteY1" fmla="*/ 42549 h 213798"/>
                  <a:gd name="connsiteX2" fmla="*/ 80586 w 161171"/>
                  <a:gd name="connsiteY2" fmla="*/ 0 h 213798"/>
                  <a:gd name="connsiteX3" fmla="*/ 144936 w 161171"/>
                  <a:gd name="connsiteY3" fmla="*/ 42549 h 213798"/>
                  <a:gd name="connsiteX4" fmla="*/ 161172 w 161171"/>
                  <a:gd name="connsiteY4" fmla="*/ 106899 h 213798"/>
                  <a:gd name="connsiteX5" fmla="*/ 144936 w 161171"/>
                  <a:gd name="connsiteY5" fmla="*/ 171249 h 213798"/>
                  <a:gd name="connsiteX6" fmla="*/ 80586 w 161171"/>
                  <a:gd name="connsiteY6" fmla="*/ 213798 h 213798"/>
                  <a:gd name="connsiteX7" fmla="*/ 16236 w 161171"/>
                  <a:gd name="connsiteY7" fmla="*/ 171249 h 213798"/>
                  <a:gd name="connsiteX8" fmla="*/ 0 w 161171"/>
                  <a:gd name="connsiteY8" fmla="*/ 106899 h 213798"/>
                  <a:gd name="connsiteX0" fmla="*/ 161172 w 252612"/>
                  <a:gd name="connsiteY0" fmla="*/ 106899 h 213798"/>
                  <a:gd name="connsiteX1" fmla="*/ 144936 w 252612"/>
                  <a:gd name="connsiteY1" fmla="*/ 171249 h 213798"/>
                  <a:gd name="connsiteX2" fmla="*/ 80586 w 252612"/>
                  <a:gd name="connsiteY2" fmla="*/ 213798 h 213798"/>
                  <a:gd name="connsiteX3" fmla="*/ 16236 w 252612"/>
                  <a:gd name="connsiteY3" fmla="*/ 171249 h 213798"/>
                  <a:gd name="connsiteX4" fmla="*/ 0 w 252612"/>
                  <a:gd name="connsiteY4" fmla="*/ 106899 h 213798"/>
                  <a:gd name="connsiteX5" fmla="*/ 16236 w 252612"/>
                  <a:gd name="connsiteY5" fmla="*/ 42549 h 213798"/>
                  <a:gd name="connsiteX6" fmla="*/ 80586 w 252612"/>
                  <a:gd name="connsiteY6" fmla="*/ 0 h 213798"/>
                  <a:gd name="connsiteX7" fmla="*/ 144936 w 252612"/>
                  <a:gd name="connsiteY7" fmla="*/ 42549 h 213798"/>
                  <a:gd name="connsiteX8" fmla="*/ 252612 w 252612"/>
                  <a:gd name="connsiteY8" fmla="*/ 198339 h 213798"/>
                  <a:gd name="connsiteX0" fmla="*/ 161172 w 161172"/>
                  <a:gd name="connsiteY0" fmla="*/ 106899 h 213798"/>
                  <a:gd name="connsiteX1" fmla="*/ 144936 w 161172"/>
                  <a:gd name="connsiteY1" fmla="*/ 171249 h 213798"/>
                  <a:gd name="connsiteX2" fmla="*/ 80586 w 161172"/>
                  <a:gd name="connsiteY2" fmla="*/ 213798 h 213798"/>
                  <a:gd name="connsiteX3" fmla="*/ 16236 w 161172"/>
                  <a:gd name="connsiteY3" fmla="*/ 171249 h 213798"/>
                  <a:gd name="connsiteX4" fmla="*/ 0 w 161172"/>
                  <a:gd name="connsiteY4" fmla="*/ 106899 h 213798"/>
                  <a:gd name="connsiteX5" fmla="*/ 16236 w 161172"/>
                  <a:gd name="connsiteY5" fmla="*/ 42549 h 213798"/>
                  <a:gd name="connsiteX6" fmla="*/ 80586 w 161172"/>
                  <a:gd name="connsiteY6" fmla="*/ 0 h 213798"/>
                  <a:gd name="connsiteX7" fmla="*/ 144936 w 161172"/>
                  <a:gd name="connsiteY7" fmla="*/ 42549 h 213798"/>
                  <a:gd name="connsiteX0" fmla="*/ 144936 w 144936"/>
                  <a:gd name="connsiteY0" fmla="*/ 171249 h 213798"/>
                  <a:gd name="connsiteX1" fmla="*/ 80586 w 144936"/>
                  <a:gd name="connsiteY1" fmla="*/ 213798 h 213798"/>
                  <a:gd name="connsiteX2" fmla="*/ 16236 w 144936"/>
                  <a:gd name="connsiteY2" fmla="*/ 171249 h 213798"/>
                  <a:gd name="connsiteX3" fmla="*/ 0 w 144936"/>
                  <a:gd name="connsiteY3" fmla="*/ 106899 h 213798"/>
                  <a:gd name="connsiteX4" fmla="*/ 16236 w 144936"/>
                  <a:gd name="connsiteY4" fmla="*/ 42549 h 213798"/>
                  <a:gd name="connsiteX5" fmla="*/ 80586 w 144936"/>
                  <a:gd name="connsiteY5" fmla="*/ 0 h 213798"/>
                  <a:gd name="connsiteX6" fmla="*/ 144936 w 144936"/>
                  <a:gd name="connsiteY6" fmla="*/ 42549 h 213798"/>
                  <a:gd name="connsiteX0" fmla="*/ 144936 w 148871"/>
                  <a:gd name="connsiteY0" fmla="*/ 171249 h 216504"/>
                  <a:gd name="connsiteX1" fmla="*/ 138146 w 148871"/>
                  <a:gd name="connsiteY1" fmla="*/ 187483 h 216504"/>
                  <a:gd name="connsiteX2" fmla="*/ 80586 w 148871"/>
                  <a:gd name="connsiteY2" fmla="*/ 213798 h 216504"/>
                  <a:gd name="connsiteX3" fmla="*/ 16236 w 148871"/>
                  <a:gd name="connsiteY3" fmla="*/ 171249 h 216504"/>
                  <a:gd name="connsiteX4" fmla="*/ 0 w 148871"/>
                  <a:gd name="connsiteY4" fmla="*/ 106899 h 216504"/>
                  <a:gd name="connsiteX5" fmla="*/ 16236 w 148871"/>
                  <a:gd name="connsiteY5" fmla="*/ 42549 h 216504"/>
                  <a:gd name="connsiteX6" fmla="*/ 80586 w 148871"/>
                  <a:gd name="connsiteY6" fmla="*/ 0 h 216504"/>
                  <a:gd name="connsiteX7" fmla="*/ 144936 w 148871"/>
                  <a:gd name="connsiteY7" fmla="*/ 42549 h 216504"/>
                  <a:gd name="connsiteX0" fmla="*/ 138146 w 144936"/>
                  <a:gd name="connsiteY0" fmla="*/ 187483 h 216504"/>
                  <a:gd name="connsiteX1" fmla="*/ 80586 w 144936"/>
                  <a:gd name="connsiteY1" fmla="*/ 213798 h 216504"/>
                  <a:gd name="connsiteX2" fmla="*/ 16236 w 144936"/>
                  <a:gd name="connsiteY2" fmla="*/ 171249 h 216504"/>
                  <a:gd name="connsiteX3" fmla="*/ 0 w 144936"/>
                  <a:gd name="connsiteY3" fmla="*/ 106899 h 216504"/>
                  <a:gd name="connsiteX4" fmla="*/ 16236 w 144936"/>
                  <a:gd name="connsiteY4" fmla="*/ 42549 h 216504"/>
                  <a:gd name="connsiteX5" fmla="*/ 80586 w 144936"/>
                  <a:gd name="connsiteY5" fmla="*/ 0 h 216504"/>
                  <a:gd name="connsiteX6" fmla="*/ 144936 w 144936"/>
                  <a:gd name="connsiteY6" fmla="*/ 42549 h 216504"/>
                  <a:gd name="connsiteX0" fmla="*/ 138146 w 138146"/>
                  <a:gd name="connsiteY0" fmla="*/ 189864 h 218885"/>
                  <a:gd name="connsiteX1" fmla="*/ 80586 w 138146"/>
                  <a:gd name="connsiteY1" fmla="*/ 216179 h 218885"/>
                  <a:gd name="connsiteX2" fmla="*/ 16236 w 138146"/>
                  <a:gd name="connsiteY2" fmla="*/ 173630 h 218885"/>
                  <a:gd name="connsiteX3" fmla="*/ 0 w 138146"/>
                  <a:gd name="connsiteY3" fmla="*/ 109280 h 218885"/>
                  <a:gd name="connsiteX4" fmla="*/ 16236 w 138146"/>
                  <a:gd name="connsiteY4" fmla="*/ 44930 h 218885"/>
                  <a:gd name="connsiteX5" fmla="*/ 80586 w 138146"/>
                  <a:gd name="connsiteY5" fmla="*/ 2381 h 218885"/>
                  <a:gd name="connsiteX6" fmla="*/ 135411 w 138146"/>
                  <a:gd name="connsiteY6" fmla="*/ 30642 h 218885"/>
                  <a:gd name="connsiteX0" fmla="*/ 138146 w 140174"/>
                  <a:gd name="connsiteY0" fmla="*/ 188674 h 217695"/>
                  <a:gd name="connsiteX1" fmla="*/ 80586 w 140174"/>
                  <a:gd name="connsiteY1" fmla="*/ 214989 h 217695"/>
                  <a:gd name="connsiteX2" fmla="*/ 16236 w 140174"/>
                  <a:gd name="connsiteY2" fmla="*/ 172440 h 217695"/>
                  <a:gd name="connsiteX3" fmla="*/ 0 w 140174"/>
                  <a:gd name="connsiteY3" fmla="*/ 108090 h 217695"/>
                  <a:gd name="connsiteX4" fmla="*/ 16236 w 140174"/>
                  <a:gd name="connsiteY4" fmla="*/ 43740 h 217695"/>
                  <a:gd name="connsiteX5" fmla="*/ 80586 w 140174"/>
                  <a:gd name="connsiteY5" fmla="*/ 1191 h 217695"/>
                  <a:gd name="connsiteX6" fmla="*/ 140174 w 140174"/>
                  <a:gd name="connsiteY6" fmla="*/ 36596 h 217695"/>
                  <a:gd name="connsiteX0" fmla="*/ 138146 w 140174"/>
                  <a:gd name="connsiteY0" fmla="*/ 188674 h 217695"/>
                  <a:gd name="connsiteX1" fmla="*/ 80586 w 140174"/>
                  <a:gd name="connsiteY1" fmla="*/ 214989 h 217695"/>
                  <a:gd name="connsiteX2" fmla="*/ 16236 w 140174"/>
                  <a:gd name="connsiteY2" fmla="*/ 172440 h 217695"/>
                  <a:gd name="connsiteX3" fmla="*/ 0 w 140174"/>
                  <a:gd name="connsiteY3" fmla="*/ 108090 h 217695"/>
                  <a:gd name="connsiteX4" fmla="*/ 16236 w 140174"/>
                  <a:gd name="connsiteY4" fmla="*/ 43740 h 217695"/>
                  <a:gd name="connsiteX5" fmla="*/ 80586 w 140174"/>
                  <a:gd name="connsiteY5" fmla="*/ 1191 h 217695"/>
                  <a:gd name="connsiteX6" fmla="*/ 140174 w 140174"/>
                  <a:gd name="connsiteY6" fmla="*/ 36596 h 217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174" h="217695">
                    <a:moveTo>
                      <a:pt x="138146" y="188674"/>
                    </a:moveTo>
                    <a:cubicBezTo>
                      <a:pt x="117896" y="202909"/>
                      <a:pt x="100904" y="217695"/>
                      <a:pt x="80586" y="214989"/>
                    </a:cubicBezTo>
                    <a:cubicBezTo>
                      <a:pt x="60268" y="212283"/>
                      <a:pt x="31463" y="199234"/>
                      <a:pt x="16236" y="172440"/>
                    </a:cubicBezTo>
                    <a:cubicBezTo>
                      <a:pt x="5699" y="153899"/>
                      <a:pt x="0" y="131310"/>
                      <a:pt x="0" y="108090"/>
                    </a:cubicBezTo>
                    <a:cubicBezTo>
                      <a:pt x="0" y="84870"/>
                      <a:pt x="5699" y="62282"/>
                      <a:pt x="16236" y="43740"/>
                    </a:cubicBezTo>
                    <a:cubicBezTo>
                      <a:pt x="31463" y="16946"/>
                      <a:pt x="59930" y="2382"/>
                      <a:pt x="80586" y="1191"/>
                    </a:cubicBezTo>
                    <a:cubicBezTo>
                      <a:pt x="101242" y="0"/>
                      <a:pt x="124947" y="9802"/>
                      <a:pt x="140174" y="36596"/>
                    </a:cubicBezTo>
                  </a:path>
                </a:pathLst>
              </a:custGeom>
              <a:noFill/>
              <a:ln w="12700" cap="rnd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00B0F0"/>
                  </a:solidFill>
                </a:endParaRPr>
              </a:p>
            </p:txBody>
          </p:sp>
          <p:grpSp>
            <p:nvGrpSpPr>
              <p:cNvPr id="412" name="Group 64"/>
              <p:cNvGrpSpPr/>
              <p:nvPr userDrawn="1"/>
            </p:nvGrpSpPr>
            <p:grpSpPr>
              <a:xfrm>
                <a:off x="5974557" y="3825383"/>
                <a:ext cx="100012" cy="200025"/>
                <a:chOff x="5974557" y="3817144"/>
                <a:chExt cx="100012" cy="200025"/>
              </a:xfrm>
            </p:grpSpPr>
            <p:cxnSp>
              <p:nvCxnSpPr>
                <p:cNvPr id="421" name="Straight Connector 420"/>
                <p:cNvCxnSpPr/>
                <p:nvPr userDrawn="1"/>
              </p:nvCxnSpPr>
              <p:spPr>
                <a:xfrm rot="5400000">
                  <a:off x="5877357" y="3916726"/>
                  <a:ext cx="1944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" name="Straight Connector 421"/>
                <p:cNvCxnSpPr/>
                <p:nvPr userDrawn="1"/>
              </p:nvCxnSpPr>
              <p:spPr>
                <a:xfrm rot="10800000">
                  <a:off x="5974559" y="4017169"/>
                  <a:ext cx="10001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3" name="Straight Connector 422"/>
                <p:cNvCxnSpPr/>
                <p:nvPr userDrawn="1"/>
              </p:nvCxnSpPr>
              <p:spPr>
                <a:xfrm rot="10800000">
                  <a:off x="5985903" y="3912394"/>
                  <a:ext cx="720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4" name="Straight Connector 423"/>
                <p:cNvCxnSpPr/>
                <p:nvPr userDrawn="1"/>
              </p:nvCxnSpPr>
              <p:spPr>
                <a:xfrm rot="10800000">
                  <a:off x="5974559" y="3817144"/>
                  <a:ext cx="10001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3" name="Group 63"/>
              <p:cNvGrpSpPr/>
              <p:nvPr userDrawn="1"/>
            </p:nvGrpSpPr>
            <p:grpSpPr>
              <a:xfrm>
                <a:off x="6343651" y="3825383"/>
                <a:ext cx="138112" cy="200025"/>
                <a:chOff x="6343651" y="3821905"/>
                <a:chExt cx="138112" cy="200025"/>
              </a:xfrm>
            </p:grpSpPr>
            <p:cxnSp>
              <p:nvCxnSpPr>
                <p:cNvPr id="418" name="Straight Connector 417"/>
                <p:cNvCxnSpPr/>
                <p:nvPr userDrawn="1"/>
              </p:nvCxnSpPr>
              <p:spPr>
                <a:xfrm rot="5400000">
                  <a:off x="6246450" y="3921489"/>
                  <a:ext cx="194401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9" name="Straight Connector 418"/>
                <p:cNvCxnSpPr/>
                <p:nvPr userDrawn="1"/>
              </p:nvCxnSpPr>
              <p:spPr>
                <a:xfrm rot="5400000">
                  <a:off x="6384563" y="3921489"/>
                  <a:ext cx="1944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0" name="Straight Connector 419"/>
                <p:cNvCxnSpPr/>
                <p:nvPr userDrawn="1"/>
              </p:nvCxnSpPr>
              <p:spPr>
                <a:xfrm rot="16200000" flipH="1">
                  <a:off x="6313885" y="3858815"/>
                  <a:ext cx="200025" cy="126206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4" name="Group 62"/>
              <p:cNvGrpSpPr/>
              <p:nvPr userDrawn="1"/>
            </p:nvGrpSpPr>
            <p:grpSpPr>
              <a:xfrm>
                <a:off x="6140461" y="3821896"/>
                <a:ext cx="123418" cy="203512"/>
                <a:chOff x="6140461" y="3813659"/>
                <a:chExt cx="123418" cy="203512"/>
              </a:xfrm>
            </p:grpSpPr>
            <p:cxnSp>
              <p:nvCxnSpPr>
                <p:cNvPr id="415" name="Straight Connector 414"/>
                <p:cNvCxnSpPr/>
                <p:nvPr userDrawn="1"/>
              </p:nvCxnSpPr>
              <p:spPr>
                <a:xfrm rot="5400000">
                  <a:off x="6053569" y="3919970"/>
                  <a:ext cx="1944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6" name="Freeform 415"/>
                <p:cNvSpPr/>
                <p:nvPr userDrawn="1"/>
              </p:nvSpPr>
              <p:spPr>
                <a:xfrm>
                  <a:off x="6140461" y="3813659"/>
                  <a:ext cx="110322" cy="108421"/>
                </a:xfrm>
                <a:custGeom>
                  <a:avLst/>
                  <a:gdLst>
                    <a:gd name="connsiteX0" fmla="*/ 0 w 97631"/>
                    <a:gd name="connsiteY0" fmla="*/ 52388 h 104775"/>
                    <a:gd name="connsiteX1" fmla="*/ 13102 w 97631"/>
                    <a:gd name="connsiteY1" fmla="*/ 16674 h 104775"/>
                    <a:gd name="connsiteX2" fmla="*/ 48816 w 97631"/>
                    <a:gd name="connsiteY2" fmla="*/ 0 h 104775"/>
                    <a:gd name="connsiteX3" fmla="*/ 84530 w 97631"/>
                    <a:gd name="connsiteY3" fmla="*/ 16674 h 104775"/>
                    <a:gd name="connsiteX4" fmla="*/ 97632 w 97631"/>
                    <a:gd name="connsiteY4" fmla="*/ 52388 h 104775"/>
                    <a:gd name="connsiteX5" fmla="*/ 84530 w 97631"/>
                    <a:gd name="connsiteY5" fmla="*/ 88102 h 104775"/>
                    <a:gd name="connsiteX6" fmla="*/ 48816 w 97631"/>
                    <a:gd name="connsiteY6" fmla="*/ 104776 h 104775"/>
                    <a:gd name="connsiteX7" fmla="*/ 13102 w 97631"/>
                    <a:gd name="connsiteY7" fmla="*/ 88102 h 104775"/>
                    <a:gd name="connsiteX8" fmla="*/ 0 w 97631"/>
                    <a:gd name="connsiteY8" fmla="*/ 52388 h 104775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52388 h 104776"/>
                    <a:gd name="connsiteX1" fmla="*/ 8420 w 112000"/>
                    <a:gd name="connsiteY1" fmla="*/ 2386 h 104776"/>
                    <a:gd name="connsiteX2" fmla="*/ 63184 w 112000"/>
                    <a:gd name="connsiteY2" fmla="*/ 0 h 104776"/>
                    <a:gd name="connsiteX3" fmla="*/ 98898 w 112000"/>
                    <a:gd name="connsiteY3" fmla="*/ 16674 h 104776"/>
                    <a:gd name="connsiteX4" fmla="*/ 112000 w 112000"/>
                    <a:gd name="connsiteY4" fmla="*/ 52388 h 104776"/>
                    <a:gd name="connsiteX5" fmla="*/ 98898 w 112000"/>
                    <a:gd name="connsiteY5" fmla="*/ 88102 h 104776"/>
                    <a:gd name="connsiteX6" fmla="*/ 63184 w 112000"/>
                    <a:gd name="connsiteY6" fmla="*/ 104776 h 104776"/>
                    <a:gd name="connsiteX7" fmla="*/ 27470 w 112000"/>
                    <a:gd name="connsiteY7" fmla="*/ 88102 h 104776"/>
                    <a:gd name="connsiteX8" fmla="*/ 14368 w 112000"/>
                    <a:gd name="connsiteY8" fmla="*/ 52388 h 104776"/>
                    <a:gd name="connsiteX0" fmla="*/ 14368 w 112000"/>
                    <a:gd name="connsiteY0" fmla="*/ 53492 h 105880"/>
                    <a:gd name="connsiteX1" fmla="*/ 8420 w 112000"/>
                    <a:gd name="connsiteY1" fmla="*/ 3490 h 105880"/>
                    <a:gd name="connsiteX2" fmla="*/ 63184 w 112000"/>
                    <a:gd name="connsiteY2" fmla="*/ 1104 h 105880"/>
                    <a:gd name="connsiteX3" fmla="*/ 98898 w 112000"/>
                    <a:gd name="connsiteY3" fmla="*/ 17778 h 105880"/>
                    <a:gd name="connsiteX4" fmla="*/ 112000 w 112000"/>
                    <a:gd name="connsiteY4" fmla="*/ 53492 h 105880"/>
                    <a:gd name="connsiteX5" fmla="*/ 98898 w 112000"/>
                    <a:gd name="connsiteY5" fmla="*/ 89206 h 105880"/>
                    <a:gd name="connsiteX6" fmla="*/ 63184 w 112000"/>
                    <a:gd name="connsiteY6" fmla="*/ 105880 h 105880"/>
                    <a:gd name="connsiteX7" fmla="*/ 27470 w 112000"/>
                    <a:gd name="connsiteY7" fmla="*/ 89206 h 105880"/>
                    <a:gd name="connsiteX8" fmla="*/ 14368 w 112000"/>
                    <a:gd name="connsiteY8" fmla="*/ 53492 h 105880"/>
                    <a:gd name="connsiteX0" fmla="*/ 14368 w 112000"/>
                    <a:gd name="connsiteY0" fmla="*/ 53492 h 144932"/>
                    <a:gd name="connsiteX1" fmla="*/ 8420 w 112000"/>
                    <a:gd name="connsiteY1" fmla="*/ 3490 h 144932"/>
                    <a:gd name="connsiteX2" fmla="*/ 63184 w 112000"/>
                    <a:gd name="connsiteY2" fmla="*/ 1104 h 144932"/>
                    <a:gd name="connsiteX3" fmla="*/ 98898 w 112000"/>
                    <a:gd name="connsiteY3" fmla="*/ 17778 h 144932"/>
                    <a:gd name="connsiteX4" fmla="*/ 112000 w 112000"/>
                    <a:gd name="connsiteY4" fmla="*/ 53492 h 144932"/>
                    <a:gd name="connsiteX5" fmla="*/ 98898 w 112000"/>
                    <a:gd name="connsiteY5" fmla="*/ 89206 h 144932"/>
                    <a:gd name="connsiteX6" fmla="*/ 63184 w 112000"/>
                    <a:gd name="connsiteY6" fmla="*/ 105880 h 144932"/>
                    <a:gd name="connsiteX7" fmla="*/ 27470 w 112000"/>
                    <a:gd name="connsiteY7" fmla="*/ 89206 h 144932"/>
                    <a:gd name="connsiteX8" fmla="*/ 105808 w 112000"/>
                    <a:gd name="connsiteY8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6669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66676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97388 w 103580"/>
                    <a:gd name="connsiteY6" fmla="*/ 144932 h 144932"/>
                    <a:gd name="connsiteX0" fmla="*/ 0 w 103580"/>
                    <a:gd name="connsiteY0" fmla="*/ 3490 h 108818"/>
                    <a:gd name="connsiteX1" fmla="*/ 54764 w 103580"/>
                    <a:gd name="connsiteY1" fmla="*/ 1104 h 108818"/>
                    <a:gd name="connsiteX2" fmla="*/ 90478 w 103580"/>
                    <a:gd name="connsiteY2" fmla="*/ 17778 h 108818"/>
                    <a:gd name="connsiteX3" fmla="*/ 103580 w 103580"/>
                    <a:gd name="connsiteY3" fmla="*/ 53492 h 108818"/>
                    <a:gd name="connsiteX4" fmla="*/ 90478 w 103580"/>
                    <a:gd name="connsiteY4" fmla="*/ 89206 h 108818"/>
                    <a:gd name="connsiteX5" fmla="*/ 54764 w 103580"/>
                    <a:gd name="connsiteY5" fmla="*/ 105880 h 108818"/>
                    <a:gd name="connsiteX6" fmla="*/ 9282 w 103580"/>
                    <a:gd name="connsiteY6" fmla="*/ 106832 h 108818"/>
                    <a:gd name="connsiteX0" fmla="*/ 6742 w 110322"/>
                    <a:gd name="connsiteY0" fmla="*/ 3490 h 108421"/>
                    <a:gd name="connsiteX1" fmla="*/ 61506 w 110322"/>
                    <a:gd name="connsiteY1" fmla="*/ 1104 h 108421"/>
                    <a:gd name="connsiteX2" fmla="*/ 97220 w 110322"/>
                    <a:gd name="connsiteY2" fmla="*/ 17778 h 108421"/>
                    <a:gd name="connsiteX3" fmla="*/ 110322 w 110322"/>
                    <a:gd name="connsiteY3" fmla="*/ 53492 h 108421"/>
                    <a:gd name="connsiteX4" fmla="*/ 97220 w 110322"/>
                    <a:gd name="connsiteY4" fmla="*/ 89206 h 108421"/>
                    <a:gd name="connsiteX5" fmla="*/ 61506 w 110322"/>
                    <a:gd name="connsiteY5" fmla="*/ 105880 h 108421"/>
                    <a:gd name="connsiteX6" fmla="*/ 8880 w 110322"/>
                    <a:gd name="connsiteY6" fmla="*/ 104451 h 10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322" h="108421">
                      <a:moveTo>
                        <a:pt x="6742" y="3490"/>
                      </a:moveTo>
                      <a:cubicBezTo>
                        <a:pt x="61220" y="0"/>
                        <a:pt x="29757" y="3486"/>
                        <a:pt x="61506" y="1104"/>
                      </a:cubicBezTo>
                      <a:cubicBezTo>
                        <a:pt x="76586" y="3485"/>
                        <a:pt x="87986" y="7143"/>
                        <a:pt x="97220" y="17778"/>
                      </a:cubicBezTo>
                      <a:cubicBezTo>
                        <a:pt x="105640" y="27475"/>
                        <a:pt x="110322" y="40237"/>
                        <a:pt x="110322" y="53492"/>
                      </a:cubicBezTo>
                      <a:cubicBezTo>
                        <a:pt x="110322" y="66747"/>
                        <a:pt x="105640" y="79509"/>
                        <a:pt x="97220" y="89206"/>
                      </a:cubicBezTo>
                      <a:cubicBezTo>
                        <a:pt x="87986" y="99840"/>
                        <a:pt x="76229" y="103339"/>
                        <a:pt x="61506" y="105880"/>
                      </a:cubicBezTo>
                      <a:cubicBezTo>
                        <a:pt x="46783" y="108421"/>
                        <a:pt x="0" y="96315"/>
                        <a:pt x="8880" y="104451"/>
                      </a:cubicBez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7" name="Freeform 416"/>
                <p:cNvSpPr/>
                <p:nvPr userDrawn="1"/>
              </p:nvSpPr>
              <p:spPr>
                <a:xfrm>
                  <a:off x="6212682" y="3924300"/>
                  <a:ext cx="51197" cy="92871"/>
                </a:xfrm>
                <a:custGeom>
                  <a:avLst/>
                  <a:gdLst>
                    <a:gd name="connsiteX0" fmla="*/ 0 w 97631"/>
                    <a:gd name="connsiteY0" fmla="*/ 52388 h 104775"/>
                    <a:gd name="connsiteX1" fmla="*/ 13102 w 97631"/>
                    <a:gd name="connsiteY1" fmla="*/ 16674 h 104775"/>
                    <a:gd name="connsiteX2" fmla="*/ 48816 w 97631"/>
                    <a:gd name="connsiteY2" fmla="*/ 0 h 104775"/>
                    <a:gd name="connsiteX3" fmla="*/ 84530 w 97631"/>
                    <a:gd name="connsiteY3" fmla="*/ 16674 h 104775"/>
                    <a:gd name="connsiteX4" fmla="*/ 97632 w 97631"/>
                    <a:gd name="connsiteY4" fmla="*/ 52388 h 104775"/>
                    <a:gd name="connsiteX5" fmla="*/ 84530 w 97631"/>
                    <a:gd name="connsiteY5" fmla="*/ 88102 h 104775"/>
                    <a:gd name="connsiteX6" fmla="*/ 48816 w 97631"/>
                    <a:gd name="connsiteY6" fmla="*/ 104776 h 104775"/>
                    <a:gd name="connsiteX7" fmla="*/ 13102 w 97631"/>
                    <a:gd name="connsiteY7" fmla="*/ 88102 h 104775"/>
                    <a:gd name="connsiteX8" fmla="*/ 0 w 97631"/>
                    <a:gd name="connsiteY8" fmla="*/ 52388 h 104775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52388 h 104776"/>
                    <a:gd name="connsiteX1" fmla="*/ 8420 w 112000"/>
                    <a:gd name="connsiteY1" fmla="*/ 2386 h 104776"/>
                    <a:gd name="connsiteX2" fmla="*/ 63184 w 112000"/>
                    <a:gd name="connsiteY2" fmla="*/ 0 h 104776"/>
                    <a:gd name="connsiteX3" fmla="*/ 98898 w 112000"/>
                    <a:gd name="connsiteY3" fmla="*/ 16674 h 104776"/>
                    <a:gd name="connsiteX4" fmla="*/ 112000 w 112000"/>
                    <a:gd name="connsiteY4" fmla="*/ 52388 h 104776"/>
                    <a:gd name="connsiteX5" fmla="*/ 98898 w 112000"/>
                    <a:gd name="connsiteY5" fmla="*/ 88102 h 104776"/>
                    <a:gd name="connsiteX6" fmla="*/ 63184 w 112000"/>
                    <a:gd name="connsiteY6" fmla="*/ 104776 h 104776"/>
                    <a:gd name="connsiteX7" fmla="*/ 27470 w 112000"/>
                    <a:gd name="connsiteY7" fmla="*/ 88102 h 104776"/>
                    <a:gd name="connsiteX8" fmla="*/ 14368 w 112000"/>
                    <a:gd name="connsiteY8" fmla="*/ 52388 h 104776"/>
                    <a:gd name="connsiteX0" fmla="*/ 14368 w 112000"/>
                    <a:gd name="connsiteY0" fmla="*/ 53492 h 105880"/>
                    <a:gd name="connsiteX1" fmla="*/ 8420 w 112000"/>
                    <a:gd name="connsiteY1" fmla="*/ 3490 h 105880"/>
                    <a:gd name="connsiteX2" fmla="*/ 63184 w 112000"/>
                    <a:gd name="connsiteY2" fmla="*/ 1104 h 105880"/>
                    <a:gd name="connsiteX3" fmla="*/ 98898 w 112000"/>
                    <a:gd name="connsiteY3" fmla="*/ 17778 h 105880"/>
                    <a:gd name="connsiteX4" fmla="*/ 112000 w 112000"/>
                    <a:gd name="connsiteY4" fmla="*/ 53492 h 105880"/>
                    <a:gd name="connsiteX5" fmla="*/ 98898 w 112000"/>
                    <a:gd name="connsiteY5" fmla="*/ 89206 h 105880"/>
                    <a:gd name="connsiteX6" fmla="*/ 63184 w 112000"/>
                    <a:gd name="connsiteY6" fmla="*/ 105880 h 105880"/>
                    <a:gd name="connsiteX7" fmla="*/ 27470 w 112000"/>
                    <a:gd name="connsiteY7" fmla="*/ 89206 h 105880"/>
                    <a:gd name="connsiteX8" fmla="*/ 14368 w 112000"/>
                    <a:gd name="connsiteY8" fmla="*/ 53492 h 105880"/>
                    <a:gd name="connsiteX0" fmla="*/ 14368 w 112000"/>
                    <a:gd name="connsiteY0" fmla="*/ 53492 h 144932"/>
                    <a:gd name="connsiteX1" fmla="*/ 8420 w 112000"/>
                    <a:gd name="connsiteY1" fmla="*/ 3490 h 144932"/>
                    <a:gd name="connsiteX2" fmla="*/ 63184 w 112000"/>
                    <a:gd name="connsiteY2" fmla="*/ 1104 h 144932"/>
                    <a:gd name="connsiteX3" fmla="*/ 98898 w 112000"/>
                    <a:gd name="connsiteY3" fmla="*/ 17778 h 144932"/>
                    <a:gd name="connsiteX4" fmla="*/ 112000 w 112000"/>
                    <a:gd name="connsiteY4" fmla="*/ 53492 h 144932"/>
                    <a:gd name="connsiteX5" fmla="*/ 98898 w 112000"/>
                    <a:gd name="connsiteY5" fmla="*/ 89206 h 144932"/>
                    <a:gd name="connsiteX6" fmla="*/ 63184 w 112000"/>
                    <a:gd name="connsiteY6" fmla="*/ 105880 h 144932"/>
                    <a:gd name="connsiteX7" fmla="*/ 27470 w 112000"/>
                    <a:gd name="connsiteY7" fmla="*/ 89206 h 144932"/>
                    <a:gd name="connsiteX8" fmla="*/ 105808 w 112000"/>
                    <a:gd name="connsiteY8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6669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66676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97388 w 103580"/>
                    <a:gd name="connsiteY6" fmla="*/ 144932 h 144932"/>
                    <a:gd name="connsiteX0" fmla="*/ 0 w 103580"/>
                    <a:gd name="connsiteY0" fmla="*/ 3490 h 108818"/>
                    <a:gd name="connsiteX1" fmla="*/ 54764 w 103580"/>
                    <a:gd name="connsiteY1" fmla="*/ 1104 h 108818"/>
                    <a:gd name="connsiteX2" fmla="*/ 90478 w 103580"/>
                    <a:gd name="connsiteY2" fmla="*/ 17778 h 108818"/>
                    <a:gd name="connsiteX3" fmla="*/ 103580 w 103580"/>
                    <a:gd name="connsiteY3" fmla="*/ 53492 h 108818"/>
                    <a:gd name="connsiteX4" fmla="*/ 90478 w 103580"/>
                    <a:gd name="connsiteY4" fmla="*/ 89206 h 108818"/>
                    <a:gd name="connsiteX5" fmla="*/ 54764 w 103580"/>
                    <a:gd name="connsiteY5" fmla="*/ 105880 h 108818"/>
                    <a:gd name="connsiteX6" fmla="*/ 9282 w 103580"/>
                    <a:gd name="connsiteY6" fmla="*/ 106832 h 108818"/>
                    <a:gd name="connsiteX0" fmla="*/ 6742 w 110322"/>
                    <a:gd name="connsiteY0" fmla="*/ 3490 h 108421"/>
                    <a:gd name="connsiteX1" fmla="*/ 61506 w 110322"/>
                    <a:gd name="connsiteY1" fmla="*/ 1104 h 108421"/>
                    <a:gd name="connsiteX2" fmla="*/ 97220 w 110322"/>
                    <a:gd name="connsiteY2" fmla="*/ 17778 h 108421"/>
                    <a:gd name="connsiteX3" fmla="*/ 110322 w 110322"/>
                    <a:gd name="connsiteY3" fmla="*/ 53492 h 108421"/>
                    <a:gd name="connsiteX4" fmla="*/ 97220 w 110322"/>
                    <a:gd name="connsiteY4" fmla="*/ 89206 h 108421"/>
                    <a:gd name="connsiteX5" fmla="*/ 61506 w 110322"/>
                    <a:gd name="connsiteY5" fmla="*/ 105880 h 108421"/>
                    <a:gd name="connsiteX6" fmla="*/ 8880 w 110322"/>
                    <a:gd name="connsiteY6" fmla="*/ 104451 h 108421"/>
                    <a:gd name="connsiteX0" fmla="*/ 6742 w 116274"/>
                    <a:gd name="connsiteY0" fmla="*/ 3490 h 108421"/>
                    <a:gd name="connsiteX1" fmla="*/ 61506 w 116274"/>
                    <a:gd name="connsiteY1" fmla="*/ 1104 h 108421"/>
                    <a:gd name="connsiteX2" fmla="*/ 97220 w 116274"/>
                    <a:gd name="connsiteY2" fmla="*/ 17778 h 108421"/>
                    <a:gd name="connsiteX3" fmla="*/ 110322 w 116274"/>
                    <a:gd name="connsiteY3" fmla="*/ 53492 h 108421"/>
                    <a:gd name="connsiteX4" fmla="*/ 61506 w 116274"/>
                    <a:gd name="connsiteY4" fmla="*/ 105880 h 108421"/>
                    <a:gd name="connsiteX5" fmla="*/ 8880 w 116274"/>
                    <a:gd name="connsiteY5" fmla="*/ 104451 h 108421"/>
                    <a:gd name="connsiteX0" fmla="*/ 6742 w 97220"/>
                    <a:gd name="connsiteY0" fmla="*/ 3490 h 108421"/>
                    <a:gd name="connsiteX1" fmla="*/ 61506 w 97220"/>
                    <a:gd name="connsiteY1" fmla="*/ 1104 h 108421"/>
                    <a:gd name="connsiteX2" fmla="*/ 97220 w 97220"/>
                    <a:gd name="connsiteY2" fmla="*/ 17778 h 108421"/>
                    <a:gd name="connsiteX3" fmla="*/ 61506 w 97220"/>
                    <a:gd name="connsiteY3" fmla="*/ 105880 h 108421"/>
                    <a:gd name="connsiteX4" fmla="*/ 8880 w 97220"/>
                    <a:gd name="connsiteY4" fmla="*/ 104451 h 108421"/>
                    <a:gd name="connsiteX0" fmla="*/ 6742 w 70633"/>
                    <a:gd name="connsiteY0" fmla="*/ 3490 h 108421"/>
                    <a:gd name="connsiteX1" fmla="*/ 61506 w 70633"/>
                    <a:gd name="connsiteY1" fmla="*/ 1104 h 108421"/>
                    <a:gd name="connsiteX2" fmla="*/ 61506 w 70633"/>
                    <a:gd name="connsiteY2" fmla="*/ 105880 h 108421"/>
                    <a:gd name="connsiteX3" fmla="*/ 8880 w 70633"/>
                    <a:gd name="connsiteY3" fmla="*/ 104451 h 108421"/>
                    <a:gd name="connsiteX0" fmla="*/ 6742 w 61506"/>
                    <a:gd name="connsiteY0" fmla="*/ 0 h 104931"/>
                    <a:gd name="connsiteX1" fmla="*/ 61506 w 61506"/>
                    <a:gd name="connsiteY1" fmla="*/ 102390 h 104931"/>
                    <a:gd name="connsiteX2" fmla="*/ 8880 w 61506"/>
                    <a:gd name="connsiteY2" fmla="*/ 100961 h 104931"/>
                    <a:gd name="connsiteX0" fmla="*/ 0 w 54764"/>
                    <a:gd name="connsiteY0" fmla="*/ 0 h 102390"/>
                    <a:gd name="connsiteX1" fmla="*/ 54764 w 54764"/>
                    <a:gd name="connsiteY1" fmla="*/ 102390 h 102390"/>
                    <a:gd name="connsiteX0" fmla="*/ 114797 w 169561"/>
                    <a:gd name="connsiteY0" fmla="*/ 83444 h 185834"/>
                    <a:gd name="connsiteX1" fmla="*/ 23114 w 169561"/>
                    <a:gd name="connsiteY1" fmla="*/ 31051 h 185834"/>
                    <a:gd name="connsiteX2" fmla="*/ 169561 w 169561"/>
                    <a:gd name="connsiteY2" fmla="*/ 185834 h 185834"/>
                    <a:gd name="connsiteX0" fmla="*/ 23114 w 169561"/>
                    <a:gd name="connsiteY0" fmla="*/ 31051 h 185834"/>
                    <a:gd name="connsiteX1" fmla="*/ 169561 w 169561"/>
                    <a:gd name="connsiteY1" fmla="*/ 185834 h 185834"/>
                    <a:gd name="connsiteX0" fmla="*/ 23114 w 83836"/>
                    <a:gd name="connsiteY0" fmla="*/ 31051 h 135828"/>
                    <a:gd name="connsiteX1" fmla="*/ 83836 w 83836"/>
                    <a:gd name="connsiteY1" fmla="*/ 135828 h 135828"/>
                    <a:gd name="connsiteX0" fmla="*/ 8827 w 69549"/>
                    <a:gd name="connsiteY0" fmla="*/ 19145 h 123922"/>
                    <a:gd name="connsiteX1" fmla="*/ 23115 w 69549"/>
                    <a:gd name="connsiteY1" fmla="*/ 28670 h 123922"/>
                    <a:gd name="connsiteX2" fmla="*/ 69549 w 69549"/>
                    <a:gd name="connsiteY2" fmla="*/ 123922 h 123922"/>
                    <a:gd name="connsiteX0" fmla="*/ 0 w 60722"/>
                    <a:gd name="connsiteY0" fmla="*/ 19145 h 123922"/>
                    <a:gd name="connsiteX1" fmla="*/ 23813 w 60722"/>
                    <a:gd name="connsiteY1" fmla="*/ 28670 h 123922"/>
                    <a:gd name="connsiteX2" fmla="*/ 60722 w 60722"/>
                    <a:gd name="connsiteY2" fmla="*/ 123922 h 123922"/>
                    <a:gd name="connsiteX0" fmla="*/ 0 w 60722"/>
                    <a:gd name="connsiteY0" fmla="*/ 0 h 104777"/>
                    <a:gd name="connsiteX1" fmla="*/ 60722 w 60722"/>
                    <a:gd name="connsiteY1" fmla="*/ 104777 h 104777"/>
                    <a:gd name="connsiteX0" fmla="*/ 0 w 60722"/>
                    <a:gd name="connsiteY0" fmla="*/ 0 h 104777"/>
                    <a:gd name="connsiteX1" fmla="*/ 60722 w 60722"/>
                    <a:gd name="connsiteY1" fmla="*/ 104777 h 104777"/>
                    <a:gd name="connsiteX0" fmla="*/ 0 w 51197"/>
                    <a:gd name="connsiteY0" fmla="*/ 0 h 92871"/>
                    <a:gd name="connsiteX1" fmla="*/ 51197 w 51197"/>
                    <a:gd name="connsiteY1" fmla="*/ 92871 h 92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1197" h="92871">
                      <a:moveTo>
                        <a:pt x="0" y="0"/>
                      </a:moveTo>
                      <a:cubicBezTo>
                        <a:pt x="34528" y="23020"/>
                        <a:pt x="30956" y="57945"/>
                        <a:pt x="51197" y="92871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/>
          </p:cNvSpPr>
          <p:nvPr userDrawn="1"/>
        </p:nvSpPr>
        <p:spPr>
          <a:xfrm>
            <a:off x="8229600" y="0"/>
            <a:ext cx="914400" cy="59752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marL="715963" indent="0" algn="l">
              <a:tabLst>
                <a:tab pos="8164513" algn="l"/>
              </a:tabLst>
              <a:defRPr sz="2800" b="1" i="0" baseline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pPr marL="715963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164513" algn="l"/>
              </a:tabLst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22" name="Title 1"/>
          <p:cNvSpPr txBox="1">
            <a:spLocks/>
          </p:cNvSpPr>
          <p:nvPr userDrawn="1"/>
        </p:nvSpPr>
        <p:spPr>
          <a:xfrm>
            <a:off x="1" y="0"/>
            <a:ext cx="914400" cy="59752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marL="715963" indent="0" algn="l">
              <a:tabLst>
                <a:tab pos="8164513" algn="l"/>
              </a:tabLst>
              <a:defRPr sz="2800" b="1" i="0" baseline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pPr marL="715963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164513" algn="l"/>
              </a:tabLst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582" y="0"/>
            <a:ext cx="7740714" cy="597529"/>
          </a:xfrm>
          <a:solidFill>
            <a:schemeClr val="bg2">
              <a:lumMod val="25000"/>
            </a:schemeClr>
          </a:solidFill>
          <a:ln>
            <a:noFill/>
          </a:ln>
        </p:spPr>
        <p:txBody>
          <a:bodyPr>
            <a:noAutofit/>
          </a:bodyPr>
          <a:lstStyle>
            <a:lvl1pPr marL="0" indent="0" algn="ctr">
              <a:tabLst>
                <a:tab pos="8164513" algn="l"/>
              </a:tabLst>
              <a:defRPr sz="2800" b="1" i="0" baseline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October, 20th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88879" y="6492899"/>
            <a:ext cx="3711921" cy="365125"/>
          </a:xfr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K. Foraz, International Workshop on Linear Colliders 2010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1001256" y="1890921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11-9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649400" y="1890921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9-7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2297400" y="1890921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7-5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2945544" y="1890921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5-3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5604567" y="1890921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2-4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6252711" y="1890921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4-6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6900711" y="1890921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6-8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7548855" y="1890921"/>
            <a:ext cx="648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8-10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3701555" y="1890921"/>
            <a:ext cx="900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rtlCol="0" anchor="ctr"/>
          <a:lstStyle/>
          <a:p>
            <a:pPr algn="ctr"/>
            <a:r>
              <a:rPr lang="fr-CH" sz="1200" b="0" dirty="0" smtClean="0">
                <a:solidFill>
                  <a:schemeClr val="tx1"/>
                </a:solidFill>
                <a:latin typeface="Clarendon" pitchFamily="18" charset="0"/>
              </a:rPr>
              <a:t>3-1</a:t>
            </a:r>
            <a:endParaRPr lang="en-US" sz="1200" b="0" dirty="0">
              <a:solidFill>
                <a:schemeClr val="tx1"/>
              </a:solidFill>
              <a:latin typeface="Clarendon" pitchFamily="18" charset="0"/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4596555" y="1890921"/>
            <a:ext cx="900000" cy="180020"/>
          </a:xfrm>
          <a:prstGeom prst="rect">
            <a:avLst/>
          </a:prstGeom>
          <a:solidFill>
            <a:srgbClr val="EEECE1"/>
          </a:solidFill>
          <a:ln w="3175">
            <a:solidFill>
              <a:srgbClr val="938A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  <a:latin typeface="Clarendon" pitchFamily="18" charset="0"/>
              </a:rPr>
              <a:t>1-2</a:t>
            </a:r>
            <a:endParaRPr lang="en-US" sz="1200" dirty="0">
              <a:solidFill>
                <a:schemeClr val="tx1"/>
              </a:solidFill>
              <a:latin typeface="Clarendon" pitchFamily="18" charset="0"/>
            </a:endParaRPr>
          </a:p>
        </p:txBody>
      </p:sp>
      <p:grpSp>
        <p:nvGrpSpPr>
          <p:cNvPr id="214" name="Group 213"/>
          <p:cNvGrpSpPr/>
          <p:nvPr userDrawn="1"/>
        </p:nvGrpSpPr>
        <p:grpSpPr>
          <a:xfrm>
            <a:off x="1001255" y="2141377"/>
            <a:ext cx="2592288" cy="4104000"/>
            <a:chOff x="539552" y="2150430"/>
            <a:chExt cx="2592288" cy="4104000"/>
          </a:xfrm>
        </p:grpSpPr>
        <p:cxnSp>
          <p:nvCxnSpPr>
            <p:cNvPr id="32" name="Straight Connector 31"/>
            <p:cNvCxnSpPr/>
            <p:nvPr userDrawn="1"/>
          </p:nvCxnSpPr>
          <p:spPr>
            <a:xfrm>
              <a:off x="539552" y="2150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 userDrawn="1"/>
          </p:nvCxnSpPr>
          <p:spPr>
            <a:xfrm>
              <a:off x="539552" y="2258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>
            <a:xfrm>
              <a:off x="539552" y="2366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>
            <a:xfrm>
              <a:off x="539552" y="2582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 userDrawn="1"/>
          </p:nvCxnSpPr>
          <p:spPr>
            <a:xfrm>
              <a:off x="539552" y="2690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 userDrawn="1"/>
          </p:nvCxnSpPr>
          <p:spPr>
            <a:xfrm>
              <a:off x="539552" y="2798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 userDrawn="1"/>
          </p:nvCxnSpPr>
          <p:spPr>
            <a:xfrm>
              <a:off x="539552" y="3014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>
            <a:xfrm>
              <a:off x="539552" y="3122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 userDrawn="1"/>
          </p:nvCxnSpPr>
          <p:spPr>
            <a:xfrm>
              <a:off x="539552" y="3230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>
              <a:off x="539552" y="3446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 userDrawn="1"/>
          </p:nvCxnSpPr>
          <p:spPr>
            <a:xfrm>
              <a:off x="539552" y="3554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>
            <a:xfrm>
              <a:off x="539552" y="3662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 userDrawn="1"/>
          </p:nvCxnSpPr>
          <p:spPr>
            <a:xfrm>
              <a:off x="539552" y="3878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 userDrawn="1"/>
          </p:nvCxnSpPr>
          <p:spPr>
            <a:xfrm>
              <a:off x="539552" y="3986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 userDrawn="1"/>
          </p:nvCxnSpPr>
          <p:spPr>
            <a:xfrm>
              <a:off x="539552" y="4094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 userDrawn="1"/>
          </p:nvCxnSpPr>
          <p:spPr>
            <a:xfrm>
              <a:off x="539552" y="4310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 userDrawn="1"/>
          </p:nvCxnSpPr>
          <p:spPr>
            <a:xfrm>
              <a:off x="539552" y="4418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 userDrawn="1"/>
          </p:nvCxnSpPr>
          <p:spPr>
            <a:xfrm>
              <a:off x="539552" y="4526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 userDrawn="1"/>
          </p:nvCxnSpPr>
          <p:spPr>
            <a:xfrm>
              <a:off x="539552" y="4742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 userDrawn="1"/>
          </p:nvCxnSpPr>
          <p:spPr>
            <a:xfrm>
              <a:off x="539552" y="4850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 userDrawn="1"/>
          </p:nvCxnSpPr>
          <p:spPr>
            <a:xfrm>
              <a:off x="539552" y="4958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 userDrawn="1"/>
          </p:nvCxnSpPr>
          <p:spPr>
            <a:xfrm>
              <a:off x="539552" y="5174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 userDrawn="1"/>
          </p:nvCxnSpPr>
          <p:spPr>
            <a:xfrm>
              <a:off x="539552" y="5282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 userDrawn="1"/>
          </p:nvCxnSpPr>
          <p:spPr>
            <a:xfrm>
              <a:off x="539552" y="5390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 userDrawn="1"/>
          </p:nvCxnSpPr>
          <p:spPr>
            <a:xfrm>
              <a:off x="539552" y="5606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 userDrawn="1"/>
          </p:nvCxnSpPr>
          <p:spPr>
            <a:xfrm>
              <a:off x="539552" y="5714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 userDrawn="1"/>
          </p:nvCxnSpPr>
          <p:spPr>
            <a:xfrm>
              <a:off x="539552" y="5822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 userDrawn="1"/>
          </p:nvCxnSpPr>
          <p:spPr>
            <a:xfrm>
              <a:off x="539552" y="6038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 userDrawn="1"/>
          </p:nvCxnSpPr>
          <p:spPr>
            <a:xfrm>
              <a:off x="539552" y="6146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 userDrawn="1"/>
          </p:nvCxnSpPr>
          <p:spPr>
            <a:xfrm>
              <a:off x="539552" y="6254430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5" name="Group 214"/>
          <p:cNvGrpSpPr/>
          <p:nvPr userDrawn="1"/>
        </p:nvGrpSpPr>
        <p:grpSpPr>
          <a:xfrm>
            <a:off x="1001255" y="2465377"/>
            <a:ext cx="2592288" cy="3888000"/>
            <a:chOff x="539552" y="2474430"/>
            <a:chExt cx="2592288" cy="3888000"/>
          </a:xfrm>
        </p:grpSpPr>
        <p:cxnSp>
          <p:nvCxnSpPr>
            <p:cNvPr id="63" name="Straight Connector 62"/>
            <p:cNvCxnSpPr/>
            <p:nvPr userDrawn="1"/>
          </p:nvCxnSpPr>
          <p:spPr>
            <a:xfrm>
              <a:off x="539552" y="2474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 userDrawn="1"/>
          </p:nvCxnSpPr>
          <p:spPr>
            <a:xfrm>
              <a:off x="539552" y="2906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 userDrawn="1"/>
          </p:nvCxnSpPr>
          <p:spPr>
            <a:xfrm>
              <a:off x="539552" y="3338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 userDrawn="1"/>
          </p:nvCxnSpPr>
          <p:spPr>
            <a:xfrm>
              <a:off x="539552" y="3770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 userDrawn="1"/>
          </p:nvCxnSpPr>
          <p:spPr>
            <a:xfrm>
              <a:off x="539552" y="4202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 userDrawn="1"/>
          </p:nvCxnSpPr>
          <p:spPr>
            <a:xfrm>
              <a:off x="539552" y="4634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 userDrawn="1"/>
          </p:nvCxnSpPr>
          <p:spPr>
            <a:xfrm>
              <a:off x="539552" y="5066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 userDrawn="1"/>
          </p:nvCxnSpPr>
          <p:spPr>
            <a:xfrm>
              <a:off x="539552" y="5498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 userDrawn="1"/>
          </p:nvCxnSpPr>
          <p:spPr>
            <a:xfrm>
              <a:off x="539552" y="5930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 userDrawn="1"/>
          </p:nvCxnSpPr>
          <p:spPr>
            <a:xfrm>
              <a:off x="539552" y="636243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6" name="Group 215"/>
          <p:cNvGrpSpPr/>
          <p:nvPr userDrawn="1"/>
        </p:nvGrpSpPr>
        <p:grpSpPr>
          <a:xfrm>
            <a:off x="1001256" y="1998933"/>
            <a:ext cx="7195599" cy="4356000"/>
            <a:chOff x="539553" y="2007986"/>
            <a:chExt cx="7195599" cy="4356000"/>
          </a:xfrm>
        </p:grpSpPr>
        <p:cxnSp>
          <p:nvCxnSpPr>
            <p:cNvPr id="77" name="Straight Connector 76"/>
            <p:cNvCxnSpPr/>
            <p:nvPr userDrawn="1"/>
          </p:nvCxnSpPr>
          <p:spPr>
            <a:xfrm rot="10800000" flipV="1">
              <a:off x="1187625" y="2040134"/>
              <a:ext cx="72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 userDrawn="1"/>
          </p:nvCxnSpPr>
          <p:spPr>
            <a:xfrm rot="10800000" flipV="1">
              <a:off x="1835697" y="2007986"/>
              <a:ext cx="0" cy="4356000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 userDrawn="1"/>
          </p:nvCxnSpPr>
          <p:spPr>
            <a:xfrm rot="10800000" flipH="1" flipV="1">
              <a:off x="2483770" y="2040134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 userDrawn="1"/>
          </p:nvCxnSpPr>
          <p:spPr>
            <a:xfrm rot="10800000" flipH="1" flipV="1">
              <a:off x="3131841" y="2040134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 userDrawn="1"/>
          </p:nvCxnSpPr>
          <p:spPr>
            <a:xfrm rot="10800000" flipH="1" flipV="1">
              <a:off x="4139953" y="2040133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 userDrawn="1"/>
          </p:nvCxnSpPr>
          <p:spPr>
            <a:xfrm rot="10800000" flipH="1" flipV="1">
              <a:off x="4134752" y="2040133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 userDrawn="1"/>
          </p:nvCxnSpPr>
          <p:spPr>
            <a:xfrm rot="10800000" flipH="1" flipV="1">
              <a:off x="5142864" y="2040134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 userDrawn="1"/>
          </p:nvCxnSpPr>
          <p:spPr>
            <a:xfrm rot="10800000" flipH="1" flipV="1">
              <a:off x="5790936" y="2040134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 userDrawn="1"/>
          </p:nvCxnSpPr>
          <p:spPr>
            <a:xfrm rot="10800000" flipH="1" flipV="1">
              <a:off x="6439008" y="2040134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 userDrawn="1"/>
          </p:nvCxnSpPr>
          <p:spPr>
            <a:xfrm rot="10800000" flipH="1" flipV="1">
              <a:off x="7087080" y="2040134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 userDrawn="1"/>
          </p:nvCxnSpPr>
          <p:spPr>
            <a:xfrm rot="10800000" flipH="1" flipV="1">
              <a:off x="7735152" y="2040134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 userDrawn="1"/>
          </p:nvCxnSpPr>
          <p:spPr>
            <a:xfrm rot="10800000" flipH="1" flipV="1">
              <a:off x="539553" y="2040134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7" name="Group 216"/>
          <p:cNvGrpSpPr/>
          <p:nvPr userDrawn="1"/>
        </p:nvGrpSpPr>
        <p:grpSpPr>
          <a:xfrm>
            <a:off x="3701555" y="2031081"/>
            <a:ext cx="1795000" cy="4323852"/>
            <a:chOff x="3239852" y="2040134"/>
            <a:chExt cx="1795000" cy="4323852"/>
          </a:xfrm>
        </p:grpSpPr>
        <p:cxnSp>
          <p:nvCxnSpPr>
            <p:cNvPr id="75" name="Straight Connector 74"/>
            <p:cNvCxnSpPr/>
            <p:nvPr userDrawn="1"/>
          </p:nvCxnSpPr>
          <p:spPr>
            <a:xfrm rot="10800000" flipH="1" flipV="1">
              <a:off x="3239852" y="2040134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 userDrawn="1"/>
          </p:nvCxnSpPr>
          <p:spPr>
            <a:xfrm rot="10800000" flipH="1" flipV="1">
              <a:off x="5034852" y="2040134"/>
              <a:ext cx="0" cy="4323852"/>
            </a:xfrm>
            <a:prstGeom prst="line">
              <a:avLst/>
            </a:prstGeom>
            <a:ln w="3175"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8" name="Group 217"/>
          <p:cNvGrpSpPr/>
          <p:nvPr userDrawn="1"/>
        </p:nvGrpSpPr>
        <p:grpSpPr>
          <a:xfrm>
            <a:off x="3701555" y="2143417"/>
            <a:ext cx="2700300" cy="4104000"/>
            <a:chOff x="3239852" y="2152470"/>
            <a:chExt cx="2700300" cy="4104000"/>
          </a:xfrm>
        </p:grpSpPr>
        <p:cxnSp>
          <p:nvCxnSpPr>
            <p:cNvPr id="92" name="Straight Connector 91"/>
            <p:cNvCxnSpPr/>
            <p:nvPr userDrawn="1"/>
          </p:nvCxnSpPr>
          <p:spPr>
            <a:xfrm>
              <a:off x="3239852" y="2152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 userDrawn="1"/>
          </p:nvCxnSpPr>
          <p:spPr>
            <a:xfrm>
              <a:off x="3239852" y="2260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 userDrawn="1"/>
          </p:nvCxnSpPr>
          <p:spPr>
            <a:xfrm>
              <a:off x="3239852" y="2368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 userDrawn="1"/>
          </p:nvCxnSpPr>
          <p:spPr>
            <a:xfrm>
              <a:off x="3239852" y="2584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 userDrawn="1"/>
          </p:nvCxnSpPr>
          <p:spPr>
            <a:xfrm>
              <a:off x="3239852" y="2692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 userDrawn="1"/>
          </p:nvCxnSpPr>
          <p:spPr>
            <a:xfrm>
              <a:off x="3239852" y="2800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 userDrawn="1"/>
          </p:nvCxnSpPr>
          <p:spPr>
            <a:xfrm>
              <a:off x="3239852" y="3016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 userDrawn="1"/>
          </p:nvCxnSpPr>
          <p:spPr>
            <a:xfrm>
              <a:off x="3239852" y="3124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 userDrawn="1"/>
          </p:nvCxnSpPr>
          <p:spPr>
            <a:xfrm>
              <a:off x="3239852" y="3232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 userDrawn="1"/>
          </p:nvCxnSpPr>
          <p:spPr>
            <a:xfrm>
              <a:off x="3239852" y="3448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 userDrawn="1"/>
          </p:nvCxnSpPr>
          <p:spPr>
            <a:xfrm>
              <a:off x="3239852" y="3556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 userDrawn="1"/>
          </p:nvCxnSpPr>
          <p:spPr>
            <a:xfrm>
              <a:off x="3239852" y="3664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 userDrawn="1"/>
          </p:nvCxnSpPr>
          <p:spPr>
            <a:xfrm>
              <a:off x="3239852" y="3880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 userDrawn="1"/>
          </p:nvCxnSpPr>
          <p:spPr>
            <a:xfrm>
              <a:off x="3239852" y="3988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 userDrawn="1"/>
          </p:nvCxnSpPr>
          <p:spPr>
            <a:xfrm>
              <a:off x="3239852" y="4096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 userDrawn="1"/>
          </p:nvCxnSpPr>
          <p:spPr>
            <a:xfrm>
              <a:off x="3239852" y="4312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 userDrawn="1"/>
          </p:nvCxnSpPr>
          <p:spPr>
            <a:xfrm>
              <a:off x="3239852" y="4420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 userDrawn="1"/>
          </p:nvCxnSpPr>
          <p:spPr>
            <a:xfrm>
              <a:off x="3239852" y="4528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>
            <a:xfrm>
              <a:off x="3239852" y="4744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>
            <a:xfrm>
              <a:off x="3239852" y="4852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>
            <a:xfrm>
              <a:off x="3239852" y="4960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 userDrawn="1"/>
          </p:nvCxnSpPr>
          <p:spPr>
            <a:xfrm>
              <a:off x="3239852" y="5176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 userDrawn="1"/>
          </p:nvCxnSpPr>
          <p:spPr>
            <a:xfrm>
              <a:off x="3239852" y="5284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 userDrawn="1"/>
          </p:nvCxnSpPr>
          <p:spPr>
            <a:xfrm>
              <a:off x="3239852" y="5392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 userDrawn="1"/>
          </p:nvCxnSpPr>
          <p:spPr>
            <a:xfrm>
              <a:off x="3239852" y="5608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>
            <a:xfrm>
              <a:off x="3239852" y="5716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>
            <a:xfrm>
              <a:off x="3239852" y="5824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 userDrawn="1"/>
          </p:nvCxnSpPr>
          <p:spPr>
            <a:xfrm>
              <a:off x="3239852" y="6040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>
            <a:xfrm>
              <a:off x="3239852" y="6148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>
            <a:xfrm>
              <a:off x="3239852" y="6256470"/>
              <a:ext cx="2700300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9" name="Group 218"/>
          <p:cNvGrpSpPr/>
          <p:nvPr userDrawn="1"/>
        </p:nvGrpSpPr>
        <p:grpSpPr>
          <a:xfrm>
            <a:off x="3701555" y="2467417"/>
            <a:ext cx="2700300" cy="3888000"/>
            <a:chOff x="3239852" y="2476470"/>
            <a:chExt cx="2700300" cy="3888000"/>
          </a:xfrm>
        </p:grpSpPr>
        <p:cxnSp>
          <p:nvCxnSpPr>
            <p:cNvPr id="123" name="Straight Connector 122"/>
            <p:cNvCxnSpPr/>
            <p:nvPr userDrawn="1"/>
          </p:nvCxnSpPr>
          <p:spPr>
            <a:xfrm>
              <a:off x="3239852" y="2476470"/>
              <a:ext cx="2700300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 userDrawn="1"/>
          </p:nvCxnSpPr>
          <p:spPr>
            <a:xfrm>
              <a:off x="3239852" y="2908470"/>
              <a:ext cx="2700300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 userDrawn="1"/>
          </p:nvCxnSpPr>
          <p:spPr>
            <a:xfrm>
              <a:off x="3239852" y="3340470"/>
              <a:ext cx="2700300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 userDrawn="1"/>
          </p:nvCxnSpPr>
          <p:spPr>
            <a:xfrm>
              <a:off x="3239852" y="3772470"/>
              <a:ext cx="2700300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 userDrawn="1"/>
          </p:nvCxnSpPr>
          <p:spPr>
            <a:xfrm>
              <a:off x="3239852" y="4204470"/>
              <a:ext cx="2700300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 userDrawn="1"/>
          </p:nvCxnSpPr>
          <p:spPr>
            <a:xfrm>
              <a:off x="3239852" y="4636470"/>
              <a:ext cx="2700300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 userDrawn="1"/>
          </p:nvCxnSpPr>
          <p:spPr>
            <a:xfrm>
              <a:off x="3239852" y="5068470"/>
              <a:ext cx="2700300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 userDrawn="1"/>
          </p:nvCxnSpPr>
          <p:spPr>
            <a:xfrm>
              <a:off x="3239852" y="5500470"/>
              <a:ext cx="2700300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 userDrawn="1"/>
          </p:nvCxnSpPr>
          <p:spPr>
            <a:xfrm>
              <a:off x="3239852" y="5932470"/>
              <a:ext cx="2700300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 userDrawn="1"/>
          </p:nvCxnSpPr>
          <p:spPr>
            <a:xfrm>
              <a:off x="3239852" y="6364470"/>
              <a:ext cx="2700300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0" name="Group 219"/>
          <p:cNvGrpSpPr/>
          <p:nvPr userDrawn="1"/>
        </p:nvGrpSpPr>
        <p:grpSpPr>
          <a:xfrm>
            <a:off x="5604567" y="2142949"/>
            <a:ext cx="2592288" cy="4104000"/>
            <a:chOff x="5142864" y="2152002"/>
            <a:chExt cx="2592288" cy="4104000"/>
          </a:xfrm>
        </p:grpSpPr>
        <p:cxnSp>
          <p:nvCxnSpPr>
            <p:cNvPr id="134" name="Straight Connector 133"/>
            <p:cNvCxnSpPr/>
            <p:nvPr userDrawn="1"/>
          </p:nvCxnSpPr>
          <p:spPr>
            <a:xfrm>
              <a:off x="5142864" y="2152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 userDrawn="1"/>
          </p:nvCxnSpPr>
          <p:spPr>
            <a:xfrm>
              <a:off x="5142864" y="2260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 userDrawn="1"/>
          </p:nvCxnSpPr>
          <p:spPr>
            <a:xfrm>
              <a:off x="5142864" y="2368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 userDrawn="1"/>
          </p:nvCxnSpPr>
          <p:spPr>
            <a:xfrm>
              <a:off x="5142864" y="2584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 userDrawn="1"/>
          </p:nvCxnSpPr>
          <p:spPr>
            <a:xfrm>
              <a:off x="5142864" y="2692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 userDrawn="1"/>
          </p:nvCxnSpPr>
          <p:spPr>
            <a:xfrm>
              <a:off x="5142864" y="2800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 userDrawn="1"/>
          </p:nvCxnSpPr>
          <p:spPr>
            <a:xfrm>
              <a:off x="5142864" y="3016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 userDrawn="1"/>
          </p:nvCxnSpPr>
          <p:spPr>
            <a:xfrm>
              <a:off x="5142864" y="3124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>
            <a:xfrm>
              <a:off x="5142864" y="3232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 userDrawn="1"/>
          </p:nvCxnSpPr>
          <p:spPr>
            <a:xfrm>
              <a:off x="5142864" y="3448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>
            <a:xfrm>
              <a:off x="5142864" y="3556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>
            <a:xfrm>
              <a:off x="5142864" y="3664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>
            <a:xfrm>
              <a:off x="5142864" y="3880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>
            <a:xfrm>
              <a:off x="5142864" y="3988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>
            <a:xfrm>
              <a:off x="5142864" y="4096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>
            <a:xfrm>
              <a:off x="5142864" y="4312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>
            <a:xfrm>
              <a:off x="5142864" y="4420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>
            <a:xfrm>
              <a:off x="5142864" y="4528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 userDrawn="1"/>
          </p:nvCxnSpPr>
          <p:spPr>
            <a:xfrm>
              <a:off x="5142864" y="4744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 userDrawn="1"/>
          </p:nvCxnSpPr>
          <p:spPr>
            <a:xfrm>
              <a:off x="5142864" y="4852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 userDrawn="1"/>
          </p:nvCxnSpPr>
          <p:spPr>
            <a:xfrm>
              <a:off x="5142864" y="4960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 userDrawn="1"/>
          </p:nvCxnSpPr>
          <p:spPr>
            <a:xfrm>
              <a:off x="5142864" y="5176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 userDrawn="1"/>
          </p:nvCxnSpPr>
          <p:spPr>
            <a:xfrm>
              <a:off x="5142864" y="5284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 userDrawn="1"/>
          </p:nvCxnSpPr>
          <p:spPr>
            <a:xfrm>
              <a:off x="5142864" y="5392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 userDrawn="1"/>
          </p:nvCxnSpPr>
          <p:spPr>
            <a:xfrm>
              <a:off x="5142864" y="5608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 userDrawn="1"/>
          </p:nvCxnSpPr>
          <p:spPr>
            <a:xfrm>
              <a:off x="5142864" y="5716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 userDrawn="1"/>
          </p:nvCxnSpPr>
          <p:spPr>
            <a:xfrm>
              <a:off x="5142864" y="5824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 userDrawn="1"/>
          </p:nvCxnSpPr>
          <p:spPr>
            <a:xfrm>
              <a:off x="5142864" y="6040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 userDrawn="1"/>
          </p:nvCxnSpPr>
          <p:spPr>
            <a:xfrm>
              <a:off x="5142864" y="6148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 userDrawn="1"/>
          </p:nvCxnSpPr>
          <p:spPr>
            <a:xfrm>
              <a:off x="5142864" y="6256002"/>
              <a:ext cx="2592288" cy="0"/>
            </a:xfrm>
            <a:prstGeom prst="line">
              <a:avLst/>
            </a:prstGeom>
            <a:ln w="3175">
              <a:solidFill>
                <a:srgbClr val="EEECE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1" name="Group 220"/>
          <p:cNvGrpSpPr/>
          <p:nvPr userDrawn="1"/>
        </p:nvGrpSpPr>
        <p:grpSpPr>
          <a:xfrm>
            <a:off x="5604567" y="2467417"/>
            <a:ext cx="2592288" cy="3888000"/>
            <a:chOff x="5142864" y="2476470"/>
            <a:chExt cx="2592288" cy="3888000"/>
          </a:xfrm>
        </p:grpSpPr>
        <p:cxnSp>
          <p:nvCxnSpPr>
            <p:cNvPr id="165" name="Straight Connector 164"/>
            <p:cNvCxnSpPr/>
            <p:nvPr userDrawn="1"/>
          </p:nvCxnSpPr>
          <p:spPr>
            <a:xfrm>
              <a:off x="5142864" y="247647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 userDrawn="1"/>
          </p:nvCxnSpPr>
          <p:spPr>
            <a:xfrm>
              <a:off x="5142864" y="290847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 userDrawn="1"/>
          </p:nvCxnSpPr>
          <p:spPr>
            <a:xfrm>
              <a:off x="5142864" y="334047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 userDrawn="1"/>
          </p:nvCxnSpPr>
          <p:spPr>
            <a:xfrm>
              <a:off x="5142864" y="377247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 userDrawn="1"/>
          </p:nvCxnSpPr>
          <p:spPr>
            <a:xfrm>
              <a:off x="5142864" y="420447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 userDrawn="1"/>
          </p:nvCxnSpPr>
          <p:spPr>
            <a:xfrm>
              <a:off x="5142864" y="463647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 userDrawn="1"/>
          </p:nvCxnSpPr>
          <p:spPr>
            <a:xfrm>
              <a:off x="5142864" y="506847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 userDrawn="1"/>
          </p:nvCxnSpPr>
          <p:spPr>
            <a:xfrm>
              <a:off x="5142864" y="550047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 userDrawn="1"/>
          </p:nvCxnSpPr>
          <p:spPr>
            <a:xfrm>
              <a:off x="5142864" y="593247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 userDrawn="1"/>
          </p:nvCxnSpPr>
          <p:spPr>
            <a:xfrm>
              <a:off x="5142864" y="6364470"/>
              <a:ext cx="2592288" cy="0"/>
            </a:xfrm>
            <a:prstGeom prst="line">
              <a:avLst/>
            </a:prstGeom>
            <a:ln>
              <a:solidFill>
                <a:srgbClr val="938A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7" name="Left Brace 176"/>
          <p:cNvSpPr/>
          <p:nvPr userDrawn="1"/>
        </p:nvSpPr>
        <p:spPr>
          <a:xfrm rot="5400000">
            <a:off x="4415350" y="820428"/>
            <a:ext cx="360000" cy="1764000"/>
          </a:xfrm>
          <a:prstGeom prst="leftBrace">
            <a:avLst>
              <a:gd name="adj1" fmla="val 61301"/>
              <a:gd name="adj2" fmla="val 50000"/>
            </a:avLst>
          </a:prstGeom>
          <a:ln w="19050">
            <a:solidFill>
              <a:srgbClr val="5D31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 userDrawn="1"/>
        </p:nvSpPr>
        <p:spPr>
          <a:xfrm>
            <a:off x="3978041" y="1288741"/>
            <a:ext cx="1233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noProof="0" dirty="0" smtClean="0">
                <a:solidFill>
                  <a:srgbClr val="5D3F31"/>
                </a:solidFill>
                <a:latin typeface="Clarendon" pitchFamily="18" charset="0"/>
              </a:rPr>
              <a:t>CLIC 500GeV</a:t>
            </a:r>
            <a:endParaRPr lang="en-US" sz="1200" b="1" noProof="0" dirty="0">
              <a:solidFill>
                <a:srgbClr val="5D3F31"/>
              </a:solidFill>
              <a:latin typeface="Clarendon" pitchFamily="18" charset="0"/>
            </a:endParaRPr>
          </a:p>
        </p:txBody>
      </p:sp>
      <p:sp>
        <p:nvSpPr>
          <p:cNvPr id="179" name="Rectangle 178"/>
          <p:cNvSpPr/>
          <p:nvPr userDrawn="1"/>
        </p:nvSpPr>
        <p:spPr>
          <a:xfrm>
            <a:off x="677219" y="2070941"/>
            <a:ext cx="252028" cy="396044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1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180" name="Rectangle 179"/>
          <p:cNvSpPr/>
          <p:nvPr userDrawn="1"/>
        </p:nvSpPr>
        <p:spPr>
          <a:xfrm>
            <a:off x="677219" y="2466985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2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181" name="Rectangle 180"/>
          <p:cNvSpPr/>
          <p:nvPr userDrawn="1"/>
        </p:nvSpPr>
        <p:spPr>
          <a:xfrm>
            <a:off x="677219" y="2899033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3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182" name="Rectangle 181"/>
          <p:cNvSpPr/>
          <p:nvPr userDrawn="1"/>
        </p:nvSpPr>
        <p:spPr>
          <a:xfrm>
            <a:off x="677219" y="3331081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4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183" name="Rectangle 182"/>
          <p:cNvSpPr/>
          <p:nvPr userDrawn="1"/>
        </p:nvSpPr>
        <p:spPr>
          <a:xfrm>
            <a:off x="677219" y="3763129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5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184" name="Rectangle 183"/>
          <p:cNvSpPr/>
          <p:nvPr userDrawn="1"/>
        </p:nvSpPr>
        <p:spPr>
          <a:xfrm>
            <a:off x="677219" y="4195177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6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185" name="Rectangle 184"/>
          <p:cNvSpPr/>
          <p:nvPr userDrawn="1"/>
        </p:nvSpPr>
        <p:spPr>
          <a:xfrm>
            <a:off x="677219" y="4627225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7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186" name="Rectangle 185"/>
          <p:cNvSpPr/>
          <p:nvPr userDrawn="1"/>
        </p:nvSpPr>
        <p:spPr>
          <a:xfrm>
            <a:off x="677219" y="5059273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8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187" name="Rectangle 186"/>
          <p:cNvSpPr/>
          <p:nvPr userDrawn="1"/>
        </p:nvSpPr>
        <p:spPr>
          <a:xfrm>
            <a:off x="677219" y="5491321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9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188" name="Rectangle 187"/>
          <p:cNvSpPr/>
          <p:nvPr userDrawn="1"/>
        </p:nvSpPr>
        <p:spPr>
          <a:xfrm>
            <a:off x="677219" y="5923369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10</a:t>
            </a:r>
            <a:endParaRPr lang="en-US" sz="1100" dirty="0">
              <a:latin typeface="Clarendon" pitchFamily="18" charset="0"/>
            </a:endParaRPr>
          </a:p>
        </p:txBody>
      </p:sp>
      <p:pic>
        <p:nvPicPr>
          <p:cNvPr id="14" name="Picture 13" descr="CLIC-Logo-Color-150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9053" y="-36212"/>
            <a:ext cx="648000" cy="648000"/>
          </a:xfrm>
          <a:prstGeom prst="rect">
            <a:avLst/>
          </a:prstGeom>
        </p:spPr>
      </p:pic>
      <p:grpSp>
        <p:nvGrpSpPr>
          <p:cNvPr id="16" name="Group 228"/>
          <p:cNvGrpSpPr>
            <a:grpSpLocks noChangeAspect="1"/>
          </p:cNvGrpSpPr>
          <p:nvPr userDrawn="1"/>
        </p:nvGrpSpPr>
        <p:grpSpPr>
          <a:xfrm>
            <a:off x="8558830" y="82298"/>
            <a:ext cx="432000" cy="426600"/>
            <a:chOff x="3268356" y="3002111"/>
            <a:chExt cx="1330729" cy="1314094"/>
          </a:xfrm>
        </p:grpSpPr>
        <p:grpSp>
          <p:nvGrpSpPr>
            <p:cNvPr id="31" name="Group 37"/>
            <p:cNvGrpSpPr/>
            <p:nvPr userDrawn="1"/>
          </p:nvGrpSpPr>
          <p:grpSpPr>
            <a:xfrm>
              <a:off x="3268356" y="3002111"/>
              <a:ext cx="1330729" cy="1314094"/>
              <a:chOff x="1702106" y="2920630"/>
              <a:chExt cx="1330729" cy="1314094"/>
            </a:xfrm>
          </p:grpSpPr>
          <p:sp>
            <p:nvSpPr>
              <p:cNvPr id="246" name="Oval 245"/>
              <p:cNvSpPr/>
              <p:nvPr userDrawn="1"/>
            </p:nvSpPr>
            <p:spPr>
              <a:xfrm>
                <a:off x="1702107" y="2920631"/>
                <a:ext cx="948144" cy="931509"/>
              </a:xfrm>
              <a:prstGeom prst="ellipse">
                <a:avLst/>
              </a:prstGeom>
              <a:noFill/>
              <a:ln w="127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247" name="Freeform 246"/>
              <p:cNvSpPr/>
              <p:nvPr userDrawn="1"/>
            </p:nvSpPr>
            <p:spPr>
              <a:xfrm rot="21360000">
                <a:off x="1900792" y="3058324"/>
                <a:ext cx="948145" cy="931510"/>
              </a:xfrm>
              <a:custGeom>
                <a:avLst/>
                <a:gdLst>
                  <a:gd name="connsiteX0" fmla="*/ 0 w 1548143"/>
                  <a:gd name="connsiteY0" fmla="*/ 760491 h 1520982"/>
                  <a:gd name="connsiteX1" fmla="*/ 231587 w 1548143"/>
                  <a:gd name="connsiteY1" fmla="*/ 218005 h 1520982"/>
                  <a:gd name="connsiteX2" fmla="*/ 774074 w 1548143"/>
                  <a:gd name="connsiteY2" fmla="*/ 1 h 1520982"/>
                  <a:gd name="connsiteX3" fmla="*/ 1316560 w 1548143"/>
                  <a:gd name="connsiteY3" fmla="*/ 218007 h 1520982"/>
                  <a:gd name="connsiteX4" fmla="*/ 1548145 w 1548143"/>
                  <a:gd name="connsiteY4" fmla="*/ 760494 h 1520982"/>
                  <a:gd name="connsiteX5" fmla="*/ 1316559 w 1548143"/>
                  <a:gd name="connsiteY5" fmla="*/ 1302980 h 1520982"/>
                  <a:gd name="connsiteX6" fmla="*/ 774073 w 1548143"/>
                  <a:gd name="connsiteY6" fmla="*/ 1520985 h 1520982"/>
                  <a:gd name="connsiteX7" fmla="*/ 231587 w 1548143"/>
                  <a:gd name="connsiteY7" fmla="*/ 1302980 h 1520982"/>
                  <a:gd name="connsiteX8" fmla="*/ 2 w 1548143"/>
                  <a:gd name="connsiteY8" fmla="*/ 760493 h 1520982"/>
                  <a:gd name="connsiteX9" fmla="*/ 0 w 1548143"/>
                  <a:gd name="connsiteY9" fmla="*/ 760491 h 1520982"/>
                  <a:gd name="connsiteX0" fmla="*/ 231587 w 1548145"/>
                  <a:gd name="connsiteY0" fmla="*/ 218004 h 1520984"/>
                  <a:gd name="connsiteX1" fmla="*/ 774074 w 1548145"/>
                  <a:gd name="connsiteY1" fmla="*/ 0 h 1520984"/>
                  <a:gd name="connsiteX2" fmla="*/ 1316560 w 1548145"/>
                  <a:gd name="connsiteY2" fmla="*/ 218006 h 1520984"/>
                  <a:gd name="connsiteX3" fmla="*/ 1548145 w 1548145"/>
                  <a:gd name="connsiteY3" fmla="*/ 760493 h 1520984"/>
                  <a:gd name="connsiteX4" fmla="*/ 1316559 w 1548145"/>
                  <a:gd name="connsiteY4" fmla="*/ 1302979 h 1520984"/>
                  <a:gd name="connsiteX5" fmla="*/ 774073 w 1548145"/>
                  <a:gd name="connsiteY5" fmla="*/ 1520984 h 1520984"/>
                  <a:gd name="connsiteX6" fmla="*/ 231587 w 1548145"/>
                  <a:gd name="connsiteY6" fmla="*/ 1302979 h 1520984"/>
                  <a:gd name="connsiteX7" fmla="*/ 2 w 1548145"/>
                  <a:gd name="connsiteY7" fmla="*/ 760492 h 1520984"/>
                  <a:gd name="connsiteX8" fmla="*/ 0 w 1548145"/>
                  <a:gd name="connsiteY8" fmla="*/ 760490 h 1520984"/>
                  <a:gd name="connsiteX9" fmla="*/ 323027 w 1548145"/>
                  <a:gd name="connsiteY9" fmla="*/ 309444 h 1520984"/>
                  <a:gd name="connsiteX0" fmla="*/ 231587 w 1548145"/>
                  <a:gd name="connsiteY0" fmla="*/ 218004 h 1520984"/>
                  <a:gd name="connsiteX1" fmla="*/ 774074 w 1548145"/>
                  <a:gd name="connsiteY1" fmla="*/ 0 h 1520984"/>
                  <a:gd name="connsiteX2" fmla="*/ 1316560 w 1548145"/>
                  <a:gd name="connsiteY2" fmla="*/ 218006 h 1520984"/>
                  <a:gd name="connsiteX3" fmla="*/ 1548145 w 1548145"/>
                  <a:gd name="connsiteY3" fmla="*/ 760493 h 1520984"/>
                  <a:gd name="connsiteX4" fmla="*/ 1316559 w 1548145"/>
                  <a:gd name="connsiteY4" fmla="*/ 1302979 h 1520984"/>
                  <a:gd name="connsiteX5" fmla="*/ 774073 w 1548145"/>
                  <a:gd name="connsiteY5" fmla="*/ 1520984 h 1520984"/>
                  <a:gd name="connsiteX6" fmla="*/ 231587 w 1548145"/>
                  <a:gd name="connsiteY6" fmla="*/ 1302979 h 1520984"/>
                  <a:gd name="connsiteX7" fmla="*/ 2 w 1548145"/>
                  <a:gd name="connsiteY7" fmla="*/ 760492 h 1520984"/>
                  <a:gd name="connsiteX8" fmla="*/ 0 w 1548145"/>
                  <a:gd name="connsiteY8" fmla="*/ 760490 h 1520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8145" h="1520984">
                    <a:moveTo>
                      <a:pt x="231587" y="218004"/>
                    </a:moveTo>
                    <a:cubicBezTo>
                      <a:pt x="376340" y="78286"/>
                      <a:pt x="571150" y="0"/>
                      <a:pt x="774074" y="0"/>
                    </a:cubicBezTo>
                    <a:cubicBezTo>
                      <a:pt x="976998" y="0"/>
                      <a:pt x="1171807" y="78287"/>
                      <a:pt x="1316560" y="218006"/>
                    </a:cubicBezTo>
                    <a:cubicBezTo>
                      <a:pt x="1464700" y="360993"/>
                      <a:pt x="1548145" y="556465"/>
                      <a:pt x="1548145" y="760493"/>
                    </a:cubicBezTo>
                    <a:cubicBezTo>
                      <a:pt x="1548145" y="964521"/>
                      <a:pt x="1464699" y="1159992"/>
                      <a:pt x="1316559" y="1302979"/>
                    </a:cubicBezTo>
                    <a:cubicBezTo>
                      <a:pt x="1171806" y="1442697"/>
                      <a:pt x="976996" y="1520984"/>
                      <a:pt x="774073" y="1520984"/>
                    </a:cubicBezTo>
                    <a:cubicBezTo>
                      <a:pt x="571149" y="1520984"/>
                      <a:pt x="376340" y="1442697"/>
                      <a:pt x="231587" y="1302979"/>
                    </a:cubicBezTo>
                    <a:cubicBezTo>
                      <a:pt x="83447" y="1159992"/>
                      <a:pt x="1" y="964520"/>
                      <a:pt x="2" y="760492"/>
                    </a:cubicBezTo>
                    <a:lnTo>
                      <a:pt x="0" y="760490"/>
                    </a:lnTo>
                  </a:path>
                </a:pathLst>
              </a:custGeom>
              <a:noFill/>
              <a:ln w="127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cxnSp>
            <p:nvCxnSpPr>
              <p:cNvPr id="248" name="Straight Connector 247"/>
              <p:cNvCxnSpPr>
                <a:stCxn id="246" idx="0"/>
              </p:cNvCxnSpPr>
              <p:nvPr userDrawn="1"/>
            </p:nvCxnSpPr>
            <p:spPr>
              <a:xfrm rot="16200000" flipH="1">
                <a:off x="2598962" y="2497847"/>
                <a:ext cx="11089" cy="856656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Straight Connector 248"/>
              <p:cNvCxnSpPr>
                <a:stCxn id="246" idx="6"/>
              </p:cNvCxnSpPr>
              <p:nvPr userDrawn="1"/>
            </p:nvCxnSpPr>
            <p:spPr>
              <a:xfrm>
                <a:off x="2650251" y="3386385"/>
                <a:ext cx="199609" cy="848339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Straight Connector 249"/>
              <p:cNvCxnSpPr>
                <a:endCxn id="247" idx="3"/>
              </p:cNvCxnSpPr>
              <p:nvPr userDrawn="1"/>
            </p:nvCxnSpPr>
            <p:spPr>
              <a:xfrm rot="5400000">
                <a:off x="2657891" y="3232504"/>
                <a:ext cx="448397" cy="68615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Straight Connector 250"/>
              <p:cNvCxnSpPr>
                <a:stCxn id="246" idx="5"/>
              </p:cNvCxnSpPr>
              <p:nvPr userDrawn="1"/>
            </p:nvCxnSpPr>
            <p:spPr>
              <a:xfrm rot="5400000">
                <a:off x="2016366" y="3739691"/>
                <a:ext cx="519001" cy="471065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Connector 251"/>
              <p:cNvCxnSpPr>
                <a:stCxn id="246" idx="2"/>
              </p:cNvCxnSpPr>
              <p:nvPr userDrawn="1"/>
            </p:nvCxnSpPr>
            <p:spPr>
              <a:xfrm rot="10800000" flipH="1" flipV="1">
                <a:off x="1702106" y="3386385"/>
                <a:ext cx="138618" cy="576648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4" name="Group 65"/>
            <p:cNvGrpSpPr/>
            <p:nvPr userDrawn="1"/>
          </p:nvGrpSpPr>
          <p:grpSpPr>
            <a:xfrm>
              <a:off x="3355064" y="3362949"/>
              <a:ext cx="709201" cy="217695"/>
              <a:chOff x="5772562" y="3807713"/>
              <a:chExt cx="709201" cy="217695"/>
            </a:xfrm>
          </p:grpSpPr>
          <p:sp>
            <p:nvSpPr>
              <p:cNvPr id="232" name="Freeform 231"/>
              <p:cNvSpPr/>
              <p:nvPr userDrawn="1"/>
            </p:nvSpPr>
            <p:spPr>
              <a:xfrm>
                <a:off x="5772562" y="3807713"/>
                <a:ext cx="140174" cy="217695"/>
              </a:xfrm>
              <a:custGeom>
                <a:avLst/>
                <a:gdLst>
                  <a:gd name="connsiteX0" fmla="*/ 0 w 161171"/>
                  <a:gd name="connsiteY0" fmla="*/ 106899 h 213798"/>
                  <a:gd name="connsiteX1" fmla="*/ 16236 w 161171"/>
                  <a:gd name="connsiteY1" fmla="*/ 42549 h 213798"/>
                  <a:gd name="connsiteX2" fmla="*/ 80586 w 161171"/>
                  <a:gd name="connsiteY2" fmla="*/ 0 h 213798"/>
                  <a:gd name="connsiteX3" fmla="*/ 144936 w 161171"/>
                  <a:gd name="connsiteY3" fmla="*/ 42549 h 213798"/>
                  <a:gd name="connsiteX4" fmla="*/ 161172 w 161171"/>
                  <a:gd name="connsiteY4" fmla="*/ 106899 h 213798"/>
                  <a:gd name="connsiteX5" fmla="*/ 144936 w 161171"/>
                  <a:gd name="connsiteY5" fmla="*/ 171249 h 213798"/>
                  <a:gd name="connsiteX6" fmla="*/ 80586 w 161171"/>
                  <a:gd name="connsiteY6" fmla="*/ 213798 h 213798"/>
                  <a:gd name="connsiteX7" fmla="*/ 16236 w 161171"/>
                  <a:gd name="connsiteY7" fmla="*/ 171249 h 213798"/>
                  <a:gd name="connsiteX8" fmla="*/ 0 w 161171"/>
                  <a:gd name="connsiteY8" fmla="*/ 106899 h 213798"/>
                  <a:gd name="connsiteX0" fmla="*/ 161172 w 252612"/>
                  <a:gd name="connsiteY0" fmla="*/ 106899 h 213798"/>
                  <a:gd name="connsiteX1" fmla="*/ 144936 w 252612"/>
                  <a:gd name="connsiteY1" fmla="*/ 171249 h 213798"/>
                  <a:gd name="connsiteX2" fmla="*/ 80586 w 252612"/>
                  <a:gd name="connsiteY2" fmla="*/ 213798 h 213798"/>
                  <a:gd name="connsiteX3" fmla="*/ 16236 w 252612"/>
                  <a:gd name="connsiteY3" fmla="*/ 171249 h 213798"/>
                  <a:gd name="connsiteX4" fmla="*/ 0 w 252612"/>
                  <a:gd name="connsiteY4" fmla="*/ 106899 h 213798"/>
                  <a:gd name="connsiteX5" fmla="*/ 16236 w 252612"/>
                  <a:gd name="connsiteY5" fmla="*/ 42549 h 213798"/>
                  <a:gd name="connsiteX6" fmla="*/ 80586 w 252612"/>
                  <a:gd name="connsiteY6" fmla="*/ 0 h 213798"/>
                  <a:gd name="connsiteX7" fmla="*/ 144936 w 252612"/>
                  <a:gd name="connsiteY7" fmla="*/ 42549 h 213798"/>
                  <a:gd name="connsiteX8" fmla="*/ 252612 w 252612"/>
                  <a:gd name="connsiteY8" fmla="*/ 198339 h 213798"/>
                  <a:gd name="connsiteX0" fmla="*/ 161172 w 161172"/>
                  <a:gd name="connsiteY0" fmla="*/ 106899 h 213798"/>
                  <a:gd name="connsiteX1" fmla="*/ 144936 w 161172"/>
                  <a:gd name="connsiteY1" fmla="*/ 171249 h 213798"/>
                  <a:gd name="connsiteX2" fmla="*/ 80586 w 161172"/>
                  <a:gd name="connsiteY2" fmla="*/ 213798 h 213798"/>
                  <a:gd name="connsiteX3" fmla="*/ 16236 w 161172"/>
                  <a:gd name="connsiteY3" fmla="*/ 171249 h 213798"/>
                  <a:gd name="connsiteX4" fmla="*/ 0 w 161172"/>
                  <a:gd name="connsiteY4" fmla="*/ 106899 h 213798"/>
                  <a:gd name="connsiteX5" fmla="*/ 16236 w 161172"/>
                  <a:gd name="connsiteY5" fmla="*/ 42549 h 213798"/>
                  <a:gd name="connsiteX6" fmla="*/ 80586 w 161172"/>
                  <a:gd name="connsiteY6" fmla="*/ 0 h 213798"/>
                  <a:gd name="connsiteX7" fmla="*/ 144936 w 161172"/>
                  <a:gd name="connsiteY7" fmla="*/ 42549 h 213798"/>
                  <a:gd name="connsiteX0" fmla="*/ 144936 w 144936"/>
                  <a:gd name="connsiteY0" fmla="*/ 171249 h 213798"/>
                  <a:gd name="connsiteX1" fmla="*/ 80586 w 144936"/>
                  <a:gd name="connsiteY1" fmla="*/ 213798 h 213798"/>
                  <a:gd name="connsiteX2" fmla="*/ 16236 w 144936"/>
                  <a:gd name="connsiteY2" fmla="*/ 171249 h 213798"/>
                  <a:gd name="connsiteX3" fmla="*/ 0 w 144936"/>
                  <a:gd name="connsiteY3" fmla="*/ 106899 h 213798"/>
                  <a:gd name="connsiteX4" fmla="*/ 16236 w 144936"/>
                  <a:gd name="connsiteY4" fmla="*/ 42549 h 213798"/>
                  <a:gd name="connsiteX5" fmla="*/ 80586 w 144936"/>
                  <a:gd name="connsiteY5" fmla="*/ 0 h 213798"/>
                  <a:gd name="connsiteX6" fmla="*/ 144936 w 144936"/>
                  <a:gd name="connsiteY6" fmla="*/ 42549 h 213798"/>
                  <a:gd name="connsiteX0" fmla="*/ 144936 w 148871"/>
                  <a:gd name="connsiteY0" fmla="*/ 171249 h 216504"/>
                  <a:gd name="connsiteX1" fmla="*/ 138146 w 148871"/>
                  <a:gd name="connsiteY1" fmla="*/ 187483 h 216504"/>
                  <a:gd name="connsiteX2" fmla="*/ 80586 w 148871"/>
                  <a:gd name="connsiteY2" fmla="*/ 213798 h 216504"/>
                  <a:gd name="connsiteX3" fmla="*/ 16236 w 148871"/>
                  <a:gd name="connsiteY3" fmla="*/ 171249 h 216504"/>
                  <a:gd name="connsiteX4" fmla="*/ 0 w 148871"/>
                  <a:gd name="connsiteY4" fmla="*/ 106899 h 216504"/>
                  <a:gd name="connsiteX5" fmla="*/ 16236 w 148871"/>
                  <a:gd name="connsiteY5" fmla="*/ 42549 h 216504"/>
                  <a:gd name="connsiteX6" fmla="*/ 80586 w 148871"/>
                  <a:gd name="connsiteY6" fmla="*/ 0 h 216504"/>
                  <a:gd name="connsiteX7" fmla="*/ 144936 w 148871"/>
                  <a:gd name="connsiteY7" fmla="*/ 42549 h 216504"/>
                  <a:gd name="connsiteX0" fmla="*/ 138146 w 144936"/>
                  <a:gd name="connsiteY0" fmla="*/ 187483 h 216504"/>
                  <a:gd name="connsiteX1" fmla="*/ 80586 w 144936"/>
                  <a:gd name="connsiteY1" fmla="*/ 213798 h 216504"/>
                  <a:gd name="connsiteX2" fmla="*/ 16236 w 144936"/>
                  <a:gd name="connsiteY2" fmla="*/ 171249 h 216504"/>
                  <a:gd name="connsiteX3" fmla="*/ 0 w 144936"/>
                  <a:gd name="connsiteY3" fmla="*/ 106899 h 216504"/>
                  <a:gd name="connsiteX4" fmla="*/ 16236 w 144936"/>
                  <a:gd name="connsiteY4" fmla="*/ 42549 h 216504"/>
                  <a:gd name="connsiteX5" fmla="*/ 80586 w 144936"/>
                  <a:gd name="connsiteY5" fmla="*/ 0 h 216504"/>
                  <a:gd name="connsiteX6" fmla="*/ 144936 w 144936"/>
                  <a:gd name="connsiteY6" fmla="*/ 42549 h 216504"/>
                  <a:gd name="connsiteX0" fmla="*/ 138146 w 138146"/>
                  <a:gd name="connsiteY0" fmla="*/ 189864 h 218885"/>
                  <a:gd name="connsiteX1" fmla="*/ 80586 w 138146"/>
                  <a:gd name="connsiteY1" fmla="*/ 216179 h 218885"/>
                  <a:gd name="connsiteX2" fmla="*/ 16236 w 138146"/>
                  <a:gd name="connsiteY2" fmla="*/ 173630 h 218885"/>
                  <a:gd name="connsiteX3" fmla="*/ 0 w 138146"/>
                  <a:gd name="connsiteY3" fmla="*/ 109280 h 218885"/>
                  <a:gd name="connsiteX4" fmla="*/ 16236 w 138146"/>
                  <a:gd name="connsiteY4" fmla="*/ 44930 h 218885"/>
                  <a:gd name="connsiteX5" fmla="*/ 80586 w 138146"/>
                  <a:gd name="connsiteY5" fmla="*/ 2381 h 218885"/>
                  <a:gd name="connsiteX6" fmla="*/ 135411 w 138146"/>
                  <a:gd name="connsiteY6" fmla="*/ 30642 h 218885"/>
                  <a:gd name="connsiteX0" fmla="*/ 138146 w 140174"/>
                  <a:gd name="connsiteY0" fmla="*/ 188674 h 217695"/>
                  <a:gd name="connsiteX1" fmla="*/ 80586 w 140174"/>
                  <a:gd name="connsiteY1" fmla="*/ 214989 h 217695"/>
                  <a:gd name="connsiteX2" fmla="*/ 16236 w 140174"/>
                  <a:gd name="connsiteY2" fmla="*/ 172440 h 217695"/>
                  <a:gd name="connsiteX3" fmla="*/ 0 w 140174"/>
                  <a:gd name="connsiteY3" fmla="*/ 108090 h 217695"/>
                  <a:gd name="connsiteX4" fmla="*/ 16236 w 140174"/>
                  <a:gd name="connsiteY4" fmla="*/ 43740 h 217695"/>
                  <a:gd name="connsiteX5" fmla="*/ 80586 w 140174"/>
                  <a:gd name="connsiteY5" fmla="*/ 1191 h 217695"/>
                  <a:gd name="connsiteX6" fmla="*/ 140174 w 140174"/>
                  <a:gd name="connsiteY6" fmla="*/ 36596 h 217695"/>
                  <a:gd name="connsiteX0" fmla="*/ 138146 w 140174"/>
                  <a:gd name="connsiteY0" fmla="*/ 188674 h 217695"/>
                  <a:gd name="connsiteX1" fmla="*/ 80586 w 140174"/>
                  <a:gd name="connsiteY1" fmla="*/ 214989 h 217695"/>
                  <a:gd name="connsiteX2" fmla="*/ 16236 w 140174"/>
                  <a:gd name="connsiteY2" fmla="*/ 172440 h 217695"/>
                  <a:gd name="connsiteX3" fmla="*/ 0 w 140174"/>
                  <a:gd name="connsiteY3" fmla="*/ 108090 h 217695"/>
                  <a:gd name="connsiteX4" fmla="*/ 16236 w 140174"/>
                  <a:gd name="connsiteY4" fmla="*/ 43740 h 217695"/>
                  <a:gd name="connsiteX5" fmla="*/ 80586 w 140174"/>
                  <a:gd name="connsiteY5" fmla="*/ 1191 h 217695"/>
                  <a:gd name="connsiteX6" fmla="*/ 140174 w 140174"/>
                  <a:gd name="connsiteY6" fmla="*/ 36596 h 217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174" h="217695">
                    <a:moveTo>
                      <a:pt x="138146" y="188674"/>
                    </a:moveTo>
                    <a:cubicBezTo>
                      <a:pt x="117896" y="202909"/>
                      <a:pt x="100904" y="217695"/>
                      <a:pt x="80586" y="214989"/>
                    </a:cubicBezTo>
                    <a:cubicBezTo>
                      <a:pt x="60268" y="212283"/>
                      <a:pt x="31463" y="199234"/>
                      <a:pt x="16236" y="172440"/>
                    </a:cubicBezTo>
                    <a:cubicBezTo>
                      <a:pt x="5699" y="153899"/>
                      <a:pt x="0" y="131310"/>
                      <a:pt x="0" y="108090"/>
                    </a:cubicBezTo>
                    <a:cubicBezTo>
                      <a:pt x="0" y="84870"/>
                      <a:pt x="5699" y="62282"/>
                      <a:pt x="16236" y="43740"/>
                    </a:cubicBezTo>
                    <a:cubicBezTo>
                      <a:pt x="31463" y="16946"/>
                      <a:pt x="59930" y="2382"/>
                      <a:pt x="80586" y="1191"/>
                    </a:cubicBezTo>
                    <a:cubicBezTo>
                      <a:pt x="101242" y="0"/>
                      <a:pt x="124947" y="9802"/>
                      <a:pt x="140174" y="36596"/>
                    </a:cubicBezTo>
                  </a:path>
                </a:pathLst>
              </a:custGeom>
              <a:noFill/>
              <a:ln w="12700" cap="rnd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00B0F0"/>
                  </a:solidFill>
                </a:endParaRPr>
              </a:p>
            </p:txBody>
          </p:sp>
          <p:grpSp>
            <p:nvGrpSpPr>
              <p:cNvPr id="225" name="Group 64"/>
              <p:cNvGrpSpPr/>
              <p:nvPr userDrawn="1"/>
            </p:nvGrpSpPr>
            <p:grpSpPr>
              <a:xfrm>
                <a:off x="5974557" y="3825383"/>
                <a:ext cx="100012" cy="200025"/>
                <a:chOff x="5974557" y="3817144"/>
                <a:chExt cx="100012" cy="200025"/>
              </a:xfrm>
            </p:grpSpPr>
            <p:cxnSp>
              <p:nvCxnSpPr>
                <p:cNvPr id="242" name="Straight Connector 241"/>
                <p:cNvCxnSpPr/>
                <p:nvPr userDrawn="1"/>
              </p:nvCxnSpPr>
              <p:spPr>
                <a:xfrm rot="5400000">
                  <a:off x="5877357" y="3916726"/>
                  <a:ext cx="1944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Straight Connector 242"/>
                <p:cNvCxnSpPr/>
                <p:nvPr userDrawn="1"/>
              </p:nvCxnSpPr>
              <p:spPr>
                <a:xfrm rot="10800000">
                  <a:off x="5974559" y="4017169"/>
                  <a:ext cx="10001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Straight Connector 243"/>
                <p:cNvCxnSpPr/>
                <p:nvPr userDrawn="1"/>
              </p:nvCxnSpPr>
              <p:spPr>
                <a:xfrm rot="10800000">
                  <a:off x="5985903" y="3912394"/>
                  <a:ext cx="720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244"/>
                <p:cNvCxnSpPr/>
                <p:nvPr userDrawn="1"/>
              </p:nvCxnSpPr>
              <p:spPr>
                <a:xfrm rot="10800000">
                  <a:off x="5974559" y="3817144"/>
                  <a:ext cx="10001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6" name="Group 63"/>
              <p:cNvGrpSpPr/>
              <p:nvPr userDrawn="1"/>
            </p:nvGrpSpPr>
            <p:grpSpPr>
              <a:xfrm>
                <a:off x="6343651" y="3825383"/>
                <a:ext cx="138112" cy="200025"/>
                <a:chOff x="6343651" y="3821905"/>
                <a:chExt cx="138112" cy="200025"/>
              </a:xfrm>
            </p:grpSpPr>
            <p:cxnSp>
              <p:nvCxnSpPr>
                <p:cNvPr id="239" name="Straight Connector 238"/>
                <p:cNvCxnSpPr/>
                <p:nvPr userDrawn="1"/>
              </p:nvCxnSpPr>
              <p:spPr>
                <a:xfrm rot="5400000">
                  <a:off x="6246450" y="3921489"/>
                  <a:ext cx="194401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Straight Connector 239"/>
                <p:cNvCxnSpPr/>
                <p:nvPr userDrawn="1"/>
              </p:nvCxnSpPr>
              <p:spPr>
                <a:xfrm rot="5400000">
                  <a:off x="6384563" y="3921489"/>
                  <a:ext cx="1944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Straight Connector 240"/>
                <p:cNvCxnSpPr/>
                <p:nvPr userDrawn="1"/>
              </p:nvCxnSpPr>
              <p:spPr>
                <a:xfrm rot="16200000" flipH="1">
                  <a:off x="6313885" y="3858815"/>
                  <a:ext cx="200025" cy="126206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7" name="Group 62"/>
              <p:cNvGrpSpPr/>
              <p:nvPr userDrawn="1"/>
            </p:nvGrpSpPr>
            <p:grpSpPr>
              <a:xfrm>
                <a:off x="6140461" y="3821896"/>
                <a:ext cx="123418" cy="203512"/>
                <a:chOff x="6140461" y="3813659"/>
                <a:chExt cx="123418" cy="203512"/>
              </a:xfrm>
            </p:grpSpPr>
            <p:cxnSp>
              <p:nvCxnSpPr>
                <p:cNvPr id="236" name="Straight Connector 235"/>
                <p:cNvCxnSpPr/>
                <p:nvPr userDrawn="1"/>
              </p:nvCxnSpPr>
              <p:spPr>
                <a:xfrm rot="5400000">
                  <a:off x="6053569" y="3919970"/>
                  <a:ext cx="194400" cy="0"/>
                </a:xfrm>
                <a:prstGeom prst="line">
                  <a:avLst/>
                </a:prstGeom>
                <a:ln w="12700" cap="rnd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7" name="Freeform 236"/>
                <p:cNvSpPr/>
                <p:nvPr userDrawn="1"/>
              </p:nvSpPr>
              <p:spPr>
                <a:xfrm>
                  <a:off x="6140461" y="3813659"/>
                  <a:ext cx="110322" cy="108421"/>
                </a:xfrm>
                <a:custGeom>
                  <a:avLst/>
                  <a:gdLst>
                    <a:gd name="connsiteX0" fmla="*/ 0 w 97631"/>
                    <a:gd name="connsiteY0" fmla="*/ 52388 h 104775"/>
                    <a:gd name="connsiteX1" fmla="*/ 13102 w 97631"/>
                    <a:gd name="connsiteY1" fmla="*/ 16674 h 104775"/>
                    <a:gd name="connsiteX2" fmla="*/ 48816 w 97631"/>
                    <a:gd name="connsiteY2" fmla="*/ 0 h 104775"/>
                    <a:gd name="connsiteX3" fmla="*/ 84530 w 97631"/>
                    <a:gd name="connsiteY3" fmla="*/ 16674 h 104775"/>
                    <a:gd name="connsiteX4" fmla="*/ 97632 w 97631"/>
                    <a:gd name="connsiteY4" fmla="*/ 52388 h 104775"/>
                    <a:gd name="connsiteX5" fmla="*/ 84530 w 97631"/>
                    <a:gd name="connsiteY5" fmla="*/ 88102 h 104775"/>
                    <a:gd name="connsiteX6" fmla="*/ 48816 w 97631"/>
                    <a:gd name="connsiteY6" fmla="*/ 104776 h 104775"/>
                    <a:gd name="connsiteX7" fmla="*/ 13102 w 97631"/>
                    <a:gd name="connsiteY7" fmla="*/ 88102 h 104775"/>
                    <a:gd name="connsiteX8" fmla="*/ 0 w 97631"/>
                    <a:gd name="connsiteY8" fmla="*/ 52388 h 104775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52388 h 104776"/>
                    <a:gd name="connsiteX1" fmla="*/ 8420 w 112000"/>
                    <a:gd name="connsiteY1" fmla="*/ 2386 h 104776"/>
                    <a:gd name="connsiteX2" fmla="*/ 63184 w 112000"/>
                    <a:gd name="connsiteY2" fmla="*/ 0 h 104776"/>
                    <a:gd name="connsiteX3" fmla="*/ 98898 w 112000"/>
                    <a:gd name="connsiteY3" fmla="*/ 16674 h 104776"/>
                    <a:gd name="connsiteX4" fmla="*/ 112000 w 112000"/>
                    <a:gd name="connsiteY4" fmla="*/ 52388 h 104776"/>
                    <a:gd name="connsiteX5" fmla="*/ 98898 w 112000"/>
                    <a:gd name="connsiteY5" fmla="*/ 88102 h 104776"/>
                    <a:gd name="connsiteX6" fmla="*/ 63184 w 112000"/>
                    <a:gd name="connsiteY6" fmla="*/ 104776 h 104776"/>
                    <a:gd name="connsiteX7" fmla="*/ 27470 w 112000"/>
                    <a:gd name="connsiteY7" fmla="*/ 88102 h 104776"/>
                    <a:gd name="connsiteX8" fmla="*/ 14368 w 112000"/>
                    <a:gd name="connsiteY8" fmla="*/ 52388 h 104776"/>
                    <a:gd name="connsiteX0" fmla="*/ 14368 w 112000"/>
                    <a:gd name="connsiteY0" fmla="*/ 53492 h 105880"/>
                    <a:gd name="connsiteX1" fmla="*/ 8420 w 112000"/>
                    <a:gd name="connsiteY1" fmla="*/ 3490 h 105880"/>
                    <a:gd name="connsiteX2" fmla="*/ 63184 w 112000"/>
                    <a:gd name="connsiteY2" fmla="*/ 1104 h 105880"/>
                    <a:gd name="connsiteX3" fmla="*/ 98898 w 112000"/>
                    <a:gd name="connsiteY3" fmla="*/ 17778 h 105880"/>
                    <a:gd name="connsiteX4" fmla="*/ 112000 w 112000"/>
                    <a:gd name="connsiteY4" fmla="*/ 53492 h 105880"/>
                    <a:gd name="connsiteX5" fmla="*/ 98898 w 112000"/>
                    <a:gd name="connsiteY5" fmla="*/ 89206 h 105880"/>
                    <a:gd name="connsiteX6" fmla="*/ 63184 w 112000"/>
                    <a:gd name="connsiteY6" fmla="*/ 105880 h 105880"/>
                    <a:gd name="connsiteX7" fmla="*/ 27470 w 112000"/>
                    <a:gd name="connsiteY7" fmla="*/ 89206 h 105880"/>
                    <a:gd name="connsiteX8" fmla="*/ 14368 w 112000"/>
                    <a:gd name="connsiteY8" fmla="*/ 53492 h 105880"/>
                    <a:gd name="connsiteX0" fmla="*/ 14368 w 112000"/>
                    <a:gd name="connsiteY0" fmla="*/ 53492 h 144932"/>
                    <a:gd name="connsiteX1" fmla="*/ 8420 w 112000"/>
                    <a:gd name="connsiteY1" fmla="*/ 3490 h 144932"/>
                    <a:gd name="connsiteX2" fmla="*/ 63184 w 112000"/>
                    <a:gd name="connsiteY2" fmla="*/ 1104 h 144932"/>
                    <a:gd name="connsiteX3" fmla="*/ 98898 w 112000"/>
                    <a:gd name="connsiteY3" fmla="*/ 17778 h 144932"/>
                    <a:gd name="connsiteX4" fmla="*/ 112000 w 112000"/>
                    <a:gd name="connsiteY4" fmla="*/ 53492 h 144932"/>
                    <a:gd name="connsiteX5" fmla="*/ 98898 w 112000"/>
                    <a:gd name="connsiteY5" fmla="*/ 89206 h 144932"/>
                    <a:gd name="connsiteX6" fmla="*/ 63184 w 112000"/>
                    <a:gd name="connsiteY6" fmla="*/ 105880 h 144932"/>
                    <a:gd name="connsiteX7" fmla="*/ 27470 w 112000"/>
                    <a:gd name="connsiteY7" fmla="*/ 89206 h 144932"/>
                    <a:gd name="connsiteX8" fmla="*/ 105808 w 112000"/>
                    <a:gd name="connsiteY8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6669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66676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97388 w 103580"/>
                    <a:gd name="connsiteY6" fmla="*/ 144932 h 144932"/>
                    <a:gd name="connsiteX0" fmla="*/ 0 w 103580"/>
                    <a:gd name="connsiteY0" fmla="*/ 3490 h 108818"/>
                    <a:gd name="connsiteX1" fmla="*/ 54764 w 103580"/>
                    <a:gd name="connsiteY1" fmla="*/ 1104 h 108818"/>
                    <a:gd name="connsiteX2" fmla="*/ 90478 w 103580"/>
                    <a:gd name="connsiteY2" fmla="*/ 17778 h 108818"/>
                    <a:gd name="connsiteX3" fmla="*/ 103580 w 103580"/>
                    <a:gd name="connsiteY3" fmla="*/ 53492 h 108818"/>
                    <a:gd name="connsiteX4" fmla="*/ 90478 w 103580"/>
                    <a:gd name="connsiteY4" fmla="*/ 89206 h 108818"/>
                    <a:gd name="connsiteX5" fmla="*/ 54764 w 103580"/>
                    <a:gd name="connsiteY5" fmla="*/ 105880 h 108818"/>
                    <a:gd name="connsiteX6" fmla="*/ 9282 w 103580"/>
                    <a:gd name="connsiteY6" fmla="*/ 106832 h 108818"/>
                    <a:gd name="connsiteX0" fmla="*/ 6742 w 110322"/>
                    <a:gd name="connsiteY0" fmla="*/ 3490 h 108421"/>
                    <a:gd name="connsiteX1" fmla="*/ 61506 w 110322"/>
                    <a:gd name="connsiteY1" fmla="*/ 1104 h 108421"/>
                    <a:gd name="connsiteX2" fmla="*/ 97220 w 110322"/>
                    <a:gd name="connsiteY2" fmla="*/ 17778 h 108421"/>
                    <a:gd name="connsiteX3" fmla="*/ 110322 w 110322"/>
                    <a:gd name="connsiteY3" fmla="*/ 53492 h 108421"/>
                    <a:gd name="connsiteX4" fmla="*/ 97220 w 110322"/>
                    <a:gd name="connsiteY4" fmla="*/ 89206 h 108421"/>
                    <a:gd name="connsiteX5" fmla="*/ 61506 w 110322"/>
                    <a:gd name="connsiteY5" fmla="*/ 105880 h 108421"/>
                    <a:gd name="connsiteX6" fmla="*/ 8880 w 110322"/>
                    <a:gd name="connsiteY6" fmla="*/ 104451 h 10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322" h="108421">
                      <a:moveTo>
                        <a:pt x="6742" y="3490"/>
                      </a:moveTo>
                      <a:cubicBezTo>
                        <a:pt x="61220" y="0"/>
                        <a:pt x="29757" y="3486"/>
                        <a:pt x="61506" y="1104"/>
                      </a:cubicBezTo>
                      <a:cubicBezTo>
                        <a:pt x="76586" y="3485"/>
                        <a:pt x="87986" y="7143"/>
                        <a:pt x="97220" y="17778"/>
                      </a:cubicBezTo>
                      <a:cubicBezTo>
                        <a:pt x="105640" y="27475"/>
                        <a:pt x="110322" y="40237"/>
                        <a:pt x="110322" y="53492"/>
                      </a:cubicBezTo>
                      <a:cubicBezTo>
                        <a:pt x="110322" y="66747"/>
                        <a:pt x="105640" y="79509"/>
                        <a:pt x="97220" y="89206"/>
                      </a:cubicBezTo>
                      <a:cubicBezTo>
                        <a:pt x="87986" y="99840"/>
                        <a:pt x="76229" y="103339"/>
                        <a:pt x="61506" y="105880"/>
                      </a:cubicBezTo>
                      <a:cubicBezTo>
                        <a:pt x="46783" y="108421"/>
                        <a:pt x="0" y="96315"/>
                        <a:pt x="8880" y="104451"/>
                      </a:cubicBez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8" name="Freeform 237"/>
                <p:cNvSpPr/>
                <p:nvPr userDrawn="1"/>
              </p:nvSpPr>
              <p:spPr>
                <a:xfrm>
                  <a:off x="6212682" y="3924300"/>
                  <a:ext cx="51197" cy="92871"/>
                </a:xfrm>
                <a:custGeom>
                  <a:avLst/>
                  <a:gdLst>
                    <a:gd name="connsiteX0" fmla="*/ 0 w 97631"/>
                    <a:gd name="connsiteY0" fmla="*/ 52388 h 104775"/>
                    <a:gd name="connsiteX1" fmla="*/ 13102 w 97631"/>
                    <a:gd name="connsiteY1" fmla="*/ 16674 h 104775"/>
                    <a:gd name="connsiteX2" fmla="*/ 48816 w 97631"/>
                    <a:gd name="connsiteY2" fmla="*/ 0 h 104775"/>
                    <a:gd name="connsiteX3" fmla="*/ 84530 w 97631"/>
                    <a:gd name="connsiteY3" fmla="*/ 16674 h 104775"/>
                    <a:gd name="connsiteX4" fmla="*/ 97632 w 97631"/>
                    <a:gd name="connsiteY4" fmla="*/ 52388 h 104775"/>
                    <a:gd name="connsiteX5" fmla="*/ 84530 w 97631"/>
                    <a:gd name="connsiteY5" fmla="*/ 88102 h 104775"/>
                    <a:gd name="connsiteX6" fmla="*/ 48816 w 97631"/>
                    <a:gd name="connsiteY6" fmla="*/ 104776 h 104775"/>
                    <a:gd name="connsiteX7" fmla="*/ 13102 w 97631"/>
                    <a:gd name="connsiteY7" fmla="*/ 88102 h 104775"/>
                    <a:gd name="connsiteX8" fmla="*/ 0 w 97631"/>
                    <a:gd name="connsiteY8" fmla="*/ 52388 h 104775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60636 h 113024"/>
                    <a:gd name="connsiteX1" fmla="*/ 8420 w 112000"/>
                    <a:gd name="connsiteY1" fmla="*/ 10634 h 113024"/>
                    <a:gd name="connsiteX2" fmla="*/ 63184 w 112000"/>
                    <a:gd name="connsiteY2" fmla="*/ 8248 h 113024"/>
                    <a:gd name="connsiteX3" fmla="*/ 98898 w 112000"/>
                    <a:gd name="connsiteY3" fmla="*/ 24922 h 113024"/>
                    <a:gd name="connsiteX4" fmla="*/ 112000 w 112000"/>
                    <a:gd name="connsiteY4" fmla="*/ 60636 h 113024"/>
                    <a:gd name="connsiteX5" fmla="*/ 98898 w 112000"/>
                    <a:gd name="connsiteY5" fmla="*/ 96350 h 113024"/>
                    <a:gd name="connsiteX6" fmla="*/ 63184 w 112000"/>
                    <a:gd name="connsiteY6" fmla="*/ 113024 h 113024"/>
                    <a:gd name="connsiteX7" fmla="*/ 27470 w 112000"/>
                    <a:gd name="connsiteY7" fmla="*/ 96350 h 113024"/>
                    <a:gd name="connsiteX8" fmla="*/ 14368 w 112000"/>
                    <a:gd name="connsiteY8" fmla="*/ 60636 h 113024"/>
                    <a:gd name="connsiteX0" fmla="*/ 14368 w 112000"/>
                    <a:gd name="connsiteY0" fmla="*/ 52388 h 104776"/>
                    <a:gd name="connsiteX1" fmla="*/ 8420 w 112000"/>
                    <a:gd name="connsiteY1" fmla="*/ 2386 h 104776"/>
                    <a:gd name="connsiteX2" fmla="*/ 63184 w 112000"/>
                    <a:gd name="connsiteY2" fmla="*/ 0 h 104776"/>
                    <a:gd name="connsiteX3" fmla="*/ 98898 w 112000"/>
                    <a:gd name="connsiteY3" fmla="*/ 16674 h 104776"/>
                    <a:gd name="connsiteX4" fmla="*/ 112000 w 112000"/>
                    <a:gd name="connsiteY4" fmla="*/ 52388 h 104776"/>
                    <a:gd name="connsiteX5" fmla="*/ 98898 w 112000"/>
                    <a:gd name="connsiteY5" fmla="*/ 88102 h 104776"/>
                    <a:gd name="connsiteX6" fmla="*/ 63184 w 112000"/>
                    <a:gd name="connsiteY6" fmla="*/ 104776 h 104776"/>
                    <a:gd name="connsiteX7" fmla="*/ 27470 w 112000"/>
                    <a:gd name="connsiteY7" fmla="*/ 88102 h 104776"/>
                    <a:gd name="connsiteX8" fmla="*/ 14368 w 112000"/>
                    <a:gd name="connsiteY8" fmla="*/ 52388 h 104776"/>
                    <a:gd name="connsiteX0" fmla="*/ 14368 w 112000"/>
                    <a:gd name="connsiteY0" fmla="*/ 53492 h 105880"/>
                    <a:gd name="connsiteX1" fmla="*/ 8420 w 112000"/>
                    <a:gd name="connsiteY1" fmla="*/ 3490 h 105880"/>
                    <a:gd name="connsiteX2" fmla="*/ 63184 w 112000"/>
                    <a:gd name="connsiteY2" fmla="*/ 1104 h 105880"/>
                    <a:gd name="connsiteX3" fmla="*/ 98898 w 112000"/>
                    <a:gd name="connsiteY3" fmla="*/ 17778 h 105880"/>
                    <a:gd name="connsiteX4" fmla="*/ 112000 w 112000"/>
                    <a:gd name="connsiteY4" fmla="*/ 53492 h 105880"/>
                    <a:gd name="connsiteX5" fmla="*/ 98898 w 112000"/>
                    <a:gd name="connsiteY5" fmla="*/ 89206 h 105880"/>
                    <a:gd name="connsiteX6" fmla="*/ 63184 w 112000"/>
                    <a:gd name="connsiteY6" fmla="*/ 105880 h 105880"/>
                    <a:gd name="connsiteX7" fmla="*/ 27470 w 112000"/>
                    <a:gd name="connsiteY7" fmla="*/ 89206 h 105880"/>
                    <a:gd name="connsiteX8" fmla="*/ 14368 w 112000"/>
                    <a:gd name="connsiteY8" fmla="*/ 53492 h 105880"/>
                    <a:gd name="connsiteX0" fmla="*/ 14368 w 112000"/>
                    <a:gd name="connsiteY0" fmla="*/ 53492 h 144932"/>
                    <a:gd name="connsiteX1" fmla="*/ 8420 w 112000"/>
                    <a:gd name="connsiteY1" fmla="*/ 3490 h 144932"/>
                    <a:gd name="connsiteX2" fmla="*/ 63184 w 112000"/>
                    <a:gd name="connsiteY2" fmla="*/ 1104 h 144932"/>
                    <a:gd name="connsiteX3" fmla="*/ 98898 w 112000"/>
                    <a:gd name="connsiteY3" fmla="*/ 17778 h 144932"/>
                    <a:gd name="connsiteX4" fmla="*/ 112000 w 112000"/>
                    <a:gd name="connsiteY4" fmla="*/ 53492 h 144932"/>
                    <a:gd name="connsiteX5" fmla="*/ 98898 w 112000"/>
                    <a:gd name="connsiteY5" fmla="*/ 89206 h 144932"/>
                    <a:gd name="connsiteX6" fmla="*/ 63184 w 112000"/>
                    <a:gd name="connsiteY6" fmla="*/ 105880 h 144932"/>
                    <a:gd name="connsiteX7" fmla="*/ 27470 w 112000"/>
                    <a:gd name="connsiteY7" fmla="*/ 89206 h 144932"/>
                    <a:gd name="connsiteX8" fmla="*/ 105808 w 112000"/>
                    <a:gd name="connsiteY8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9050 w 103580"/>
                    <a:gd name="connsiteY6" fmla="*/ 8920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16669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66676 w 103580"/>
                    <a:gd name="connsiteY6" fmla="*/ 108256 h 144932"/>
                    <a:gd name="connsiteX7" fmla="*/ 97388 w 103580"/>
                    <a:gd name="connsiteY7" fmla="*/ 144932 h 144932"/>
                    <a:gd name="connsiteX0" fmla="*/ 0 w 103580"/>
                    <a:gd name="connsiteY0" fmla="*/ 3490 h 144932"/>
                    <a:gd name="connsiteX1" fmla="*/ 54764 w 103580"/>
                    <a:gd name="connsiteY1" fmla="*/ 1104 h 144932"/>
                    <a:gd name="connsiteX2" fmla="*/ 90478 w 103580"/>
                    <a:gd name="connsiteY2" fmla="*/ 17778 h 144932"/>
                    <a:gd name="connsiteX3" fmla="*/ 103580 w 103580"/>
                    <a:gd name="connsiteY3" fmla="*/ 53492 h 144932"/>
                    <a:gd name="connsiteX4" fmla="*/ 90478 w 103580"/>
                    <a:gd name="connsiteY4" fmla="*/ 89206 h 144932"/>
                    <a:gd name="connsiteX5" fmla="*/ 54764 w 103580"/>
                    <a:gd name="connsiteY5" fmla="*/ 105880 h 144932"/>
                    <a:gd name="connsiteX6" fmla="*/ 97388 w 103580"/>
                    <a:gd name="connsiteY6" fmla="*/ 144932 h 144932"/>
                    <a:gd name="connsiteX0" fmla="*/ 0 w 103580"/>
                    <a:gd name="connsiteY0" fmla="*/ 3490 h 108818"/>
                    <a:gd name="connsiteX1" fmla="*/ 54764 w 103580"/>
                    <a:gd name="connsiteY1" fmla="*/ 1104 h 108818"/>
                    <a:gd name="connsiteX2" fmla="*/ 90478 w 103580"/>
                    <a:gd name="connsiteY2" fmla="*/ 17778 h 108818"/>
                    <a:gd name="connsiteX3" fmla="*/ 103580 w 103580"/>
                    <a:gd name="connsiteY3" fmla="*/ 53492 h 108818"/>
                    <a:gd name="connsiteX4" fmla="*/ 90478 w 103580"/>
                    <a:gd name="connsiteY4" fmla="*/ 89206 h 108818"/>
                    <a:gd name="connsiteX5" fmla="*/ 54764 w 103580"/>
                    <a:gd name="connsiteY5" fmla="*/ 105880 h 108818"/>
                    <a:gd name="connsiteX6" fmla="*/ 9282 w 103580"/>
                    <a:gd name="connsiteY6" fmla="*/ 106832 h 108818"/>
                    <a:gd name="connsiteX0" fmla="*/ 6742 w 110322"/>
                    <a:gd name="connsiteY0" fmla="*/ 3490 h 108421"/>
                    <a:gd name="connsiteX1" fmla="*/ 61506 w 110322"/>
                    <a:gd name="connsiteY1" fmla="*/ 1104 h 108421"/>
                    <a:gd name="connsiteX2" fmla="*/ 97220 w 110322"/>
                    <a:gd name="connsiteY2" fmla="*/ 17778 h 108421"/>
                    <a:gd name="connsiteX3" fmla="*/ 110322 w 110322"/>
                    <a:gd name="connsiteY3" fmla="*/ 53492 h 108421"/>
                    <a:gd name="connsiteX4" fmla="*/ 97220 w 110322"/>
                    <a:gd name="connsiteY4" fmla="*/ 89206 h 108421"/>
                    <a:gd name="connsiteX5" fmla="*/ 61506 w 110322"/>
                    <a:gd name="connsiteY5" fmla="*/ 105880 h 108421"/>
                    <a:gd name="connsiteX6" fmla="*/ 8880 w 110322"/>
                    <a:gd name="connsiteY6" fmla="*/ 104451 h 108421"/>
                    <a:gd name="connsiteX0" fmla="*/ 6742 w 116274"/>
                    <a:gd name="connsiteY0" fmla="*/ 3490 h 108421"/>
                    <a:gd name="connsiteX1" fmla="*/ 61506 w 116274"/>
                    <a:gd name="connsiteY1" fmla="*/ 1104 h 108421"/>
                    <a:gd name="connsiteX2" fmla="*/ 97220 w 116274"/>
                    <a:gd name="connsiteY2" fmla="*/ 17778 h 108421"/>
                    <a:gd name="connsiteX3" fmla="*/ 110322 w 116274"/>
                    <a:gd name="connsiteY3" fmla="*/ 53492 h 108421"/>
                    <a:gd name="connsiteX4" fmla="*/ 61506 w 116274"/>
                    <a:gd name="connsiteY4" fmla="*/ 105880 h 108421"/>
                    <a:gd name="connsiteX5" fmla="*/ 8880 w 116274"/>
                    <a:gd name="connsiteY5" fmla="*/ 104451 h 108421"/>
                    <a:gd name="connsiteX0" fmla="*/ 6742 w 97220"/>
                    <a:gd name="connsiteY0" fmla="*/ 3490 h 108421"/>
                    <a:gd name="connsiteX1" fmla="*/ 61506 w 97220"/>
                    <a:gd name="connsiteY1" fmla="*/ 1104 h 108421"/>
                    <a:gd name="connsiteX2" fmla="*/ 97220 w 97220"/>
                    <a:gd name="connsiteY2" fmla="*/ 17778 h 108421"/>
                    <a:gd name="connsiteX3" fmla="*/ 61506 w 97220"/>
                    <a:gd name="connsiteY3" fmla="*/ 105880 h 108421"/>
                    <a:gd name="connsiteX4" fmla="*/ 8880 w 97220"/>
                    <a:gd name="connsiteY4" fmla="*/ 104451 h 108421"/>
                    <a:gd name="connsiteX0" fmla="*/ 6742 w 70633"/>
                    <a:gd name="connsiteY0" fmla="*/ 3490 h 108421"/>
                    <a:gd name="connsiteX1" fmla="*/ 61506 w 70633"/>
                    <a:gd name="connsiteY1" fmla="*/ 1104 h 108421"/>
                    <a:gd name="connsiteX2" fmla="*/ 61506 w 70633"/>
                    <a:gd name="connsiteY2" fmla="*/ 105880 h 108421"/>
                    <a:gd name="connsiteX3" fmla="*/ 8880 w 70633"/>
                    <a:gd name="connsiteY3" fmla="*/ 104451 h 108421"/>
                    <a:gd name="connsiteX0" fmla="*/ 6742 w 61506"/>
                    <a:gd name="connsiteY0" fmla="*/ 0 h 104931"/>
                    <a:gd name="connsiteX1" fmla="*/ 61506 w 61506"/>
                    <a:gd name="connsiteY1" fmla="*/ 102390 h 104931"/>
                    <a:gd name="connsiteX2" fmla="*/ 8880 w 61506"/>
                    <a:gd name="connsiteY2" fmla="*/ 100961 h 104931"/>
                    <a:gd name="connsiteX0" fmla="*/ 0 w 54764"/>
                    <a:gd name="connsiteY0" fmla="*/ 0 h 102390"/>
                    <a:gd name="connsiteX1" fmla="*/ 54764 w 54764"/>
                    <a:gd name="connsiteY1" fmla="*/ 102390 h 102390"/>
                    <a:gd name="connsiteX0" fmla="*/ 114797 w 169561"/>
                    <a:gd name="connsiteY0" fmla="*/ 83444 h 185834"/>
                    <a:gd name="connsiteX1" fmla="*/ 23114 w 169561"/>
                    <a:gd name="connsiteY1" fmla="*/ 31051 h 185834"/>
                    <a:gd name="connsiteX2" fmla="*/ 169561 w 169561"/>
                    <a:gd name="connsiteY2" fmla="*/ 185834 h 185834"/>
                    <a:gd name="connsiteX0" fmla="*/ 23114 w 169561"/>
                    <a:gd name="connsiteY0" fmla="*/ 31051 h 185834"/>
                    <a:gd name="connsiteX1" fmla="*/ 169561 w 169561"/>
                    <a:gd name="connsiteY1" fmla="*/ 185834 h 185834"/>
                    <a:gd name="connsiteX0" fmla="*/ 23114 w 83836"/>
                    <a:gd name="connsiteY0" fmla="*/ 31051 h 135828"/>
                    <a:gd name="connsiteX1" fmla="*/ 83836 w 83836"/>
                    <a:gd name="connsiteY1" fmla="*/ 135828 h 135828"/>
                    <a:gd name="connsiteX0" fmla="*/ 8827 w 69549"/>
                    <a:gd name="connsiteY0" fmla="*/ 19145 h 123922"/>
                    <a:gd name="connsiteX1" fmla="*/ 23115 w 69549"/>
                    <a:gd name="connsiteY1" fmla="*/ 28670 h 123922"/>
                    <a:gd name="connsiteX2" fmla="*/ 69549 w 69549"/>
                    <a:gd name="connsiteY2" fmla="*/ 123922 h 123922"/>
                    <a:gd name="connsiteX0" fmla="*/ 0 w 60722"/>
                    <a:gd name="connsiteY0" fmla="*/ 19145 h 123922"/>
                    <a:gd name="connsiteX1" fmla="*/ 23813 w 60722"/>
                    <a:gd name="connsiteY1" fmla="*/ 28670 h 123922"/>
                    <a:gd name="connsiteX2" fmla="*/ 60722 w 60722"/>
                    <a:gd name="connsiteY2" fmla="*/ 123922 h 123922"/>
                    <a:gd name="connsiteX0" fmla="*/ 0 w 60722"/>
                    <a:gd name="connsiteY0" fmla="*/ 0 h 104777"/>
                    <a:gd name="connsiteX1" fmla="*/ 60722 w 60722"/>
                    <a:gd name="connsiteY1" fmla="*/ 104777 h 104777"/>
                    <a:gd name="connsiteX0" fmla="*/ 0 w 60722"/>
                    <a:gd name="connsiteY0" fmla="*/ 0 h 104777"/>
                    <a:gd name="connsiteX1" fmla="*/ 60722 w 60722"/>
                    <a:gd name="connsiteY1" fmla="*/ 104777 h 104777"/>
                    <a:gd name="connsiteX0" fmla="*/ 0 w 51197"/>
                    <a:gd name="connsiteY0" fmla="*/ 0 h 92871"/>
                    <a:gd name="connsiteX1" fmla="*/ 51197 w 51197"/>
                    <a:gd name="connsiteY1" fmla="*/ 92871 h 92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1197" h="92871">
                      <a:moveTo>
                        <a:pt x="0" y="0"/>
                      </a:moveTo>
                      <a:cubicBezTo>
                        <a:pt x="34528" y="23020"/>
                        <a:pt x="30956" y="57945"/>
                        <a:pt x="51197" y="92871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229" name="Rectangle 228"/>
          <p:cNvSpPr/>
          <p:nvPr userDrawn="1"/>
        </p:nvSpPr>
        <p:spPr>
          <a:xfrm>
            <a:off x="8271567" y="2078485"/>
            <a:ext cx="252028" cy="396044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1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30" name="Rectangle 229"/>
          <p:cNvSpPr/>
          <p:nvPr userDrawn="1"/>
        </p:nvSpPr>
        <p:spPr>
          <a:xfrm>
            <a:off x="8271567" y="2474529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2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31" name="Rectangle 230"/>
          <p:cNvSpPr/>
          <p:nvPr userDrawn="1"/>
        </p:nvSpPr>
        <p:spPr>
          <a:xfrm>
            <a:off x="8271567" y="2906577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3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33" name="Rectangle 232"/>
          <p:cNvSpPr/>
          <p:nvPr userDrawn="1"/>
        </p:nvSpPr>
        <p:spPr>
          <a:xfrm>
            <a:off x="8271567" y="3338625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4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34" name="Rectangle 233"/>
          <p:cNvSpPr/>
          <p:nvPr userDrawn="1"/>
        </p:nvSpPr>
        <p:spPr>
          <a:xfrm>
            <a:off x="8271567" y="3770673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5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35" name="Rectangle 234"/>
          <p:cNvSpPr/>
          <p:nvPr userDrawn="1"/>
        </p:nvSpPr>
        <p:spPr>
          <a:xfrm>
            <a:off x="8271567" y="4202721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6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53" name="Rectangle 252"/>
          <p:cNvSpPr/>
          <p:nvPr userDrawn="1"/>
        </p:nvSpPr>
        <p:spPr>
          <a:xfrm>
            <a:off x="8271567" y="4634769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7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54" name="Rectangle 253"/>
          <p:cNvSpPr/>
          <p:nvPr userDrawn="1"/>
        </p:nvSpPr>
        <p:spPr>
          <a:xfrm>
            <a:off x="8271567" y="5066817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8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55" name="Rectangle 254"/>
          <p:cNvSpPr/>
          <p:nvPr userDrawn="1"/>
        </p:nvSpPr>
        <p:spPr>
          <a:xfrm>
            <a:off x="8271567" y="5498865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9</a:t>
            </a:r>
            <a:endParaRPr lang="en-US" sz="1100" dirty="0">
              <a:latin typeface="Clarendon" pitchFamily="18" charset="0"/>
            </a:endParaRPr>
          </a:p>
        </p:txBody>
      </p:sp>
      <p:sp>
        <p:nvSpPr>
          <p:cNvPr id="256" name="Rectangle 255"/>
          <p:cNvSpPr/>
          <p:nvPr userDrawn="1"/>
        </p:nvSpPr>
        <p:spPr>
          <a:xfrm>
            <a:off x="8271567" y="5930913"/>
            <a:ext cx="252028" cy="432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rgbClr val="5D3F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CH" sz="1100" dirty="0" smtClean="0">
                <a:latin typeface="Clarendon" pitchFamily="18" charset="0"/>
              </a:rPr>
              <a:t>10</a:t>
            </a:r>
            <a:endParaRPr lang="en-US" sz="1100" dirty="0">
              <a:latin typeface="Clarendo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928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i="1">
                <a:solidFill>
                  <a:schemeClr val="tx1">
                    <a:tint val="75000"/>
                  </a:schemeClr>
                </a:solidFill>
                <a:latin typeface="Garamond" pitchFamily="18" charset="0"/>
              </a:defRPr>
            </a:lvl1pPr>
          </a:lstStyle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9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i="1">
                <a:solidFill>
                  <a:schemeClr val="tx1">
                    <a:tint val="75000"/>
                  </a:schemeClr>
                </a:solidFill>
                <a:latin typeface="Garamond" pitchFamily="18" charset="0"/>
              </a:defRPr>
            </a:lvl1pPr>
          </a:lstStyle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i="1">
                <a:solidFill>
                  <a:schemeClr val="tx1">
                    <a:tint val="75000"/>
                  </a:schemeClr>
                </a:solidFill>
                <a:latin typeface="Garamond" pitchFamily="18" charset="0"/>
              </a:defRPr>
            </a:lvl1pPr>
          </a:lstStyle>
          <a:p>
            <a:fld id="{F58F4CB9-7FC4-4D0D-8D2F-20E402E003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81" r:id="rId4"/>
    <p:sldLayoutId id="2147483684" r:id="rId5"/>
    <p:sldLayoutId id="2147483685" r:id="rId6"/>
    <p:sldLayoutId id="2147483679" r:id="rId7"/>
    <p:sldLayoutId id="2147483683" r:id="rId8"/>
    <p:sldLayoutId id="2147483682" r:id="rId9"/>
    <p:sldLayoutId id="2147483680" r:id="rId10"/>
    <p:sldLayoutId id="2147483678" r:id="rId11"/>
    <p:sldLayoutId id="2147483675" r:id="rId12"/>
    <p:sldLayoutId id="2147483674" r:id="rId13"/>
    <p:sldLayoutId id="2147483676" r:id="rId14"/>
    <p:sldLayoutId id="2147483651" r:id="rId15"/>
    <p:sldLayoutId id="2147483652" r:id="rId16"/>
    <p:sldLayoutId id="2147483653" r:id="rId17"/>
    <p:sldLayoutId id="2147483654" r:id="rId18"/>
    <p:sldLayoutId id="2147483655" r:id="rId19"/>
    <p:sldLayoutId id="2147483656" r:id="rId20"/>
    <p:sldLayoutId id="2147483657" r:id="rId21"/>
    <p:sldLayoutId id="2147483658" r:id="rId22"/>
    <p:sldLayoutId id="2147483659" r:id="rId23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Garamond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1348B-ADDB-4C00-B15F-20E91ECBC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H" sz="4400" dirty="0" smtClean="0"/>
              <a:t>CLIC Schedule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b="1" dirty="0" smtClean="0"/>
              <a:t>K. Foraz</a:t>
            </a:r>
          </a:p>
          <a:p>
            <a:r>
              <a:rPr lang="fr-CH" dirty="0" smtClean="0"/>
              <a:t>CLIC10 Workshop </a:t>
            </a:r>
          </a:p>
          <a:p>
            <a:r>
              <a:rPr lang="en-US" dirty="0" smtClean="0"/>
              <a:t>18-22 October 2009</a:t>
            </a:r>
            <a:endParaRPr lang="fr-CH" dirty="0" smtClean="0"/>
          </a:p>
          <a:p>
            <a:endParaRPr lang="fr-CH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strategy than for the Main Beam…but 2140 m !!!</a:t>
            </a:r>
          </a:p>
          <a:p>
            <a:pPr lvl="1"/>
            <a:r>
              <a:rPr lang="en-US" dirty="0" smtClean="0"/>
              <a:t>Surface building </a:t>
            </a:r>
            <a:r>
              <a:rPr lang="en-US" dirty="0" err="1" smtClean="0"/>
              <a:t>splitted</a:t>
            </a:r>
            <a:r>
              <a:rPr lang="en-US" dirty="0" smtClean="0"/>
              <a:t> into 12 splices ( 3 * 4)</a:t>
            </a:r>
          </a:p>
          <a:p>
            <a:pPr lvl="1"/>
            <a:r>
              <a:rPr lang="en-US" dirty="0" smtClean="0"/>
              <a:t>Tunnel: 2 entries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35 months</a:t>
            </a:r>
          </a:p>
          <a:p>
            <a:pPr lvl="1"/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Injectors</a:t>
            </a:r>
            <a:r>
              <a:rPr lang="fr-CH" dirty="0" smtClean="0"/>
              <a:t> – Drive </a:t>
            </a:r>
            <a:r>
              <a:rPr lang="fr-CH" dirty="0" err="1" smtClean="0"/>
              <a:t>Beam</a:t>
            </a:r>
            <a:endParaRPr lang="en-US" dirty="0"/>
          </a:p>
        </p:txBody>
      </p:sp>
      <p:pic>
        <p:nvPicPr>
          <p:cNvPr id="7" name="Picture 6" descr="Injectors_tests_d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62747"/>
            <a:ext cx="9144000" cy="87421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Injectors</a:t>
            </a:r>
            <a:r>
              <a:rPr lang="fr-CH" dirty="0" smtClean="0"/>
              <a:t> – </a:t>
            </a:r>
            <a:r>
              <a:rPr lang="fr-CH" dirty="0" err="1" smtClean="0"/>
              <a:t>Summary</a:t>
            </a:r>
            <a:r>
              <a:rPr lang="fr-CH" dirty="0" smtClean="0"/>
              <a:t> </a:t>
            </a:r>
            <a:r>
              <a:rPr lang="fr-CH" dirty="0" err="1" smtClean="0"/>
              <a:t>schedule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5029653" y="2077279"/>
            <a:ext cx="900000" cy="396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>
                <a:solidFill>
                  <a:sysClr val="windowText" lastClr="000000"/>
                </a:solidFill>
              </a:rPr>
              <a:t>Civil Eng.</a:t>
            </a:r>
            <a:endParaRPr lang="en-US" sz="1100" dirty="0">
              <a:solidFill>
                <a:sysClr val="windowText" lastClr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flipH="1">
            <a:off x="5029653" y="2475256"/>
            <a:ext cx="900000" cy="9638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Installation</a:t>
            </a:r>
            <a:endParaRPr lang="en-US" sz="1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 flipH="1">
            <a:off x="5029654" y="3441226"/>
            <a:ext cx="900000" cy="231501"/>
          </a:xfrm>
          <a:prstGeom prst="rect">
            <a:avLst/>
          </a:prstGeom>
          <a:solidFill>
            <a:srgbClr val="FCD904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smtClean="0">
                <a:solidFill>
                  <a:schemeClr val="bg2">
                    <a:lumMod val="25000"/>
                  </a:schemeClr>
                </a:solidFill>
              </a:rPr>
              <a:t>Com.</a:t>
            </a:r>
            <a:endParaRPr lang="en-US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flipH="1">
            <a:off x="4313581" y="2472405"/>
            <a:ext cx="720000" cy="42406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>
                <a:solidFill>
                  <a:sysClr val="windowText" lastClr="000000"/>
                </a:solidFill>
              </a:rPr>
              <a:t>Civil Eng.</a:t>
            </a:r>
            <a:endParaRPr lang="en-US" sz="1100" dirty="0">
              <a:solidFill>
                <a:sysClr val="windowText" lastClr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 flipH="1">
            <a:off x="4313581" y="2905953"/>
            <a:ext cx="720000" cy="9241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</a:t>
            </a:r>
            <a:r>
              <a:rPr lang="fr-CH" sz="12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1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 flipH="1">
            <a:off x="4313581" y="3830476"/>
            <a:ext cx="720000" cy="231501"/>
          </a:xfrm>
          <a:prstGeom prst="rect">
            <a:avLst/>
          </a:prstGeom>
          <a:solidFill>
            <a:srgbClr val="FCD904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smtClean="0">
                <a:solidFill>
                  <a:schemeClr val="bg2">
                    <a:lumMod val="25000"/>
                  </a:schemeClr>
                </a:solidFill>
              </a:rPr>
              <a:t>Com.</a:t>
            </a:r>
            <a:endParaRPr lang="en-US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 flipH="1">
            <a:off x="3362735" y="2898912"/>
            <a:ext cx="950847" cy="44063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>
                <a:solidFill>
                  <a:sysClr val="windowText" lastClr="000000"/>
                </a:solidFill>
              </a:rPr>
              <a:t>Civil Eng.</a:t>
            </a:r>
            <a:endParaRPr lang="en-US" sz="1100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flipH="1">
            <a:off x="2471984" y="2081005"/>
            <a:ext cx="900000" cy="9267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>
                <a:solidFill>
                  <a:sysClr val="windowText" lastClr="000000"/>
                </a:solidFill>
              </a:rPr>
              <a:t>Civil Eng.</a:t>
            </a:r>
            <a:endParaRPr lang="en-US" sz="1100" dirty="0">
              <a:solidFill>
                <a:sysClr val="windowText" lastClr="00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 flipH="1">
            <a:off x="3362737" y="3336649"/>
            <a:ext cx="950846" cy="867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</a:t>
            </a:r>
            <a:r>
              <a:rPr lang="fr-CH" sz="12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1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 flipH="1">
            <a:off x="2471984" y="3008843"/>
            <a:ext cx="900000" cy="12353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Installation</a:t>
            </a:r>
            <a:endParaRPr lang="en-US" sz="1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 flipH="1">
            <a:off x="3372677" y="4198851"/>
            <a:ext cx="940906" cy="234000"/>
          </a:xfrm>
          <a:prstGeom prst="rect">
            <a:avLst/>
          </a:prstGeom>
          <a:solidFill>
            <a:srgbClr val="FCD904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smtClean="0">
                <a:solidFill>
                  <a:schemeClr val="bg2">
                    <a:lumMod val="25000"/>
                  </a:schemeClr>
                </a:solidFill>
              </a:rPr>
              <a:t>Com.</a:t>
            </a:r>
            <a:endParaRPr lang="en-US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flipH="1">
            <a:off x="2471984" y="4246923"/>
            <a:ext cx="900000" cy="231501"/>
          </a:xfrm>
          <a:prstGeom prst="rect">
            <a:avLst/>
          </a:prstGeom>
          <a:solidFill>
            <a:srgbClr val="FCD904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smtClean="0">
                <a:solidFill>
                  <a:schemeClr val="bg2">
                    <a:lumMod val="25000"/>
                  </a:schemeClr>
                </a:solidFill>
              </a:rPr>
              <a:t>Com.</a:t>
            </a:r>
            <a:endParaRPr lang="en-US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Injectors</a:t>
            </a:r>
            <a:r>
              <a:rPr lang="fr-CH" dirty="0" smtClean="0"/>
              <a:t> - </a:t>
            </a:r>
            <a:r>
              <a:rPr lang="fr-CH" dirty="0" err="1" smtClean="0"/>
              <a:t>Resources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152400" y="857250"/>
          <a:ext cx="8773886" cy="5286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 rot="16200000">
            <a:off x="-562503" y="2688771"/>
            <a:ext cx="2708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Nb</a:t>
            </a:r>
            <a:r>
              <a:rPr lang="en-US" b="1" dirty="0" smtClean="0"/>
              <a:t> of worksites/ contracts</a:t>
            </a:r>
            <a:endParaRPr lang="en-US" b="1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General </a:t>
            </a:r>
            <a:r>
              <a:rPr lang="fr-CH" dirty="0" err="1" smtClean="0"/>
              <a:t>schedule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H="1">
            <a:off x="6653951" y="2367247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flipH="1">
            <a:off x="7302023" y="2655279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flipH="1">
            <a:off x="7950095" y="2943311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flipH="1">
            <a:off x="8562163" y="3231343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cxnSpLocks noChangeAspect="1"/>
          </p:cNvCxnSpPr>
          <p:nvPr/>
        </p:nvCxnSpPr>
        <p:spPr>
          <a:xfrm rot="10800000" flipV="1">
            <a:off x="3244361" y="2511262"/>
            <a:ext cx="864096" cy="290971"/>
          </a:xfrm>
          <a:prstGeom prst="line">
            <a:avLst/>
          </a:prstGeom>
          <a:ln w="38100" cap="rnd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cxnSpLocks noChangeAspect="1"/>
          </p:cNvCxnSpPr>
          <p:nvPr/>
        </p:nvCxnSpPr>
        <p:spPr>
          <a:xfrm rot="10800000" flipV="1">
            <a:off x="570245" y="2835299"/>
            <a:ext cx="2566104" cy="864096"/>
          </a:xfrm>
          <a:prstGeom prst="line">
            <a:avLst/>
          </a:prstGeom>
          <a:ln w="38100" cap="rnd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3244362" y="2817295"/>
            <a:ext cx="900101" cy="468055"/>
            <a:chOff x="3239853" y="2330876"/>
            <a:chExt cx="900101" cy="468055"/>
          </a:xfrm>
        </p:grpSpPr>
        <p:cxnSp>
          <p:nvCxnSpPr>
            <p:cNvPr id="17" name="Straight Connector 16"/>
            <p:cNvCxnSpPr>
              <a:cxnSpLocks/>
            </p:cNvCxnSpPr>
            <p:nvPr/>
          </p:nvCxnSpPr>
          <p:spPr>
            <a:xfrm rot="10800000" flipV="1">
              <a:off x="3239853" y="2330876"/>
              <a:ext cx="900101" cy="414047"/>
            </a:xfrm>
            <a:prstGeom prst="line">
              <a:avLst/>
            </a:prstGeom>
            <a:ln w="19050" cap="rnd">
              <a:solidFill>
                <a:schemeClr val="accent3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cxnSpLocks/>
            </p:cNvCxnSpPr>
            <p:nvPr/>
          </p:nvCxnSpPr>
          <p:spPr>
            <a:xfrm rot="10800000" flipV="1">
              <a:off x="3239853" y="2384884"/>
              <a:ext cx="900101" cy="414047"/>
            </a:xfrm>
            <a:prstGeom prst="line">
              <a:avLst/>
            </a:prstGeom>
            <a:ln w="19050" cap="rnd">
              <a:solidFill>
                <a:schemeClr val="accent3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Straight Connector 18"/>
          <p:cNvCxnSpPr>
            <a:cxnSpLocks noChangeAspect="1"/>
          </p:cNvCxnSpPr>
          <p:nvPr/>
        </p:nvCxnSpPr>
        <p:spPr>
          <a:xfrm rot="10800000" flipV="1">
            <a:off x="2488277" y="3077244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cxnSpLocks noChangeAspect="1"/>
          </p:cNvCxnSpPr>
          <p:nvPr/>
        </p:nvCxnSpPr>
        <p:spPr>
          <a:xfrm rot="10800000" flipV="1">
            <a:off x="2488278" y="3149252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cxnSpLocks noChangeAspect="1"/>
          </p:cNvCxnSpPr>
          <p:nvPr/>
        </p:nvCxnSpPr>
        <p:spPr>
          <a:xfrm rot="10800000" flipV="1">
            <a:off x="1840205" y="3267347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cxnSpLocks noChangeAspect="1"/>
          </p:cNvCxnSpPr>
          <p:nvPr/>
        </p:nvCxnSpPr>
        <p:spPr>
          <a:xfrm rot="10800000" flipV="1">
            <a:off x="1840206" y="3339355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cxnSpLocks noChangeAspect="1"/>
          </p:cNvCxnSpPr>
          <p:nvPr/>
        </p:nvCxnSpPr>
        <p:spPr>
          <a:xfrm rot="10800000" flipV="1">
            <a:off x="1192132" y="3483371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 noChangeAspect="1"/>
          </p:cNvCxnSpPr>
          <p:nvPr/>
        </p:nvCxnSpPr>
        <p:spPr>
          <a:xfrm rot="10800000" flipV="1">
            <a:off x="1192133" y="3555379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 noChangeAspect="1"/>
          </p:cNvCxnSpPr>
          <p:nvPr/>
        </p:nvCxnSpPr>
        <p:spPr>
          <a:xfrm rot="10800000" flipV="1">
            <a:off x="544061" y="3699395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cxnSpLocks noChangeAspect="1"/>
          </p:cNvCxnSpPr>
          <p:nvPr/>
        </p:nvCxnSpPr>
        <p:spPr>
          <a:xfrm rot="10800000" flipV="1">
            <a:off x="544062" y="3771403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244361" y="2079215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452273" y="2367247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804201" y="2655279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156129" y="2943311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44061" y="3231343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/>
          <p:cNvSpPr>
            <a:spLocks noChangeAspect="1"/>
          </p:cNvSpPr>
          <p:nvPr/>
        </p:nvSpPr>
        <p:spPr>
          <a:xfrm>
            <a:off x="3244361" y="3267348"/>
            <a:ext cx="450000" cy="173077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/>
          <p:cNvSpPr>
            <a:spLocks noChangeAspect="1"/>
          </p:cNvSpPr>
          <p:nvPr/>
        </p:nvSpPr>
        <p:spPr>
          <a:xfrm flipH="1">
            <a:off x="3694461" y="3267348"/>
            <a:ext cx="450000" cy="173077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/>
          <p:cNvSpPr>
            <a:spLocks noChangeAspect="1"/>
          </p:cNvSpPr>
          <p:nvPr/>
        </p:nvSpPr>
        <p:spPr>
          <a:xfrm>
            <a:off x="3244361" y="3419672"/>
            <a:ext cx="450000" cy="207715"/>
          </a:xfrm>
          <a:prstGeom prst="triangle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/>
          <p:cNvSpPr/>
          <p:nvPr/>
        </p:nvSpPr>
        <p:spPr>
          <a:xfrm flipH="1">
            <a:off x="3694461" y="3411363"/>
            <a:ext cx="450000" cy="216024"/>
          </a:xfrm>
          <a:prstGeom prst="triangle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/>
          <p:cNvSpPr>
            <a:spLocks noChangeAspect="1"/>
          </p:cNvSpPr>
          <p:nvPr/>
        </p:nvSpPr>
        <p:spPr>
          <a:xfrm>
            <a:off x="3244361" y="3599692"/>
            <a:ext cx="450000" cy="207715"/>
          </a:xfrm>
          <a:prstGeom prst="triangle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41"/>
          <p:cNvSpPr>
            <a:spLocks noChangeAspect="1"/>
          </p:cNvSpPr>
          <p:nvPr/>
        </p:nvSpPr>
        <p:spPr>
          <a:xfrm flipH="1">
            <a:off x="3694461" y="3599692"/>
            <a:ext cx="450000" cy="207715"/>
          </a:xfrm>
          <a:prstGeom prst="triangle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Isosceles Triangle 42"/>
          <p:cNvSpPr>
            <a:spLocks/>
          </p:cNvSpPr>
          <p:nvPr/>
        </p:nvSpPr>
        <p:spPr>
          <a:xfrm>
            <a:off x="3244361" y="3807431"/>
            <a:ext cx="450000" cy="216000"/>
          </a:xfrm>
          <a:prstGeom prst="triangle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/>
          <p:cNvSpPr>
            <a:spLocks/>
          </p:cNvSpPr>
          <p:nvPr/>
        </p:nvSpPr>
        <p:spPr>
          <a:xfrm flipH="1">
            <a:off x="3694461" y="3807431"/>
            <a:ext cx="450000" cy="216000"/>
          </a:xfrm>
          <a:prstGeom prst="triangle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/>
          <p:cNvCxnSpPr>
            <a:cxnSpLocks noChangeAspect="1"/>
          </p:cNvCxnSpPr>
          <p:nvPr/>
        </p:nvCxnSpPr>
        <p:spPr>
          <a:xfrm rot="10800000" flipV="1">
            <a:off x="3244361" y="4023430"/>
            <a:ext cx="900100" cy="226799"/>
          </a:xfrm>
          <a:prstGeom prst="line">
            <a:avLst/>
          </a:prstGeom>
          <a:ln w="19050" cap="rnd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cxnSpLocks/>
            <a:stCxn id="44" idx="2"/>
          </p:cNvCxnSpPr>
          <p:nvPr/>
        </p:nvCxnSpPr>
        <p:spPr>
          <a:xfrm rot="5400000">
            <a:off x="3487387" y="3798405"/>
            <a:ext cx="432048" cy="882100"/>
          </a:xfrm>
          <a:prstGeom prst="line">
            <a:avLst/>
          </a:prstGeom>
          <a:ln w="28575" cap="rnd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3721433" y="4472715"/>
            <a:ext cx="1792800" cy="216024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Commissioning @ 500GeV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3721433" y="4688739"/>
            <a:ext cx="1792800" cy="457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2488277" y="3483371"/>
            <a:ext cx="648072" cy="124616"/>
            <a:chOff x="2483768" y="3016352"/>
            <a:chExt cx="648072" cy="124616"/>
          </a:xfrm>
        </p:grpSpPr>
        <p:sp>
          <p:nvSpPr>
            <p:cNvPr id="50" name="Isosceles Triangle 49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Isosceles Triangle 50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488277" y="3627387"/>
            <a:ext cx="648036" cy="149555"/>
            <a:chOff x="2483768" y="3171433"/>
            <a:chExt cx="648036" cy="149555"/>
          </a:xfrm>
        </p:grpSpPr>
        <p:sp>
          <p:nvSpPr>
            <p:cNvPr id="53" name="Isosceles Triangle 52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Isosceles Triangle 53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2488277" y="3807407"/>
            <a:ext cx="648072" cy="153537"/>
            <a:chOff x="2483768" y="3347471"/>
            <a:chExt cx="648072" cy="153537"/>
          </a:xfrm>
        </p:grpSpPr>
        <p:sp>
          <p:nvSpPr>
            <p:cNvPr id="56" name="Isosceles Triangle 55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Isosceles Triangle 56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2488277" y="4023431"/>
            <a:ext cx="648036" cy="155520"/>
            <a:chOff x="2483768" y="3537012"/>
            <a:chExt cx="648036" cy="155520"/>
          </a:xfrm>
        </p:grpSpPr>
        <p:sp>
          <p:nvSpPr>
            <p:cNvPr id="59" name="Isosceles Triangle 58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Isosceles Triangle 59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840205" y="3627387"/>
            <a:ext cx="648072" cy="124616"/>
            <a:chOff x="2483768" y="3016352"/>
            <a:chExt cx="648072" cy="124616"/>
          </a:xfrm>
        </p:grpSpPr>
        <p:sp>
          <p:nvSpPr>
            <p:cNvPr id="62" name="Isosceles Triangle 61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Isosceles Triangle 62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1840205" y="3771403"/>
            <a:ext cx="648036" cy="149555"/>
            <a:chOff x="2483768" y="3171433"/>
            <a:chExt cx="648036" cy="149555"/>
          </a:xfrm>
        </p:grpSpPr>
        <p:sp>
          <p:nvSpPr>
            <p:cNvPr id="65" name="Isosceles Triangle 64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Isosceles Triangle 65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840205" y="3951423"/>
            <a:ext cx="648072" cy="153537"/>
            <a:chOff x="2483768" y="3347471"/>
            <a:chExt cx="648072" cy="153537"/>
          </a:xfrm>
        </p:grpSpPr>
        <p:sp>
          <p:nvSpPr>
            <p:cNvPr id="68" name="Isosceles Triangle 67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Isosceles Triangle 68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1840205" y="4155943"/>
            <a:ext cx="648036" cy="155520"/>
            <a:chOff x="2483768" y="3537012"/>
            <a:chExt cx="648036" cy="155520"/>
          </a:xfrm>
        </p:grpSpPr>
        <p:sp>
          <p:nvSpPr>
            <p:cNvPr id="71" name="Isosceles Triangle 70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Isosceles Triangle 71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1192133" y="3862811"/>
            <a:ext cx="648072" cy="124616"/>
            <a:chOff x="2483768" y="3016352"/>
            <a:chExt cx="648072" cy="124616"/>
          </a:xfrm>
        </p:grpSpPr>
        <p:sp>
          <p:nvSpPr>
            <p:cNvPr id="74" name="Isosceles Triangle 73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Isosceles Triangle 74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1192133" y="3987427"/>
            <a:ext cx="648036" cy="149555"/>
            <a:chOff x="2483768" y="3171433"/>
            <a:chExt cx="648036" cy="149555"/>
          </a:xfrm>
        </p:grpSpPr>
        <p:sp>
          <p:nvSpPr>
            <p:cNvPr id="77" name="Isosceles Triangle 76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Isosceles Triangle 77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1192133" y="4131443"/>
            <a:ext cx="648072" cy="153537"/>
            <a:chOff x="2483768" y="3347471"/>
            <a:chExt cx="648072" cy="153537"/>
          </a:xfrm>
        </p:grpSpPr>
        <p:sp>
          <p:nvSpPr>
            <p:cNvPr id="80" name="Isosceles Triangle 79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Isosceles Triangle 80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1192133" y="4299959"/>
            <a:ext cx="648036" cy="155520"/>
            <a:chOff x="2483768" y="3537012"/>
            <a:chExt cx="648036" cy="155520"/>
          </a:xfrm>
        </p:grpSpPr>
        <p:sp>
          <p:nvSpPr>
            <p:cNvPr id="83" name="Isosceles Triangle 82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Isosceles Triangle 83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44061" y="4095439"/>
            <a:ext cx="648072" cy="124616"/>
            <a:chOff x="2483768" y="3016352"/>
            <a:chExt cx="648072" cy="124616"/>
          </a:xfrm>
        </p:grpSpPr>
        <p:sp>
          <p:nvSpPr>
            <p:cNvPr id="86" name="Isosceles Triangle 85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Isosceles Triangle 86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544061" y="4220055"/>
            <a:ext cx="648036" cy="149555"/>
            <a:chOff x="2483768" y="3171433"/>
            <a:chExt cx="648036" cy="149555"/>
          </a:xfrm>
        </p:grpSpPr>
        <p:sp>
          <p:nvSpPr>
            <p:cNvPr id="89" name="Isosceles Triangle 88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Isosceles Triangle 89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544061" y="4364071"/>
            <a:ext cx="648072" cy="153537"/>
            <a:chOff x="2483768" y="3347471"/>
            <a:chExt cx="648072" cy="153537"/>
          </a:xfrm>
        </p:grpSpPr>
        <p:sp>
          <p:nvSpPr>
            <p:cNvPr id="92" name="Isosceles Triangle 91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Isosceles Triangle 92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544061" y="4532587"/>
            <a:ext cx="648036" cy="155520"/>
            <a:chOff x="2483768" y="3537012"/>
            <a:chExt cx="648036" cy="155520"/>
          </a:xfrm>
        </p:grpSpPr>
        <p:sp>
          <p:nvSpPr>
            <p:cNvPr id="95" name="Isosceles Triangle 94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Isosceles Triangle 95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7" name="Straight Connector 96"/>
          <p:cNvCxnSpPr>
            <a:cxnSpLocks noChangeAspect="1"/>
          </p:cNvCxnSpPr>
          <p:nvPr/>
        </p:nvCxnSpPr>
        <p:spPr>
          <a:xfrm rot="10800000" flipV="1">
            <a:off x="544061" y="4275458"/>
            <a:ext cx="2592288" cy="653181"/>
          </a:xfrm>
          <a:prstGeom prst="line">
            <a:avLst/>
          </a:prstGeom>
          <a:ln w="19050" cap="rnd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>
            <a:cxnSpLocks noChangeAspect="1"/>
          </p:cNvCxnSpPr>
          <p:nvPr/>
        </p:nvCxnSpPr>
        <p:spPr>
          <a:xfrm rot="10800000" flipV="1">
            <a:off x="545557" y="4491483"/>
            <a:ext cx="2572792" cy="1260140"/>
          </a:xfrm>
          <a:prstGeom prst="line">
            <a:avLst/>
          </a:prstGeom>
          <a:ln w="28575" cap="rnd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cxnSpLocks noChangeAspect="1"/>
          </p:cNvCxnSpPr>
          <p:nvPr/>
        </p:nvCxnSpPr>
        <p:spPr>
          <a:xfrm rot="10800000" flipH="1" flipV="1">
            <a:off x="5069775" y="2511262"/>
            <a:ext cx="864096" cy="290971"/>
          </a:xfrm>
          <a:prstGeom prst="line">
            <a:avLst/>
          </a:prstGeom>
          <a:ln w="38100" cap="rnd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cxnSpLocks noChangeAspect="1"/>
          </p:cNvCxnSpPr>
          <p:nvPr/>
        </p:nvCxnSpPr>
        <p:spPr>
          <a:xfrm rot="10800000" flipH="1" flipV="1">
            <a:off x="6041883" y="2835299"/>
            <a:ext cx="2566104" cy="864096"/>
          </a:xfrm>
          <a:prstGeom prst="line">
            <a:avLst/>
          </a:prstGeom>
          <a:ln w="38100" cap="rnd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oup 21"/>
          <p:cNvGrpSpPr>
            <a:grpSpLocks noChangeAspect="1"/>
          </p:cNvGrpSpPr>
          <p:nvPr/>
        </p:nvGrpSpPr>
        <p:grpSpPr>
          <a:xfrm flipH="1">
            <a:off x="5033769" y="2817295"/>
            <a:ext cx="900101" cy="468055"/>
            <a:chOff x="3239853" y="2330876"/>
            <a:chExt cx="900101" cy="468055"/>
          </a:xfrm>
        </p:grpSpPr>
        <p:cxnSp>
          <p:nvCxnSpPr>
            <p:cNvPr id="102" name="Straight Connector 101"/>
            <p:cNvCxnSpPr>
              <a:cxnSpLocks/>
            </p:cNvCxnSpPr>
            <p:nvPr/>
          </p:nvCxnSpPr>
          <p:spPr>
            <a:xfrm rot="10800000" flipV="1">
              <a:off x="3239853" y="2330876"/>
              <a:ext cx="900101" cy="414047"/>
            </a:xfrm>
            <a:prstGeom prst="line">
              <a:avLst/>
            </a:prstGeom>
            <a:ln w="19050" cap="rnd">
              <a:solidFill>
                <a:schemeClr val="accent3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>
              <a:cxnSpLocks/>
            </p:cNvCxnSpPr>
            <p:nvPr/>
          </p:nvCxnSpPr>
          <p:spPr>
            <a:xfrm rot="10800000" flipV="1">
              <a:off x="3239853" y="2384884"/>
              <a:ext cx="900101" cy="414047"/>
            </a:xfrm>
            <a:prstGeom prst="line">
              <a:avLst/>
            </a:prstGeom>
            <a:ln w="19050" cap="rnd">
              <a:solidFill>
                <a:schemeClr val="accent3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4" name="Straight Connector 103"/>
          <p:cNvCxnSpPr>
            <a:cxnSpLocks noChangeAspect="1"/>
          </p:cNvCxnSpPr>
          <p:nvPr/>
        </p:nvCxnSpPr>
        <p:spPr>
          <a:xfrm rot="10800000" flipH="1" flipV="1">
            <a:off x="6041881" y="3077244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cxnSpLocks noChangeAspect="1"/>
          </p:cNvCxnSpPr>
          <p:nvPr/>
        </p:nvCxnSpPr>
        <p:spPr>
          <a:xfrm rot="10800000" flipH="1" flipV="1">
            <a:off x="6041880" y="3149252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cxnSpLocks noChangeAspect="1"/>
          </p:cNvCxnSpPr>
          <p:nvPr/>
        </p:nvCxnSpPr>
        <p:spPr>
          <a:xfrm rot="10800000" flipH="1" flipV="1">
            <a:off x="6689953" y="3267347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cxnSpLocks noChangeAspect="1"/>
          </p:cNvCxnSpPr>
          <p:nvPr/>
        </p:nvCxnSpPr>
        <p:spPr>
          <a:xfrm rot="10800000" flipH="1" flipV="1">
            <a:off x="6689952" y="3339355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>
            <a:cxnSpLocks noChangeAspect="1"/>
          </p:cNvCxnSpPr>
          <p:nvPr/>
        </p:nvCxnSpPr>
        <p:spPr>
          <a:xfrm rot="10800000" flipH="1" flipV="1">
            <a:off x="7338026" y="3483371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cxnSpLocks noChangeAspect="1"/>
          </p:cNvCxnSpPr>
          <p:nvPr/>
        </p:nvCxnSpPr>
        <p:spPr>
          <a:xfrm rot="10800000" flipH="1" flipV="1">
            <a:off x="7338025" y="3555379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cxnSpLocks noChangeAspect="1"/>
          </p:cNvCxnSpPr>
          <p:nvPr/>
        </p:nvCxnSpPr>
        <p:spPr>
          <a:xfrm rot="10800000" flipH="1" flipV="1">
            <a:off x="7986097" y="3699395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cxnSpLocks noChangeAspect="1"/>
          </p:cNvCxnSpPr>
          <p:nvPr/>
        </p:nvCxnSpPr>
        <p:spPr>
          <a:xfrm rot="10800000" flipH="1" flipV="1">
            <a:off x="7986096" y="3771403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112"/>
          <p:cNvSpPr/>
          <p:nvPr/>
        </p:nvSpPr>
        <p:spPr>
          <a:xfrm flipH="1">
            <a:off x="5861863" y="2079215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Isosceles Triangle 113"/>
          <p:cNvSpPr>
            <a:spLocks noChangeAspect="1"/>
          </p:cNvSpPr>
          <p:nvPr/>
        </p:nvSpPr>
        <p:spPr>
          <a:xfrm flipH="1">
            <a:off x="5483871" y="3267348"/>
            <a:ext cx="450000" cy="173077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Isosceles Triangle 114"/>
          <p:cNvSpPr>
            <a:spLocks noChangeAspect="1"/>
          </p:cNvSpPr>
          <p:nvPr/>
        </p:nvSpPr>
        <p:spPr>
          <a:xfrm>
            <a:off x="5033771" y="3267348"/>
            <a:ext cx="450000" cy="173077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Isosceles Triangle 115"/>
          <p:cNvSpPr>
            <a:spLocks noChangeAspect="1"/>
          </p:cNvSpPr>
          <p:nvPr/>
        </p:nvSpPr>
        <p:spPr>
          <a:xfrm flipH="1">
            <a:off x="5483871" y="3419672"/>
            <a:ext cx="450000" cy="207715"/>
          </a:xfrm>
          <a:prstGeom prst="triangle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Isosceles Triangle 116"/>
          <p:cNvSpPr/>
          <p:nvPr/>
        </p:nvSpPr>
        <p:spPr>
          <a:xfrm>
            <a:off x="5033771" y="3411363"/>
            <a:ext cx="450000" cy="216024"/>
          </a:xfrm>
          <a:prstGeom prst="triangle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Isosceles Triangle 117"/>
          <p:cNvSpPr>
            <a:spLocks noChangeAspect="1"/>
          </p:cNvSpPr>
          <p:nvPr/>
        </p:nvSpPr>
        <p:spPr>
          <a:xfrm flipH="1">
            <a:off x="5483871" y="3599692"/>
            <a:ext cx="450000" cy="207715"/>
          </a:xfrm>
          <a:prstGeom prst="triangle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Isosceles Triangle 118"/>
          <p:cNvSpPr>
            <a:spLocks noChangeAspect="1"/>
          </p:cNvSpPr>
          <p:nvPr/>
        </p:nvSpPr>
        <p:spPr>
          <a:xfrm>
            <a:off x="5033771" y="3599692"/>
            <a:ext cx="450000" cy="207715"/>
          </a:xfrm>
          <a:prstGeom prst="triangle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Isosceles Triangle 119"/>
          <p:cNvSpPr>
            <a:spLocks/>
          </p:cNvSpPr>
          <p:nvPr/>
        </p:nvSpPr>
        <p:spPr>
          <a:xfrm flipH="1">
            <a:off x="5483871" y="3807431"/>
            <a:ext cx="450000" cy="216000"/>
          </a:xfrm>
          <a:prstGeom prst="triangle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Isosceles Triangle 120"/>
          <p:cNvSpPr>
            <a:spLocks/>
          </p:cNvSpPr>
          <p:nvPr/>
        </p:nvSpPr>
        <p:spPr>
          <a:xfrm>
            <a:off x="5033771" y="3807431"/>
            <a:ext cx="450000" cy="216000"/>
          </a:xfrm>
          <a:prstGeom prst="triangle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2" name="Straight Connector 121"/>
          <p:cNvCxnSpPr>
            <a:cxnSpLocks noChangeAspect="1"/>
          </p:cNvCxnSpPr>
          <p:nvPr/>
        </p:nvCxnSpPr>
        <p:spPr>
          <a:xfrm rot="10800000" flipH="1" flipV="1">
            <a:off x="5033771" y="4023430"/>
            <a:ext cx="900100" cy="226799"/>
          </a:xfrm>
          <a:prstGeom prst="line">
            <a:avLst/>
          </a:prstGeom>
          <a:ln w="19050" cap="rnd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>
            <a:cxnSpLocks/>
            <a:stCxn id="121" idx="2"/>
          </p:cNvCxnSpPr>
          <p:nvPr/>
        </p:nvCxnSpPr>
        <p:spPr>
          <a:xfrm rot="16200000" flipH="1">
            <a:off x="5258797" y="3798405"/>
            <a:ext cx="432048" cy="882100"/>
          </a:xfrm>
          <a:prstGeom prst="line">
            <a:avLst/>
          </a:prstGeom>
          <a:ln w="28575" cap="rnd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Group 85"/>
          <p:cNvGrpSpPr/>
          <p:nvPr/>
        </p:nvGrpSpPr>
        <p:grpSpPr>
          <a:xfrm flipH="1">
            <a:off x="6041883" y="3483371"/>
            <a:ext cx="648072" cy="124616"/>
            <a:chOff x="2483768" y="3016352"/>
            <a:chExt cx="648072" cy="124616"/>
          </a:xfrm>
        </p:grpSpPr>
        <p:sp>
          <p:nvSpPr>
            <p:cNvPr id="125" name="Isosceles Triangle 64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Isosceles Triangle 66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7" name="Group 86"/>
          <p:cNvGrpSpPr/>
          <p:nvPr/>
        </p:nvGrpSpPr>
        <p:grpSpPr>
          <a:xfrm flipH="1">
            <a:off x="6041919" y="3627387"/>
            <a:ext cx="648036" cy="149555"/>
            <a:chOff x="2483768" y="3171433"/>
            <a:chExt cx="648036" cy="149555"/>
          </a:xfrm>
        </p:grpSpPr>
        <p:sp>
          <p:nvSpPr>
            <p:cNvPr id="128" name="Isosceles Triangle 69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Isosceles Triangle 70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0" name="Group 87"/>
          <p:cNvGrpSpPr/>
          <p:nvPr/>
        </p:nvGrpSpPr>
        <p:grpSpPr>
          <a:xfrm flipH="1">
            <a:off x="6041883" y="3807407"/>
            <a:ext cx="648072" cy="153537"/>
            <a:chOff x="2483768" y="3347471"/>
            <a:chExt cx="648072" cy="153537"/>
          </a:xfrm>
        </p:grpSpPr>
        <p:sp>
          <p:nvSpPr>
            <p:cNvPr id="131" name="Isosceles Triangle 71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Isosceles Triangle 131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3" name="Group 88"/>
          <p:cNvGrpSpPr/>
          <p:nvPr/>
        </p:nvGrpSpPr>
        <p:grpSpPr>
          <a:xfrm flipH="1">
            <a:off x="6041919" y="4023431"/>
            <a:ext cx="648036" cy="155520"/>
            <a:chOff x="2483768" y="3537012"/>
            <a:chExt cx="648036" cy="155520"/>
          </a:xfrm>
        </p:grpSpPr>
        <p:sp>
          <p:nvSpPr>
            <p:cNvPr id="134" name="Isosceles Triangle 133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Isosceles Triangle 134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" name="Group 89"/>
          <p:cNvGrpSpPr/>
          <p:nvPr/>
        </p:nvGrpSpPr>
        <p:grpSpPr>
          <a:xfrm flipH="1">
            <a:off x="6689955" y="3627387"/>
            <a:ext cx="648072" cy="124616"/>
            <a:chOff x="2483768" y="3016352"/>
            <a:chExt cx="648072" cy="124616"/>
          </a:xfrm>
        </p:grpSpPr>
        <p:sp>
          <p:nvSpPr>
            <p:cNvPr id="137" name="Isosceles Triangle 136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Isosceles Triangle 137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9" name="Group 92"/>
          <p:cNvGrpSpPr/>
          <p:nvPr/>
        </p:nvGrpSpPr>
        <p:grpSpPr>
          <a:xfrm flipH="1">
            <a:off x="6689991" y="3771403"/>
            <a:ext cx="648036" cy="149555"/>
            <a:chOff x="2483768" y="3171433"/>
            <a:chExt cx="648036" cy="149555"/>
          </a:xfrm>
        </p:grpSpPr>
        <p:sp>
          <p:nvSpPr>
            <p:cNvPr id="140" name="Isosceles Triangle 139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Isosceles Triangle 140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2" name="Group 95"/>
          <p:cNvGrpSpPr/>
          <p:nvPr/>
        </p:nvGrpSpPr>
        <p:grpSpPr>
          <a:xfrm flipH="1">
            <a:off x="6689955" y="3951423"/>
            <a:ext cx="648072" cy="153537"/>
            <a:chOff x="2483768" y="3347471"/>
            <a:chExt cx="648072" cy="153537"/>
          </a:xfrm>
        </p:grpSpPr>
        <p:sp>
          <p:nvSpPr>
            <p:cNvPr id="143" name="Isosceles Triangle 142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Isosceles Triangle 143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5" name="Group 98"/>
          <p:cNvGrpSpPr/>
          <p:nvPr/>
        </p:nvGrpSpPr>
        <p:grpSpPr>
          <a:xfrm flipH="1">
            <a:off x="6689991" y="4155943"/>
            <a:ext cx="648036" cy="155520"/>
            <a:chOff x="2483768" y="3537012"/>
            <a:chExt cx="648036" cy="155520"/>
          </a:xfrm>
        </p:grpSpPr>
        <p:sp>
          <p:nvSpPr>
            <p:cNvPr id="146" name="Isosceles Triangle 145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Isosceles Triangle 146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8" name="Group 101"/>
          <p:cNvGrpSpPr/>
          <p:nvPr/>
        </p:nvGrpSpPr>
        <p:grpSpPr>
          <a:xfrm flipH="1">
            <a:off x="7338027" y="3862811"/>
            <a:ext cx="648072" cy="124616"/>
            <a:chOff x="2483768" y="3016352"/>
            <a:chExt cx="648072" cy="124616"/>
          </a:xfrm>
        </p:grpSpPr>
        <p:sp>
          <p:nvSpPr>
            <p:cNvPr id="149" name="Isosceles Triangle 148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Isosceles Triangle 149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1" name="Group 104"/>
          <p:cNvGrpSpPr/>
          <p:nvPr/>
        </p:nvGrpSpPr>
        <p:grpSpPr>
          <a:xfrm flipH="1">
            <a:off x="7338063" y="3987427"/>
            <a:ext cx="648036" cy="149555"/>
            <a:chOff x="2483768" y="3171433"/>
            <a:chExt cx="648036" cy="149555"/>
          </a:xfrm>
        </p:grpSpPr>
        <p:sp>
          <p:nvSpPr>
            <p:cNvPr id="152" name="Isosceles Triangle 151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Isosceles Triangle 152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4" name="Group 107"/>
          <p:cNvGrpSpPr/>
          <p:nvPr/>
        </p:nvGrpSpPr>
        <p:grpSpPr>
          <a:xfrm flipH="1">
            <a:off x="7338027" y="4131443"/>
            <a:ext cx="648072" cy="153537"/>
            <a:chOff x="2483768" y="3347471"/>
            <a:chExt cx="648072" cy="153537"/>
          </a:xfrm>
        </p:grpSpPr>
        <p:sp>
          <p:nvSpPr>
            <p:cNvPr id="155" name="Isosceles Triangle 154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Isosceles Triangle 155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7" name="Group 110"/>
          <p:cNvGrpSpPr/>
          <p:nvPr/>
        </p:nvGrpSpPr>
        <p:grpSpPr>
          <a:xfrm flipH="1">
            <a:off x="7338063" y="4299959"/>
            <a:ext cx="648036" cy="155520"/>
            <a:chOff x="2483768" y="3537012"/>
            <a:chExt cx="648036" cy="155520"/>
          </a:xfrm>
        </p:grpSpPr>
        <p:sp>
          <p:nvSpPr>
            <p:cNvPr id="158" name="Isosceles Triangle 157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Isosceles Triangle 158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0" name="Group 113"/>
          <p:cNvGrpSpPr/>
          <p:nvPr/>
        </p:nvGrpSpPr>
        <p:grpSpPr>
          <a:xfrm flipH="1">
            <a:off x="7986099" y="4095439"/>
            <a:ext cx="648072" cy="124616"/>
            <a:chOff x="2483768" y="3016352"/>
            <a:chExt cx="648072" cy="124616"/>
          </a:xfrm>
        </p:grpSpPr>
        <p:sp>
          <p:nvSpPr>
            <p:cNvPr id="161" name="Isosceles Triangle 160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Isosceles Triangle 161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3" name="Group 116"/>
          <p:cNvGrpSpPr/>
          <p:nvPr/>
        </p:nvGrpSpPr>
        <p:grpSpPr>
          <a:xfrm flipH="1">
            <a:off x="7986135" y="4220055"/>
            <a:ext cx="648036" cy="149555"/>
            <a:chOff x="2483768" y="3171433"/>
            <a:chExt cx="648036" cy="149555"/>
          </a:xfrm>
        </p:grpSpPr>
        <p:sp>
          <p:nvSpPr>
            <p:cNvPr id="164" name="Isosceles Triangle 163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Isosceles Triangle 164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6" name="Group 119"/>
          <p:cNvGrpSpPr/>
          <p:nvPr/>
        </p:nvGrpSpPr>
        <p:grpSpPr>
          <a:xfrm flipH="1">
            <a:off x="7986099" y="4364071"/>
            <a:ext cx="648072" cy="153537"/>
            <a:chOff x="2483768" y="3347471"/>
            <a:chExt cx="648072" cy="153537"/>
          </a:xfrm>
        </p:grpSpPr>
        <p:sp>
          <p:nvSpPr>
            <p:cNvPr id="167" name="Isosceles Triangle 166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Isosceles Triangle 167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9" name="Group 122"/>
          <p:cNvGrpSpPr/>
          <p:nvPr/>
        </p:nvGrpSpPr>
        <p:grpSpPr>
          <a:xfrm flipH="1">
            <a:off x="7986135" y="4532587"/>
            <a:ext cx="648036" cy="155520"/>
            <a:chOff x="2483768" y="3537012"/>
            <a:chExt cx="648036" cy="155520"/>
          </a:xfrm>
        </p:grpSpPr>
        <p:sp>
          <p:nvSpPr>
            <p:cNvPr id="170" name="Isosceles Triangle 169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Isosceles Triangle 170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2" name="Straight Connector 171"/>
          <p:cNvCxnSpPr>
            <a:cxnSpLocks noChangeAspect="1"/>
          </p:cNvCxnSpPr>
          <p:nvPr/>
        </p:nvCxnSpPr>
        <p:spPr>
          <a:xfrm rot="10800000" flipH="1" flipV="1">
            <a:off x="6041883" y="4275458"/>
            <a:ext cx="2592288" cy="653181"/>
          </a:xfrm>
          <a:prstGeom prst="line">
            <a:avLst/>
          </a:prstGeom>
          <a:ln w="19050" cap="rnd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>
            <a:cxnSpLocks noChangeAspect="1"/>
          </p:cNvCxnSpPr>
          <p:nvPr/>
        </p:nvCxnSpPr>
        <p:spPr>
          <a:xfrm rot="10800000" flipH="1" flipV="1">
            <a:off x="6059883" y="4491483"/>
            <a:ext cx="2572792" cy="1260140"/>
          </a:xfrm>
          <a:prstGeom prst="line">
            <a:avLst/>
          </a:prstGeom>
          <a:ln w="28575" cap="rnd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Rectangle 173"/>
          <p:cNvSpPr>
            <a:spLocks noChangeAspect="1"/>
          </p:cNvSpPr>
          <p:nvPr/>
        </p:nvSpPr>
        <p:spPr>
          <a:xfrm>
            <a:off x="2488276" y="4815520"/>
            <a:ext cx="648000" cy="155520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Comm.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75" name="Rectangle 174"/>
          <p:cNvSpPr>
            <a:spLocks noChangeAspect="1"/>
          </p:cNvSpPr>
          <p:nvPr/>
        </p:nvSpPr>
        <p:spPr>
          <a:xfrm>
            <a:off x="1840205" y="5139556"/>
            <a:ext cx="648000" cy="155520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Comm.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76" name="Rectangle 175"/>
          <p:cNvSpPr>
            <a:spLocks noChangeAspect="1"/>
          </p:cNvSpPr>
          <p:nvPr/>
        </p:nvSpPr>
        <p:spPr>
          <a:xfrm>
            <a:off x="1192133" y="5463592"/>
            <a:ext cx="648000" cy="155520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Comm.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77" name="Rectangle 176"/>
          <p:cNvSpPr>
            <a:spLocks/>
          </p:cNvSpPr>
          <p:nvPr/>
        </p:nvSpPr>
        <p:spPr>
          <a:xfrm>
            <a:off x="1024813" y="5787628"/>
            <a:ext cx="7188452" cy="288032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Commissioning @ 3.TeV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78" name="Rectangle 177"/>
          <p:cNvSpPr>
            <a:spLocks noChangeAspect="1"/>
          </p:cNvSpPr>
          <p:nvPr/>
        </p:nvSpPr>
        <p:spPr>
          <a:xfrm>
            <a:off x="6041883" y="4815520"/>
            <a:ext cx="648000" cy="155520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Comm.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79" name="Rectangle 178"/>
          <p:cNvSpPr>
            <a:spLocks noChangeAspect="1"/>
          </p:cNvSpPr>
          <p:nvPr/>
        </p:nvSpPr>
        <p:spPr>
          <a:xfrm>
            <a:off x="6689955" y="5139556"/>
            <a:ext cx="648000" cy="155520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Comm.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80" name="Rectangle 179"/>
          <p:cNvSpPr>
            <a:spLocks noChangeAspect="1"/>
          </p:cNvSpPr>
          <p:nvPr/>
        </p:nvSpPr>
        <p:spPr>
          <a:xfrm>
            <a:off x="7338027" y="5463592"/>
            <a:ext cx="648000" cy="155520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Comm.</a:t>
            </a:r>
            <a:endParaRPr lang="en-US" sz="900">
              <a:solidFill>
                <a:schemeClr val="tx1"/>
              </a:solidFill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rot="5400000">
            <a:off x="4036468" y="2439254"/>
            <a:ext cx="144016" cy="0"/>
          </a:xfrm>
          <a:prstGeom prst="line">
            <a:avLst/>
          </a:prstGeom>
          <a:ln w="38100" cap="rnd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Rectangle 182"/>
          <p:cNvSpPr/>
          <p:nvPr/>
        </p:nvSpPr>
        <p:spPr>
          <a:xfrm>
            <a:off x="4072473" y="2079215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5" name="Straight Connector 184"/>
          <p:cNvCxnSpPr/>
          <p:nvPr/>
        </p:nvCxnSpPr>
        <p:spPr>
          <a:xfrm rot="16200000" flipH="1">
            <a:off x="4997741" y="2439254"/>
            <a:ext cx="144016" cy="0"/>
          </a:xfrm>
          <a:prstGeom prst="line">
            <a:avLst/>
          </a:prstGeom>
          <a:ln w="38100" cap="rnd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Rectangle 185"/>
          <p:cNvSpPr/>
          <p:nvPr/>
        </p:nvSpPr>
        <p:spPr>
          <a:xfrm flipH="1">
            <a:off x="5033744" y="2079215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/>
          <p:cNvSpPr/>
          <p:nvPr/>
        </p:nvSpPr>
        <p:spPr>
          <a:xfrm flipH="1">
            <a:off x="4134496" y="4241983"/>
            <a:ext cx="180000" cy="234000"/>
          </a:xfrm>
          <a:prstGeom prst="rect">
            <a:avLst/>
          </a:prstGeom>
          <a:solidFill>
            <a:srgbClr val="FCD904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7" name="Rectangle 196"/>
          <p:cNvSpPr/>
          <p:nvPr/>
        </p:nvSpPr>
        <p:spPr>
          <a:xfrm flipH="1">
            <a:off x="4572677" y="2077279"/>
            <a:ext cx="180000" cy="396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ysClr val="windowText" lastClr="000000"/>
              </a:solidFill>
            </a:endParaRPr>
          </a:p>
        </p:txBody>
      </p:sp>
      <p:sp>
        <p:nvSpPr>
          <p:cNvPr id="198" name="Rectangle 197"/>
          <p:cNvSpPr/>
          <p:nvPr/>
        </p:nvSpPr>
        <p:spPr>
          <a:xfrm flipH="1">
            <a:off x="4572677" y="2475256"/>
            <a:ext cx="180000" cy="9753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9" name="Rectangle 198"/>
          <p:cNvSpPr/>
          <p:nvPr/>
        </p:nvSpPr>
        <p:spPr>
          <a:xfrm flipH="1">
            <a:off x="4572677" y="3452728"/>
            <a:ext cx="180000" cy="231501"/>
          </a:xfrm>
          <a:prstGeom prst="rect">
            <a:avLst/>
          </a:prstGeom>
          <a:solidFill>
            <a:srgbClr val="FCD904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0" name="Rectangle 199"/>
          <p:cNvSpPr/>
          <p:nvPr/>
        </p:nvSpPr>
        <p:spPr>
          <a:xfrm flipH="1">
            <a:off x="4466428" y="2478156"/>
            <a:ext cx="108000" cy="42406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ysClr val="windowText" lastClr="000000"/>
              </a:solidFill>
            </a:endParaRPr>
          </a:p>
        </p:txBody>
      </p:sp>
      <p:sp>
        <p:nvSpPr>
          <p:cNvPr id="201" name="Rectangle 200"/>
          <p:cNvSpPr/>
          <p:nvPr/>
        </p:nvSpPr>
        <p:spPr>
          <a:xfrm flipH="1">
            <a:off x="4466426" y="2905952"/>
            <a:ext cx="108000" cy="9184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2" name="Rectangle 201"/>
          <p:cNvSpPr/>
          <p:nvPr/>
        </p:nvSpPr>
        <p:spPr>
          <a:xfrm flipH="1">
            <a:off x="4466427" y="3818976"/>
            <a:ext cx="108000" cy="231501"/>
          </a:xfrm>
          <a:prstGeom prst="rect">
            <a:avLst/>
          </a:prstGeom>
          <a:solidFill>
            <a:srgbClr val="FCD904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3" name="Rectangle 202"/>
          <p:cNvSpPr/>
          <p:nvPr/>
        </p:nvSpPr>
        <p:spPr>
          <a:xfrm flipH="1">
            <a:off x="4319688" y="2898912"/>
            <a:ext cx="144000" cy="44063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ysClr val="windowText" lastClr="000000"/>
              </a:solidFill>
            </a:endParaRPr>
          </a:p>
        </p:txBody>
      </p:sp>
      <p:sp>
        <p:nvSpPr>
          <p:cNvPr id="204" name="Rectangle 203"/>
          <p:cNvSpPr/>
          <p:nvPr/>
        </p:nvSpPr>
        <p:spPr>
          <a:xfrm flipH="1">
            <a:off x="4137304" y="2081004"/>
            <a:ext cx="180000" cy="936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ysClr val="windowText" lastClr="000000"/>
              </a:solidFill>
            </a:endParaRPr>
          </a:p>
        </p:txBody>
      </p:sp>
      <p:sp>
        <p:nvSpPr>
          <p:cNvPr id="205" name="Rectangle 204"/>
          <p:cNvSpPr/>
          <p:nvPr/>
        </p:nvSpPr>
        <p:spPr>
          <a:xfrm flipH="1">
            <a:off x="4319687" y="3336649"/>
            <a:ext cx="144000" cy="867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" name="Rectangle 205"/>
          <p:cNvSpPr/>
          <p:nvPr/>
        </p:nvSpPr>
        <p:spPr>
          <a:xfrm flipH="1">
            <a:off x="4137304" y="3018595"/>
            <a:ext cx="180000" cy="12256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7" name="Rectangle 206"/>
          <p:cNvSpPr/>
          <p:nvPr/>
        </p:nvSpPr>
        <p:spPr>
          <a:xfrm flipH="1">
            <a:off x="4321402" y="4198851"/>
            <a:ext cx="144000" cy="234000"/>
          </a:xfrm>
          <a:prstGeom prst="rect">
            <a:avLst/>
          </a:prstGeom>
          <a:solidFill>
            <a:srgbClr val="FCD904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Rough estimate </a:t>
            </a:r>
            <a:r>
              <a:rPr lang="en-US" smtClean="0"/>
              <a:t>of resources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06829" y="857250"/>
          <a:ext cx="8795657" cy="5286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1026" y="857232"/>
            <a:ext cx="7835774" cy="5286412"/>
          </a:xfrm>
        </p:spPr>
        <p:txBody>
          <a:bodyPr>
            <a:normAutofit fontScale="85000" lnSpcReduction="20000"/>
          </a:bodyPr>
          <a:lstStyle/>
          <a:p>
            <a:r>
              <a:rPr lang="en-US" sz="2800" b="1" smtClean="0">
                <a:solidFill>
                  <a:schemeClr val="bg2">
                    <a:lumMod val="25000"/>
                  </a:schemeClr>
                </a:solidFill>
              </a:rPr>
              <a:t>Main LINAC</a:t>
            </a:r>
          </a:p>
          <a:p>
            <a:pPr lvl="1"/>
            <a:r>
              <a:rPr lang="en-US" sz="2400" smtClean="0">
                <a:solidFill>
                  <a:schemeClr val="bg2">
                    <a:lumMod val="25000"/>
                  </a:schemeClr>
                </a:solidFill>
              </a:rPr>
              <a:t>Schedule</a:t>
            </a:r>
          </a:p>
          <a:p>
            <a:pPr lvl="1"/>
            <a:r>
              <a:rPr lang="en-US" sz="2400" smtClean="0">
                <a:solidFill>
                  <a:schemeClr val="bg2">
                    <a:lumMod val="25000"/>
                  </a:schemeClr>
                </a:solidFill>
              </a:rPr>
              <a:t>Installation versus Module production</a:t>
            </a:r>
          </a:p>
          <a:p>
            <a:pPr lvl="1"/>
            <a:r>
              <a:rPr lang="en-US" sz="2400" smtClean="0">
                <a:solidFill>
                  <a:schemeClr val="bg2">
                    <a:lumMod val="25000"/>
                  </a:schemeClr>
                </a:solidFill>
              </a:rPr>
              <a:t>Resources</a:t>
            </a:r>
          </a:p>
          <a:p>
            <a:endParaRPr lang="en-US" sz="2800" b="1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2800" b="1" smtClean="0">
                <a:solidFill>
                  <a:schemeClr val="bg2">
                    <a:lumMod val="25000"/>
                  </a:schemeClr>
                </a:solidFill>
              </a:rPr>
              <a:t>Injectors</a:t>
            </a:r>
          </a:p>
          <a:p>
            <a:pPr lvl="1"/>
            <a:r>
              <a:rPr lang="en-US" sz="2000" smtClean="0">
                <a:solidFill>
                  <a:schemeClr val="bg2">
                    <a:lumMod val="25000"/>
                  </a:schemeClr>
                </a:solidFill>
              </a:rPr>
              <a:t>Method</a:t>
            </a:r>
          </a:p>
          <a:p>
            <a:pPr lvl="1"/>
            <a:r>
              <a:rPr lang="en-US" sz="2000" smtClean="0">
                <a:solidFill>
                  <a:schemeClr val="bg2">
                    <a:lumMod val="25000"/>
                  </a:schemeClr>
                </a:solidFill>
              </a:rPr>
              <a:t>Schedules</a:t>
            </a:r>
          </a:p>
          <a:p>
            <a:pPr lvl="1"/>
            <a:r>
              <a:rPr lang="en-US" sz="2000" smtClean="0">
                <a:solidFill>
                  <a:schemeClr val="bg2">
                    <a:lumMod val="25000"/>
                  </a:schemeClr>
                </a:solidFill>
              </a:rPr>
              <a:t>Resources</a:t>
            </a:r>
          </a:p>
          <a:p>
            <a:endParaRPr lang="en-US" sz="2400" b="1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2800" b="1" smtClean="0">
                <a:solidFill>
                  <a:schemeClr val="bg2">
                    <a:lumMod val="25000"/>
                  </a:schemeClr>
                </a:solidFill>
              </a:rPr>
              <a:t>Global</a:t>
            </a:r>
          </a:p>
          <a:p>
            <a:pPr lvl="1"/>
            <a:r>
              <a:rPr lang="en-US" sz="2400" smtClean="0">
                <a:solidFill>
                  <a:schemeClr val="bg2">
                    <a:lumMod val="25000"/>
                  </a:schemeClr>
                </a:solidFill>
              </a:rPr>
              <a:t>Schedule</a:t>
            </a:r>
          </a:p>
          <a:p>
            <a:pPr lvl="1"/>
            <a:r>
              <a:rPr lang="en-US" sz="2400" smtClean="0">
                <a:solidFill>
                  <a:schemeClr val="bg2">
                    <a:lumMod val="25000"/>
                  </a:schemeClr>
                </a:solidFill>
              </a:rPr>
              <a:t>Rough estimation of resources</a:t>
            </a:r>
          </a:p>
          <a:p>
            <a:pPr lvl="1">
              <a:buNone/>
            </a:pPr>
            <a:endParaRPr lang="en-US" sz="2400" smtClean="0">
              <a:solidFill>
                <a:schemeClr val="bg2">
                  <a:lumMod val="25000"/>
                </a:schemeClr>
              </a:solidFill>
            </a:endParaRPr>
          </a:p>
          <a:p>
            <a:pPr lvl="1"/>
            <a:endParaRPr lang="en-US" sz="2400" smtClean="0">
              <a:solidFill>
                <a:schemeClr val="bg2">
                  <a:lumMod val="25000"/>
                </a:schemeClr>
              </a:solidFill>
            </a:endParaRPr>
          </a:p>
          <a:p>
            <a:pPr lvl="1">
              <a:buNone/>
            </a:pPr>
            <a:r>
              <a:rPr lang="en-US" sz="240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en-US" sz="24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Outline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tangle 113"/>
          <p:cNvSpPr/>
          <p:nvPr/>
        </p:nvSpPr>
        <p:spPr>
          <a:xfrm flipH="1">
            <a:off x="6216635" y="2357308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 flipH="1">
            <a:off x="6864707" y="2645340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 flipH="1">
            <a:off x="7512779" y="2933372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 flipH="1">
            <a:off x="8124847" y="3221404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Rectangle 229"/>
          <p:cNvSpPr/>
          <p:nvPr/>
        </p:nvSpPr>
        <p:spPr>
          <a:xfrm>
            <a:off x="5884752" y="625722"/>
            <a:ext cx="3132499" cy="1157811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/>
            <a:r>
              <a:rPr lang="en-US" sz="2600" smtClean="0"/>
              <a:t>Main LINAC – Construction &amp; installation Schedule</a:t>
            </a:r>
            <a:endParaRPr lang="en-US" sz="26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/>
          </a:p>
        </p:txBody>
      </p:sp>
      <p:cxnSp>
        <p:nvCxnSpPr>
          <p:cNvPr id="9" name="Straight Connector 8"/>
          <p:cNvCxnSpPr>
            <a:cxnSpLocks noChangeAspect="1"/>
          </p:cNvCxnSpPr>
          <p:nvPr/>
        </p:nvCxnSpPr>
        <p:spPr>
          <a:xfrm rot="10800000" flipV="1">
            <a:off x="3701555" y="2501323"/>
            <a:ext cx="864096" cy="290971"/>
          </a:xfrm>
          <a:prstGeom prst="line">
            <a:avLst/>
          </a:prstGeom>
          <a:ln w="38100" cap="rnd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cxnSpLocks noChangeAspect="1"/>
          </p:cNvCxnSpPr>
          <p:nvPr/>
        </p:nvCxnSpPr>
        <p:spPr>
          <a:xfrm rot="10800000" flipV="1">
            <a:off x="1027439" y="2825360"/>
            <a:ext cx="2566104" cy="864096"/>
          </a:xfrm>
          <a:prstGeom prst="line">
            <a:avLst/>
          </a:prstGeom>
          <a:ln w="38100" cap="rnd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3701556" y="2807356"/>
            <a:ext cx="900101" cy="468055"/>
            <a:chOff x="3239853" y="2330876"/>
            <a:chExt cx="900101" cy="468055"/>
          </a:xfrm>
        </p:grpSpPr>
        <p:cxnSp>
          <p:nvCxnSpPr>
            <p:cNvPr id="13" name="Straight Connector 12"/>
            <p:cNvCxnSpPr>
              <a:cxnSpLocks/>
            </p:cNvCxnSpPr>
            <p:nvPr/>
          </p:nvCxnSpPr>
          <p:spPr>
            <a:xfrm rot="10800000" flipV="1">
              <a:off x="3239853" y="2330876"/>
              <a:ext cx="900101" cy="414047"/>
            </a:xfrm>
            <a:prstGeom prst="line">
              <a:avLst/>
            </a:prstGeom>
            <a:ln w="19050" cap="rnd">
              <a:solidFill>
                <a:schemeClr val="accent3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cxnSpLocks/>
            </p:cNvCxnSpPr>
            <p:nvPr/>
          </p:nvCxnSpPr>
          <p:spPr>
            <a:xfrm rot="10800000" flipV="1">
              <a:off x="3239853" y="2384884"/>
              <a:ext cx="900101" cy="414047"/>
            </a:xfrm>
            <a:prstGeom prst="line">
              <a:avLst/>
            </a:prstGeom>
            <a:ln w="19050" cap="rnd">
              <a:solidFill>
                <a:schemeClr val="accent3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Straight Connector 14"/>
          <p:cNvCxnSpPr>
            <a:cxnSpLocks noChangeAspect="1"/>
          </p:cNvCxnSpPr>
          <p:nvPr/>
        </p:nvCxnSpPr>
        <p:spPr>
          <a:xfrm rot="10800000" flipV="1">
            <a:off x="2945471" y="3067305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 noChangeAspect="1"/>
          </p:cNvCxnSpPr>
          <p:nvPr/>
        </p:nvCxnSpPr>
        <p:spPr>
          <a:xfrm rot="10800000" flipV="1">
            <a:off x="2945472" y="3139313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cxnSpLocks noChangeAspect="1"/>
          </p:cNvCxnSpPr>
          <p:nvPr/>
        </p:nvCxnSpPr>
        <p:spPr>
          <a:xfrm rot="10800000" flipV="1">
            <a:off x="2297399" y="3257408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cxnSpLocks noChangeAspect="1"/>
          </p:cNvCxnSpPr>
          <p:nvPr/>
        </p:nvCxnSpPr>
        <p:spPr>
          <a:xfrm rot="10800000" flipV="1">
            <a:off x="2297400" y="3329416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cxnSpLocks noChangeAspect="1"/>
          </p:cNvCxnSpPr>
          <p:nvPr/>
        </p:nvCxnSpPr>
        <p:spPr>
          <a:xfrm rot="10800000" flipV="1">
            <a:off x="1649326" y="3473432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cxnSpLocks noChangeAspect="1"/>
          </p:cNvCxnSpPr>
          <p:nvPr/>
        </p:nvCxnSpPr>
        <p:spPr>
          <a:xfrm rot="10800000" flipV="1">
            <a:off x="1649327" y="3545440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cxnSpLocks noChangeAspect="1"/>
          </p:cNvCxnSpPr>
          <p:nvPr/>
        </p:nvCxnSpPr>
        <p:spPr>
          <a:xfrm rot="10800000" flipV="1">
            <a:off x="1001255" y="3689456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cxnSpLocks noChangeAspect="1"/>
          </p:cNvCxnSpPr>
          <p:nvPr/>
        </p:nvCxnSpPr>
        <p:spPr>
          <a:xfrm rot="10800000" flipV="1">
            <a:off x="1001256" y="3761464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701555" y="2069276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909467" y="2357308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261395" y="2645340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613323" y="2933372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001255" y="3221404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32"/>
          <p:cNvSpPr>
            <a:spLocks noChangeAspect="1"/>
          </p:cNvSpPr>
          <p:nvPr/>
        </p:nvSpPr>
        <p:spPr>
          <a:xfrm>
            <a:off x="3701555" y="3257409"/>
            <a:ext cx="450000" cy="173077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/>
          <p:cNvSpPr>
            <a:spLocks noChangeAspect="1"/>
          </p:cNvSpPr>
          <p:nvPr/>
        </p:nvSpPr>
        <p:spPr>
          <a:xfrm flipH="1">
            <a:off x="4151655" y="3257409"/>
            <a:ext cx="450000" cy="173077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/>
          <p:cNvSpPr>
            <a:spLocks noChangeAspect="1"/>
          </p:cNvSpPr>
          <p:nvPr/>
        </p:nvSpPr>
        <p:spPr>
          <a:xfrm>
            <a:off x="3701555" y="3409733"/>
            <a:ext cx="450000" cy="207715"/>
          </a:xfrm>
          <a:prstGeom prst="triangle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35"/>
          <p:cNvSpPr/>
          <p:nvPr/>
        </p:nvSpPr>
        <p:spPr>
          <a:xfrm flipH="1">
            <a:off x="4151655" y="3401424"/>
            <a:ext cx="450000" cy="216024"/>
          </a:xfrm>
          <a:prstGeom prst="triangle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/>
          <p:cNvSpPr>
            <a:spLocks noChangeAspect="1"/>
          </p:cNvSpPr>
          <p:nvPr/>
        </p:nvSpPr>
        <p:spPr>
          <a:xfrm>
            <a:off x="3701555" y="3589753"/>
            <a:ext cx="450000" cy="207715"/>
          </a:xfrm>
          <a:prstGeom prst="triangle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/>
          <p:cNvSpPr>
            <a:spLocks noChangeAspect="1"/>
          </p:cNvSpPr>
          <p:nvPr/>
        </p:nvSpPr>
        <p:spPr>
          <a:xfrm flipH="1">
            <a:off x="4151655" y="3589753"/>
            <a:ext cx="450000" cy="207715"/>
          </a:xfrm>
          <a:prstGeom prst="triangle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/>
          <p:cNvSpPr>
            <a:spLocks/>
          </p:cNvSpPr>
          <p:nvPr/>
        </p:nvSpPr>
        <p:spPr>
          <a:xfrm>
            <a:off x="3701555" y="3797492"/>
            <a:ext cx="450000" cy="216000"/>
          </a:xfrm>
          <a:prstGeom prst="triangle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/>
          <p:cNvSpPr>
            <a:spLocks/>
          </p:cNvSpPr>
          <p:nvPr/>
        </p:nvSpPr>
        <p:spPr>
          <a:xfrm flipH="1">
            <a:off x="4151655" y="3797492"/>
            <a:ext cx="450000" cy="216000"/>
          </a:xfrm>
          <a:prstGeom prst="triangle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cxnSpLocks noChangeAspect="1"/>
          </p:cNvCxnSpPr>
          <p:nvPr/>
        </p:nvCxnSpPr>
        <p:spPr>
          <a:xfrm rot="10800000" flipV="1">
            <a:off x="3701555" y="4013491"/>
            <a:ext cx="900100" cy="226799"/>
          </a:xfrm>
          <a:prstGeom prst="line">
            <a:avLst/>
          </a:prstGeom>
          <a:ln w="19050" cap="rnd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cxnSpLocks/>
            <a:stCxn id="40" idx="2"/>
          </p:cNvCxnSpPr>
          <p:nvPr/>
        </p:nvCxnSpPr>
        <p:spPr>
          <a:xfrm rot="5400000">
            <a:off x="3944581" y="3788466"/>
            <a:ext cx="432048" cy="882100"/>
          </a:xfrm>
          <a:prstGeom prst="line">
            <a:avLst/>
          </a:prstGeom>
          <a:ln w="28575" cap="rnd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3701555" y="4462776"/>
            <a:ext cx="1792800" cy="216024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Commissioning @ 500GeV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701555" y="4678800"/>
            <a:ext cx="1792800" cy="457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/>
          <p:cNvGrpSpPr/>
          <p:nvPr/>
        </p:nvGrpSpPr>
        <p:grpSpPr>
          <a:xfrm>
            <a:off x="2945471" y="3473432"/>
            <a:ext cx="648072" cy="124616"/>
            <a:chOff x="2483768" y="3016352"/>
            <a:chExt cx="648072" cy="124616"/>
          </a:xfrm>
        </p:grpSpPr>
        <p:sp>
          <p:nvSpPr>
            <p:cNvPr id="46" name="Isosceles Triangle 45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Isosceles Triangle 46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945471" y="3617448"/>
            <a:ext cx="648036" cy="149555"/>
            <a:chOff x="2483768" y="3171433"/>
            <a:chExt cx="648036" cy="149555"/>
          </a:xfrm>
        </p:grpSpPr>
        <p:sp>
          <p:nvSpPr>
            <p:cNvPr id="49" name="Isosceles Triangle 48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Isosceles Triangle 49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945471" y="3797468"/>
            <a:ext cx="648072" cy="153537"/>
            <a:chOff x="2483768" y="3347471"/>
            <a:chExt cx="648072" cy="153537"/>
          </a:xfrm>
        </p:grpSpPr>
        <p:sp>
          <p:nvSpPr>
            <p:cNvPr id="52" name="Isosceles Triangle 51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Isosceles Triangle 52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945471" y="4013492"/>
            <a:ext cx="648036" cy="155520"/>
            <a:chOff x="2483768" y="3537012"/>
            <a:chExt cx="648036" cy="155520"/>
          </a:xfrm>
        </p:grpSpPr>
        <p:sp>
          <p:nvSpPr>
            <p:cNvPr id="55" name="Isosceles Triangle 54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Isosceles Triangle 55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297399" y="3617448"/>
            <a:ext cx="648072" cy="124616"/>
            <a:chOff x="2483768" y="3016352"/>
            <a:chExt cx="648072" cy="124616"/>
          </a:xfrm>
        </p:grpSpPr>
        <p:sp>
          <p:nvSpPr>
            <p:cNvPr id="58" name="Isosceles Triangle 57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Isosceles Triangle 58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297399" y="3761464"/>
            <a:ext cx="648036" cy="149555"/>
            <a:chOff x="2483768" y="3171433"/>
            <a:chExt cx="648036" cy="149555"/>
          </a:xfrm>
        </p:grpSpPr>
        <p:sp>
          <p:nvSpPr>
            <p:cNvPr id="61" name="Isosceles Triangle 60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Isosceles Triangle 61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297399" y="3941484"/>
            <a:ext cx="648072" cy="153537"/>
            <a:chOff x="2483768" y="3347471"/>
            <a:chExt cx="648072" cy="153537"/>
          </a:xfrm>
        </p:grpSpPr>
        <p:sp>
          <p:nvSpPr>
            <p:cNvPr id="64" name="Isosceles Triangle 63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Isosceles Triangle 64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2297399" y="4146004"/>
            <a:ext cx="648036" cy="155520"/>
            <a:chOff x="2483768" y="3537012"/>
            <a:chExt cx="648036" cy="155520"/>
          </a:xfrm>
        </p:grpSpPr>
        <p:sp>
          <p:nvSpPr>
            <p:cNvPr id="67" name="Isosceles Triangle 66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Isosceles Triangle 67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649327" y="3852872"/>
            <a:ext cx="648072" cy="124616"/>
            <a:chOff x="2483768" y="3016352"/>
            <a:chExt cx="648072" cy="124616"/>
          </a:xfrm>
        </p:grpSpPr>
        <p:sp>
          <p:nvSpPr>
            <p:cNvPr id="70" name="Isosceles Triangle 69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Isosceles Triangle 70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649327" y="3977488"/>
            <a:ext cx="648036" cy="149555"/>
            <a:chOff x="2483768" y="3171433"/>
            <a:chExt cx="648036" cy="149555"/>
          </a:xfrm>
        </p:grpSpPr>
        <p:sp>
          <p:nvSpPr>
            <p:cNvPr id="73" name="Isosceles Triangle 72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73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1649327" y="4121504"/>
            <a:ext cx="648072" cy="153537"/>
            <a:chOff x="2483768" y="3347471"/>
            <a:chExt cx="648072" cy="153537"/>
          </a:xfrm>
        </p:grpSpPr>
        <p:sp>
          <p:nvSpPr>
            <p:cNvPr id="76" name="Isosceles Triangle 75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Isosceles Triangle 76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649327" y="4290020"/>
            <a:ext cx="648036" cy="155520"/>
            <a:chOff x="2483768" y="3537012"/>
            <a:chExt cx="648036" cy="155520"/>
          </a:xfrm>
        </p:grpSpPr>
        <p:sp>
          <p:nvSpPr>
            <p:cNvPr id="79" name="Isosceles Triangle 78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Isosceles Triangle 79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1001255" y="4085500"/>
            <a:ext cx="648072" cy="124616"/>
            <a:chOff x="2483768" y="3016352"/>
            <a:chExt cx="648072" cy="124616"/>
          </a:xfrm>
        </p:grpSpPr>
        <p:sp>
          <p:nvSpPr>
            <p:cNvPr id="82" name="Isosceles Triangle 81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Isosceles Triangle 82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1001255" y="4210116"/>
            <a:ext cx="648036" cy="149555"/>
            <a:chOff x="2483768" y="3171433"/>
            <a:chExt cx="648036" cy="149555"/>
          </a:xfrm>
        </p:grpSpPr>
        <p:sp>
          <p:nvSpPr>
            <p:cNvPr id="85" name="Isosceles Triangle 84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Isosceles Triangle 85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1001255" y="4354132"/>
            <a:ext cx="648072" cy="153537"/>
            <a:chOff x="2483768" y="3347471"/>
            <a:chExt cx="648072" cy="153537"/>
          </a:xfrm>
        </p:grpSpPr>
        <p:sp>
          <p:nvSpPr>
            <p:cNvPr id="88" name="Isosceles Triangle 87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Isosceles Triangle 88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1001255" y="4522648"/>
            <a:ext cx="648036" cy="155520"/>
            <a:chOff x="2483768" y="3537012"/>
            <a:chExt cx="648036" cy="155520"/>
          </a:xfrm>
        </p:grpSpPr>
        <p:sp>
          <p:nvSpPr>
            <p:cNvPr id="91" name="Isosceles Triangle 90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Isosceles Triangle 91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3" name="Straight Connector 92"/>
          <p:cNvCxnSpPr>
            <a:cxnSpLocks noChangeAspect="1"/>
          </p:cNvCxnSpPr>
          <p:nvPr/>
        </p:nvCxnSpPr>
        <p:spPr>
          <a:xfrm rot="10800000" flipV="1">
            <a:off x="1001255" y="4265519"/>
            <a:ext cx="2592288" cy="653181"/>
          </a:xfrm>
          <a:prstGeom prst="line">
            <a:avLst/>
          </a:prstGeom>
          <a:ln w="19050" cap="rnd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cxnSpLocks noChangeAspect="1"/>
          </p:cNvCxnSpPr>
          <p:nvPr/>
        </p:nvCxnSpPr>
        <p:spPr>
          <a:xfrm rot="10800000" flipV="1">
            <a:off x="1002751" y="4481544"/>
            <a:ext cx="2572792" cy="1260140"/>
          </a:xfrm>
          <a:prstGeom prst="line">
            <a:avLst/>
          </a:prstGeom>
          <a:ln w="28575" cap="rnd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cxnSpLocks noChangeAspect="1"/>
          </p:cNvCxnSpPr>
          <p:nvPr/>
        </p:nvCxnSpPr>
        <p:spPr>
          <a:xfrm rot="10800000" flipH="1" flipV="1">
            <a:off x="4632459" y="2501323"/>
            <a:ext cx="864096" cy="290971"/>
          </a:xfrm>
          <a:prstGeom prst="line">
            <a:avLst/>
          </a:prstGeom>
          <a:ln w="38100" cap="rnd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cxnSpLocks noChangeAspect="1"/>
          </p:cNvCxnSpPr>
          <p:nvPr/>
        </p:nvCxnSpPr>
        <p:spPr>
          <a:xfrm rot="10800000" flipH="1" flipV="1">
            <a:off x="5604567" y="2825360"/>
            <a:ext cx="2566104" cy="864096"/>
          </a:xfrm>
          <a:prstGeom prst="line">
            <a:avLst/>
          </a:prstGeom>
          <a:ln w="38100" cap="rnd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Group 21"/>
          <p:cNvGrpSpPr>
            <a:grpSpLocks noChangeAspect="1"/>
          </p:cNvGrpSpPr>
          <p:nvPr/>
        </p:nvGrpSpPr>
        <p:grpSpPr>
          <a:xfrm flipH="1">
            <a:off x="4596453" y="2807356"/>
            <a:ext cx="900101" cy="468055"/>
            <a:chOff x="3239853" y="2330876"/>
            <a:chExt cx="900101" cy="468055"/>
          </a:xfrm>
        </p:grpSpPr>
        <p:cxnSp>
          <p:nvCxnSpPr>
            <p:cNvPr id="101" name="Straight Connector 100"/>
            <p:cNvCxnSpPr>
              <a:cxnSpLocks/>
            </p:cNvCxnSpPr>
            <p:nvPr/>
          </p:nvCxnSpPr>
          <p:spPr>
            <a:xfrm rot="10800000" flipV="1">
              <a:off x="3239853" y="2330876"/>
              <a:ext cx="900101" cy="414047"/>
            </a:xfrm>
            <a:prstGeom prst="line">
              <a:avLst/>
            </a:prstGeom>
            <a:ln w="19050" cap="rnd">
              <a:solidFill>
                <a:schemeClr val="accent3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>
              <a:cxnSpLocks/>
            </p:cNvCxnSpPr>
            <p:nvPr/>
          </p:nvCxnSpPr>
          <p:spPr>
            <a:xfrm rot="10800000" flipV="1">
              <a:off x="3239853" y="2384884"/>
              <a:ext cx="900101" cy="414047"/>
            </a:xfrm>
            <a:prstGeom prst="line">
              <a:avLst/>
            </a:prstGeom>
            <a:ln w="19050" cap="rnd">
              <a:solidFill>
                <a:schemeClr val="accent3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3" name="Straight Connector 102"/>
          <p:cNvCxnSpPr>
            <a:cxnSpLocks noChangeAspect="1"/>
          </p:cNvCxnSpPr>
          <p:nvPr/>
        </p:nvCxnSpPr>
        <p:spPr>
          <a:xfrm rot="10800000" flipH="1" flipV="1">
            <a:off x="5604565" y="3067305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cxnSpLocks noChangeAspect="1"/>
          </p:cNvCxnSpPr>
          <p:nvPr/>
        </p:nvCxnSpPr>
        <p:spPr>
          <a:xfrm rot="10800000" flipH="1" flipV="1">
            <a:off x="5604564" y="3139313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cxnSpLocks noChangeAspect="1"/>
          </p:cNvCxnSpPr>
          <p:nvPr/>
        </p:nvCxnSpPr>
        <p:spPr>
          <a:xfrm rot="10800000" flipH="1" flipV="1">
            <a:off x="6252637" y="3257408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cxnSpLocks noChangeAspect="1"/>
          </p:cNvCxnSpPr>
          <p:nvPr/>
        </p:nvCxnSpPr>
        <p:spPr>
          <a:xfrm rot="10800000" flipH="1" flipV="1">
            <a:off x="6252636" y="3329416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cxnSpLocks noChangeAspect="1"/>
          </p:cNvCxnSpPr>
          <p:nvPr/>
        </p:nvCxnSpPr>
        <p:spPr>
          <a:xfrm rot="10800000" flipH="1" flipV="1">
            <a:off x="6900710" y="3473432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>
            <a:cxnSpLocks noChangeAspect="1"/>
          </p:cNvCxnSpPr>
          <p:nvPr/>
        </p:nvCxnSpPr>
        <p:spPr>
          <a:xfrm rot="10800000" flipH="1" flipV="1">
            <a:off x="6900709" y="3545440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cxnSpLocks noChangeAspect="1"/>
          </p:cNvCxnSpPr>
          <p:nvPr/>
        </p:nvCxnSpPr>
        <p:spPr>
          <a:xfrm rot="10800000" flipH="1" flipV="1">
            <a:off x="7548781" y="3689456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cxnSpLocks noChangeAspect="1"/>
          </p:cNvCxnSpPr>
          <p:nvPr/>
        </p:nvCxnSpPr>
        <p:spPr>
          <a:xfrm rot="10800000" flipH="1" flipV="1">
            <a:off x="7548780" y="3761464"/>
            <a:ext cx="648074" cy="298114"/>
          </a:xfrm>
          <a:prstGeom prst="line">
            <a:avLst/>
          </a:prstGeom>
          <a:ln w="19050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111"/>
          <p:cNvSpPr/>
          <p:nvPr/>
        </p:nvSpPr>
        <p:spPr>
          <a:xfrm flipH="1">
            <a:off x="5424547" y="2069276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Isosceles Triangle 120"/>
          <p:cNvSpPr>
            <a:spLocks noChangeAspect="1"/>
          </p:cNvSpPr>
          <p:nvPr/>
        </p:nvSpPr>
        <p:spPr>
          <a:xfrm flipH="1">
            <a:off x="5046555" y="3257409"/>
            <a:ext cx="450000" cy="173077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Isosceles Triangle 121"/>
          <p:cNvSpPr>
            <a:spLocks noChangeAspect="1"/>
          </p:cNvSpPr>
          <p:nvPr/>
        </p:nvSpPr>
        <p:spPr>
          <a:xfrm>
            <a:off x="4596455" y="3257409"/>
            <a:ext cx="450000" cy="173077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Isosceles Triangle 122"/>
          <p:cNvSpPr>
            <a:spLocks noChangeAspect="1"/>
          </p:cNvSpPr>
          <p:nvPr/>
        </p:nvSpPr>
        <p:spPr>
          <a:xfrm flipH="1">
            <a:off x="5046555" y="3409733"/>
            <a:ext cx="450000" cy="207715"/>
          </a:xfrm>
          <a:prstGeom prst="triangle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Isosceles Triangle 123"/>
          <p:cNvSpPr/>
          <p:nvPr/>
        </p:nvSpPr>
        <p:spPr>
          <a:xfrm>
            <a:off x="4596455" y="3401424"/>
            <a:ext cx="450000" cy="216024"/>
          </a:xfrm>
          <a:prstGeom prst="triangle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Isosceles Triangle 124"/>
          <p:cNvSpPr>
            <a:spLocks noChangeAspect="1"/>
          </p:cNvSpPr>
          <p:nvPr/>
        </p:nvSpPr>
        <p:spPr>
          <a:xfrm flipH="1">
            <a:off x="5046555" y="3589753"/>
            <a:ext cx="450000" cy="207715"/>
          </a:xfrm>
          <a:prstGeom prst="triangle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Isosceles Triangle 125"/>
          <p:cNvSpPr>
            <a:spLocks noChangeAspect="1"/>
          </p:cNvSpPr>
          <p:nvPr/>
        </p:nvSpPr>
        <p:spPr>
          <a:xfrm>
            <a:off x="4596455" y="3589753"/>
            <a:ext cx="450000" cy="207715"/>
          </a:xfrm>
          <a:prstGeom prst="triangle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Isosceles Triangle 126"/>
          <p:cNvSpPr>
            <a:spLocks/>
          </p:cNvSpPr>
          <p:nvPr/>
        </p:nvSpPr>
        <p:spPr>
          <a:xfrm flipH="1">
            <a:off x="5046555" y="3797492"/>
            <a:ext cx="450000" cy="216000"/>
          </a:xfrm>
          <a:prstGeom prst="triangle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Isosceles Triangle 127"/>
          <p:cNvSpPr>
            <a:spLocks/>
          </p:cNvSpPr>
          <p:nvPr/>
        </p:nvSpPr>
        <p:spPr>
          <a:xfrm>
            <a:off x="4596455" y="3797492"/>
            <a:ext cx="450000" cy="216000"/>
          </a:xfrm>
          <a:prstGeom prst="triangle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9" name="Straight Connector 128"/>
          <p:cNvCxnSpPr>
            <a:cxnSpLocks noChangeAspect="1"/>
          </p:cNvCxnSpPr>
          <p:nvPr/>
        </p:nvCxnSpPr>
        <p:spPr>
          <a:xfrm rot="10800000" flipH="1" flipV="1">
            <a:off x="4596455" y="4013491"/>
            <a:ext cx="900100" cy="226799"/>
          </a:xfrm>
          <a:prstGeom prst="line">
            <a:avLst/>
          </a:prstGeom>
          <a:ln w="19050" cap="rnd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cxnSpLocks/>
            <a:stCxn id="128" idx="2"/>
          </p:cNvCxnSpPr>
          <p:nvPr/>
        </p:nvCxnSpPr>
        <p:spPr>
          <a:xfrm rot="16200000" flipH="1">
            <a:off x="4821481" y="3788466"/>
            <a:ext cx="432048" cy="882100"/>
          </a:xfrm>
          <a:prstGeom prst="line">
            <a:avLst/>
          </a:prstGeom>
          <a:ln w="28575" cap="rnd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" name="Group 85"/>
          <p:cNvGrpSpPr/>
          <p:nvPr/>
        </p:nvGrpSpPr>
        <p:grpSpPr>
          <a:xfrm flipH="1">
            <a:off x="5604567" y="3473432"/>
            <a:ext cx="648072" cy="124616"/>
            <a:chOff x="2483768" y="3016352"/>
            <a:chExt cx="648072" cy="124616"/>
          </a:xfrm>
        </p:grpSpPr>
        <p:sp>
          <p:nvSpPr>
            <p:cNvPr id="134" name="Isosceles Triangle 64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Isosceles Triangle 66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" name="Group 86"/>
          <p:cNvGrpSpPr/>
          <p:nvPr/>
        </p:nvGrpSpPr>
        <p:grpSpPr>
          <a:xfrm flipH="1">
            <a:off x="5604603" y="3617448"/>
            <a:ext cx="648036" cy="149555"/>
            <a:chOff x="2483768" y="3171433"/>
            <a:chExt cx="648036" cy="149555"/>
          </a:xfrm>
        </p:grpSpPr>
        <p:sp>
          <p:nvSpPr>
            <p:cNvPr id="137" name="Isosceles Triangle 69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Isosceles Triangle 70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9" name="Group 87"/>
          <p:cNvGrpSpPr/>
          <p:nvPr/>
        </p:nvGrpSpPr>
        <p:grpSpPr>
          <a:xfrm flipH="1">
            <a:off x="5604567" y="3797468"/>
            <a:ext cx="648072" cy="153537"/>
            <a:chOff x="2483768" y="3347471"/>
            <a:chExt cx="648072" cy="153537"/>
          </a:xfrm>
        </p:grpSpPr>
        <p:sp>
          <p:nvSpPr>
            <p:cNvPr id="140" name="Isosceles Triangle 71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Isosceles Triangle 140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2" name="Group 88"/>
          <p:cNvGrpSpPr/>
          <p:nvPr/>
        </p:nvGrpSpPr>
        <p:grpSpPr>
          <a:xfrm flipH="1">
            <a:off x="5604603" y="4013492"/>
            <a:ext cx="648036" cy="155520"/>
            <a:chOff x="2483768" y="3537012"/>
            <a:chExt cx="648036" cy="155520"/>
          </a:xfrm>
        </p:grpSpPr>
        <p:sp>
          <p:nvSpPr>
            <p:cNvPr id="143" name="Isosceles Triangle 142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Isosceles Triangle 143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5" name="Group 89"/>
          <p:cNvGrpSpPr/>
          <p:nvPr/>
        </p:nvGrpSpPr>
        <p:grpSpPr>
          <a:xfrm flipH="1">
            <a:off x="6252639" y="3617448"/>
            <a:ext cx="648072" cy="124616"/>
            <a:chOff x="2483768" y="3016352"/>
            <a:chExt cx="648072" cy="124616"/>
          </a:xfrm>
        </p:grpSpPr>
        <p:sp>
          <p:nvSpPr>
            <p:cNvPr id="146" name="Isosceles Triangle 145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Isosceles Triangle 146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8" name="Group 92"/>
          <p:cNvGrpSpPr/>
          <p:nvPr/>
        </p:nvGrpSpPr>
        <p:grpSpPr>
          <a:xfrm flipH="1">
            <a:off x="6252675" y="3761464"/>
            <a:ext cx="648036" cy="149555"/>
            <a:chOff x="2483768" y="3171433"/>
            <a:chExt cx="648036" cy="149555"/>
          </a:xfrm>
        </p:grpSpPr>
        <p:sp>
          <p:nvSpPr>
            <p:cNvPr id="149" name="Isosceles Triangle 148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Isosceles Triangle 149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1" name="Group 95"/>
          <p:cNvGrpSpPr/>
          <p:nvPr/>
        </p:nvGrpSpPr>
        <p:grpSpPr>
          <a:xfrm flipH="1">
            <a:off x="6252639" y="3941484"/>
            <a:ext cx="648072" cy="153537"/>
            <a:chOff x="2483768" y="3347471"/>
            <a:chExt cx="648072" cy="153537"/>
          </a:xfrm>
        </p:grpSpPr>
        <p:sp>
          <p:nvSpPr>
            <p:cNvPr id="152" name="Isosceles Triangle 151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Isosceles Triangle 152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4" name="Group 98"/>
          <p:cNvGrpSpPr/>
          <p:nvPr/>
        </p:nvGrpSpPr>
        <p:grpSpPr>
          <a:xfrm flipH="1">
            <a:off x="6252675" y="4146004"/>
            <a:ext cx="648036" cy="155520"/>
            <a:chOff x="2483768" y="3537012"/>
            <a:chExt cx="648036" cy="155520"/>
          </a:xfrm>
        </p:grpSpPr>
        <p:sp>
          <p:nvSpPr>
            <p:cNvPr id="155" name="Isosceles Triangle 154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Isosceles Triangle 155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7" name="Group 101"/>
          <p:cNvGrpSpPr/>
          <p:nvPr/>
        </p:nvGrpSpPr>
        <p:grpSpPr>
          <a:xfrm flipH="1">
            <a:off x="6900711" y="3852872"/>
            <a:ext cx="648072" cy="124616"/>
            <a:chOff x="2483768" y="3016352"/>
            <a:chExt cx="648072" cy="124616"/>
          </a:xfrm>
        </p:grpSpPr>
        <p:sp>
          <p:nvSpPr>
            <p:cNvPr id="158" name="Isosceles Triangle 157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Isosceles Triangle 158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0" name="Group 104"/>
          <p:cNvGrpSpPr/>
          <p:nvPr/>
        </p:nvGrpSpPr>
        <p:grpSpPr>
          <a:xfrm flipH="1">
            <a:off x="6900747" y="3977488"/>
            <a:ext cx="648036" cy="149555"/>
            <a:chOff x="2483768" y="3171433"/>
            <a:chExt cx="648036" cy="149555"/>
          </a:xfrm>
        </p:grpSpPr>
        <p:sp>
          <p:nvSpPr>
            <p:cNvPr id="161" name="Isosceles Triangle 160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Isosceles Triangle 161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3" name="Group 107"/>
          <p:cNvGrpSpPr/>
          <p:nvPr/>
        </p:nvGrpSpPr>
        <p:grpSpPr>
          <a:xfrm flipH="1">
            <a:off x="6900711" y="4121504"/>
            <a:ext cx="648072" cy="153537"/>
            <a:chOff x="2483768" y="3347471"/>
            <a:chExt cx="648072" cy="153537"/>
          </a:xfrm>
        </p:grpSpPr>
        <p:sp>
          <p:nvSpPr>
            <p:cNvPr id="164" name="Isosceles Triangle 163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Isosceles Triangle 164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6" name="Group 110"/>
          <p:cNvGrpSpPr/>
          <p:nvPr/>
        </p:nvGrpSpPr>
        <p:grpSpPr>
          <a:xfrm flipH="1">
            <a:off x="6900747" y="4290020"/>
            <a:ext cx="648036" cy="155520"/>
            <a:chOff x="2483768" y="3537012"/>
            <a:chExt cx="648036" cy="155520"/>
          </a:xfrm>
        </p:grpSpPr>
        <p:sp>
          <p:nvSpPr>
            <p:cNvPr id="167" name="Isosceles Triangle 166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Isosceles Triangle 167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9" name="Group 113"/>
          <p:cNvGrpSpPr/>
          <p:nvPr/>
        </p:nvGrpSpPr>
        <p:grpSpPr>
          <a:xfrm flipH="1">
            <a:off x="7548783" y="4085500"/>
            <a:ext cx="648072" cy="124616"/>
            <a:chOff x="2483768" y="3016352"/>
            <a:chExt cx="648072" cy="124616"/>
          </a:xfrm>
        </p:grpSpPr>
        <p:sp>
          <p:nvSpPr>
            <p:cNvPr id="170" name="Isosceles Triangle 169"/>
            <p:cNvSpPr>
              <a:spLocks noChangeAspect="1"/>
            </p:cNvSpPr>
            <p:nvPr/>
          </p:nvSpPr>
          <p:spPr>
            <a:xfrm>
              <a:off x="2483768" y="3016353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Isosceles Triangle 170"/>
            <p:cNvSpPr>
              <a:spLocks noChangeAspect="1"/>
            </p:cNvSpPr>
            <p:nvPr/>
          </p:nvSpPr>
          <p:spPr>
            <a:xfrm flipH="1">
              <a:off x="2807840" y="3016352"/>
              <a:ext cx="324000" cy="12461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2" name="Group 116"/>
          <p:cNvGrpSpPr/>
          <p:nvPr/>
        </p:nvGrpSpPr>
        <p:grpSpPr>
          <a:xfrm flipH="1">
            <a:off x="7548819" y="4210116"/>
            <a:ext cx="648036" cy="149555"/>
            <a:chOff x="2483768" y="3171433"/>
            <a:chExt cx="648036" cy="149555"/>
          </a:xfrm>
        </p:grpSpPr>
        <p:sp>
          <p:nvSpPr>
            <p:cNvPr id="173" name="Isosceles Triangle 172"/>
            <p:cNvSpPr>
              <a:spLocks noChangeAspect="1"/>
            </p:cNvSpPr>
            <p:nvPr/>
          </p:nvSpPr>
          <p:spPr>
            <a:xfrm>
              <a:off x="2483768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Isosceles Triangle 173"/>
            <p:cNvSpPr>
              <a:spLocks noChangeAspect="1"/>
            </p:cNvSpPr>
            <p:nvPr/>
          </p:nvSpPr>
          <p:spPr>
            <a:xfrm flipH="1">
              <a:off x="2807804" y="3171433"/>
              <a:ext cx="324000" cy="149555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5" name="Group 119"/>
          <p:cNvGrpSpPr/>
          <p:nvPr/>
        </p:nvGrpSpPr>
        <p:grpSpPr>
          <a:xfrm flipH="1">
            <a:off x="7548783" y="4354132"/>
            <a:ext cx="648072" cy="153537"/>
            <a:chOff x="2483768" y="3347471"/>
            <a:chExt cx="648072" cy="153537"/>
          </a:xfrm>
        </p:grpSpPr>
        <p:sp>
          <p:nvSpPr>
            <p:cNvPr id="176" name="Isosceles Triangle 175"/>
            <p:cNvSpPr>
              <a:spLocks noChangeAspect="1"/>
            </p:cNvSpPr>
            <p:nvPr/>
          </p:nvSpPr>
          <p:spPr>
            <a:xfrm>
              <a:off x="2483768" y="3347471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Isosceles Triangle 176"/>
            <p:cNvSpPr>
              <a:spLocks noChangeAspect="1"/>
            </p:cNvSpPr>
            <p:nvPr/>
          </p:nvSpPr>
          <p:spPr>
            <a:xfrm flipH="1">
              <a:off x="2807840" y="3347472"/>
              <a:ext cx="324000" cy="153536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8" name="Group 122"/>
          <p:cNvGrpSpPr/>
          <p:nvPr/>
        </p:nvGrpSpPr>
        <p:grpSpPr>
          <a:xfrm flipH="1">
            <a:off x="7548819" y="4522648"/>
            <a:ext cx="648036" cy="155520"/>
            <a:chOff x="2483768" y="3537012"/>
            <a:chExt cx="648036" cy="155520"/>
          </a:xfrm>
        </p:grpSpPr>
        <p:sp>
          <p:nvSpPr>
            <p:cNvPr id="179" name="Isosceles Triangle 178"/>
            <p:cNvSpPr>
              <a:spLocks noChangeAspect="1"/>
            </p:cNvSpPr>
            <p:nvPr/>
          </p:nvSpPr>
          <p:spPr>
            <a:xfrm>
              <a:off x="2483768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Isosceles Triangle 179"/>
            <p:cNvSpPr>
              <a:spLocks noChangeAspect="1"/>
            </p:cNvSpPr>
            <p:nvPr/>
          </p:nvSpPr>
          <p:spPr>
            <a:xfrm flipH="1">
              <a:off x="2807804" y="3537012"/>
              <a:ext cx="324000" cy="155520"/>
            </a:xfrm>
            <a:prstGeom prst="triangl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81" name="Straight Connector 180"/>
          <p:cNvCxnSpPr>
            <a:cxnSpLocks noChangeAspect="1"/>
          </p:cNvCxnSpPr>
          <p:nvPr/>
        </p:nvCxnSpPr>
        <p:spPr>
          <a:xfrm rot="10800000" flipH="1" flipV="1">
            <a:off x="5604567" y="4265519"/>
            <a:ext cx="2592288" cy="653181"/>
          </a:xfrm>
          <a:prstGeom prst="line">
            <a:avLst/>
          </a:prstGeom>
          <a:ln w="19050" cap="rnd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>
            <a:cxnSpLocks noChangeAspect="1"/>
          </p:cNvCxnSpPr>
          <p:nvPr/>
        </p:nvCxnSpPr>
        <p:spPr>
          <a:xfrm rot="10800000" flipH="1" flipV="1">
            <a:off x="5622567" y="4481544"/>
            <a:ext cx="2572792" cy="1260140"/>
          </a:xfrm>
          <a:prstGeom prst="line">
            <a:avLst/>
          </a:prstGeom>
          <a:ln w="28575" cap="rnd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Rectangle 193"/>
          <p:cNvSpPr>
            <a:spLocks noChangeAspect="1"/>
          </p:cNvSpPr>
          <p:nvPr/>
        </p:nvSpPr>
        <p:spPr>
          <a:xfrm>
            <a:off x="2945470" y="4805581"/>
            <a:ext cx="648000" cy="155520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Comm.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95" name="Rectangle 194"/>
          <p:cNvSpPr>
            <a:spLocks noChangeAspect="1"/>
          </p:cNvSpPr>
          <p:nvPr/>
        </p:nvSpPr>
        <p:spPr>
          <a:xfrm>
            <a:off x="2297399" y="5129617"/>
            <a:ext cx="648000" cy="155520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Comm.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96" name="Rectangle 195"/>
          <p:cNvSpPr>
            <a:spLocks noChangeAspect="1"/>
          </p:cNvSpPr>
          <p:nvPr/>
        </p:nvSpPr>
        <p:spPr>
          <a:xfrm>
            <a:off x="1649327" y="5453653"/>
            <a:ext cx="648000" cy="155520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Comm.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97" name="Rectangle 196"/>
          <p:cNvSpPr>
            <a:spLocks/>
          </p:cNvSpPr>
          <p:nvPr/>
        </p:nvSpPr>
        <p:spPr>
          <a:xfrm>
            <a:off x="1004935" y="5777689"/>
            <a:ext cx="7188452" cy="288032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Commissioning @ 3.TeV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98" name="Rectangle 197"/>
          <p:cNvSpPr>
            <a:spLocks noChangeAspect="1"/>
          </p:cNvSpPr>
          <p:nvPr/>
        </p:nvSpPr>
        <p:spPr>
          <a:xfrm>
            <a:off x="5604567" y="4805581"/>
            <a:ext cx="648000" cy="155520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Comm.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99" name="Rectangle 198"/>
          <p:cNvSpPr>
            <a:spLocks noChangeAspect="1"/>
          </p:cNvSpPr>
          <p:nvPr/>
        </p:nvSpPr>
        <p:spPr>
          <a:xfrm>
            <a:off x="6252639" y="5129617"/>
            <a:ext cx="648000" cy="155520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Comm.</a:t>
            </a:r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200" name="Rectangle 199"/>
          <p:cNvSpPr>
            <a:spLocks noChangeAspect="1"/>
          </p:cNvSpPr>
          <p:nvPr/>
        </p:nvSpPr>
        <p:spPr>
          <a:xfrm>
            <a:off x="6900711" y="5453653"/>
            <a:ext cx="648000" cy="155520"/>
          </a:xfrm>
          <a:prstGeom prst="rect">
            <a:avLst/>
          </a:prstGeom>
          <a:solidFill>
            <a:srgbClr val="FCD90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smtClean="0">
                <a:solidFill>
                  <a:schemeClr val="tx1"/>
                </a:solidFill>
              </a:rPr>
              <a:t>Comm.</a:t>
            </a:r>
            <a:endParaRPr lang="en-US" sz="900">
              <a:solidFill>
                <a:schemeClr val="tx1"/>
              </a:solidFill>
            </a:endParaRPr>
          </a:p>
        </p:txBody>
      </p:sp>
      <p:cxnSp>
        <p:nvCxnSpPr>
          <p:cNvPr id="207" name="Straight Connector 206"/>
          <p:cNvCxnSpPr/>
          <p:nvPr/>
        </p:nvCxnSpPr>
        <p:spPr>
          <a:xfrm rot="5400000">
            <a:off x="4493662" y="2429315"/>
            <a:ext cx="144016" cy="0"/>
          </a:xfrm>
          <a:prstGeom prst="line">
            <a:avLst/>
          </a:prstGeom>
          <a:ln w="38100" cap="rnd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Rectangle 207"/>
          <p:cNvSpPr/>
          <p:nvPr/>
        </p:nvSpPr>
        <p:spPr>
          <a:xfrm>
            <a:off x="4529667" y="2069276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0" name="Straight Connector 209"/>
          <p:cNvCxnSpPr/>
          <p:nvPr/>
        </p:nvCxnSpPr>
        <p:spPr>
          <a:xfrm rot="16200000" flipH="1">
            <a:off x="4560425" y="2429315"/>
            <a:ext cx="144016" cy="0"/>
          </a:xfrm>
          <a:prstGeom prst="line">
            <a:avLst/>
          </a:prstGeom>
          <a:ln w="38100" cap="rnd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Rectangle 210"/>
          <p:cNvSpPr/>
          <p:nvPr/>
        </p:nvSpPr>
        <p:spPr>
          <a:xfrm flipH="1">
            <a:off x="4596428" y="2069276"/>
            <a:ext cx="7200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ctangle 211"/>
          <p:cNvSpPr/>
          <p:nvPr/>
        </p:nvSpPr>
        <p:spPr>
          <a:xfrm flipH="1">
            <a:off x="6013311" y="813362"/>
            <a:ext cx="144000" cy="72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ctangle 212"/>
          <p:cNvSpPr/>
          <p:nvPr/>
        </p:nvSpPr>
        <p:spPr>
          <a:xfrm flipH="1">
            <a:off x="6022547" y="1011912"/>
            <a:ext cx="144000" cy="7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4" name="Straight Connector 213"/>
          <p:cNvCxnSpPr>
            <a:cxnSpLocks/>
          </p:cNvCxnSpPr>
          <p:nvPr/>
        </p:nvCxnSpPr>
        <p:spPr>
          <a:xfrm rot="10800000" flipH="1" flipV="1">
            <a:off x="6013311" y="1249100"/>
            <a:ext cx="144000" cy="0"/>
          </a:xfrm>
          <a:prstGeom prst="line">
            <a:avLst/>
          </a:prstGeom>
          <a:ln w="38100" cap="rnd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>
            <a:cxnSpLocks/>
          </p:cNvCxnSpPr>
          <p:nvPr/>
        </p:nvCxnSpPr>
        <p:spPr>
          <a:xfrm rot="10800000" flipH="1" flipV="1">
            <a:off x="6013311" y="1446374"/>
            <a:ext cx="144000" cy="0"/>
          </a:xfrm>
          <a:prstGeom prst="line">
            <a:avLst/>
          </a:prstGeom>
          <a:ln w="15875" cap="rnd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Rectangle 215"/>
          <p:cNvSpPr/>
          <p:nvPr/>
        </p:nvSpPr>
        <p:spPr>
          <a:xfrm flipH="1">
            <a:off x="6013311" y="1597468"/>
            <a:ext cx="144000" cy="7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Rectangle 216"/>
          <p:cNvSpPr/>
          <p:nvPr/>
        </p:nvSpPr>
        <p:spPr>
          <a:xfrm flipH="1">
            <a:off x="7741894" y="808453"/>
            <a:ext cx="144000" cy="72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Rectangle 217"/>
          <p:cNvSpPr/>
          <p:nvPr/>
        </p:nvSpPr>
        <p:spPr>
          <a:xfrm flipH="1">
            <a:off x="7741894" y="1020617"/>
            <a:ext cx="144000" cy="7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Rectangle 218"/>
          <p:cNvSpPr/>
          <p:nvPr/>
        </p:nvSpPr>
        <p:spPr>
          <a:xfrm flipH="1">
            <a:off x="7741894" y="1207047"/>
            <a:ext cx="144000" cy="72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0" name="Straight Connector 219"/>
          <p:cNvCxnSpPr>
            <a:cxnSpLocks/>
          </p:cNvCxnSpPr>
          <p:nvPr/>
        </p:nvCxnSpPr>
        <p:spPr>
          <a:xfrm>
            <a:off x="7741894" y="1440266"/>
            <a:ext cx="144000" cy="0"/>
          </a:xfrm>
          <a:prstGeom prst="line">
            <a:avLst/>
          </a:prstGeom>
          <a:ln w="19050" cap="rnd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>
            <a:cxnSpLocks/>
          </p:cNvCxnSpPr>
          <p:nvPr/>
        </p:nvCxnSpPr>
        <p:spPr>
          <a:xfrm rot="10800000">
            <a:off x="7741894" y="1630461"/>
            <a:ext cx="144000" cy="0"/>
          </a:xfrm>
          <a:prstGeom prst="line">
            <a:avLst/>
          </a:prstGeom>
          <a:ln w="28575" cap="rnd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Box 224"/>
          <p:cNvSpPr txBox="1"/>
          <p:nvPr/>
        </p:nvSpPr>
        <p:spPr>
          <a:xfrm>
            <a:off x="6158069" y="711570"/>
            <a:ext cx="10615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bg2">
                    <a:lumMod val="50000"/>
                  </a:schemeClr>
                </a:solidFill>
              </a:rPr>
              <a:t>Site installation</a:t>
            </a:r>
            <a:endParaRPr lang="en-US" sz="11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6158069" y="907333"/>
            <a:ext cx="12282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bg2">
                    <a:lumMod val="50000"/>
                  </a:schemeClr>
                </a:solidFill>
              </a:rPr>
              <a:t>Shaft construction</a:t>
            </a:r>
            <a:endParaRPr lang="en-US" sz="11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6158069" y="1103096"/>
            <a:ext cx="12250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bg2">
                    <a:lumMod val="50000"/>
                  </a:schemeClr>
                </a:solidFill>
              </a:rPr>
              <a:t>Tunnel excavation</a:t>
            </a:r>
            <a:endParaRPr lang="en-US" sz="11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6158069" y="1298859"/>
            <a:ext cx="13260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bg2">
                    <a:lumMod val="50000"/>
                  </a:schemeClr>
                </a:solidFill>
              </a:rPr>
              <a:t>Tunnel construction</a:t>
            </a:r>
            <a:endParaRPr lang="en-US" sz="11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6158069" y="1494623"/>
            <a:ext cx="570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bg2">
                    <a:lumMod val="50000"/>
                  </a:schemeClr>
                </a:solidFill>
              </a:rPr>
              <a:t>Survey</a:t>
            </a:r>
            <a:endParaRPr lang="en-US" sz="11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7822423" y="711570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bg2">
                    <a:lumMod val="50000"/>
                  </a:schemeClr>
                </a:solidFill>
              </a:rPr>
              <a:t>El. Gen. services</a:t>
            </a:r>
            <a:endParaRPr lang="en-US" sz="11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7822423" y="907333"/>
            <a:ext cx="5341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bg2">
                    <a:lumMod val="50000"/>
                  </a:schemeClr>
                </a:solidFill>
              </a:rPr>
              <a:t>Piping</a:t>
            </a:r>
            <a:endParaRPr lang="en-US" sz="11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7822423" y="1103096"/>
            <a:ext cx="6046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bg2">
                    <a:lumMod val="50000"/>
                  </a:schemeClr>
                </a:solidFill>
              </a:rPr>
              <a:t>Cabling</a:t>
            </a:r>
            <a:endParaRPr lang="en-US" sz="11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7822423" y="1298859"/>
            <a:ext cx="12490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bg2">
                    <a:lumMod val="50000"/>
                  </a:schemeClr>
                </a:solidFill>
              </a:rPr>
              <a:t>Machine transport</a:t>
            </a:r>
            <a:endParaRPr lang="en-US" sz="11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7822423" y="1494623"/>
            <a:ext cx="9557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bg2">
                    <a:lumMod val="50000"/>
                  </a:schemeClr>
                </a:solidFill>
              </a:rPr>
              <a:t>Machine inst.</a:t>
            </a:r>
            <a:endParaRPr lang="en-US" sz="110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4988458"/>
            <a:ext cx="8229600" cy="115518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Main LINAC – Installation vs. Production</a:t>
            </a:r>
            <a:endParaRPr lang="en-US" dirty="0"/>
          </a:p>
        </p:txBody>
      </p:sp>
      <p:graphicFrame>
        <p:nvGraphicFramePr>
          <p:cNvPr id="11" name="Chart 10"/>
          <p:cNvGraphicFramePr/>
          <p:nvPr/>
        </p:nvGraphicFramePr>
        <p:xfrm>
          <a:off x="555280" y="1220898"/>
          <a:ext cx="7924800" cy="3619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Snip Diagonal Corner Rectangle 19"/>
          <p:cNvSpPr/>
          <p:nvPr/>
        </p:nvSpPr>
        <p:spPr>
          <a:xfrm>
            <a:off x="571285" y="4423008"/>
            <a:ext cx="1121713" cy="293848"/>
          </a:xfrm>
          <a:prstGeom prst="snip2Diag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To+3 years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Main LINAC - </a:t>
            </a:r>
            <a:r>
              <a:rPr lang="fr-CH" dirty="0" err="1" smtClean="0"/>
              <a:t>resources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283029" y="857251"/>
          <a:ext cx="8577941" cy="4846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 rot="16200000">
            <a:off x="-812881" y="2688771"/>
            <a:ext cx="2708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Nb</a:t>
            </a:r>
            <a:r>
              <a:rPr lang="en-US" b="1" dirty="0" smtClean="0"/>
              <a:t> of worksites/ contracts</a:t>
            </a:r>
            <a:endParaRPr lang="en-US" b="1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3929204"/>
            <a:ext cx="8229600" cy="2214439"/>
          </a:xfrm>
        </p:spPr>
        <p:txBody>
          <a:bodyPr/>
          <a:lstStyle/>
          <a:p>
            <a:pPr>
              <a:buNone/>
            </a:pPr>
            <a:r>
              <a:rPr lang="en-US" smtClean="0"/>
              <a:t>Schedules drawn with the experience on other machines, especially LINAC4 installation, which is just starting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Injectors</a:t>
            </a:r>
            <a:r>
              <a:rPr lang="fr-CH" dirty="0" smtClean="0"/>
              <a:t> - </a:t>
            </a:r>
            <a:r>
              <a:rPr lang="fr-CH" dirty="0" err="1" smtClean="0"/>
              <a:t>Method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316" y="868942"/>
            <a:ext cx="8219904" cy="2624547"/>
          </a:xfrm>
          <a:prstGeom prst="rect">
            <a:avLst/>
          </a:prstGeom>
          <a:noFill/>
          <a:ln w="9525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Injectors</a:t>
            </a:r>
            <a:r>
              <a:rPr lang="fr-CH" dirty="0" smtClean="0"/>
              <a:t> – </a:t>
            </a:r>
            <a:r>
              <a:rPr lang="fr-CH" dirty="0" err="1" smtClean="0"/>
              <a:t>Damping</a:t>
            </a:r>
            <a:r>
              <a:rPr lang="fr-CH" dirty="0" smtClean="0"/>
              <a:t> Rings</a:t>
            </a:r>
            <a:endParaRPr lang="en-US" dirty="0"/>
          </a:p>
        </p:txBody>
      </p:sp>
      <p:pic>
        <p:nvPicPr>
          <p:cNvPr id="13" name="Content Placeholder 12" descr="Injectors_tests_dR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55128"/>
            <a:ext cx="8229600" cy="389061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800" b="1" u="sng" dirty="0" smtClean="0"/>
              <a:t>Klystron hall </a:t>
            </a:r>
          </a:p>
          <a:p>
            <a:pPr lvl="1"/>
            <a:r>
              <a:rPr lang="fr-CH" sz="2400" dirty="0" err="1" smtClean="0"/>
              <a:t>Divided</a:t>
            </a:r>
            <a:r>
              <a:rPr lang="fr-CH" sz="2400" dirty="0" smtClean="0"/>
              <a:t> in 6 </a:t>
            </a:r>
            <a:r>
              <a:rPr lang="fr-CH" sz="2400" dirty="0" err="1" smtClean="0"/>
              <a:t>splices</a:t>
            </a:r>
            <a:r>
              <a:rPr lang="fr-CH" sz="2400" dirty="0" smtClean="0"/>
              <a:t> of ~150m</a:t>
            </a:r>
          </a:p>
          <a:p>
            <a:pPr lvl="1"/>
            <a:endParaRPr lang="fr-CH" sz="2400" dirty="0" smtClean="0"/>
          </a:p>
          <a:p>
            <a:pPr lvl="1"/>
            <a:endParaRPr lang="fr-CH" sz="2400" dirty="0" smtClean="0"/>
          </a:p>
          <a:p>
            <a:pPr lvl="1"/>
            <a:endParaRPr lang="fr-CH" sz="2400" dirty="0" smtClean="0"/>
          </a:p>
          <a:p>
            <a:pPr lvl="1"/>
            <a:r>
              <a:rPr lang="fr-CH" sz="2400" dirty="0" err="1" smtClean="0"/>
              <a:t>Resources</a:t>
            </a:r>
            <a:r>
              <a:rPr lang="fr-CH" sz="2400" dirty="0" smtClean="0"/>
              <a:t> </a:t>
            </a:r>
            <a:r>
              <a:rPr lang="fr-CH" sz="2400" dirty="0" err="1" smtClean="0"/>
              <a:t>doubled</a:t>
            </a:r>
            <a:r>
              <a:rPr lang="fr-CH" sz="2400" dirty="0" smtClean="0"/>
              <a:t> : 26 </a:t>
            </a:r>
            <a:r>
              <a:rPr lang="fr-CH" sz="2400" dirty="0" err="1" smtClean="0"/>
              <a:t>months</a:t>
            </a:r>
            <a:endParaRPr lang="fr-CH" sz="2400" dirty="0" smtClean="0"/>
          </a:p>
          <a:p>
            <a:pPr lvl="1"/>
            <a:endParaRPr lang="fr-CH" sz="2400" dirty="0" smtClean="0"/>
          </a:p>
          <a:p>
            <a:pPr lvl="1"/>
            <a:endParaRPr lang="fr-CH" sz="2400" dirty="0" smtClean="0"/>
          </a:p>
          <a:p>
            <a:pPr lvl="1"/>
            <a:endParaRPr lang="fr-CH" sz="2400" dirty="0" smtClean="0"/>
          </a:p>
          <a:p>
            <a:pPr lvl="1"/>
            <a:endParaRPr lang="fr-CH" sz="2400" dirty="0" smtClean="0"/>
          </a:p>
          <a:p>
            <a:pPr lvl="1"/>
            <a:endParaRPr lang="en-US" sz="2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Injectors</a:t>
            </a:r>
            <a:r>
              <a:rPr lang="fr-CH" dirty="0" smtClean="0"/>
              <a:t>: Main </a:t>
            </a:r>
            <a:r>
              <a:rPr lang="fr-CH" dirty="0" err="1" smtClean="0"/>
              <a:t>Beam</a:t>
            </a:r>
            <a:r>
              <a:rPr lang="fr-CH" dirty="0" smtClean="0"/>
              <a:t> (1/2)</a:t>
            </a:r>
            <a:endParaRPr lang="en-US" dirty="0"/>
          </a:p>
        </p:txBody>
      </p:sp>
      <p:pic>
        <p:nvPicPr>
          <p:cNvPr id="13" name="Picture 12" descr="Injectors_tests_MB_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10383" y="1743813"/>
            <a:ext cx="4528817" cy="1459813"/>
          </a:xfrm>
          <a:prstGeom prst="rect">
            <a:avLst/>
          </a:prstGeom>
        </p:spPr>
      </p:pic>
      <p:pic>
        <p:nvPicPr>
          <p:cNvPr id="15" name="Picture 14" descr="Injectors_tests_MB_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0008" y="3537857"/>
            <a:ext cx="3077560" cy="3113314"/>
          </a:xfrm>
          <a:prstGeom prst="rect">
            <a:avLst/>
          </a:prstGeom>
        </p:spPr>
      </p:pic>
      <p:pic>
        <p:nvPicPr>
          <p:cNvPr id="16" name="Picture 15" descr="Injectors_tests_MB_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69968" y="4425723"/>
            <a:ext cx="5521632" cy="98447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October, 20th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 Foraz, International Workshop on Linear Colliders 2010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Main </a:t>
            </a:r>
            <a:r>
              <a:rPr lang="fr-CH" dirty="0" err="1" smtClean="0"/>
              <a:t>Beam</a:t>
            </a:r>
            <a:r>
              <a:rPr lang="fr-CH" dirty="0" smtClean="0"/>
              <a:t> Tunnel</a:t>
            </a:r>
          </a:p>
          <a:p>
            <a:pPr lvl="1"/>
            <a:r>
              <a:rPr lang="fr-CH" dirty="0" smtClean="0"/>
              <a:t>Effort </a:t>
            </a:r>
            <a:r>
              <a:rPr lang="fr-CH" dirty="0" err="1" smtClean="0"/>
              <a:t>doubled</a:t>
            </a:r>
            <a:r>
              <a:rPr lang="fr-CH" dirty="0" smtClean="0"/>
              <a:t> ► 30 </a:t>
            </a:r>
            <a:r>
              <a:rPr lang="fr-CH" dirty="0" err="1" smtClean="0"/>
              <a:t>months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Injectors</a:t>
            </a:r>
            <a:r>
              <a:rPr lang="fr-CH" dirty="0" smtClean="0"/>
              <a:t> – Main </a:t>
            </a:r>
            <a:r>
              <a:rPr lang="fr-CH" dirty="0" err="1" smtClean="0"/>
              <a:t>Beam</a:t>
            </a:r>
            <a:r>
              <a:rPr lang="fr-CH" dirty="0" smtClean="0"/>
              <a:t> (2/2)</a:t>
            </a:r>
            <a:endParaRPr lang="en-US" dirty="0"/>
          </a:p>
        </p:txBody>
      </p:sp>
      <p:pic>
        <p:nvPicPr>
          <p:cNvPr id="7" name="Picture 6" descr="Injectors_tests_MB_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0320" y="2636537"/>
            <a:ext cx="8262938" cy="294647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4381</TotalTime>
  <Words>450</Words>
  <Application>Microsoft Office PowerPoint</Application>
  <PresentationFormat>On-screen Show (4:3)</PresentationFormat>
  <Paragraphs>121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Custom Design</vt:lpstr>
      <vt:lpstr>CLIC Schedule</vt:lpstr>
      <vt:lpstr>Outline</vt:lpstr>
      <vt:lpstr>Main LINAC – Construction &amp; installation Schedule</vt:lpstr>
      <vt:lpstr>Main LINAC – Installation vs. Production</vt:lpstr>
      <vt:lpstr>Main LINAC - resources</vt:lpstr>
      <vt:lpstr>Injectors - Method</vt:lpstr>
      <vt:lpstr>Injectors – Damping Rings</vt:lpstr>
      <vt:lpstr>Injectors: Main Beam (1/2)</vt:lpstr>
      <vt:lpstr>Injectors – Main Beam (2/2)</vt:lpstr>
      <vt:lpstr>Injectors – Drive Beam</vt:lpstr>
      <vt:lpstr>Injectors – Summary schedule</vt:lpstr>
      <vt:lpstr>Injectors - Resources</vt:lpstr>
      <vt:lpstr>General schedule</vt:lpstr>
      <vt:lpstr>Rough estimate of resources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Schedule issues</dc:title>
  <dc:creator>foraz</dc:creator>
  <cp:lastModifiedBy>foraz</cp:lastModifiedBy>
  <cp:revision>151</cp:revision>
  <dcterms:created xsi:type="dcterms:W3CDTF">2009-10-09T09:14:41Z</dcterms:created>
  <dcterms:modified xsi:type="dcterms:W3CDTF">2010-10-17T19:48:14Z</dcterms:modified>
</cp:coreProperties>
</file>