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30267275" cy="42794238"/>
  <p:notesSz cx="29456063" cy="41389300"/>
  <p:defaultTextStyle>
    <a:defPPr>
      <a:defRPr lang="en-US"/>
    </a:defPPr>
    <a:lvl1pPr algn="l" defTabSz="4173538" rtl="0" fontAlgn="base">
      <a:spcBef>
        <a:spcPct val="0"/>
      </a:spcBef>
      <a:spcAft>
        <a:spcPct val="0"/>
      </a:spcAft>
      <a:defRPr sz="8200" kern="1200">
        <a:solidFill>
          <a:schemeClr val="tx1"/>
        </a:solidFill>
        <a:latin typeface="Arial" charset="0"/>
        <a:ea typeface="+mn-ea"/>
        <a:cs typeface="+mn-cs"/>
      </a:defRPr>
    </a:lvl1pPr>
    <a:lvl2pPr marL="2085975" indent="-1628775" algn="l" defTabSz="4173538" rtl="0" fontAlgn="base">
      <a:spcBef>
        <a:spcPct val="0"/>
      </a:spcBef>
      <a:spcAft>
        <a:spcPct val="0"/>
      </a:spcAft>
      <a:defRPr sz="8200" kern="1200">
        <a:solidFill>
          <a:schemeClr val="tx1"/>
        </a:solidFill>
        <a:latin typeface="Arial" charset="0"/>
        <a:ea typeface="+mn-ea"/>
        <a:cs typeface="+mn-cs"/>
      </a:defRPr>
    </a:lvl2pPr>
    <a:lvl3pPr marL="4173538" indent="-3259138" algn="l" defTabSz="4173538" rtl="0" fontAlgn="base">
      <a:spcBef>
        <a:spcPct val="0"/>
      </a:spcBef>
      <a:spcAft>
        <a:spcPct val="0"/>
      </a:spcAft>
      <a:defRPr sz="8200" kern="1200">
        <a:solidFill>
          <a:schemeClr val="tx1"/>
        </a:solidFill>
        <a:latin typeface="Arial" charset="0"/>
        <a:ea typeface="+mn-ea"/>
        <a:cs typeface="+mn-cs"/>
      </a:defRPr>
    </a:lvl3pPr>
    <a:lvl4pPr marL="6261100" indent="-4889500" algn="l" defTabSz="4173538" rtl="0" fontAlgn="base">
      <a:spcBef>
        <a:spcPct val="0"/>
      </a:spcBef>
      <a:spcAft>
        <a:spcPct val="0"/>
      </a:spcAft>
      <a:defRPr sz="8200" kern="1200">
        <a:solidFill>
          <a:schemeClr val="tx1"/>
        </a:solidFill>
        <a:latin typeface="Arial" charset="0"/>
        <a:ea typeface="+mn-ea"/>
        <a:cs typeface="+mn-cs"/>
      </a:defRPr>
    </a:lvl4pPr>
    <a:lvl5pPr marL="8348663" indent="-6519863" algn="l" defTabSz="4173538" rtl="0" fontAlgn="base">
      <a:spcBef>
        <a:spcPct val="0"/>
      </a:spcBef>
      <a:spcAft>
        <a:spcPct val="0"/>
      </a:spcAft>
      <a:defRPr sz="8200" kern="1200">
        <a:solidFill>
          <a:schemeClr val="tx1"/>
        </a:solidFill>
        <a:latin typeface="Arial" charset="0"/>
        <a:ea typeface="+mn-ea"/>
        <a:cs typeface="+mn-cs"/>
      </a:defRPr>
    </a:lvl5pPr>
    <a:lvl6pPr marL="2286000" algn="l" defTabSz="914400" rtl="0" eaLnBrk="1" latinLnBrk="0" hangingPunct="1">
      <a:defRPr sz="8200" kern="1200">
        <a:solidFill>
          <a:schemeClr val="tx1"/>
        </a:solidFill>
        <a:latin typeface="Arial" charset="0"/>
        <a:ea typeface="+mn-ea"/>
        <a:cs typeface="+mn-cs"/>
      </a:defRPr>
    </a:lvl6pPr>
    <a:lvl7pPr marL="2743200" algn="l" defTabSz="914400" rtl="0" eaLnBrk="1" latinLnBrk="0" hangingPunct="1">
      <a:defRPr sz="8200" kern="1200">
        <a:solidFill>
          <a:schemeClr val="tx1"/>
        </a:solidFill>
        <a:latin typeface="Arial" charset="0"/>
        <a:ea typeface="+mn-ea"/>
        <a:cs typeface="+mn-cs"/>
      </a:defRPr>
    </a:lvl7pPr>
    <a:lvl8pPr marL="3200400" algn="l" defTabSz="914400" rtl="0" eaLnBrk="1" latinLnBrk="0" hangingPunct="1">
      <a:defRPr sz="8200" kern="1200">
        <a:solidFill>
          <a:schemeClr val="tx1"/>
        </a:solidFill>
        <a:latin typeface="Arial" charset="0"/>
        <a:ea typeface="+mn-ea"/>
        <a:cs typeface="+mn-cs"/>
      </a:defRPr>
    </a:lvl8pPr>
    <a:lvl9pPr marL="3657600" algn="l" defTabSz="914400" rtl="0" eaLnBrk="1" latinLnBrk="0" hangingPunct="1">
      <a:defRPr sz="8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0000"/>
    <a:srgbClr val="EAEAEA"/>
    <a:srgbClr val="DDDDDD"/>
    <a:srgbClr val="00AAE6"/>
    <a:srgbClr val="FF9933"/>
    <a:srgbClr val="CC0000"/>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98" autoAdjust="0"/>
    <p:restoredTop sz="94660"/>
  </p:normalViewPr>
  <p:slideViewPr>
    <p:cSldViewPr>
      <p:cViewPr>
        <p:scale>
          <a:sx n="25" d="100"/>
          <a:sy n="25" d="100"/>
        </p:scale>
        <p:origin x="-162" y="-12"/>
      </p:cViewPr>
      <p:guideLst>
        <p:guide orient="horz" pos="13479"/>
        <p:guide pos="9533"/>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2" y="0"/>
            <a:ext cx="12766047" cy="2070381"/>
          </a:xfrm>
          <a:prstGeom prst="rect">
            <a:avLst/>
          </a:prstGeom>
          <a:noFill/>
          <a:ln w="9525">
            <a:noFill/>
            <a:miter lim="800000"/>
            <a:headEnd/>
            <a:tailEnd/>
          </a:ln>
          <a:effectLst/>
        </p:spPr>
        <p:txBody>
          <a:bodyPr vert="horz" wrap="square" lIns="268477" tIns="134238" rIns="268477" bIns="134238" numCol="1" anchor="t" anchorCtr="0" compatLnSpc="1">
            <a:prstTxWarp prst="textNoShape">
              <a:avLst/>
            </a:prstTxWarp>
          </a:bodyPr>
          <a:lstStyle>
            <a:lvl1pPr>
              <a:defRPr sz="3500"/>
            </a:lvl1pPr>
          </a:lstStyle>
          <a:p>
            <a:pPr>
              <a:defRPr/>
            </a:pPr>
            <a:endParaRPr lang="fi-FI"/>
          </a:p>
        </p:txBody>
      </p:sp>
      <p:sp>
        <p:nvSpPr>
          <p:cNvPr id="16387" name="Rectangle 3"/>
          <p:cNvSpPr>
            <a:spLocks noGrp="1" noChangeArrowheads="1"/>
          </p:cNvSpPr>
          <p:nvPr>
            <p:ph type="dt" sz="quarter" idx="1"/>
          </p:nvPr>
        </p:nvSpPr>
        <p:spPr bwMode="auto">
          <a:xfrm>
            <a:off x="16685238" y="0"/>
            <a:ext cx="12766044" cy="2070381"/>
          </a:xfrm>
          <a:prstGeom prst="rect">
            <a:avLst/>
          </a:prstGeom>
          <a:noFill/>
          <a:ln w="9525">
            <a:noFill/>
            <a:miter lim="800000"/>
            <a:headEnd/>
            <a:tailEnd/>
          </a:ln>
          <a:effectLst/>
        </p:spPr>
        <p:txBody>
          <a:bodyPr vert="horz" wrap="square" lIns="268477" tIns="134238" rIns="268477" bIns="134238" numCol="1" anchor="t" anchorCtr="0" compatLnSpc="1">
            <a:prstTxWarp prst="textNoShape">
              <a:avLst/>
            </a:prstTxWarp>
          </a:bodyPr>
          <a:lstStyle>
            <a:lvl1pPr algn="r">
              <a:defRPr sz="3500"/>
            </a:lvl1pPr>
          </a:lstStyle>
          <a:p>
            <a:pPr>
              <a:defRPr/>
            </a:pPr>
            <a:fld id="{F99528CB-6E84-4877-884C-23A93192BAAA}" type="datetimeFigureOut">
              <a:rPr lang="fi-FI"/>
              <a:pPr>
                <a:defRPr/>
              </a:pPr>
              <a:t>19.10.2010</a:t>
            </a:fld>
            <a:endParaRPr lang="fi-FI"/>
          </a:p>
        </p:txBody>
      </p:sp>
      <p:sp>
        <p:nvSpPr>
          <p:cNvPr id="16388" name="Rectangle 4"/>
          <p:cNvSpPr>
            <a:spLocks noGrp="1" noChangeArrowheads="1"/>
          </p:cNvSpPr>
          <p:nvPr>
            <p:ph type="ftr" sz="quarter" idx="2"/>
          </p:nvPr>
        </p:nvSpPr>
        <p:spPr bwMode="auto">
          <a:xfrm>
            <a:off x="2" y="39314340"/>
            <a:ext cx="12766047" cy="2065799"/>
          </a:xfrm>
          <a:prstGeom prst="rect">
            <a:avLst/>
          </a:prstGeom>
          <a:noFill/>
          <a:ln w="9525">
            <a:noFill/>
            <a:miter lim="800000"/>
            <a:headEnd/>
            <a:tailEnd/>
          </a:ln>
          <a:effectLst/>
        </p:spPr>
        <p:txBody>
          <a:bodyPr vert="horz" wrap="square" lIns="268477" tIns="134238" rIns="268477" bIns="134238" numCol="1" anchor="b" anchorCtr="0" compatLnSpc="1">
            <a:prstTxWarp prst="textNoShape">
              <a:avLst/>
            </a:prstTxWarp>
          </a:bodyPr>
          <a:lstStyle>
            <a:lvl1pPr>
              <a:defRPr sz="3500"/>
            </a:lvl1pPr>
          </a:lstStyle>
          <a:p>
            <a:pPr>
              <a:defRPr/>
            </a:pPr>
            <a:endParaRPr lang="fi-FI"/>
          </a:p>
        </p:txBody>
      </p:sp>
      <p:sp>
        <p:nvSpPr>
          <p:cNvPr id="16389" name="Rectangle 5"/>
          <p:cNvSpPr>
            <a:spLocks noGrp="1" noChangeArrowheads="1"/>
          </p:cNvSpPr>
          <p:nvPr>
            <p:ph type="sldNum" sz="quarter" idx="3"/>
          </p:nvPr>
        </p:nvSpPr>
        <p:spPr bwMode="auto">
          <a:xfrm>
            <a:off x="16685238" y="39314340"/>
            <a:ext cx="12766044" cy="2065799"/>
          </a:xfrm>
          <a:prstGeom prst="rect">
            <a:avLst/>
          </a:prstGeom>
          <a:noFill/>
          <a:ln w="9525">
            <a:noFill/>
            <a:miter lim="800000"/>
            <a:headEnd/>
            <a:tailEnd/>
          </a:ln>
          <a:effectLst/>
        </p:spPr>
        <p:txBody>
          <a:bodyPr vert="horz" wrap="square" lIns="268477" tIns="134238" rIns="268477" bIns="134238" numCol="1" anchor="b" anchorCtr="0" compatLnSpc="1">
            <a:prstTxWarp prst="textNoShape">
              <a:avLst/>
            </a:prstTxWarp>
          </a:bodyPr>
          <a:lstStyle>
            <a:lvl1pPr algn="r">
              <a:defRPr sz="3500"/>
            </a:lvl1pPr>
          </a:lstStyle>
          <a:p>
            <a:pPr>
              <a:defRPr/>
            </a:pPr>
            <a:fld id="{D82009C2-D303-43A7-88C2-161E953CC068}" type="slidenum">
              <a:rPr lang="fi-FI"/>
              <a:pPr>
                <a:defRPr/>
              </a:pPr>
              <a:t>‹#›</a:t>
            </a:fld>
            <a:endParaRPr lang="fi-FI"/>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12766047" cy="2070381"/>
          </a:xfrm>
          <a:prstGeom prst="rect">
            <a:avLst/>
          </a:prstGeom>
        </p:spPr>
        <p:txBody>
          <a:bodyPr vert="horz" lIns="404809" tIns="202406" rIns="404809" bIns="202406" rtlCol="0"/>
          <a:lstStyle>
            <a:lvl1pPr algn="l" defTabSz="12257853" fontAlgn="auto">
              <a:spcBef>
                <a:spcPts val="0"/>
              </a:spcBef>
              <a:spcAft>
                <a:spcPts val="0"/>
              </a:spcAft>
              <a:defRPr sz="5300">
                <a:latin typeface="+mn-lt"/>
              </a:defRPr>
            </a:lvl1pPr>
          </a:lstStyle>
          <a:p>
            <a:pPr>
              <a:defRPr/>
            </a:pPr>
            <a:endParaRPr lang="en-GB"/>
          </a:p>
        </p:txBody>
      </p:sp>
      <p:sp>
        <p:nvSpPr>
          <p:cNvPr id="3" name="Date Placeholder 2"/>
          <p:cNvSpPr>
            <a:spLocks noGrp="1"/>
          </p:cNvSpPr>
          <p:nvPr>
            <p:ph type="dt" idx="1"/>
          </p:nvPr>
        </p:nvSpPr>
        <p:spPr>
          <a:xfrm>
            <a:off x="16685238" y="0"/>
            <a:ext cx="12766044" cy="2070381"/>
          </a:xfrm>
          <a:prstGeom prst="rect">
            <a:avLst/>
          </a:prstGeom>
        </p:spPr>
        <p:txBody>
          <a:bodyPr vert="horz" lIns="404809" tIns="202406" rIns="404809" bIns="202406" rtlCol="0"/>
          <a:lstStyle>
            <a:lvl1pPr algn="r" defTabSz="12257853" fontAlgn="auto">
              <a:spcBef>
                <a:spcPts val="0"/>
              </a:spcBef>
              <a:spcAft>
                <a:spcPts val="0"/>
              </a:spcAft>
              <a:defRPr sz="5300">
                <a:latin typeface="+mn-lt"/>
              </a:defRPr>
            </a:lvl1pPr>
          </a:lstStyle>
          <a:p>
            <a:pPr>
              <a:defRPr/>
            </a:pPr>
            <a:fld id="{AC2718A3-A291-46D8-984B-37504606F06C}" type="datetimeFigureOut">
              <a:rPr lang="en-GB"/>
              <a:pPr>
                <a:defRPr/>
              </a:pPr>
              <a:t>19/10/2010</a:t>
            </a:fld>
            <a:endParaRPr lang="en-GB"/>
          </a:p>
        </p:txBody>
      </p:sp>
      <p:sp>
        <p:nvSpPr>
          <p:cNvPr id="4" name="Slide Image Placeholder 3"/>
          <p:cNvSpPr>
            <a:spLocks noGrp="1" noRot="1" noChangeAspect="1"/>
          </p:cNvSpPr>
          <p:nvPr>
            <p:ph type="sldImg" idx="2"/>
          </p:nvPr>
        </p:nvSpPr>
        <p:spPr>
          <a:xfrm>
            <a:off x="9239250" y="3105150"/>
            <a:ext cx="10977563" cy="15519400"/>
          </a:xfrm>
          <a:prstGeom prst="rect">
            <a:avLst/>
          </a:prstGeom>
          <a:noFill/>
          <a:ln w="12700">
            <a:solidFill>
              <a:prstClr val="black"/>
            </a:solidFill>
          </a:ln>
        </p:spPr>
        <p:txBody>
          <a:bodyPr vert="horz" lIns="404809" tIns="202406" rIns="404809" bIns="202406" rtlCol="0" anchor="ctr"/>
          <a:lstStyle/>
          <a:p>
            <a:pPr lvl="0"/>
            <a:endParaRPr lang="en-GB" noProof="0"/>
          </a:p>
        </p:txBody>
      </p:sp>
      <p:sp>
        <p:nvSpPr>
          <p:cNvPr id="5" name="Notes Placeholder 4"/>
          <p:cNvSpPr>
            <a:spLocks noGrp="1"/>
          </p:cNvSpPr>
          <p:nvPr>
            <p:ph type="body" sz="quarter" idx="3"/>
          </p:nvPr>
        </p:nvSpPr>
        <p:spPr>
          <a:xfrm>
            <a:off x="2944174" y="19659461"/>
            <a:ext cx="23567718" cy="18624269"/>
          </a:xfrm>
          <a:prstGeom prst="rect">
            <a:avLst/>
          </a:prstGeom>
        </p:spPr>
        <p:txBody>
          <a:bodyPr vert="horz" lIns="404809" tIns="202406" rIns="404809" bIns="20240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39314340"/>
            <a:ext cx="12766047" cy="2065799"/>
          </a:xfrm>
          <a:prstGeom prst="rect">
            <a:avLst/>
          </a:prstGeom>
        </p:spPr>
        <p:txBody>
          <a:bodyPr vert="horz" lIns="404809" tIns="202406" rIns="404809" bIns="202406" rtlCol="0" anchor="b"/>
          <a:lstStyle>
            <a:lvl1pPr algn="l" defTabSz="12257853" fontAlgn="auto">
              <a:spcBef>
                <a:spcPts val="0"/>
              </a:spcBef>
              <a:spcAft>
                <a:spcPts val="0"/>
              </a:spcAft>
              <a:defRPr sz="5300">
                <a:latin typeface="+mn-lt"/>
              </a:defRPr>
            </a:lvl1pPr>
          </a:lstStyle>
          <a:p>
            <a:pPr>
              <a:defRPr/>
            </a:pPr>
            <a:endParaRPr lang="en-GB"/>
          </a:p>
        </p:txBody>
      </p:sp>
      <p:sp>
        <p:nvSpPr>
          <p:cNvPr id="7" name="Slide Number Placeholder 6"/>
          <p:cNvSpPr>
            <a:spLocks noGrp="1"/>
          </p:cNvSpPr>
          <p:nvPr>
            <p:ph type="sldNum" sz="quarter" idx="5"/>
          </p:nvPr>
        </p:nvSpPr>
        <p:spPr>
          <a:xfrm>
            <a:off x="16685238" y="39314340"/>
            <a:ext cx="12766044" cy="2065799"/>
          </a:xfrm>
          <a:prstGeom prst="rect">
            <a:avLst/>
          </a:prstGeom>
        </p:spPr>
        <p:txBody>
          <a:bodyPr vert="horz" lIns="404809" tIns="202406" rIns="404809" bIns="202406" rtlCol="0" anchor="b"/>
          <a:lstStyle>
            <a:lvl1pPr algn="r" defTabSz="12257853" fontAlgn="auto">
              <a:spcBef>
                <a:spcPts val="0"/>
              </a:spcBef>
              <a:spcAft>
                <a:spcPts val="0"/>
              </a:spcAft>
              <a:defRPr sz="5300">
                <a:latin typeface="+mn-lt"/>
              </a:defRPr>
            </a:lvl1pPr>
          </a:lstStyle>
          <a:p>
            <a:pPr>
              <a:defRPr/>
            </a:pPr>
            <a:fld id="{869DCFC6-9D9F-49DF-8D9F-42F1C214333F}"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12253925" fontAlgn="base">
              <a:spcBef>
                <a:spcPct val="0"/>
              </a:spcBef>
              <a:spcAft>
                <a:spcPct val="0"/>
              </a:spcAft>
              <a:defRPr/>
            </a:pPr>
            <a:fld id="{AA3A9180-0DC8-4773-AB85-CFB6F3239C8B}" type="slidenum">
              <a:rPr lang="en-GB"/>
              <a:pPr defTabSz="12253925" fontAlgn="base">
                <a:spcBef>
                  <a:spcPct val="0"/>
                </a:spcBef>
                <a:spcAft>
                  <a:spcPct val="0"/>
                </a:spcAft>
                <a:defRPr/>
              </a:pPr>
              <a:t>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13293954"/>
            <a:ext cx="25727184" cy="9173024"/>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0091" y="24250068"/>
            <a:ext cx="21187093" cy="10936305"/>
          </a:xfrm>
        </p:spPr>
        <p:txBody>
          <a:bodyPr/>
          <a:lstStyle>
            <a:lvl1pPr marL="0" indent="0" algn="ctr">
              <a:buNone/>
              <a:defRPr>
                <a:solidFill>
                  <a:schemeClr val="tx1">
                    <a:tint val="75000"/>
                  </a:schemeClr>
                </a:solidFill>
              </a:defRPr>
            </a:lvl1pPr>
            <a:lvl2pPr marL="2087438" indent="0" algn="ctr">
              <a:buNone/>
              <a:defRPr>
                <a:solidFill>
                  <a:schemeClr val="tx1">
                    <a:tint val="75000"/>
                  </a:schemeClr>
                </a:solidFill>
              </a:defRPr>
            </a:lvl2pPr>
            <a:lvl3pPr marL="4174876" indent="0" algn="ctr">
              <a:buNone/>
              <a:defRPr>
                <a:solidFill>
                  <a:schemeClr val="tx1">
                    <a:tint val="75000"/>
                  </a:schemeClr>
                </a:solidFill>
              </a:defRPr>
            </a:lvl3pPr>
            <a:lvl4pPr marL="6262314" indent="0" algn="ctr">
              <a:buNone/>
              <a:defRPr>
                <a:solidFill>
                  <a:schemeClr val="tx1">
                    <a:tint val="75000"/>
                  </a:schemeClr>
                </a:solidFill>
              </a:defRPr>
            </a:lvl4pPr>
            <a:lvl5pPr marL="8349752" indent="0" algn="ctr">
              <a:buNone/>
              <a:defRPr>
                <a:solidFill>
                  <a:schemeClr val="tx1">
                    <a:tint val="75000"/>
                  </a:schemeClr>
                </a:solidFill>
              </a:defRPr>
            </a:lvl5pPr>
            <a:lvl6pPr marL="10437190" indent="0" algn="ctr">
              <a:buNone/>
              <a:defRPr>
                <a:solidFill>
                  <a:schemeClr val="tx1">
                    <a:tint val="75000"/>
                  </a:schemeClr>
                </a:solidFill>
              </a:defRPr>
            </a:lvl6pPr>
            <a:lvl7pPr marL="12524628" indent="0" algn="ctr">
              <a:buNone/>
              <a:defRPr>
                <a:solidFill>
                  <a:schemeClr val="tx1">
                    <a:tint val="75000"/>
                  </a:schemeClr>
                </a:solidFill>
              </a:defRPr>
            </a:lvl7pPr>
            <a:lvl8pPr marL="14612066" indent="0" algn="ctr">
              <a:buNone/>
              <a:defRPr>
                <a:solidFill>
                  <a:schemeClr val="tx1">
                    <a:tint val="75000"/>
                  </a:schemeClr>
                </a:solidFill>
              </a:defRPr>
            </a:lvl8pPr>
            <a:lvl9pPr marL="1669950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B45B903-2CA4-46E7-B69F-E62075D4A757}" type="datetimeFigureOut">
              <a:rPr lang="en-US"/>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7FE1F5-B1C4-431E-9E4B-21ACD37CED0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15253E-798D-4CA5-95A7-DDD49B6B60FC}" type="datetimeFigureOut">
              <a:rPr lang="en-US"/>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28A08F-E36E-47C0-93C4-1525B0C2A6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3774" y="1713757"/>
            <a:ext cx="6810137" cy="365137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3364" y="1713757"/>
            <a:ext cx="19925956" cy="36513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1E7559-0CED-49EF-A4AF-7FEDAD674F6D}" type="datetimeFigureOut">
              <a:rPr lang="en-US"/>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EC11EC-7324-4529-9699-977263714A5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AE75A95-4B5A-4DCE-96A1-E1C5A14E5203}" type="datetimeFigureOut">
              <a:rPr lang="en-US"/>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01DB356-8F54-4FDA-A813-7086DD1F675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6" y="27499264"/>
            <a:ext cx="25727184" cy="8499411"/>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390906" y="18138027"/>
            <a:ext cx="25727184" cy="9361236"/>
          </a:xfrm>
        </p:spPr>
        <p:txBody>
          <a:bodyPr anchor="b"/>
          <a:lstStyle>
            <a:lvl1pPr marL="0" indent="0">
              <a:buNone/>
              <a:defRPr sz="9100">
                <a:solidFill>
                  <a:schemeClr val="tx1">
                    <a:tint val="75000"/>
                  </a:schemeClr>
                </a:solidFill>
              </a:defRPr>
            </a:lvl1pPr>
            <a:lvl2pPr marL="2087438" indent="0">
              <a:buNone/>
              <a:defRPr sz="8200">
                <a:solidFill>
                  <a:schemeClr val="tx1">
                    <a:tint val="75000"/>
                  </a:schemeClr>
                </a:solidFill>
              </a:defRPr>
            </a:lvl2pPr>
            <a:lvl3pPr marL="4174876" indent="0">
              <a:buNone/>
              <a:defRPr sz="7300">
                <a:solidFill>
                  <a:schemeClr val="tx1">
                    <a:tint val="75000"/>
                  </a:schemeClr>
                </a:solidFill>
              </a:defRPr>
            </a:lvl3pPr>
            <a:lvl4pPr marL="6262314" indent="0">
              <a:buNone/>
              <a:defRPr sz="6400">
                <a:solidFill>
                  <a:schemeClr val="tx1">
                    <a:tint val="75000"/>
                  </a:schemeClr>
                </a:solidFill>
              </a:defRPr>
            </a:lvl4pPr>
            <a:lvl5pPr marL="8349752" indent="0">
              <a:buNone/>
              <a:defRPr sz="6400">
                <a:solidFill>
                  <a:schemeClr val="tx1">
                    <a:tint val="75000"/>
                  </a:schemeClr>
                </a:solidFill>
              </a:defRPr>
            </a:lvl5pPr>
            <a:lvl6pPr marL="10437190" indent="0">
              <a:buNone/>
              <a:defRPr sz="6400">
                <a:solidFill>
                  <a:schemeClr val="tx1">
                    <a:tint val="75000"/>
                  </a:schemeClr>
                </a:solidFill>
              </a:defRPr>
            </a:lvl6pPr>
            <a:lvl7pPr marL="12524628" indent="0">
              <a:buNone/>
              <a:defRPr sz="6400">
                <a:solidFill>
                  <a:schemeClr val="tx1">
                    <a:tint val="75000"/>
                  </a:schemeClr>
                </a:solidFill>
              </a:defRPr>
            </a:lvl7pPr>
            <a:lvl8pPr marL="14612066" indent="0">
              <a:buNone/>
              <a:defRPr sz="6400">
                <a:solidFill>
                  <a:schemeClr val="tx1">
                    <a:tint val="75000"/>
                  </a:schemeClr>
                </a:solidFill>
              </a:defRPr>
            </a:lvl8pPr>
            <a:lvl9pPr marL="16699504"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5A2522A-DF87-4C86-BFB6-B1198E3AD357}" type="datetimeFigureOut">
              <a:rPr lang="en-US"/>
              <a:pPr>
                <a:defRPr/>
              </a:pPr>
              <a:t>10/19/2010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AF1B80-8E80-4255-97EE-6A934A90480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3364" y="9985325"/>
            <a:ext cx="13368046"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85865" y="9985325"/>
            <a:ext cx="13368046"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2378AB7-7916-464A-B4F2-819D15FEDDDF}" type="datetimeFigureOut">
              <a:rPr lang="en-US"/>
              <a:pPr>
                <a:defRPr/>
              </a:pPr>
              <a:t>10/19/2010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19A2FB8-DEF1-4D02-939F-5EE4BE987D3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3364" y="9579176"/>
            <a:ext cx="13373303" cy="3992145"/>
          </a:xfrm>
        </p:spPr>
        <p:txBody>
          <a:bodyPr anchor="b"/>
          <a:lstStyle>
            <a:lvl1pPr marL="0" indent="0">
              <a:buNone/>
              <a:defRPr sz="11000" b="1"/>
            </a:lvl1pPr>
            <a:lvl2pPr marL="2087438" indent="0">
              <a:buNone/>
              <a:defRPr sz="9100" b="1"/>
            </a:lvl2pPr>
            <a:lvl3pPr marL="4174876" indent="0">
              <a:buNone/>
              <a:defRPr sz="8200" b="1"/>
            </a:lvl3pPr>
            <a:lvl4pPr marL="6262314" indent="0">
              <a:buNone/>
              <a:defRPr sz="7300" b="1"/>
            </a:lvl4pPr>
            <a:lvl5pPr marL="8349752" indent="0">
              <a:buNone/>
              <a:defRPr sz="7300" b="1"/>
            </a:lvl5pPr>
            <a:lvl6pPr marL="10437190" indent="0">
              <a:buNone/>
              <a:defRPr sz="7300" b="1"/>
            </a:lvl6pPr>
            <a:lvl7pPr marL="12524628" indent="0">
              <a:buNone/>
              <a:defRPr sz="7300" b="1"/>
            </a:lvl7pPr>
            <a:lvl8pPr marL="14612066" indent="0">
              <a:buNone/>
              <a:defRPr sz="7300" b="1"/>
            </a:lvl8pPr>
            <a:lvl9pPr marL="16699504"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364" y="13571321"/>
            <a:ext cx="13373303"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75357" y="9579176"/>
            <a:ext cx="13378556" cy="3992145"/>
          </a:xfrm>
        </p:spPr>
        <p:txBody>
          <a:bodyPr anchor="b"/>
          <a:lstStyle>
            <a:lvl1pPr marL="0" indent="0">
              <a:buNone/>
              <a:defRPr sz="11000" b="1"/>
            </a:lvl1pPr>
            <a:lvl2pPr marL="2087438" indent="0">
              <a:buNone/>
              <a:defRPr sz="9100" b="1"/>
            </a:lvl2pPr>
            <a:lvl3pPr marL="4174876" indent="0">
              <a:buNone/>
              <a:defRPr sz="8200" b="1"/>
            </a:lvl3pPr>
            <a:lvl4pPr marL="6262314" indent="0">
              <a:buNone/>
              <a:defRPr sz="7300" b="1"/>
            </a:lvl4pPr>
            <a:lvl5pPr marL="8349752" indent="0">
              <a:buNone/>
              <a:defRPr sz="7300" b="1"/>
            </a:lvl5pPr>
            <a:lvl6pPr marL="10437190" indent="0">
              <a:buNone/>
              <a:defRPr sz="7300" b="1"/>
            </a:lvl6pPr>
            <a:lvl7pPr marL="12524628" indent="0">
              <a:buNone/>
              <a:defRPr sz="7300" b="1"/>
            </a:lvl7pPr>
            <a:lvl8pPr marL="14612066" indent="0">
              <a:buNone/>
              <a:defRPr sz="7300" b="1"/>
            </a:lvl8pPr>
            <a:lvl9pPr marL="16699504"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75357" y="13571321"/>
            <a:ext cx="13378556"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C286CCC-9C9E-4ECD-BC7B-B8E129599F4A}" type="datetimeFigureOut">
              <a:rPr lang="en-US"/>
              <a:pPr>
                <a:defRPr/>
              </a:pPr>
              <a:t>10/19/2010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D23265E-B57C-408B-98D6-1442DA47637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2DD8AFE-748C-475F-9741-D9B89E2069BF}" type="datetimeFigureOut">
              <a:rPr lang="en-US"/>
              <a:pPr>
                <a:defRPr/>
              </a:pPr>
              <a:t>10/19/2010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94BE4CE-0003-4C20-AA3D-FFB33875B1E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5949918-FC10-4C8A-BD3B-F20B7FA4029E}" type="datetimeFigureOut">
              <a:rPr lang="en-US"/>
              <a:pPr>
                <a:defRPr/>
              </a:pPr>
              <a:t>10/19/2010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8565A08-2E2B-497E-BB6F-8ABC9E4333F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365" y="1703845"/>
            <a:ext cx="9957725" cy="7251246"/>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1833664" y="1703848"/>
            <a:ext cx="16920247" cy="36523697"/>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3365" y="8955093"/>
            <a:ext cx="9957725" cy="29272451"/>
          </a:xfrm>
        </p:spPr>
        <p:txBody>
          <a:bodyPr/>
          <a:lstStyle>
            <a:lvl1pPr marL="0" indent="0">
              <a:buNone/>
              <a:defRPr sz="6400"/>
            </a:lvl1pPr>
            <a:lvl2pPr marL="2087438" indent="0">
              <a:buNone/>
              <a:defRPr sz="5500"/>
            </a:lvl2pPr>
            <a:lvl3pPr marL="4174876" indent="0">
              <a:buNone/>
              <a:defRPr sz="4600"/>
            </a:lvl3pPr>
            <a:lvl4pPr marL="6262314" indent="0">
              <a:buNone/>
              <a:defRPr sz="4100"/>
            </a:lvl4pPr>
            <a:lvl5pPr marL="8349752" indent="0">
              <a:buNone/>
              <a:defRPr sz="4100"/>
            </a:lvl5pPr>
            <a:lvl6pPr marL="10437190" indent="0">
              <a:buNone/>
              <a:defRPr sz="4100"/>
            </a:lvl6pPr>
            <a:lvl7pPr marL="12524628" indent="0">
              <a:buNone/>
              <a:defRPr sz="4100"/>
            </a:lvl7pPr>
            <a:lvl8pPr marL="14612066" indent="0">
              <a:buNone/>
              <a:defRPr sz="4100"/>
            </a:lvl8pPr>
            <a:lvl9pPr marL="16699504" indent="0">
              <a:buNone/>
              <a:defRPr sz="41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718651F-85A1-45C9-920F-244B846897B4}" type="datetimeFigureOut">
              <a:rPr lang="en-US"/>
              <a:pPr>
                <a:defRPr/>
              </a:pPr>
              <a:t>10/19/2010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F74592A-DCA3-4866-8D5D-A5233A96BFC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598" y="29955967"/>
            <a:ext cx="18160365" cy="3536471"/>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5932598" y="3823744"/>
            <a:ext cx="18160365" cy="25676543"/>
          </a:xfrm>
        </p:spPr>
        <p:txBody>
          <a:bodyPr rtlCol="0">
            <a:normAutofit/>
          </a:bodyPr>
          <a:lstStyle>
            <a:lvl1pPr marL="0" indent="0">
              <a:buNone/>
              <a:defRPr sz="14600"/>
            </a:lvl1pPr>
            <a:lvl2pPr marL="2087438" indent="0">
              <a:buNone/>
              <a:defRPr sz="12800"/>
            </a:lvl2pPr>
            <a:lvl3pPr marL="4174876" indent="0">
              <a:buNone/>
              <a:defRPr sz="11000"/>
            </a:lvl3pPr>
            <a:lvl4pPr marL="6262314" indent="0">
              <a:buNone/>
              <a:defRPr sz="9100"/>
            </a:lvl4pPr>
            <a:lvl5pPr marL="8349752" indent="0">
              <a:buNone/>
              <a:defRPr sz="9100"/>
            </a:lvl5pPr>
            <a:lvl6pPr marL="10437190" indent="0">
              <a:buNone/>
              <a:defRPr sz="9100"/>
            </a:lvl6pPr>
            <a:lvl7pPr marL="12524628" indent="0">
              <a:buNone/>
              <a:defRPr sz="9100"/>
            </a:lvl7pPr>
            <a:lvl8pPr marL="14612066" indent="0">
              <a:buNone/>
              <a:defRPr sz="9100"/>
            </a:lvl8pPr>
            <a:lvl9pPr marL="16699504" indent="0">
              <a:buNone/>
              <a:defRPr sz="9100"/>
            </a:lvl9pPr>
          </a:lstStyle>
          <a:p>
            <a:pPr lvl="0"/>
            <a:endParaRPr lang="en-US" noProof="0"/>
          </a:p>
        </p:txBody>
      </p:sp>
      <p:sp>
        <p:nvSpPr>
          <p:cNvPr id="4" name="Text Placeholder 3"/>
          <p:cNvSpPr>
            <a:spLocks noGrp="1"/>
          </p:cNvSpPr>
          <p:nvPr>
            <p:ph type="body" sz="half" idx="2"/>
          </p:nvPr>
        </p:nvSpPr>
        <p:spPr>
          <a:xfrm>
            <a:off x="5932598" y="33492438"/>
            <a:ext cx="18160365" cy="5022376"/>
          </a:xfrm>
        </p:spPr>
        <p:txBody>
          <a:bodyPr/>
          <a:lstStyle>
            <a:lvl1pPr marL="0" indent="0">
              <a:buNone/>
              <a:defRPr sz="6400"/>
            </a:lvl1pPr>
            <a:lvl2pPr marL="2087438" indent="0">
              <a:buNone/>
              <a:defRPr sz="5500"/>
            </a:lvl2pPr>
            <a:lvl3pPr marL="4174876" indent="0">
              <a:buNone/>
              <a:defRPr sz="4600"/>
            </a:lvl3pPr>
            <a:lvl4pPr marL="6262314" indent="0">
              <a:buNone/>
              <a:defRPr sz="4100"/>
            </a:lvl4pPr>
            <a:lvl5pPr marL="8349752" indent="0">
              <a:buNone/>
              <a:defRPr sz="4100"/>
            </a:lvl5pPr>
            <a:lvl6pPr marL="10437190" indent="0">
              <a:buNone/>
              <a:defRPr sz="4100"/>
            </a:lvl6pPr>
            <a:lvl7pPr marL="12524628" indent="0">
              <a:buNone/>
              <a:defRPr sz="4100"/>
            </a:lvl7pPr>
            <a:lvl8pPr marL="14612066" indent="0">
              <a:buNone/>
              <a:defRPr sz="4100"/>
            </a:lvl8pPr>
            <a:lvl9pPr marL="16699504" indent="0">
              <a:buNone/>
              <a:defRPr sz="41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F2F4D2-85DC-4DE8-8FCF-A2ACC42CB9B8}" type="datetimeFigureOut">
              <a:rPr lang="en-US"/>
              <a:pPr>
                <a:defRPr/>
              </a:pPr>
              <a:t>10/19/2010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90D5939-2A1C-44A5-B4EC-F52E1A47C9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12888" y="1714500"/>
            <a:ext cx="27241500" cy="7131050"/>
          </a:xfrm>
          <a:prstGeom prst="rect">
            <a:avLst/>
          </a:prstGeom>
          <a:noFill/>
          <a:ln w="9525">
            <a:noFill/>
            <a:miter lim="800000"/>
            <a:headEnd/>
            <a:tailEnd/>
          </a:ln>
        </p:spPr>
        <p:txBody>
          <a:bodyPr vert="horz" wrap="square" lIns="417488" tIns="208744" rIns="417488" bIns="208744"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512888" y="9985375"/>
            <a:ext cx="27241500" cy="28241625"/>
          </a:xfrm>
          <a:prstGeom prst="rect">
            <a:avLst/>
          </a:prstGeom>
          <a:noFill/>
          <a:ln w="9525">
            <a:noFill/>
            <a:miter lim="800000"/>
            <a:headEnd/>
            <a:tailEnd/>
          </a:ln>
        </p:spPr>
        <p:txBody>
          <a:bodyPr vert="horz" wrap="square" lIns="417488" tIns="208744" rIns="417488" bIns="2087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512888" y="39663688"/>
            <a:ext cx="7062787" cy="2278062"/>
          </a:xfrm>
          <a:prstGeom prst="rect">
            <a:avLst/>
          </a:prstGeom>
        </p:spPr>
        <p:txBody>
          <a:bodyPr vert="horz" lIns="417488" tIns="208744" rIns="417488" bIns="208744" rtlCol="0" anchor="ctr"/>
          <a:lstStyle>
            <a:lvl1pPr algn="l" defTabSz="4174876" fontAlgn="auto">
              <a:spcBef>
                <a:spcPts val="0"/>
              </a:spcBef>
              <a:spcAft>
                <a:spcPts val="0"/>
              </a:spcAft>
              <a:defRPr sz="5500">
                <a:solidFill>
                  <a:schemeClr val="tx1">
                    <a:tint val="75000"/>
                  </a:schemeClr>
                </a:solidFill>
                <a:latin typeface="+mn-lt"/>
              </a:defRPr>
            </a:lvl1pPr>
          </a:lstStyle>
          <a:p>
            <a:pPr>
              <a:defRPr/>
            </a:pPr>
            <a:fld id="{DF02DC3A-316B-40D6-8C9C-BBAD50B4088F}" type="datetimeFigureOut">
              <a:rPr lang="en-US"/>
              <a:pPr>
                <a:defRPr/>
              </a:pPr>
              <a:t>10/19/2010</a:t>
            </a:fld>
            <a:endParaRPr lang="en-US"/>
          </a:p>
        </p:txBody>
      </p:sp>
      <p:sp>
        <p:nvSpPr>
          <p:cNvPr id="5" name="Footer Placeholder 4"/>
          <p:cNvSpPr>
            <a:spLocks noGrp="1"/>
          </p:cNvSpPr>
          <p:nvPr>
            <p:ph type="ftr" sz="quarter" idx="3"/>
          </p:nvPr>
        </p:nvSpPr>
        <p:spPr>
          <a:xfrm>
            <a:off x="10340975" y="39663688"/>
            <a:ext cx="9585325" cy="2278062"/>
          </a:xfrm>
          <a:prstGeom prst="rect">
            <a:avLst/>
          </a:prstGeom>
        </p:spPr>
        <p:txBody>
          <a:bodyPr vert="horz" lIns="417488" tIns="208744" rIns="417488" bIns="208744" rtlCol="0" anchor="ctr"/>
          <a:lstStyle>
            <a:lvl1pPr algn="ctr" defTabSz="4174876" fontAlgn="auto">
              <a:spcBef>
                <a:spcPts val="0"/>
              </a:spcBef>
              <a:spcAft>
                <a:spcPts val="0"/>
              </a:spcAft>
              <a:defRPr sz="55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21691600" y="39663688"/>
            <a:ext cx="7062788" cy="2278062"/>
          </a:xfrm>
          <a:prstGeom prst="rect">
            <a:avLst/>
          </a:prstGeom>
        </p:spPr>
        <p:txBody>
          <a:bodyPr vert="horz" lIns="417488" tIns="208744" rIns="417488" bIns="208744" rtlCol="0" anchor="ctr"/>
          <a:lstStyle>
            <a:lvl1pPr algn="r" defTabSz="4174876" fontAlgn="auto">
              <a:spcBef>
                <a:spcPts val="0"/>
              </a:spcBef>
              <a:spcAft>
                <a:spcPts val="0"/>
              </a:spcAft>
              <a:defRPr sz="5500">
                <a:solidFill>
                  <a:schemeClr val="tx1">
                    <a:tint val="75000"/>
                  </a:schemeClr>
                </a:solidFill>
                <a:latin typeface="+mn-lt"/>
              </a:defRPr>
            </a:lvl1pPr>
          </a:lstStyle>
          <a:p>
            <a:pPr>
              <a:defRPr/>
            </a:pPr>
            <a:fld id="{273D36CD-881C-4D7C-A579-F58E98E91F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3538" rtl="0" eaLnBrk="0" fontAlgn="base" hangingPunct="0">
        <a:spcBef>
          <a:spcPct val="0"/>
        </a:spcBef>
        <a:spcAft>
          <a:spcPct val="0"/>
        </a:spcAft>
        <a:defRPr sz="20100" kern="1200">
          <a:solidFill>
            <a:schemeClr val="tx1"/>
          </a:solidFill>
          <a:latin typeface="+mj-lt"/>
          <a:ea typeface="+mj-ea"/>
          <a:cs typeface="+mj-cs"/>
        </a:defRPr>
      </a:lvl1pPr>
      <a:lvl2pPr algn="ctr" defTabSz="4173538" rtl="0" eaLnBrk="0" fontAlgn="base" hangingPunct="0">
        <a:spcBef>
          <a:spcPct val="0"/>
        </a:spcBef>
        <a:spcAft>
          <a:spcPct val="0"/>
        </a:spcAft>
        <a:defRPr sz="20100">
          <a:solidFill>
            <a:schemeClr val="tx1"/>
          </a:solidFill>
          <a:latin typeface="Calibri" pitchFamily="34" charset="0"/>
        </a:defRPr>
      </a:lvl2pPr>
      <a:lvl3pPr algn="ctr" defTabSz="4173538" rtl="0" eaLnBrk="0" fontAlgn="base" hangingPunct="0">
        <a:spcBef>
          <a:spcPct val="0"/>
        </a:spcBef>
        <a:spcAft>
          <a:spcPct val="0"/>
        </a:spcAft>
        <a:defRPr sz="20100">
          <a:solidFill>
            <a:schemeClr val="tx1"/>
          </a:solidFill>
          <a:latin typeface="Calibri" pitchFamily="34" charset="0"/>
        </a:defRPr>
      </a:lvl3pPr>
      <a:lvl4pPr algn="ctr" defTabSz="4173538" rtl="0" eaLnBrk="0" fontAlgn="base" hangingPunct="0">
        <a:spcBef>
          <a:spcPct val="0"/>
        </a:spcBef>
        <a:spcAft>
          <a:spcPct val="0"/>
        </a:spcAft>
        <a:defRPr sz="20100">
          <a:solidFill>
            <a:schemeClr val="tx1"/>
          </a:solidFill>
          <a:latin typeface="Calibri" pitchFamily="34" charset="0"/>
        </a:defRPr>
      </a:lvl4pPr>
      <a:lvl5pPr algn="ctr" defTabSz="4173538" rtl="0" eaLnBrk="0" fontAlgn="base" hangingPunct="0">
        <a:spcBef>
          <a:spcPct val="0"/>
        </a:spcBef>
        <a:spcAft>
          <a:spcPct val="0"/>
        </a:spcAft>
        <a:defRPr sz="20100">
          <a:solidFill>
            <a:schemeClr val="tx1"/>
          </a:solidFill>
          <a:latin typeface="Calibri" pitchFamily="34" charset="0"/>
        </a:defRPr>
      </a:lvl5pPr>
      <a:lvl6pPr marL="457200" algn="ctr" defTabSz="4173538" rtl="0" fontAlgn="base">
        <a:spcBef>
          <a:spcPct val="0"/>
        </a:spcBef>
        <a:spcAft>
          <a:spcPct val="0"/>
        </a:spcAft>
        <a:defRPr sz="20100">
          <a:solidFill>
            <a:schemeClr val="tx1"/>
          </a:solidFill>
          <a:latin typeface="Calibri" pitchFamily="34" charset="0"/>
        </a:defRPr>
      </a:lvl6pPr>
      <a:lvl7pPr marL="914400" algn="ctr" defTabSz="4173538" rtl="0" fontAlgn="base">
        <a:spcBef>
          <a:spcPct val="0"/>
        </a:spcBef>
        <a:spcAft>
          <a:spcPct val="0"/>
        </a:spcAft>
        <a:defRPr sz="20100">
          <a:solidFill>
            <a:schemeClr val="tx1"/>
          </a:solidFill>
          <a:latin typeface="Calibri" pitchFamily="34" charset="0"/>
        </a:defRPr>
      </a:lvl7pPr>
      <a:lvl8pPr marL="1371600" algn="ctr" defTabSz="4173538" rtl="0" fontAlgn="base">
        <a:spcBef>
          <a:spcPct val="0"/>
        </a:spcBef>
        <a:spcAft>
          <a:spcPct val="0"/>
        </a:spcAft>
        <a:defRPr sz="20100">
          <a:solidFill>
            <a:schemeClr val="tx1"/>
          </a:solidFill>
          <a:latin typeface="Calibri" pitchFamily="34" charset="0"/>
        </a:defRPr>
      </a:lvl8pPr>
      <a:lvl9pPr marL="1828800" algn="ctr" defTabSz="4173538" rtl="0" fontAlgn="base">
        <a:spcBef>
          <a:spcPct val="0"/>
        </a:spcBef>
        <a:spcAft>
          <a:spcPct val="0"/>
        </a:spcAft>
        <a:defRPr sz="20100">
          <a:solidFill>
            <a:schemeClr val="tx1"/>
          </a:solidFill>
          <a:latin typeface="Calibri" pitchFamily="34" charset="0"/>
        </a:defRPr>
      </a:lvl9pPr>
    </p:titleStyle>
    <p:bodyStyle>
      <a:lvl1pPr marL="1565275" indent="-1565275" algn="l" defTabSz="4173538" rtl="0" eaLnBrk="0" fontAlgn="base" hangingPunct="0">
        <a:spcBef>
          <a:spcPct val="20000"/>
        </a:spcBef>
        <a:spcAft>
          <a:spcPct val="0"/>
        </a:spcAft>
        <a:buFont typeface="Arial" charset="0"/>
        <a:buChar char="•"/>
        <a:defRPr sz="14600" kern="1200">
          <a:solidFill>
            <a:schemeClr val="tx1"/>
          </a:solidFill>
          <a:latin typeface="+mn-lt"/>
          <a:ea typeface="+mn-ea"/>
          <a:cs typeface="+mn-cs"/>
        </a:defRPr>
      </a:lvl1pPr>
      <a:lvl2pPr marL="3390900" indent="-1303338" algn="l" defTabSz="4173538" rtl="0" eaLnBrk="0" fontAlgn="base" hangingPunct="0">
        <a:spcBef>
          <a:spcPct val="20000"/>
        </a:spcBef>
        <a:spcAft>
          <a:spcPct val="0"/>
        </a:spcAft>
        <a:buFont typeface="Arial" charset="0"/>
        <a:buChar char="–"/>
        <a:defRPr sz="12800" kern="1200">
          <a:solidFill>
            <a:schemeClr val="tx1"/>
          </a:solidFill>
          <a:latin typeface="+mn-lt"/>
          <a:ea typeface="+mn-ea"/>
          <a:cs typeface="+mn-cs"/>
        </a:defRPr>
      </a:lvl2pPr>
      <a:lvl3pPr marL="5218113" indent="-1042988" algn="l" defTabSz="4173538" rtl="0" eaLnBrk="0" fontAlgn="base" hangingPunct="0">
        <a:spcBef>
          <a:spcPct val="20000"/>
        </a:spcBef>
        <a:spcAft>
          <a:spcPct val="0"/>
        </a:spcAft>
        <a:buFont typeface="Arial" charset="0"/>
        <a:buChar char="•"/>
        <a:defRPr sz="11000" kern="1200">
          <a:solidFill>
            <a:schemeClr val="tx1"/>
          </a:solidFill>
          <a:latin typeface="+mn-lt"/>
          <a:ea typeface="+mn-ea"/>
          <a:cs typeface="+mn-cs"/>
        </a:defRPr>
      </a:lvl3pPr>
      <a:lvl4pPr marL="7305675" indent="-1042988" algn="l" defTabSz="4173538" rtl="0" eaLnBrk="0" fontAlgn="base" hangingPunct="0">
        <a:spcBef>
          <a:spcPct val="20000"/>
        </a:spcBef>
        <a:spcAft>
          <a:spcPct val="0"/>
        </a:spcAft>
        <a:buFont typeface="Arial" charset="0"/>
        <a:buChar char="–"/>
        <a:defRPr sz="9100" kern="1200">
          <a:solidFill>
            <a:schemeClr val="tx1"/>
          </a:solidFill>
          <a:latin typeface="+mn-lt"/>
          <a:ea typeface="+mn-ea"/>
          <a:cs typeface="+mn-cs"/>
        </a:defRPr>
      </a:lvl4pPr>
      <a:lvl5pPr marL="9393238" indent="-1042988" algn="l" defTabSz="4173538" rtl="0" eaLnBrk="0" fontAlgn="base" hangingPunct="0">
        <a:spcBef>
          <a:spcPct val="20000"/>
        </a:spcBef>
        <a:spcAft>
          <a:spcPct val="0"/>
        </a:spcAft>
        <a:buFont typeface="Arial" charset="0"/>
        <a:buChar char="»"/>
        <a:defRPr sz="9100" kern="1200">
          <a:solidFill>
            <a:schemeClr val="tx1"/>
          </a:solidFill>
          <a:latin typeface="+mn-lt"/>
          <a:ea typeface="+mn-ea"/>
          <a:cs typeface="+mn-cs"/>
        </a:defRPr>
      </a:lvl5pPr>
      <a:lvl6pPr marL="11480909" indent="-1043719" algn="l" defTabSz="4174876"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8347" indent="-1043719" algn="l" defTabSz="4174876"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5785" indent="-1043719" algn="l" defTabSz="4174876"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3223" indent="-1043719" algn="l" defTabSz="4174876"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876" rtl="0" eaLnBrk="1" latinLnBrk="0" hangingPunct="1">
        <a:defRPr sz="8200" kern="1200">
          <a:solidFill>
            <a:schemeClr val="tx1"/>
          </a:solidFill>
          <a:latin typeface="+mn-lt"/>
          <a:ea typeface="+mn-ea"/>
          <a:cs typeface="+mn-cs"/>
        </a:defRPr>
      </a:lvl1pPr>
      <a:lvl2pPr marL="2087438" algn="l" defTabSz="4174876" rtl="0" eaLnBrk="1" latinLnBrk="0" hangingPunct="1">
        <a:defRPr sz="8200" kern="1200">
          <a:solidFill>
            <a:schemeClr val="tx1"/>
          </a:solidFill>
          <a:latin typeface="+mn-lt"/>
          <a:ea typeface="+mn-ea"/>
          <a:cs typeface="+mn-cs"/>
        </a:defRPr>
      </a:lvl2pPr>
      <a:lvl3pPr marL="4174876" algn="l" defTabSz="4174876" rtl="0" eaLnBrk="1" latinLnBrk="0" hangingPunct="1">
        <a:defRPr sz="8200" kern="1200">
          <a:solidFill>
            <a:schemeClr val="tx1"/>
          </a:solidFill>
          <a:latin typeface="+mn-lt"/>
          <a:ea typeface="+mn-ea"/>
          <a:cs typeface="+mn-cs"/>
        </a:defRPr>
      </a:lvl3pPr>
      <a:lvl4pPr marL="6262314" algn="l" defTabSz="4174876" rtl="0" eaLnBrk="1" latinLnBrk="0" hangingPunct="1">
        <a:defRPr sz="8200" kern="1200">
          <a:solidFill>
            <a:schemeClr val="tx1"/>
          </a:solidFill>
          <a:latin typeface="+mn-lt"/>
          <a:ea typeface="+mn-ea"/>
          <a:cs typeface="+mn-cs"/>
        </a:defRPr>
      </a:lvl4pPr>
      <a:lvl5pPr marL="8349752" algn="l" defTabSz="4174876" rtl="0" eaLnBrk="1" latinLnBrk="0" hangingPunct="1">
        <a:defRPr sz="8200" kern="1200">
          <a:solidFill>
            <a:schemeClr val="tx1"/>
          </a:solidFill>
          <a:latin typeface="+mn-lt"/>
          <a:ea typeface="+mn-ea"/>
          <a:cs typeface="+mn-cs"/>
        </a:defRPr>
      </a:lvl5pPr>
      <a:lvl6pPr marL="10437190" algn="l" defTabSz="4174876" rtl="0" eaLnBrk="1" latinLnBrk="0" hangingPunct="1">
        <a:defRPr sz="8200" kern="1200">
          <a:solidFill>
            <a:schemeClr val="tx1"/>
          </a:solidFill>
          <a:latin typeface="+mn-lt"/>
          <a:ea typeface="+mn-ea"/>
          <a:cs typeface="+mn-cs"/>
        </a:defRPr>
      </a:lvl6pPr>
      <a:lvl7pPr marL="12524628" algn="l" defTabSz="4174876" rtl="0" eaLnBrk="1" latinLnBrk="0" hangingPunct="1">
        <a:defRPr sz="8200" kern="1200">
          <a:solidFill>
            <a:schemeClr val="tx1"/>
          </a:solidFill>
          <a:latin typeface="+mn-lt"/>
          <a:ea typeface="+mn-ea"/>
          <a:cs typeface="+mn-cs"/>
        </a:defRPr>
      </a:lvl7pPr>
      <a:lvl8pPr marL="14612066" algn="l" defTabSz="4174876" rtl="0" eaLnBrk="1" latinLnBrk="0" hangingPunct="1">
        <a:defRPr sz="8200" kern="1200">
          <a:solidFill>
            <a:schemeClr val="tx1"/>
          </a:solidFill>
          <a:latin typeface="+mn-lt"/>
          <a:ea typeface="+mn-ea"/>
          <a:cs typeface="+mn-cs"/>
        </a:defRPr>
      </a:lvl8pPr>
      <a:lvl9pPr marL="16699504" algn="l" defTabSz="4174876"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5361" name="Picture 264" descr="ask"/>
          <p:cNvPicPr>
            <a:picLocks noChangeAspect="1" noChangeArrowheads="1"/>
          </p:cNvPicPr>
          <p:nvPr/>
        </p:nvPicPr>
        <p:blipFill>
          <a:blip r:embed="rId3" cstate="print">
            <a:clrChange>
              <a:clrFrom>
                <a:srgbClr val="FFFFFF"/>
              </a:clrFrom>
              <a:clrTo>
                <a:srgbClr val="FFFFFF">
                  <a:alpha val="0"/>
                </a:srgbClr>
              </a:clrTo>
            </a:clrChange>
          </a:blip>
          <a:srcRect l="-6259" r="-1723"/>
          <a:stretch>
            <a:fillRect/>
          </a:stretch>
        </p:blipFill>
        <p:spPr bwMode="auto">
          <a:xfrm>
            <a:off x="7894638" y="20229513"/>
            <a:ext cx="15773400" cy="9428162"/>
          </a:xfrm>
          <a:prstGeom prst="rect">
            <a:avLst/>
          </a:prstGeom>
          <a:noFill/>
          <a:ln w="9525">
            <a:noFill/>
            <a:miter lim="800000"/>
            <a:headEnd/>
            <a:tailEnd/>
          </a:ln>
        </p:spPr>
      </p:pic>
      <p:sp>
        <p:nvSpPr>
          <p:cNvPr id="15362" name="AutoShape 276"/>
          <p:cNvSpPr>
            <a:spLocks noChangeArrowheads="1"/>
          </p:cNvSpPr>
          <p:nvPr/>
        </p:nvSpPr>
        <p:spPr bwMode="auto">
          <a:xfrm rot="10800000">
            <a:off x="4389438" y="23790275"/>
            <a:ext cx="22098000" cy="101346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alpha val="7843"/>
            </a:schemeClr>
          </a:solidFill>
          <a:ln w="9525">
            <a:noFill/>
            <a:miter lim="800000"/>
            <a:headEnd/>
            <a:tailEnd/>
          </a:ln>
        </p:spPr>
        <p:txBody>
          <a:bodyPr wrap="none" anchor="ctr"/>
          <a:lstStyle/>
          <a:p>
            <a:endParaRPr lang="fi-FI"/>
          </a:p>
        </p:txBody>
      </p:sp>
      <p:sp>
        <p:nvSpPr>
          <p:cNvPr id="15363" name="AutoShape 273"/>
          <p:cNvSpPr>
            <a:spLocks noChangeArrowheads="1"/>
          </p:cNvSpPr>
          <p:nvPr/>
        </p:nvSpPr>
        <p:spPr bwMode="auto">
          <a:xfrm>
            <a:off x="3856038" y="15179675"/>
            <a:ext cx="22098000" cy="101346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alpha val="7843"/>
            </a:schemeClr>
          </a:solidFill>
          <a:ln w="9525">
            <a:noFill/>
            <a:miter lim="800000"/>
            <a:headEnd/>
            <a:tailEnd/>
          </a:ln>
        </p:spPr>
        <p:txBody>
          <a:bodyPr wrap="none" anchor="ctr"/>
          <a:lstStyle/>
          <a:p>
            <a:endParaRPr lang="fi-FI"/>
          </a:p>
        </p:txBody>
      </p:sp>
      <p:sp>
        <p:nvSpPr>
          <p:cNvPr id="15364" name="TextBox 14"/>
          <p:cNvSpPr txBox="1">
            <a:spLocks noChangeArrowheads="1"/>
          </p:cNvSpPr>
          <p:nvPr/>
        </p:nvSpPr>
        <p:spPr bwMode="auto">
          <a:xfrm>
            <a:off x="731838" y="4938713"/>
            <a:ext cx="28727400" cy="2925762"/>
          </a:xfrm>
          <a:prstGeom prst="rect">
            <a:avLst/>
          </a:prstGeom>
          <a:noFill/>
          <a:ln w="25400">
            <a:solidFill>
              <a:schemeClr val="tx1"/>
            </a:solidFill>
            <a:miter lim="800000"/>
            <a:headEnd/>
            <a:tailEnd/>
          </a:ln>
        </p:spPr>
        <p:txBody>
          <a:bodyPr>
            <a:spAutoFit/>
          </a:bodyPr>
          <a:lstStyle/>
          <a:p>
            <a:pPr algn="ctr"/>
            <a:r>
              <a:rPr lang="en-GB" sz="2800" b="1">
                <a:latin typeface="Arial Unicode MS" pitchFamily="34" charset="-128"/>
                <a:cs typeface="Tahoma" charset="0"/>
              </a:rPr>
              <a:t>ABSTRACT</a:t>
            </a:r>
          </a:p>
          <a:p>
            <a:pPr algn="just"/>
            <a:r>
              <a:rPr lang="en-GB" sz="2600">
                <a:latin typeface="Arial Unicode MS" pitchFamily="34" charset="-128"/>
                <a:cs typeface="Tahoma" charset="0"/>
              </a:rPr>
              <a:t>The Compact Linear Collider (CLIC) is currently under development at CERN as a potential multi-TeV e</a:t>
            </a:r>
            <a:r>
              <a:rPr lang="en-GB" sz="2600" baseline="30000">
                <a:latin typeface="Arial Unicode MS" pitchFamily="34" charset="-128"/>
                <a:cs typeface="Tahoma" charset="0"/>
              </a:rPr>
              <a:t>+</a:t>
            </a:r>
            <a:r>
              <a:rPr lang="en-GB" sz="2600">
                <a:latin typeface="Arial Unicode MS" pitchFamily="34" charset="-128"/>
                <a:cs typeface="Tahoma" charset="0"/>
              </a:rPr>
              <a:t>e</a:t>
            </a:r>
            <a:r>
              <a:rPr lang="en-GB" sz="2600" baseline="30000">
                <a:latin typeface="Arial Unicode MS" pitchFamily="34" charset="-128"/>
                <a:cs typeface="Tahoma" charset="0"/>
              </a:rPr>
              <a:t>–</a:t>
            </a:r>
            <a:r>
              <a:rPr lang="en-GB" sz="2600">
                <a:latin typeface="Arial Unicode MS" pitchFamily="34" charset="-128"/>
                <a:cs typeface="Tahoma" charset="0"/>
              </a:rPr>
              <a:t> collider. The manufacturing and assembly tolerances for the required RF components are essential for the final efficiency and for the operation of CLIC. The proper function of an accelerating structure is sensitive to mechanical errors in the shape and the alignment of the accelerating cavity. The current tolerances are in the micron range. This raises challenges in the field of mechanical design and demands special manufacturing technologies and processes. Currently the mechanical design of the accelerating structures is based on a disk design. Alternatively, it is possible to create the accelerating assembly from quadrants, which has the potential to be favoured for the mass production due to simplicity and cost. In this case, the functional shape inside of the accelerating structure remains the same and a single assembly uses less parts. This paper focuses on the development work done in design and simulation for prototype accelerating structures and describes its application to series production.</a:t>
            </a:r>
          </a:p>
        </p:txBody>
      </p:sp>
      <p:sp>
        <p:nvSpPr>
          <p:cNvPr id="15365" name="TextBox 13"/>
          <p:cNvSpPr txBox="1">
            <a:spLocks noChangeArrowheads="1"/>
          </p:cNvSpPr>
          <p:nvPr/>
        </p:nvSpPr>
        <p:spPr bwMode="auto">
          <a:xfrm>
            <a:off x="3627438" y="519113"/>
            <a:ext cx="22479000" cy="2105025"/>
          </a:xfrm>
          <a:prstGeom prst="rect">
            <a:avLst/>
          </a:prstGeom>
          <a:noFill/>
          <a:ln w="9525">
            <a:noFill/>
            <a:miter lim="800000"/>
            <a:headEnd/>
            <a:tailEnd/>
          </a:ln>
        </p:spPr>
        <p:txBody>
          <a:bodyPr>
            <a:spAutoFit/>
          </a:bodyPr>
          <a:lstStyle/>
          <a:p>
            <a:pPr algn="ctr"/>
            <a:r>
              <a:rPr lang="en-GB" sz="6600" b="1">
                <a:latin typeface="Arial Unicode MS" pitchFamily="34" charset="-128"/>
              </a:rPr>
              <a:t>STUDIES ON HIGH-PRECISION MACHINING AND ASSEMBLY OF CLIC RF STRUCTURES</a:t>
            </a:r>
          </a:p>
        </p:txBody>
      </p:sp>
      <p:sp>
        <p:nvSpPr>
          <p:cNvPr id="15366" name="TextBox 170"/>
          <p:cNvSpPr txBox="1">
            <a:spLocks noChangeArrowheads="1"/>
          </p:cNvSpPr>
          <p:nvPr/>
        </p:nvSpPr>
        <p:spPr bwMode="auto">
          <a:xfrm>
            <a:off x="5913438" y="3687763"/>
            <a:ext cx="18288000" cy="946150"/>
          </a:xfrm>
          <a:prstGeom prst="rect">
            <a:avLst/>
          </a:prstGeom>
          <a:noFill/>
          <a:ln w="9525">
            <a:noFill/>
            <a:miter lim="800000"/>
            <a:headEnd/>
            <a:tailEnd/>
          </a:ln>
        </p:spPr>
        <p:txBody>
          <a:bodyPr>
            <a:spAutoFit/>
          </a:bodyPr>
          <a:lstStyle/>
          <a:p>
            <a:r>
              <a:rPr lang="en-GB" sz="2800">
                <a:latin typeface="Arial Unicode MS" pitchFamily="34" charset="-128"/>
              </a:rPr>
              <a:t>1 - Helsinki Institute of Physics, Helsinki, Finland; 	2 - VTT Technical Research Centre of Finland, Oulu, Finland; 3 - CERN, Geneva, Switzerland; 	4 - Department of Physics, University of Helsinki, Finland; </a:t>
            </a:r>
          </a:p>
        </p:txBody>
      </p:sp>
      <p:grpSp>
        <p:nvGrpSpPr>
          <p:cNvPr id="15367" name="Group 95"/>
          <p:cNvGrpSpPr>
            <a:grpSpLocks/>
          </p:cNvGrpSpPr>
          <p:nvPr/>
        </p:nvGrpSpPr>
        <p:grpSpPr bwMode="auto">
          <a:xfrm>
            <a:off x="731838" y="37704713"/>
            <a:ext cx="20574000" cy="4241800"/>
            <a:chOff x="960437" y="39323169"/>
            <a:chExt cx="16154400" cy="2590800"/>
          </a:xfrm>
        </p:grpSpPr>
        <p:sp>
          <p:nvSpPr>
            <p:cNvPr id="160" name="Rectangle 159"/>
            <p:cNvSpPr/>
            <p:nvPr/>
          </p:nvSpPr>
          <p:spPr>
            <a:xfrm>
              <a:off x="960437" y="39323169"/>
              <a:ext cx="16154400" cy="2590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i-FI">
                <a:solidFill>
                  <a:srgbClr val="FFFFFF"/>
                </a:solidFill>
                <a:latin typeface="Arial Unicode MS" pitchFamily="34" charset="-128"/>
              </a:endParaRPr>
            </a:p>
          </p:txBody>
        </p:sp>
        <p:sp>
          <p:nvSpPr>
            <p:cNvPr id="15392" name="TextBox 160"/>
            <p:cNvSpPr txBox="1">
              <a:spLocks noChangeArrowheads="1"/>
            </p:cNvSpPr>
            <p:nvPr/>
          </p:nvSpPr>
          <p:spPr bwMode="auto">
            <a:xfrm>
              <a:off x="1026501" y="39424009"/>
              <a:ext cx="2187575" cy="335485"/>
            </a:xfrm>
            <a:prstGeom prst="rect">
              <a:avLst/>
            </a:prstGeom>
            <a:noFill/>
            <a:ln w="9525">
              <a:noFill/>
              <a:miter lim="800000"/>
              <a:headEnd/>
              <a:tailEnd/>
            </a:ln>
          </p:spPr>
          <p:txBody>
            <a:bodyPr wrap="none">
              <a:spAutoFit/>
            </a:bodyPr>
            <a:lstStyle/>
            <a:p>
              <a:r>
                <a:rPr lang="en-GB" sz="3000" b="1">
                  <a:latin typeface="Arial Unicode MS" pitchFamily="34" charset="-128"/>
                </a:rPr>
                <a:t>REFERENCES</a:t>
              </a:r>
            </a:p>
          </p:txBody>
        </p:sp>
        <p:sp>
          <p:nvSpPr>
            <p:cNvPr id="15393" name="TextBox 161"/>
            <p:cNvSpPr txBox="1">
              <a:spLocks noChangeArrowheads="1"/>
            </p:cNvSpPr>
            <p:nvPr/>
          </p:nvSpPr>
          <p:spPr bwMode="auto">
            <a:xfrm>
              <a:off x="1048611" y="40062982"/>
              <a:ext cx="15913475" cy="1617311"/>
            </a:xfrm>
            <a:prstGeom prst="rect">
              <a:avLst/>
            </a:prstGeom>
            <a:noFill/>
            <a:ln w="9525">
              <a:noFill/>
              <a:miter lim="800000"/>
              <a:headEnd/>
              <a:tailEnd/>
            </a:ln>
          </p:spPr>
          <p:txBody>
            <a:bodyPr>
              <a:spAutoFit/>
            </a:bodyPr>
            <a:lstStyle/>
            <a:p>
              <a:r>
                <a:rPr lang="en-GB" sz="2400">
                  <a:latin typeface="Arial Unicode MS" pitchFamily="34" charset="-128"/>
                </a:rPr>
                <a:t>[1] H. Braun et al., "CLIC 2008 Parameters", CERN-OPEN-2008-021; CLIC-Note-764.</a:t>
              </a:r>
            </a:p>
            <a:p>
              <a:r>
                <a:rPr lang="en-GB" sz="2400">
                  <a:latin typeface="Arial Unicode MS" pitchFamily="34" charset="-128"/>
                </a:rPr>
                <a:t>[2] G. Riddone et al.: “Technical Specification for the CLIC Two-Beam Module”, 11th European Particle Accelerator Conference, Genoa, Italy, 2008.</a:t>
              </a:r>
            </a:p>
            <a:p>
              <a:r>
                <a:rPr lang="en-GB" sz="2400">
                  <a:latin typeface="Arial Unicode MS" pitchFamily="34" charset="-128"/>
                </a:rPr>
                <a:t>[3] A. Grudiev et al., “Design of High Gradient Accelerating Structure for CLIC”, AIP Conf. Proc.: 807 (2006)</a:t>
              </a:r>
            </a:p>
            <a:p>
              <a:r>
                <a:rPr lang="en-GB" sz="2400">
                  <a:latin typeface="Arial Unicode MS" pitchFamily="34" charset="-128"/>
                </a:rPr>
                <a:t>[4] T. Higo, et al.: “Fabrication of a Quadrant-type Accelerator Structure for CLIC”, 11th European Particle Accelerator Conference, Genoa, Italy, 2008.</a:t>
              </a:r>
            </a:p>
            <a:p>
              <a:r>
                <a:rPr lang="en-GB" sz="2400">
                  <a:latin typeface="Arial Unicode MS" pitchFamily="34" charset="-128"/>
                </a:rPr>
                <a:t>[5]J. Huopana: “Assembly Test of Elastic Averaging Technique to Improve Mechanical Alignment for Accelerating Structure Assemblies in CLIC”, EuCARD-REP-2010-001, 2010.</a:t>
              </a:r>
            </a:p>
          </p:txBody>
        </p:sp>
      </p:grpSp>
      <p:pic>
        <p:nvPicPr>
          <p:cNvPr id="15368" name="Picture 2" descr="http://csc.web.cern.ch/CSC/2006/images/Loc_organizers-logos/hipLogoSquareWeb.gif"/>
          <p:cNvPicPr>
            <a:picLocks noChangeAspect="1" noChangeArrowheads="1"/>
          </p:cNvPicPr>
          <p:nvPr/>
        </p:nvPicPr>
        <p:blipFill>
          <a:blip r:embed="rId4" cstate="print"/>
          <a:srcRect/>
          <a:stretch>
            <a:fillRect/>
          </a:stretch>
        </p:blipFill>
        <p:spPr bwMode="auto">
          <a:xfrm>
            <a:off x="25946100" y="785813"/>
            <a:ext cx="3436938" cy="3357562"/>
          </a:xfrm>
          <a:prstGeom prst="rect">
            <a:avLst/>
          </a:prstGeom>
          <a:noFill/>
          <a:ln w="9525">
            <a:noFill/>
            <a:miter lim="800000"/>
            <a:headEnd/>
            <a:tailEnd/>
          </a:ln>
        </p:spPr>
      </p:pic>
      <p:grpSp>
        <p:nvGrpSpPr>
          <p:cNvPr id="15369" name="Group 96"/>
          <p:cNvGrpSpPr>
            <a:grpSpLocks/>
          </p:cNvGrpSpPr>
          <p:nvPr/>
        </p:nvGrpSpPr>
        <p:grpSpPr bwMode="auto">
          <a:xfrm>
            <a:off x="21991638" y="37704713"/>
            <a:ext cx="7505700" cy="4173537"/>
            <a:chOff x="960437" y="39323169"/>
            <a:chExt cx="16154400" cy="2590800"/>
          </a:xfrm>
        </p:grpSpPr>
        <p:sp>
          <p:nvSpPr>
            <p:cNvPr id="98" name="Rectangle 97"/>
            <p:cNvSpPr/>
            <p:nvPr/>
          </p:nvSpPr>
          <p:spPr>
            <a:xfrm>
              <a:off x="960437" y="39323169"/>
              <a:ext cx="16154400" cy="2590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i-FI">
                <a:solidFill>
                  <a:srgbClr val="FFFFFF"/>
                </a:solidFill>
                <a:latin typeface="Arial Unicode MS" pitchFamily="34" charset="-128"/>
              </a:endParaRPr>
            </a:p>
          </p:txBody>
        </p:sp>
        <p:sp>
          <p:nvSpPr>
            <p:cNvPr id="15389" name="TextBox 98"/>
            <p:cNvSpPr txBox="1">
              <a:spLocks noChangeArrowheads="1"/>
            </p:cNvSpPr>
            <p:nvPr/>
          </p:nvSpPr>
          <p:spPr bwMode="auto">
            <a:xfrm>
              <a:off x="1025355" y="39423687"/>
              <a:ext cx="8975806" cy="340972"/>
            </a:xfrm>
            <a:prstGeom prst="rect">
              <a:avLst/>
            </a:prstGeom>
            <a:noFill/>
            <a:ln w="9525">
              <a:noFill/>
              <a:miter lim="800000"/>
              <a:headEnd/>
              <a:tailEnd/>
            </a:ln>
          </p:spPr>
          <p:txBody>
            <a:bodyPr wrap="none">
              <a:spAutoFit/>
            </a:bodyPr>
            <a:lstStyle/>
            <a:p>
              <a:r>
                <a:rPr lang="en-GB" sz="3000" b="1">
                  <a:latin typeface="Arial Unicode MS" pitchFamily="34" charset="-128"/>
                </a:rPr>
                <a:t>ACKNOLEDGEMENTS</a:t>
              </a:r>
            </a:p>
          </p:txBody>
        </p:sp>
        <p:sp>
          <p:nvSpPr>
            <p:cNvPr id="15390" name="TextBox 99"/>
            <p:cNvSpPr txBox="1">
              <a:spLocks noChangeArrowheads="1"/>
            </p:cNvSpPr>
            <p:nvPr/>
          </p:nvSpPr>
          <p:spPr bwMode="auto">
            <a:xfrm>
              <a:off x="1045856" y="40064242"/>
              <a:ext cx="15918644" cy="1643764"/>
            </a:xfrm>
            <a:prstGeom prst="rect">
              <a:avLst/>
            </a:prstGeom>
            <a:noFill/>
            <a:ln w="9525">
              <a:noFill/>
              <a:miter lim="800000"/>
              <a:headEnd/>
              <a:tailEnd/>
            </a:ln>
          </p:spPr>
          <p:txBody>
            <a:bodyPr>
              <a:spAutoFit/>
            </a:bodyPr>
            <a:lstStyle/>
            <a:p>
              <a:pPr algn="just"/>
              <a:r>
                <a:rPr lang="en-GB" sz="2400">
                  <a:latin typeface="Arial Unicode MS" pitchFamily="34" charset="-128"/>
                </a:rPr>
                <a:t>This work has been supported by the collaboration between CLIC study team at CERN, Helsinki Institute of Physics and VTT Technical Research Centre of Finland. The research leading to these results has received funding from the European Commission under the FP7 Research Infrastructures project EuCARD, grant agreement no. 227579. </a:t>
              </a:r>
            </a:p>
          </p:txBody>
        </p:sp>
      </p:grpSp>
      <p:pic>
        <p:nvPicPr>
          <p:cNvPr id="15370" name="Picture 261" descr="clic2"/>
          <p:cNvPicPr>
            <a:picLocks noChangeAspect="1" noChangeArrowheads="1"/>
          </p:cNvPicPr>
          <p:nvPr/>
        </p:nvPicPr>
        <p:blipFill>
          <a:blip r:embed="rId5" cstate="print">
            <a:clrChange>
              <a:clrFrom>
                <a:srgbClr val="C8D0D4"/>
              </a:clrFrom>
              <a:clrTo>
                <a:srgbClr val="C8D0D4">
                  <a:alpha val="0"/>
                </a:srgbClr>
              </a:clrTo>
            </a:clrChange>
          </a:blip>
          <a:srcRect l="13663" t="13377" r="11954" b="12239"/>
          <a:stretch>
            <a:fillRect/>
          </a:stretch>
        </p:blipFill>
        <p:spPr bwMode="auto">
          <a:xfrm>
            <a:off x="655638" y="671513"/>
            <a:ext cx="3581400" cy="3581400"/>
          </a:xfrm>
          <a:prstGeom prst="rect">
            <a:avLst/>
          </a:prstGeom>
          <a:noFill/>
          <a:ln w="9525">
            <a:noFill/>
            <a:miter lim="800000"/>
            <a:headEnd/>
            <a:tailEnd/>
          </a:ln>
        </p:spPr>
      </p:pic>
      <p:pic>
        <p:nvPicPr>
          <p:cNvPr id="15371" name="Picture 266" descr="asas"/>
          <p:cNvPicPr>
            <a:picLocks noChangeAspect="1" noChangeArrowheads="1"/>
          </p:cNvPicPr>
          <p:nvPr/>
        </p:nvPicPr>
        <p:blipFill>
          <a:blip r:embed="rId6" cstate="print"/>
          <a:srcRect/>
          <a:stretch>
            <a:fillRect/>
          </a:stretch>
        </p:blipFill>
        <p:spPr bwMode="auto">
          <a:xfrm>
            <a:off x="808038" y="13274675"/>
            <a:ext cx="8991600" cy="6708775"/>
          </a:xfrm>
          <a:prstGeom prst="rect">
            <a:avLst/>
          </a:prstGeom>
          <a:noFill/>
          <a:ln w="25400">
            <a:solidFill>
              <a:schemeClr val="tx1"/>
            </a:solidFill>
            <a:miter lim="800000"/>
            <a:headEnd/>
            <a:tailEnd/>
          </a:ln>
        </p:spPr>
      </p:pic>
      <p:pic>
        <p:nvPicPr>
          <p:cNvPr id="15372" name="Picture 268" descr="ave"/>
          <p:cNvPicPr>
            <a:picLocks noChangeAspect="1" noChangeArrowheads="1"/>
          </p:cNvPicPr>
          <p:nvPr/>
        </p:nvPicPr>
        <p:blipFill>
          <a:blip r:embed="rId7" cstate="print"/>
          <a:srcRect/>
          <a:stretch>
            <a:fillRect/>
          </a:stretch>
        </p:blipFill>
        <p:spPr bwMode="auto">
          <a:xfrm>
            <a:off x="20543838" y="29727525"/>
            <a:ext cx="8915400" cy="6635750"/>
          </a:xfrm>
          <a:prstGeom prst="rect">
            <a:avLst/>
          </a:prstGeom>
          <a:noFill/>
          <a:ln w="25400">
            <a:solidFill>
              <a:schemeClr val="tx1"/>
            </a:solidFill>
            <a:miter lim="800000"/>
            <a:headEnd/>
            <a:tailEnd/>
          </a:ln>
        </p:spPr>
      </p:pic>
      <p:pic>
        <p:nvPicPr>
          <p:cNvPr id="15373" name="Picture 267" descr="pres"/>
          <p:cNvPicPr>
            <a:picLocks noChangeAspect="1" noChangeArrowheads="1"/>
          </p:cNvPicPr>
          <p:nvPr/>
        </p:nvPicPr>
        <p:blipFill>
          <a:blip r:embed="rId8" cstate="print"/>
          <a:srcRect/>
          <a:stretch>
            <a:fillRect/>
          </a:stretch>
        </p:blipFill>
        <p:spPr bwMode="auto">
          <a:xfrm>
            <a:off x="20467638" y="14471650"/>
            <a:ext cx="8991600" cy="7337425"/>
          </a:xfrm>
          <a:prstGeom prst="rect">
            <a:avLst/>
          </a:prstGeom>
          <a:noFill/>
          <a:ln w="25400">
            <a:solidFill>
              <a:schemeClr val="tx1"/>
            </a:solidFill>
            <a:miter lim="800000"/>
            <a:headEnd/>
            <a:tailEnd/>
          </a:ln>
        </p:spPr>
      </p:pic>
      <p:pic>
        <p:nvPicPr>
          <p:cNvPr id="15374" name="Picture 277" descr="quas"/>
          <p:cNvPicPr>
            <a:picLocks noChangeAspect="1" noChangeArrowheads="1"/>
          </p:cNvPicPr>
          <p:nvPr/>
        </p:nvPicPr>
        <p:blipFill>
          <a:blip r:embed="rId9" cstate="print"/>
          <a:srcRect/>
          <a:stretch>
            <a:fillRect/>
          </a:stretch>
        </p:blipFill>
        <p:spPr bwMode="auto">
          <a:xfrm>
            <a:off x="808038" y="29678313"/>
            <a:ext cx="10639425" cy="6684962"/>
          </a:xfrm>
          <a:prstGeom prst="rect">
            <a:avLst/>
          </a:prstGeom>
          <a:noFill/>
          <a:ln w="25400">
            <a:solidFill>
              <a:schemeClr val="tx1"/>
            </a:solidFill>
            <a:miter lim="800000"/>
            <a:headEnd/>
            <a:tailEnd/>
          </a:ln>
        </p:spPr>
      </p:pic>
      <p:sp>
        <p:nvSpPr>
          <p:cNvPr id="15375" name="AutoShape 279"/>
          <p:cNvSpPr>
            <a:spLocks noChangeArrowheads="1"/>
          </p:cNvSpPr>
          <p:nvPr/>
        </p:nvSpPr>
        <p:spPr bwMode="auto">
          <a:xfrm rot="634678">
            <a:off x="9167813" y="22979063"/>
            <a:ext cx="13281025" cy="381000"/>
          </a:xfrm>
          <a:prstGeom prst="rightArrow">
            <a:avLst>
              <a:gd name="adj1" fmla="val 50000"/>
              <a:gd name="adj2" fmla="val 871458"/>
            </a:avLst>
          </a:prstGeom>
          <a:gradFill rotWithShape="0">
            <a:gsLst>
              <a:gs pos="0">
                <a:srgbClr val="FF9933"/>
              </a:gs>
              <a:gs pos="100000">
                <a:srgbClr val="FF0000">
                  <a:alpha val="79999"/>
                </a:srgbClr>
              </a:gs>
            </a:gsLst>
            <a:lin ang="0" scaled="1"/>
          </a:gradFill>
          <a:ln w="9525">
            <a:noFill/>
            <a:miter lim="800000"/>
            <a:headEnd/>
            <a:tailEnd/>
          </a:ln>
        </p:spPr>
        <p:txBody>
          <a:bodyPr wrap="none" anchor="ctr"/>
          <a:lstStyle/>
          <a:p>
            <a:endParaRPr lang="en-GB"/>
          </a:p>
        </p:txBody>
      </p:sp>
      <p:sp>
        <p:nvSpPr>
          <p:cNvPr id="15376" name="Rectangle 32"/>
          <p:cNvSpPr>
            <a:spLocks noChangeArrowheads="1"/>
          </p:cNvSpPr>
          <p:nvPr/>
        </p:nvSpPr>
        <p:spPr bwMode="auto">
          <a:xfrm>
            <a:off x="9418638" y="27797125"/>
            <a:ext cx="13716000" cy="946150"/>
          </a:xfrm>
          <a:prstGeom prst="rect">
            <a:avLst/>
          </a:prstGeom>
          <a:noFill/>
          <a:ln w="9525">
            <a:noFill/>
            <a:miter lim="800000"/>
            <a:headEnd/>
            <a:tailEnd/>
          </a:ln>
        </p:spPr>
        <p:txBody>
          <a:bodyPr>
            <a:spAutoFit/>
          </a:bodyPr>
          <a:lstStyle/>
          <a:p>
            <a:pPr defTabSz="914400"/>
            <a:r>
              <a:rPr lang="en-GB" sz="2800"/>
              <a:t>An example of an accelerating structure made of disks (one quarter removed) together with a single disk.</a:t>
            </a:r>
          </a:p>
        </p:txBody>
      </p:sp>
      <p:sp>
        <p:nvSpPr>
          <p:cNvPr id="15377" name="Rectangle 33"/>
          <p:cNvSpPr>
            <a:spLocks noChangeArrowheads="1"/>
          </p:cNvSpPr>
          <p:nvPr/>
        </p:nvSpPr>
        <p:spPr bwMode="auto">
          <a:xfrm>
            <a:off x="1579563" y="36439475"/>
            <a:ext cx="9134475" cy="519113"/>
          </a:xfrm>
          <a:prstGeom prst="rect">
            <a:avLst/>
          </a:prstGeom>
          <a:noFill/>
          <a:ln w="9525">
            <a:noFill/>
            <a:miter lim="800000"/>
            <a:headEnd/>
            <a:tailEnd/>
          </a:ln>
        </p:spPr>
        <p:txBody>
          <a:bodyPr wrap="none">
            <a:spAutoFit/>
          </a:bodyPr>
          <a:lstStyle/>
          <a:p>
            <a:pPr defTabSz="914400"/>
            <a:r>
              <a:rPr lang="en-GB" sz="2800"/>
              <a:t>Example of an accelerating structure made of quadrants.</a:t>
            </a:r>
          </a:p>
        </p:txBody>
      </p:sp>
      <p:sp>
        <p:nvSpPr>
          <p:cNvPr id="15378" name="Rectangle 36"/>
          <p:cNvSpPr>
            <a:spLocks noChangeArrowheads="1"/>
          </p:cNvSpPr>
          <p:nvPr/>
        </p:nvSpPr>
        <p:spPr bwMode="auto">
          <a:xfrm>
            <a:off x="20543838" y="36407725"/>
            <a:ext cx="8915400" cy="946150"/>
          </a:xfrm>
          <a:prstGeom prst="rect">
            <a:avLst/>
          </a:prstGeom>
          <a:noFill/>
          <a:ln w="9525">
            <a:noFill/>
            <a:miter lim="800000"/>
            <a:headEnd/>
            <a:tailEnd/>
          </a:ln>
        </p:spPr>
        <p:txBody>
          <a:bodyPr>
            <a:spAutoFit/>
          </a:bodyPr>
          <a:lstStyle/>
          <a:p>
            <a:pPr defTabSz="914400"/>
            <a:r>
              <a:rPr lang="en-GB" sz="2800"/>
              <a:t>A two-piece test assembly to verify accuracy and repeatability of the elastic averaging method.</a:t>
            </a:r>
          </a:p>
        </p:txBody>
      </p:sp>
      <p:sp>
        <p:nvSpPr>
          <p:cNvPr id="15379" name="Rectangle 38"/>
          <p:cNvSpPr>
            <a:spLocks noChangeArrowheads="1"/>
          </p:cNvSpPr>
          <p:nvPr/>
        </p:nvSpPr>
        <p:spPr bwMode="auto">
          <a:xfrm>
            <a:off x="731838" y="8455025"/>
            <a:ext cx="8991600" cy="4362450"/>
          </a:xfrm>
          <a:prstGeom prst="rect">
            <a:avLst/>
          </a:prstGeom>
          <a:noFill/>
          <a:ln w="9525">
            <a:noFill/>
            <a:miter lim="800000"/>
            <a:headEnd/>
            <a:tailEnd/>
          </a:ln>
        </p:spPr>
        <p:txBody>
          <a:bodyPr anchor="ctr">
            <a:spAutoFit/>
          </a:bodyPr>
          <a:lstStyle/>
          <a:p>
            <a:pPr algn="just"/>
            <a:r>
              <a:rPr lang="en-GB" sz="2800"/>
              <a:t>The number of accelerating structures for CLIC at 3 TeV will be over 141,000. Each accelerating structure contains about 30 disks, which form the accelerating cavity [1]. Operational CLIC accelerating structure designs will also include damping waveguides, which cause a break in this symmetry and require milling in addition to turning.</a:t>
            </a:r>
          </a:p>
          <a:p>
            <a:pPr algn="just"/>
            <a:endParaRPr lang="en-GB" sz="2800"/>
          </a:p>
          <a:p>
            <a:pPr algn="just"/>
            <a:r>
              <a:rPr lang="en-GB" sz="2800"/>
              <a:t>The final accelerating structure is assembled and diffusion bonded together at high temperature. </a:t>
            </a:r>
          </a:p>
        </p:txBody>
      </p:sp>
      <p:sp>
        <p:nvSpPr>
          <p:cNvPr id="15380" name="Rectangle 39"/>
          <p:cNvSpPr>
            <a:spLocks noChangeArrowheads="1"/>
          </p:cNvSpPr>
          <p:nvPr/>
        </p:nvSpPr>
        <p:spPr bwMode="auto">
          <a:xfrm>
            <a:off x="11628438" y="29551313"/>
            <a:ext cx="8534400" cy="6070600"/>
          </a:xfrm>
          <a:prstGeom prst="rect">
            <a:avLst/>
          </a:prstGeom>
          <a:noFill/>
          <a:ln w="9525">
            <a:noFill/>
            <a:miter lim="800000"/>
            <a:headEnd/>
            <a:tailEnd/>
          </a:ln>
        </p:spPr>
        <p:txBody>
          <a:bodyPr anchor="ctr">
            <a:spAutoFit/>
          </a:bodyPr>
          <a:lstStyle/>
          <a:p>
            <a:pPr algn="just"/>
            <a:r>
              <a:rPr lang="en-GB" sz="2800"/>
              <a:t>Ongoing manufacturing research and development work includes dedicated manufacturing tests. A manufacturing test is usually done to benchmark different tooling options or assembly methods.</a:t>
            </a:r>
          </a:p>
          <a:p>
            <a:pPr algn="just"/>
            <a:endParaRPr lang="en-GB" sz="2800"/>
          </a:p>
          <a:p>
            <a:pPr algn="just"/>
            <a:r>
              <a:rPr lang="en-US" sz="2800"/>
              <a:t>It is possible to create the accelerating cavity also from quadrants [2]. With quadrants, milling becomes the major manufacturing technology [3, 4].</a:t>
            </a:r>
            <a:endParaRPr lang="en-GB" sz="2800"/>
          </a:p>
          <a:p>
            <a:pPr algn="just"/>
            <a:endParaRPr lang="en-GB" sz="2800"/>
          </a:p>
          <a:p>
            <a:pPr algn="just"/>
            <a:r>
              <a:rPr lang="en-GB" sz="2800"/>
              <a:t>A simplified assembly was manufactured with the objective to test an elastic averaging method of the quadrant structure.  The results show that, with a two-piece assembly the repetition accuracy is of about 6 µm [5].</a:t>
            </a:r>
          </a:p>
        </p:txBody>
      </p:sp>
      <p:sp>
        <p:nvSpPr>
          <p:cNvPr id="15381" name="Rectangle 40"/>
          <p:cNvSpPr>
            <a:spLocks noChangeArrowheads="1"/>
          </p:cNvSpPr>
          <p:nvPr/>
        </p:nvSpPr>
        <p:spPr bwMode="auto">
          <a:xfrm>
            <a:off x="9342438" y="2805113"/>
            <a:ext cx="11477625" cy="609600"/>
          </a:xfrm>
          <a:prstGeom prst="rect">
            <a:avLst/>
          </a:prstGeom>
          <a:noFill/>
          <a:ln w="9525">
            <a:noFill/>
            <a:miter lim="800000"/>
            <a:headEnd/>
            <a:tailEnd/>
          </a:ln>
        </p:spPr>
        <p:txBody>
          <a:bodyPr wrap="none">
            <a:spAutoFit/>
          </a:bodyPr>
          <a:lstStyle/>
          <a:p>
            <a:pPr defTabSz="914400"/>
            <a:r>
              <a:rPr lang="en-GB" sz="3400"/>
              <a:t>J. Huopana</a:t>
            </a:r>
            <a:r>
              <a:rPr lang="en-GB" sz="3400" baseline="30000"/>
              <a:t>1,2</a:t>
            </a:r>
            <a:r>
              <a:rPr lang="en-GB" sz="3400"/>
              <a:t>,    S. Atieh</a:t>
            </a:r>
            <a:r>
              <a:rPr lang="en-GB" sz="3400" baseline="30000"/>
              <a:t>3</a:t>
            </a:r>
            <a:r>
              <a:rPr lang="en-GB" sz="3400"/>
              <a:t>,    G. Riddone</a:t>
            </a:r>
            <a:r>
              <a:rPr lang="en-GB" sz="3400" baseline="30000"/>
              <a:t>3</a:t>
            </a:r>
            <a:r>
              <a:rPr lang="en-GB" sz="3400"/>
              <a:t>,    K. Österberg</a:t>
            </a:r>
            <a:r>
              <a:rPr lang="en-GB" sz="3400" baseline="30000"/>
              <a:t>4,1</a:t>
            </a:r>
          </a:p>
        </p:txBody>
      </p:sp>
      <p:sp>
        <p:nvSpPr>
          <p:cNvPr id="15382" name="Rectangle 42"/>
          <p:cNvSpPr>
            <a:spLocks noChangeArrowheads="1"/>
          </p:cNvSpPr>
          <p:nvPr/>
        </p:nvSpPr>
        <p:spPr bwMode="auto">
          <a:xfrm>
            <a:off x="10561638" y="15225713"/>
            <a:ext cx="9067800" cy="3935412"/>
          </a:xfrm>
          <a:prstGeom prst="rect">
            <a:avLst/>
          </a:prstGeom>
          <a:noFill/>
          <a:ln w="9525">
            <a:noFill/>
            <a:miter lim="800000"/>
            <a:headEnd/>
            <a:tailEnd/>
          </a:ln>
        </p:spPr>
        <p:txBody>
          <a:bodyPr>
            <a:spAutoFit/>
          </a:bodyPr>
          <a:lstStyle/>
          <a:p>
            <a:pPr algn="just" defTabSz="914400"/>
            <a:r>
              <a:rPr lang="en-US" sz="2800"/>
              <a:t>The disk design, with milled damping waveguides on both sides of a single disk, leaves the material thickness relatively small (~1.7 mm) in the disk.</a:t>
            </a:r>
          </a:p>
          <a:p>
            <a:pPr algn="just" defTabSz="914400"/>
            <a:endParaRPr lang="en-US" sz="2800"/>
          </a:p>
          <a:p>
            <a:pPr algn="just" defTabSz="914400"/>
            <a:r>
              <a:rPr lang="en-US" sz="2800"/>
              <a:t>The disks tend to bend to a saddle-shape after machining or thermal treatment. Deformations of the order 10 µm are common. Deformation profile of a disk surface after milling  can be measured with devices such as white light interferometer. </a:t>
            </a:r>
            <a:endParaRPr lang="fi-FI" sz="2800"/>
          </a:p>
        </p:txBody>
      </p:sp>
      <p:sp>
        <p:nvSpPr>
          <p:cNvPr id="15383" name="Rectangle 43"/>
          <p:cNvSpPr>
            <a:spLocks noChangeArrowheads="1"/>
          </p:cNvSpPr>
          <p:nvPr/>
        </p:nvSpPr>
        <p:spPr bwMode="auto">
          <a:xfrm>
            <a:off x="20391438" y="8321675"/>
            <a:ext cx="9067800" cy="6070600"/>
          </a:xfrm>
          <a:prstGeom prst="rect">
            <a:avLst/>
          </a:prstGeom>
          <a:noFill/>
          <a:ln w="9525">
            <a:noFill/>
            <a:miter lim="800000"/>
            <a:headEnd/>
            <a:tailEnd/>
          </a:ln>
        </p:spPr>
        <p:txBody>
          <a:bodyPr>
            <a:spAutoFit/>
          </a:bodyPr>
          <a:lstStyle/>
          <a:p>
            <a:pPr algn="just" defTabSz="914400"/>
            <a:r>
              <a:rPr lang="en-US" sz="2800"/>
              <a:t>Finite Element Methods (FEM) can be used as a tool to check design changes. Pressure simulation with different damping waveguide configurations can be performed. </a:t>
            </a:r>
          </a:p>
          <a:p>
            <a:pPr algn="just" defTabSz="914400"/>
            <a:endParaRPr lang="en-US" sz="2800"/>
          </a:p>
          <a:p>
            <a:pPr algn="just" defTabSz="914400"/>
            <a:r>
              <a:rPr lang="en-US" sz="2800"/>
              <a:t>The simulation consists of three disks, which are subjected to a pressure of 0.4 MPa on the top surface. This represents the weight applied onto the accelerating structure during diffusion bonding process.</a:t>
            </a:r>
          </a:p>
          <a:p>
            <a:pPr algn="just" defTabSz="914400"/>
            <a:endParaRPr lang="en-US" sz="2800"/>
          </a:p>
          <a:p>
            <a:pPr algn="just" defTabSz="914400"/>
            <a:r>
              <a:rPr lang="en-US" sz="2800"/>
              <a:t>Results indicate that the changes in consecutive damping waveguide rotation of 45</a:t>
            </a:r>
            <a:r>
              <a:rPr lang="en-US" sz="2800">
                <a:cs typeface="Arial" charset="0"/>
              </a:rPr>
              <a:t>°,</a:t>
            </a:r>
            <a:r>
              <a:rPr lang="en-US" sz="2800"/>
              <a:t> do contribute to the pressure distribution, but do not cause permanent deformations to the components.</a:t>
            </a:r>
            <a:endParaRPr lang="fi-FI" sz="2800"/>
          </a:p>
        </p:txBody>
      </p:sp>
      <p:sp>
        <p:nvSpPr>
          <p:cNvPr id="15384" name="Rectangle 46"/>
          <p:cNvSpPr>
            <a:spLocks noChangeArrowheads="1"/>
          </p:cNvSpPr>
          <p:nvPr/>
        </p:nvSpPr>
        <p:spPr bwMode="auto">
          <a:xfrm>
            <a:off x="22601238" y="22342475"/>
            <a:ext cx="7666037" cy="946150"/>
          </a:xfrm>
          <a:prstGeom prst="rect">
            <a:avLst/>
          </a:prstGeom>
          <a:noFill/>
          <a:ln w="9525">
            <a:noFill/>
            <a:miter lim="800000"/>
            <a:headEnd/>
            <a:tailEnd/>
          </a:ln>
        </p:spPr>
        <p:txBody>
          <a:bodyPr>
            <a:spAutoFit/>
          </a:bodyPr>
          <a:lstStyle/>
          <a:p>
            <a:pPr defTabSz="914400"/>
            <a:r>
              <a:rPr lang="en-US" sz="2800"/>
              <a:t>The process steps of engineering design for  CLIC RF structures</a:t>
            </a:r>
          </a:p>
        </p:txBody>
      </p:sp>
      <p:sp>
        <p:nvSpPr>
          <p:cNvPr id="15385" name="Rectangle 41"/>
          <p:cNvSpPr>
            <a:spLocks noChangeArrowheads="1"/>
          </p:cNvSpPr>
          <p:nvPr/>
        </p:nvSpPr>
        <p:spPr bwMode="auto">
          <a:xfrm>
            <a:off x="731838" y="21580475"/>
            <a:ext cx="7924800" cy="5643563"/>
          </a:xfrm>
          <a:prstGeom prst="rect">
            <a:avLst/>
          </a:prstGeom>
          <a:solidFill>
            <a:schemeClr val="bg1">
              <a:alpha val="0"/>
            </a:schemeClr>
          </a:solidFill>
          <a:ln w="9525">
            <a:noFill/>
            <a:miter lim="800000"/>
            <a:headEnd/>
            <a:tailEnd/>
          </a:ln>
        </p:spPr>
        <p:txBody>
          <a:bodyPr>
            <a:spAutoFit/>
          </a:bodyPr>
          <a:lstStyle/>
          <a:p>
            <a:pPr algn="just" defTabSz="914400"/>
            <a:r>
              <a:rPr lang="en-GB" sz="2800"/>
              <a:t>Machining parameters influence </a:t>
            </a:r>
          </a:p>
          <a:p>
            <a:pPr algn="just" defTabSz="914400">
              <a:buFontTx/>
              <a:buChar char="•"/>
            </a:pPr>
            <a:r>
              <a:rPr lang="en-GB" sz="2800"/>
              <a:t> Quality and the cost of the manufacturing</a:t>
            </a:r>
          </a:p>
          <a:p>
            <a:pPr algn="just" defTabSz="914400">
              <a:buFontTx/>
              <a:buChar char="•"/>
            </a:pPr>
            <a:r>
              <a:rPr lang="en-GB" sz="2800"/>
              <a:t> Tool  wear</a:t>
            </a:r>
          </a:p>
          <a:p>
            <a:pPr algn="just" defTabSz="914400">
              <a:buFontTx/>
              <a:buChar char="•"/>
            </a:pPr>
            <a:r>
              <a:rPr lang="en-GB" sz="2800"/>
              <a:t> Residual stresses</a:t>
            </a:r>
          </a:p>
          <a:p>
            <a:pPr algn="just" defTabSz="914400">
              <a:buFontTx/>
              <a:buChar char="•"/>
            </a:pPr>
            <a:r>
              <a:rPr lang="en-GB" sz="2800"/>
              <a:t> Accuracy of the components</a:t>
            </a:r>
          </a:p>
          <a:p>
            <a:pPr algn="just" defTabSz="914400"/>
            <a:endParaRPr lang="en-GB" sz="2800"/>
          </a:p>
          <a:p>
            <a:pPr algn="just" defTabSz="914400"/>
            <a:r>
              <a:rPr lang="en-US" sz="2800"/>
              <a:t>The simulated stress levels with milling depth of 20 µm and 1 mm diameter tool, can reach 700 MPa and temperatures of 1000 °C. </a:t>
            </a:r>
          </a:p>
          <a:p>
            <a:pPr algn="just" defTabSz="914400"/>
            <a:endParaRPr lang="en-GB" sz="2800"/>
          </a:p>
          <a:p>
            <a:pPr algn="just" defTabSz="914400"/>
            <a:r>
              <a:rPr lang="en-GB" sz="2800"/>
              <a:t>Chip formation simulations can improve the understanding of these parameters </a:t>
            </a:r>
            <a:r>
              <a:rPr lang="en-US" sz="2800"/>
              <a:t>and keep the cost-quality relation reasonable</a:t>
            </a:r>
            <a:r>
              <a:rPr lang="en-GB" sz="2800"/>
              <a:t>. </a:t>
            </a:r>
            <a:endParaRPr lang="en-GB"/>
          </a:p>
        </p:txBody>
      </p:sp>
      <p:sp>
        <p:nvSpPr>
          <p:cNvPr id="15386" name="Rectangle 36"/>
          <p:cNvSpPr>
            <a:spLocks noChangeArrowheads="1"/>
          </p:cNvSpPr>
          <p:nvPr/>
        </p:nvSpPr>
        <p:spPr bwMode="auto">
          <a:xfrm>
            <a:off x="22677438" y="23695025"/>
            <a:ext cx="6629400" cy="4789488"/>
          </a:xfrm>
          <a:prstGeom prst="rect">
            <a:avLst/>
          </a:prstGeom>
          <a:noFill/>
          <a:ln w="9525">
            <a:noFill/>
            <a:miter lim="800000"/>
            <a:headEnd/>
            <a:tailEnd/>
          </a:ln>
        </p:spPr>
        <p:txBody>
          <a:bodyPr>
            <a:spAutoFit/>
          </a:bodyPr>
          <a:lstStyle/>
          <a:p>
            <a:pPr defTabSz="914400"/>
            <a:r>
              <a:rPr lang="en-US" sz="2800"/>
              <a:t>1.   RF design,</a:t>
            </a:r>
          </a:p>
          <a:p>
            <a:pPr defTabSz="914400"/>
            <a:r>
              <a:rPr lang="en-US" sz="2800"/>
              <a:t>2.   3D CAD engineering design, </a:t>
            </a:r>
          </a:p>
          <a:p>
            <a:pPr defTabSz="914400"/>
            <a:r>
              <a:rPr lang="en-US" sz="2800"/>
              <a:t>3.   Integration of other systems, </a:t>
            </a:r>
          </a:p>
          <a:p>
            <a:pPr defTabSz="914400"/>
            <a:r>
              <a:rPr lang="en-US" sz="2800"/>
              <a:t>4.   Technical specification, </a:t>
            </a:r>
          </a:p>
          <a:p>
            <a:pPr defTabSz="914400"/>
            <a:r>
              <a:rPr lang="en-US" sz="2800"/>
              <a:t>5.   Tendering, </a:t>
            </a:r>
          </a:p>
          <a:p>
            <a:pPr defTabSz="914400"/>
            <a:r>
              <a:rPr lang="en-US" sz="2800"/>
              <a:t>6.   Fabrication, </a:t>
            </a:r>
          </a:p>
          <a:p>
            <a:pPr defTabSz="914400"/>
            <a:r>
              <a:rPr lang="en-US" sz="2800"/>
              <a:t>7.   Geometrical control,</a:t>
            </a:r>
          </a:p>
          <a:p>
            <a:pPr defTabSz="914400"/>
            <a:r>
              <a:rPr lang="en-US" sz="2800"/>
              <a:t>       verification and cleaning, </a:t>
            </a:r>
          </a:p>
          <a:p>
            <a:pPr defTabSz="914400"/>
            <a:r>
              <a:rPr lang="en-US" sz="2800"/>
              <a:t>8.   Precision Assembly, </a:t>
            </a:r>
          </a:p>
          <a:p>
            <a:pPr defTabSz="914400"/>
            <a:r>
              <a:rPr lang="en-US" sz="2800"/>
              <a:t>9.   Heat treatments and bonding, </a:t>
            </a:r>
          </a:p>
          <a:p>
            <a:pPr defTabSz="914400"/>
            <a:r>
              <a:rPr lang="en-US" sz="2800"/>
              <a:t>10. RF testing and validation</a:t>
            </a:r>
            <a:endParaRPr lang="fi-FI" sz="2800"/>
          </a:p>
        </p:txBody>
      </p:sp>
      <p:pic>
        <p:nvPicPr>
          <p:cNvPr id="15387" name="Picture 36" descr="juu"/>
          <p:cNvPicPr>
            <a:picLocks noChangeAspect="1" noChangeArrowheads="1"/>
          </p:cNvPicPr>
          <p:nvPr/>
        </p:nvPicPr>
        <p:blipFill>
          <a:blip r:embed="rId10" cstate="print"/>
          <a:srcRect/>
          <a:stretch>
            <a:fillRect/>
          </a:stretch>
        </p:blipFill>
        <p:spPr bwMode="auto">
          <a:xfrm>
            <a:off x="10561638" y="8443913"/>
            <a:ext cx="9067800" cy="6122987"/>
          </a:xfrm>
          <a:prstGeom prst="rect">
            <a:avLst/>
          </a:prstGeom>
          <a:noFill/>
          <a:ln w="25400">
            <a:solidFill>
              <a:schemeClr val="tx1"/>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6179</TotalTime>
  <Words>923</Words>
  <Application>Microsoft Office PowerPoint</Application>
  <PresentationFormat>Custom</PresentationFormat>
  <Paragraphs>54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dgudkov</dc:creator>
  <cp:lastModifiedBy>riddone</cp:lastModifiedBy>
  <cp:revision>237</cp:revision>
  <cp:lastPrinted>2010-09-08T14:33:10Z</cp:lastPrinted>
  <dcterms:created xsi:type="dcterms:W3CDTF">2010-05-19T13:51:06Z</dcterms:created>
  <dcterms:modified xsi:type="dcterms:W3CDTF">2010-10-19T07:11:24Z</dcterms:modified>
</cp:coreProperties>
</file>