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tiff" ContentType="image/tif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Lst>
  <p:notesMasterIdLst>
    <p:notesMasterId r:id="rId29"/>
  </p:notesMasterIdLst>
  <p:sldIdLst>
    <p:sldId id="256" r:id="rId5"/>
    <p:sldId id="257" r:id="rId6"/>
    <p:sldId id="258" r:id="rId7"/>
    <p:sldId id="280" r:id="rId8"/>
    <p:sldId id="259" r:id="rId9"/>
    <p:sldId id="260" r:id="rId10"/>
    <p:sldId id="261" r:id="rId11"/>
    <p:sldId id="262" r:id="rId12"/>
    <p:sldId id="265" r:id="rId13"/>
    <p:sldId id="263" r:id="rId14"/>
    <p:sldId id="264" r:id="rId15"/>
    <p:sldId id="266" r:id="rId16"/>
    <p:sldId id="267" r:id="rId17"/>
    <p:sldId id="268" r:id="rId18"/>
    <p:sldId id="269" r:id="rId19"/>
    <p:sldId id="271" r:id="rId20"/>
    <p:sldId id="272" r:id="rId21"/>
    <p:sldId id="273" r:id="rId22"/>
    <p:sldId id="274" r:id="rId23"/>
    <p:sldId id="275" r:id="rId24"/>
    <p:sldId id="276" r:id="rId25"/>
    <p:sldId id="278" r:id="rId26"/>
    <p:sldId id="277" r:id="rId27"/>
    <p:sldId id="279"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9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Users\m\maichele\Public\Brazing%20test%20Thales\brasage_diff_CEA.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0.1639262314972095"/>
          <c:y val="2.0915723832777375E-2"/>
          <c:w val="0.76882310118903174"/>
          <c:h val="0.86391752577319592"/>
        </c:manualLayout>
      </c:layout>
      <c:scatterChart>
        <c:scatterStyle val="smoothMarker"/>
        <c:ser>
          <c:idx val="0"/>
          <c:order val="0"/>
          <c:tx>
            <c:strRef>
              <c:f>'serie 20'!$C$1</c:f>
              <c:strCache>
                <c:ptCount val="1"/>
                <c:pt idx="0">
                  <c:v>EC ZONE BASSE</c:v>
                </c:pt>
              </c:strCache>
            </c:strRef>
          </c:tx>
          <c:xVal>
            <c:numRef>
              <c:f>'serie 20'!$B$2:$B$1985</c:f>
              <c:numCache>
                <c:formatCode>0.0</c:formatCode>
                <c:ptCount val="1984"/>
                <c:pt idx="0">
                  <c:v>0</c:v>
                </c:pt>
                <c:pt idx="1">
                  <c:v>0.16666666666666671</c:v>
                </c:pt>
                <c:pt idx="2">
                  <c:v>0.33333333333333331</c:v>
                </c:pt>
                <c:pt idx="3">
                  <c:v>0.5</c:v>
                </c:pt>
                <c:pt idx="4">
                  <c:v>0.66666666666666663</c:v>
                </c:pt>
                <c:pt idx="5">
                  <c:v>0.8333333333333337</c:v>
                </c:pt>
                <c:pt idx="6">
                  <c:v>0.99999999999999989</c:v>
                </c:pt>
                <c:pt idx="7">
                  <c:v>1.1666666666666665</c:v>
                </c:pt>
                <c:pt idx="8">
                  <c:v>1.3333333333333333</c:v>
                </c:pt>
                <c:pt idx="9">
                  <c:v>1.5</c:v>
                </c:pt>
                <c:pt idx="10">
                  <c:v>1.6666666666666667</c:v>
                </c:pt>
                <c:pt idx="11">
                  <c:v>1.8333333333333335</c:v>
                </c:pt>
                <c:pt idx="12">
                  <c:v>2</c:v>
                </c:pt>
                <c:pt idx="13">
                  <c:v>2.1666666666666665</c:v>
                </c:pt>
                <c:pt idx="14">
                  <c:v>2.333333333333333</c:v>
                </c:pt>
                <c:pt idx="15">
                  <c:v>2.4999999999999987</c:v>
                </c:pt>
                <c:pt idx="16">
                  <c:v>2.6666666666666661</c:v>
                </c:pt>
                <c:pt idx="17">
                  <c:v>2.8333333333333326</c:v>
                </c:pt>
                <c:pt idx="18">
                  <c:v>2.9999999999999987</c:v>
                </c:pt>
                <c:pt idx="19">
                  <c:v>3.1666666666666647</c:v>
                </c:pt>
                <c:pt idx="20">
                  <c:v>3.3333333333333321</c:v>
                </c:pt>
                <c:pt idx="21">
                  <c:v>3.4999999999999987</c:v>
                </c:pt>
                <c:pt idx="22">
                  <c:v>3.6666666666666647</c:v>
                </c:pt>
                <c:pt idx="23">
                  <c:v>3.8333333333333317</c:v>
                </c:pt>
                <c:pt idx="24">
                  <c:v>3.9999999999999978</c:v>
                </c:pt>
                <c:pt idx="25">
                  <c:v>4.1666666666666652</c:v>
                </c:pt>
                <c:pt idx="26">
                  <c:v>4.3333333333333393</c:v>
                </c:pt>
                <c:pt idx="27">
                  <c:v>4.4999999999999991</c:v>
                </c:pt>
                <c:pt idx="28">
                  <c:v>4.6666666666666661</c:v>
                </c:pt>
                <c:pt idx="29">
                  <c:v>4.8333333333333401</c:v>
                </c:pt>
                <c:pt idx="30">
                  <c:v>5</c:v>
                </c:pt>
                <c:pt idx="31">
                  <c:v>5.166666666666667</c:v>
                </c:pt>
                <c:pt idx="32">
                  <c:v>5.333333333333341</c:v>
                </c:pt>
                <c:pt idx="33">
                  <c:v>5.5000000000000009</c:v>
                </c:pt>
                <c:pt idx="34">
                  <c:v>5.6666666666666679</c:v>
                </c:pt>
                <c:pt idx="35">
                  <c:v>5.8333333333333419</c:v>
                </c:pt>
                <c:pt idx="36">
                  <c:v>6.0000000000000018</c:v>
                </c:pt>
                <c:pt idx="37">
                  <c:v>6.1666666666666687</c:v>
                </c:pt>
                <c:pt idx="38">
                  <c:v>6.3333333333333428</c:v>
                </c:pt>
                <c:pt idx="39">
                  <c:v>6.5000000000000027</c:v>
                </c:pt>
                <c:pt idx="40">
                  <c:v>6.6666666666666696</c:v>
                </c:pt>
                <c:pt idx="41">
                  <c:v>6.8333333333333428</c:v>
                </c:pt>
                <c:pt idx="42">
                  <c:v>7.0000000000000036</c:v>
                </c:pt>
                <c:pt idx="43">
                  <c:v>7.1666666666666705</c:v>
                </c:pt>
                <c:pt idx="44">
                  <c:v>7.3333333333333437</c:v>
                </c:pt>
                <c:pt idx="45">
                  <c:v>7.5000000000000044</c:v>
                </c:pt>
                <c:pt idx="46">
                  <c:v>7.6666666666666705</c:v>
                </c:pt>
                <c:pt idx="47">
                  <c:v>7.8333333333333437</c:v>
                </c:pt>
                <c:pt idx="48">
                  <c:v>8.0000000000000053</c:v>
                </c:pt>
                <c:pt idx="49">
                  <c:v>8.1666666666666767</c:v>
                </c:pt>
                <c:pt idx="50">
                  <c:v>8.3333333333333375</c:v>
                </c:pt>
                <c:pt idx="51">
                  <c:v>8.5000000000000036</c:v>
                </c:pt>
                <c:pt idx="52">
                  <c:v>8.6666666666666767</c:v>
                </c:pt>
                <c:pt idx="53">
                  <c:v>8.8333333333333357</c:v>
                </c:pt>
                <c:pt idx="54">
                  <c:v>9.0000000000000018</c:v>
                </c:pt>
                <c:pt idx="55">
                  <c:v>9.1666666666666767</c:v>
                </c:pt>
                <c:pt idx="56">
                  <c:v>9.3333333333333357</c:v>
                </c:pt>
                <c:pt idx="57">
                  <c:v>9.5</c:v>
                </c:pt>
                <c:pt idx="58">
                  <c:v>9.6666666666666767</c:v>
                </c:pt>
                <c:pt idx="59">
                  <c:v>9.8333333333333321</c:v>
                </c:pt>
                <c:pt idx="60">
                  <c:v>10.000000000000002</c:v>
                </c:pt>
                <c:pt idx="61">
                  <c:v>10.166666666666677</c:v>
                </c:pt>
                <c:pt idx="62">
                  <c:v>10.33333333333333</c:v>
                </c:pt>
                <c:pt idx="63">
                  <c:v>10.500000000000002</c:v>
                </c:pt>
                <c:pt idx="64">
                  <c:v>10.666666666666677</c:v>
                </c:pt>
                <c:pt idx="65">
                  <c:v>10.833333333333329</c:v>
                </c:pt>
                <c:pt idx="66">
                  <c:v>11.000000000000002</c:v>
                </c:pt>
                <c:pt idx="67">
                  <c:v>11.166666666666675</c:v>
                </c:pt>
                <c:pt idx="68">
                  <c:v>11.333333333333327</c:v>
                </c:pt>
                <c:pt idx="69">
                  <c:v>11.500000000000002</c:v>
                </c:pt>
                <c:pt idx="70">
                  <c:v>11.666666666666673</c:v>
                </c:pt>
                <c:pt idx="71">
                  <c:v>11.833333333333325</c:v>
                </c:pt>
                <c:pt idx="72">
                  <c:v>12.000000000000002</c:v>
                </c:pt>
                <c:pt idx="73">
                  <c:v>12.166666666666671</c:v>
                </c:pt>
                <c:pt idx="74">
                  <c:v>12.333333333333323</c:v>
                </c:pt>
                <c:pt idx="75">
                  <c:v>12.500000000000002</c:v>
                </c:pt>
                <c:pt idx="76">
                  <c:v>12.666666666666668</c:v>
                </c:pt>
                <c:pt idx="77">
                  <c:v>12.833333333333321</c:v>
                </c:pt>
                <c:pt idx="78">
                  <c:v>13.000000000000002</c:v>
                </c:pt>
                <c:pt idx="79">
                  <c:v>13.166666666666666</c:v>
                </c:pt>
                <c:pt idx="80">
                  <c:v>13.33333333333332</c:v>
                </c:pt>
                <c:pt idx="81">
                  <c:v>13.500000000000002</c:v>
                </c:pt>
                <c:pt idx="82">
                  <c:v>13.666666666666664</c:v>
                </c:pt>
                <c:pt idx="83">
                  <c:v>13.83333333333332</c:v>
                </c:pt>
                <c:pt idx="84">
                  <c:v>14.000000000000002</c:v>
                </c:pt>
                <c:pt idx="85">
                  <c:v>14.166666666666661</c:v>
                </c:pt>
                <c:pt idx="86">
                  <c:v>14.333333333333316</c:v>
                </c:pt>
                <c:pt idx="87">
                  <c:v>14.499999999999998</c:v>
                </c:pt>
                <c:pt idx="88">
                  <c:v>14.666666666666661</c:v>
                </c:pt>
                <c:pt idx="89">
                  <c:v>14.833333333333314</c:v>
                </c:pt>
                <c:pt idx="90">
                  <c:v>14.999999999999995</c:v>
                </c:pt>
                <c:pt idx="91">
                  <c:v>15.166666666666659</c:v>
                </c:pt>
                <c:pt idx="92">
                  <c:v>15.333333333333314</c:v>
                </c:pt>
                <c:pt idx="93">
                  <c:v>15.499999999999991</c:v>
                </c:pt>
                <c:pt idx="94">
                  <c:v>15.666666666666659</c:v>
                </c:pt>
                <c:pt idx="95">
                  <c:v>15.833333333333314</c:v>
                </c:pt>
                <c:pt idx="96">
                  <c:v>15.999999999999988</c:v>
                </c:pt>
                <c:pt idx="97">
                  <c:v>16.166666666666643</c:v>
                </c:pt>
                <c:pt idx="98">
                  <c:v>16.333333333333275</c:v>
                </c:pt>
                <c:pt idx="99">
                  <c:v>16.499999999999979</c:v>
                </c:pt>
                <c:pt idx="100">
                  <c:v>16.666666666666647</c:v>
                </c:pt>
                <c:pt idx="101">
                  <c:v>16.833333333333279</c:v>
                </c:pt>
                <c:pt idx="102">
                  <c:v>16.999999999999982</c:v>
                </c:pt>
                <c:pt idx="103">
                  <c:v>17.16666666666665</c:v>
                </c:pt>
                <c:pt idx="104">
                  <c:v>17.333333333333279</c:v>
                </c:pt>
                <c:pt idx="105">
                  <c:v>17.499999999999986</c:v>
                </c:pt>
                <c:pt idx="106">
                  <c:v>17.666666666666654</c:v>
                </c:pt>
                <c:pt idx="107">
                  <c:v>17.833333333333282</c:v>
                </c:pt>
                <c:pt idx="108">
                  <c:v>17.999999999999989</c:v>
                </c:pt>
                <c:pt idx="109">
                  <c:v>18.166666666666657</c:v>
                </c:pt>
                <c:pt idx="110">
                  <c:v>18.333333333333282</c:v>
                </c:pt>
                <c:pt idx="111">
                  <c:v>18.499999999999989</c:v>
                </c:pt>
                <c:pt idx="112">
                  <c:v>18.666666666666661</c:v>
                </c:pt>
                <c:pt idx="113">
                  <c:v>18.83333333333329</c:v>
                </c:pt>
                <c:pt idx="114">
                  <c:v>18.999999999999989</c:v>
                </c:pt>
                <c:pt idx="115">
                  <c:v>19.166666666666664</c:v>
                </c:pt>
                <c:pt idx="116">
                  <c:v>19.33333333333329</c:v>
                </c:pt>
                <c:pt idx="117">
                  <c:v>19.5</c:v>
                </c:pt>
                <c:pt idx="118">
                  <c:v>19.666666666666668</c:v>
                </c:pt>
                <c:pt idx="119">
                  <c:v>19.833333333333297</c:v>
                </c:pt>
                <c:pt idx="120">
                  <c:v>20.000000000000004</c:v>
                </c:pt>
                <c:pt idx="121">
                  <c:v>20.166666666666671</c:v>
                </c:pt>
                <c:pt idx="122">
                  <c:v>20.333333333333297</c:v>
                </c:pt>
                <c:pt idx="123">
                  <c:v>20.500000000000007</c:v>
                </c:pt>
                <c:pt idx="124">
                  <c:v>20.666666666666675</c:v>
                </c:pt>
                <c:pt idx="125">
                  <c:v>20.833333333333304</c:v>
                </c:pt>
                <c:pt idx="126">
                  <c:v>21.000000000000011</c:v>
                </c:pt>
                <c:pt idx="127">
                  <c:v>21.166666666666693</c:v>
                </c:pt>
                <c:pt idx="128">
                  <c:v>21.333333333333304</c:v>
                </c:pt>
                <c:pt idx="129">
                  <c:v>21.500000000000014</c:v>
                </c:pt>
                <c:pt idx="130">
                  <c:v>21.666666666666693</c:v>
                </c:pt>
                <c:pt idx="131">
                  <c:v>21.833333333333311</c:v>
                </c:pt>
                <c:pt idx="132">
                  <c:v>22.000000000000018</c:v>
                </c:pt>
                <c:pt idx="133">
                  <c:v>22.166666666666693</c:v>
                </c:pt>
                <c:pt idx="134">
                  <c:v>22.333333333333311</c:v>
                </c:pt>
                <c:pt idx="135">
                  <c:v>22.500000000000021</c:v>
                </c:pt>
                <c:pt idx="136">
                  <c:v>22.666666666666693</c:v>
                </c:pt>
                <c:pt idx="137">
                  <c:v>22.833333333333318</c:v>
                </c:pt>
                <c:pt idx="138">
                  <c:v>23.000000000000025</c:v>
                </c:pt>
                <c:pt idx="139">
                  <c:v>23.166666666666693</c:v>
                </c:pt>
                <c:pt idx="140">
                  <c:v>23.333333333333318</c:v>
                </c:pt>
                <c:pt idx="141">
                  <c:v>23.500000000000028</c:v>
                </c:pt>
                <c:pt idx="142">
                  <c:v>23.666666666666696</c:v>
                </c:pt>
                <c:pt idx="143">
                  <c:v>23.833333333333325</c:v>
                </c:pt>
                <c:pt idx="144">
                  <c:v>24.000000000000032</c:v>
                </c:pt>
                <c:pt idx="145">
                  <c:v>24.1666666666667</c:v>
                </c:pt>
                <c:pt idx="146">
                  <c:v>24.333333333333325</c:v>
                </c:pt>
                <c:pt idx="147">
                  <c:v>24.500000000000036</c:v>
                </c:pt>
                <c:pt idx="148">
                  <c:v>24.666666666666703</c:v>
                </c:pt>
                <c:pt idx="149">
                  <c:v>24.833333333333329</c:v>
                </c:pt>
                <c:pt idx="150">
                  <c:v>25.000000000000039</c:v>
                </c:pt>
                <c:pt idx="151">
                  <c:v>25.166666666666707</c:v>
                </c:pt>
                <c:pt idx="152">
                  <c:v>25.333333333333332</c:v>
                </c:pt>
                <c:pt idx="153">
                  <c:v>25.500000000000043</c:v>
                </c:pt>
                <c:pt idx="154">
                  <c:v>25.66666666666671</c:v>
                </c:pt>
                <c:pt idx="155">
                  <c:v>25.833333333333336</c:v>
                </c:pt>
                <c:pt idx="156">
                  <c:v>26.000000000000046</c:v>
                </c:pt>
                <c:pt idx="157">
                  <c:v>26.166666666666714</c:v>
                </c:pt>
                <c:pt idx="158">
                  <c:v>26.333333333333343</c:v>
                </c:pt>
                <c:pt idx="159">
                  <c:v>26.50000000000005</c:v>
                </c:pt>
                <c:pt idx="160">
                  <c:v>26.666666666666718</c:v>
                </c:pt>
                <c:pt idx="161">
                  <c:v>26.833333333333343</c:v>
                </c:pt>
                <c:pt idx="162">
                  <c:v>27.000000000000053</c:v>
                </c:pt>
                <c:pt idx="163">
                  <c:v>27.166666666666721</c:v>
                </c:pt>
                <c:pt idx="164">
                  <c:v>27.33333333333335</c:v>
                </c:pt>
                <c:pt idx="165">
                  <c:v>27.500000000000057</c:v>
                </c:pt>
                <c:pt idx="166">
                  <c:v>27.666666666666725</c:v>
                </c:pt>
                <c:pt idx="167">
                  <c:v>27.83333333333335</c:v>
                </c:pt>
                <c:pt idx="168">
                  <c:v>28.00000000000006</c:v>
                </c:pt>
                <c:pt idx="169">
                  <c:v>28.166666666666728</c:v>
                </c:pt>
                <c:pt idx="170">
                  <c:v>28.333333333333357</c:v>
                </c:pt>
                <c:pt idx="171">
                  <c:v>28.500000000000064</c:v>
                </c:pt>
                <c:pt idx="172">
                  <c:v>28.666666666666732</c:v>
                </c:pt>
                <c:pt idx="173">
                  <c:v>28.833333333333364</c:v>
                </c:pt>
                <c:pt idx="174">
                  <c:v>29.000000000000068</c:v>
                </c:pt>
                <c:pt idx="175">
                  <c:v>29.166666666666732</c:v>
                </c:pt>
                <c:pt idx="176">
                  <c:v>29.333333333333371</c:v>
                </c:pt>
                <c:pt idx="177">
                  <c:v>29.500000000000071</c:v>
                </c:pt>
                <c:pt idx="178">
                  <c:v>29.666666666666739</c:v>
                </c:pt>
                <c:pt idx="179">
                  <c:v>29.833333333333378</c:v>
                </c:pt>
                <c:pt idx="180">
                  <c:v>30.000000000000075</c:v>
                </c:pt>
                <c:pt idx="181">
                  <c:v>30.166666666666742</c:v>
                </c:pt>
                <c:pt idx="182">
                  <c:v>30.333333333333385</c:v>
                </c:pt>
                <c:pt idx="183">
                  <c:v>30.500000000000078</c:v>
                </c:pt>
                <c:pt idx="184">
                  <c:v>30.666666666666746</c:v>
                </c:pt>
                <c:pt idx="185">
                  <c:v>30.833333333333389</c:v>
                </c:pt>
                <c:pt idx="186">
                  <c:v>31.000000000000085</c:v>
                </c:pt>
                <c:pt idx="187">
                  <c:v>31.16666666666675</c:v>
                </c:pt>
                <c:pt idx="188">
                  <c:v>31.333333333333396</c:v>
                </c:pt>
                <c:pt idx="189">
                  <c:v>31.500000000000085</c:v>
                </c:pt>
                <c:pt idx="190">
                  <c:v>31.666666666666753</c:v>
                </c:pt>
                <c:pt idx="191">
                  <c:v>31.8333333333334</c:v>
                </c:pt>
                <c:pt idx="192">
                  <c:v>32.000000000000085</c:v>
                </c:pt>
                <c:pt idx="193">
                  <c:v>32.166666666666707</c:v>
                </c:pt>
                <c:pt idx="194">
                  <c:v>32.333333333333414</c:v>
                </c:pt>
                <c:pt idx="195">
                  <c:v>32.500000000000078</c:v>
                </c:pt>
                <c:pt idx="196">
                  <c:v>32.6666666666667</c:v>
                </c:pt>
                <c:pt idx="197">
                  <c:v>32.833333333333407</c:v>
                </c:pt>
                <c:pt idx="198">
                  <c:v>33.000000000000071</c:v>
                </c:pt>
                <c:pt idx="199">
                  <c:v>33.166666666666693</c:v>
                </c:pt>
                <c:pt idx="200">
                  <c:v>33.3333333333334</c:v>
                </c:pt>
                <c:pt idx="201">
                  <c:v>33.500000000000064</c:v>
                </c:pt>
                <c:pt idx="202">
                  <c:v>33.666666666666679</c:v>
                </c:pt>
                <c:pt idx="203">
                  <c:v>33.833333333333393</c:v>
                </c:pt>
                <c:pt idx="204">
                  <c:v>34.000000000000057</c:v>
                </c:pt>
                <c:pt idx="205">
                  <c:v>34.166666666666664</c:v>
                </c:pt>
                <c:pt idx="206">
                  <c:v>34.333333333333385</c:v>
                </c:pt>
                <c:pt idx="207">
                  <c:v>34.50000000000005</c:v>
                </c:pt>
                <c:pt idx="208">
                  <c:v>34.66666666666665</c:v>
                </c:pt>
                <c:pt idx="209">
                  <c:v>34.833333333333378</c:v>
                </c:pt>
                <c:pt idx="210">
                  <c:v>35.000000000000043</c:v>
                </c:pt>
                <c:pt idx="211">
                  <c:v>35.166666666666636</c:v>
                </c:pt>
                <c:pt idx="212">
                  <c:v>35.333333333333371</c:v>
                </c:pt>
                <c:pt idx="213">
                  <c:v>35.500000000000036</c:v>
                </c:pt>
                <c:pt idx="214">
                  <c:v>35.666666666666622</c:v>
                </c:pt>
                <c:pt idx="215">
                  <c:v>35.833333333333364</c:v>
                </c:pt>
                <c:pt idx="216">
                  <c:v>36.000000000000028</c:v>
                </c:pt>
                <c:pt idx="217">
                  <c:v>36.166666666666607</c:v>
                </c:pt>
                <c:pt idx="218">
                  <c:v>36.333333333333357</c:v>
                </c:pt>
                <c:pt idx="219">
                  <c:v>36.500000000000021</c:v>
                </c:pt>
                <c:pt idx="220">
                  <c:v>36.6666666666666</c:v>
                </c:pt>
                <c:pt idx="221">
                  <c:v>36.83333333333335</c:v>
                </c:pt>
                <c:pt idx="222">
                  <c:v>37.000000000000014</c:v>
                </c:pt>
                <c:pt idx="223">
                  <c:v>37.166666666666593</c:v>
                </c:pt>
                <c:pt idx="224">
                  <c:v>37.333333333333343</c:v>
                </c:pt>
                <c:pt idx="225">
                  <c:v>37.500000000000007</c:v>
                </c:pt>
                <c:pt idx="226">
                  <c:v>37.666666666666586</c:v>
                </c:pt>
                <c:pt idx="227">
                  <c:v>37.833333333333336</c:v>
                </c:pt>
                <c:pt idx="228">
                  <c:v>38</c:v>
                </c:pt>
                <c:pt idx="229">
                  <c:v>38.166666666666579</c:v>
                </c:pt>
                <c:pt idx="230">
                  <c:v>38.333333333333329</c:v>
                </c:pt>
                <c:pt idx="231">
                  <c:v>38.5</c:v>
                </c:pt>
                <c:pt idx="232">
                  <c:v>38.666666666666572</c:v>
                </c:pt>
                <c:pt idx="233">
                  <c:v>38.833333333333321</c:v>
                </c:pt>
                <c:pt idx="234">
                  <c:v>39</c:v>
                </c:pt>
                <c:pt idx="235">
                  <c:v>39.166666666666565</c:v>
                </c:pt>
                <c:pt idx="236">
                  <c:v>39.333333333333314</c:v>
                </c:pt>
                <c:pt idx="237">
                  <c:v>39.5</c:v>
                </c:pt>
                <c:pt idx="238">
                  <c:v>39.666666666666558</c:v>
                </c:pt>
                <c:pt idx="239">
                  <c:v>39.833333333333307</c:v>
                </c:pt>
                <c:pt idx="240">
                  <c:v>40</c:v>
                </c:pt>
                <c:pt idx="241">
                  <c:v>40.166666666666551</c:v>
                </c:pt>
                <c:pt idx="242">
                  <c:v>40.3333333333333</c:v>
                </c:pt>
                <c:pt idx="243">
                  <c:v>40.5</c:v>
                </c:pt>
                <c:pt idx="244">
                  <c:v>40.666666666666544</c:v>
                </c:pt>
                <c:pt idx="245">
                  <c:v>40.833333333333293</c:v>
                </c:pt>
                <c:pt idx="246">
                  <c:v>41</c:v>
                </c:pt>
                <c:pt idx="247">
                  <c:v>41.166666666666536</c:v>
                </c:pt>
                <c:pt idx="248">
                  <c:v>41.333333333333286</c:v>
                </c:pt>
                <c:pt idx="249">
                  <c:v>41.499999999999993</c:v>
                </c:pt>
                <c:pt idx="250">
                  <c:v>41.666666666666536</c:v>
                </c:pt>
                <c:pt idx="251">
                  <c:v>41.833333333333279</c:v>
                </c:pt>
                <c:pt idx="252">
                  <c:v>41.999999999999986</c:v>
                </c:pt>
                <c:pt idx="253">
                  <c:v>42.166666666666522</c:v>
                </c:pt>
                <c:pt idx="254">
                  <c:v>42.333333333333272</c:v>
                </c:pt>
                <c:pt idx="255">
                  <c:v>42.499999999999979</c:v>
                </c:pt>
                <c:pt idx="256">
                  <c:v>42.666666666666522</c:v>
                </c:pt>
                <c:pt idx="257">
                  <c:v>42.833333333333265</c:v>
                </c:pt>
                <c:pt idx="258">
                  <c:v>42.999999999999972</c:v>
                </c:pt>
                <c:pt idx="259">
                  <c:v>43.166666666666508</c:v>
                </c:pt>
                <c:pt idx="260">
                  <c:v>43.333333333333258</c:v>
                </c:pt>
                <c:pt idx="261">
                  <c:v>43.499999999999964</c:v>
                </c:pt>
                <c:pt idx="262">
                  <c:v>43.666666666666508</c:v>
                </c:pt>
                <c:pt idx="263">
                  <c:v>43.83333333333325</c:v>
                </c:pt>
                <c:pt idx="264">
                  <c:v>43.999999999999957</c:v>
                </c:pt>
                <c:pt idx="265">
                  <c:v>44.166666666666494</c:v>
                </c:pt>
                <c:pt idx="266">
                  <c:v>44.333333333333243</c:v>
                </c:pt>
                <c:pt idx="267">
                  <c:v>44.49999999999995</c:v>
                </c:pt>
                <c:pt idx="268">
                  <c:v>44.666666666666494</c:v>
                </c:pt>
                <c:pt idx="269">
                  <c:v>44.833333333333236</c:v>
                </c:pt>
                <c:pt idx="270">
                  <c:v>44.999999999999943</c:v>
                </c:pt>
                <c:pt idx="271">
                  <c:v>45.166666666666487</c:v>
                </c:pt>
                <c:pt idx="272">
                  <c:v>45.333333333333229</c:v>
                </c:pt>
                <c:pt idx="273">
                  <c:v>45.499999999999936</c:v>
                </c:pt>
                <c:pt idx="274">
                  <c:v>45.666666666666487</c:v>
                </c:pt>
                <c:pt idx="275">
                  <c:v>45.833333333333222</c:v>
                </c:pt>
                <c:pt idx="276">
                  <c:v>45.999999999999929</c:v>
                </c:pt>
                <c:pt idx="277">
                  <c:v>46.166666666666472</c:v>
                </c:pt>
                <c:pt idx="278">
                  <c:v>46.333333333333215</c:v>
                </c:pt>
                <c:pt idx="279">
                  <c:v>46.499999999999922</c:v>
                </c:pt>
                <c:pt idx="280">
                  <c:v>46.666666666666472</c:v>
                </c:pt>
                <c:pt idx="281">
                  <c:v>46.833333333333208</c:v>
                </c:pt>
                <c:pt idx="282">
                  <c:v>46.999999999999915</c:v>
                </c:pt>
                <c:pt idx="283">
                  <c:v>47.166666666666458</c:v>
                </c:pt>
                <c:pt idx="284">
                  <c:v>47.333333333333201</c:v>
                </c:pt>
                <c:pt idx="285">
                  <c:v>47.499999999999908</c:v>
                </c:pt>
                <c:pt idx="286">
                  <c:v>47.666666666666444</c:v>
                </c:pt>
                <c:pt idx="287">
                  <c:v>47.833333333333201</c:v>
                </c:pt>
                <c:pt idx="288">
                  <c:v>47.999999999999901</c:v>
                </c:pt>
                <c:pt idx="289">
                  <c:v>48.166666666666444</c:v>
                </c:pt>
                <c:pt idx="290">
                  <c:v>48.333333333333186</c:v>
                </c:pt>
                <c:pt idx="291">
                  <c:v>48.499999999999893</c:v>
                </c:pt>
                <c:pt idx="292">
                  <c:v>48.666666666666437</c:v>
                </c:pt>
                <c:pt idx="293">
                  <c:v>48.833333333333179</c:v>
                </c:pt>
                <c:pt idx="294">
                  <c:v>48.999999999999893</c:v>
                </c:pt>
                <c:pt idx="295">
                  <c:v>49.166666666666437</c:v>
                </c:pt>
                <c:pt idx="296">
                  <c:v>49.333333333333172</c:v>
                </c:pt>
                <c:pt idx="297">
                  <c:v>49.499999999999886</c:v>
                </c:pt>
                <c:pt idx="298">
                  <c:v>49.666666666666423</c:v>
                </c:pt>
                <c:pt idx="299">
                  <c:v>49.833333333333165</c:v>
                </c:pt>
                <c:pt idx="300">
                  <c:v>49.999999999999879</c:v>
                </c:pt>
                <c:pt idx="301">
                  <c:v>50.166666666666423</c:v>
                </c:pt>
                <c:pt idx="302">
                  <c:v>50.333333333333158</c:v>
                </c:pt>
                <c:pt idx="303">
                  <c:v>50.499999999999872</c:v>
                </c:pt>
                <c:pt idx="304">
                  <c:v>50.666666666666409</c:v>
                </c:pt>
                <c:pt idx="305">
                  <c:v>50.833333333333151</c:v>
                </c:pt>
                <c:pt idx="306">
                  <c:v>50.999999999999865</c:v>
                </c:pt>
                <c:pt idx="307">
                  <c:v>51.166666666666394</c:v>
                </c:pt>
                <c:pt idx="308">
                  <c:v>51.333333333333151</c:v>
                </c:pt>
                <c:pt idx="309">
                  <c:v>51.499999999999858</c:v>
                </c:pt>
                <c:pt idx="310">
                  <c:v>51.666666666666394</c:v>
                </c:pt>
                <c:pt idx="311">
                  <c:v>51.833333333333137</c:v>
                </c:pt>
                <c:pt idx="312">
                  <c:v>51.999999999999844</c:v>
                </c:pt>
                <c:pt idx="313">
                  <c:v>52.166666666666387</c:v>
                </c:pt>
                <c:pt idx="314">
                  <c:v>52.33333333333313</c:v>
                </c:pt>
                <c:pt idx="315">
                  <c:v>52.499999999999844</c:v>
                </c:pt>
                <c:pt idx="316">
                  <c:v>52.666666666666387</c:v>
                </c:pt>
                <c:pt idx="317">
                  <c:v>52.833333333333123</c:v>
                </c:pt>
                <c:pt idx="318">
                  <c:v>52.999999999999837</c:v>
                </c:pt>
                <c:pt idx="319">
                  <c:v>53.166666666666373</c:v>
                </c:pt>
                <c:pt idx="320">
                  <c:v>53.333333333333115</c:v>
                </c:pt>
                <c:pt idx="321">
                  <c:v>53.499999999999829</c:v>
                </c:pt>
                <c:pt idx="322">
                  <c:v>53.666666666666373</c:v>
                </c:pt>
                <c:pt idx="323">
                  <c:v>53.833333333333108</c:v>
                </c:pt>
                <c:pt idx="324">
                  <c:v>53.999999999999822</c:v>
                </c:pt>
                <c:pt idx="325">
                  <c:v>54.166666666666359</c:v>
                </c:pt>
                <c:pt idx="326">
                  <c:v>54.333333333333101</c:v>
                </c:pt>
                <c:pt idx="327">
                  <c:v>54.499999999999815</c:v>
                </c:pt>
                <c:pt idx="328">
                  <c:v>54.666666666666345</c:v>
                </c:pt>
                <c:pt idx="329">
                  <c:v>54.833333333333101</c:v>
                </c:pt>
                <c:pt idx="330">
                  <c:v>54.999999999999808</c:v>
                </c:pt>
                <c:pt idx="331">
                  <c:v>55.166666666666345</c:v>
                </c:pt>
                <c:pt idx="332">
                  <c:v>55.333333333333087</c:v>
                </c:pt>
                <c:pt idx="333">
                  <c:v>55.499999999999794</c:v>
                </c:pt>
                <c:pt idx="334">
                  <c:v>55.666666666666337</c:v>
                </c:pt>
                <c:pt idx="335">
                  <c:v>55.83333333333308</c:v>
                </c:pt>
                <c:pt idx="336">
                  <c:v>55.999999999999794</c:v>
                </c:pt>
                <c:pt idx="337">
                  <c:v>56.166666666666337</c:v>
                </c:pt>
                <c:pt idx="338">
                  <c:v>56.333333333333073</c:v>
                </c:pt>
                <c:pt idx="339">
                  <c:v>56.499999999999787</c:v>
                </c:pt>
                <c:pt idx="340">
                  <c:v>56.666666666666323</c:v>
                </c:pt>
                <c:pt idx="341">
                  <c:v>56.833333333333066</c:v>
                </c:pt>
                <c:pt idx="342">
                  <c:v>56.99999999999978</c:v>
                </c:pt>
                <c:pt idx="343">
                  <c:v>57.166666666666323</c:v>
                </c:pt>
                <c:pt idx="344">
                  <c:v>57.333333333333059</c:v>
                </c:pt>
                <c:pt idx="345">
                  <c:v>57.499999999999773</c:v>
                </c:pt>
                <c:pt idx="346">
                  <c:v>57.666666666666309</c:v>
                </c:pt>
                <c:pt idx="347">
                  <c:v>57.833333333333051</c:v>
                </c:pt>
                <c:pt idx="348">
                  <c:v>57.999999999999766</c:v>
                </c:pt>
                <c:pt idx="349">
                  <c:v>58.166666666666295</c:v>
                </c:pt>
                <c:pt idx="350">
                  <c:v>58.333333333333051</c:v>
                </c:pt>
                <c:pt idx="351">
                  <c:v>58.499999999999758</c:v>
                </c:pt>
                <c:pt idx="352">
                  <c:v>58.666666666666295</c:v>
                </c:pt>
                <c:pt idx="353">
                  <c:v>58.833333333333037</c:v>
                </c:pt>
                <c:pt idx="354">
                  <c:v>58.999999999999744</c:v>
                </c:pt>
                <c:pt idx="355">
                  <c:v>59.166666666666288</c:v>
                </c:pt>
                <c:pt idx="356">
                  <c:v>59.33333333333303</c:v>
                </c:pt>
                <c:pt idx="357">
                  <c:v>59.499999999999737</c:v>
                </c:pt>
                <c:pt idx="358">
                  <c:v>59.666666666666288</c:v>
                </c:pt>
                <c:pt idx="359">
                  <c:v>59.833333333333023</c:v>
                </c:pt>
                <c:pt idx="360">
                  <c:v>59.999999999999687</c:v>
                </c:pt>
                <c:pt idx="361">
                  <c:v>60.166666666666273</c:v>
                </c:pt>
                <c:pt idx="362">
                  <c:v>60.333333333333016</c:v>
                </c:pt>
                <c:pt idx="363">
                  <c:v>60.49999999999968</c:v>
                </c:pt>
                <c:pt idx="364">
                  <c:v>60.666666666666273</c:v>
                </c:pt>
                <c:pt idx="365">
                  <c:v>60.833333333333009</c:v>
                </c:pt>
                <c:pt idx="366">
                  <c:v>60.999999999999673</c:v>
                </c:pt>
                <c:pt idx="367">
                  <c:v>61.166666666666259</c:v>
                </c:pt>
                <c:pt idx="368">
                  <c:v>61.333333333333002</c:v>
                </c:pt>
                <c:pt idx="369">
                  <c:v>61.499999999999666</c:v>
                </c:pt>
                <c:pt idx="370">
                  <c:v>61.666666666666245</c:v>
                </c:pt>
                <c:pt idx="371">
                  <c:v>61.833333333333002</c:v>
                </c:pt>
                <c:pt idx="372">
                  <c:v>61.999999999999659</c:v>
                </c:pt>
                <c:pt idx="373">
                  <c:v>62.166666666666245</c:v>
                </c:pt>
                <c:pt idx="374">
                  <c:v>62.333333333332988</c:v>
                </c:pt>
                <c:pt idx="375">
                  <c:v>62.499999999999652</c:v>
                </c:pt>
                <c:pt idx="376">
                  <c:v>62.666666666666238</c:v>
                </c:pt>
                <c:pt idx="377">
                  <c:v>62.83333333333298</c:v>
                </c:pt>
                <c:pt idx="378">
                  <c:v>62.999999999999652</c:v>
                </c:pt>
                <c:pt idx="379">
                  <c:v>63.166666666666238</c:v>
                </c:pt>
                <c:pt idx="380">
                  <c:v>63.333333333332973</c:v>
                </c:pt>
                <c:pt idx="381">
                  <c:v>63.499999999999638</c:v>
                </c:pt>
                <c:pt idx="382">
                  <c:v>63.666666666666224</c:v>
                </c:pt>
                <c:pt idx="383">
                  <c:v>63.833333333332966</c:v>
                </c:pt>
                <c:pt idx="384">
                  <c:v>63.999999999999631</c:v>
                </c:pt>
                <c:pt idx="385">
                  <c:v>64.166666666666302</c:v>
                </c:pt>
                <c:pt idx="386">
                  <c:v>64.333333333332959</c:v>
                </c:pt>
                <c:pt idx="387">
                  <c:v>64.499999999999744</c:v>
                </c:pt>
                <c:pt idx="388">
                  <c:v>64.666666666666316</c:v>
                </c:pt>
                <c:pt idx="389">
                  <c:v>64.833333333332988</c:v>
                </c:pt>
                <c:pt idx="390">
                  <c:v>64.999999999999758</c:v>
                </c:pt>
                <c:pt idx="391">
                  <c:v>65.16666666666633</c:v>
                </c:pt>
                <c:pt idx="392">
                  <c:v>65.333333333332988</c:v>
                </c:pt>
                <c:pt idx="393">
                  <c:v>65.499999999999758</c:v>
                </c:pt>
                <c:pt idx="394">
                  <c:v>65.666666666666345</c:v>
                </c:pt>
                <c:pt idx="395">
                  <c:v>65.833333333332988</c:v>
                </c:pt>
                <c:pt idx="396">
                  <c:v>65.999999999999787</c:v>
                </c:pt>
                <c:pt idx="397">
                  <c:v>66.166666666666373</c:v>
                </c:pt>
                <c:pt idx="398">
                  <c:v>66.333333333332988</c:v>
                </c:pt>
                <c:pt idx="399">
                  <c:v>66.499999999999801</c:v>
                </c:pt>
                <c:pt idx="400">
                  <c:v>66.666666666666373</c:v>
                </c:pt>
                <c:pt idx="401">
                  <c:v>66.833333333332988</c:v>
                </c:pt>
                <c:pt idx="402">
                  <c:v>66.999999999999815</c:v>
                </c:pt>
                <c:pt idx="403">
                  <c:v>67.166666666666387</c:v>
                </c:pt>
                <c:pt idx="404">
                  <c:v>67.333333333333059</c:v>
                </c:pt>
                <c:pt idx="405">
                  <c:v>67.499999999999829</c:v>
                </c:pt>
                <c:pt idx="406">
                  <c:v>67.666666666666401</c:v>
                </c:pt>
                <c:pt idx="407">
                  <c:v>67.833333333333059</c:v>
                </c:pt>
                <c:pt idx="408">
                  <c:v>67.999999999999844</c:v>
                </c:pt>
                <c:pt idx="409">
                  <c:v>68.166666666666416</c:v>
                </c:pt>
                <c:pt idx="410">
                  <c:v>68.333333333333059</c:v>
                </c:pt>
                <c:pt idx="411">
                  <c:v>68.499999999999858</c:v>
                </c:pt>
                <c:pt idx="412">
                  <c:v>68.66666666666643</c:v>
                </c:pt>
                <c:pt idx="413">
                  <c:v>68.833333333333059</c:v>
                </c:pt>
                <c:pt idx="414">
                  <c:v>68.999999999999858</c:v>
                </c:pt>
                <c:pt idx="415">
                  <c:v>69.166666666666444</c:v>
                </c:pt>
                <c:pt idx="416">
                  <c:v>69.333333333333059</c:v>
                </c:pt>
                <c:pt idx="417">
                  <c:v>69.499999999999886</c:v>
                </c:pt>
                <c:pt idx="418">
                  <c:v>69.666666666666472</c:v>
                </c:pt>
                <c:pt idx="419">
                  <c:v>69.833333333333059</c:v>
                </c:pt>
                <c:pt idx="420">
                  <c:v>69.999999999999901</c:v>
                </c:pt>
                <c:pt idx="421">
                  <c:v>70.166666666666472</c:v>
                </c:pt>
                <c:pt idx="422">
                  <c:v>70.333333333333059</c:v>
                </c:pt>
                <c:pt idx="423">
                  <c:v>70.499999999999915</c:v>
                </c:pt>
                <c:pt idx="424">
                  <c:v>70.666666666666487</c:v>
                </c:pt>
                <c:pt idx="425">
                  <c:v>70.833333333333158</c:v>
                </c:pt>
                <c:pt idx="426">
                  <c:v>70.999999999999929</c:v>
                </c:pt>
                <c:pt idx="427">
                  <c:v>71.166666666666501</c:v>
                </c:pt>
                <c:pt idx="428">
                  <c:v>71.333333333333158</c:v>
                </c:pt>
                <c:pt idx="429">
                  <c:v>71.499999999999943</c:v>
                </c:pt>
                <c:pt idx="430">
                  <c:v>71.666666666666515</c:v>
                </c:pt>
                <c:pt idx="431">
                  <c:v>71.833333333333158</c:v>
                </c:pt>
                <c:pt idx="432">
                  <c:v>71.999999999999957</c:v>
                </c:pt>
                <c:pt idx="433">
                  <c:v>72.166666666666529</c:v>
                </c:pt>
                <c:pt idx="434">
                  <c:v>72.333333333333158</c:v>
                </c:pt>
                <c:pt idx="435">
                  <c:v>72.499999999999957</c:v>
                </c:pt>
                <c:pt idx="436">
                  <c:v>72.666666666666544</c:v>
                </c:pt>
                <c:pt idx="437">
                  <c:v>72.833333333333158</c:v>
                </c:pt>
                <c:pt idx="438">
                  <c:v>72.999999999999972</c:v>
                </c:pt>
                <c:pt idx="439">
                  <c:v>73.166666666666572</c:v>
                </c:pt>
                <c:pt idx="440">
                  <c:v>73.333333333333158</c:v>
                </c:pt>
                <c:pt idx="441">
                  <c:v>73.499999999999986</c:v>
                </c:pt>
                <c:pt idx="442">
                  <c:v>73.666666666666572</c:v>
                </c:pt>
                <c:pt idx="443">
                  <c:v>73.833333333333158</c:v>
                </c:pt>
                <c:pt idx="444">
                  <c:v>74</c:v>
                </c:pt>
                <c:pt idx="445">
                  <c:v>74.166666666666586</c:v>
                </c:pt>
                <c:pt idx="446">
                  <c:v>74.333333333333258</c:v>
                </c:pt>
                <c:pt idx="447">
                  <c:v>74.5</c:v>
                </c:pt>
                <c:pt idx="448">
                  <c:v>74.6666666666666</c:v>
                </c:pt>
                <c:pt idx="449">
                  <c:v>74.833333333333258</c:v>
                </c:pt>
                <c:pt idx="450">
                  <c:v>75</c:v>
                </c:pt>
                <c:pt idx="451">
                  <c:v>75.166666666666615</c:v>
                </c:pt>
                <c:pt idx="452">
                  <c:v>75.333333333333258</c:v>
                </c:pt>
                <c:pt idx="453">
                  <c:v>75.5</c:v>
                </c:pt>
                <c:pt idx="454">
                  <c:v>75.666666666666629</c:v>
                </c:pt>
                <c:pt idx="455">
                  <c:v>75.833333333333258</c:v>
                </c:pt>
                <c:pt idx="456">
                  <c:v>76</c:v>
                </c:pt>
                <c:pt idx="457">
                  <c:v>76.166666666666643</c:v>
                </c:pt>
                <c:pt idx="458">
                  <c:v>76.333333333333258</c:v>
                </c:pt>
                <c:pt idx="459">
                  <c:v>76.5</c:v>
                </c:pt>
                <c:pt idx="460">
                  <c:v>76.666666666666657</c:v>
                </c:pt>
                <c:pt idx="461">
                  <c:v>76.833333333333258</c:v>
                </c:pt>
                <c:pt idx="462">
                  <c:v>77</c:v>
                </c:pt>
                <c:pt idx="463">
                  <c:v>77.166666666666671</c:v>
                </c:pt>
                <c:pt idx="464">
                  <c:v>77.333333333333258</c:v>
                </c:pt>
                <c:pt idx="465">
                  <c:v>77.500000000000014</c:v>
                </c:pt>
                <c:pt idx="466">
                  <c:v>77.666666666666686</c:v>
                </c:pt>
                <c:pt idx="467">
                  <c:v>77.833333333333272</c:v>
                </c:pt>
                <c:pt idx="468">
                  <c:v>78.000000000000028</c:v>
                </c:pt>
                <c:pt idx="469">
                  <c:v>78.1666666666667</c:v>
                </c:pt>
                <c:pt idx="470">
                  <c:v>78.333333333333286</c:v>
                </c:pt>
                <c:pt idx="471">
                  <c:v>78.500000000000043</c:v>
                </c:pt>
                <c:pt idx="472">
                  <c:v>78.666666666666714</c:v>
                </c:pt>
                <c:pt idx="473">
                  <c:v>78.8333333333333</c:v>
                </c:pt>
                <c:pt idx="474">
                  <c:v>79.000000000000057</c:v>
                </c:pt>
                <c:pt idx="475">
                  <c:v>79.166666666666728</c:v>
                </c:pt>
                <c:pt idx="476">
                  <c:v>79.333333333333314</c:v>
                </c:pt>
                <c:pt idx="477">
                  <c:v>79.500000000000071</c:v>
                </c:pt>
                <c:pt idx="478">
                  <c:v>79.666666666666742</c:v>
                </c:pt>
                <c:pt idx="479">
                  <c:v>79.833333333333329</c:v>
                </c:pt>
                <c:pt idx="480">
                  <c:v>80.000000000000085</c:v>
                </c:pt>
                <c:pt idx="481">
                  <c:v>80.166666666666757</c:v>
                </c:pt>
                <c:pt idx="482">
                  <c:v>80.333333333333343</c:v>
                </c:pt>
                <c:pt idx="483">
                  <c:v>80.500000000000099</c:v>
                </c:pt>
                <c:pt idx="484">
                  <c:v>80.666666666666771</c:v>
                </c:pt>
                <c:pt idx="485">
                  <c:v>80.833333333333357</c:v>
                </c:pt>
                <c:pt idx="486">
                  <c:v>81.000000000000114</c:v>
                </c:pt>
                <c:pt idx="487">
                  <c:v>81.166666666666785</c:v>
                </c:pt>
                <c:pt idx="488">
                  <c:v>81.333333333333371</c:v>
                </c:pt>
                <c:pt idx="489">
                  <c:v>81.500000000000128</c:v>
                </c:pt>
                <c:pt idx="490">
                  <c:v>81.666666666666799</c:v>
                </c:pt>
                <c:pt idx="491">
                  <c:v>81.833333333333385</c:v>
                </c:pt>
                <c:pt idx="492">
                  <c:v>82.000000000000142</c:v>
                </c:pt>
                <c:pt idx="493">
                  <c:v>82.166666666666814</c:v>
                </c:pt>
                <c:pt idx="494">
                  <c:v>82.3333333333334</c:v>
                </c:pt>
                <c:pt idx="495">
                  <c:v>82.500000000000156</c:v>
                </c:pt>
                <c:pt idx="496">
                  <c:v>82.666666666666828</c:v>
                </c:pt>
                <c:pt idx="497">
                  <c:v>82.833333333333414</c:v>
                </c:pt>
                <c:pt idx="498">
                  <c:v>83.000000000000171</c:v>
                </c:pt>
                <c:pt idx="499">
                  <c:v>83.166666666666842</c:v>
                </c:pt>
                <c:pt idx="500">
                  <c:v>83.333333333333428</c:v>
                </c:pt>
                <c:pt idx="501">
                  <c:v>83.500000000000185</c:v>
                </c:pt>
                <c:pt idx="502">
                  <c:v>83.666666666666856</c:v>
                </c:pt>
                <c:pt idx="503">
                  <c:v>83.833333333333442</c:v>
                </c:pt>
                <c:pt idx="504">
                  <c:v>84.000000000000199</c:v>
                </c:pt>
                <c:pt idx="505">
                  <c:v>84.16666666666687</c:v>
                </c:pt>
                <c:pt idx="506">
                  <c:v>84.333333333333456</c:v>
                </c:pt>
                <c:pt idx="507">
                  <c:v>84.500000000000213</c:v>
                </c:pt>
                <c:pt idx="508">
                  <c:v>84.666666666666885</c:v>
                </c:pt>
                <c:pt idx="509">
                  <c:v>84.833333333333471</c:v>
                </c:pt>
                <c:pt idx="510">
                  <c:v>85.000000000000213</c:v>
                </c:pt>
                <c:pt idx="511">
                  <c:v>85.166666666666899</c:v>
                </c:pt>
                <c:pt idx="512">
                  <c:v>85.333333333333485</c:v>
                </c:pt>
                <c:pt idx="513">
                  <c:v>85.500000000000242</c:v>
                </c:pt>
                <c:pt idx="514">
                  <c:v>85.666666666666913</c:v>
                </c:pt>
                <c:pt idx="515">
                  <c:v>85.833333333333499</c:v>
                </c:pt>
                <c:pt idx="516">
                  <c:v>86.000000000000256</c:v>
                </c:pt>
                <c:pt idx="517">
                  <c:v>86.166666666666913</c:v>
                </c:pt>
                <c:pt idx="518">
                  <c:v>86.333333333333513</c:v>
                </c:pt>
                <c:pt idx="519">
                  <c:v>86.50000000000027</c:v>
                </c:pt>
                <c:pt idx="520">
                  <c:v>86.666666666666941</c:v>
                </c:pt>
                <c:pt idx="521">
                  <c:v>86.833333333333528</c:v>
                </c:pt>
                <c:pt idx="522">
                  <c:v>87.000000000000284</c:v>
                </c:pt>
                <c:pt idx="523">
                  <c:v>87.166666666666956</c:v>
                </c:pt>
                <c:pt idx="524">
                  <c:v>87.333333333333528</c:v>
                </c:pt>
                <c:pt idx="525">
                  <c:v>87.500000000000298</c:v>
                </c:pt>
                <c:pt idx="526">
                  <c:v>87.66666666666697</c:v>
                </c:pt>
                <c:pt idx="527">
                  <c:v>87.833333333333542</c:v>
                </c:pt>
                <c:pt idx="528">
                  <c:v>88.000000000000313</c:v>
                </c:pt>
                <c:pt idx="529">
                  <c:v>88.166666666666984</c:v>
                </c:pt>
                <c:pt idx="530">
                  <c:v>88.333333333333556</c:v>
                </c:pt>
                <c:pt idx="531">
                  <c:v>88.500000000000313</c:v>
                </c:pt>
                <c:pt idx="532">
                  <c:v>88.666666666666998</c:v>
                </c:pt>
                <c:pt idx="533">
                  <c:v>88.83333333333357</c:v>
                </c:pt>
                <c:pt idx="534">
                  <c:v>89.000000000000341</c:v>
                </c:pt>
                <c:pt idx="535">
                  <c:v>89.166666666667027</c:v>
                </c:pt>
                <c:pt idx="536">
                  <c:v>89.333333333333584</c:v>
                </c:pt>
                <c:pt idx="537">
                  <c:v>89.500000000000355</c:v>
                </c:pt>
                <c:pt idx="538">
                  <c:v>89.666666666667027</c:v>
                </c:pt>
                <c:pt idx="539">
                  <c:v>89.833333333333599</c:v>
                </c:pt>
                <c:pt idx="540">
                  <c:v>90.000000000000369</c:v>
                </c:pt>
                <c:pt idx="541">
                  <c:v>90.166666666667126</c:v>
                </c:pt>
                <c:pt idx="542">
                  <c:v>90.333333333333627</c:v>
                </c:pt>
                <c:pt idx="543">
                  <c:v>90.500000000000384</c:v>
                </c:pt>
                <c:pt idx="544">
                  <c:v>90.666666666667126</c:v>
                </c:pt>
                <c:pt idx="545">
                  <c:v>90.833333333333627</c:v>
                </c:pt>
                <c:pt idx="546">
                  <c:v>91.000000000000398</c:v>
                </c:pt>
                <c:pt idx="547">
                  <c:v>91.166666666667126</c:v>
                </c:pt>
                <c:pt idx="548">
                  <c:v>91.333333333333641</c:v>
                </c:pt>
                <c:pt idx="549">
                  <c:v>91.500000000000412</c:v>
                </c:pt>
                <c:pt idx="550">
                  <c:v>91.666666666667126</c:v>
                </c:pt>
                <c:pt idx="551">
                  <c:v>91.833333333333655</c:v>
                </c:pt>
                <c:pt idx="552">
                  <c:v>92.000000000000412</c:v>
                </c:pt>
                <c:pt idx="553">
                  <c:v>92.166666666667126</c:v>
                </c:pt>
                <c:pt idx="554">
                  <c:v>92.33333333333367</c:v>
                </c:pt>
                <c:pt idx="555">
                  <c:v>92.500000000000441</c:v>
                </c:pt>
                <c:pt idx="556">
                  <c:v>92.666666666667126</c:v>
                </c:pt>
                <c:pt idx="557">
                  <c:v>92.833333333333684</c:v>
                </c:pt>
                <c:pt idx="558">
                  <c:v>93.000000000000455</c:v>
                </c:pt>
                <c:pt idx="559">
                  <c:v>93.166666666667126</c:v>
                </c:pt>
                <c:pt idx="560">
                  <c:v>93.333333333333698</c:v>
                </c:pt>
                <c:pt idx="561">
                  <c:v>93.500000000000469</c:v>
                </c:pt>
                <c:pt idx="562">
                  <c:v>93.666666666667197</c:v>
                </c:pt>
                <c:pt idx="563">
                  <c:v>93.833333333333727</c:v>
                </c:pt>
                <c:pt idx="564">
                  <c:v>94.000000000000483</c:v>
                </c:pt>
                <c:pt idx="565">
                  <c:v>94.166666666667197</c:v>
                </c:pt>
                <c:pt idx="566">
                  <c:v>94.333333333333727</c:v>
                </c:pt>
                <c:pt idx="567">
                  <c:v>94.500000000000483</c:v>
                </c:pt>
                <c:pt idx="568">
                  <c:v>94.666666666667197</c:v>
                </c:pt>
                <c:pt idx="569">
                  <c:v>94.833333333333741</c:v>
                </c:pt>
                <c:pt idx="570">
                  <c:v>95.000000000000512</c:v>
                </c:pt>
                <c:pt idx="571">
                  <c:v>95.166666666667197</c:v>
                </c:pt>
                <c:pt idx="572">
                  <c:v>95.333333333333755</c:v>
                </c:pt>
                <c:pt idx="573">
                  <c:v>95.500000000000512</c:v>
                </c:pt>
                <c:pt idx="574">
                  <c:v>95.666666666667197</c:v>
                </c:pt>
                <c:pt idx="575">
                  <c:v>95.833333333333769</c:v>
                </c:pt>
                <c:pt idx="576">
                  <c:v>96.00000000000054</c:v>
                </c:pt>
                <c:pt idx="577">
                  <c:v>96.166666666667226</c:v>
                </c:pt>
                <c:pt idx="578">
                  <c:v>96.333333333333783</c:v>
                </c:pt>
                <c:pt idx="579">
                  <c:v>96.500000000000554</c:v>
                </c:pt>
                <c:pt idx="580">
                  <c:v>96.666666666667226</c:v>
                </c:pt>
                <c:pt idx="581">
                  <c:v>96.833333333333783</c:v>
                </c:pt>
                <c:pt idx="582">
                  <c:v>97.000000000000568</c:v>
                </c:pt>
                <c:pt idx="583">
                  <c:v>97.166666666667297</c:v>
                </c:pt>
                <c:pt idx="584">
                  <c:v>97.333333333333798</c:v>
                </c:pt>
                <c:pt idx="585">
                  <c:v>97.500000000000583</c:v>
                </c:pt>
                <c:pt idx="586">
                  <c:v>97.666666666667297</c:v>
                </c:pt>
                <c:pt idx="587">
                  <c:v>97.833333333333798</c:v>
                </c:pt>
                <c:pt idx="588">
                  <c:v>98.000000000000583</c:v>
                </c:pt>
                <c:pt idx="589">
                  <c:v>98.166666666667297</c:v>
                </c:pt>
                <c:pt idx="590">
                  <c:v>98.333333333333826</c:v>
                </c:pt>
                <c:pt idx="591">
                  <c:v>98.500000000000611</c:v>
                </c:pt>
                <c:pt idx="592">
                  <c:v>98.666666666667297</c:v>
                </c:pt>
                <c:pt idx="593">
                  <c:v>98.83333333333384</c:v>
                </c:pt>
                <c:pt idx="594">
                  <c:v>99.000000000000611</c:v>
                </c:pt>
                <c:pt idx="595">
                  <c:v>99.166666666667297</c:v>
                </c:pt>
                <c:pt idx="596">
                  <c:v>99.333333333333854</c:v>
                </c:pt>
                <c:pt idx="597">
                  <c:v>99.500000000000639</c:v>
                </c:pt>
                <c:pt idx="598">
                  <c:v>99.666666666667325</c:v>
                </c:pt>
                <c:pt idx="599">
                  <c:v>99.833333333333869</c:v>
                </c:pt>
                <c:pt idx="600">
                  <c:v>100.00000000000065</c:v>
                </c:pt>
                <c:pt idx="601">
                  <c:v>100.16666666666741</c:v>
                </c:pt>
                <c:pt idx="602">
                  <c:v>100.33333333333391</c:v>
                </c:pt>
                <c:pt idx="603">
                  <c:v>100.50000000000067</c:v>
                </c:pt>
                <c:pt idx="604">
                  <c:v>100.66666666666742</c:v>
                </c:pt>
                <c:pt idx="605">
                  <c:v>100.83333333333393</c:v>
                </c:pt>
                <c:pt idx="606">
                  <c:v>101.00000000000068</c:v>
                </c:pt>
                <c:pt idx="607">
                  <c:v>101.16666666666742</c:v>
                </c:pt>
                <c:pt idx="608">
                  <c:v>101.33333333333393</c:v>
                </c:pt>
                <c:pt idx="609">
                  <c:v>101.5000000000007</c:v>
                </c:pt>
                <c:pt idx="610">
                  <c:v>101.66666666666742</c:v>
                </c:pt>
                <c:pt idx="611">
                  <c:v>101.83333333333394</c:v>
                </c:pt>
                <c:pt idx="612">
                  <c:v>102.00000000000071</c:v>
                </c:pt>
                <c:pt idx="613">
                  <c:v>102.16666666666742</c:v>
                </c:pt>
                <c:pt idx="614">
                  <c:v>102.33333333333395</c:v>
                </c:pt>
                <c:pt idx="615">
                  <c:v>102.50000000000071</c:v>
                </c:pt>
                <c:pt idx="616">
                  <c:v>102.66666666666742</c:v>
                </c:pt>
                <c:pt idx="617">
                  <c:v>102.83333333333397</c:v>
                </c:pt>
                <c:pt idx="618">
                  <c:v>103.00000000000074</c:v>
                </c:pt>
                <c:pt idx="619">
                  <c:v>103.16666666666742</c:v>
                </c:pt>
                <c:pt idx="620">
                  <c:v>103.33333333333398</c:v>
                </c:pt>
                <c:pt idx="621">
                  <c:v>103.50000000000075</c:v>
                </c:pt>
                <c:pt idx="622">
                  <c:v>103.66666666666742</c:v>
                </c:pt>
                <c:pt idx="623">
                  <c:v>103.833333333334</c:v>
                </c:pt>
                <c:pt idx="624">
                  <c:v>104.00000000000077</c:v>
                </c:pt>
                <c:pt idx="625">
                  <c:v>104.16666666666752</c:v>
                </c:pt>
                <c:pt idx="626">
                  <c:v>104.33333333333402</c:v>
                </c:pt>
                <c:pt idx="627">
                  <c:v>104.50000000000078</c:v>
                </c:pt>
                <c:pt idx="628">
                  <c:v>104.66666666666752</c:v>
                </c:pt>
                <c:pt idx="629">
                  <c:v>104.83333333333402</c:v>
                </c:pt>
                <c:pt idx="630">
                  <c:v>105.0000000000008</c:v>
                </c:pt>
                <c:pt idx="631">
                  <c:v>105.16666666666752</c:v>
                </c:pt>
                <c:pt idx="632">
                  <c:v>105.33333333333404</c:v>
                </c:pt>
                <c:pt idx="633">
                  <c:v>105.50000000000081</c:v>
                </c:pt>
                <c:pt idx="634">
                  <c:v>105.66666666666752</c:v>
                </c:pt>
                <c:pt idx="635">
                  <c:v>105.83333333333405</c:v>
                </c:pt>
                <c:pt idx="636">
                  <c:v>106.00000000000081</c:v>
                </c:pt>
                <c:pt idx="637">
                  <c:v>106.16666666666752</c:v>
                </c:pt>
                <c:pt idx="638">
                  <c:v>106.33333333333407</c:v>
                </c:pt>
                <c:pt idx="639">
                  <c:v>106.50000000000084</c:v>
                </c:pt>
                <c:pt idx="640">
                  <c:v>106.66666666666752</c:v>
                </c:pt>
                <c:pt idx="641">
                  <c:v>106.83333333333408</c:v>
                </c:pt>
                <c:pt idx="642">
                  <c:v>107.00000000000085</c:v>
                </c:pt>
                <c:pt idx="643">
                  <c:v>107.16666666666752</c:v>
                </c:pt>
                <c:pt idx="644">
                  <c:v>107.3333333333341</c:v>
                </c:pt>
                <c:pt idx="645">
                  <c:v>107.50000000000087</c:v>
                </c:pt>
                <c:pt idx="646">
                  <c:v>107.66666666666762</c:v>
                </c:pt>
                <c:pt idx="647">
                  <c:v>107.83333333333412</c:v>
                </c:pt>
                <c:pt idx="648">
                  <c:v>108.00000000000088</c:v>
                </c:pt>
                <c:pt idx="649">
                  <c:v>108.16666666666762</c:v>
                </c:pt>
                <c:pt idx="650">
                  <c:v>108.33333333333412</c:v>
                </c:pt>
                <c:pt idx="651">
                  <c:v>108.5000000000009</c:v>
                </c:pt>
                <c:pt idx="652">
                  <c:v>108.66666666666762</c:v>
                </c:pt>
                <c:pt idx="653">
                  <c:v>108.83333333333414</c:v>
                </c:pt>
                <c:pt idx="654">
                  <c:v>109.00000000000091</c:v>
                </c:pt>
                <c:pt idx="655">
                  <c:v>109.16666666666762</c:v>
                </c:pt>
                <c:pt idx="656">
                  <c:v>109.33333333333415</c:v>
                </c:pt>
                <c:pt idx="657">
                  <c:v>109.50000000000091</c:v>
                </c:pt>
                <c:pt idx="658">
                  <c:v>109.66666666666762</c:v>
                </c:pt>
                <c:pt idx="659">
                  <c:v>109.83333333333417</c:v>
                </c:pt>
                <c:pt idx="660">
                  <c:v>110.00000000000094</c:v>
                </c:pt>
                <c:pt idx="661">
                  <c:v>110.16666666666762</c:v>
                </c:pt>
                <c:pt idx="662">
                  <c:v>110.33333333333418</c:v>
                </c:pt>
                <c:pt idx="663">
                  <c:v>110.50000000000095</c:v>
                </c:pt>
                <c:pt idx="664">
                  <c:v>110.66666666666762</c:v>
                </c:pt>
                <c:pt idx="665">
                  <c:v>110.83333333333418</c:v>
                </c:pt>
                <c:pt idx="666">
                  <c:v>111.00000000000097</c:v>
                </c:pt>
                <c:pt idx="667">
                  <c:v>111.16666666666769</c:v>
                </c:pt>
                <c:pt idx="668">
                  <c:v>111.3333333333342</c:v>
                </c:pt>
                <c:pt idx="669">
                  <c:v>111.50000000000098</c:v>
                </c:pt>
                <c:pt idx="670">
                  <c:v>111.66666666666769</c:v>
                </c:pt>
                <c:pt idx="671">
                  <c:v>111.8333333333342</c:v>
                </c:pt>
                <c:pt idx="672">
                  <c:v>112.00000000000098</c:v>
                </c:pt>
                <c:pt idx="673">
                  <c:v>112.16666666666769</c:v>
                </c:pt>
                <c:pt idx="674">
                  <c:v>112.33333333333422</c:v>
                </c:pt>
                <c:pt idx="675">
                  <c:v>112.50000000000101</c:v>
                </c:pt>
                <c:pt idx="676">
                  <c:v>112.66666666666769</c:v>
                </c:pt>
                <c:pt idx="677">
                  <c:v>112.83333333333424</c:v>
                </c:pt>
                <c:pt idx="678">
                  <c:v>113.00000000000101</c:v>
                </c:pt>
                <c:pt idx="679">
                  <c:v>113.16666666666769</c:v>
                </c:pt>
                <c:pt idx="680">
                  <c:v>113.33333333333425</c:v>
                </c:pt>
                <c:pt idx="681">
                  <c:v>113.50000000000104</c:v>
                </c:pt>
                <c:pt idx="682">
                  <c:v>113.66666666666772</c:v>
                </c:pt>
                <c:pt idx="683">
                  <c:v>113.83333333333427</c:v>
                </c:pt>
                <c:pt idx="684">
                  <c:v>114.00000000000105</c:v>
                </c:pt>
                <c:pt idx="685">
                  <c:v>114.16666666666772</c:v>
                </c:pt>
                <c:pt idx="686">
                  <c:v>114.33333333333427</c:v>
                </c:pt>
                <c:pt idx="687">
                  <c:v>114.50000000000107</c:v>
                </c:pt>
                <c:pt idx="688">
                  <c:v>114.66666666666779</c:v>
                </c:pt>
                <c:pt idx="689">
                  <c:v>114.83333333333429</c:v>
                </c:pt>
                <c:pt idx="690">
                  <c:v>115.00000000000108</c:v>
                </c:pt>
                <c:pt idx="691">
                  <c:v>115.16666666666779</c:v>
                </c:pt>
                <c:pt idx="692">
                  <c:v>115.33333333333429</c:v>
                </c:pt>
                <c:pt idx="693">
                  <c:v>115.50000000000108</c:v>
                </c:pt>
                <c:pt idx="694">
                  <c:v>115.66666666666779</c:v>
                </c:pt>
                <c:pt idx="695">
                  <c:v>115.83333333333432</c:v>
                </c:pt>
                <c:pt idx="696">
                  <c:v>116.00000000000111</c:v>
                </c:pt>
                <c:pt idx="697">
                  <c:v>116.16666666666779</c:v>
                </c:pt>
                <c:pt idx="698">
                  <c:v>116.33333333333434</c:v>
                </c:pt>
                <c:pt idx="699">
                  <c:v>116.50000000000111</c:v>
                </c:pt>
                <c:pt idx="700">
                  <c:v>116.66666666666779</c:v>
                </c:pt>
                <c:pt idx="701">
                  <c:v>116.83333333333435</c:v>
                </c:pt>
                <c:pt idx="702">
                  <c:v>117.00000000000114</c:v>
                </c:pt>
                <c:pt idx="703">
                  <c:v>117.16666666666782</c:v>
                </c:pt>
                <c:pt idx="704">
                  <c:v>117.33333333333437</c:v>
                </c:pt>
                <c:pt idx="705">
                  <c:v>117.50000000000115</c:v>
                </c:pt>
                <c:pt idx="706">
                  <c:v>117.66666666666782</c:v>
                </c:pt>
                <c:pt idx="707">
                  <c:v>117.83333333333437</c:v>
                </c:pt>
                <c:pt idx="708">
                  <c:v>118.00000000000117</c:v>
                </c:pt>
                <c:pt idx="709">
                  <c:v>118.16666666666789</c:v>
                </c:pt>
                <c:pt idx="710">
                  <c:v>118.33333333333439</c:v>
                </c:pt>
                <c:pt idx="711">
                  <c:v>118.50000000000118</c:v>
                </c:pt>
                <c:pt idx="712">
                  <c:v>118.66666666666789</c:v>
                </c:pt>
                <c:pt idx="713">
                  <c:v>118.83333333333439</c:v>
                </c:pt>
                <c:pt idx="714">
                  <c:v>119.00000000000118</c:v>
                </c:pt>
                <c:pt idx="715">
                  <c:v>119.16666666666789</c:v>
                </c:pt>
                <c:pt idx="716">
                  <c:v>119.33333333333442</c:v>
                </c:pt>
                <c:pt idx="717">
                  <c:v>119.50000000000121</c:v>
                </c:pt>
                <c:pt idx="718">
                  <c:v>119.66666666666789</c:v>
                </c:pt>
                <c:pt idx="719">
                  <c:v>119.83333333333444</c:v>
                </c:pt>
                <c:pt idx="720">
                  <c:v>120.00000000000121</c:v>
                </c:pt>
                <c:pt idx="721">
                  <c:v>120.16666666666789</c:v>
                </c:pt>
                <c:pt idx="722">
                  <c:v>120.33333333333444</c:v>
                </c:pt>
                <c:pt idx="723">
                  <c:v>120.50000000000124</c:v>
                </c:pt>
                <c:pt idx="724">
                  <c:v>120.66666666666792</c:v>
                </c:pt>
                <c:pt idx="725">
                  <c:v>120.83333333333445</c:v>
                </c:pt>
                <c:pt idx="726">
                  <c:v>121.00000000000125</c:v>
                </c:pt>
                <c:pt idx="727">
                  <c:v>121.16666666666792</c:v>
                </c:pt>
                <c:pt idx="728">
                  <c:v>121.33333333333445</c:v>
                </c:pt>
                <c:pt idx="729">
                  <c:v>121.50000000000125</c:v>
                </c:pt>
                <c:pt idx="730">
                  <c:v>121.66666666666796</c:v>
                </c:pt>
                <c:pt idx="731">
                  <c:v>121.83333333333447</c:v>
                </c:pt>
                <c:pt idx="732">
                  <c:v>122.00000000000128</c:v>
                </c:pt>
                <c:pt idx="733">
                  <c:v>122.16666666666796</c:v>
                </c:pt>
                <c:pt idx="734">
                  <c:v>122.33333333333447</c:v>
                </c:pt>
                <c:pt idx="735">
                  <c:v>122.50000000000128</c:v>
                </c:pt>
                <c:pt idx="736">
                  <c:v>122.66666666666796</c:v>
                </c:pt>
                <c:pt idx="737">
                  <c:v>122.83333333333449</c:v>
                </c:pt>
                <c:pt idx="738">
                  <c:v>123.00000000000131</c:v>
                </c:pt>
                <c:pt idx="739">
                  <c:v>123.16666666666799</c:v>
                </c:pt>
                <c:pt idx="740">
                  <c:v>123.33333333333452</c:v>
                </c:pt>
                <c:pt idx="741">
                  <c:v>123.50000000000131</c:v>
                </c:pt>
                <c:pt idx="742">
                  <c:v>123.66666666666799</c:v>
                </c:pt>
                <c:pt idx="743">
                  <c:v>123.83333333333452</c:v>
                </c:pt>
                <c:pt idx="744">
                  <c:v>124.00000000000134</c:v>
                </c:pt>
                <c:pt idx="745">
                  <c:v>124.16666666666802</c:v>
                </c:pt>
                <c:pt idx="746">
                  <c:v>124.33333333333454</c:v>
                </c:pt>
                <c:pt idx="747">
                  <c:v>124.50000000000135</c:v>
                </c:pt>
                <c:pt idx="748">
                  <c:v>124.66666666666802</c:v>
                </c:pt>
                <c:pt idx="749">
                  <c:v>124.83333333333454</c:v>
                </c:pt>
                <c:pt idx="750">
                  <c:v>125.00000000000135</c:v>
                </c:pt>
                <c:pt idx="751">
                  <c:v>125.16666666666806</c:v>
                </c:pt>
                <c:pt idx="752">
                  <c:v>125.33333333333456</c:v>
                </c:pt>
                <c:pt idx="753">
                  <c:v>125.50000000000138</c:v>
                </c:pt>
                <c:pt idx="754">
                  <c:v>125.66666666666806</c:v>
                </c:pt>
                <c:pt idx="755">
                  <c:v>125.83333333333456</c:v>
                </c:pt>
                <c:pt idx="756">
                  <c:v>126.00000000000138</c:v>
                </c:pt>
                <c:pt idx="757">
                  <c:v>126.16666666666806</c:v>
                </c:pt>
                <c:pt idx="758">
                  <c:v>126.33333333333459</c:v>
                </c:pt>
                <c:pt idx="759">
                  <c:v>126.50000000000141</c:v>
                </c:pt>
                <c:pt idx="760">
                  <c:v>126.66666666666809</c:v>
                </c:pt>
                <c:pt idx="761">
                  <c:v>126.83333333333462</c:v>
                </c:pt>
                <c:pt idx="762">
                  <c:v>127.00000000000141</c:v>
                </c:pt>
                <c:pt idx="763">
                  <c:v>127.16666666666809</c:v>
                </c:pt>
                <c:pt idx="764">
                  <c:v>127.33333333333462</c:v>
                </c:pt>
                <c:pt idx="765">
                  <c:v>127.50000000000144</c:v>
                </c:pt>
                <c:pt idx="766">
                  <c:v>127.66666666666812</c:v>
                </c:pt>
                <c:pt idx="767">
                  <c:v>127.83333333333464</c:v>
                </c:pt>
                <c:pt idx="768">
                  <c:v>128.00000000000145</c:v>
                </c:pt>
                <c:pt idx="769">
                  <c:v>128.16666666666794</c:v>
                </c:pt>
                <c:pt idx="770">
                  <c:v>128.33333333333493</c:v>
                </c:pt>
                <c:pt idx="771">
                  <c:v>128.50000000000142</c:v>
                </c:pt>
                <c:pt idx="772">
                  <c:v>128.66666666666791</c:v>
                </c:pt>
                <c:pt idx="773">
                  <c:v>128.83333333333491</c:v>
                </c:pt>
                <c:pt idx="774">
                  <c:v>129.00000000000139</c:v>
                </c:pt>
                <c:pt idx="775">
                  <c:v>129.16666666666788</c:v>
                </c:pt>
                <c:pt idx="776">
                  <c:v>129.33333333333488</c:v>
                </c:pt>
                <c:pt idx="777">
                  <c:v>129.50000000000136</c:v>
                </c:pt>
                <c:pt idx="778">
                  <c:v>129.66666666666785</c:v>
                </c:pt>
                <c:pt idx="779">
                  <c:v>129.83333333333485</c:v>
                </c:pt>
                <c:pt idx="780">
                  <c:v>130.00000000000134</c:v>
                </c:pt>
                <c:pt idx="781">
                  <c:v>130.16666666666782</c:v>
                </c:pt>
                <c:pt idx="782">
                  <c:v>130.33333333333482</c:v>
                </c:pt>
                <c:pt idx="783">
                  <c:v>130.50000000000131</c:v>
                </c:pt>
                <c:pt idx="784">
                  <c:v>130.66666666666779</c:v>
                </c:pt>
                <c:pt idx="785">
                  <c:v>130.83333333333479</c:v>
                </c:pt>
                <c:pt idx="786">
                  <c:v>131.00000000000128</c:v>
                </c:pt>
                <c:pt idx="787">
                  <c:v>131.16666666666777</c:v>
                </c:pt>
                <c:pt idx="788">
                  <c:v>131.33333333333476</c:v>
                </c:pt>
                <c:pt idx="789">
                  <c:v>131.50000000000125</c:v>
                </c:pt>
                <c:pt idx="790">
                  <c:v>131.66666666666774</c:v>
                </c:pt>
                <c:pt idx="791">
                  <c:v>131.83333333333474</c:v>
                </c:pt>
                <c:pt idx="792">
                  <c:v>132.00000000000122</c:v>
                </c:pt>
                <c:pt idx="793">
                  <c:v>132.16666666666771</c:v>
                </c:pt>
                <c:pt idx="794">
                  <c:v>132.33333333333471</c:v>
                </c:pt>
                <c:pt idx="795">
                  <c:v>132.50000000000119</c:v>
                </c:pt>
                <c:pt idx="796">
                  <c:v>132.66666666666768</c:v>
                </c:pt>
                <c:pt idx="797">
                  <c:v>132.83333333333468</c:v>
                </c:pt>
                <c:pt idx="798">
                  <c:v>133.00000000000117</c:v>
                </c:pt>
                <c:pt idx="799">
                  <c:v>133.16666666666765</c:v>
                </c:pt>
                <c:pt idx="800">
                  <c:v>133.33333333333465</c:v>
                </c:pt>
                <c:pt idx="801">
                  <c:v>133.50000000000114</c:v>
                </c:pt>
                <c:pt idx="802">
                  <c:v>133.66666666666762</c:v>
                </c:pt>
                <c:pt idx="803">
                  <c:v>133.83333333333462</c:v>
                </c:pt>
                <c:pt idx="804">
                  <c:v>134.00000000000111</c:v>
                </c:pt>
                <c:pt idx="805">
                  <c:v>134.1666666666676</c:v>
                </c:pt>
                <c:pt idx="806">
                  <c:v>134.33333333333459</c:v>
                </c:pt>
                <c:pt idx="807">
                  <c:v>134.50000000000108</c:v>
                </c:pt>
                <c:pt idx="808">
                  <c:v>134.66666666666757</c:v>
                </c:pt>
                <c:pt idx="809">
                  <c:v>134.83333333333456</c:v>
                </c:pt>
                <c:pt idx="810">
                  <c:v>135.00000000000105</c:v>
                </c:pt>
                <c:pt idx="811">
                  <c:v>135.16666666666754</c:v>
                </c:pt>
                <c:pt idx="812">
                  <c:v>135.33333333333454</c:v>
                </c:pt>
                <c:pt idx="813">
                  <c:v>135.50000000000102</c:v>
                </c:pt>
                <c:pt idx="814">
                  <c:v>135.66666666666751</c:v>
                </c:pt>
                <c:pt idx="815">
                  <c:v>135.83333333333451</c:v>
                </c:pt>
                <c:pt idx="816">
                  <c:v>136.00000000000099</c:v>
                </c:pt>
                <c:pt idx="817">
                  <c:v>136.16666666666748</c:v>
                </c:pt>
                <c:pt idx="818">
                  <c:v>136.33333333333448</c:v>
                </c:pt>
                <c:pt idx="819">
                  <c:v>136.50000000000097</c:v>
                </c:pt>
                <c:pt idx="820">
                  <c:v>136.66666666666745</c:v>
                </c:pt>
                <c:pt idx="821">
                  <c:v>136.83333333333445</c:v>
                </c:pt>
                <c:pt idx="822">
                  <c:v>137.00000000000094</c:v>
                </c:pt>
                <c:pt idx="823">
                  <c:v>137.16666666666742</c:v>
                </c:pt>
                <c:pt idx="824">
                  <c:v>137.33333333333442</c:v>
                </c:pt>
                <c:pt idx="825">
                  <c:v>137.50000000000091</c:v>
                </c:pt>
                <c:pt idx="826">
                  <c:v>137.6666666666674</c:v>
                </c:pt>
                <c:pt idx="827">
                  <c:v>137.83333333333439</c:v>
                </c:pt>
                <c:pt idx="828">
                  <c:v>138.00000000000088</c:v>
                </c:pt>
                <c:pt idx="829">
                  <c:v>138.16666666666737</c:v>
                </c:pt>
                <c:pt idx="830">
                  <c:v>138.33333333333437</c:v>
                </c:pt>
                <c:pt idx="831">
                  <c:v>138.50000000000085</c:v>
                </c:pt>
                <c:pt idx="832">
                  <c:v>138.66666666666734</c:v>
                </c:pt>
                <c:pt idx="833">
                  <c:v>138.83333333333434</c:v>
                </c:pt>
                <c:pt idx="834">
                  <c:v>139.00000000000082</c:v>
                </c:pt>
                <c:pt idx="835">
                  <c:v>139.16666666666731</c:v>
                </c:pt>
                <c:pt idx="836">
                  <c:v>139.33333333333431</c:v>
                </c:pt>
                <c:pt idx="837">
                  <c:v>139.5000000000008</c:v>
                </c:pt>
                <c:pt idx="838">
                  <c:v>139.66666666666728</c:v>
                </c:pt>
                <c:pt idx="839">
                  <c:v>139.83333333333428</c:v>
                </c:pt>
                <c:pt idx="840">
                  <c:v>140.00000000000077</c:v>
                </c:pt>
                <c:pt idx="841">
                  <c:v>140.16666666666725</c:v>
                </c:pt>
                <c:pt idx="842">
                  <c:v>140.33333333333425</c:v>
                </c:pt>
                <c:pt idx="843">
                  <c:v>140.50000000000074</c:v>
                </c:pt>
                <c:pt idx="844">
                  <c:v>140.66666666666723</c:v>
                </c:pt>
                <c:pt idx="845">
                  <c:v>140.83333333333422</c:v>
                </c:pt>
                <c:pt idx="846">
                  <c:v>141.00000000000071</c:v>
                </c:pt>
                <c:pt idx="847">
                  <c:v>141.1666666666672</c:v>
                </c:pt>
                <c:pt idx="848">
                  <c:v>141.3333333333342</c:v>
                </c:pt>
                <c:pt idx="849">
                  <c:v>141.50000000000068</c:v>
                </c:pt>
                <c:pt idx="850">
                  <c:v>141.66666666666717</c:v>
                </c:pt>
                <c:pt idx="851">
                  <c:v>141.83333333333417</c:v>
                </c:pt>
                <c:pt idx="852">
                  <c:v>142.00000000000065</c:v>
                </c:pt>
                <c:pt idx="853">
                  <c:v>142.16666666666714</c:v>
                </c:pt>
                <c:pt idx="854">
                  <c:v>142.33333333333414</c:v>
                </c:pt>
                <c:pt idx="855">
                  <c:v>142.50000000000063</c:v>
                </c:pt>
                <c:pt idx="856">
                  <c:v>142.66666666666711</c:v>
                </c:pt>
                <c:pt idx="857">
                  <c:v>142.83333333333411</c:v>
                </c:pt>
                <c:pt idx="858">
                  <c:v>143.0000000000006</c:v>
                </c:pt>
                <c:pt idx="859">
                  <c:v>143.16666666666708</c:v>
                </c:pt>
                <c:pt idx="860">
                  <c:v>143.33333333333408</c:v>
                </c:pt>
                <c:pt idx="861">
                  <c:v>143.50000000000057</c:v>
                </c:pt>
                <c:pt idx="862">
                  <c:v>143.66666666666706</c:v>
                </c:pt>
                <c:pt idx="863">
                  <c:v>143.83333333333405</c:v>
                </c:pt>
                <c:pt idx="864">
                  <c:v>144.00000000000054</c:v>
                </c:pt>
                <c:pt idx="865">
                  <c:v>144.16666666666703</c:v>
                </c:pt>
                <c:pt idx="866">
                  <c:v>144.33333333333402</c:v>
                </c:pt>
                <c:pt idx="867">
                  <c:v>144.50000000000051</c:v>
                </c:pt>
                <c:pt idx="868">
                  <c:v>144.666666666667</c:v>
                </c:pt>
                <c:pt idx="869">
                  <c:v>144.833333333334</c:v>
                </c:pt>
                <c:pt idx="870">
                  <c:v>145.00000000000048</c:v>
                </c:pt>
                <c:pt idx="871">
                  <c:v>145.16666666666697</c:v>
                </c:pt>
                <c:pt idx="872">
                  <c:v>145.33333333333397</c:v>
                </c:pt>
                <c:pt idx="873">
                  <c:v>145.50000000000045</c:v>
                </c:pt>
                <c:pt idx="874">
                  <c:v>145.66666666666694</c:v>
                </c:pt>
                <c:pt idx="875">
                  <c:v>145.83333333333394</c:v>
                </c:pt>
                <c:pt idx="876">
                  <c:v>146.00000000000043</c:v>
                </c:pt>
                <c:pt idx="877">
                  <c:v>146.16666666666691</c:v>
                </c:pt>
                <c:pt idx="878">
                  <c:v>146.33333333333391</c:v>
                </c:pt>
                <c:pt idx="879">
                  <c:v>146.5000000000004</c:v>
                </c:pt>
                <c:pt idx="880">
                  <c:v>146.66666666666688</c:v>
                </c:pt>
                <c:pt idx="881">
                  <c:v>146.83333333333388</c:v>
                </c:pt>
                <c:pt idx="882">
                  <c:v>147.00000000000037</c:v>
                </c:pt>
                <c:pt idx="883">
                  <c:v>147.16666666666686</c:v>
                </c:pt>
                <c:pt idx="884">
                  <c:v>147.33333333333385</c:v>
                </c:pt>
                <c:pt idx="885">
                  <c:v>147.50000000000034</c:v>
                </c:pt>
                <c:pt idx="886">
                  <c:v>147.66666666666683</c:v>
                </c:pt>
                <c:pt idx="887">
                  <c:v>147.83333333333383</c:v>
                </c:pt>
                <c:pt idx="888">
                  <c:v>148.00000000000031</c:v>
                </c:pt>
                <c:pt idx="889">
                  <c:v>148.1666666666668</c:v>
                </c:pt>
                <c:pt idx="890">
                  <c:v>148.3333333333338</c:v>
                </c:pt>
                <c:pt idx="891">
                  <c:v>148.50000000000028</c:v>
                </c:pt>
                <c:pt idx="892">
                  <c:v>148.66666666666677</c:v>
                </c:pt>
                <c:pt idx="893">
                  <c:v>148.83333333333377</c:v>
                </c:pt>
                <c:pt idx="894">
                  <c:v>149.00000000000026</c:v>
                </c:pt>
                <c:pt idx="895">
                  <c:v>149.16666666666674</c:v>
                </c:pt>
                <c:pt idx="896">
                  <c:v>149.33333333333374</c:v>
                </c:pt>
                <c:pt idx="897">
                  <c:v>149.50000000000023</c:v>
                </c:pt>
                <c:pt idx="898">
                  <c:v>149.66666666666671</c:v>
                </c:pt>
                <c:pt idx="899">
                  <c:v>149.83333333333371</c:v>
                </c:pt>
                <c:pt idx="900">
                  <c:v>150.0000000000002</c:v>
                </c:pt>
                <c:pt idx="901">
                  <c:v>150.16666666666669</c:v>
                </c:pt>
                <c:pt idx="902">
                  <c:v>150.33333333333368</c:v>
                </c:pt>
                <c:pt idx="903">
                  <c:v>150.50000000000017</c:v>
                </c:pt>
                <c:pt idx="904">
                  <c:v>150.66666666666666</c:v>
                </c:pt>
                <c:pt idx="905">
                  <c:v>150.83333333333366</c:v>
                </c:pt>
                <c:pt idx="906">
                  <c:v>151.00000000000014</c:v>
                </c:pt>
                <c:pt idx="907">
                  <c:v>151.16666666666663</c:v>
                </c:pt>
                <c:pt idx="908">
                  <c:v>151.33333333333363</c:v>
                </c:pt>
                <c:pt idx="909">
                  <c:v>151.50000000000011</c:v>
                </c:pt>
                <c:pt idx="910">
                  <c:v>151.6666666666666</c:v>
                </c:pt>
                <c:pt idx="911">
                  <c:v>151.8333333333336</c:v>
                </c:pt>
                <c:pt idx="912">
                  <c:v>152.00000000000009</c:v>
                </c:pt>
                <c:pt idx="913">
                  <c:v>152.16666666666657</c:v>
                </c:pt>
                <c:pt idx="914">
                  <c:v>152.33333333333357</c:v>
                </c:pt>
                <c:pt idx="915">
                  <c:v>152.50000000000006</c:v>
                </c:pt>
                <c:pt idx="916">
                  <c:v>152.66666666666654</c:v>
                </c:pt>
                <c:pt idx="917">
                  <c:v>152.83333333333354</c:v>
                </c:pt>
                <c:pt idx="918">
                  <c:v>153.00000000000003</c:v>
                </c:pt>
                <c:pt idx="919">
                  <c:v>153.16666666666652</c:v>
                </c:pt>
                <c:pt idx="920">
                  <c:v>153.33333333333351</c:v>
                </c:pt>
                <c:pt idx="921">
                  <c:v>153.5</c:v>
                </c:pt>
                <c:pt idx="922">
                  <c:v>153.66666666666652</c:v>
                </c:pt>
                <c:pt idx="923">
                  <c:v>153.83333333333348</c:v>
                </c:pt>
                <c:pt idx="924">
                  <c:v>153.99999999999997</c:v>
                </c:pt>
                <c:pt idx="925">
                  <c:v>154.16666666666652</c:v>
                </c:pt>
                <c:pt idx="926">
                  <c:v>154.33333333333346</c:v>
                </c:pt>
                <c:pt idx="927">
                  <c:v>154.49999999999994</c:v>
                </c:pt>
                <c:pt idx="928">
                  <c:v>154.66666666666652</c:v>
                </c:pt>
                <c:pt idx="929">
                  <c:v>154.83333333333343</c:v>
                </c:pt>
                <c:pt idx="930">
                  <c:v>154.99999999999991</c:v>
                </c:pt>
                <c:pt idx="931">
                  <c:v>155.16666666666652</c:v>
                </c:pt>
                <c:pt idx="932">
                  <c:v>155.3333333333334</c:v>
                </c:pt>
                <c:pt idx="933">
                  <c:v>155.49999999999989</c:v>
                </c:pt>
                <c:pt idx="934">
                  <c:v>155.66666666666652</c:v>
                </c:pt>
                <c:pt idx="935">
                  <c:v>155.83333333333337</c:v>
                </c:pt>
                <c:pt idx="936">
                  <c:v>155.99999999999986</c:v>
                </c:pt>
                <c:pt idx="937">
                  <c:v>156.16666666666652</c:v>
                </c:pt>
                <c:pt idx="938">
                  <c:v>156.33333333333334</c:v>
                </c:pt>
                <c:pt idx="939">
                  <c:v>156.49999999999983</c:v>
                </c:pt>
                <c:pt idx="940">
                  <c:v>156.66666666666632</c:v>
                </c:pt>
                <c:pt idx="941">
                  <c:v>156.83333333333331</c:v>
                </c:pt>
                <c:pt idx="942">
                  <c:v>156.9999999999998</c:v>
                </c:pt>
                <c:pt idx="943">
                  <c:v>157.16666666666632</c:v>
                </c:pt>
                <c:pt idx="944">
                  <c:v>157.33333333333331</c:v>
                </c:pt>
                <c:pt idx="945">
                  <c:v>157.49999999999977</c:v>
                </c:pt>
                <c:pt idx="946">
                  <c:v>157.66666666666632</c:v>
                </c:pt>
                <c:pt idx="947">
                  <c:v>157.83333333333329</c:v>
                </c:pt>
                <c:pt idx="948">
                  <c:v>157.99999999999974</c:v>
                </c:pt>
                <c:pt idx="949">
                  <c:v>158.16666666666632</c:v>
                </c:pt>
                <c:pt idx="950">
                  <c:v>158.33333333333326</c:v>
                </c:pt>
                <c:pt idx="951">
                  <c:v>158.49999999999974</c:v>
                </c:pt>
                <c:pt idx="952">
                  <c:v>158.66666666666632</c:v>
                </c:pt>
                <c:pt idx="953">
                  <c:v>158.83333333333323</c:v>
                </c:pt>
                <c:pt idx="954">
                  <c:v>158.99999999999969</c:v>
                </c:pt>
                <c:pt idx="955">
                  <c:v>159.16666666666632</c:v>
                </c:pt>
                <c:pt idx="956">
                  <c:v>159.3333333333332</c:v>
                </c:pt>
                <c:pt idx="957">
                  <c:v>159.49999999999966</c:v>
                </c:pt>
                <c:pt idx="958">
                  <c:v>159.66666666666632</c:v>
                </c:pt>
                <c:pt idx="959">
                  <c:v>159.83333333333297</c:v>
                </c:pt>
                <c:pt idx="960">
                  <c:v>159.99999999999963</c:v>
                </c:pt>
                <c:pt idx="961">
                  <c:v>160.16666666666615</c:v>
                </c:pt>
                <c:pt idx="962">
                  <c:v>160.33333333333294</c:v>
                </c:pt>
                <c:pt idx="963">
                  <c:v>160.4999999999996</c:v>
                </c:pt>
                <c:pt idx="964">
                  <c:v>160.66666666666615</c:v>
                </c:pt>
                <c:pt idx="965">
                  <c:v>160.83333333333294</c:v>
                </c:pt>
                <c:pt idx="966">
                  <c:v>160.99999999999957</c:v>
                </c:pt>
                <c:pt idx="967">
                  <c:v>161.16666666666615</c:v>
                </c:pt>
                <c:pt idx="968">
                  <c:v>161.33333333333289</c:v>
                </c:pt>
                <c:pt idx="969">
                  <c:v>161.49999999999957</c:v>
                </c:pt>
                <c:pt idx="970">
                  <c:v>161.66666666666615</c:v>
                </c:pt>
                <c:pt idx="971">
                  <c:v>161.83333333333286</c:v>
                </c:pt>
                <c:pt idx="972">
                  <c:v>161.99999999999957</c:v>
                </c:pt>
                <c:pt idx="973">
                  <c:v>162.16666666666615</c:v>
                </c:pt>
                <c:pt idx="974">
                  <c:v>162.33333333333283</c:v>
                </c:pt>
                <c:pt idx="975">
                  <c:v>162.49999999999949</c:v>
                </c:pt>
                <c:pt idx="976">
                  <c:v>162.66666666666615</c:v>
                </c:pt>
                <c:pt idx="977">
                  <c:v>162.8333333333328</c:v>
                </c:pt>
                <c:pt idx="978">
                  <c:v>162.99999999999946</c:v>
                </c:pt>
                <c:pt idx="979">
                  <c:v>163.16666666666612</c:v>
                </c:pt>
                <c:pt idx="980">
                  <c:v>163.33333333333277</c:v>
                </c:pt>
                <c:pt idx="981">
                  <c:v>163.49999999999943</c:v>
                </c:pt>
                <c:pt idx="982">
                  <c:v>163.66666666666598</c:v>
                </c:pt>
                <c:pt idx="983">
                  <c:v>163.83333333333277</c:v>
                </c:pt>
                <c:pt idx="984">
                  <c:v>163.9999999999994</c:v>
                </c:pt>
                <c:pt idx="985">
                  <c:v>164.16666666666598</c:v>
                </c:pt>
                <c:pt idx="986">
                  <c:v>164.33333333333277</c:v>
                </c:pt>
                <c:pt idx="987">
                  <c:v>164.49999999999937</c:v>
                </c:pt>
                <c:pt idx="988">
                  <c:v>164.66666666666598</c:v>
                </c:pt>
                <c:pt idx="989">
                  <c:v>164.83333333333269</c:v>
                </c:pt>
                <c:pt idx="990">
                  <c:v>164.99999999999937</c:v>
                </c:pt>
                <c:pt idx="991">
                  <c:v>165.16666666666598</c:v>
                </c:pt>
                <c:pt idx="992">
                  <c:v>165.33333333333266</c:v>
                </c:pt>
                <c:pt idx="993">
                  <c:v>165.49999999999937</c:v>
                </c:pt>
                <c:pt idx="994">
                  <c:v>165.66666666666598</c:v>
                </c:pt>
                <c:pt idx="995">
                  <c:v>165.83333333333263</c:v>
                </c:pt>
                <c:pt idx="996">
                  <c:v>165.99999999999929</c:v>
                </c:pt>
                <c:pt idx="997">
                  <c:v>166.16666666666595</c:v>
                </c:pt>
                <c:pt idx="998">
                  <c:v>166.3333333333326</c:v>
                </c:pt>
                <c:pt idx="999">
                  <c:v>166.49999999999926</c:v>
                </c:pt>
                <c:pt idx="1000">
                  <c:v>166.66666666666592</c:v>
                </c:pt>
                <c:pt idx="1001">
                  <c:v>166.8333333333326</c:v>
                </c:pt>
                <c:pt idx="1002">
                  <c:v>166.99999999999923</c:v>
                </c:pt>
                <c:pt idx="1003">
                  <c:v>167.16666666666578</c:v>
                </c:pt>
                <c:pt idx="1004">
                  <c:v>167.3333333333326</c:v>
                </c:pt>
                <c:pt idx="1005">
                  <c:v>167.4999999999992</c:v>
                </c:pt>
                <c:pt idx="1006">
                  <c:v>167.66666666666578</c:v>
                </c:pt>
                <c:pt idx="1007">
                  <c:v>167.8333333333326</c:v>
                </c:pt>
                <c:pt idx="1008">
                  <c:v>167.9999999999992</c:v>
                </c:pt>
                <c:pt idx="1009">
                  <c:v>168.16666666666578</c:v>
                </c:pt>
                <c:pt idx="1010">
                  <c:v>168.33333333333249</c:v>
                </c:pt>
                <c:pt idx="1011">
                  <c:v>168.4999999999992</c:v>
                </c:pt>
                <c:pt idx="1012">
                  <c:v>168.66666666666578</c:v>
                </c:pt>
                <c:pt idx="1013">
                  <c:v>168.83333333333246</c:v>
                </c:pt>
                <c:pt idx="1014">
                  <c:v>168.9999999999992</c:v>
                </c:pt>
                <c:pt idx="1015">
                  <c:v>169.16666666666578</c:v>
                </c:pt>
                <c:pt idx="1016">
                  <c:v>169.33333333333243</c:v>
                </c:pt>
                <c:pt idx="1017">
                  <c:v>169.49999999999909</c:v>
                </c:pt>
                <c:pt idx="1018">
                  <c:v>169.66666666666575</c:v>
                </c:pt>
                <c:pt idx="1019">
                  <c:v>169.8333333333324</c:v>
                </c:pt>
                <c:pt idx="1020">
                  <c:v>169.99999999999906</c:v>
                </c:pt>
                <c:pt idx="1021">
                  <c:v>170.16666666666572</c:v>
                </c:pt>
                <c:pt idx="1022">
                  <c:v>170.3333333333324</c:v>
                </c:pt>
                <c:pt idx="1023">
                  <c:v>170.49999999999903</c:v>
                </c:pt>
                <c:pt idx="1024">
                  <c:v>170.66666666666558</c:v>
                </c:pt>
                <c:pt idx="1025">
                  <c:v>170.8333333333324</c:v>
                </c:pt>
                <c:pt idx="1026">
                  <c:v>170.99999999999901</c:v>
                </c:pt>
                <c:pt idx="1027">
                  <c:v>171.16666666666558</c:v>
                </c:pt>
                <c:pt idx="1028">
                  <c:v>171.3333333333324</c:v>
                </c:pt>
                <c:pt idx="1029">
                  <c:v>171.49999999999898</c:v>
                </c:pt>
                <c:pt idx="1030">
                  <c:v>171.66666666666558</c:v>
                </c:pt>
                <c:pt idx="1031">
                  <c:v>171.83333333333229</c:v>
                </c:pt>
                <c:pt idx="1032">
                  <c:v>171.99999999999895</c:v>
                </c:pt>
                <c:pt idx="1033">
                  <c:v>172.16666666666558</c:v>
                </c:pt>
                <c:pt idx="1034">
                  <c:v>172.33333333333226</c:v>
                </c:pt>
                <c:pt idx="1035">
                  <c:v>172.49999999999892</c:v>
                </c:pt>
                <c:pt idx="1036">
                  <c:v>172.66666666666558</c:v>
                </c:pt>
                <c:pt idx="1037">
                  <c:v>172.83333333333223</c:v>
                </c:pt>
                <c:pt idx="1038">
                  <c:v>172.99999999999878</c:v>
                </c:pt>
                <c:pt idx="1039">
                  <c:v>173.16666666666555</c:v>
                </c:pt>
                <c:pt idx="1040">
                  <c:v>173.33333333333221</c:v>
                </c:pt>
                <c:pt idx="1041">
                  <c:v>173.49999999999878</c:v>
                </c:pt>
                <c:pt idx="1042">
                  <c:v>173.66666666666552</c:v>
                </c:pt>
                <c:pt idx="1043">
                  <c:v>173.83333333333221</c:v>
                </c:pt>
                <c:pt idx="1044">
                  <c:v>173.99999999999878</c:v>
                </c:pt>
                <c:pt idx="1045">
                  <c:v>174.16666666666538</c:v>
                </c:pt>
                <c:pt idx="1046">
                  <c:v>174.33333333333221</c:v>
                </c:pt>
                <c:pt idx="1047">
                  <c:v>174.49999999999878</c:v>
                </c:pt>
                <c:pt idx="1048">
                  <c:v>174.66666666666538</c:v>
                </c:pt>
                <c:pt idx="1049">
                  <c:v>174.83333333333221</c:v>
                </c:pt>
                <c:pt idx="1050">
                  <c:v>174.99999999999878</c:v>
                </c:pt>
                <c:pt idx="1051">
                  <c:v>175.16666666666538</c:v>
                </c:pt>
                <c:pt idx="1052">
                  <c:v>175.33333333333209</c:v>
                </c:pt>
                <c:pt idx="1053">
                  <c:v>175.49999999999875</c:v>
                </c:pt>
                <c:pt idx="1054">
                  <c:v>175.66666666666538</c:v>
                </c:pt>
                <c:pt idx="1055">
                  <c:v>175.83333333333206</c:v>
                </c:pt>
                <c:pt idx="1056">
                  <c:v>175.99999999999872</c:v>
                </c:pt>
                <c:pt idx="1057">
                  <c:v>176.16666666666538</c:v>
                </c:pt>
                <c:pt idx="1058">
                  <c:v>176.33333333333204</c:v>
                </c:pt>
                <c:pt idx="1059">
                  <c:v>176.49999999999858</c:v>
                </c:pt>
                <c:pt idx="1060">
                  <c:v>176.66666666666535</c:v>
                </c:pt>
                <c:pt idx="1061">
                  <c:v>176.83333333333201</c:v>
                </c:pt>
                <c:pt idx="1062">
                  <c:v>176.99999999999858</c:v>
                </c:pt>
                <c:pt idx="1063">
                  <c:v>177.16666666666532</c:v>
                </c:pt>
                <c:pt idx="1064">
                  <c:v>177.33333333333201</c:v>
                </c:pt>
                <c:pt idx="1065">
                  <c:v>177.49999999999858</c:v>
                </c:pt>
                <c:pt idx="1066">
                  <c:v>177.66666666666518</c:v>
                </c:pt>
                <c:pt idx="1067">
                  <c:v>177.83333333333201</c:v>
                </c:pt>
                <c:pt idx="1068">
                  <c:v>177.99999999999858</c:v>
                </c:pt>
                <c:pt idx="1069">
                  <c:v>178.16666666666518</c:v>
                </c:pt>
                <c:pt idx="1070">
                  <c:v>178.33333333333201</c:v>
                </c:pt>
                <c:pt idx="1071">
                  <c:v>178.49999999999858</c:v>
                </c:pt>
                <c:pt idx="1072">
                  <c:v>178.66666666666518</c:v>
                </c:pt>
                <c:pt idx="1073">
                  <c:v>178.83333333333189</c:v>
                </c:pt>
                <c:pt idx="1074">
                  <c:v>178.99999999999855</c:v>
                </c:pt>
                <c:pt idx="1075">
                  <c:v>179.16666666666518</c:v>
                </c:pt>
                <c:pt idx="1076">
                  <c:v>179.33333333333186</c:v>
                </c:pt>
                <c:pt idx="1077">
                  <c:v>179.49999999999852</c:v>
                </c:pt>
                <c:pt idx="1078">
                  <c:v>179.66666666666518</c:v>
                </c:pt>
                <c:pt idx="1079">
                  <c:v>179.83333333333184</c:v>
                </c:pt>
                <c:pt idx="1080">
                  <c:v>179.99999999999838</c:v>
                </c:pt>
                <c:pt idx="1081">
                  <c:v>180.16666666666515</c:v>
                </c:pt>
                <c:pt idx="1082">
                  <c:v>180.33333333333181</c:v>
                </c:pt>
                <c:pt idx="1083">
                  <c:v>180.49999999999838</c:v>
                </c:pt>
                <c:pt idx="1084">
                  <c:v>180.66666666666512</c:v>
                </c:pt>
                <c:pt idx="1085">
                  <c:v>180.83333333333181</c:v>
                </c:pt>
                <c:pt idx="1086">
                  <c:v>180.99999999999838</c:v>
                </c:pt>
                <c:pt idx="1087">
                  <c:v>181.16666666666498</c:v>
                </c:pt>
                <c:pt idx="1088">
                  <c:v>181.33333333333181</c:v>
                </c:pt>
                <c:pt idx="1089">
                  <c:v>181.49999999999838</c:v>
                </c:pt>
                <c:pt idx="1090">
                  <c:v>181.66666666666498</c:v>
                </c:pt>
                <c:pt idx="1091">
                  <c:v>181.83333333333181</c:v>
                </c:pt>
                <c:pt idx="1092">
                  <c:v>181.99999999999838</c:v>
                </c:pt>
                <c:pt idx="1093">
                  <c:v>182.16666666666498</c:v>
                </c:pt>
                <c:pt idx="1094">
                  <c:v>182.33333333333169</c:v>
                </c:pt>
                <c:pt idx="1095">
                  <c:v>182.49999999999835</c:v>
                </c:pt>
                <c:pt idx="1096">
                  <c:v>182.66666666666498</c:v>
                </c:pt>
                <c:pt idx="1097">
                  <c:v>182.83333333333167</c:v>
                </c:pt>
                <c:pt idx="1098">
                  <c:v>182.99999999999832</c:v>
                </c:pt>
                <c:pt idx="1099">
                  <c:v>183.16666666666498</c:v>
                </c:pt>
                <c:pt idx="1100">
                  <c:v>183.33333333333164</c:v>
                </c:pt>
                <c:pt idx="1101">
                  <c:v>183.49999999999818</c:v>
                </c:pt>
                <c:pt idx="1102">
                  <c:v>183.66666666666495</c:v>
                </c:pt>
                <c:pt idx="1103">
                  <c:v>183.83333333333161</c:v>
                </c:pt>
                <c:pt idx="1104">
                  <c:v>183.99999999999818</c:v>
                </c:pt>
                <c:pt idx="1105">
                  <c:v>184.16666666666492</c:v>
                </c:pt>
                <c:pt idx="1106">
                  <c:v>184.33333333333161</c:v>
                </c:pt>
                <c:pt idx="1107">
                  <c:v>184.49999999999818</c:v>
                </c:pt>
                <c:pt idx="1108">
                  <c:v>184.6666666666649</c:v>
                </c:pt>
                <c:pt idx="1109">
                  <c:v>184.83333333333161</c:v>
                </c:pt>
                <c:pt idx="1110">
                  <c:v>184.99999999999818</c:v>
                </c:pt>
                <c:pt idx="1111">
                  <c:v>185.16666666666478</c:v>
                </c:pt>
                <c:pt idx="1112">
                  <c:v>185.33333333333161</c:v>
                </c:pt>
                <c:pt idx="1113">
                  <c:v>185.49999999999818</c:v>
                </c:pt>
                <c:pt idx="1114">
                  <c:v>185.66666666666478</c:v>
                </c:pt>
                <c:pt idx="1115">
                  <c:v>185.83333333333161</c:v>
                </c:pt>
                <c:pt idx="1116">
                  <c:v>185.99999999999815</c:v>
                </c:pt>
                <c:pt idx="1117">
                  <c:v>186.16666666666478</c:v>
                </c:pt>
                <c:pt idx="1118">
                  <c:v>186.33333333333147</c:v>
                </c:pt>
                <c:pt idx="1119">
                  <c:v>186.49999999999812</c:v>
                </c:pt>
                <c:pt idx="1120">
                  <c:v>186.66666666666478</c:v>
                </c:pt>
                <c:pt idx="1121">
                  <c:v>186.83333333333144</c:v>
                </c:pt>
                <c:pt idx="1122">
                  <c:v>186.9999999999981</c:v>
                </c:pt>
                <c:pt idx="1123">
                  <c:v>187.16666666666475</c:v>
                </c:pt>
                <c:pt idx="1124">
                  <c:v>187.33333333333141</c:v>
                </c:pt>
                <c:pt idx="1125">
                  <c:v>187.49999999999798</c:v>
                </c:pt>
                <c:pt idx="1126">
                  <c:v>187.66666666666472</c:v>
                </c:pt>
                <c:pt idx="1127">
                  <c:v>187.83333333333141</c:v>
                </c:pt>
                <c:pt idx="1128">
                  <c:v>187.99999999999798</c:v>
                </c:pt>
                <c:pt idx="1129">
                  <c:v>188.1666666666647</c:v>
                </c:pt>
                <c:pt idx="1130">
                  <c:v>188.33333333333141</c:v>
                </c:pt>
                <c:pt idx="1131">
                  <c:v>188.49999999999798</c:v>
                </c:pt>
                <c:pt idx="1132">
                  <c:v>188.66666666666458</c:v>
                </c:pt>
                <c:pt idx="1133">
                  <c:v>188.83333333333141</c:v>
                </c:pt>
                <c:pt idx="1134">
                  <c:v>188.99999999999798</c:v>
                </c:pt>
                <c:pt idx="1135">
                  <c:v>189.16666666666458</c:v>
                </c:pt>
                <c:pt idx="1136">
                  <c:v>189.33333333333141</c:v>
                </c:pt>
                <c:pt idx="1137">
                  <c:v>189.49999999999795</c:v>
                </c:pt>
                <c:pt idx="1138">
                  <c:v>189.66666666666458</c:v>
                </c:pt>
                <c:pt idx="1139">
                  <c:v>189.83333333333127</c:v>
                </c:pt>
                <c:pt idx="1140">
                  <c:v>189.99999999999793</c:v>
                </c:pt>
                <c:pt idx="1141">
                  <c:v>190.16666666666458</c:v>
                </c:pt>
                <c:pt idx="1142">
                  <c:v>190.33333333333124</c:v>
                </c:pt>
                <c:pt idx="1143">
                  <c:v>190.4999999999979</c:v>
                </c:pt>
                <c:pt idx="1144">
                  <c:v>190.66666666666455</c:v>
                </c:pt>
                <c:pt idx="1145">
                  <c:v>190.83333333333121</c:v>
                </c:pt>
                <c:pt idx="1146">
                  <c:v>190.99999999999778</c:v>
                </c:pt>
                <c:pt idx="1147">
                  <c:v>191.16666666666453</c:v>
                </c:pt>
                <c:pt idx="1148">
                  <c:v>191.33333333333121</c:v>
                </c:pt>
                <c:pt idx="1149">
                  <c:v>191.49999999999778</c:v>
                </c:pt>
                <c:pt idx="1150">
                  <c:v>191.6666666666645</c:v>
                </c:pt>
                <c:pt idx="1151">
                  <c:v>191.83333333333121</c:v>
                </c:pt>
                <c:pt idx="1152">
                  <c:v>191.99999999999778</c:v>
                </c:pt>
                <c:pt idx="1153">
                  <c:v>192.16666666666438</c:v>
                </c:pt>
                <c:pt idx="1154">
                  <c:v>192.33333333333121</c:v>
                </c:pt>
                <c:pt idx="1155">
                  <c:v>192.49999999999778</c:v>
                </c:pt>
                <c:pt idx="1156">
                  <c:v>192.66666666666438</c:v>
                </c:pt>
                <c:pt idx="1157">
                  <c:v>192.83333333333121</c:v>
                </c:pt>
                <c:pt idx="1158">
                  <c:v>192.99999999999775</c:v>
                </c:pt>
                <c:pt idx="1159">
                  <c:v>193.16666666666438</c:v>
                </c:pt>
                <c:pt idx="1160">
                  <c:v>193.33333333333107</c:v>
                </c:pt>
                <c:pt idx="1161">
                  <c:v>193.49999999999773</c:v>
                </c:pt>
                <c:pt idx="1162">
                  <c:v>193.66666666666438</c:v>
                </c:pt>
                <c:pt idx="1163">
                  <c:v>193.83333333333104</c:v>
                </c:pt>
                <c:pt idx="1164">
                  <c:v>193.9999999999977</c:v>
                </c:pt>
                <c:pt idx="1165">
                  <c:v>194.16666666666436</c:v>
                </c:pt>
                <c:pt idx="1166">
                  <c:v>194.33333333333101</c:v>
                </c:pt>
                <c:pt idx="1167">
                  <c:v>194.49999999999758</c:v>
                </c:pt>
                <c:pt idx="1168">
                  <c:v>194.66666666666433</c:v>
                </c:pt>
                <c:pt idx="1169">
                  <c:v>194.83333333333101</c:v>
                </c:pt>
                <c:pt idx="1170">
                  <c:v>194.99999999999758</c:v>
                </c:pt>
                <c:pt idx="1171">
                  <c:v>195.1666666666643</c:v>
                </c:pt>
                <c:pt idx="1172">
                  <c:v>195.33333333333101</c:v>
                </c:pt>
                <c:pt idx="1173">
                  <c:v>195.49999999999758</c:v>
                </c:pt>
                <c:pt idx="1174">
                  <c:v>195.66666666666418</c:v>
                </c:pt>
                <c:pt idx="1175">
                  <c:v>195.83333333333101</c:v>
                </c:pt>
                <c:pt idx="1176">
                  <c:v>195.99999999999758</c:v>
                </c:pt>
                <c:pt idx="1177">
                  <c:v>196.16666666666418</c:v>
                </c:pt>
                <c:pt idx="1178">
                  <c:v>196.33333333333101</c:v>
                </c:pt>
                <c:pt idx="1179">
                  <c:v>196.49999999999756</c:v>
                </c:pt>
                <c:pt idx="1180">
                  <c:v>196.66666666666418</c:v>
                </c:pt>
                <c:pt idx="1181">
                  <c:v>196.83333333333087</c:v>
                </c:pt>
                <c:pt idx="1182">
                  <c:v>196.99999999999753</c:v>
                </c:pt>
                <c:pt idx="1183">
                  <c:v>197.16666666666418</c:v>
                </c:pt>
                <c:pt idx="1184">
                  <c:v>197.33333333333084</c:v>
                </c:pt>
                <c:pt idx="1185">
                  <c:v>197.4999999999975</c:v>
                </c:pt>
                <c:pt idx="1186">
                  <c:v>197.66666666666416</c:v>
                </c:pt>
                <c:pt idx="1187">
                  <c:v>197.83333333333081</c:v>
                </c:pt>
                <c:pt idx="1188">
                  <c:v>197.99999999999739</c:v>
                </c:pt>
                <c:pt idx="1189">
                  <c:v>198.16666666666413</c:v>
                </c:pt>
                <c:pt idx="1190">
                  <c:v>198.33333333333081</c:v>
                </c:pt>
                <c:pt idx="1191">
                  <c:v>198.49999999999739</c:v>
                </c:pt>
                <c:pt idx="1192">
                  <c:v>198.6666666666641</c:v>
                </c:pt>
                <c:pt idx="1193">
                  <c:v>198.83333333333081</c:v>
                </c:pt>
                <c:pt idx="1194">
                  <c:v>198.99999999999739</c:v>
                </c:pt>
                <c:pt idx="1195">
                  <c:v>199.16666666666399</c:v>
                </c:pt>
                <c:pt idx="1196">
                  <c:v>199.33333333333081</c:v>
                </c:pt>
                <c:pt idx="1197">
                  <c:v>199.49999999999739</c:v>
                </c:pt>
                <c:pt idx="1198">
                  <c:v>199.66666666666399</c:v>
                </c:pt>
                <c:pt idx="1199">
                  <c:v>199.83333333333081</c:v>
                </c:pt>
                <c:pt idx="1200">
                  <c:v>199.99999999999736</c:v>
                </c:pt>
                <c:pt idx="1201">
                  <c:v>200.16666666666399</c:v>
                </c:pt>
                <c:pt idx="1202">
                  <c:v>200.33333333333067</c:v>
                </c:pt>
                <c:pt idx="1203">
                  <c:v>200.49999999999733</c:v>
                </c:pt>
                <c:pt idx="1204">
                  <c:v>200.66666666666399</c:v>
                </c:pt>
                <c:pt idx="1205">
                  <c:v>200.83333333333064</c:v>
                </c:pt>
                <c:pt idx="1206">
                  <c:v>200.9999999999973</c:v>
                </c:pt>
                <c:pt idx="1207">
                  <c:v>201.16666666666396</c:v>
                </c:pt>
                <c:pt idx="1208">
                  <c:v>201.33333333333061</c:v>
                </c:pt>
                <c:pt idx="1209">
                  <c:v>201.49999999999719</c:v>
                </c:pt>
                <c:pt idx="1210">
                  <c:v>201.66666666666393</c:v>
                </c:pt>
                <c:pt idx="1211">
                  <c:v>201.83333333333061</c:v>
                </c:pt>
                <c:pt idx="1212">
                  <c:v>201.99999999999719</c:v>
                </c:pt>
                <c:pt idx="1213">
                  <c:v>202.1666666666639</c:v>
                </c:pt>
                <c:pt idx="1214">
                  <c:v>202.33333333333061</c:v>
                </c:pt>
                <c:pt idx="1215">
                  <c:v>202.49999999999719</c:v>
                </c:pt>
                <c:pt idx="1216">
                  <c:v>202.66666666666382</c:v>
                </c:pt>
                <c:pt idx="1217">
                  <c:v>202.83333333333061</c:v>
                </c:pt>
                <c:pt idx="1218">
                  <c:v>202.99999999999719</c:v>
                </c:pt>
                <c:pt idx="1219">
                  <c:v>203.16666666666382</c:v>
                </c:pt>
                <c:pt idx="1220">
                  <c:v>203.33333333333061</c:v>
                </c:pt>
                <c:pt idx="1221">
                  <c:v>203.49999999999716</c:v>
                </c:pt>
                <c:pt idx="1222">
                  <c:v>203.66666666666382</c:v>
                </c:pt>
                <c:pt idx="1223">
                  <c:v>203.83333333333047</c:v>
                </c:pt>
                <c:pt idx="1224">
                  <c:v>203.99999999999713</c:v>
                </c:pt>
                <c:pt idx="1225">
                  <c:v>204.16666666666379</c:v>
                </c:pt>
                <c:pt idx="1226">
                  <c:v>204.33333333333044</c:v>
                </c:pt>
                <c:pt idx="1227">
                  <c:v>204.4999999999971</c:v>
                </c:pt>
                <c:pt idx="1228">
                  <c:v>204.66666666666376</c:v>
                </c:pt>
                <c:pt idx="1229">
                  <c:v>204.83333333333044</c:v>
                </c:pt>
                <c:pt idx="1230">
                  <c:v>204.99999999999702</c:v>
                </c:pt>
                <c:pt idx="1231">
                  <c:v>205.16666666666373</c:v>
                </c:pt>
                <c:pt idx="1232">
                  <c:v>205.33333333333044</c:v>
                </c:pt>
                <c:pt idx="1233">
                  <c:v>205.49999999999702</c:v>
                </c:pt>
                <c:pt idx="1234">
                  <c:v>205.6666666666637</c:v>
                </c:pt>
                <c:pt idx="1235">
                  <c:v>205.83333333333044</c:v>
                </c:pt>
                <c:pt idx="1236">
                  <c:v>205.99999999999702</c:v>
                </c:pt>
                <c:pt idx="1237">
                  <c:v>206.16666666666362</c:v>
                </c:pt>
                <c:pt idx="1238">
                  <c:v>206.33333333333044</c:v>
                </c:pt>
                <c:pt idx="1239">
                  <c:v>206.49999999999699</c:v>
                </c:pt>
                <c:pt idx="1240">
                  <c:v>206.66666666666362</c:v>
                </c:pt>
                <c:pt idx="1241">
                  <c:v>206.83333333333044</c:v>
                </c:pt>
                <c:pt idx="1242">
                  <c:v>206.99999999999696</c:v>
                </c:pt>
                <c:pt idx="1243">
                  <c:v>207.16666666666362</c:v>
                </c:pt>
                <c:pt idx="1244">
                  <c:v>207.33333333333027</c:v>
                </c:pt>
                <c:pt idx="1245">
                  <c:v>207.49999999999693</c:v>
                </c:pt>
                <c:pt idx="1246">
                  <c:v>207.66666666666359</c:v>
                </c:pt>
                <c:pt idx="1247">
                  <c:v>207.83333333333024</c:v>
                </c:pt>
                <c:pt idx="1248">
                  <c:v>207.9999999999969</c:v>
                </c:pt>
                <c:pt idx="1249">
                  <c:v>208.16666666666356</c:v>
                </c:pt>
                <c:pt idx="1250">
                  <c:v>208.33333333333024</c:v>
                </c:pt>
                <c:pt idx="1251">
                  <c:v>208.49999999999685</c:v>
                </c:pt>
                <c:pt idx="1252">
                  <c:v>208.66666666666353</c:v>
                </c:pt>
                <c:pt idx="1253">
                  <c:v>208.83333333333024</c:v>
                </c:pt>
                <c:pt idx="1254">
                  <c:v>208.99999999999685</c:v>
                </c:pt>
                <c:pt idx="1255">
                  <c:v>209.1666666666635</c:v>
                </c:pt>
                <c:pt idx="1256">
                  <c:v>209.33333333333024</c:v>
                </c:pt>
                <c:pt idx="1257">
                  <c:v>209.49999999999682</c:v>
                </c:pt>
                <c:pt idx="1258">
                  <c:v>209.66666666666345</c:v>
                </c:pt>
                <c:pt idx="1259">
                  <c:v>209.83333333333024</c:v>
                </c:pt>
                <c:pt idx="1260">
                  <c:v>209.99999999999679</c:v>
                </c:pt>
                <c:pt idx="1261">
                  <c:v>210.16666666666345</c:v>
                </c:pt>
                <c:pt idx="1262">
                  <c:v>210.33333333333024</c:v>
                </c:pt>
                <c:pt idx="1263">
                  <c:v>210.49999999999676</c:v>
                </c:pt>
                <c:pt idx="1264">
                  <c:v>210.66666666666342</c:v>
                </c:pt>
                <c:pt idx="1265">
                  <c:v>210.83333333333007</c:v>
                </c:pt>
                <c:pt idx="1266">
                  <c:v>210.99999999999673</c:v>
                </c:pt>
                <c:pt idx="1267">
                  <c:v>211.16666666666339</c:v>
                </c:pt>
                <c:pt idx="1268">
                  <c:v>211.33333333333007</c:v>
                </c:pt>
                <c:pt idx="1269">
                  <c:v>211.4999999999967</c:v>
                </c:pt>
                <c:pt idx="1270">
                  <c:v>211.66666666666336</c:v>
                </c:pt>
                <c:pt idx="1271">
                  <c:v>211.83333333333007</c:v>
                </c:pt>
                <c:pt idx="1272">
                  <c:v>211.99999999999665</c:v>
                </c:pt>
                <c:pt idx="1273">
                  <c:v>212.16666666666333</c:v>
                </c:pt>
                <c:pt idx="1274">
                  <c:v>212.33333333333007</c:v>
                </c:pt>
                <c:pt idx="1275">
                  <c:v>212.49999999999665</c:v>
                </c:pt>
                <c:pt idx="1276">
                  <c:v>212.6666666666633</c:v>
                </c:pt>
                <c:pt idx="1277">
                  <c:v>212.83333333333007</c:v>
                </c:pt>
                <c:pt idx="1278">
                  <c:v>212.99999999999662</c:v>
                </c:pt>
                <c:pt idx="1279">
                  <c:v>213.16666666666328</c:v>
                </c:pt>
                <c:pt idx="1280">
                  <c:v>213.33333333333007</c:v>
                </c:pt>
                <c:pt idx="1281">
                  <c:v>213.49999999999659</c:v>
                </c:pt>
                <c:pt idx="1282">
                  <c:v>213.66666666666325</c:v>
                </c:pt>
                <c:pt idx="1283">
                  <c:v>213.83333333333007</c:v>
                </c:pt>
                <c:pt idx="1284">
                  <c:v>213.99999999999656</c:v>
                </c:pt>
                <c:pt idx="1285">
                  <c:v>214.16666666666322</c:v>
                </c:pt>
                <c:pt idx="1286">
                  <c:v>214.33333333333005</c:v>
                </c:pt>
                <c:pt idx="1287">
                  <c:v>214.49999999999653</c:v>
                </c:pt>
                <c:pt idx="1288">
                  <c:v>214.66666666666319</c:v>
                </c:pt>
                <c:pt idx="1289">
                  <c:v>214.83333333333002</c:v>
                </c:pt>
                <c:pt idx="1290">
                  <c:v>214.9999999999965</c:v>
                </c:pt>
                <c:pt idx="1291">
                  <c:v>215.16666666666316</c:v>
                </c:pt>
                <c:pt idx="1292">
                  <c:v>215.33333333332999</c:v>
                </c:pt>
                <c:pt idx="1293">
                  <c:v>215.49999999999648</c:v>
                </c:pt>
                <c:pt idx="1294">
                  <c:v>215.66666666666313</c:v>
                </c:pt>
                <c:pt idx="1295">
                  <c:v>215.83333333332996</c:v>
                </c:pt>
                <c:pt idx="1296">
                  <c:v>215.99999999999645</c:v>
                </c:pt>
                <c:pt idx="1297">
                  <c:v>216.1666666666631</c:v>
                </c:pt>
                <c:pt idx="1298">
                  <c:v>216.33333333332993</c:v>
                </c:pt>
                <c:pt idx="1299">
                  <c:v>216.49999999999642</c:v>
                </c:pt>
                <c:pt idx="1300">
                  <c:v>216.66666666666308</c:v>
                </c:pt>
                <c:pt idx="1301">
                  <c:v>216.8333333333299</c:v>
                </c:pt>
                <c:pt idx="1302">
                  <c:v>216.99999999999639</c:v>
                </c:pt>
                <c:pt idx="1303">
                  <c:v>217.16666666666305</c:v>
                </c:pt>
                <c:pt idx="1304">
                  <c:v>217.33333333332988</c:v>
                </c:pt>
                <c:pt idx="1305">
                  <c:v>217.49999999999636</c:v>
                </c:pt>
                <c:pt idx="1306">
                  <c:v>217.66666666666302</c:v>
                </c:pt>
                <c:pt idx="1307">
                  <c:v>217.83333333332985</c:v>
                </c:pt>
                <c:pt idx="1308">
                  <c:v>217.99999999999633</c:v>
                </c:pt>
                <c:pt idx="1309">
                  <c:v>218.16666666666282</c:v>
                </c:pt>
                <c:pt idx="1310">
                  <c:v>218.33333333332982</c:v>
                </c:pt>
                <c:pt idx="1311">
                  <c:v>218.49999999999631</c:v>
                </c:pt>
                <c:pt idx="1312">
                  <c:v>218.66666666666279</c:v>
                </c:pt>
                <c:pt idx="1313">
                  <c:v>218.83333333332979</c:v>
                </c:pt>
                <c:pt idx="1314">
                  <c:v>218.99999999999628</c:v>
                </c:pt>
                <c:pt idx="1315">
                  <c:v>219.16666666666276</c:v>
                </c:pt>
                <c:pt idx="1316">
                  <c:v>219.33333333332976</c:v>
                </c:pt>
                <c:pt idx="1317">
                  <c:v>219.49999999999625</c:v>
                </c:pt>
                <c:pt idx="1318">
                  <c:v>219.66666666666273</c:v>
                </c:pt>
                <c:pt idx="1319">
                  <c:v>219.83333333332973</c:v>
                </c:pt>
                <c:pt idx="1320">
                  <c:v>219.99999999999622</c:v>
                </c:pt>
                <c:pt idx="1321">
                  <c:v>220.16666666666271</c:v>
                </c:pt>
                <c:pt idx="1322">
                  <c:v>220.3333333333297</c:v>
                </c:pt>
                <c:pt idx="1323">
                  <c:v>220.49999999999619</c:v>
                </c:pt>
                <c:pt idx="1324">
                  <c:v>220.66666666666268</c:v>
                </c:pt>
                <c:pt idx="1325">
                  <c:v>220.83333333332968</c:v>
                </c:pt>
                <c:pt idx="1326">
                  <c:v>220.99999999999616</c:v>
                </c:pt>
                <c:pt idx="1327">
                  <c:v>221.16666666666265</c:v>
                </c:pt>
                <c:pt idx="1328">
                  <c:v>221.33333333332965</c:v>
                </c:pt>
                <c:pt idx="1329">
                  <c:v>221.49999999999613</c:v>
                </c:pt>
                <c:pt idx="1330">
                  <c:v>221.66666666666262</c:v>
                </c:pt>
                <c:pt idx="1331">
                  <c:v>221.83333333332962</c:v>
                </c:pt>
                <c:pt idx="1332">
                  <c:v>221.99999999999611</c:v>
                </c:pt>
                <c:pt idx="1333">
                  <c:v>222.16666666666259</c:v>
                </c:pt>
                <c:pt idx="1334">
                  <c:v>222.33333333332959</c:v>
                </c:pt>
                <c:pt idx="1335">
                  <c:v>222.49999999999608</c:v>
                </c:pt>
                <c:pt idx="1336">
                  <c:v>222.66666666666256</c:v>
                </c:pt>
                <c:pt idx="1337">
                  <c:v>222.83333333332956</c:v>
                </c:pt>
                <c:pt idx="1338">
                  <c:v>222.99999999999605</c:v>
                </c:pt>
                <c:pt idx="1339">
                  <c:v>223.16666666666254</c:v>
                </c:pt>
                <c:pt idx="1340">
                  <c:v>223.33333333332953</c:v>
                </c:pt>
                <c:pt idx="1341">
                  <c:v>223.49999999999602</c:v>
                </c:pt>
                <c:pt idx="1342">
                  <c:v>223.66666666666251</c:v>
                </c:pt>
                <c:pt idx="1343">
                  <c:v>223.83333333332951</c:v>
                </c:pt>
                <c:pt idx="1344">
                  <c:v>223.99999999999599</c:v>
                </c:pt>
                <c:pt idx="1345">
                  <c:v>224.16666666666248</c:v>
                </c:pt>
                <c:pt idx="1346">
                  <c:v>224.33333333332948</c:v>
                </c:pt>
                <c:pt idx="1347">
                  <c:v>224.49999999999596</c:v>
                </c:pt>
                <c:pt idx="1348">
                  <c:v>224.66666666666245</c:v>
                </c:pt>
                <c:pt idx="1349">
                  <c:v>224.83333333332945</c:v>
                </c:pt>
                <c:pt idx="1350">
                  <c:v>224.99999999999594</c:v>
                </c:pt>
                <c:pt idx="1351">
                  <c:v>225.16666666666242</c:v>
                </c:pt>
                <c:pt idx="1352">
                  <c:v>225.33333333332942</c:v>
                </c:pt>
                <c:pt idx="1353">
                  <c:v>225.49999999999591</c:v>
                </c:pt>
                <c:pt idx="1354">
                  <c:v>225.66666666666239</c:v>
                </c:pt>
                <c:pt idx="1355">
                  <c:v>225.83333333332939</c:v>
                </c:pt>
                <c:pt idx="1356">
                  <c:v>225.99999999999588</c:v>
                </c:pt>
                <c:pt idx="1357">
                  <c:v>226.16666666666237</c:v>
                </c:pt>
                <c:pt idx="1358">
                  <c:v>226.33333333332936</c:v>
                </c:pt>
                <c:pt idx="1359">
                  <c:v>226.49999999999585</c:v>
                </c:pt>
                <c:pt idx="1360">
                  <c:v>226.66666666666234</c:v>
                </c:pt>
                <c:pt idx="1361">
                  <c:v>226.83333333332934</c:v>
                </c:pt>
                <c:pt idx="1362">
                  <c:v>226.99999999999582</c:v>
                </c:pt>
                <c:pt idx="1363">
                  <c:v>227.16666666666231</c:v>
                </c:pt>
                <c:pt idx="1364">
                  <c:v>227.33333333332931</c:v>
                </c:pt>
                <c:pt idx="1365">
                  <c:v>227.49999999999579</c:v>
                </c:pt>
                <c:pt idx="1366">
                  <c:v>227.66666666666228</c:v>
                </c:pt>
                <c:pt idx="1367">
                  <c:v>227.83333333332928</c:v>
                </c:pt>
                <c:pt idx="1368">
                  <c:v>227.99999999999577</c:v>
                </c:pt>
                <c:pt idx="1369">
                  <c:v>228.16666666666225</c:v>
                </c:pt>
                <c:pt idx="1370">
                  <c:v>228.33333333332925</c:v>
                </c:pt>
                <c:pt idx="1371">
                  <c:v>228.49999999999574</c:v>
                </c:pt>
                <c:pt idx="1372">
                  <c:v>228.66666666666222</c:v>
                </c:pt>
                <c:pt idx="1373">
                  <c:v>228.83333333332922</c:v>
                </c:pt>
                <c:pt idx="1374">
                  <c:v>228.99999999999571</c:v>
                </c:pt>
                <c:pt idx="1375">
                  <c:v>229.16666666666219</c:v>
                </c:pt>
                <c:pt idx="1376">
                  <c:v>229.33333333332919</c:v>
                </c:pt>
                <c:pt idx="1377">
                  <c:v>229.49999999999568</c:v>
                </c:pt>
                <c:pt idx="1378">
                  <c:v>229.66666666666217</c:v>
                </c:pt>
                <c:pt idx="1379">
                  <c:v>229.83333333332899</c:v>
                </c:pt>
                <c:pt idx="1380">
                  <c:v>229.99999999999565</c:v>
                </c:pt>
                <c:pt idx="1381">
                  <c:v>230.16666666666214</c:v>
                </c:pt>
                <c:pt idx="1382">
                  <c:v>230.33333333332897</c:v>
                </c:pt>
                <c:pt idx="1383">
                  <c:v>230.49999999999562</c:v>
                </c:pt>
                <c:pt idx="1384">
                  <c:v>230.66666666666211</c:v>
                </c:pt>
                <c:pt idx="1385">
                  <c:v>230.83333333332894</c:v>
                </c:pt>
                <c:pt idx="1386">
                  <c:v>230.99999999999559</c:v>
                </c:pt>
                <c:pt idx="1387">
                  <c:v>231.16666666666208</c:v>
                </c:pt>
                <c:pt idx="1388">
                  <c:v>231.33333333332891</c:v>
                </c:pt>
                <c:pt idx="1389">
                  <c:v>231.49999999999557</c:v>
                </c:pt>
                <c:pt idx="1390">
                  <c:v>231.66666666666205</c:v>
                </c:pt>
                <c:pt idx="1391">
                  <c:v>231.83333333332888</c:v>
                </c:pt>
                <c:pt idx="1392">
                  <c:v>231.99999999999554</c:v>
                </c:pt>
                <c:pt idx="1393">
                  <c:v>232.16666666666202</c:v>
                </c:pt>
                <c:pt idx="1394">
                  <c:v>232.33333333332885</c:v>
                </c:pt>
                <c:pt idx="1395">
                  <c:v>232.49999999999551</c:v>
                </c:pt>
                <c:pt idx="1396">
                  <c:v>232.666666666662</c:v>
                </c:pt>
                <c:pt idx="1397">
                  <c:v>232.83333333332882</c:v>
                </c:pt>
                <c:pt idx="1398">
                  <c:v>232.99999999999548</c:v>
                </c:pt>
                <c:pt idx="1399">
                  <c:v>233.16666666666197</c:v>
                </c:pt>
                <c:pt idx="1400">
                  <c:v>233.3333333333288</c:v>
                </c:pt>
                <c:pt idx="1401">
                  <c:v>233.49999999999545</c:v>
                </c:pt>
                <c:pt idx="1402">
                  <c:v>233.66666666666194</c:v>
                </c:pt>
                <c:pt idx="1403">
                  <c:v>233.83333333332877</c:v>
                </c:pt>
                <c:pt idx="1404">
                  <c:v>233.99999999999542</c:v>
                </c:pt>
                <c:pt idx="1405">
                  <c:v>234.16666666666191</c:v>
                </c:pt>
                <c:pt idx="1406">
                  <c:v>234.33333333332874</c:v>
                </c:pt>
                <c:pt idx="1407">
                  <c:v>234.4999999999954</c:v>
                </c:pt>
                <c:pt idx="1408">
                  <c:v>234.66666666666188</c:v>
                </c:pt>
                <c:pt idx="1409">
                  <c:v>234.83333333332871</c:v>
                </c:pt>
                <c:pt idx="1410">
                  <c:v>234.99999999999537</c:v>
                </c:pt>
                <c:pt idx="1411">
                  <c:v>235.16666666666185</c:v>
                </c:pt>
                <c:pt idx="1412">
                  <c:v>235.33333333332868</c:v>
                </c:pt>
                <c:pt idx="1413">
                  <c:v>235.49999999999534</c:v>
                </c:pt>
                <c:pt idx="1414">
                  <c:v>235.66666666666183</c:v>
                </c:pt>
                <c:pt idx="1415">
                  <c:v>235.83333333332865</c:v>
                </c:pt>
                <c:pt idx="1416">
                  <c:v>235.99999999999531</c:v>
                </c:pt>
                <c:pt idx="1417">
                  <c:v>236.1666666666618</c:v>
                </c:pt>
                <c:pt idx="1418">
                  <c:v>236.33333333332862</c:v>
                </c:pt>
                <c:pt idx="1419">
                  <c:v>236.49999999999528</c:v>
                </c:pt>
                <c:pt idx="1420">
                  <c:v>236.66666666666177</c:v>
                </c:pt>
                <c:pt idx="1421">
                  <c:v>236.8333333333286</c:v>
                </c:pt>
                <c:pt idx="1422">
                  <c:v>236.99999999999525</c:v>
                </c:pt>
                <c:pt idx="1423">
                  <c:v>237.16666666666174</c:v>
                </c:pt>
                <c:pt idx="1424">
                  <c:v>237.33333333332857</c:v>
                </c:pt>
                <c:pt idx="1425">
                  <c:v>237.49999999999523</c:v>
                </c:pt>
                <c:pt idx="1426">
                  <c:v>237.66666666666171</c:v>
                </c:pt>
                <c:pt idx="1427">
                  <c:v>237.83333333332854</c:v>
                </c:pt>
                <c:pt idx="1428">
                  <c:v>237.9999999999952</c:v>
                </c:pt>
                <c:pt idx="1429">
                  <c:v>238.16666666666168</c:v>
                </c:pt>
                <c:pt idx="1430">
                  <c:v>238.33333333332851</c:v>
                </c:pt>
                <c:pt idx="1431">
                  <c:v>238.49999999999517</c:v>
                </c:pt>
                <c:pt idx="1432">
                  <c:v>238.66666666666165</c:v>
                </c:pt>
                <c:pt idx="1433">
                  <c:v>238.83333333332848</c:v>
                </c:pt>
                <c:pt idx="1434">
                  <c:v>238.99999999999514</c:v>
                </c:pt>
                <c:pt idx="1435">
                  <c:v>239.16666666666163</c:v>
                </c:pt>
                <c:pt idx="1436">
                  <c:v>239.33333333332845</c:v>
                </c:pt>
                <c:pt idx="1437">
                  <c:v>239.49999999999511</c:v>
                </c:pt>
                <c:pt idx="1438">
                  <c:v>239.6666666666616</c:v>
                </c:pt>
                <c:pt idx="1439">
                  <c:v>239.83333333332843</c:v>
                </c:pt>
                <c:pt idx="1440">
                  <c:v>239.99999999999508</c:v>
                </c:pt>
                <c:pt idx="1441">
                  <c:v>240.16666666666157</c:v>
                </c:pt>
                <c:pt idx="1442">
                  <c:v>240.3333333333284</c:v>
                </c:pt>
                <c:pt idx="1443">
                  <c:v>240.49999999999505</c:v>
                </c:pt>
                <c:pt idx="1444">
                  <c:v>240.66666666666154</c:v>
                </c:pt>
                <c:pt idx="1445">
                  <c:v>240.83333333332837</c:v>
                </c:pt>
                <c:pt idx="1446">
                  <c:v>240.99999999999503</c:v>
                </c:pt>
                <c:pt idx="1447">
                  <c:v>241.16666666666151</c:v>
                </c:pt>
                <c:pt idx="1448">
                  <c:v>241.33333333332834</c:v>
                </c:pt>
                <c:pt idx="1449">
                  <c:v>241.499999999995</c:v>
                </c:pt>
                <c:pt idx="1450">
                  <c:v>241.66666666666148</c:v>
                </c:pt>
                <c:pt idx="1451">
                  <c:v>241.83333333332831</c:v>
                </c:pt>
                <c:pt idx="1452">
                  <c:v>241.99999999999497</c:v>
                </c:pt>
                <c:pt idx="1453">
                  <c:v>242.16666666666146</c:v>
                </c:pt>
                <c:pt idx="1454">
                  <c:v>242.33333333332828</c:v>
                </c:pt>
                <c:pt idx="1455">
                  <c:v>242.49999999999494</c:v>
                </c:pt>
                <c:pt idx="1456">
                  <c:v>242.66666666666143</c:v>
                </c:pt>
                <c:pt idx="1457">
                  <c:v>242.83333333332826</c:v>
                </c:pt>
                <c:pt idx="1458">
                  <c:v>242.99999999999491</c:v>
                </c:pt>
                <c:pt idx="1459">
                  <c:v>243.1666666666614</c:v>
                </c:pt>
                <c:pt idx="1460">
                  <c:v>243.33333333332823</c:v>
                </c:pt>
                <c:pt idx="1461">
                  <c:v>243.49999999999488</c:v>
                </c:pt>
                <c:pt idx="1462">
                  <c:v>243.66666666666137</c:v>
                </c:pt>
                <c:pt idx="1463">
                  <c:v>243.8333333333282</c:v>
                </c:pt>
                <c:pt idx="1464">
                  <c:v>243.99999999999486</c:v>
                </c:pt>
                <c:pt idx="1465">
                  <c:v>244.16666666666134</c:v>
                </c:pt>
                <c:pt idx="1466">
                  <c:v>244.33333333332817</c:v>
                </c:pt>
                <c:pt idx="1467">
                  <c:v>244.49999999999483</c:v>
                </c:pt>
                <c:pt idx="1468">
                  <c:v>244.66666666666131</c:v>
                </c:pt>
                <c:pt idx="1469">
                  <c:v>244.83333333332814</c:v>
                </c:pt>
                <c:pt idx="1470">
                  <c:v>244.9999999999948</c:v>
                </c:pt>
                <c:pt idx="1471">
                  <c:v>245.16666666666129</c:v>
                </c:pt>
                <c:pt idx="1472">
                  <c:v>245.33333333332811</c:v>
                </c:pt>
                <c:pt idx="1473">
                  <c:v>245.49999999999477</c:v>
                </c:pt>
                <c:pt idx="1474">
                  <c:v>245.66666666666126</c:v>
                </c:pt>
                <c:pt idx="1475">
                  <c:v>245.83333333332808</c:v>
                </c:pt>
                <c:pt idx="1476">
                  <c:v>245.99999999999474</c:v>
                </c:pt>
                <c:pt idx="1477">
                  <c:v>246.16666666666123</c:v>
                </c:pt>
                <c:pt idx="1478">
                  <c:v>246.33333333332806</c:v>
                </c:pt>
                <c:pt idx="1479">
                  <c:v>246.49999999999471</c:v>
                </c:pt>
                <c:pt idx="1480">
                  <c:v>246.6666666666612</c:v>
                </c:pt>
                <c:pt idx="1481">
                  <c:v>246.83333333332803</c:v>
                </c:pt>
                <c:pt idx="1482">
                  <c:v>246.99999999999469</c:v>
                </c:pt>
                <c:pt idx="1483">
                  <c:v>247.16666666666117</c:v>
                </c:pt>
                <c:pt idx="1484">
                  <c:v>247.333333333328</c:v>
                </c:pt>
                <c:pt idx="1485">
                  <c:v>247.49999999999466</c:v>
                </c:pt>
                <c:pt idx="1486">
                  <c:v>247.66666666666114</c:v>
                </c:pt>
                <c:pt idx="1487">
                  <c:v>247.83333333332797</c:v>
                </c:pt>
                <c:pt idx="1488">
                  <c:v>247.99999999999463</c:v>
                </c:pt>
                <c:pt idx="1489">
                  <c:v>248.16666666666111</c:v>
                </c:pt>
                <c:pt idx="1490">
                  <c:v>248.33333333332794</c:v>
                </c:pt>
                <c:pt idx="1491">
                  <c:v>248.4999999999946</c:v>
                </c:pt>
                <c:pt idx="1492">
                  <c:v>248.66666666666109</c:v>
                </c:pt>
                <c:pt idx="1493">
                  <c:v>248.83333333332791</c:v>
                </c:pt>
                <c:pt idx="1494">
                  <c:v>248.99999999999457</c:v>
                </c:pt>
                <c:pt idx="1495">
                  <c:v>249.16666666666106</c:v>
                </c:pt>
                <c:pt idx="1496">
                  <c:v>249.33333333332789</c:v>
                </c:pt>
                <c:pt idx="1497">
                  <c:v>249.49999999999454</c:v>
                </c:pt>
                <c:pt idx="1498">
                  <c:v>249.66666666666103</c:v>
                </c:pt>
                <c:pt idx="1499">
                  <c:v>249.83333333332786</c:v>
                </c:pt>
                <c:pt idx="1500">
                  <c:v>249.99999999999451</c:v>
                </c:pt>
                <c:pt idx="1501">
                  <c:v>250.166666666661</c:v>
                </c:pt>
                <c:pt idx="1502">
                  <c:v>250.33333333332783</c:v>
                </c:pt>
                <c:pt idx="1503">
                  <c:v>250.49999999999449</c:v>
                </c:pt>
                <c:pt idx="1504">
                  <c:v>250.66666666666097</c:v>
                </c:pt>
                <c:pt idx="1505">
                  <c:v>250.8333333333278</c:v>
                </c:pt>
                <c:pt idx="1506">
                  <c:v>250.99999999999446</c:v>
                </c:pt>
                <c:pt idx="1507">
                  <c:v>251.16666666666094</c:v>
                </c:pt>
                <c:pt idx="1508">
                  <c:v>251.33333333332777</c:v>
                </c:pt>
                <c:pt idx="1509">
                  <c:v>251.49999999999443</c:v>
                </c:pt>
                <c:pt idx="1510">
                  <c:v>251.66666666666092</c:v>
                </c:pt>
                <c:pt idx="1511">
                  <c:v>251.83333333332774</c:v>
                </c:pt>
                <c:pt idx="1512">
                  <c:v>251.9999999999944</c:v>
                </c:pt>
                <c:pt idx="1513">
                  <c:v>252.16666666666092</c:v>
                </c:pt>
                <c:pt idx="1514">
                  <c:v>252.33333333332774</c:v>
                </c:pt>
                <c:pt idx="1515">
                  <c:v>252.49999999999437</c:v>
                </c:pt>
                <c:pt idx="1516">
                  <c:v>252.66666666666092</c:v>
                </c:pt>
                <c:pt idx="1517">
                  <c:v>252.83333333332769</c:v>
                </c:pt>
                <c:pt idx="1518">
                  <c:v>252.99999999999434</c:v>
                </c:pt>
                <c:pt idx="1519">
                  <c:v>253.16666666666092</c:v>
                </c:pt>
                <c:pt idx="1520">
                  <c:v>253.33333333332766</c:v>
                </c:pt>
                <c:pt idx="1521">
                  <c:v>253.49999999999434</c:v>
                </c:pt>
                <c:pt idx="1522">
                  <c:v>253.66666666666092</c:v>
                </c:pt>
                <c:pt idx="1523">
                  <c:v>253.83333333332763</c:v>
                </c:pt>
                <c:pt idx="1524">
                  <c:v>253.99999999999429</c:v>
                </c:pt>
                <c:pt idx="1525">
                  <c:v>254.16666666666092</c:v>
                </c:pt>
                <c:pt idx="1526">
                  <c:v>254.3333333333276</c:v>
                </c:pt>
                <c:pt idx="1527">
                  <c:v>254.49999999999426</c:v>
                </c:pt>
                <c:pt idx="1528">
                  <c:v>254.66666666666092</c:v>
                </c:pt>
                <c:pt idx="1529">
                  <c:v>254.83333333332757</c:v>
                </c:pt>
                <c:pt idx="1530">
                  <c:v>254.99999999999423</c:v>
                </c:pt>
                <c:pt idx="1531">
                  <c:v>255.16666666666075</c:v>
                </c:pt>
                <c:pt idx="1532">
                  <c:v>255.33333333332754</c:v>
                </c:pt>
                <c:pt idx="1533">
                  <c:v>255.4999999999942</c:v>
                </c:pt>
                <c:pt idx="1534">
                  <c:v>255.66666666666075</c:v>
                </c:pt>
                <c:pt idx="1535">
                  <c:v>255.83333333332754</c:v>
                </c:pt>
                <c:pt idx="1536">
                  <c:v>255.99999999999417</c:v>
                </c:pt>
                <c:pt idx="1537">
                  <c:v>256.16666666666117</c:v>
                </c:pt>
                <c:pt idx="1538">
                  <c:v>256.33333333332752</c:v>
                </c:pt>
                <c:pt idx="1539">
                  <c:v>256.49999999999386</c:v>
                </c:pt>
                <c:pt idx="1540">
                  <c:v>256.66666666666123</c:v>
                </c:pt>
                <c:pt idx="1541">
                  <c:v>256.83333333332757</c:v>
                </c:pt>
                <c:pt idx="1542">
                  <c:v>256.99999999999392</c:v>
                </c:pt>
                <c:pt idx="1543">
                  <c:v>257.16666666666134</c:v>
                </c:pt>
                <c:pt idx="1544">
                  <c:v>257.33333333332774</c:v>
                </c:pt>
                <c:pt idx="1545">
                  <c:v>257.49999999999392</c:v>
                </c:pt>
                <c:pt idx="1546">
                  <c:v>257.6666666666614</c:v>
                </c:pt>
                <c:pt idx="1547">
                  <c:v>257.83333333332774</c:v>
                </c:pt>
                <c:pt idx="1548">
                  <c:v>257.99999999999397</c:v>
                </c:pt>
                <c:pt idx="1549">
                  <c:v>258.16666666666146</c:v>
                </c:pt>
                <c:pt idx="1550">
                  <c:v>258.33333333332774</c:v>
                </c:pt>
                <c:pt idx="1551">
                  <c:v>258.49999999999403</c:v>
                </c:pt>
                <c:pt idx="1552">
                  <c:v>258.66666666666151</c:v>
                </c:pt>
                <c:pt idx="1553">
                  <c:v>258.8333333333278</c:v>
                </c:pt>
                <c:pt idx="1554">
                  <c:v>258.99999999999409</c:v>
                </c:pt>
                <c:pt idx="1555">
                  <c:v>259.16666666666157</c:v>
                </c:pt>
                <c:pt idx="1556">
                  <c:v>259.33333333332786</c:v>
                </c:pt>
                <c:pt idx="1557">
                  <c:v>259.49999999999415</c:v>
                </c:pt>
                <c:pt idx="1558">
                  <c:v>259.66666666666163</c:v>
                </c:pt>
                <c:pt idx="1559">
                  <c:v>259.83333333332791</c:v>
                </c:pt>
                <c:pt idx="1560">
                  <c:v>259.9999999999942</c:v>
                </c:pt>
                <c:pt idx="1561">
                  <c:v>260.16666666666174</c:v>
                </c:pt>
                <c:pt idx="1562">
                  <c:v>260.33333333332797</c:v>
                </c:pt>
                <c:pt idx="1563">
                  <c:v>260.49999999999426</c:v>
                </c:pt>
                <c:pt idx="1564">
                  <c:v>260.66666666666174</c:v>
                </c:pt>
                <c:pt idx="1565">
                  <c:v>260.83333333332808</c:v>
                </c:pt>
                <c:pt idx="1566">
                  <c:v>260.99999999999426</c:v>
                </c:pt>
                <c:pt idx="1567">
                  <c:v>261.1666666666618</c:v>
                </c:pt>
                <c:pt idx="1568">
                  <c:v>261.33333333332808</c:v>
                </c:pt>
                <c:pt idx="1569">
                  <c:v>261.49999999999437</c:v>
                </c:pt>
                <c:pt idx="1570">
                  <c:v>261.66666666666185</c:v>
                </c:pt>
                <c:pt idx="1571">
                  <c:v>261.83333333332831</c:v>
                </c:pt>
                <c:pt idx="1572">
                  <c:v>261.99999999999443</c:v>
                </c:pt>
                <c:pt idx="1573">
                  <c:v>262.16666666666191</c:v>
                </c:pt>
                <c:pt idx="1574">
                  <c:v>262.33333333332831</c:v>
                </c:pt>
                <c:pt idx="1575">
                  <c:v>262.49999999999443</c:v>
                </c:pt>
                <c:pt idx="1576">
                  <c:v>262.66666666666197</c:v>
                </c:pt>
                <c:pt idx="1577">
                  <c:v>262.83333333332831</c:v>
                </c:pt>
                <c:pt idx="1578">
                  <c:v>262.99999999999449</c:v>
                </c:pt>
                <c:pt idx="1579">
                  <c:v>263.16666666666202</c:v>
                </c:pt>
                <c:pt idx="1580">
                  <c:v>263.33333333332831</c:v>
                </c:pt>
                <c:pt idx="1581">
                  <c:v>263.49999999999454</c:v>
                </c:pt>
                <c:pt idx="1582">
                  <c:v>263.66666666666202</c:v>
                </c:pt>
                <c:pt idx="1583">
                  <c:v>263.83333333332837</c:v>
                </c:pt>
                <c:pt idx="1584">
                  <c:v>263.9999999999946</c:v>
                </c:pt>
                <c:pt idx="1585">
                  <c:v>264.16666666666202</c:v>
                </c:pt>
                <c:pt idx="1586">
                  <c:v>264.33333333332848</c:v>
                </c:pt>
                <c:pt idx="1587">
                  <c:v>264.49999999999466</c:v>
                </c:pt>
                <c:pt idx="1588">
                  <c:v>264.66666666666202</c:v>
                </c:pt>
                <c:pt idx="1589">
                  <c:v>264.83333333332848</c:v>
                </c:pt>
                <c:pt idx="1590">
                  <c:v>264.99999999999477</c:v>
                </c:pt>
                <c:pt idx="1591">
                  <c:v>265.16666666666202</c:v>
                </c:pt>
                <c:pt idx="1592">
                  <c:v>265.33333333332871</c:v>
                </c:pt>
                <c:pt idx="1593">
                  <c:v>265.49999999999523</c:v>
                </c:pt>
                <c:pt idx="1594">
                  <c:v>265.66666666666202</c:v>
                </c:pt>
                <c:pt idx="1595">
                  <c:v>265.83333333332871</c:v>
                </c:pt>
                <c:pt idx="1596">
                  <c:v>265.99999999999523</c:v>
                </c:pt>
                <c:pt idx="1597">
                  <c:v>266.16666666666202</c:v>
                </c:pt>
                <c:pt idx="1598">
                  <c:v>266.33333333332871</c:v>
                </c:pt>
                <c:pt idx="1599">
                  <c:v>266.49999999999523</c:v>
                </c:pt>
                <c:pt idx="1600">
                  <c:v>266.66666666666202</c:v>
                </c:pt>
                <c:pt idx="1601">
                  <c:v>266.83333333332871</c:v>
                </c:pt>
                <c:pt idx="1602">
                  <c:v>266.99999999999523</c:v>
                </c:pt>
                <c:pt idx="1603">
                  <c:v>267.16666666666208</c:v>
                </c:pt>
                <c:pt idx="1604">
                  <c:v>267.33333333332877</c:v>
                </c:pt>
                <c:pt idx="1605">
                  <c:v>267.49999999999523</c:v>
                </c:pt>
                <c:pt idx="1606">
                  <c:v>267.66666666666231</c:v>
                </c:pt>
                <c:pt idx="1607">
                  <c:v>267.83333333332882</c:v>
                </c:pt>
                <c:pt idx="1608">
                  <c:v>267.99999999999523</c:v>
                </c:pt>
                <c:pt idx="1609">
                  <c:v>268.16666666666231</c:v>
                </c:pt>
                <c:pt idx="1610">
                  <c:v>268.33333333332888</c:v>
                </c:pt>
                <c:pt idx="1611">
                  <c:v>268.49999999999523</c:v>
                </c:pt>
                <c:pt idx="1612">
                  <c:v>268.66666666666231</c:v>
                </c:pt>
                <c:pt idx="1613">
                  <c:v>268.83333333332905</c:v>
                </c:pt>
                <c:pt idx="1614">
                  <c:v>268.99999999999528</c:v>
                </c:pt>
                <c:pt idx="1615">
                  <c:v>269.16666666666231</c:v>
                </c:pt>
                <c:pt idx="1616">
                  <c:v>269.33333333332905</c:v>
                </c:pt>
                <c:pt idx="1617">
                  <c:v>269.49999999999534</c:v>
                </c:pt>
                <c:pt idx="1618">
                  <c:v>269.66666666666237</c:v>
                </c:pt>
                <c:pt idx="1619">
                  <c:v>269.83333333332905</c:v>
                </c:pt>
                <c:pt idx="1620">
                  <c:v>269.9999999999954</c:v>
                </c:pt>
                <c:pt idx="1621">
                  <c:v>270.16666666666242</c:v>
                </c:pt>
                <c:pt idx="1622">
                  <c:v>270.33333333332911</c:v>
                </c:pt>
                <c:pt idx="1623">
                  <c:v>270.49999999999545</c:v>
                </c:pt>
                <c:pt idx="1624">
                  <c:v>270.66666666666248</c:v>
                </c:pt>
                <c:pt idx="1625">
                  <c:v>270.83333333332916</c:v>
                </c:pt>
                <c:pt idx="1626">
                  <c:v>270.99999999999551</c:v>
                </c:pt>
                <c:pt idx="1627">
                  <c:v>271.16666666666271</c:v>
                </c:pt>
                <c:pt idx="1628">
                  <c:v>271.33333333332922</c:v>
                </c:pt>
                <c:pt idx="1629">
                  <c:v>271.49999999999557</c:v>
                </c:pt>
                <c:pt idx="1630">
                  <c:v>271.66666666666271</c:v>
                </c:pt>
                <c:pt idx="1631">
                  <c:v>271.83333333332928</c:v>
                </c:pt>
                <c:pt idx="1632">
                  <c:v>271.99999999999562</c:v>
                </c:pt>
                <c:pt idx="1633">
                  <c:v>272.16666666666271</c:v>
                </c:pt>
                <c:pt idx="1634">
                  <c:v>272.33333333332934</c:v>
                </c:pt>
                <c:pt idx="1635">
                  <c:v>272.49999999999568</c:v>
                </c:pt>
                <c:pt idx="1636">
                  <c:v>272.66666666666271</c:v>
                </c:pt>
                <c:pt idx="1637">
                  <c:v>272.83333333332939</c:v>
                </c:pt>
                <c:pt idx="1638">
                  <c:v>272.99999999999574</c:v>
                </c:pt>
                <c:pt idx="1639">
                  <c:v>273.16666666666276</c:v>
                </c:pt>
                <c:pt idx="1640">
                  <c:v>273.33333333332945</c:v>
                </c:pt>
                <c:pt idx="1641">
                  <c:v>273.49999999999613</c:v>
                </c:pt>
                <c:pt idx="1642">
                  <c:v>273.66666666666282</c:v>
                </c:pt>
                <c:pt idx="1643">
                  <c:v>273.83333333332951</c:v>
                </c:pt>
                <c:pt idx="1644">
                  <c:v>273.99999999999619</c:v>
                </c:pt>
                <c:pt idx="1645">
                  <c:v>274.16666666666288</c:v>
                </c:pt>
                <c:pt idx="1646">
                  <c:v>274.33333333332956</c:v>
                </c:pt>
                <c:pt idx="1647">
                  <c:v>274.49999999999625</c:v>
                </c:pt>
                <c:pt idx="1648">
                  <c:v>274.66666666666328</c:v>
                </c:pt>
                <c:pt idx="1649">
                  <c:v>274.83333333332962</c:v>
                </c:pt>
                <c:pt idx="1650">
                  <c:v>274.99999999999625</c:v>
                </c:pt>
                <c:pt idx="1651">
                  <c:v>275.16666666666333</c:v>
                </c:pt>
                <c:pt idx="1652">
                  <c:v>275.33333333332968</c:v>
                </c:pt>
                <c:pt idx="1653">
                  <c:v>275.49999999999625</c:v>
                </c:pt>
                <c:pt idx="1654">
                  <c:v>275.66666666666339</c:v>
                </c:pt>
                <c:pt idx="1655">
                  <c:v>275.83333333332973</c:v>
                </c:pt>
                <c:pt idx="1656">
                  <c:v>275.99999999999625</c:v>
                </c:pt>
                <c:pt idx="1657">
                  <c:v>276.16666666666345</c:v>
                </c:pt>
                <c:pt idx="1658">
                  <c:v>276.33333333332979</c:v>
                </c:pt>
                <c:pt idx="1659">
                  <c:v>276.49999999999625</c:v>
                </c:pt>
                <c:pt idx="1660">
                  <c:v>276.6666666666635</c:v>
                </c:pt>
                <c:pt idx="1661">
                  <c:v>276.83333333332985</c:v>
                </c:pt>
                <c:pt idx="1662">
                  <c:v>276.99999999999653</c:v>
                </c:pt>
                <c:pt idx="1663">
                  <c:v>277.16666666666356</c:v>
                </c:pt>
                <c:pt idx="1664">
                  <c:v>277.3333333333299</c:v>
                </c:pt>
                <c:pt idx="1665">
                  <c:v>277.49999999999659</c:v>
                </c:pt>
                <c:pt idx="1666">
                  <c:v>277.66666666666362</c:v>
                </c:pt>
                <c:pt idx="1667">
                  <c:v>277.83333333332996</c:v>
                </c:pt>
                <c:pt idx="1668">
                  <c:v>277.99999999999665</c:v>
                </c:pt>
                <c:pt idx="1669">
                  <c:v>278.16666666666367</c:v>
                </c:pt>
                <c:pt idx="1670">
                  <c:v>278.33333333333002</c:v>
                </c:pt>
                <c:pt idx="1671">
                  <c:v>278.49999999999665</c:v>
                </c:pt>
                <c:pt idx="1672">
                  <c:v>278.66666666666373</c:v>
                </c:pt>
                <c:pt idx="1673">
                  <c:v>278.83333333333007</c:v>
                </c:pt>
                <c:pt idx="1674">
                  <c:v>278.99999999999665</c:v>
                </c:pt>
                <c:pt idx="1675">
                  <c:v>279.16666666666379</c:v>
                </c:pt>
                <c:pt idx="1676">
                  <c:v>279.3333333333303</c:v>
                </c:pt>
                <c:pt idx="1677">
                  <c:v>279.49999999999665</c:v>
                </c:pt>
                <c:pt idx="1678">
                  <c:v>279.66666666666384</c:v>
                </c:pt>
                <c:pt idx="1679">
                  <c:v>279.8333333333303</c:v>
                </c:pt>
                <c:pt idx="1680">
                  <c:v>279.99999999999665</c:v>
                </c:pt>
                <c:pt idx="1681">
                  <c:v>280.1666666666639</c:v>
                </c:pt>
                <c:pt idx="1682">
                  <c:v>280.3333333333303</c:v>
                </c:pt>
                <c:pt idx="1683">
                  <c:v>280.49999999999693</c:v>
                </c:pt>
                <c:pt idx="1684">
                  <c:v>280.66666666666396</c:v>
                </c:pt>
                <c:pt idx="1685">
                  <c:v>280.8333333333303</c:v>
                </c:pt>
                <c:pt idx="1686">
                  <c:v>280.99999999999699</c:v>
                </c:pt>
                <c:pt idx="1687">
                  <c:v>281.16666666666401</c:v>
                </c:pt>
                <c:pt idx="1688">
                  <c:v>281.33333333333036</c:v>
                </c:pt>
                <c:pt idx="1689">
                  <c:v>281.49999999999699</c:v>
                </c:pt>
                <c:pt idx="1690">
                  <c:v>281.66666666666401</c:v>
                </c:pt>
                <c:pt idx="1691">
                  <c:v>281.83333333333042</c:v>
                </c:pt>
                <c:pt idx="1692">
                  <c:v>281.99999999999699</c:v>
                </c:pt>
                <c:pt idx="1693">
                  <c:v>282.16666666666401</c:v>
                </c:pt>
                <c:pt idx="1694">
                  <c:v>282.33333333333047</c:v>
                </c:pt>
                <c:pt idx="1695">
                  <c:v>282.49999999999699</c:v>
                </c:pt>
                <c:pt idx="1696">
                  <c:v>282.66666666666401</c:v>
                </c:pt>
                <c:pt idx="1697">
                  <c:v>282.8333333333307</c:v>
                </c:pt>
                <c:pt idx="1698">
                  <c:v>282.99999999999699</c:v>
                </c:pt>
                <c:pt idx="1699">
                  <c:v>283.16666666666401</c:v>
                </c:pt>
                <c:pt idx="1700">
                  <c:v>283.3333333333307</c:v>
                </c:pt>
                <c:pt idx="1701">
                  <c:v>283.49999999999699</c:v>
                </c:pt>
                <c:pt idx="1702">
                  <c:v>283.66666666666401</c:v>
                </c:pt>
                <c:pt idx="1703">
                  <c:v>283.8333333333307</c:v>
                </c:pt>
                <c:pt idx="1704">
                  <c:v>283.99999999999699</c:v>
                </c:pt>
                <c:pt idx="1705">
                  <c:v>284.16666666666401</c:v>
                </c:pt>
                <c:pt idx="1706">
                  <c:v>284.3333333333307</c:v>
                </c:pt>
                <c:pt idx="1707">
                  <c:v>284.49999999999704</c:v>
                </c:pt>
                <c:pt idx="1708">
                  <c:v>284.66666666666407</c:v>
                </c:pt>
                <c:pt idx="1709">
                  <c:v>284.83333333333076</c:v>
                </c:pt>
                <c:pt idx="1710">
                  <c:v>284.9999999999971</c:v>
                </c:pt>
                <c:pt idx="1711">
                  <c:v>285.16666666666418</c:v>
                </c:pt>
                <c:pt idx="1712">
                  <c:v>285.33333333333081</c:v>
                </c:pt>
                <c:pt idx="1713">
                  <c:v>285.49999999999716</c:v>
                </c:pt>
                <c:pt idx="1714">
                  <c:v>285.66666666666418</c:v>
                </c:pt>
                <c:pt idx="1715">
                  <c:v>285.83333333333087</c:v>
                </c:pt>
                <c:pt idx="1716">
                  <c:v>285.99999999999721</c:v>
                </c:pt>
                <c:pt idx="1717">
                  <c:v>286.1666666666643</c:v>
                </c:pt>
                <c:pt idx="1718">
                  <c:v>286.33333333333098</c:v>
                </c:pt>
                <c:pt idx="1719">
                  <c:v>286.49999999999727</c:v>
                </c:pt>
                <c:pt idx="1720">
                  <c:v>286.6666666666643</c:v>
                </c:pt>
                <c:pt idx="1721">
                  <c:v>286.83333333333098</c:v>
                </c:pt>
                <c:pt idx="1722">
                  <c:v>286.99999999999733</c:v>
                </c:pt>
                <c:pt idx="1723">
                  <c:v>287.16666666666436</c:v>
                </c:pt>
                <c:pt idx="1724">
                  <c:v>287.33333333333132</c:v>
                </c:pt>
                <c:pt idx="1725">
                  <c:v>287.49999999999739</c:v>
                </c:pt>
                <c:pt idx="1726">
                  <c:v>287.66666666666441</c:v>
                </c:pt>
                <c:pt idx="1727">
                  <c:v>287.83333333333132</c:v>
                </c:pt>
                <c:pt idx="1728">
                  <c:v>287.99999999999739</c:v>
                </c:pt>
                <c:pt idx="1729">
                  <c:v>288.16666666666447</c:v>
                </c:pt>
                <c:pt idx="1730">
                  <c:v>288.33333333333132</c:v>
                </c:pt>
                <c:pt idx="1731">
                  <c:v>288.49999999999744</c:v>
                </c:pt>
                <c:pt idx="1732">
                  <c:v>288.66666666666458</c:v>
                </c:pt>
                <c:pt idx="1733">
                  <c:v>288.83333333333132</c:v>
                </c:pt>
                <c:pt idx="1734">
                  <c:v>288.9999999999975</c:v>
                </c:pt>
                <c:pt idx="1735">
                  <c:v>289.16666666666458</c:v>
                </c:pt>
                <c:pt idx="1736">
                  <c:v>289.33333333333132</c:v>
                </c:pt>
                <c:pt idx="1737">
                  <c:v>289.49999999999756</c:v>
                </c:pt>
                <c:pt idx="1738">
                  <c:v>289.6666666666647</c:v>
                </c:pt>
                <c:pt idx="1739">
                  <c:v>289.83333333333132</c:v>
                </c:pt>
                <c:pt idx="1740">
                  <c:v>289.99999999999761</c:v>
                </c:pt>
                <c:pt idx="1741">
                  <c:v>290.1666666666647</c:v>
                </c:pt>
                <c:pt idx="1742">
                  <c:v>290.33333333333138</c:v>
                </c:pt>
                <c:pt idx="1743">
                  <c:v>290.49999999999767</c:v>
                </c:pt>
                <c:pt idx="1744">
                  <c:v>290.66666666666475</c:v>
                </c:pt>
                <c:pt idx="1745">
                  <c:v>290.83333333333172</c:v>
                </c:pt>
                <c:pt idx="1746">
                  <c:v>290.99999999999778</c:v>
                </c:pt>
                <c:pt idx="1747">
                  <c:v>291.16666666666481</c:v>
                </c:pt>
                <c:pt idx="1748">
                  <c:v>291.33333333333172</c:v>
                </c:pt>
                <c:pt idx="1749">
                  <c:v>291.49999999999784</c:v>
                </c:pt>
                <c:pt idx="1750">
                  <c:v>291.66666666666487</c:v>
                </c:pt>
                <c:pt idx="1751">
                  <c:v>291.83333333333172</c:v>
                </c:pt>
                <c:pt idx="1752">
                  <c:v>291.99999999999824</c:v>
                </c:pt>
                <c:pt idx="1753">
                  <c:v>292.16666666666492</c:v>
                </c:pt>
                <c:pt idx="1754">
                  <c:v>292.33333333333172</c:v>
                </c:pt>
                <c:pt idx="1755">
                  <c:v>292.49999999999829</c:v>
                </c:pt>
                <c:pt idx="1756">
                  <c:v>292.66666666666498</c:v>
                </c:pt>
                <c:pt idx="1757">
                  <c:v>292.83333333333172</c:v>
                </c:pt>
                <c:pt idx="1758">
                  <c:v>292.99999999999829</c:v>
                </c:pt>
                <c:pt idx="1759">
                  <c:v>293.16666666666532</c:v>
                </c:pt>
                <c:pt idx="1760">
                  <c:v>293.33333333333172</c:v>
                </c:pt>
                <c:pt idx="1761">
                  <c:v>293.49999999999829</c:v>
                </c:pt>
                <c:pt idx="1762">
                  <c:v>293.66666666666532</c:v>
                </c:pt>
                <c:pt idx="1763">
                  <c:v>293.83333333333178</c:v>
                </c:pt>
                <c:pt idx="1764">
                  <c:v>293.99999999999829</c:v>
                </c:pt>
                <c:pt idx="1765">
                  <c:v>294.16666666666532</c:v>
                </c:pt>
                <c:pt idx="1766">
                  <c:v>294.33333333333201</c:v>
                </c:pt>
                <c:pt idx="1767">
                  <c:v>294.49999999999829</c:v>
                </c:pt>
                <c:pt idx="1768">
                  <c:v>294.66666666666532</c:v>
                </c:pt>
                <c:pt idx="1769">
                  <c:v>294.83333333333201</c:v>
                </c:pt>
                <c:pt idx="1770">
                  <c:v>294.99999999999829</c:v>
                </c:pt>
                <c:pt idx="1771">
                  <c:v>295.16666666666532</c:v>
                </c:pt>
                <c:pt idx="1772">
                  <c:v>295.33333333333201</c:v>
                </c:pt>
                <c:pt idx="1773">
                  <c:v>295.49999999999864</c:v>
                </c:pt>
                <c:pt idx="1774">
                  <c:v>295.66666666666532</c:v>
                </c:pt>
                <c:pt idx="1775">
                  <c:v>295.83333333333201</c:v>
                </c:pt>
                <c:pt idx="1776">
                  <c:v>295.99999999999869</c:v>
                </c:pt>
                <c:pt idx="1777">
                  <c:v>296.16666666666538</c:v>
                </c:pt>
                <c:pt idx="1778">
                  <c:v>296.33333333333206</c:v>
                </c:pt>
                <c:pt idx="1779">
                  <c:v>296.49999999999869</c:v>
                </c:pt>
                <c:pt idx="1780">
                  <c:v>296.66666666666572</c:v>
                </c:pt>
                <c:pt idx="1781">
                  <c:v>296.83333333333212</c:v>
                </c:pt>
                <c:pt idx="1782">
                  <c:v>296.99999999999869</c:v>
                </c:pt>
                <c:pt idx="1783">
                  <c:v>297.16666666666572</c:v>
                </c:pt>
                <c:pt idx="1784">
                  <c:v>297.33333333333218</c:v>
                </c:pt>
                <c:pt idx="1785">
                  <c:v>297.49999999999869</c:v>
                </c:pt>
                <c:pt idx="1786">
                  <c:v>297.66666666666572</c:v>
                </c:pt>
                <c:pt idx="1787">
                  <c:v>297.83333333333235</c:v>
                </c:pt>
                <c:pt idx="1788">
                  <c:v>297.99999999999869</c:v>
                </c:pt>
                <c:pt idx="1789">
                  <c:v>298.16666666666572</c:v>
                </c:pt>
                <c:pt idx="1790">
                  <c:v>298.33333333333235</c:v>
                </c:pt>
                <c:pt idx="1791">
                  <c:v>298.49999999999869</c:v>
                </c:pt>
                <c:pt idx="1792">
                  <c:v>298.66666666666572</c:v>
                </c:pt>
                <c:pt idx="1793">
                  <c:v>298.83333333333235</c:v>
                </c:pt>
                <c:pt idx="1794">
                  <c:v>298.99999999999869</c:v>
                </c:pt>
                <c:pt idx="1795">
                  <c:v>299.16666666666572</c:v>
                </c:pt>
                <c:pt idx="1796">
                  <c:v>299.3333333333324</c:v>
                </c:pt>
                <c:pt idx="1797">
                  <c:v>299.49999999999875</c:v>
                </c:pt>
                <c:pt idx="1798">
                  <c:v>299.66666666666578</c:v>
                </c:pt>
                <c:pt idx="1799">
                  <c:v>299.83333333333246</c:v>
                </c:pt>
                <c:pt idx="1800">
                  <c:v>299.99999999999881</c:v>
                </c:pt>
                <c:pt idx="1801">
                  <c:v>300.16666666666617</c:v>
                </c:pt>
                <c:pt idx="1802">
                  <c:v>300.33333333333252</c:v>
                </c:pt>
                <c:pt idx="1803">
                  <c:v>300.49999999999886</c:v>
                </c:pt>
                <c:pt idx="1804">
                  <c:v>300.66666666666623</c:v>
                </c:pt>
                <c:pt idx="1805">
                  <c:v>300.83333333333258</c:v>
                </c:pt>
                <c:pt idx="1806">
                  <c:v>300.99999999999892</c:v>
                </c:pt>
                <c:pt idx="1807">
                  <c:v>301.16666666666634</c:v>
                </c:pt>
                <c:pt idx="1808">
                  <c:v>301.33333333333275</c:v>
                </c:pt>
                <c:pt idx="1809">
                  <c:v>301.49999999999892</c:v>
                </c:pt>
                <c:pt idx="1810">
                  <c:v>301.6666666666664</c:v>
                </c:pt>
                <c:pt idx="1811">
                  <c:v>301.83333333333275</c:v>
                </c:pt>
                <c:pt idx="1812">
                  <c:v>301.99999999999898</c:v>
                </c:pt>
                <c:pt idx="1813">
                  <c:v>302.16666666666646</c:v>
                </c:pt>
                <c:pt idx="1814">
                  <c:v>302.33333333333275</c:v>
                </c:pt>
                <c:pt idx="1815">
                  <c:v>302.49999999999903</c:v>
                </c:pt>
                <c:pt idx="1816">
                  <c:v>302.66666666666652</c:v>
                </c:pt>
                <c:pt idx="1817">
                  <c:v>302.8333333333328</c:v>
                </c:pt>
                <c:pt idx="1818">
                  <c:v>302.99999999999909</c:v>
                </c:pt>
                <c:pt idx="1819">
                  <c:v>303.16666666666657</c:v>
                </c:pt>
                <c:pt idx="1820">
                  <c:v>303.33333333333286</c:v>
                </c:pt>
                <c:pt idx="1821">
                  <c:v>303.49999999999915</c:v>
                </c:pt>
                <c:pt idx="1822">
                  <c:v>303.66666666666663</c:v>
                </c:pt>
                <c:pt idx="1823">
                  <c:v>303.83333333333292</c:v>
                </c:pt>
                <c:pt idx="1824">
                  <c:v>303.9999999999992</c:v>
                </c:pt>
                <c:pt idx="1825">
                  <c:v>304.16666666666674</c:v>
                </c:pt>
                <c:pt idx="1826">
                  <c:v>304.33333333333297</c:v>
                </c:pt>
                <c:pt idx="1827">
                  <c:v>304.49999999999926</c:v>
                </c:pt>
                <c:pt idx="1828">
                  <c:v>304.66666666666674</c:v>
                </c:pt>
                <c:pt idx="1829">
                  <c:v>304.83333333333331</c:v>
                </c:pt>
                <c:pt idx="1830">
                  <c:v>304.99999999999926</c:v>
                </c:pt>
                <c:pt idx="1831">
                  <c:v>305.1666666666668</c:v>
                </c:pt>
                <c:pt idx="1832">
                  <c:v>305.33333333333331</c:v>
                </c:pt>
                <c:pt idx="1833">
                  <c:v>305.49999999999937</c:v>
                </c:pt>
                <c:pt idx="1834">
                  <c:v>305.66666666666686</c:v>
                </c:pt>
                <c:pt idx="1835">
                  <c:v>305.83333333333331</c:v>
                </c:pt>
                <c:pt idx="1836">
                  <c:v>305.99999999999943</c:v>
                </c:pt>
                <c:pt idx="1837">
                  <c:v>306.16666666666691</c:v>
                </c:pt>
                <c:pt idx="1838">
                  <c:v>306.33333333333331</c:v>
                </c:pt>
                <c:pt idx="1839">
                  <c:v>306.49999999999949</c:v>
                </c:pt>
                <c:pt idx="1840">
                  <c:v>306.66666666666697</c:v>
                </c:pt>
                <c:pt idx="1841">
                  <c:v>306.83333333333331</c:v>
                </c:pt>
                <c:pt idx="1842">
                  <c:v>306.99999999999955</c:v>
                </c:pt>
                <c:pt idx="1843">
                  <c:v>307.16666666666703</c:v>
                </c:pt>
                <c:pt idx="1844">
                  <c:v>307.33333333333331</c:v>
                </c:pt>
                <c:pt idx="1845">
                  <c:v>307.5</c:v>
                </c:pt>
                <c:pt idx="1846">
                  <c:v>307.66666666666708</c:v>
                </c:pt>
                <c:pt idx="1847">
                  <c:v>307.83333333333337</c:v>
                </c:pt>
                <c:pt idx="1848">
                  <c:v>308.00000000000006</c:v>
                </c:pt>
                <c:pt idx="1849">
                  <c:v>308.16666666666708</c:v>
                </c:pt>
                <c:pt idx="1850">
                  <c:v>308.33333333333348</c:v>
                </c:pt>
                <c:pt idx="1851">
                  <c:v>308.50000000000011</c:v>
                </c:pt>
                <c:pt idx="1852">
                  <c:v>308.66666666666708</c:v>
                </c:pt>
                <c:pt idx="1853">
                  <c:v>308.83333333333348</c:v>
                </c:pt>
                <c:pt idx="1854">
                  <c:v>309.00000000000017</c:v>
                </c:pt>
                <c:pt idx="1855">
                  <c:v>309.16666666666708</c:v>
                </c:pt>
                <c:pt idx="1856">
                  <c:v>309.33333333333371</c:v>
                </c:pt>
                <c:pt idx="1857">
                  <c:v>309.50000000000028</c:v>
                </c:pt>
                <c:pt idx="1858">
                  <c:v>309.66666666666708</c:v>
                </c:pt>
                <c:pt idx="1859">
                  <c:v>309.83333333333371</c:v>
                </c:pt>
                <c:pt idx="1860">
                  <c:v>310.00000000000028</c:v>
                </c:pt>
                <c:pt idx="1861">
                  <c:v>310.16666666666708</c:v>
                </c:pt>
                <c:pt idx="1862">
                  <c:v>310.33333333333371</c:v>
                </c:pt>
                <c:pt idx="1863">
                  <c:v>310.50000000000034</c:v>
                </c:pt>
                <c:pt idx="1864">
                  <c:v>310.66666666666708</c:v>
                </c:pt>
                <c:pt idx="1865">
                  <c:v>310.83333333333371</c:v>
                </c:pt>
                <c:pt idx="1866">
                  <c:v>311.0000000000004</c:v>
                </c:pt>
                <c:pt idx="1867">
                  <c:v>311.16666666666708</c:v>
                </c:pt>
                <c:pt idx="1868">
                  <c:v>311.33333333333377</c:v>
                </c:pt>
                <c:pt idx="1869">
                  <c:v>311.50000000000045</c:v>
                </c:pt>
                <c:pt idx="1870">
                  <c:v>311.66666666666731</c:v>
                </c:pt>
                <c:pt idx="1871">
                  <c:v>311.83333333333388</c:v>
                </c:pt>
                <c:pt idx="1872">
                  <c:v>312.00000000000051</c:v>
                </c:pt>
                <c:pt idx="1873">
                  <c:v>312.16666666666731</c:v>
                </c:pt>
                <c:pt idx="1874">
                  <c:v>312.33333333333388</c:v>
                </c:pt>
                <c:pt idx="1875">
                  <c:v>312.50000000000057</c:v>
                </c:pt>
                <c:pt idx="1876">
                  <c:v>312.66666666666731</c:v>
                </c:pt>
                <c:pt idx="1877">
                  <c:v>312.833333333334</c:v>
                </c:pt>
                <c:pt idx="1878">
                  <c:v>313.00000000000068</c:v>
                </c:pt>
                <c:pt idx="1879">
                  <c:v>313.16666666666731</c:v>
                </c:pt>
                <c:pt idx="1880">
                  <c:v>313.333333333334</c:v>
                </c:pt>
                <c:pt idx="1881">
                  <c:v>313.50000000000068</c:v>
                </c:pt>
                <c:pt idx="1882">
                  <c:v>313.66666666666737</c:v>
                </c:pt>
                <c:pt idx="1883">
                  <c:v>313.83333333333405</c:v>
                </c:pt>
                <c:pt idx="1884">
                  <c:v>314.00000000000074</c:v>
                </c:pt>
                <c:pt idx="1885">
                  <c:v>314.16666666666742</c:v>
                </c:pt>
                <c:pt idx="1886">
                  <c:v>314.33333333333411</c:v>
                </c:pt>
                <c:pt idx="1887">
                  <c:v>314.5000000000008</c:v>
                </c:pt>
                <c:pt idx="1888">
                  <c:v>314.66666666666748</c:v>
                </c:pt>
                <c:pt idx="1889">
                  <c:v>314.83333333333417</c:v>
                </c:pt>
                <c:pt idx="1890">
                  <c:v>315.00000000000085</c:v>
                </c:pt>
                <c:pt idx="1891">
                  <c:v>315.16666666666771</c:v>
                </c:pt>
                <c:pt idx="1892">
                  <c:v>315.33333333333422</c:v>
                </c:pt>
                <c:pt idx="1893">
                  <c:v>315.50000000000091</c:v>
                </c:pt>
                <c:pt idx="1894">
                  <c:v>315.66666666666771</c:v>
                </c:pt>
                <c:pt idx="1895">
                  <c:v>315.83333333333428</c:v>
                </c:pt>
                <c:pt idx="1896">
                  <c:v>316.00000000000097</c:v>
                </c:pt>
                <c:pt idx="1897">
                  <c:v>316.16666666666771</c:v>
                </c:pt>
                <c:pt idx="1898">
                  <c:v>316.33333333333434</c:v>
                </c:pt>
                <c:pt idx="1899">
                  <c:v>316.50000000000102</c:v>
                </c:pt>
                <c:pt idx="1900">
                  <c:v>316.66666666666771</c:v>
                </c:pt>
                <c:pt idx="1901">
                  <c:v>316.83333333333439</c:v>
                </c:pt>
                <c:pt idx="1902">
                  <c:v>317.00000000000108</c:v>
                </c:pt>
                <c:pt idx="1903">
                  <c:v>317.16666666666777</c:v>
                </c:pt>
                <c:pt idx="1904">
                  <c:v>317.33333333333445</c:v>
                </c:pt>
                <c:pt idx="1905">
                  <c:v>317.50000000000131</c:v>
                </c:pt>
                <c:pt idx="1906">
                  <c:v>317.66666666666782</c:v>
                </c:pt>
                <c:pt idx="1907">
                  <c:v>317.83333333333451</c:v>
                </c:pt>
                <c:pt idx="1908">
                  <c:v>318.00000000000131</c:v>
                </c:pt>
                <c:pt idx="1909">
                  <c:v>318.16666666666788</c:v>
                </c:pt>
                <c:pt idx="1910">
                  <c:v>318.33333333333456</c:v>
                </c:pt>
                <c:pt idx="1911">
                  <c:v>318.50000000000131</c:v>
                </c:pt>
                <c:pt idx="1912">
                  <c:v>318.66666666666828</c:v>
                </c:pt>
                <c:pt idx="1913">
                  <c:v>318.83333333333462</c:v>
                </c:pt>
                <c:pt idx="1914">
                  <c:v>319.00000000000131</c:v>
                </c:pt>
                <c:pt idx="1915">
                  <c:v>319.16666666666833</c:v>
                </c:pt>
                <c:pt idx="1916">
                  <c:v>319.33333333333468</c:v>
                </c:pt>
                <c:pt idx="1917">
                  <c:v>319.50000000000136</c:v>
                </c:pt>
                <c:pt idx="1918">
                  <c:v>319.66666666666839</c:v>
                </c:pt>
                <c:pt idx="1919">
                  <c:v>319.83333333333474</c:v>
                </c:pt>
                <c:pt idx="1920">
                  <c:v>320.00000000000142</c:v>
                </c:pt>
                <c:pt idx="1921">
                  <c:v>320.16666666666845</c:v>
                </c:pt>
                <c:pt idx="1922">
                  <c:v>320.33333333333479</c:v>
                </c:pt>
                <c:pt idx="1923">
                  <c:v>320.50000000000148</c:v>
                </c:pt>
                <c:pt idx="1924">
                  <c:v>320.6666666666685</c:v>
                </c:pt>
                <c:pt idx="1925">
                  <c:v>320.83333333333485</c:v>
                </c:pt>
                <c:pt idx="1926">
                  <c:v>321.00000000000171</c:v>
                </c:pt>
                <c:pt idx="1927">
                  <c:v>321.16666666666856</c:v>
                </c:pt>
                <c:pt idx="1928">
                  <c:v>321.33333333333491</c:v>
                </c:pt>
                <c:pt idx="1929">
                  <c:v>321.50000000000171</c:v>
                </c:pt>
                <c:pt idx="1930">
                  <c:v>321.66666666666862</c:v>
                </c:pt>
                <c:pt idx="1931">
                  <c:v>321.83333333333496</c:v>
                </c:pt>
                <c:pt idx="1932">
                  <c:v>322.00000000000171</c:v>
                </c:pt>
                <c:pt idx="1933">
                  <c:v>322.16666666666868</c:v>
                </c:pt>
                <c:pt idx="1934">
                  <c:v>322.33333333333502</c:v>
                </c:pt>
                <c:pt idx="1935">
                  <c:v>322.50000000000171</c:v>
                </c:pt>
                <c:pt idx="1936">
                  <c:v>322.66666666666873</c:v>
                </c:pt>
                <c:pt idx="1937">
                  <c:v>322.83333333333508</c:v>
                </c:pt>
                <c:pt idx="1938">
                  <c:v>323.00000000000176</c:v>
                </c:pt>
                <c:pt idx="1939">
                  <c:v>323.16666666666879</c:v>
                </c:pt>
                <c:pt idx="1940">
                  <c:v>323.3333333333353</c:v>
                </c:pt>
                <c:pt idx="1941">
                  <c:v>323.50000000000182</c:v>
                </c:pt>
                <c:pt idx="1942">
                  <c:v>323.66666666666885</c:v>
                </c:pt>
                <c:pt idx="1943">
                  <c:v>323.8333333333353</c:v>
                </c:pt>
                <c:pt idx="1944">
                  <c:v>324.00000000000188</c:v>
                </c:pt>
                <c:pt idx="1945">
                  <c:v>324.1666666666689</c:v>
                </c:pt>
                <c:pt idx="1946">
                  <c:v>324.3333333333353</c:v>
                </c:pt>
                <c:pt idx="1947">
                  <c:v>324.50000000000205</c:v>
                </c:pt>
                <c:pt idx="1948">
                  <c:v>324.66666666666896</c:v>
                </c:pt>
                <c:pt idx="1949">
                  <c:v>324.8333333333353</c:v>
                </c:pt>
                <c:pt idx="1950">
                  <c:v>325.00000000000205</c:v>
                </c:pt>
                <c:pt idx="1951">
                  <c:v>325.16666666666902</c:v>
                </c:pt>
                <c:pt idx="1952">
                  <c:v>325.33333333333536</c:v>
                </c:pt>
                <c:pt idx="1953">
                  <c:v>325.50000000000205</c:v>
                </c:pt>
                <c:pt idx="1954">
                  <c:v>325.66666666666902</c:v>
                </c:pt>
                <c:pt idx="1955">
                  <c:v>325.83333333333542</c:v>
                </c:pt>
                <c:pt idx="1956">
                  <c:v>326.0000000000021</c:v>
                </c:pt>
                <c:pt idx="1957">
                  <c:v>326.16666666666902</c:v>
                </c:pt>
                <c:pt idx="1958">
                  <c:v>326.33333333333547</c:v>
                </c:pt>
                <c:pt idx="1959">
                  <c:v>326.50000000000216</c:v>
                </c:pt>
                <c:pt idx="1960">
                  <c:v>326.66666666666902</c:v>
                </c:pt>
                <c:pt idx="1961">
                  <c:v>326.8333333333357</c:v>
                </c:pt>
                <c:pt idx="1962">
                  <c:v>327.00000000000222</c:v>
                </c:pt>
                <c:pt idx="1963">
                  <c:v>327.16666666666902</c:v>
                </c:pt>
                <c:pt idx="1964">
                  <c:v>327.3333333333357</c:v>
                </c:pt>
                <c:pt idx="1965">
                  <c:v>327.50000000000227</c:v>
                </c:pt>
                <c:pt idx="1966">
                  <c:v>327.66666666666902</c:v>
                </c:pt>
                <c:pt idx="1967">
                  <c:v>327.8333333333357</c:v>
                </c:pt>
                <c:pt idx="1968">
                  <c:v>328.00000000000233</c:v>
                </c:pt>
                <c:pt idx="1969">
                  <c:v>328.16666666666902</c:v>
                </c:pt>
                <c:pt idx="1970">
                  <c:v>328.3333333333357</c:v>
                </c:pt>
                <c:pt idx="1971">
                  <c:v>328.50000000000239</c:v>
                </c:pt>
                <c:pt idx="1972">
                  <c:v>328.66666666666907</c:v>
                </c:pt>
                <c:pt idx="1973">
                  <c:v>328.83333333333576</c:v>
                </c:pt>
                <c:pt idx="1974">
                  <c:v>329.00000000000244</c:v>
                </c:pt>
                <c:pt idx="1975">
                  <c:v>329.1666666666693</c:v>
                </c:pt>
                <c:pt idx="1976">
                  <c:v>329.33333333333582</c:v>
                </c:pt>
                <c:pt idx="1977">
                  <c:v>329.5000000000025</c:v>
                </c:pt>
                <c:pt idx="1978">
                  <c:v>329.6666666666693</c:v>
                </c:pt>
                <c:pt idx="1979">
                  <c:v>329.83333333333587</c:v>
                </c:pt>
                <c:pt idx="1980">
                  <c:v>330.00000000000256</c:v>
                </c:pt>
                <c:pt idx="1981">
                  <c:v>330.1666666666693</c:v>
                </c:pt>
                <c:pt idx="1982">
                  <c:v>330.33333333333627</c:v>
                </c:pt>
                <c:pt idx="1983">
                  <c:v>330.50000000000261</c:v>
                </c:pt>
              </c:numCache>
            </c:numRef>
          </c:xVal>
          <c:yVal>
            <c:numRef>
              <c:f>'serie 20'!$C$2:$C$1985</c:f>
            </c:numRef>
          </c:yVal>
        </c:ser>
        <c:ser>
          <c:idx val="2"/>
          <c:order val="3"/>
          <c:tx>
            <c:strRef>
              <c:f>'serie 20'!$F$1</c:f>
              <c:strCache>
                <c:ptCount val="1"/>
                <c:pt idx="0">
                  <c:v>TH HAUT</c:v>
                </c:pt>
              </c:strCache>
            </c:strRef>
          </c:tx>
          <c:spPr>
            <a:ln w="12700">
              <a:solidFill>
                <a:srgbClr val="0000FF"/>
              </a:solidFill>
              <a:prstDash val="solid"/>
            </a:ln>
          </c:spPr>
          <c:marker>
            <c:symbol val="none"/>
          </c:marker>
          <c:xVal>
            <c:numRef>
              <c:f>'serie 20'!$B$2:$B$1985</c:f>
              <c:numCache>
                <c:formatCode>0.0</c:formatCode>
                <c:ptCount val="1984"/>
                <c:pt idx="0">
                  <c:v>0</c:v>
                </c:pt>
                <c:pt idx="1">
                  <c:v>0.16666666666666671</c:v>
                </c:pt>
                <c:pt idx="2">
                  <c:v>0.33333333333333331</c:v>
                </c:pt>
                <c:pt idx="3">
                  <c:v>0.5</c:v>
                </c:pt>
                <c:pt idx="4">
                  <c:v>0.66666666666666663</c:v>
                </c:pt>
                <c:pt idx="5">
                  <c:v>0.8333333333333337</c:v>
                </c:pt>
                <c:pt idx="6">
                  <c:v>0.99999999999999989</c:v>
                </c:pt>
                <c:pt idx="7">
                  <c:v>1.1666666666666665</c:v>
                </c:pt>
                <c:pt idx="8">
                  <c:v>1.3333333333333333</c:v>
                </c:pt>
                <c:pt idx="9">
                  <c:v>1.5</c:v>
                </c:pt>
                <c:pt idx="10">
                  <c:v>1.6666666666666667</c:v>
                </c:pt>
                <c:pt idx="11">
                  <c:v>1.8333333333333335</c:v>
                </c:pt>
                <c:pt idx="12">
                  <c:v>2</c:v>
                </c:pt>
                <c:pt idx="13">
                  <c:v>2.1666666666666665</c:v>
                </c:pt>
                <c:pt idx="14">
                  <c:v>2.333333333333333</c:v>
                </c:pt>
                <c:pt idx="15">
                  <c:v>2.4999999999999987</c:v>
                </c:pt>
                <c:pt idx="16">
                  <c:v>2.6666666666666661</c:v>
                </c:pt>
                <c:pt idx="17">
                  <c:v>2.8333333333333326</c:v>
                </c:pt>
                <c:pt idx="18">
                  <c:v>2.9999999999999987</c:v>
                </c:pt>
                <c:pt idx="19">
                  <c:v>3.1666666666666647</c:v>
                </c:pt>
                <c:pt idx="20">
                  <c:v>3.3333333333333321</c:v>
                </c:pt>
                <c:pt idx="21">
                  <c:v>3.4999999999999987</c:v>
                </c:pt>
                <c:pt idx="22">
                  <c:v>3.6666666666666647</c:v>
                </c:pt>
                <c:pt idx="23">
                  <c:v>3.8333333333333317</c:v>
                </c:pt>
                <c:pt idx="24">
                  <c:v>3.9999999999999978</c:v>
                </c:pt>
                <c:pt idx="25">
                  <c:v>4.1666666666666652</c:v>
                </c:pt>
                <c:pt idx="26">
                  <c:v>4.3333333333333393</c:v>
                </c:pt>
                <c:pt idx="27">
                  <c:v>4.4999999999999991</c:v>
                </c:pt>
                <c:pt idx="28">
                  <c:v>4.6666666666666661</c:v>
                </c:pt>
                <c:pt idx="29">
                  <c:v>4.8333333333333401</c:v>
                </c:pt>
                <c:pt idx="30">
                  <c:v>5</c:v>
                </c:pt>
                <c:pt idx="31">
                  <c:v>5.166666666666667</c:v>
                </c:pt>
                <c:pt idx="32">
                  <c:v>5.333333333333341</c:v>
                </c:pt>
                <c:pt idx="33">
                  <c:v>5.5000000000000009</c:v>
                </c:pt>
                <c:pt idx="34">
                  <c:v>5.6666666666666679</c:v>
                </c:pt>
                <c:pt idx="35">
                  <c:v>5.8333333333333419</c:v>
                </c:pt>
                <c:pt idx="36">
                  <c:v>6.0000000000000018</c:v>
                </c:pt>
                <c:pt idx="37">
                  <c:v>6.1666666666666687</c:v>
                </c:pt>
                <c:pt idx="38">
                  <c:v>6.3333333333333428</c:v>
                </c:pt>
                <c:pt idx="39">
                  <c:v>6.5000000000000027</c:v>
                </c:pt>
                <c:pt idx="40">
                  <c:v>6.6666666666666696</c:v>
                </c:pt>
                <c:pt idx="41">
                  <c:v>6.8333333333333428</c:v>
                </c:pt>
                <c:pt idx="42">
                  <c:v>7.0000000000000036</c:v>
                </c:pt>
                <c:pt idx="43">
                  <c:v>7.1666666666666705</c:v>
                </c:pt>
                <c:pt idx="44">
                  <c:v>7.3333333333333437</c:v>
                </c:pt>
                <c:pt idx="45">
                  <c:v>7.5000000000000044</c:v>
                </c:pt>
                <c:pt idx="46">
                  <c:v>7.6666666666666705</c:v>
                </c:pt>
                <c:pt idx="47">
                  <c:v>7.8333333333333437</c:v>
                </c:pt>
                <c:pt idx="48">
                  <c:v>8.0000000000000053</c:v>
                </c:pt>
                <c:pt idx="49">
                  <c:v>8.1666666666666767</c:v>
                </c:pt>
                <c:pt idx="50">
                  <c:v>8.3333333333333375</c:v>
                </c:pt>
                <c:pt idx="51">
                  <c:v>8.5000000000000036</c:v>
                </c:pt>
                <c:pt idx="52">
                  <c:v>8.6666666666666767</c:v>
                </c:pt>
                <c:pt idx="53">
                  <c:v>8.8333333333333357</c:v>
                </c:pt>
                <c:pt idx="54">
                  <c:v>9.0000000000000018</c:v>
                </c:pt>
                <c:pt idx="55">
                  <c:v>9.1666666666666767</c:v>
                </c:pt>
                <c:pt idx="56">
                  <c:v>9.3333333333333357</c:v>
                </c:pt>
                <c:pt idx="57">
                  <c:v>9.5</c:v>
                </c:pt>
                <c:pt idx="58">
                  <c:v>9.6666666666666767</c:v>
                </c:pt>
                <c:pt idx="59">
                  <c:v>9.8333333333333321</c:v>
                </c:pt>
                <c:pt idx="60">
                  <c:v>10.000000000000002</c:v>
                </c:pt>
                <c:pt idx="61">
                  <c:v>10.166666666666677</c:v>
                </c:pt>
                <c:pt idx="62">
                  <c:v>10.33333333333333</c:v>
                </c:pt>
                <c:pt idx="63">
                  <c:v>10.500000000000002</c:v>
                </c:pt>
                <c:pt idx="64">
                  <c:v>10.666666666666677</c:v>
                </c:pt>
                <c:pt idx="65">
                  <c:v>10.833333333333329</c:v>
                </c:pt>
                <c:pt idx="66">
                  <c:v>11.000000000000002</c:v>
                </c:pt>
                <c:pt idx="67">
                  <c:v>11.166666666666675</c:v>
                </c:pt>
                <c:pt idx="68">
                  <c:v>11.333333333333327</c:v>
                </c:pt>
                <c:pt idx="69">
                  <c:v>11.500000000000002</c:v>
                </c:pt>
                <c:pt idx="70">
                  <c:v>11.666666666666673</c:v>
                </c:pt>
                <c:pt idx="71">
                  <c:v>11.833333333333325</c:v>
                </c:pt>
                <c:pt idx="72">
                  <c:v>12.000000000000002</c:v>
                </c:pt>
                <c:pt idx="73">
                  <c:v>12.166666666666671</c:v>
                </c:pt>
                <c:pt idx="74">
                  <c:v>12.333333333333323</c:v>
                </c:pt>
                <c:pt idx="75">
                  <c:v>12.500000000000002</c:v>
                </c:pt>
                <c:pt idx="76">
                  <c:v>12.666666666666668</c:v>
                </c:pt>
                <c:pt idx="77">
                  <c:v>12.833333333333321</c:v>
                </c:pt>
                <c:pt idx="78">
                  <c:v>13.000000000000002</c:v>
                </c:pt>
                <c:pt idx="79">
                  <c:v>13.166666666666666</c:v>
                </c:pt>
                <c:pt idx="80">
                  <c:v>13.33333333333332</c:v>
                </c:pt>
                <c:pt idx="81">
                  <c:v>13.500000000000002</c:v>
                </c:pt>
                <c:pt idx="82">
                  <c:v>13.666666666666664</c:v>
                </c:pt>
                <c:pt idx="83">
                  <c:v>13.83333333333332</c:v>
                </c:pt>
                <c:pt idx="84">
                  <c:v>14.000000000000002</c:v>
                </c:pt>
                <c:pt idx="85">
                  <c:v>14.166666666666661</c:v>
                </c:pt>
                <c:pt idx="86">
                  <c:v>14.333333333333316</c:v>
                </c:pt>
                <c:pt idx="87">
                  <c:v>14.499999999999998</c:v>
                </c:pt>
                <c:pt idx="88">
                  <c:v>14.666666666666661</c:v>
                </c:pt>
                <c:pt idx="89">
                  <c:v>14.833333333333314</c:v>
                </c:pt>
                <c:pt idx="90">
                  <c:v>14.999999999999995</c:v>
                </c:pt>
                <c:pt idx="91">
                  <c:v>15.166666666666659</c:v>
                </c:pt>
                <c:pt idx="92">
                  <c:v>15.333333333333314</c:v>
                </c:pt>
                <c:pt idx="93">
                  <c:v>15.499999999999991</c:v>
                </c:pt>
                <c:pt idx="94">
                  <c:v>15.666666666666659</c:v>
                </c:pt>
                <c:pt idx="95">
                  <c:v>15.833333333333314</c:v>
                </c:pt>
                <c:pt idx="96">
                  <c:v>15.999999999999988</c:v>
                </c:pt>
                <c:pt idx="97">
                  <c:v>16.166666666666643</c:v>
                </c:pt>
                <c:pt idx="98">
                  <c:v>16.333333333333275</c:v>
                </c:pt>
                <c:pt idx="99">
                  <c:v>16.499999999999979</c:v>
                </c:pt>
                <c:pt idx="100">
                  <c:v>16.666666666666647</c:v>
                </c:pt>
                <c:pt idx="101">
                  <c:v>16.833333333333279</c:v>
                </c:pt>
                <c:pt idx="102">
                  <c:v>16.999999999999982</c:v>
                </c:pt>
                <c:pt idx="103">
                  <c:v>17.16666666666665</c:v>
                </c:pt>
                <c:pt idx="104">
                  <c:v>17.333333333333279</c:v>
                </c:pt>
                <c:pt idx="105">
                  <c:v>17.499999999999986</c:v>
                </c:pt>
                <c:pt idx="106">
                  <c:v>17.666666666666654</c:v>
                </c:pt>
                <c:pt idx="107">
                  <c:v>17.833333333333282</c:v>
                </c:pt>
                <c:pt idx="108">
                  <c:v>17.999999999999989</c:v>
                </c:pt>
                <c:pt idx="109">
                  <c:v>18.166666666666657</c:v>
                </c:pt>
                <c:pt idx="110">
                  <c:v>18.333333333333282</c:v>
                </c:pt>
                <c:pt idx="111">
                  <c:v>18.499999999999989</c:v>
                </c:pt>
                <c:pt idx="112">
                  <c:v>18.666666666666661</c:v>
                </c:pt>
                <c:pt idx="113">
                  <c:v>18.83333333333329</c:v>
                </c:pt>
                <c:pt idx="114">
                  <c:v>18.999999999999989</c:v>
                </c:pt>
                <c:pt idx="115">
                  <c:v>19.166666666666664</c:v>
                </c:pt>
                <c:pt idx="116">
                  <c:v>19.33333333333329</c:v>
                </c:pt>
                <c:pt idx="117">
                  <c:v>19.5</c:v>
                </c:pt>
                <c:pt idx="118">
                  <c:v>19.666666666666668</c:v>
                </c:pt>
                <c:pt idx="119">
                  <c:v>19.833333333333297</c:v>
                </c:pt>
                <c:pt idx="120">
                  <c:v>20.000000000000004</c:v>
                </c:pt>
                <c:pt idx="121">
                  <c:v>20.166666666666671</c:v>
                </c:pt>
                <c:pt idx="122">
                  <c:v>20.333333333333297</c:v>
                </c:pt>
                <c:pt idx="123">
                  <c:v>20.500000000000007</c:v>
                </c:pt>
                <c:pt idx="124">
                  <c:v>20.666666666666675</c:v>
                </c:pt>
                <c:pt idx="125">
                  <c:v>20.833333333333304</c:v>
                </c:pt>
                <c:pt idx="126">
                  <c:v>21.000000000000011</c:v>
                </c:pt>
                <c:pt idx="127">
                  <c:v>21.166666666666693</c:v>
                </c:pt>
                <c:pt idx="128">
                  <c:v>21.333333333333304</c:v>
                </c:pt>
                <c:pt idx="129">
                  <c:v>21.500000000000014</c:v>
                </c:pt>
                <c:pt idx="130">
                  <c:v>21.666666666666693</c:v>
                </c:pt>
                <c:pt idx="131">
                  <c:v>21.833333333333311</c:v>
                </c:pt>
                <c:pt idx="132">
                  <c:v>22.000000000000018</c:v>
                </c:pt>
                <c:pt idx="133">
                  <c:v>22.166666666666693</c:v>
                </c:pt>
                <c:pt idx="134">
                  <c:v>22.333333333333311</c:v>
                </c:pt>
                <c:pt idx="135">
                  <c:v>22.500000000000021</c:v>
                </c:pt>
                <c:pt idx="136">
                  <c:v>22.666666666666693</c:v>
                </c:pt>
                <c:pt idx="137">
                  <c:v>22.833333333333318</c:v>
                </c:pt>
                <c:pt idx="138">
                  <c:v>23.000000000000025</c:v>
                </c:pt>
                <c:pt idx="139">
                  <c:v>23.166666666666693</c:v>
                </c:pt>
                <c:pt idx="140">
                  <c:v>23.333333333333318</c:v>
                </c:pt>
                <c:pt idx="141">
                  <c:v>23.500000000000028</c:v>
                </c:pt>
                <c:pt idx="142">
                  <c:v>23.666666666666696</c:v>
                </c:pt>
                <c:pt idx="143">
                  <c:v>23.833333333333325</c:v>
                </c:pt>
                <c:pt idx="144">
                  <c:v>24.000000000000032</c:v>
                </c:pt>
                <c:pt idx="145">
                  <c:v>24.1666666666667</c:v>
                </c:pt>
                <c:pt idx="146">
                  <c:v>24.333333333333325</c:v>
                </c:pt>
                <c:pt idx="147">
                  <c:v>24.500000000000036</c:v>
                </c:pt>
                <c:pt idx="148">
                  <c:v>24.666666666666703</c:v>
                </c:pt>
                <c:pt idx="149">
                  <c:v>24.833333333333329</c:v>
                </c:pt>
                <c:pt idx="150">
                  <c:v>25.000000000000039</c:v>
                </c:pt>
                <c:pt idx="151">
                  <c:v>25.166666666666707</c:v>
                </c:pt>
                <c:pt idx="152">
                  <c:v>25.333333333333332</c:v>
                </c:pt>
                <c:pt idx="153">
                  <c:v>25.500000000000043</c:v>
                </c:pt>
                <c:pt idx="154">
                  <c:v>25.66666666666671</c:v>
                </c:pt>
                <c:pt idx="155">
                  <c:v>25.833333333333336</c:v>
                </c:pt>
                <c:pt idx="156">
                  <c:v>26.000000000000046</c:v>
                </c:pt>
                <c:pt idx="157">
                  <c:v>26.166666666666714</c:v>
                </c:pt>
                <c:pt idx="158">
                  <c:v>26.333333333333343</c:v>
                </c:pt>
                <c:pt idx="159">
                  <c:v>26.50000000000005</c:v>
                </c:pt>
                <c:pt idx="160">
                  <c:v>26.666666666666718</c:v>
                </c:pt>
                <c:pt idx="161">
                  <c:v>26.833333333333343</c:v>
                </c:pt>
                <c:pt idx="162">
                  <c:v>27.000000000000053</c:v>
                </c:pt>
                <c:pt idx="163">
                  <c:v>27.166666666666721</c:v>
                </c:pt>
                <c:pt idx="164">
                  <c:v>27.33333333333335</c:v>
                </c:pt>
                <c:pt idx="165">
                  <c:v>27.500000000000057</c:v>
                </c:pt>
                <c:pt idx="166">
                  <c:v>27.666666666666725</c:v>
                </c:pt>
                <c:pt idx="167">
                  <c:v>27.83333333333335</c:v>
                </c:pt>
                <c:pt idx="168">
                  <c:v>28.00000000000006</c:v>
                </c:pt>
                <c:pt idx="169">
                  <c:v>28.166666666666728</c:v>
                </c:pt>
                <c:pt idx="170">
                  <c:v>28.333333333333357</c:v>
                </c:pt>
                <c:pt idx="171">
                  <c:v>28.500000000000064</c:v>
                </c:pt>
                <c:pt idx="172">
                  <c:v>28.666666666666732</c:v>
                </c:pt>
                <c:pt idx="173">
                  <c:v>28.833333333333364</c:v>
                </c:pt>
                <c:pt idx="174">
                  <c:v>29.000000000000068</c:v>
                </c:pt>
                <c:pt idx="175">
                  <c:v>29.166666666666732</c:v>
                </c:pt>
                <c:pt idx="176">
                  <c:v>29.333333333333371</c:v>
                </c:pt>
                <c:pt idx="177">
                  <c:v>29.500000000000071</c:v>
                </c:pt>
                <c:pt idx="178">
                  <c:v>29.666666666666739</c:v>
                </c:pt>
                <c:pt idx="179">
                  <c:v>29.833333333333378</c:v>
                </c:pt>
                <c:pt idx="180">
                  <c:v>30.000000000000075</c:v>
                </c:pt>
                <c:pt idx="181">
                  <c:v>30.166666666666742</c:v>
                </c:pt>
                <c:pt idx="182">
                  <c:v>30.333333333333385</c:v>
                </c:pt>
                <c:pt idx="183">
                  <c:v>30.500000000000078</c:v>
                </c:pt>
                <c:pt idx="184">
                  <c:v>30.666666666666746</c:v>
                </c:pt>
                <c:pt idx="185">
                  <c:v>30.833333333333389</c:v>
                </c:pt>
                <c:pt idx="186">
                  <c:v>31.000000000000085</c:v>
                </c:pt>
                <c:pt idx="187">
                  <c:v>31.16666666666675</c:v>
                </c:pt>
                <c:pt idx="188">
                  <c:v>31.333333333333396</c:v>
                </c:pt>
                <c:pt idx="189">
                  <c:v>31.500000000000085</c:v>
                </c:pt>
                <c:pt idx="190">
                  <c:v>31.666666666666753</c:v>
                </c:pt>
                <c:pt idx="191">
                  <c:v>31.8333333333334</c:v>
                </c:pt>
                <c:pt idx="192">
                  <c:v>32.000000000000085</c:v>
                </c:pt>
                <c:pt idx="193">
                  <c:v>32.166666666666707</c:v>
                </c:pt>
                <c:pt idx="194">
                  <c:v>32.333333333333414</c:v>
                </c:pt>
                <c:pt idx="195">
                  <c:v>32.500000000000078</c:v>
                </c:pt>
                <c:pt idx="196">
                  <c:v>32.6666666666667</c:v>
                </c:pt>
                <c:pt idx="197">
                  <c:v>32.833333333333407</c:v>
                </c:pt>
                <c:pt idx="198">
                  <c:v>33.000000000000071</c:v>
                </c:pt>
                <c:pt idx="199">
                  <c:v>33.166666666666693</c:v>
                </c:pt>
                <c:pt idx="200">
                  <c:v>33.3333333333334</c:v>
                </c:pt>
                <c:pt idx="201">
                  <c:v>33.500000000000064</c:v>
                </c:pt>
                <c:pt idx="202">
                  <c:v>33.666666666666679</c:v>
                </c:pt>
                <c:pt idx="203">
                  <c:v>33.833333333333393</c:v>
                </c:pt>
                <c:pt idx="204">
                  <c:v>34.000000000000057</c:v>
                </c:pt>
                <c:pt idx="205">
                  <c:v>34.166666666666664</c:v>
                </c:pt>
                <c:pt idx="206">
                  <c:v>34.333333333333385</c:v>
                </c:pt>
                <c:pt idx="207">
                  <c:v>34.50000000000005</c:v>
                </c:pt>
                <c:pt idx="208">
                  <c:v>34.66666666666665</c:v>
                </c:pt>
                <c:pt idx="209">
                  <c:v>34.833333333333378</c:v>
                </c:pt>
                <c:pt idx="210">
                  <c:v>35.000000000000043</c:v>
                </c:pt>
                <c:pt idx="211">
                  <c:v>35.166666666666636</c:v>
                </c:pt>
                <c:pt idx="212">
                  <c:v>35.333333333333371</c:v>
                </c:pt>
                <c:pt idx="213">
                  <c:v>35.500000000000036</c:v>
                </c:pt>
                <c:pt idx="214">
                  <c:v>35.666666666666622</c:v>
                </c:pt>
                <c:pt idx="215">
                  <c:v>35.833333333333364</c:v>
                </c:pt>
                <c:pt idx="216">
                  <c:v>36.000000000000028</c:v>
                </c:pt>
                <c:pt idx="217">
                  <c:v>36.166666666666607</c:v>
                </c:pt>
                <c:pt idx="218">
                  <c:v>36.333333333333357</c:v>
                </c:pt>
                <c:pt idx="219">
                  <c:v>36.500000000000021</c:v>
                </c:pt>
                <c:pt idx="220">
                  <c:v>36.6666666666666</c:v>
                </c:pt>
                <c:pt idx="221">
                  <c:v>36.83333333333335</c:v>
                </c:pt>
                <c:pt idx="222">
                  <c:v>37.000000000000014</c:v>
                </c:pt>
                <c:pt idx="223">
                  <c:v>37.166666666666593</c:v>
                </c:pt>
                <c:pt idx="224">
                  <c:v>37.333333333333343</c:v>
                </c:pt>
                <c:pt idx="225">
                  <c:v>37.500000000000007</c:v>
                </c:pt>
                <c:pt idx="226">
                  <c:v>37.666666666666586</c:v>
                </c:pt>
                <c:pt idx="227">
                  <c:v>37.833333333333336</c:v>
                </c:pt>
                <c:pt idx="228">
                  <c:v>38</c:v>
                </c:pt>
                <c:pt idx="229">
                  <c:v>38.166666666666579</c:v>
                </c:pt>
                <c:pt idx="230">
                  <c:v>38.333333333333329</c:v>
                </c:pt>
                <c:pt idx="231">
                  <c:v>38.5</c:v>
                </c:pt>
                <c:pt idx="232">
                  <c:v>38.666666666666572</c:v>
                </c:pt>
                <c:pt idx="233">
                  <c:v>38.833333333333321</c:v>
                </c:pt>
                <c:pt idx="234">
                  <c:v>39</c:v>
                </c:pt>
                <c:pt idx="235">
                  <c:v>39.166666666666565</c:v>
                </c:pt>
                <c:pt idx="236">
                  <c:v>39.333333333333314</c:v>
                </c:pt>
                <c:pt idx="237">
                  <c:v>39.5</c:v>
                </c:pt>
                <c:pt idx="238">
                  <c:v>39.666666666666558</c:v>
                </c:pt>
                <c:pt idx="239">
                  <c:v>39.833333333333307</c:v>
                </c:pt>
                <c:pt idx="240">
                  <c:v>40</c:v>
                </c:pt>
                <c:pt idx="241">
                  <c:v>40.166666666666551</c:v>
                </c:pt>
                <c:pt idx="242">
                  <c:v>40.3333333333333</c:v>
                </c:pt>
                <c:pt idx="243">
                  <c:v>40.5</c:v>
                </c:pt>
                <c:pt idx="244">
                  <c:v>40.666666666666544</c:v>
                </c:pt>
                <c:pt idx="245">
                  <c:v>40.833333333333293</c:v>
                </c:pt>
                <c:pt idx="246">
                  <c:v>41</c:v>
                </c:pt>
                <c:pt idx="247">
                  <c:v>41.166666666666536</c:v>
                </c:pt>
                <c:pt idx="248">
                  <c:v>41.333333333333286</c:v>
                </c:pt>
                <c:pt idx="249">
                  <c:v>41.499999999999993</c:v>
                </c:pt>
                <c:pt idx="250">
                  <c:v>41.666666666666536</c:v>
                </c:pt>
                <c:pt idx="251">
                  <c:v>41.833333333333279</c:v>
                </c:pt>
                <c:pt idx="252">
                  <c:v>41.999999999999986</c:v>
                </c:pt>
                <c:pt idx="253">
                  <c:v>42.166666666666522</c:v>
                </c:pt>
                <c:pt idx="254">
                  <c:v>42.333333333333272</c:v>
                </c:pt>
                <c:pt idx="255">
                  <c:v>42.499999999999979</c:v>
                </c:pt>
                <c:pt idx="256">
                  <c:v>42.666666666666522</c:v>
                </c:pt>
                <c:pt idx="257">
                  <c:v>42.833333333333265</c:v>
                </c:pt>
                <c:pt idx="258">
                  <c:v>42.999999999999972</c:v>
                </c:pt>
                <c:pt idx="259">
                  <c:v>43.166666666666508</c:v>
                </c:pt>
                <c:pt idx="260">
                  <c:v>43.333333333333258</c:v>
                </c:pt>
                <c:pt idx="261">
                  <c:v>43.499999999999964</c:v>
                </c:pt>
                <c:pt idx="262">
                  <c:v>43.666666666666508</c:v>
                </c:pt>
                <c:pt idx="263">
                  <c:v>43.83333333333325</c:v>
                </c:pt>
                <c:pt idx="264">
                  <c:v>43.999999999999957</c:v>
                </c:pt>
                <c:pt idx="265">
                  <c:v>44.166666666666494</c:v>
                </c:pt>
                <c:pt idx="266">
                  <c:v>44.333333333333243</c:v>
                </c:pt>
                <c:pt idx="267">
                  <c:v>44.49999999999995</c:v>
                </c:pt>
                <c:pt idx="268">
                  <c:v>44.666666666666494</c:v>
                </c:pt>
                <c:pt idx="269">
                  <c:v>44.833333333333236</c:v>
                </c:pt>
                <c:pt idx="270">
                  <c:v>44.999999999999943</c:v>
                </c:pt>
                <c:pt idx="271">
                  <c:v>45.166666666666487</c:v>
                </c:pt>
                <c:pt idx="272">
                  <c:v>45.333333333333229</c:v>
                </c:pt>
                <c:pt idx="273">
                  <c:v>45.499999999999936</c:v>
                </c:pt>
                <c:pt idx="274">
                  <c:v>45.666666666666487</c:v>
                </c:pt>
                <c:pt idx="275">
                  <c:v>45.833333333333222</c:v>
                </c:pt>
                <c:pt idx="276">
                  <c:v>45.999999999999929</c:v>
                </c:pt>
                <c:pt idx="277">
                  <c:v>46.166666666666472</c:v>
                </c:pt>
                <c:pt idx="278">
                  <c:v>46.333333333333215</c:v>
                </c:pt>
                <c:pt idx="279">
                  <c:v>46.499999999999922</c:v>
                </c:pt>
                <c:pt idx="280">
                  <c:v>46.666666666666472</c:v>
                </c:pt>
                <c:pt idx="281">
                  <c:v>46.833333333333208</c:v>
                </c:pt>
                <c:pt idx="282">
                  <c:v>46.999999999999915</c:v>
                </c:pt>
                <c:pt idx="283">
                  <c:v>47.166666666666458</c:v>
                </c:pt>
                <c:pt idx="284">
                  <c:v>47.333333333333201</c:v>
                </c:pt>
                <c:pt idx="285">
                  <c:v>47.499999999999908</c:v>
                </c:pt>
                <c:pt idx="286">
                  <c:v>47.666666666666444</c:v>
                </c:pt>
                <c:pt idx="287">
                  <c:v>47.833333333333201</c:v>
                </c:pt>
                <c:pt idx="288">
                  <c:v>47.999999999999901</c:v>
                </c:pt>
                <c:pt idx="289">
                  <c:v>48.166666666666444</c:v>
                </c:pt>
                <c:pt idx="290">
                  <c:v>48.333333333333186</c:v>
                </c:pt>
                <c:pt idx="291">
                  <c:v>48.499999999999893</c:v>
                </c:pt>
                <c:pt idx="292">
                  <c:v>48.666666666666437</c:v>
                </c:pt>
                <c:pt idx="293">
                  <c:v>48.833333333333179</c:v>
                </c:pt>
                <c:pt idx="294">
                  <c:v>48.999999999999893</c:v>
                </c:pt>
                <c:pt idx="295">
                  <c:v>49.166666666666437</c:v>
                </c:pt>
                <c:pt idx="296">
                  <c:v>49.333333333333172</c:v>
                </c:pt>
                <c:pt idx="297">
                  <c:v>49.499999999999886</c:v>
                </c:pt>
                <c:pt idx="298">
                  <c:v>49.666666666666423</c:v>
                </c:pt>
                <c:pt idx="299">
                  <c:v>49.833333333333165</c:v>
                </c:pt>
                <c:pt idx="300">
                  <c:v>49.999999999999879</c:v>
                </c:pt>
                <c:pt idx="301">
                  <c:v>50.166666666666423</c:v>
                </c:pt>
                <c:pt idx="302">
                  <c:v>50.333333333333158</c:v>
                </c:pt>
                <c:pt idx="303">
                  <c:v>50.499999999999872</c:v>
                </c:pt>
                <c:pt idx="304">
                  <c:v>50.666666666666409</c:v>
                </c:pt>
                <c:pt idx="305">
                  <c:v>50.833333333333151</c:v>
                </c:pt>
                <c:pt idx="306">
                  <c:v>50.999999999999865</c:v>
                </c:pt>
                <c:pt idx="307">
                  <c:v>51.166666666666394</c:v>
                </c:pt>
                <c:pt idx="308">
                  <c:v>51.333333333333151</c:v>
                </c:pt>
                <c:pt idx="309">
                  <c:v>51.499999999999858</c:v>
                </c:pt>
                <c:pt idx="310">
                  <c:v>51.666666666666394</c:v>
                </c:pt>
                <c:pt idx="311">
                  <c:v>51.833333333333137</c:v>
                </c:pt>
                <c:pt idx="312">
                  <c:v>51.999999999999844</c:v>
                </c:pt>
                <c:pt idx="313">
                  <c:v>52.166666666666387</c:v>
                </c:pt>
                <c:pt idx="314">
                  <c:v>52.33333333333313</c:v>
                </c:pt>
                <c:pt idx="315">
                  <c:v>52.499999999999844</c:v>
                </c:pt>
                <c:pt idx="316">
                  <c:v>52.666666666666387</c:v>
                </c:pt>
                <c:pt idx="317">
                  <c:v>52.833333333333123</c:v>
                </c:pt>
                <c:pt idx="318">
                  <c:v>52.999999999999837</c:v>
                </c:pt>
                <c:pt idx="319">
                  <c:v>53.166666666666373</c:v>
                </c:pt>
                <c:pt idx="320">
                  <c:v>53.333333333333115</c:v>
                </c:pt>
                <c:pt idx="321">
                  <c:v>53.499999999999829</c:v>
                </c:pt>
                <c:pt idx="322">
                  <c:v>53.666666666666373</c:v>
                </c:pt>
                <c:pt idx="323">
                  <c:v>53.833333333333108</c:v>
                </c:pt>
                <c:pt idx="324">
                  <c:v>53.999999999999822</c:v>
                </c:pt>
                <c:pt idx="325">
                  <c:v>54.166666666666359</c:v>
                </c:pt>
                <c:pt idx="326">
                  <c:v>54.333333333333101</c:v>
                </c:pt>
                <c:pt idx="327">
                  <c:v>54.499999999999815</c:v>
                </c:pt>
                <c:pt idx="328">
                  <c:v>54.666666666666345</c:v>
                </c:pt>
                <c:pt idx="329">
                  <c:v>54.833333333333101</c:v>
                </c:pt>
                <c:pt idx="330">
                  <c:v>54.999999999999808</c:v>
                </c:pt>
                <c:pt idx="331">
                  <c:v>55.166666666666345</c:v>
                </c:pt>
                <c:pt idx="332">
                  <c:v>55.333333333333087</c:v>
                </c:pt>
                <c:pt idx="333">
                  <c:v>55.499999999999794</c:v>
                </c:pt>
                <c:pt idx="334">
                  <c:v>55.666666666666337</c:v>
                </c:pt>
                <c:pt idx="335">
                  <c:v>55.83333333333308</c:v>
                </c:pt>
                <c:pt idx="336">
                  <c:v>55.999999999999794</c:v>
                </c:pt>
                <c:pt idx="337">
                  <c:v>56.166666666666337</c:v>
                </c:pt>
                <c:pt idx="338">
                  <c:v>56.333333333333073</c:v>
                </c:pt>
                <c:pt idx="339">
                  <c:v>56.499999999999787</c:v>
                </c:pt>
                <c:pt idx="340">
                  <c:v>56.666666666666323</c:v>
                </c:pt>
                <c:pt idx="341">
                  <c:v>56.833333333333066</c:v>
                </c:pt>
                <c:pt idx="342">
                  <c:v>56.99999999999978</c:v>
                </c:pt>
                <c:pt idx="343">
                  <c:v>57.166666666666323</c:v>
                </c:pt>
                <c:pt idx="344">
                  <c:v>57.333333333333059</c:v>
                </c:pt>
                <c:pt idx="345">
                  <c:v>57.499999999999773</c:v>
                </c:pt>
                <c:pt idx="346">
                  <c:v>57.666666666666309</c:v>
                </c:pt>
                <c:pt idx="347">
                  <c:v>57.833333333333051</c:v>
                </c:pt>
                <c:pt idx="348">
                  <c:v>57.999999999999766</c:v>
                </c:pt>
                <c:pt idx="349">
                  <c:v>58.166666666666295</c:v>
                </c:pt>
                <c:pt idx="350">
                  <c:v>58.333333333333051</c:v>
                </c:pt>
                <c:pt idx="351">
                  <c:v>58.499999999999758</c:v>
                </c:pt>
                <c:pt idx="352">
                  <c:v>58.666666666666295</c:v>
                </c:pt>
                <c:pt idx="353">
                  <c:v>58.833333333333037</c:v>
                </c:pt>
                <c:pt idx="354">
                  <c:v>58.999999999999744</c:v>
                </c:pt>
                <c:pt idx="355">
                  <c:v>59.166666666666288</c:v>
                </c:pt>
                <c:pt idx="356">
                  <c:v>59.33333333333303</c:v>
                </c:pt>
                <c:pt idx="357">
                  <c:v>59.499999999999737</c:v>
                </c:pt>
                <c:pt idx="358">
                  <c:v>59.666666666666288</c:v>
                </c:pt>
                <c:pt idx="359">
                  <c:v>59.833333333333023</c:v>
                </c:pt>
                <c:pt idx="360">
                  <c:v>59.999999999999687</c:v>
                </c:pt>
                <c:pt idx="361">
                  <c:v>60.166666666666273</c:v>
                </c:pt>
                <c:pt idx="362">
                  <c:v>60.333333333333016</c:v>
                </c:pt>
                <c:pt idx="363">
                  <c:v>60.49999999999968</c:v>
                </c:pt>
                <c:pt idx="364">
                  <c:v>60.666666666666273</c:v>
                </c:pt>
                <c:pt idx="365">
                  <c:v>60.833333333333009</c:v>
                </c:pt>
                <c:pt idx="366">
                  <c:v>60.999999999999673</c:v>
                </c:pt>
                <c:pt idx="367">
                  <c:v>61.166666666666259</c:v>
                </c:pt>
                <c:pt idx="368">
                  <c:v>61.333333333333002</c:v>
                </c:pt>
                <c:pt idx="369">
                  <c:v>61.499999999999666</c:v>
                </c:pt>
                <c:pt idx="370">
                  <c:v>61.666666666666245</c:v>
                </c:pt>
                <c:pt idx="371">
                  <c:v>61.833333333333002</c:v>
                </c:pt>
                <c:pt idx="372">
                  <c:v>61.999999999999659</c:v>
                </c:pt>
                <c:pt idx="373">
                  <c:v>62.166666666666245</c:v>
                </c:pt>
                <c:pt idx="374">
                  <c:v>62.333333333332988</c:v>
                </c:pt>
                <c:pt idx="375">
                  <c:v>62.499999999999652</c:v>
                </c:pt>
                <c:pt idx="376">
                  <c:v>62.666666666666238</c:v>
                </c:pt>
                <c:pt idx="377">
                  <c:v>62.83333333333298</c:v>
                </c:pt>
                <c:pt idx="378">
                  <c:v>62.999999999999652</c:v>
                </c:pt>
                <c:pt idx="379">
                  <c:v>63.166666666666238</c:v>
                </c:pt>
                <c:pt idx="380">
                  <c:v>63.333333333332973</c:v>
                </c:pt>
                <c:pt idx="381">
                  <c:v>63.499999999999638</c:v>
                </c:pt>
                <c:pt idx="382">
                  <c:v>63.666666666666224</c:v>
                </c:pt>
                <c:pt idx="383">
                  <c:v>63.833333333332966</c:v>
                </c:pt>
                <c:pt idx="384">
                  <c:v>63.999999999999631</c:v>
                </c:pt>
                <c:pt idx="385">
                  <c:v>64.166666666666302</c:v>
                </c:pt>
                <c:pt idx="386">
                  <c:v>64.333333333332959</c:v>
                </c:pt>
                <c:pt idx="387">
                  <c:v>64.499999999999744</c:v>
                </c:pt>
                <c:pt idx="388">
                  <c:v>64.666666666666316</c:v>
                </c:pt>
                <c:pt idx="389">
                  <c:v>64.833333333332988</c:v>
                </c:pt>
                <c:pt idx="390">
                  <c:v>64.999999999999758</c:v>
                </c:pt>
                <c:pt idx="391">
                  <c:v>65.16666666666633</c:v>
                </c:pt>
                <c:pt idx="392">
                  <c:v>65.333333333332988</c:v>
                </c:pt>
                <c:pt idx="393">
                  <c:v>65.499999999999758</c:v>
                </c:pt>
                <c:pt idx="394">
                  <c:v>65.666666666666345</c:v>
                </c:pt>
                <c:pt idx="395">
                  <c:v>65.833333333332988</c:v>
                </c:pt>
                <c:pt idx="396">
                  <c:v>65.999999999999787</c:v>
                </c:pt>
                <c:pt idx="397">
                  <c:v>66.166666666666373</c:v>
                </c:pt>
                <c:pt idx="398">
                  <c:v>66.333333333332988</c:v>
                </c:pt>
                <c:pt idx="399">
                  <c:v>66.499999999999801</c:v>
                </c:pt>
                <c:pt idx="400">
                  <c:v>66.666666666666373</c:v>
                </c:pt>
                <c:pt idx="401">
                  <c:v>66.833333333332988</c:v>
                </c:pt>
                <c:pt idx="402">
                  <c:v>66.999999999999815</c:v>
                </c:pt>
                <c:pt idx="403">
                  <c:v>67.166666666666387</c:v>
                </c:pt>
                <c:pt idx="404">
                  <c:v>67.333333333333059</c:v>
                </c:pt>
                <c:pt idx="405">
                  <c:v>67.499999999999829</c:v>
                </c:pt>
                <c:pt idx="406">
                  <c:v>67.666666666666401</c:v>
                </c:pt>
                <c:pt idx="407">
                  <c:v>67.833333333333059</c:v>
                </c:pt>
                <c:pt idx="408">
                  <c:v>67.999999999999844</c:v>
                </c:pt>
                <c:pt idx="409">
                  <c:v>68.166666666666416</c:v>
                </c:pt>
                <c:pt idx="410">
                  <c:v>68.333333333333059</c:v>
                </c:pt>
                <c:pt idx="411">
                  <c:v>68.499999999999858</c:v>
                </c:pt>
                <c:pt idx="412">
                  <c:v>68.66666666666643</c:v>
                </c:pt>
                <c:pt idx="413">
                  <c:v>68.833333333333059</c:v>
                </c:pt>
                <c:pt idx="414">
                  <c:v>68.999999999999858</c:v>
                </c:pt>
                <c:pt idx="415">
                  <c:v>69.166666666666444</c:v>
                </c:pt>
                <c:pt idx="416">
                  <c:v>69.333333333333059</c:v>
                </c:pt>
                <c:pt idx="417">
                  <c:v>69.499999999999886</c:v>
                </c:pt>
                <c:pt idx="418">
                  <c:v>69.666666666666472</c:v>
                </c:pt>
                <c:pt idx="419">
                  <c:v>69.833333333333059</c:v>
                </c:pt>
                <c:pt idx="420">
                  <c:v>69.999999999999901</c:v>
                </c:pt>
                <c:pt idx="421">
                  <c:v>70.166666666666472</c:v>
                </c:pt>
                <c:pt idx="422">
                  <c:v>70.333333333333059</c:v>
                </c:pt>
                <c:pt idx="423">
                  <c:v>70.499999999999915</c:v>
                </c:pt>
                <c:pt idx="424">
                  <c:v>70.666666666666487</c:v>
                </c:pt>
                <c:pt idx="425">
                  <c:v>70.833333333333158</c:v>
                </c:pt>
                <c:pt idx="426">
                  <c:v>70.999999999999929</c:v>
                </c:pt>
                <c:pt idx="427">
                  <c:v>71.166666666666501</c:v>
                </c:pt>
                <c:pt idx="428">
                  <c:v>71.333333333333158</c:v>
                </c:pt>
                <c:pt idx="429">
                  <c:v>71.499999999999943</c:v>
                </c:pt>
                <c:pt idx="430">
                  <c:v>71.666666666666515</c:v>
                </c:pt>
                <c:pt idx="431">
                  <c:v>71.833333333333158</c:v>
                </c:pt>
                <c:pt idx="432">
                  <c:v>71.999999999999957</c:v>
                </c:pt>
                <c:pt idx="433">
                  <c:v>72.166666666666529</c:v>
                </c:pt>
                <c:pt idx="434">
                  <c:v>72.333333333333158</c:v>
                </c:pt>
                <c:pt idx="435">
                  <c:v>72.499999999999957</c:v>
                </c:pt>
                <c:pt idx="436">
                  <c:v>72.666666666666544</c:v>
                </c:pt>
                <c:pt idx="437">
                  <c:v>72.833333333333158</c:v>
                </c:pt>
                <c:pt idx="438">
                  <c:v>72.999999999999972</c:v>
                </c:pt>
                <c:pt idx="439">
                  <c:v>73.166666666666572</c:v>
                </c:pt>
                <c:pt idx="440">
                  <c:v>73.333333333333158</c:v>
                </c:pt>
                <c:pt idx="441">
                  <c:v>73.499999999999986</c:v>
                </c:pt>
                <c:pt idx="442">
                  <c:v>73.666666666666572</c:v>
                </c:pt>
                <c:pt idx="443">
                  <c:v>73.833333333333158</c:v>
                </c:pt>
                <c:pt idx="444">
                  <c:v>74</c:v>
                </c:pt>
                <c:pt idx="445">
                  <c:v>74.166666666666586</c:v>
                </c:pt>
                <c:pt idx="446">
                  <c:v>74.333333333333258</c:v>
                </c:pt>
                <c:pt idx="447">
                  <c:v>74.5</c:v>
                </c:pt>
                <c:pt idx="448">
                  <c:v>74.6666666666666</c:v>
                </c:pt>
                <c:pt idx="449">
                  <c:v>74.833333333333258</c:v>
                </c:pt>
                <c:pt idx="450">
                  <c:v>75</c:v>
                </c:pt>
                <c:pt idx="451">
                  <c:v>75.166666666666615</c:v>
                </c:pt>
                <c:pt idx="452">
                  <c:v>75.333333333333258</c:v>
                </c:pt>
                <c:pt idx="453">
                  <c:v>75.5</c:v>
                </c:pt>
                <c:pt idx="454">
                  <c:v>75.666666666666629</c:v>
                </c:pt>
                <c:pt idx="455">
                  <c:v>75.833333333333258</c:v>
                </c:pt>
                <c:pt idx="456">
                  <c:v>76</c:v>
                </c:pt>
                <c:pt idx="457">
                  <c:v>76.166666666666643</c:v>
                </c:pt>
                <c:pt idx="458">
                  <c:v>76.333333333333258</c:v>
                </c:pt>
                <c:pt idx="459">
                  <c:v>76.5</c:v>
                </c:pt>
                <c:pt idx="460">
                  <c:v>76.666666666666657</c:v>
                </c:pt>
                <c:pt idx="461">
                  <c:v>76.833333333333258</c:v>
                </c:pt>
                <c:pt idx="462">
                  <c:v>77</c:v>
                </c:pt>
                <c:pt idx="463">
                  <c:v>77.166666666666671</c:v>
                </c:pt>
                <c:pt idx="464">
                  <c:v>77.333333333333258</c:v>
                </c:pt>
                <c:pt idx="465">
                  <c:v>77.500000000000014</c:v>
                </c:pt>
                <c:pt idx="466">
                  <c:v>77.666666666666686</c:v>
                </c:pt>
                <c:pt idx="467">
                  <c:v>77.833333333333272</c:v>
                </c:pt>
                <c:pt idx="468">
                  <c:v>78.000000000000028</c:v>
                </c:pt>
                <c:pt idx="469">
                  <c:v>78.1666666666667</c:v>
                </c:pt>
                <c:pt idx="470">
                  <c:v>78.333333333333286</c:v>
                </c:pt>
                <c:pt idx="471">
                  <c:v>78.500000000000043</c:v>
                </c:pt>
                <c:pt idx="472">
                  <c:v>78.666666666666714</c:v>
                </c:pt>
                <c:pt idx="473">
                  <c:v>78.8333333333333</c:v>
                </c:pt>
                <c:pt idx="474">
                  <c:v>79.000000000000057</c:v>
                </c:pt>
                <c:pt idx="475">
                  <c:v>79.166666666666728</c:v>
                </c:pt>
                <c:pt idx="476">
                  <c:v>79.333333333333314</c:v>
                </c:pt>
                <c:pt idx="477">
                  <c:v>79.500000000000071</c:v>
                </c:pt>
                <c:pt idx="478">
                  <c:v>79.666666666666742</c:v>
                </c:pt>
                <c:pt idx="479">
                  <c:v>79.833333333333329</c:v>
                </c:pt>
                <c:pt idx="480">
                  <c:v>80.000000000000085</c:v>
                </c:pt>
                <c:pt idx="481">
                  <c:v>80.166666666666757</c:v>
                </c:pt>
                <c:pt idx="482">
                  <c:v>80.333333333333343</c:v>
                </c:pt>
                <c:pt idx="483">
                  <c:v>80.500000000000099</c:v>
                </c:pt>
                <c:pt idx="484">
                  <c:v>80.666666666666771</c:v>
                </c:pt>
                <c:pt idx="485">
                  <c:v>80.833333333333357</c:v>
                </c:pt>
                <c:pt idx="486">
                  <c:v>81.000000000000114</c:v>
                </c:pt>
                <c:pt idx="487">
                  <c:v>81.166666666666785</c:v>
                </c:pt>
                <c:pt idx="488">
                  <c:v>81.333333333333371</c:v>
                </c:pt>
                <c:pt idx="489">
                  <c:v>81.500000000000128</c:v>
                </c:pt>
                <c:pt idx="490">
                  <c:v>81.666666666666799</c:v>
                </c:pt>
                <c:pt idx="491">
                  <c:v>81.833333333333385</c:v>
                </c:pt>
                <c:pt idx="492">
                  <c:v>82.000000000000142</c:v>
                </c:pt>
                <c:pt idx="493">
                  <c:v>82.166666666666814</c:v>
                </c:pt>
                <c:pt idx="494">
                  <c:v>82.3333333333334</c:v>
                </c:pt>
                <c:pt idx="495">
                  <c:v>82.500000000000156</c:v>
                </c:pt>
                <c:pt idx="496">
                  <c:v>82.666666666666828</c:v>
                </c:pt>
                <c:pt idx="497">
                  <c:v>82.833333333333414</c:v>
                </c:pt>
                <c:pt idx="498">
                  <c:v>83.000000000000171</c:v>
                </c:pt>
                <c:pt idx="499">
                  <c:v>83.166666666666842</c:v>
                </c:pt>
                <c:pt idx="500">
                  <c:v>83.333333333333428</c:v>
                </c:pt>
                <c:pt idx="501">
                  <c:v>83.500000000000185</c:v>
                </c:pt>
                <c:pt idx="502">
                  <c:v>83.666666666666856</c:v>
                </c:pt>
                <c:pt idx="503">
                  <c:v>83.833333333333442</c:v>
                </c:pt>
                <c:pt idx="504">
                  <c:v>84.000000000000199</c:v>
                </c:pt>
                <c:pt idx="505">
                  <c:v>84.16666666666687</c:v>
                </c:pt>
                <c:pt idx="506">
                  <c:v>84.333333333333456</c:v>
                </c:pt>
                <c:pt idx="507">
                  <c:v>84.500000000000213</c:v>
                </c:pt>
                <c:pt idx="508">
                  <c:v>84.666666666666885</c:v>
                </c:pt>
                <c:pt idx="509">
                  <c:v>84.833333333333471</c:v>
                </c:pt>
                <c:pt idx="510">
                  <c:v>85.000000000000213</c:v>
                </c:pt>
                <c:pt idx="511">
                  <c:v>85.166666666666899</c:v>
                </c:pt>
                <c:pt idx="512">
                  <c:v>85.333333333333485</c:v>
                </c:pt>
                <c:pt idx="513">
                  <c:v>85.500000000000242</c:v>
                </c:pt>
                <c:pt idx="514">
                  <c:v>85.666666666666913</c:v>
                </c:pt>
                <c:pt idx="515">
                  <c:v>85.833333333333499</c:v>
                </c:pt>
                <c:pt idx="516">
                  <c:v>86.000000000000256</c:v>
                </c:pt>
                <c:pt idx="517">
                  <c:v>86.166666666666913</c:v>
                </c:pt>
                <c:pt idx="518">
                  <c:v>86.333333333333513</c:v>
                </c:pt>
                <c:pt idx="519">
                  <c:v>86.50000000000027</c:v>
                </c:pt>
                <c:pt idx="520">
                  <c:v>86.666666666666941</c:v>
                </c:pt>
                <c:pt idx="521">
                  <c:v>86.833333333333528</c:v>
                </c:pt>
                <c:pt idx="522">
                  <c:v>87.000000000000284</c:v>
                </c:pt>
                <c:pt idx="523">
                  <c:v>87.166666666666956</c:v>
                </c:pt>
                <c:pt idx="524">
                  <c:v>87.333333333333528</c:v>
                </c:pt>
                <c:pt idx="525">
                  <c:v>87.500000000000298</c:v>
                </c:pt>
                <c:pt idx="526">
                  <c:v>87.66666666666697</c:v>
                </c:pt>
                <c:pt idx="527">
                  <c:v>87.833333333333542</c:v>
                </c:pt>
                <c:pt idx="528">
                  <c:v>88.000000000000313</c:v>
                </c:pt>
                <c:pt idx="529">
                  <c:v>88.166666666666984</c:v>
                </c:pt>
                <c:pt idx="530">
                  <c:v>88.333333333333556</c:v>
                </c:pt>
                <c:pt idx="531">
                  <c:v>88.500000000000313</c:v>
                </c:pt>
                <c:pt idx="532">
                  <c:v>88.666666666666998</c:v>
                </c:pt>
                <c:pt idx="533">
                  <c:v>88.83333333333357</c:v>
                </c:pt>
                <c:pt idx="534">
                  <c:v>89.000000000000341</c:v>
                </c:pt>
                <c:pt idx="535">
                  <c:v>89.166666666667027</c:v>
                </c:pt>
                <c:pt idx="536">
                  <c:v>89.333333333333584</c:v>
                </c:pt>
                <c:pt idx="537">
                  <c:v>89.500000000000355</c:v>
                </c:pt>
                <c:pt idx="538">
                  <c:v>89.666666666667027</c:v>
                </c:pt>
                <c:pt idx="539">
                  <c:v>89.833333333333599</c:v>
                </c:pt>
                <c:pt idx="540">
                  <c:v>90.000000000000369</c:v>
                </c:pt>
                <c:pt idx="541">
                  <c:v>90.166666666667126</c:v>
                </c:pt>
                <c:pt idx="542">
                  <c:v>90.333333333333627</c:v>
                </c:pt>
                <c:pt idx="543">
                  <c:v>90.500000000000384</c:v>
                </c:pt>
                <c:pt idx="544">
                  <c:v>90.666666666667126</c:v>
                </c:pt>
                <c:pt idx="545">
                  <c:v>90.833333333333627</c:v>
                </c:pt>
                <c:pt idx="546">
                  <c:v>91.000000000000398</c:v>
                </c:pt>
                <c:pt idx="547">
                  <c:v>91.166666666667126</c:v>
                </c:pt>
                <c:pt idx="548">
                  <c:v>91.333333333333641</c:v>
                </c:pt>
                <c:pt idx="549">
                  <c:v>91.500000000000412</c:v>
                </c:pt>
                <c:pt idx="550">
                  <c:v>91.666666666667126</c:v>
                </c:pt>
                <c:pt idx="551">
                  <c:v>91.833333333333655</c:v>
                </c:pt>
                <c:pt idx="552">
                  <c:v>92.000000000000412</c:v>
                </c:pt>
                <c:pt idx="553">
                  <c:v>92.166666666667126</c:v>
                </c:pt>
                <c:pt idx="554">
                  <c:v>92.33333333333367</c:v>
                </c:pt>
                <c:pt idx="555">
                  <c:v>92.500000000000441</c:v>
                </c:pt>
                <c:pt idx="556">
                  <c:v>92.666666666667126</c:v>
                </c:pt>
                <c:pt idx="557">
                  <c:v>92.833333333333684</c:v>
                </c:pt>
                <c:pt idx="558">
                  <c:v>93.000000000000455</c:v>
                </c:pt>
                <c:pt idx="559">
                  <c:v>93.166666666667126</c:v>
                </c:pt>
                <c:pt idx="560">
                  <c:v>93.333333333333698</c:v>
                </c:pt>
                <c:pt idx="561">
                  <c:v>93.500000000000469</c:v>
                </c:pt>
                <c:pt idx="562">
                  <c:v>93.666666666667197</c:v>
                </c:pt>
                <c:pt idx="563">
                  <c:v>93.833333333333727</c:v>
                </c:pt>
                <c:pt idx="564">
                  <c:v>94.000000000000483</c:v>
                </c:pt>
                <c:pt idx="565">
                  <c:v>94.166666666667197</c:v>
                </c:pt>
                <c:pt idx="566">
                  <c:v>94.333333333333727</c:v>
                </c:pt>
                <c:pt idx="567">
                  <c:v>94.500000000000483</c:v>
                </c:pt>
                <c:pt idx="568">
                  <c:v>94.666666666667197</c:v>
                </c:pt>
                <c:pt idx="569">
                  <c:v>94.833333333333741</c:v>
                </c:pt>
                <c:pt idx="570">
                  <c:v>95.000000000000512</c:v>
                </c:pt>
                <c:pt idx="571">
                  <c:v>95.166666666667197</c:v>
                </c:pt>
                <c:pt idx="572">
                  <c:v>95.333333333333755</c:v>
                </c:pt>
                <c:pt idx="573">
                  <c:v>95.500000000000512</c:v>
                </c:pt>
                <c:pt idx="574">
                  <c:v>95.666666666667197</c:v>
                </c:pt>
                <c:pt idx="575">
                  <c:v>95.833333333333769</c:v>
                </c:pt>
                <c:pt idx="576">
                  <c:v>96.00000000000054</c:v>
                </c:pt>
                <c:pt idx="577">
                  <c:v>96.166666666667226</c:v>
                </c:pt>
                <c:pt idx="578">
                  <c:v>96.333333333333783</c:v>
                </c:pt>
                <c:pt idx="579">
                  <c:v>96.500000000000554</c:v>
                </c:pt>
                <c:pt idx="580">
                  <c:v>96.666666666667226</c:v>
                </c:pt>
                <c:pt idx="581">
                  <c:v>96.833333333333783</c:v>
                </c:pt>
                <c:pt idx="582">
                  <c:v>97.000000000000568</c:v>
                </c:pt>
                <c:pt idx="583">
                  <c:v>97.166666666667297</c:v>
                </c:pt>
                <c:pt idx="584">
                  <c:v>97.333333333333798</c:v>
                </c:pt>
                <c:pt idx="585">
                  <c:v>97.500000000000583</c:v>
                </c:pt>
                <c:pt idx="586">
                  <c:v>97.666666666667297</c:v>
                </c:pt>
                <c:pt idx="587">
                  <c:v>97.833333333333798</c:v>
                </c:pt>
                <c:pt idx="588">
                  <c:v>98.000000000000583</c:v>
                </c:pt>
                <c:pt idx="589">
                  <c:v>98.166666666667297</c:v>
                </c:pt>
                <c:pt idx="590">
                  <c:v>98.333333333333826</c:v>
                </c:pt>
                <c:pt idx="591">
                  <c:v>98.500000000000611</c:v>
                </c:pt>
                <c:pt idx="592">
                  <c:v>98.666666666667297</c:v>
                </c:pt>
                <c:pt idx="593">
                  <c:v>98.83333333333384</c:v>
                </c:pt>
                <c:pt idx="594">
                  <c:v>99.000000000000611</c:v>
                </c:pt>
                <c:pt idx="595">
                  <c:v>99.166666666667297</c:v>
                </c:pt>
                <c:pt idx="596">
                  <c:v>99.333333333333854</c:v>
                </c:pt>
                <c:pt idx="597">
                  <c:v>99.500000000000639</c:v>
                </c:pt>
                <c:pt idx="598">
                  <c:v>99.666666666667325</c:v>
                </c:pt>
                <c:pt idx="599">
                  <c:v>99.833333333333869</c:v>
                </c:pt>
                <c:pt idx="600">
                  <c:v>100.00000000000065</c:v>
                </c:pt>
                <c:pt idx="601">
                  <c:v>100.16666666666741</c:v>
                </c:pt>
                <c:pt idx="602">
                  <c:v>100.33333333333391</c:v>
                </c:pt>
                <c:pt idx="603">
                  <c:v>100.50000000000067</c:v>
                </c:pt>
                <c:pt idx="604">
                  <c:v>100.66666666666742</c:v>
                </c:pt>
                <c:pt idx="605">
                  <c:v>100.83333333333393</c:v>
                </c:pt>
                <c:pt idx="606">
                  <c:v>101.00000000000068</c:v>
                </c:pt>
                <c:pt idx="607">
                  <c:v>101.16666666666742</c:v>
                </c:pt>
                <c:pt idx="608">
                  <c:v>101.33333333333393</c:v>
                </c:pt>
                <c:pt idx="609">
                  <c:v>101.5000000000007</c:v>
                </c:pt>
                <c:pt idx="610">
                  <c:v>101.66666666666742</c:v>
                </c:pt>
                <c:pt idx="611">
                  <c:v>101.83333333333394</c:v>
                </c:pt>
                <c:pt idx="612">
                  <c:v>102.00000000000071</c:v>
                </c:pt>
                <c:pt idx="613">
                  <c:v>102.16666666666742</c:v>
                </c:pt>
                <c:pt idx="614">
                  <c:v>102.33333333333395</c:v>
                </c:pt>
                <c:pt idx="615">
                  <c:v>102.50000000000071</c:v>
                </c:pt>
                <c:pt idx="616">
                  <c:v>102.66666666666742</c:v>
                </c:pt>
                <c:pt idx="617">
                  <c:v>102.83333333333397</c:v>
                </c:pt>
                <c:pt idx="618">
                  <c:v>103.00000000000074</c:v>
                </c:pt>
                <c:pt idx="619">
                  <c:v>103.16666666666742</c:v>
                </c:pt>
                <c:pt idx="620">
                  <c:v>103.33333333333398</c:v>
                </c:pt>
                <c:pt idx="621">
                  <c:v>103.50000000000075</c:v>
                </c:pt>
                <c:pt idx="622">
                  <c:v>103.66666666666742</c:v>
                </c:pt>
                <c:pt idx="623">
                  <c:v>103.833333333334</c:v>
                </c:pt>
                <c:pt idx="624">
                  <c:v>104.00000000000077</c:v>
                </c:pt>
                <c:pt idx="625">
                  <c:v>104.16666666666752</c:v>
                </c:pt>
                <c:pt idx="626">
                  <c:v>104.33333333333402</c:v>
                </c:pt>
                <c:pt idx="627">
                  <c:v>104.50000000000078</c:v>
                </c:pt>
                <c:pt idx="628">
                  <c:v>104.66666666666752</c:v>
                </c:pt>
                <c:pt idx="629">
                  <c:v>104.83333333333402</c:v>
                </c:pt>
                <c:pt idx="630">
                  <c:v>105.0000000000008</c:v>
                </c:pt>
                <c:pt idx="631">
                  <c:v>105.16666666666752</c:v>
                </c:pt>
                <c:pt idx="632">
                  <c:v>105.33333333333404</c:v>
                </c:pt>
                <c:pt idx="633">
                  <c:v>105.50000000000081</c:v>
                </c:pt>
                <c:pt idx="634">
                  <c:v>105.66666666666752</c:v>
                </c:pt>
                <c:pt idx="635">
                  <c:v>105.83333333333405</c:v>
                </c:pt>
                <c:pt idx="636">
                  <c:v>106.00000000000081</c:v>
                </c:pt>
                <c:pt idx="637">
                  <c:v>106.16666666666752</c:v>
                </c:pt>
                <c:pt idx="638">
                  <c:v>106.33333333333407</c:v>
                </c:pt>
                <c:pt idx="639">
                  <c:v>106.50000000000084</c:v>
                </c:pt>
                <c:pt idx="640">
                  <c:v>106.66666666666752</c:v>
                </c:pt>
                <c:pt idx="641">
                  <c:v>106.83333333333408</c:v>
                </c:pt>
                <c:pt idx="642">
                  <c:v>107.00000000000085</c:v>
                </c:pt>
                <c:pt idx="643">
                  <c:v>107.16666666666752</c:v>
                </c:pt>
                <c:pt idx="644">
                  <c:v>107.3333333333341</c:v>
                </c:pt>
                <c:pt idx="645">
                  <c:v>107.50000000000087</c:v>
                </c:pt>
                <c:pt idx="646">
                  <c:v>107.66666666666762</c:v>
                </c:pt>
                <c:pt idx="647">
                  <c:v>107.83333333333412</c:v>
                </c:pt>
                <c:pt idx="648">
                  <c:v>108.00000000000088</c:v>
                </c:pt>
                <c:pt idx="649">
                  <c:v>108.16666666666762</c:v>
                </c:pt>
                <c:pt idx="650">
                  <c:v>108.33333333333412</c:v>
                </c:pt>
                <c:pt idx="651">
                  <c:v>108.5000000000009</c:v>
                </c:pt>
                <c:pt idx="652">
                  <c:v>108.66666666666762</c:v>
                </c:pt>
                <c:pt idx="653">
                  <c:v>108.83333333333414</c:v>
                </c:pt>
                <c:pt idx="654">
                  <c:v>109.00000000000091</c:v>
                </c:pt>
                <c:pt idx="655">
                  <c:v>109.16666666666762</c:v>
                </c:pt>
                <c:pt idx="656">
                  <c:v>109.33333333333415</c:v>
                </c:pt>
                <c:pt idx="657">
                  <c:v>109.50000000000091</c:v>
                </c:pt>
                <c:pt idx="658">
                  <c:v>109.66666666666762</c:v>
                </c:pt>
                <c:pt idx="659">
                  <c:v>109.83333333333417</c:v>
                </c:pt>
                <c:pt idx="660">
                  <c:v>110.00000000000094</c:v>
                </c:pt>
                <c:pt idx="661">
                  <c:v>110.16666666666762</c:v>
                </c:pt>
                <c:pt idx="662">
                  <c:v>110.33333333333418</c:v>
                </c:pt>
                <c:pt idx="663">
                  <c:v>110.50000000000095</c:v>
                </c:pt>
                <c:pt idx="664">
                  <c:v>110.66666666666762</c:v>
                </c:pt>
                <c:pt idx="665">
                  <c:v>110.83333333333418</c:v>
                </c:pt>
                <c:pt idx="666">
                  <c:v>111.00000000000097</c:v>
                </c:pt>
                <c:pt idx="667">
                  <c:v>111.16666666666769</c:v>
                </c:pt>
                <c:pt idx="668">
                  <c:v>111.3333333333342</c:v>
                </c:pt>
                <c:pt idx="669">
                  <c:v>111.50000000000098</c:v>
                </c:pt>
                <c:pt idx="670">
                  <c:v>111.66666666666769</c:v>
                </c:pt>
                <c:pt idx="671">
                  <c:v>111.8333333333342</c:v>
                </c:pt>
                <c:pt idx="672">
                  <c:v>112.00000000000098</c:v>
                </c:pt>
                <c:pt idx="673">
                  <c:v>112.16666666666769</c:v>
                </c:pt>
                <c:pt idx="674">
                  <c:v>112.33333333333422</c:v>
                </c:pt>
                <c:pt idx="675">
                  <c:v>112.50000000000101</c:v>
                </c:pt>
                <c:pt idx="676">
                  <c:v>112.66666666666769</c:v>
                </c:pt>
                <c:pt idx="677">
                  <c:v>112.83333333333424</c:v>
                </c:pt>
                <c:pt idx="678">
                  <c:v>113.00000000000101</c:v>
                </c:pt>
                <c:pt idx="679">
                  <c:v>113.16666666666769</c:v>
                </c:pt>
                <c:pt idx="680">
                  <c:v>113.33333333333425</c:v>
                </c:pt>
                <c:pt idx="681">
                  <c:v>113.50000000000104</c:v>
                </c:pt>
                <c:pt idx="682">
                  <c:v>113.66666666666772</c:v>
                </c:pt>
                <c:pt idx="683">
                  <c:v>113.83333333333427</c:v>
                </c:pt>
                <c:pt idx="684">
                  <c:v>114.00000000000105</c:v>
                </c:pt>
                <c:pt idx="685">
                  <c:v>114.16666666666772</c:v>
                </c:pt>
                <c:pt idx="686">
                  <c:v>114.33333333333427</c:v>
                </c:pt>
                <c:pt idx="687">
                  <c:v>114.50000000000107</c:v>
                </c:pt>
                <c:pt idx="688">
                  <c:v>114.66666666666779</c:v>
                </c:pt>
                <c:pt idx="689">
                  <c:v>114.83333333333429</c:v>
                </c:pt>
                <c:pt idx="690">
                  <c:v>115.00000000000108</c:v>
                </c:pt>
                <c:pt idx="691">
                  <c:v>115.16666666666779</c:v>
                </c:pt>
                <c:pt idx="692">
                  <c:v>115.33333333333429</c:v>
                </c:pt>
                <c:pt idx="693">
                  <c:v>115.50000000000108</c:v>
                </c:pt>
                <c:pt idx="694">
                  <c:v>115.66666666666779</c:v>
                </c:pt>
                <c:pt idx="695">
                  <c:v>115.83333333333432</c:v>
                </c:pt>
                <c:pt idx="696">
                  <c:v>116.00000000000111</c:v>
                </c:pt>
                <c:pt idx="697">
                  <c:v>116.16666666666779</c:v>
                </c:pt>
                <c:pt idx="698">
                  <c:v>116.33333333333434</c:v>
                </c:pt>
                <c:pt idx="699">
                  <c:v>116.50000000000111</c:v>
                </c:pt>
                <c:pt idx="700">
                  <c:v>116.66666666666779</c:v>
                </c:pt>
                <c:pt idx="701">
                  <c:v>116.83333333333435</c:v>
                </c:pt>
                <c:pt idx="702">
                  <c:v>117.00000000000114</c:v>
                </c:pt>
                <c:pt idx="703">
                  <c:v>117.16666666666782</c:v>
                </c:pt>
                <c:pt idx="704">
                  <c:v>117.33333333333437</c:v>
                </c:pt>
                <c:pt idx="705">
                  <c:v>117.50000000000115</c:v>
                </c:pt>
                <c:pt idx="706">
                  <c:v>117.66666666666782</c:v>
                </c:pt>
                <c:pt idx="707">
                  <c:v>117.83333333333437</c:v>
                </c:pt>
                <c:pt idx="708">
                  <c:v>118.00000000000117</c:v>
                </c:pt>
                <c:pt idx="709">
                  <c:v>118.16666666666789</c:v>
                </c:pt>
                <c:pt idx="710">
                  <c:v>118.33333333333439</c:v>
                </c:pt>
                <c:pt idx="711">
                  <c:v>118.50000000000118</c:v>
                </c:pt>
                <c:pt idx="712">
                  <c:v>118.66666666666789</c:v>
                </c:pt>
                <c:pt idx="713">
                  <c:v>118.83333333333439</c:v>
                </c:pt>
                <c:pt idx="714">
                  <c:v>119.00000000000118</c:v>
                </c:pt>
                <c:pt idx="715">
                  <c:v>119.16666666666789</c:v>
                </c:pt>
                <c:pt idx="716">
                  <c:v>119.33333333333442</c:v>
                </c:pt>
                <c:pt idx="717">
                  <c:v>119.50000000000121</c:v>
                </c:pt>
                <c:pt idx="718">
                  <c:v>119.66666666666789</c:v>
                </c:pt>
                <c:pt idx="719">
                  <c:v>119.83333333333444</c:v>
                </c:pt>
                <c:pt idx="720">
                  <c:v>120.00000000000121</c:v>
                </c:pt>
                <c:pt idx="721">
                  <c:v>120.16666666666789</c:v>
                </c:pt>
                <c:pt idx="722">
                  <c:v>120.33333333333444</c:v>
                </c:pt>
                <c:pt idx="723">
                  <c:v>120.50000000000124</c:v>
                </c:pt>
                <c:pt idx="724">
                  <c:v>120.66666666666792</c:v>
                </c:pt>
                <c:pt idx="725">
                  <c:v>120.83333333333445</c:v>
                </c:pt>
                <c:pt idx="726">
                  <c:v>121.00000000000125</c:v>
                </c:pt>
                <c:pt idx="727">
                  <c:v>121.16666666666792</c:v>
                </c:pt>
                <c:pt idx="728">
                  <c:v>121.33333333333445</c:v>
                </c:pt>
                <c:pt idx="729">
                  <c:v>121.50000000000125</c:v>
                </c:pt>
                <c:pt idx="730">
                  <c:v>121.66666666666796</c:v>
                </c:pt>
                <c:pt idx="731">
                  <c:v>121.83333333333447</c:v>
                </c:pt>
                <c:pt idx="732">
                  <c:v>122.00000000000128</c:v>
                </c:pt>
                <c:pt idx="733">
                  <c:v>122.16666666666796</c:v>
                </c:pt>
                <c:pt idx="734">
                  <c:v>122.33333333333447</c:v>
                </c:pt>
                <c:pt idx="735">
                  <c:v>122.50000000000128</c:v>
                </c:pt>
                <c:pt idx="736">
                  <c:v>122.66666666666796</c:v>
                </c:pt>
                <c:pt idx="737">
                  <c:v>122.83333333333449</c:v>
                </c:pt>
                <c:pt idx="738">
                  <c:v>123.00000000000131</c:v>
                </c:pt>
                <c:pt idx="739">
                  <c:v>123.16666666666799</c:v>
                </c:pt>
                <c:pt idx="740">
                  <c:v>123.33333333333452</c:v>
                </c:pt>
                <c:pt idx="741">
                  <c:v>123.50000000000131</c:v>
                </c:pt>
                <c:pt idx="742">
                  <c:v>123.66666666666799</c:v>
                </c:pt>
                <c:pt idx="743">
                  <c:v>123.83333333333452</c:v>
                </c:pt>
                <c:pt idx="744">
                  <c:v>124.00000000000134</c:v>
                </c:pt>
                <c:pt idx="745">
                  <c:v>124.16666666666802</c:v>
                </c:pt>
                <c:pt idx="746">
                  <c:v>124.33333333333454</c:v>
                </c:pt>
                <c:pt idx="747">
                  <c:v>124.50000000000135</c:v>
                </c:pt>
                <c:pt idx="748">
                  <c:v>124.66666666666802</c:v>
                </c:pt>
                <c:pt idx="749">
                  <c:v>124.83333333333454</c:v>
                </c:pt>
                <c:pt idx="750">
                  <c:v>125.00000000000135</c:v>
                </c:pt>
                <c:pt idx="751">
                  <c:v>125.16666666666806</c:v>
                </c:pt>
                <c:pt idx="752">
                  <c:v>125.33333333333456</c:v>
                </c:pt>
                <c:pt idx="753">
                  <c:v>125.50000000000138</c:v>
                </c:pt>
                <c:pt idx="754">
                  <c:v>125.66666666666806</c:v>
                </c:pt>
                <c:pt idx="755">
                  <c:v>125.83333333333456</c:v>
                </c:pt>
                <c:pt idx="756">
                  <c:v>126.00000000000138</c:v>
                </c:pt>
                <c:pt idx="757">
                  <c:v>126.16666666666806</c:v>
                </c:pt>
                <c:pt idx="758">
                  <c:v>126.33333333333459</c:v>
                </c:pt>
                <c:pt idx="759">
                  <c:v>126.50000000000141</c:v>
                </c:pt>
                <c:pt idx="760">
                  <c:v>126.66666666666809</c:v>
                </c:pt>
                <c:pt idx="761">
                  <c:v>126.83333333333462</c:v>
                </c:pt>
                <c:pt idx="762">
                  <c:v>127.00000000000141</c:v>
                </c:pt>
                <c:pt idx="763">
                  <c:v>127.16666666666809</c:v>
                </c:pt>
                <c:pt idx="764">
                  <c:v>127.33333333333462</c:v>
                </c:pt>
                <c:pt idx="765">
                  <c:v>127.50000000000144</c:v>
                </c:pt>
                <c:pt idx="766">
                  <c:v>127.66666666666812</c:v>
                </c:pt>
                <c:pt idx="767">
                  <c:v>127.83333333333464</c:v>
                </c:pt>
                <c:pt idx="768">
                  <c:v>128.00000000000145</c:v>
                </c:pt>
                <c:pt idx="769">
                  <c:v>128.16666666666794</c:v>
                </c:pt>
                <c:pt idx="770">
                  <c:v>128.33333333333493</c:v>
                </c:pt>
                <c:pt idx="771">
                  <c:v>128.50000000000142</c:v>
                </c:pt>
                <c:pt idx="772">
                  <c:v>128.66666666666791</c:v>
                </c:pt>
                <c:pt idx="773">
                  <c:v>128.83333333333491</c:v>
                </c:pt>
                <c:pt idx="774">
                  <c:v>129.00000000000139</c:v>
                </c:pt>
                <c:pt idx="775">
                  <c:v>129.16666666666788</c:v>
                </c:pt>
                <c:pt idx="776">
                  <c:v>129.33333333333488</c:v>
                </c:pt>
                <c:pt idx="777">
                  <c:v>129.50000000000136</c:v>
                </c:pt>
                <c:pt idx="778">
                  <c:v>129.66666666666785</c:v>
                </c:pt>
                <c:pt idx="779">
                  <c:v>129.83333333333485</c:v>
                </c:pt>
                <c:pt idx="780">
                  <c:v>130.00000000000134</c:v>
                </c:pt>
                <c:pt idx="781">
                  <c:v>130.16666666666782</c:v>
                </c:pt>
                <c:pt idx="782">
                  <c:v>130.33333333333482</c:v>
                </c:pt>
                <c:pt idx="783">
                  <c:v>130.50000000000131</c:v>
                </c:pt>
                <c:pt idx="784">
                  <c:v>130.66666666666779</c:v>
                </c:pt>
                <c:pt idx="785">
                  <c:v>130.83333333333479</c:v>
                </c:pt>
                <c:pt idx="786">
                  <c:v>131.00000000000128</c:v>
                </c:pt>
                <c:pt idx="787">
                  <c:v>131.16666666666777</c:v>
                </c:pt>
                <c:pt idx="788">
                  <c:v>131.33333333333476</c:v>
                </c:pt>
                <c:pt idx="789">
                  <c:v>131.50000000000125</c:v>
                </c:pt>
                <c:pt idx="790">
                  <c:v>131.66666666666774</c:v>
                </c:pt>
                <c:pt idx="791">
                  <c:v>131.83333333333474</c:v>
                </c:pt>
                <c:pt idx="792">
                  <c:v>132.00000000000122</c:v>
                </c:pt>
                <c:pt idx="793">
                  <c:v>132.16666666666771</c:v>
                </c:pt>
                <c:pt idx="794">
                  <c:v>132.33333333333471</c:v>
                </c:pt>
                <c:pt idx="795">
                  <c:v>132.50000000000119</c:v>
                </c:pt>
                <c:pt idx="796">
                  <c:v>132.66666666666768</c:v>
                </c:pt>
                <c:pt idx="797">
                  <c:v>132.83333333333468</c:v>
                </c:pt>
                <c:pt idx="798">
                  <c:v>133.00000000000117</c:v>
                </c:pt>
                <c:pt idx="799">
                  <c:v>133.16666666666765</c:v>
                </c:pt>
                <c:pt idx="800">
                  <c:v>133.33333333333465</c:v>
                </c:pt>
                <c:pt idx="801">
                  <c:v>133.50000000000114</c:v>
                </c:pt>
                <c:pt idx="802">
                  <c:v>133.66666666666762</c:v>
                </c:pt>
                <c:pt idx="803">
                  <c:v>133.83333333333462</c:v>
                </c:pt>
                <c:pt idx="804">
                  <c:v>134.00000000000111</c:v>
                </c:pt>
                <c:pt idx="805">
                  <c:v>134.1666666666676</c:v>
                </c:pt>
                <c:pt idx="806">
                  <c:v>134.33333333333459</c:v>
                </c:pt>
                <c:pt idx="807">
                  <c:v>134.50000000000108</c:v>
                </c:pt>
                <c:pt idx="808">
                  <c:v>134.66666666666757</c:v>
                </c:pt>
                <c:pt idx="809">
                  <c:v>134.83333333333456</c:v>
                </c:pt>
                <c:pt idx="810">
                  <c:v>135.00000000000105</c:v>
                </c:pt>
                <c:pt idx="811">
                  <c:v>135.16666666666754</c:v>
                </c:pt>
                <c:pt idx="812">
                  <c:v>135.33333333333454</c:v>
                </c:pt>
                <c:pt idx="813">
                  <c:v>135.50000000000102</c:v>
                </c:pt>
                <c:pt idx="814">
                  <c:v>135.66666666666751</c:v>
                </c:pt>
                <c:pt idx="815">
                  <c:v>135.83333333333451</c:v>
                </c:pt>
                <c:pt idx="816">
                  <c:v>136.00000000000099</c:v>
                </c:pt>
                <c:pt idx="817">
                  <c:v>136.16666666666748</c:v>
                </c:pt>
                <c:pt idx="818">
                  <c:v>136.33333333333448</c:v>
                </c:pt>
                <c:pt idx="819">
                  <c:v>136.50000000000097</c:v>
                </c:pt>
                <c:pt idx="820">
                  <c:v>136.66666666666745</c:v>
                </c:pt>
                <c:pt idx="821">
                  <c:v>136.83333333333445</c:v>
                </c:pt>
                <c:pt idx="822">
                  <c:v>137.00000000000094</c:v>
                </c:pt>
                <c:pt idx="823">
                  <c:v>137.16666666666742</c:v>
                </c:pt>
                <c:pt idx="824">
                  <c:v>137.33333333333442</c:v>
                </c:pt>
                <c:pt idx="825">
                  <c:v>137.50000000000091</c:v>
                </c:pt>
                <c:pt idx="826">
                  <c:v>137.6666666666674</c:v>
                </c:pt>
                <c:pt idx="827">
                  <c:v>137.83333333333439</c:v>
                </c:pt>
                <c:pt idx="828">
                  <c:v>138.00000000000088</c:v>
                </c:pt>
                <c:pt idx="829">
                  <c:v>138.16666666666737</c:v>
                </c:pt>
                <c:pt idx="830">
                  <c:v>138.33333333333437</c:v>
                </c:pt>
                <c:pt idx="831">
                  <c:v>138.50000000000085</c:v>
                </c:pt>
                <c:pt idx="832">
                  <c:v>138.66666666666734</c:v>
                </c:pt>
                <c:pt idx="833">
                  <c:v>138.83333333333434</c:v>
                </c:pt>
                <c:pt idx="834">
                  <c:v>139.00000000000082</c:v>
                </c:pt>
                <c:pt idx="835">
                  <c:v>139.16666666666731</c:v>
                </c:pt>
                <c:pt idx="836">
                  <c:v>139.33333333333431</c:v>
                </c:pt>
                <c:pt idx="837">
                  <c:v>139.5000000000008</c:v>
                </c:pt>
                <c:pt idx="838">
                  <c:v>139.66666666666728</c:v>
                </c:pt>
                <c:pt idx="839">
                  <c:v>139.83333333333428</c:v>
                </c:pt>
                <c:pt idx="840">
                  <c:v>140.00000000000077</c:v>
                </c:pt>
                <c:pt idx="841">
                  <c:v>140.16666666666725</c:v>
                </c:pt>
                <c:pt idx="842">
                  <c:v>140.33333333333425</c:v>
                </c:pt>
                <c:pt idx="843">
                  <c:v>140.50000000000074</c:v>
                </c:pt>
                <c:pt idx="844">
                  <c:v>140.66666666666723</c:v>
                </c:pt>
                <c:pt idx="845">
                  <c:v>140.83333333333422</c:v>
                </c:pt>
                <c:pt idx="846">
                  <c:v>141.00000000000071</c:v>
                </c:pt>
                <c:pt idx="847">
                  <c:v>141.1666666666672</c:v>
                </c:pt>
                <c:pt idx="848">
                  <c:v>141.3333333333342</c:v>
                </c:pt>
                <c:pt idx="849">
                  <c:v>141.50000000000068</c:v>
                </c:pt>
                <c:pt idx="850">
                  <c:v>141.66666666666717</c:v>
                </c:pt>
                <c:pt idx="851">
                  <c:v>141.83333333333417</c:v>
                </c:pt>
                <c:pt idx="852">
                  <c:v>142.00000000000065</c:v>
                </c:pt>
                <c:pt idx="853">
                  <c:v>142.16666666666714</c:v>
                </c:pt>
                <c:pt idx="854">
                  <c:v>142.33333333333414</c:v>
                </c:pt>
                <c:pt idx="855">
                  <c:v>142.50000000000063</c:v>
                </c:pt>
                <c:pt idx="856">
                  <c:v>142.66666666666711</c:v>
                </c:pt>
                <c:pt idx="857">
                  <c:v>142.83333333333411</c:v>
                </c:pt>
                <c:pt idx="858">
                  <c:v>143.0000000000006</c:v>
                </c:pt>
                <c:pt idx="859">
                  <c:v>143.16666666666708</c:v>
                </c:pt>
                <c:pt idx="860">
                  <c:v>143.33333333333408</c:v>
                </c:pt>
                <c:pt idx="861">
                  <c:v>143.50000000000057</c:v>
                </c:pt>
                <c:pt idx="862">
                  <c:v>143.66666666666706</c:v>
                </c:pt>
                <c:pt idx="863">
                  <c:v>143.83333333333405</c:v>
                </c:pt>
                <c:pt idx="864">
                  <c:v>144.00000000000054</c:v>
                </c:pt>
                <c:pt idx="865">
                  <c:v>144.16666666666703</c:v>
                </c:pt>
                <c:pt idx="866">
                  <c:v>144.33333333333402</c:v>
                </c:pt>
                <c:pt idx="867">
                  <c:v>144.50000000000051</c:v>
                </c:pt>
                <c:pt idx="868">
                  <c:v>144.666666666667</c:v>
                </c:pt>
                <c:pt idx="869">
                  <c:v>144.833333333334</c:v>
                </c:pt>
                <c:pt idx="870">
                  <c:v>145.00000000000048</c:v>
                </c:pt>
                <c:pt idx="871">
                  <c:v>145.16666666666697</c:v>
                </c:pt>
                <c:pt idx="872">
                  <c:v>145.33333333333397</c:v>
                </c:pt>
                <c:pt idx="873">
                  <c:v>145.50000000000045</c:v>
                </c:pt>
                <c:pt idx="874">
                  <c:v>145.66666666666694</c:v>
                </c:pt>
                <c:pt idx="875">
                  <c:v>145.83333333333394</c:v>
                </c:pt>
                <c:pt idx="876">
                  <c:v>146.00000000000043</c:v>
                </c:pt>
                <c:pt idx="877">
                  <c:v>146.16666666666691</c:v>
                </c:pt>
                <c:pt idx="878">
                  <c:v>146.33333333333391</c:v>
                </c:pt>
                <c:pt idx="879">
                  <c:v>146.5000000000004</c:v>
                </c:pt>
                <c:pt idx="880">
                  <c:v>146.66666666666688</c:v>
                </c:pt>
                <c:pt idx="881">
                  <c:v>146.83333333333388</c:v>
                </c:pt>
                <c:pt idx="882">
                  <c:v>147.00000000000037</c:v>
                </c:pt>
                <c:pt idx="883">
                  <c:v>147.16666666666686</c:v>
                </c:pt>
                <c:pt idx="884">
                  <c:v>147.33333333333385</c:v>
                </c:pt>
                <c:pt idx="885">
                  <c:v>147.50000000000034</c:v>
                </c:pt>
                <c:pt idx="886">
                  <c:v>147.66666666666683</c:v>
                </c:pt>
                <c:pt idx="887">
                  <c:v>147.83333333333383</c:v>
                </c:pt>
                <c:pt idx="888">
                  <c:v>148.00000000000031</c:v>
                </c:pt>
                <c:pt idx="889">
                  <c:v>148.1666666666668</c:v>
                </c:pt>
                <c:pt idx="890">
                  <c:v>148.3333333333338</c:v>
                </c:pt>
                <c:pt idx="891">
                  <c:v>148.50000000000028</c:v>
                </c:pt>
                <c:pt idx="892">
                  <c:v>148.66666666666677</c:v>
                </c:pt>
                <c:pt idx="893">
                  <c:v>148.83333333333377</c:v>
                </c:pt>
                <c:pt idx="894">
                  <c:v>149.00000000000026</c:v>
                </c:pt>
                <c:pt idx="895">
                  <c:v>149.16666666666674</c:v>
                </c:pt>
                <c:pt idx="896">
                  <c:v>149.33333333333374</c:v>
                </c:pt>
                <c:pt idx="897">
                  <c:v>149.50000000000023</c:v>
                </c:pt>
                <c:pt idx="898">
                  <c:v>149.66666666666671</c:v>
                </c:pt>
                <c:pt idx="899">
                  <c:v>149.83333333333371</c:v>
                </c:pt>
                <c:pt idx="900">
                  <c:v>150.0000000000002</c:v>
                </c:pt>
                <c:pt idx="901">
                  <c:v>150.16666666666669</c:v>
                </c:pt>
                <c:pt idx="902">
                  <c:v>150.33333333333368</c:v>
                </c:pt>
                <c:pt idx="903">
                  <c:v>150.50000000000017</c:v>
                </c:pt>
                <c:pt idx="904">
                  <c:v>150.66666666666666</c:v>
                </c:pt>
                <c:pt idx="905">
                  <c:v>150.83333333333366</c:v>
                </c:pt>
                <c:pt idx="906">
                  <c:v>151.00000000000014</c:v>
                </c:pt>
                <c:pt idx="907">
                  <c:v>151.16666666666663</c:v>
                </c:pt>
                <c:pt idx="908">
                  <c:v>151.33333333333363</c:v>
                </c:pt>
                <c:pt idx="909">
                  <c:v>151.50000000000011</c:v>
                </c:pt>
                <c:pt idx="910">
                  <c:v>151.6666666666666</c:v>
                </c:pt>
                <c:pt idx="911">
                  <c:v>151.8333333333336</c:v>
                </c:pt>
                <c:pt idx="912">
                  <c:v>152.00000000000009</c:v>
                </c:pt>
                <c:pt idx="913">
                  <c:v>152.16666666666657</c:v>
                </c:pt>
                <c:pt idx="914">
                  <c:v>152.33333333333357</c:v>
                </c:pt>
                <c:pt idx="915">
                  <c:v>152.50000000000006</c:v>
                </c:pt>
                <c:pt idx="916">
                  <c:v>152.66666666666654</c:v>
                </c:pt>
                <c:pt idx="917">
                  <c:v>152.83333333333354</c:v>
                </c:pt>
                <c:pt idx="918">
                  <c:v>153.00000000000003</c:v>
                </c:pt>
                <c:pt idx="919">
                  <c:v>153.16666666666652</c:v>
                </c:pt>
                <c:pt idx="920">
                  <c:v>153.33333333333351</c:v>
                </c:pt>
                <c:pt idx="921">
                  <c:v>153.5</c:v>
                </c:pt>
                <c:pt idx="922">
                  <c:v>153.66666666666652</c:v>
                </c:pt>
                <c:pt idx="923">
                  <c:v>153.83333333333348</c:v>
                </c:pt>
                <c:pt idx="924">
                  <c:v>153.99999999999997</c:v>
                </c:pt>
                <c:pt idx="925">
                  <c:v>154.16666666666652</c:v>
                </c:pt>
                <c:pt idx="926">
                  <c:v>154.33333333333346</c:v>
                </c:pt>
                <c:pt idx="927">
                  <c:v>154.49999999999994</c:v>
                </c:pt>
                <c:pt idx="928">
                  <c:v>154.66666666666652</c:v>
                </c:pt>
                <c:pt idx="929">
                  <c:v>154.83333333333343</c:v>
                </c:pt>
                <c:pt idx="930">
                  <c:v>154.99999999999991</c:v>
                </c:pt>
                <c:pt idx="931">
                  <c:v>155.16666666666652</c:v>
                </c:pt>
                <c:pt idx="932">
                  <c:v>155.3333333333334</c:v>
                </c:pt>
                <c:pt idx="933">
                  <c:v>155.49999999999989</c:v>
                </c:pt>
                <c:pt idx="934">
                  <c:v>155.66666666666652</c:v>
                </c:pt>
                <c:pt idx="935">
                  <c:v>155.83333333333337</c:v>
                </c:pt>
                <c:pt idx="936">
                  <c:v>155.99999999999986</c:v>
                </c:pt>
                <c:pt idx="937">
                  <c:v>156.16666666666652</c:v>
                </c:pt>
                <c:pt idx="938">
                  <c:v>156.33333333333334</c:v>
                </c:pt>
                <c:pt idx="939">
                  <c:v>156.49999999999983</c:v>
                </c:pt>
                <c:pt idx="940">
                  <c:v>156.66666666666632</c:v>
                </c:pt>
                <c:pt idx="941">
                  <c:v>156.83333333333331</c:v>
                </c:pt>
                <c:pt idx="942">
                  <c:v>156.9999999999998</c:v>
                </c:pt>
                <c:pt idx="943">
                  <c:v>157.16666666666632</c:v>
                </c:pt>
                <c:pt idx="944">
                  <c:v>157.33333333333331</c:v>
                </c:pt>
                <c:pt idx="945">
                  <c:v>157.49999999999977</c:v>
                </c:pt>
                <c:pt idx="946">
                  <c:v>157.66666666666632</c:v>
                </c:pt>
                <c:pt idx="947">
                  <c:v>157.83333333333329</c:v>
                </c:pt>
                <c:pt idx="948">
                  <c:v>157.99999999999974</c:v>
                </c:pt>
                <c:pt idx="949">
                  <c:v>158.16666666666632</c:v>
                </c:pt>
                <c:pt idx="950">
                  <c:v>158.33333333333326</c:v>
                </c:pt>
                <c:pt idx="951">
                  <c:v>158.49999999999974</c:v>
                </c:pt>
                <c:pt idx="952">
                  <c:v>158.66666666666632</c:v>
                </c:pt>
                <c:pt idx="953">
                  <c:v>158.83333333333323</c:v>
                </c:pt>
                <c:pt idx="954">
                  <c:v>158.99999999999969</c:v>
                </c:pt>
                <c:pt idx="955">
                  <c:v>159.16666666666632</c:v>
                </c:pt>
                <c:pt idx="956">
                  <c:v>159.3333333333332</c:v>
                </c:pt>
                <c:pt idx="957">
                  <c:v>159.49999999999966</c:v>
                </c:pt>
                <c:pt idx="958">
                  <c:v>159.66666666666632</c:v>
                </c:pt>
                <c:pt idx="959">
                  <c:v>159.83333333333297</c:v>
                </c:pt>
                <c:pt idx="960">
                  <c:v>159.99999999999963</c:v>
                </c:pt>
                <c:pt idx="961">
                  <c:v>160.16666666666615</c:v>
                </c:pt>
                <c:pt idx="962">
                  <c:v>160.33333333333294</c:v>
                </c:pt>
                <c:pt idx="963">
                  <c:v>160.4999999999996</c:v>
                </c:pt>
                <c:pt idx="964">
                  <c:v>160.66666666666615</c:v>
                </c:pt>
                <c:pt idx="965">
                  <c:v>160.83333333333294</c:v>
                </c:pt>
                <c:pt idx="966">
                  <c:v>160.99999999999957</c:v>
                </c:pt>
                <c:pt idx="967">
                  <c:v>161.16666666666615</c:v>
                </c:pt>
                <c:pt idx="968">
                  <c:v>161.33333333333289</c:v>
                </c:pt>
                <c:pt idx="969">
                  <c:v>161.49999999999957</c:v>
                </c:pt>
                <c:pt idx="970">
                  <c:v>161.66666666666615</c:v>
                </c:pt>
                <c:pt idx="971">
                  <c:v>161.83333333333286</c:v>
                </c:pt>
                <c:pt idx="972">
                  <c:v>161.99999999999957</c:v>
                </c:pt>
                <c:pt idx="973">
                  <c:v>162.16666666666615</c:v>
                </c:pt>
                <c:pt idx="974">
                  <c:v>162.33333333333283</c:v>
                </c:pt>
                <c:pt idx="975">
                  <c:v>162.49999999999949</c:v>
                </c:pt>
                <c:pt idx="976">
                  <c:v>162.66666666666615</c:v>
                </c:pt>
                <c:pt idx="977">
                  <c:v>162.8333333333328</c:v>
                </c:pt>
                <c:pt idx="978">
                  <c:v>162.99999999999946</c:v>
                </c:pt>
                <c:pt idx="979">
                  <c:v>163.16666666666612</c:v>
                </c:pt>
                <c:pt idx="980">
                  <c:v>163.33333333333277</c:v>
                </c:pt>
                <c:pt idx="981">
                  <c:v>163.49999999999943</c:v>
                </c:pt>
                <c:pt idx="982">
                  <c:v>163.66666666666598</c:v>
                </c:pt>
                <c:pt idx="983">
                  <c:v>163.83333333333277</c:v>
                </c:pt>
                <c:pt idx="984">
                  <c:v>163.9999999999994</c:v>
                </c:pt>
                <c:pt idx="985">
                  <c:v>164.16666666666598</c:v>
                </c:pt>
                <c:pt idx="986">
                  <c:v>164.33333333333277</c:v>
                </c:pt>
                <c:pt idx="987">
                  <c:v>164.49999999999937</c:v>
                </c:pt>
                <c:pt idx="988">
                  <c:v>164.66666666666598</c:v>
                </c:pt>
                <c:pt idx="989">
                  <c:v>164.83333333333269</c:v>
                </c:pt>
                <c:pt idx="990">
                  <c:v>164.99999999999937</c:v>
                </c:pt>
                <c:pt idx="991">
                  <c:v>165.16666666666598</c:v>
                </c:pt>
                <c:pt idx="992">
                  <c:v>165.33333333333266</c:v>
                </c:pt>
                <c:pt idx="993">
                  <c:v>165.49999999999937</c:v>
                </c:pt>
                <c:pt idx="994">
                  <c:v>165.66666666666598</c:v>
                </c:pt>
                <c:pt idx="995">
                  <c:v>165.83333333333263</c:v>
                </c:pt>
                <c:pt idx="996">
                  <c:v>165.99999999999929</c:v>
                </c:pt>
                <c:pt idx="997">
                  <c:v>166.16666666666595</c:v>
                </c:pt>
                <c:pt idx="998">
                  <c:v>166.3333333333326</c:v>
                </c:pt>
                <c:pt idx="999">
                  <c:v>166.49999999999926</c:v>
                </c:pt>
                <c:pt idx="1000">
                  <c:v>166.66666666666592</c:v>
                </c:pt>
                <c:pt idx="1001">
                  <c:v>166.8333333333326</c:v>
                </c:pt>
                <c:pt idx="1002">
                  <c:v>166.99999999999923</c:v>
                </c:pt>
                <c:pt idx="1003">
                  <c:v>167.16666666666578</c:v>
                </c:pt>
                <c:pt idx="1004">
                  <c:v>167.3333333333326</c:v>
                </c:pt>
                <c:pt idx="1005">
                  <c:v>167.4999999999992</c:v>
                </c:pt>
                <c:pt idx="1006">
                  <c:v>167.66666666666578</c:v>
                </c:pt>
                <c:pt idx="1007">
                  <c:v>167.8333333333326</c:v>
                </c:pt>
                <c:pt idx="1008">
                  <c:v>167.9999999999992</c:v>
                </c:pt>
                <c:pt idx="1009">
                  <c:v>168.16666666666578</c:v>
                </c:pt>
                <c:pt idx="1010">
                  <c:v>168.33333333333249</c:v>
                </c:pt>
                <c:pt idx="1011">
                  <c:v>168.4999999999992</c:v>
                </c:pt>
                <c:pt idx="1012">
                  <c:v>168.66666666666578</c:v>
                </c:pt>
                <c:pt idx="1013">
                  <c:v>168.83333333333246</c:v>
                </c:pt>
                <c:pt idx="1014">
                  <c:v>168.9999999999992</c:v>
                </c:pt>
                <c:pt idx="1015">
                  <c:v>169.16666666666578</c:v>
                </c:pt>
                <c:pt idx="1016">
                  <c:v>169.33333333333243</c:v>
                </c:pt>
                <c:pt idx="1017">
                  <c:v>169.49999999999909</c:v>
                </c:pt>
                <c:pt idx="1018">
                  <c:v>169.66666666666575</c:v>
                </c:pt>
                <c:pt idx="1019">
                  <c:v>169.8333333333324</c:v>
                </c:pt>
                <c:pt idx="1020">
                  <c:v>169.99999999999906</c:v>
                </c:pt>
                <c:pt idx="1021">
                  <c:v>170.16666666666572</c:v>
                </c:pt>
                <c:pt idx="1022">
                  <c:v>170.3333333333324</c:v>
                </c:pt>
                <c:pt idx="1023">
                  <c:v>170.49999999999903</c:v>
                </c:pt>
                <c:pt idx="1024">
                  <c:v>170.66666666666558</c:v>
                </c:pt>
                <c:pt idx="1025">
                  <c:v>170.8333333333324</c:v>
                </c:pt>
                <c:pt idx="1026">
                  <c:v>170.99999999999901</c:v>
                </c:pt>
                <c:pt idx="1027">
                  <c:v>171.16666666666558</c:v>
                </c:pt>
                <c:pt idx="1028">
                  <c:v>171.3333333333324</c:v>
                </c:pt>
                <c:pt idx="1029">
                  <c:v>171.49999999999898</c:v>
                </c:pt>
                <c:pt idx="1030">
                  <c:v>171.66666666666558</c:v>
                </c:pt>
                <c:pt idx="1031">
                  <c:v>171.83333333333229</c:v>
                </c:pt>
                <c:pt idx="1032">
                  <c:v>171.99999999999895</c:v>
                </c:pt>
                <c:pt idx="1033">
                  <c:v>172.16666666666558</c:v>
                </c:pt>
                <c:pt idx="1034">
                  <c:v>172.33333333333226</c:v>
                </c:pt>
                <c:pt idx="1035">
                  <c:v>172.49999999999892</c:v>
                </c:pt>
                <c:pt idx="1036">
                  <c:v>172.66666666666558</c:v>
                </c:pt>
                <c:pt idx="1037">
                  <c:v>172.83333333333223</c:v>
                </c:pt>
                <c:pt idx="1038">
                  <c:v>172.99999999999878</c:v>
                </c:pt>
                <c:pt idx="1039">
                  <c:v>173.16666666666555</c:v>
                </c:pt>
                <c:pt idx="1040">
                  <c:v>173.33333333333221</c:v>
                </c:pt>
                <c:pt idx="1041">
                  <c:v>173.49999999999878</c:v>
                </c:pt>
                <c:pt idx="1042">
                  <c:v>173.66666666666552</c:v>
                </c:pt>
                <c:pt idx="1043">
                  <c:v>173.83333333333221</c:v>
                </c:pt>
                <c:pt idx="1044">
                  <c:v>173.99999999999878</c:v>
                </c:pt>
                <c:pt idx="1045">
                  <c:v>174.16666666666538</c:v>
                </c:pt>
                <c:pt idx="1046">
                  <c:v>174.33333333333221</c:v>
                </c:pt>
                <c:pt idx="1047">
                  <c:v>174.49999999999878</c:v>
                </c:pt>
                <c:pt idx="1048">
                  <c:v>174.66666666666538</c:v>
                </c:pt>
                <c:pt idx="1049">
                  <c:v>174.83333333333221</c:v>
                </c:pt>
                <c:pt idx="1050">
                  <c:v>174.99999999999878</c:v>
                </c:pt>
                <c:pt idx="1051">
                  <c:v>175.16666666666538</c:v>
                </c:pt>
                <c:pt idx="1052">
                  <c:v>175.33333333333209</c:v>
                </c:pt>
                <c:pt idx="1053">
                  <c:v>175.49999999999875</c:v>
                </c:pt>
                <c:pt idx="1054">
                  <c:v>175.66666666666538</c:v>
                </c:pt>
                <c:pt idx="1055">
                  <c:v>175.83333333333206</c:v>
                </c:pt>
                <c:pt idx="1056">
                  <c:v>175.99999999999872</c:v>
                </c:pt>
                <c:pt idx="1057">
                  <c:v>176.16666666666538</c:v>
                </c:pt>
                <c:pt idx="1058">
                  <c:v>176.33333333333204</c:v>
                </c:pt>
                <c:pt idx="1059">
                  <c:v>176.49999999999858</c:v>
                </c:pt>
                <c:pt idx="1060">
                  <c:v>176.66666666666535</c:v>
                </c:pt>
                <c:pt idx="1061">
                  <c:v>176.83333333333201</c:v>
                </c:pt>
                <c:pt idx="1062">
                  <c:v>176.99999999999858</c:v>
                </c:pt>
                <c:pt idx="1063">
                  <c:v>177.16666666666532</c:v>
                </c:pt>
                <c:pt idx="1064">
                  <c:v>177.33333333333201</c:v>
                </c:pt>
                <c:pt idx="1065">
                  <c:v>177.49999999999858</c:v>
                </c:pt>
                <c:pt idx="1066">
                  <c:v>177.66666666666518</c:v>
                </c:pt>
                <c:pt idx="1067">
                  <c:v>177.83333333333201</c:v>
                </c:pt>
                <c:pt idx="1068">
                  <c:v>177.99999999999858</c:v>
                </c:pt>
                <c:pt idx="1069">
                  <c:v>178.16666666666518</c:v>
                </c:pt>
                <c:pt idx="1070">
                  <c:v>178.33333333333201</c:v>
                </c:pt>
                <c:pt idx="1071">
                  <c:v>178.49999999999858</c:v>
                </c:pt>
                <c:pt idx="1072">
                  <c:v>178.66666666666518</c:v>
                </c:pt>
                <c:pt idx="1073">
                  <c:v>178.83333333333189</c:v>
                </c:pt>
                <c:pt idx="1074">
                  <c:v>178.99999999999855</c:v>
                </c:pt>
                <c:pt idx="1075">
                  <c:v>179.16666666666518</c:v>
                </c:pt>
                <c:pt idx="1076">
                  <c:v>179.33333333333186</c:v>
                </c:pt>
                <c:pt idx="1077">
                  <c:v>179.49999999999852</c:v>
                </c:pt>
                <c:pt idx="1078">
                  <c:v>179.66666666666518</c:v>
                </c:pt>
                <c:pt idx="1079">
                  <c:v>179.83333333333184</c:v>
                </c:pt>
                <c:pt idx="1080">
                  <c:v>179.99999999999838</c:v>
                </c:pt>
                <c:pt idx="1081">
                  <c:v>180.16666666666515</c:v>
                </c:pt>
                <c:pt idx="1082">
                  <c:v>180.33333333333181</c:v>
                </c:pt>
                <c:pt idx="1083">
                  <c:v>180.49999999999838</c:v>
                </c:pt>
                <c:pt idx="1084">
                  <c:v>180.66666666666512</c:v>
                </c:pt>
                <c:pt idx="1085">
                  <c:v>180.83333333333181</c:v>
                </c:pt>
                <c:pt idx="1086">
                  <c:v>180.99999999999838</c:v>
                </c:pt>
                <c:pt idx="1087">
                  <c:v>181.16666666666498</c:v>
                </c:pt>
                <c:pt idx="1088">
                  <c:v>181.33333333333181</c:v>
                </c:pt>
                <c:pt idx="1089">
                  <c:v>181.49999999999838</c:v>
                </c:pt>
                <c:pt idx="1090">
                  <c:v>181.66666666666498</c:v>
                </c:pt>
                <c:pt idx="1091">
                  <c:v>181.83333333333181</c:v>
                </c:pt>
                <c:pt idx="1092">
                  <c:v>181.99999999999838</c:v>
                </c:pt>
                <c:pt idx="1093">
                  <c:v>182.16666666666498</c:v>
                </c:pt>
                <c:pt idx="1094">
                  <c:v>182.33333333333169</c:v>
                </c:pt>
                <c:pt idx="1095">
                  <c:v>182.49999999999835</c:v>
                </c:pt>
                <c:pt idx="1096">
                  <c:v>182.66666666666498</c:v>
                </c:pt>
                <c:pt idx="1097">
                  <c:v>182.83333333333167</c:v>
                </c:pt>
                <c:pt idx="1098">
                  <c:v>182.99999999999832</c:v>
                </c:pt>
                <c:pt idx="1099">
                  <c:v>183.16666666666498</c:v>
                </c:pt>
                <c:pt idx="1100">
                  <c:v>183.33333333333164</c:v>
                </c:pt>
                <c:pt idx="1101">
                  <c:v>183.49999999999818</c:v>
                </c:pt>
                <c:pt idx="1102">
                  <c:v>183.66666666666495</c:v>
                </c:pt>
                <c:pt idx="1103">
                  <c:v>183.83333333333161</c:v>
                </c:pt>
                <c:pt idx="1104">
                  <c:v>183.99999999999818</c:v>
                </c:pt>
                <c:pt idx="1105">
                  <c:v>184.16666666666492</c:v>
                </c:pt>
                <c:pt idx="1106">
                  <c:v>184.33333333333161</c:v>
                </c:pt>
                <c:pt idx="1107">
                  <c:v>184.49999999999818</c:v>
                </c:pt>
                <c:pt idx="1108">
                  <c:v>184.6666666666649</c:v>
                </c:pt>
                <c:pt idx="1109">
                  <c:v>184.83333333333161</c:v>
                </c:pt>
                <c:pt idx="1110">
                  <c:v>184.99999999999818</c:v>
                </c:pt>
                <c:pt idx="1111">
                  <c:v>185.16666666666478</c:v>
                </c:pt>
                <c:pt idx="1112">
                  <c:v>185.33333333333161</c:v>
                </c:pt>
                <c:pt idx="1113">
                  <c:v>185.49999999999818</c:v>
                </c:pt>
                <c:pt idx="1114">
                  <c:v>185.66666666666478</c:v>
                </c:pt>
                <c:pt idx="1115">
                  <c:v>185.83333333333161</c:v>
                </c:pt>
                <c:pt idx="1116">
                  <c:v>185.99999999999815</c:v>
                </c:pt>
                <c:pt idx="1117">
                  <c:v>186.16666666666478</c:v>
                </c:pt>
                <c:pt idx="1118">
                  <c:v>186.33333333333147</c:v>
                </c:pt>
                <c:pt idx="1119">
                  <c:v>186.49999999999812</c:v>
                </c:pt>
                <c:pt idx="1120">
                  <c:v>186.66666666666478</c:v>
                </c:pt>
                <c:pt idx="1121">
                  <c:v>186.83333333333144</c:v>
                </c:pt>
                <c:pt idx="1122">
                  <c:v>186.9999999999981</c:v>
                </c:pt>
                <c:pt idx="1123">
                  <c:v>187.16666666666475</c:v>
                </c:pt>
                <c:pt idx="1124">
                  <c:v>187.33333333333141</c:v>
                </c:pt>
                <c:pt idx="1125">
                  <c:v>187.49999999999798</c:v>
                </c:pt>
                <c:pt idx="1126">
                  <c:v>187.66666666666472</c:v>
                </c:pt>
                <c:pt idx="1127">
                  <c:v>187.83333333333141</c:v>
                </c:pt>
                <c:pt idx="1128">
                  <c:v>187.99999999999798</c:v>
                </c:pt>
                <c:pt idx="1129">
                  <c:v>188.1666666666647</c:v>
                </c:pt>
                <c:pt idx="1130">
                  <c:v>188.33333333333141</c:v>
                </c:pt>
                <c:pt idx="1131">
                  <c:v>188.49999999999798</c:v>
                </c:pt>
                <c:pt idx="1132">
                  <c:v>188.66666666666458</c:v>
                </c:pt>
                <c:pt idx="1133">
                  <c:v>188.83333333333141</c:v>
                </c:pt>
                <c:pt idx="1134">
                  <c:v>188.99999999999798</c:v>
                </c:pt>
                <c:pt idx="1135">
                  <c:v>189.16666666666458</c:v>
                </c:pt>
                <c:pt idx="1136">
                  <c:v>189.33333333333141</c:v>
                </c:pt>
                <c:pt idx="1137">
                  <c:v>189.49999999999795</c:v>
                </c:pt>
                <c:pt idx="1138">
                  <c:v>189.66666666666458</c:v>
                </c:pt>
                <c:pt idx="1139">
                  <c:v>189.83333333333127</c:v>
                </c:pt>
                <c:pt idx="1140">
                  <c:v>189.99999999999793</c:v>
                </c:pt>
                <c:pt idx="1141">
                  <c:v>190.16666666666458</c:v>
                </c:pt>
                <c:pt idx="1142">
                  <c:v>190.33333333333124</c:v>
                </c:pt>
                <c:pt idx="1143">
                  <c:v>190.4999999999979</c:v>
                </c:pt>
                <c:pt idx="1144">
                  <c:v>190.66666666666455</c:v>
                </c:pt>
                <c:pt idx="1145">
                  <c:v>190.83333333333121</c:v>
                </c:pt>
                <c:pt idx="1146">
                  <c:v>190.99999999999778</c:v>
                </c:pt>
                <c:pt idx="1147">
                  <c:v>191.16666666666453</c:v>
                </c:pt>
                <c:pt idx="1148">
                  <c:v>191.33333333333121</c:v>
                </c:pt>
                <c:pt idx="1149">
                  <c:v>191.49999999999778</c:v>
                </c:pt>
                <c:pt idx="1150">
                  <c:v>191.6666666666645</c:v>
                </c:pt>
                <c:pt idx="1151">
                  <c:v>191.83333333333121</c:v>
                </c:pt>
                <c:pt idx="1152">
                  <c:v>191.99999999999778</c:v>
                </c:pt>
                <c:pt idx="1153">
                  <c:v>192.16666666666438</c:v>
                </c:pt>
                <c:pt idx="1154">
                  <c:v>192.33333333333121</c:v>
                </c:pt>
                <c:pt idx="1155">
                  <c:v>192.49999999999778</c:v>
                </c:pt>
                <c:pt idx="1156">
                  <c:v>192.66666666666438</c:v>
                </c:pt>
                <c:pt idx="1157">
                  <c:v>192.83333333333121</c:v>
                </c:pt>
                <c:pt idx="1158">
                  <c:v>192.99999999999775</c:v>
                </c:pt>
                <c:pt idx="1159">
                  <c:v>193.16666666666438</c:v>
                </c:pt>
                <c:pt idx="1160">
                  <c:v>193.33333333333107</c:v>
                </c:pt>
                <c:pt idx="1161">
                  <c:v>193.49999999999773</c:v>
                </c:pt>
                <c:pt idx="1162">
                  <c:v>193.66666666666438</c:v>
                </c:pt>
                <c:pt idx="1163">
                  <c:v>193.83333333333104</c:v>
                </c:pt>
                <c:pt idx="1164">
                  <c:v>193.9999999999977</c:v>
                </c:pt>
                <c:pt idx="1165">
                  <c:v>194.16666666666436</c:v>
                </c:pt>
                <c:pt idx="1166">
                  <c:v>194.33333333333101</c:v>
                </c:pt>
                <c:pt idx="1167">
                  <c:v>194.49999999999758</c:v>
                </c:pt>
                <c:pt idx="1168">
                  <c:v>194.66666666666433</c:v>
                </c:pt>
                <c:pt idx="1169">
                  <c:v>194.83333333333101</c:v>
                </c:pt>
                <c:pt idx="1170">
                  <c:v>194.99999999999758</c:v>
                </c:pt>
                <c:pt idx="1171">
                  <c:v>195.1666666666643</c:v>
                </c:pt>
                <c:pt idx="1172">
                  <c:v>195.33333333333101</c:v>
                </c:pt>
                <c:pt idx="1173">
                  <c:v>195.49999999999758</c:v>
                </c:pt>
                <c:pt idx="1174">
                  <c:v>195.66666666666418</c:v>
                </c:pt>
                <c:pt idx="1175">
                  <c:v>195.83333333333101</c:v>
                </c:pt>
                <c:pt idx="1176">
                  <c:v>195.99999999999758</c:v>
                </c:pt>
                <c:pt idx="1177">
                  <c:v>196.16666666666418</c:v>
                </c:pt>
                <c:pt idx="1178">
                  <c:v>196.33333333333101</c:v>
                </c:pt>
                <c:pt idx="1179">
                  <c:v>196.49999999999756</c:v>
                </c:pt>
                <c:pt idx="1180">
                  <c:v>196.66666666666418</c:v>
                </c:pt>
                <c:pt idx="1181">
                  <c:v>196.83333333333087</c:v>
                </c:pt>
                <c:pt idx="1182">
                  <c:v>196.99999999999753</c:v>
                </c:pt>
                <c:pt idx="1183">
                  <c:v>197.16666666666418</c:v>
                </c:pt>
                <c:pt idx="1184">
                  <c:v>197.33333333333084</c:v>
                </c:pt>
                <c:pt idx="1185">
                  <c:v>197.4999999999975</c:v>
                </c:pt>
                <c:pt idx="1186">
                  <c:v>197.66666666666416</c:v>
                </c:pt>
                <c:pt idx="1187">
                  <c:v>197.83333333333081</c:v>
                </c:pt>
                <c:pt idx="1188">
                  <c:v>197.99999999999739</c:v>
                </c:pt>
                <c:pt idx="1189">
                  <c:v>198.16666666666413</c:v>
                </c:pt>
                <c:pt idx="1190">
                  <c:v>198.33333333333081</c:v>
                </c:pt>
                <c:pt idx="1191">
                  <c:v>198.49999999999739</c:v>
                </c:pt>
                <c:pt idx="1192">
                  <c:v>198.6666666666641</c:v>
                </c:pt>
                <c:pt idx="1193">
                  <c:v>198.83333333333081</c:v>
                </c:pt>
                <c:pt idx="1194">
                  <c:v>198.99999999999739</c:v>
                </c:pt>
                <c:pt idx="1195">
                  <c:v>199.16666666666399</c:v>
                </c:pt>
                <c:pt idx="1196">
                  <c:v>199.33333333333081</c:v>
                </c:pt>
                <c:pt idx="1197">
                  <c:v>199.49999999999739</c:v>
                </c:pt>
                <c:pt idx="1198">
                  <c:v>199.66666666666399</c:v>
                </c:pt>
                <c:pt idx="1199">
                  <c:v>199.83333333333081</c:v>
                </c:pt>
                <c:pt idx="1200">
                  <c:v>199.99999999999736</c:v>
                </c:pt>
                <c:pt idx="1201">
                  <c:v>200.16666666666399</c:v>
                </c:pt>
                <c:pt idx="1202">
                  <c:v>200.33333333333067</c:v>
                </c:pt>
                <c:pt idx="1203">
                  <c:v>200.49999999999733</c:v>
                </c:pt>
                <c:pt idx="1204">
                  <c:v>200.66666666666399</c:v>
                </c:pt>
                <c:pt idx="1205">
                  <c:v>200.83333333333064</c:v>
                </c:pt>
                <c:pt idx="1206">
                  <c:v>200.9999999999973</c:v>
                </c:pt>
                <c:pt idx="1207">
                  <c:v>201.16666666666396</c:v>
                </c:pt>
                <c:pt idx="1208">
                  <c:v>201.33333333333061</c:v>
                </c:pt>
                <c:pt idx="1209">
                  <c:v>201.49999999999719</c:v>
                </c:pt>
                <c:pt idx="1210">
                  <c:v>201.66666666666393</c:v>
                </c:pt>
                <c:pt idx="1211">
                  <c:v>201.83333333333061</c:v>
                </c:pt>
                <c:pt idx="1212">
                  <c:v>201.99999999999719</c:v>
                </c:pt>
                <c:pt idx="1213">
                  <c:v>202.1666666666639</c:v>
                </c:pt>
                <c:pt idx="1214">
                  <c:v>202.33333333333061</c:v>
                </c:pt>
                <c:pt idx="1215">
                  <c:v>202.49999999999719</c:v>
                </c:pt>
                <c:pt idx="1216">
                  <c:v>202.66666666666382</c:v>
                </c:pt>
                <c:pt idx="1217">
                  <c:v>202.83333333333061</c:v>
                </c:pt>
                <c:pt idx="1218">
                  <c:v>202.99999999999719</c:v>
                </c:pt>
                <c:pt idx="1219">
                  <c:v>203.16666666666382</c:v>
                </c:pt>
                <c:pt idx="1220">
                  <c:v>203.33333333333061</c:v>
                </c:pt>
                <c:pt idx="1221">
                  <c:v>203.49999999999716</c:v>
                </c:pt>
                <c:pt idx="1222">
                  <c:v>203.66666666666382</c:v>
                </c:pt>
                <c:pt idx="1223">
                  <c:v>203.83333333333047</c:v>
                </c:pt>
                <c:pt idx="1224">
                  <c:v>203.99999999999713</c:v>
                </c:pt>
                <c:pt idx="1225">
                  <c:v>204.16666666666379</c:v>
                </c:pt>
                <c:pt idx="1226">
                  <c:v>204.33333333333044</c:v>
                </c:pt>
                <c:pt idx="1227">
                  <c:v>204.4999999999971</c:v>
                </c:pt>
                <c:pt idx="1228">
                  <c:v>204.66666666666376</c:v>
                </c:pt>
                <c:pt idx="1229">
                  <c:v>204.83333333333044</c:v>
                </c:pt>
                <c:pt idx="1230">
                  <c:v>204.99999999999702</c:v>
                </c:pt>
                <c:pt idx="1231">
                  <c:v>205.16666666666373</c:v>
                </c:pt>
                <c:pt idx="1232">
                  <c:v>205.33333333333044</c:v>
                </c:pt>
                <c:pt idx="1233">
                  <c:v>205.49999999999702</c:v>
                </c:pt>
                <c:pt idx="1234">
                  <c:v>205.6666666666637</c:v>
                </c:pt>
                <c:pt idx="1235">
                  <c:v>205.83333333333044</c:v>
                </c:pt>
                <c:pt idx="1236">
                  <c:v>205.99999999999702</c:v>
                </c:pt>
                <c:pt idx="1237">
                  <c:v>206.16666666666362</c:v>
                </c:pt>
                <c:pt idx="1238">
                  <c:v>206.33333333333044</c:v>
                </c:pt>
                <c:pt idx="1239">
                  <c:v>206.49999999999699</c:v>
                </c:pt>
                <c:pt idx="1240">
                  <c:v>206.66666666666362</c:v>
                </c:pt>
                <c:pt idx="1241">
                  <c:v>206.83333333333044</c:v>
                </c:pt>
                <c:pt idx="1242">
                  <c:v>206.99999999999696</c:v>
                </c:pt>
                <c:pt idx="1243">
                  <c:v>207.16666666666362</c:v>
                </c:pt>
                <c:pt idx="1244">
                  <c:v>207.33333333333027</c:v>
                </c:pt>
                <c:pt idx="1245">
                  <c:v>207.49999999999693</c:v>
                </c:pt>
                <c:pt idx="1246">
                  <c:v>207.66666666666359</c:v>
                </c:pt>
                <c:pt idx="1247">
                  <c:v>207.83333333333024</c:v>
                </c:pt>
                <c:pt idx="1248">
                  <c:v>207.9999999999969</c:v>
                </c:pt>
                <c:pt idx="1249">
                  <c:v>208.16666666666356</c:v>
                </c:pt>
                <c:pt idx="1250">
                  <c:v>208.33333333333024</c:v>
                </c:pt>
                <c:pt idx="1251">
                  <c:v>208.49999999999685</c:v>
                </c:pt>
                <c:pt idx="1252">
                  <c:v>208.66666666666353</c:v>
                </c:pt>
                <c:pt idx="1253">
                  <c:v>208.83333333333024</c:v>
                </c:pt>
                <c:pt idx="1254">
                  <c:v>208.99999999999685</c:v>
                </c:pt>
                <c:pt idx="1255">
                  <c:v>209.1666666666635</c:v>
                </c:pt>
                <c:pt idx="1256">
                  <c:v>209.33333333333024</c:v>
                </c:pt>
                <c:pt idx="1257">
                  <c:v>209.49999999999682</c:v>
                </c:pt>
                <c:pt idx="1258">
                  <c:v>209.66666666666345</c:v>
                </c:pt>
                <c:pt idx="1259">
                  <c:v>209.83333333333024</c:v>
                </c:pt>
                <c:pt idx="1260">
                  <c:v>209.99999999999679</c:v>
                </c:pt>
                <c:pt idx="1261">
                  <c:v>210.16666666666345</c:v>
                </c:pt>
                <c:pt idx="1262">
                  <c:v>210.33333333333024</c:v>
                </c:pt>
                <c:pt idx="1263">
                  <c:v>210.49999999999676</c:v>
                </c:pt>
                <c:pt idx="1264">
                  <c:v>210.66666666666342</c:v>
                </c:pt>
                <c:pt idx="1265">
                  <c:v>210.83333333333007</c:v>
                </c:pt>
                <c:pt idx="1266">
                  <c:v>210.99999999999673</c:v>
                </c:pt>
                <c:pt idx="1267">
                  <c:v>211.16666666666339</c:v>
                </c:pt>
                <c:pt idx="1268">
                  <c:v>211.33333333333007</c:v>
                </c:pt>
                <c:pt idx="1269">
                  <c:v>211.4999999999967</c:v>
                </c:pt>
                <c:pt idx="1270">
                  <c:v>211.66666666666336</c:v>
                </c:pt>
                <c:pt idx="1271">
                  <c:v>211.83333333333007</c:v>
                </c:pt>
                <c:pt idx="1272">
                  <c:v>211.99999999999665</c:v>
                </c:pt>
                <c:pt idx="1273">
                  <c:v>212.16666666666333</c:v>
                </c:pt>
                <c:pt idx="1274">
                  <c:v>212.33333333333007</c:v>
                </c:pt>
                <c:pt idx="1275">
                  <c:v>212.49999999999665</c:v>
                </c:pt>
                <c:pt idx="1276">
                  <c:v>212.6666666666633</c:v>
                </c:pt>
                <c:pt idx="1277">
                  <c:v>212.83333333333007</c:v>
                </c:pt>
                <c:pt idx="1278">
                  <c:v>212.99999999999662</c:v>
                </c:pt>
                <c:pt idx="1279">
                  <c:v>213.16666666666328</c:v>
                </c:pt>
                <c:pt idx="1280">
                  <c:v>213.33333333333007</c:v>
                </c:pt>
                <c:pt idx="1281">
                  <c:v>213.49999999999659</c:v>
                </c:pt>
                <c:pt idx="1282">
                  <c:v>213.66666666666325</c:v>
                </c:pt>
                <c:pt idx="1283">
                  <c:v>213.83333333333007</c:v>
                </c:pt>
                <c:pt idx="1284">
                  <c:v>213.99999999999656</c:v>
                </c:pt>
                <c:pt idx="1285">
                  <c:v>214.16666666666322</c:v>
                </c:pt>
                <c:pt idx="1286">
                  <c:v>214.33333333333005</c:v>
                </c:pt>
                <c:pt idx="1287">
                  <c:v>214.49999999999653</c:v>
                </c:pt>
                <c:pt idx="1288">
                  <c:v>214.66666666666319</c:v>
                </c:pt>
                <c:pt idx="1289">
                  <c:v>214.83333333333002</c:v>
                </c:pt>
                <c:pt idx="1290">
                  <c:v>214.9999999999965</c:v>
                </c:pt>
                <c:pt idx="1291">
                  <c:v>215.16666666666316</c:v>
                </c:pt>
                <c:pt idx="1292">
                  <c:v>215.33333333332999</c:v>
                </c:pt>
                <c:pt idx="1293">
                  <c:v>215.49999999999648</c:v>
                </c:pt>
                <c:pt idx="1294">
                  <c:v>215.66666666666313</c:v>
                </c:pt>
                <c:pt idx="1295">
                  <c:v>215.83333333332996</c:v>
                </c:pt>
                <c:pt idx="1296">
                  <c:v>215.99999999999645</c:v>
                </c:pt>
                <c:pt idx="1297">
                  <c:v>216.1666666666631</c:v>
                </c:pt>
                <c:pt idx="1298">
                  <c:v>216.33333333332993</c:v>
                </c:pt>
                <c:pt idx="1299">
                  <c:v>216.49999999999642</c:v>
                </c:pt>
                <c:pt idx="1300">
                  <c:v>216.66666666666308</c:v>
                </c:pt>
                <c:pt idx="1301">
                  <c:v>216.8333333333299</c:v>
                </c:pt>
                <c:pt idx="1302">
                  <c:v>216.99999999999639</c:v>
                </c:pt>
                <c:pt idx="1303">
                  <c:v>217.16666666666305</c:v>
                </c:pt>
                <c:pt idx="1304">
                  <c:v>217.33333333332988</c:v>
                </c:pt>
                <c:pt idx="1305">
                  <c:v>217.49999999999636</c:v>
                </c:pt>
                <c:pt idx="1306">
                  <c:v>217.66666666666302</c:v>
                </c:pt>
                <c:pt idx="1307">
                  <c:v>217.83333333332985</c:v>
                </c:pt>
                <c:pt idx="1308">
                  <c:v>217.99999999999633</c:v>
                </c:pt>
                <c:pt idx="1309">
                  <c:v>218.16666666666282</c:v>
                </c:pt>
                <c:pt idx="1310">
                  <c:v>218.33333333332982</c:v>
                </c:pt>
                <c:pt idx="1311">
                  <c:v>218.49999999999631</c:v>
                </c:pt>
                <c:pt idx="1312">
                  <c:v>218.66666666666279</c:v>
                </c:pt>
                <c:pt idx="1313">
                  <c:v>218.83333333332979</c:v>
                </c:pt>
                <c:pt idx="1314">
                  <c:v>218.99999999999628</c:v>
                </c:pt>
                <c:pt idx="1315">
                  <c:v>219.16666666666276</c:v>
                </c:pt>
                <c:pt idx="1316">
                  <c:v>219.33333333332976</c:v>
                </c:pt>
                <c:pt idx="1317">
                  <c:v>219.49999999999625</c:v>
                </c:pt>
                <c:pt idx="1318">
                  <c:v>219.66666666666273</c:v>
                </c:pt>
                <c:pt idx="1319">
                  <c:v>219.83333333332973</c:v>
                </c:pt>
                <c:pt idx="1320">
                  <c:v>219.99999999999622</c:v>
                </c:pt>
                <c:pt idx="1321">
                  <c:v>220.16666666666271</c:v>
                </c:pt>
                <c:pt idx="1322">
                  <c:v>220.3333333333297</c:v>
                </c:pt>
                <c:pt idx="1323">
                  <c:v>220.49999999999619</c:v>
                </c:pt>
                <c:pt idx="1324">
                  <c:v>220.66666666666268</c:v>
                </c:pt>
                <c:pt idx="1325">
                  <c:v>220.83333333332968</c:v>
                </c:pt>
                <c:pt idx="1326">
                  <c:v>220.99999999999616</c:v>
                </c:pt>
                <c:pt idx="1327">
                  <c:v>221.16666666666265</c:v>
                </c:pt>
                <c:pt idx="1328">
                  <c:v>221.33333333332965</c:v>
                </c:pt>
                <c:pt idx="1329">
                  <c:v>221.49999999999613</c:v>
                </c:pt>
                <c:pt idx="1330">
                  <c:v>221.66666666666262</c:v>
                </c:pt>
                <c:pt idx="1331">
                  <c:v>221.83333333332962</c:v>
                </c:pt>
                <c:pt idx="1332">
                  <c:v>221.99999999999611</c:v>
                </c:pt>
                <c:pt idx="1333">
                  <c:v>222.16666666666259</c:v>
                </c:pt>
                <c:pt idx="1334">
                  <c:v>222.33333333332959</c:v>
                </c:pt>
                <c:pt idx="1335">
                  <c:v>222.49999999999608</c:v>
                </c:pt>
                <c:pt idx="1336">
                  <c:v>222.66666666666256</c:v>
                </c:pt>
                <c:pt idx="1337">
                  <c:v>222.83333333332956</c:v>
                </c:pt>
                <c:pt idx="1338">
                  <c:v>222.99999999999605</c:v>
                </c:pt>
                <c:pt idx="1339">
                  <c:v>223.16666666666254</c:v>
                </c:pt>
                <c:pt idx="1340">
                  <c:v>223.33333333332953</c:v>
                </c:pt>
                <c:pt idx="1341">
                  <c:v>223.49999999999602</c:v>
                </c:pt>
                <c:pt idx="1342">
                  <c:v>223.66666666666251</c:v>
                </c:pt>
                <c:pt idx="1343">
                  <c:v>223.83333333332951</c:v>
                </c:pt>
                <c:pt idx="1344">
                  <c:v>223.99999999999599</c:v>
                </c:pt>
                <c:pt idx="1345">
                  <c:v>224.16666666666248</c:v>
                </c:pt>
                <c:pt idx="1346">
                  <c:v>224.33333333332948</c:v>
                </c:pt>
                <c:pt idx="1347">
                  <c:v>224.49999999999596</c:v>
                </c:pt>
                <c:pt idx="1348">
                  <c:v>224.66666666666245</c:v>
                </c:pt>
                <c:pt idx="1349">
                  <c:v>224.83333333332945</c:v>
                </c:pt>
                <c:pt idx="1350">
                  <c:v>224.99999999999594</c:v>
                </c:pt>
                <c:pt idx="1351">
                  <c:v>225.16666666666242</c:v>
                </c:pt>
                <c:pt idx="1352">
                  <c:v>225.33333333332942</c:v>
                </c:pt>
                <c:pt idx="1353">
                  <c:v>225.49999999999591</c:v>
                </c:pt>
                <c:pt idx="1354">
                  <c:v>225.66666666666239</c:v>
                </c:pt>
                <c:pt idx="1355">
                  <c:v>225.83333333332939</c:v>
                </c:pt>
                <c:pt idx="1356">
                  <c:v>225.99999999999588</c:v>
                </c:pt>
                <c:pt idx="1357">
                  <c:v>226.16666666666237</c:v>
                </c:pt>
                <c:pt idx="1358">
                  <c:v>226.33333333332936</c:v>
                </c:pt>
                <c:pt idx="1359">
                  <c:v>226.49999999999585</c:v>
                </c:pt>
                <c:pt idx="1360">
                  <c:v>226.66666666666234</c:v>
                </c:pt>
                <c:pt idx="1361">
                  <c:v>226.83333333332934</c:v>
                </c:pt>
                <c:pt idx="1362">
                  <c:v>226.99999999999582</c:v>
                </c:pt>
                <c:pt idx="1363">
                  <c:v>227.16666666666231</c:v>
                </c:pt>
                <c:pt idx="1364">
                  <c:v>227.33333333332931</c:v>
                </c:pt>
                <c:pt idx="1365">
                  <c:v>227.49999999999579</c:v>
                </c:pt>
                <c:pt idx="1366">
                  <c:v>227.66666666666228</c:v>
                </c:pt>
                <c:pt idx="1367">
                  <c:v>227.83333333332928</c:v>
                </c:pt>
                <c:pt idx="1368">
                  <c:v>227.99999999999577</c:v>
                </c:pt>
                <c:pt idx="1369">
                  <c:v>228.16666666666225</c:v>
                </c:pt>
                <c:pt idx="1370">
                  <c:v>228.33333333332925</c:v>
                </c:pt>
                <c:pt idx="1371">
                  <c:v>228.49999999999574</c:v>
                </c:pt>
                <c:pt idx="1372">
                  <c:v>228.66666666666222</c:v>
                </c:pt>
                <c:pt idx="1373">
                  <c:v>228.83333333332922</c:v>
                </c:pt>
                <c:pt idx="1374">
                  <c:v>228.99999999999571</c:v>
                </c:pt>
                <c:pt idx="1375">
                  <c:v>229.16666666666219</c:v>
                </c:pt>
                <c:pt idx="1376">
                  <c:v>229.33333333332919</c:v>
                </c:pt>
                <c:pt idx="1377">
                  <c:v>229.49999999999568</c:v>
                </c:pt>
                <c:pt idx="1378">
                  <c:v>229.66666666666217</c:v>
                </c:pt>
                <c:pt idx="1379">
                  <c:v>229.83333333332899</c:v>
                </c:pt>
                <c:pt idx="1380">
                  <c:v>229.99999999999565</c:v>
                </c:pt>
                <c:pt idx="1381">
                  <c:v>230.16666666666214</c:v>
                </c:pt>
                <c:pt idx="1382">
                  <c:v>230.33333333332897</c:v>
                </c:pt>
                <c:pt idx="1383">
                  <c:v>230.49999999999562</c:v>
                </c:pt>
                <c:pt idx="1384">
                  <c:v>230.66666666666211</c:v>
                </c:pt>
                <c:pt idx="1385">
                  <c:v>230.83333333332894</c:v>
                </c:pt>
                <c:pt idx="1386">
                  <c:v>230.99999999999559</c:v>
                </c:pt>
                <c:pt idx="1387">
                  <c:v>231.16666666666208</c:v>
                </c:pt>
                <c:pt idx="1388">
                  <c:v>231.33333333332891</c:v>
                </c:pt>
                <c:pt idx="1389">
                  <c:v>231.49999999999557</c:v>
                </c:pt>
                <c:pt idx="1390">
                  <c:v>231.66666666666205</c:v>
                </c:pt>
                <c:pt idx="1391">
                  <c:v>231.83333333332888</c:v>
                </c:pt>
                <c:pt idx="1392">
                  <c:v>231.99999999999554</c:v>
                </c:pt>
                <c:pt idx="1393">
                  <c:v>232.16666666666202</c:v>
                </c:pt>
                <c:pt idx="1394">
                  <c:v>232.33333333332885</c:v>
                </c:pt>
                <c:pt idx="1395">
                  <c:v>232.49999999999551</c:v>
                </c:pt>
                <c:pt idx="1396">
                  <c:v>232.666666666662</c:v>
                </c:pt>
                <c:pt idx="1397">
                  <c:v>232.83333333332882</c:v>
                </c:pt>
                <c:pt idx="1398">
                  <c:v>232.99999999999548</c:v>
                </c:pt>
                <c:pt idx="1399">
                  <c:v>233.16666666666197</c:v>
                </c:pt>
                <c:pt idx="1400">
                  <c:v>233.3333333333288</c:v>
                </c:pt>
                <c:pt idx="1401">
                  <c:v>233.49999999999545</c:v>
                </c:pt>
                <c:pt idx="1402">
                  <c:v>233.66666666666194</c:v>
                </c:pt>
                <c:pt idx="1403">
                  <c:v>233.83333333332877</c:v>
                </c:pt>
                <c:pt idx="1404">
                  <c:v>233.99999999999542</c:v>
                </c:pt>
                <c:pt idx="1405">
                  <c:v>234.16666666666191</c:v>
                </c:pt>
                <c:pt idx="1406">
                  <c:v>234.33333333332874</c:v>
                </c:pt>
                <c:pt idx="1407">
                  <c:v>234.4999999999954</c:v>
                </c:pt>
                <c:pt idx="1408">
                  <c:v>234.66666666666188</c:v>
                </c:pt>
                <c:pt idx="1409">
                  <c:v>234.83333333332871</c:v>
                </c:pt>
                <c:pt idx="1410">
                  <c:v>234.99999999999537</c:v>
                </c:pt>
                <c:pt idx="1411">
                  <c:v>235.16666666666185</c:v>
                </c:pt>
                <c:pt idx="1412">
                  <c:v>235.33333333332868</c:v>
                </c:pt>
                <c:pt idx="1413">
                  <c:v>235.49999999999534</c:v>
                </c:pt>
                <c:pt idx="1414">
                  <c:v>235.66666666666183</c:v>
                </c:pt>
                <c:pt idx="1415">
                  <c:v>235.83333333332865</c:v>
                </c:pt>
                <c:pt idx="1416">
                  <c:v>235.99999999999531</c:v>
                </c:pt>
                <c:pt idx="1417">
                  <c:v>236.1666666666618</c:v>
                </c:pt>
                <c:pt idx="1418">
                  <c:v>236.33333333332862</c:v>
                </c:pt>
                <c:pt idx="1419">
                  <c:v>236.49999999999528</c:v>
                </c:pt>
                <c:pt idx="1420">
                  <c:v>236.66666666666177</c:v>
                </c:pt>
                <c:pt idx="1421">
                  <c:v>236.8333333333286</c:v>
                </c:pt>
                <c:pt idx="1422">
                  <c:v>236.99999999999525</c:v>
                </c:pt>
                <c:pt idx="1423">
                  <c:v>237.16666666666174</c:v>
                </c:pt>
                <c:pt idx="1424">
                  <c:v>237.33333333332857</c:v>
                </c:pt>
                <c:pt idx="1425">
                  <c:v>237.49999999999523</c:v>
                </c:pt>
                <c:pt idx="1426">
                  <c:v>237.66666666666171</c:v>
                </c:pt>
                <c:pt idx="1427">
                  <c:v>237.83333333332854</c:v>
                </c:pt>
                <c:pt idx="1428">
                  <c:v>237.9999999999952</c:v>
                </c:pt>
                <c:pt idx="1429">
                  <c:v>238.16666666666168</c:v>
                </c:pt>
                <c:pt idx="1430">
                  <c:v>238.33333333332851</c:v>
                </c:pt>
                <c:pt idx="1431">
                  <c:v>238.49999999999517</c:v>
                </c:pt>
                <c:pt idx="1432">
                  <c:v>238.66666666666165</c:v>
                </c:pt>
                <c:pt idx="1433">
                  <c:v>238.83333333332848</c:v>
                </c:pt>
                <c:pt idx="1434">
                  <c:v>238.99999999999514</c:v>
                </c:pt>
                <c:pt idx="1435">
                  <c:v>239.16666666666163</c:v>
                </c:pt>
                <c:pt idx="1436">
                  <c:v>239.33333333332845</c:v>
                </c:pt>
                <c:pt idx="1437">
                  <c:v>239.49999999999511</c:v>
                </c:pt>
                <c:pt idx="1438">
                  <c:v>239.6666666666616</c:v>
                </c:pt>
                <c:pt idx="1439">
                  <c:v>239.83333333332843</c:v>
                </c:pt>
                <c:pt idx="1440">
                  <c:v>239.99999999999508</c:v>
                </c:pt>
                <c:pt idx="1441">
                  <c:v>240.16666666666157</c:v>
                </c:pt>
                <c:pt idx="1442">
                  <c:v>240.3333333333284</c:v>
                </c:pt>
                <c:pt idx="1443">
                  <c:v>240.49999999999505</c:v>
                </c:pt>
                <c:pt idx="1444">
                  <c:v>240.66666666666154</c:v>
                </c:pt>
                <c:pt idx="1445">
                  <c:v>240.83333333332837</c:v>
                </c:pt>
                <c:pt idx="1446">
                  <c:v>240.99999999999503</c:v>
                </c:pt>
                <c:pt idx="1447">
                  <c:v>241.16666666666151</c:v>
                </c:pt>
                <c:pt idx="1448">
                  <c:v>241.33333333332834</c:v>
                </c:pt>
                <c:pt idx="1449">
                  <c:v>241.499999999995</c:v>
                </c:pt>
                <c:pt idx="1450">
                  <c:v>241.66666666666148</c:v>
                </c:pt>
                <c:pt idx="1451">
                  <c:v>241.83333333332831</c:v>
                </c:pt>
                <c:pt idx="1452">
                  <c:v>241.99999999999497</c:v>
                </c:pt>
                <c:pt idx="1453">
                  <c:v>242.16666666666146</c:v>
                </c:pt>
                <c:pt idx="1454">
                  <c:v>242.33333333332828</c:v>
                </c:pt>
                <c:pt idx="1455">
                  <c:v>242.49999999999494</c:v>
                </c:pt>
                <c:pt idx="1456">
                  <c:v>242.66666666666143</c:v>
                </c:pt>
                <c:pt idx="1457">
                  <c:v>242.83333333332826</c:v>
                </c:pt>
                <c:pt idx="1458">
                  <c:v>242.99999999999491</c:v>
                </c:pt>
                <c:pt idx="1459">
                  <c:v>243.1666666666614</c:v>
                </c:pt>
                <c:pt idx="1460">
                  <c:v>243.33333333332823</c:v>
                </c:pt>
                <c:pt idx="1461">
                  <c:v>243.49999999999488</c:v>
                </c:pt>
                <c:pt idx="1462">
                  <c:v>243.66666666666137</c:v>
                </c:pt>
                <c:pt idx="1463">
                  <c:v>243.8333333333282</c:v>
                </c:pt>
                <c:pt idx="1464">
                  <c:v>243.99999999999486</c:v>
                </c:pt>
                <c:pt idx="1465">
                  <c:v>244.16666666666134</c:v>
                </c:pt>
                <c:pt idx="1466">
                  <c:v>244.33333333332817</c:v>
                </c:pt>
                <c:pt idx="1467">
                  <c:v>244.49999999999483</c:v>
                </c:pt>
                <c:pt idx="1468">
                  <c:v>244.66666666666131</c:v>
                </c:pt>
                <c:pt idx="1469">
                  <c:v>244.83333333332814</c:v>
                </c:pt>
                <c:pt idx="1470">
                  <c:v>244.9999999999948</c:v>
                </c:pt>
                <c:pt idx="1471">
                  <c:v>245.16666666666129</c:v>
                </c:pt>
                <c:pt idx="1472">
                  <c:v>245.33333333332811</c:v>
                </c:pt>
                <c:pt idx="1473">
                  <c:v>245.49999999999477</c:v>
                </c:pt>
                <c:pt idx="1474">
                  <c:v>245.66666666666126</c:v>
                </c:pt>
                <c:pt idx="1475">
                  <c:v>245.83333333332808</c:v>
                </c:pt>
                <c:pt idx="1476">
                  <c:v>245.99999999999474</c:v>
                </c:pt>
                <c:pt idx="1477">
                  <c:v>246.16666666666123</c:v>
                </c:pt>
                <c:pt idx="1478">
                  <c:v>246.33333333332806</c:v>
                </c:pt>
                <c:pt idx="1479">
                  <c:v>246.49999999999471</c:v>
                </c:pt>
                <c:pt idx="1480">
                  <c:v>246.6666666666612</c:v>
                </c:pt>
                <c:pt idx="1481">
                  <c:v>246.83333333332803</c:v>
                </c:pt>
                <c:pt idx="1482">
                  <c:v>246.99999999999469</c:v>
                </c:pt>
                <c:pt idx="1483">
                  <c:v>247.16666666666117</c:v>
                </c:pt>
                <c:pt idx="1484">
                  <c:v>247.333333333328</c:v>
                </c:pt>
                <c:pt idx="1485">
                  <c:v>247.49999999999466</c:v>
                </c:pt>
                <c:pt idx="1486">
                  <c:v>247.66666666666114</c:v>
                </c:pt>
                <c:pt idx="1487">
                  <c:v>247.83333333332797</c:v>
                </c:pt>
                <c:pt idx="1488">
                  <c:v>247.99999999999463</c:v>
                </c:pt>
                <c:pt idx="1489">
                  <c:v>248.16666666666111</c:v>
                </c:pt>
                <c:pt idx="1490">
                  <c:v>248.33333333332794</c:v>
                </c:pt>
                <c:pt idx="1491">
                  <c:v>248.4999999999946</c:v>
                </c:pt>
                <c:pt idx="1492">
                  <c:v>248.66666666666109</c:v>
                </c:pt>
                <c:pt idx="1493">
                  <c:v>248.83333333332791</c:v>
                </c:pt>
                <c:pt idx="1494">
                  <c:v>248.99999999999457</c:v>
                </c:pt>
                <c:pt idx="1495">
                  <c:v>249.16666666666106</c:v>
                </c:pt>
                <c:pt idx="1496">
                  <c:v>249.33333333332789</c:v>
                </c:pt>
                <c:pt idx="1497">
                  <c:v>249.49999999999454</c:v>
                </c:pt>
                <c:pt idx="1498">
                  <c:v>249.66666666666103</c:v>
                </c:pt>
                <c:pt idx="1499">
                  <c:v>249.83333333332786</c:v>
                </c:pt>
                <c:pt idx="1500">
                  <c:v>249.99999999999451</c:v>
                </c:pt>
                <c:pt idx="1501">
                  <c:v>250.166666666661</c:v>
                </c:pt>
                <c:pt idx="1502">
                  <c:v>250.33333333332783</c:v>
                </c:pt>
                <c:pt idx="1503">
                  <c:v>250.49999999999449</c:v>
                </c:pt>
                <c:pt idx="1504">
                  <c:v>250.66666666666097</c:v>
                </c:pt>
                <c:pt idx="1505">
                  <c:v>250.8333333333278</c:v>
                </c:pt>
                <c:pt idx="1506">
                  <c:v>250.99999999999446</c:v>
                </c:pt>
                <c:pt idx="1507">
                  <c:v>251.16666666666094</c:v>
                </c:pt>
                <c:pt idx="1508">
                  <c:v>251.33333333332777</c:v>
                </c:pt>
                <c:pt idx="1509">
                  <c:v>251.49999999999443</c:v>
                </c:pt>
                <c:pt idx="1510">
                  <c:v>251.66666666666092</c:v>
                </c:pt>
                <c:pt idx="1511">
                  <c:v>251.83333333332774</c:v>
                </c:pt>
                <c:pt idx="1512">
                  <c:v>251.9999999999944</c:v>
                </c:pt>
                <c:pt idx="1513">
                  <c:v>252.16666666666092</c:v>
                </c:pt>
                <c:pt idx="1514">
                  <c:v>252.33333333332774</c:v>
                </c:pt>
                <c:pt idx="1515">
                  <c:v>252.49999999999437</c:v>
                </c:pt>
                <c:pt idx="1516">
                  <c:v>252.66666666666092</c:v>
                </c:pt>
                <c:pt idx="1517">
                  <c:v>252.83333333332769</c:v>
                </c:pt>
                <c:pt idx="1518">
                  <c:v>252.99999999999434</c:v>
                </c:pt>
                <c:pt idx="1519">
                  <c:v>253.16666666666092</c:v>
                </c:pt>
                <c:pt idx="1520">
                  <c:v>253.33333333332766</c:v>
                </c:pt>
                <c:pt idx="1521">
                  <c:v>253.49999999999434</c:v>
                </c:pt>
                <c:pt idx="1522">
                  <c:v>253.66666666666092</c:v>
                </c:pt>
                <c:pt idx="1523">
                  <c:v>253.83333333332763</c:v>
                </c:pt>
                <c:pt idx="1524">
                  <c:v>253.99999999999429</c:v>
                </c:pt>
                <c:pt idx="1525">
                  <c:v>254.16666666666092</c:v>
                </c:pt>
                <c:pt idx="1526">
                  <c:v>254.3333333333276</c:v>
                </c:pt>
                <c:pt idx="1527">
                  <c:v>254.49999999999426</c:v>
                </c:pt>
                <c:pt idx="1528">
                  <c:v>254.66666666666092</c:v>
                </c:pt>
                <c:pt idx="1529">
                  <c:v>254.83333333332757</c:v>
                </c:pt>
                <c:pt idx="1530">
                  <c:v>254.99999999999423</c:v>
                </c:pt>
                <c:pt idx="1531">
                  <c:v>255.16666666666075</c:v>
                </c:pt>
                <c:pt idx="1532">
                  <c:v>255.33333333332754</c:v>
                </c:pt>
                <c:pt idx="1533">
                  <c:v>255.4999999999942</c:v>
                </c:pt>
                <c:pt idx="1534">
                  <c:v>255.66666666666075</c:v>
                </c:pt>
                <c:pt idx="1535">
                  <c:v>255.83333333332754</c:v>
                </c:pt>
                <c:pt idx="1536">
                  <c:v>255.99999999999417</c:v>
                </c:pt>
                <c:pt idx="1537">
                  <c:v>256.16666666666117</c:v>
                </c:pt>
                <c:pt idx="1538">
                  <c:v>256.33333333332752</c:v>
                </c:pt>
                <c:pt idx="1539">
                  <c:v>256.49999999999386</c:v>
                </c:pt>
                <c:pt idx="1540">
                  <c:v>256.66666666666123</c:v>
                </c:pt>
                <c:pt idx="1541">
                  <c:v>256.83333333332757</c:v>
                </c:pt>
                <c:pt idx="1542">
                  <c:v>256.99999999999392</c:v>
                </c:pt>
                <c:pt idx="1543">
                  <c:v>257.16666666666134</c:v>
                </c:pt>
                <c:pt idx="1544">
                  <c:v>257.33333333332774</c:v>
                </c:pt>
                <c:pt idx="1545">
                  <c:v>257.49999999999392</c:v>
                </c:pt>
                <c:pt idx="1546">
                  <c:v>257.6666666666614</c:v>
                </c:pt>
                <c:pt idx="1547">
                  <c:v>257.83333333332774</c:v>
                </c:pt>
                <c:pt idx="1548">
                  <c:v>257.99999999999397</c:v>
                </c:pt>
                <c:pt idx="1549">
                  <c:v>258.16666666666146</c:v>
                </c:pt>
                <c:pt idx="1550">
                  <c:v>258.33333333332774</c:v>
                </c:pt>
                <c:pt idx="1551">
                  <c:v>258.49999999999403</c:v>
                </c:pt>
                <c:pt idx="1552">
                  <c:v>258.66666666666151</c:v>
                </c:pt>
                <c:pt idx="1553">
                  <c:v>258.8333333333278</c:v>
                </c:pt>
                <c:pt idx="1554">
                  <c:v>258.99999999999409</c:v>
                </c:pt>
                <c:pt idx="1555">
                  <c:v>259.16666666666157</c:v>
                </c:pt>
                <c:pt idx="1556">
                  <c:v>259.33333333332786</c:v>
                </c:pt>
                <c:pt idx="1557">
                  <c:v>259.49999999999415</c:v>
                </c:pt>
                <c:pt idx="1558">
                  <c:v>259.66666666666163</c:v>
                </c:pt>
                <c:pt idx="1559">
                  <c:v>259.83333333332791</c:v>
                </c:pt>
                <c:pt idx="1560">
                  <c:v>259.9999999999942</c:v>
                </c:pt>
                <c:pt idx="1561">
                  <c:v>260.16666666666174</c:v>
                </c:pt>
                <c:pt idx="1562">
                  <c:v>260.33333333332797</c:v>
                </c:pt>
                <c:pt idx="1563">
                  <c:v>260.49999999999426</c:v>
                </c:pt>
                <c:pt idx="1564">
                  <c:v>260.66666666666174</c:v>
                </c:pt>
                <c:pt idx="1565">
                  <c:v>260.83333333332808</c:v>
                </c:pt>
                <c:pt idx="1566">
                  <c:v>260.99999999999426</c:v>
                </c:pt>
                <c:pt idx="1567">
                  <c:v>261.1666666666618</c:v>
                </c:pt>
                <c:pt idx="1568">
                  <c:v>261.33333333332808</c:v>
                </c:pt>
                <c:pt idx="1569">
                  <c:v>261.49999999999437</c:v>
                </c:pt>
                <c:pt idx="1570">
                  <c:v>261.66666666666185</c:v>
                </c:pt>
                <c:pt idx="1571">
                  <c:v>261.83333333332831</c:v>
                </c:pt>
                <c:pt idx="1572">
                  <c:v>261.99999999999443</c:v>
                </c:pt>
                <c:pt idx="1573">
                  <c:v>262.16666666666191</c:v>
                </c:pt>
                <c:pt idx="1574">
                  <c:v>262.33333333332831</c:v>
                </c:pt>
                <c:pt idx="1575">
                  <c:v>262.49999999999443</c:v>
                </c:pt>
                <c:pt idx="1576">
                  <c:v>262.66666666666197</c:v>
                </c:pt>
                <c:pt idx="1577">
                  <c:v>262.83333333332831</c:v>
                </c:pt>
                <c:pt idx="1578">
                  <c:v>262.99999999999449</c:v>
                </c:pt>
                <c:pt idx="1579">
                  <c:v>263.16666666666202</c:v>
                </c:pt>
                <c:pt idx="1580">
                  <c:v>263.33333333332831</c:v>
                </c:pt>
                <c:pt idx="1581">
                  <c:v>263.49999999999454</c:v>
                </c:pt>
                <c:pt idx="1582">
                  <c:v>263.66666666666202</c:v>
                </c:pt>
                <c:pt idx="1583">
                  <c:v>263.83333333332837</c:v>
                </c:pt>
                <c:pt idx="1584">
                  <c:v>263.9999999999946</c:v>
                </c:pt>
                <c:pt idx="1585">
                  <c:v>264.16666666666202</c:v>
                </c:pt>
                <c:pt idx="1586">
                  <c:v>264.33333333332848</c:v>
                </c:pt>
                <c:pt idx="1587">
                  <c:v>264.49999999999466</c:v>
                </c:pt>
                <c:pt idx="1588">
                  <c:v>264.66666666666202</c:v>
                </c:pt>
                <c:pt idx="1589">
                  <c:v>264.83333333332848</c:v>
                </c:pt>
                <c:pt idx="1590">
                  <c:v>264.99999999999477</c:v>
                </c:pt>
                <c:pt idx="1591">
                  <c:v>265.16666666666202</c:v>
                </c:pt>
                <c:pt idx="1592">
                  <c:v>265.33333333332871</c:v>
                </c:pt>
                <c:pt idx="1593">
                  <c:v>265.49999999999523</c:v>
                </c:pt>
                <c:pt idx="1594">
                  <c:v>265.66666666666202</c:v>
                </c:pt>
                <c:pt idx="1595">
                  <c:v>265.83333333332871</c:v>
                </c:pt>
                <c:pt idx="1596">
                  <c:v>265.99999999999523</c:v>
                </c:pt>
                <c:pt idx="1597">
                  <c:v>266.16666666666202</c:v>
                </c:pt>
                <c:pt idx="1598">
                  <c:v>266.33333333332871</c:v>
                </c:pt>
                <c:pt idx="1599">
                  <c:v>266.49999999999523</c:v>
                </c:pt>
                <c:pt idx="1600">
                  <c:v>266.66666666666202</c:v>
                </c:pt>
                <c:pt idx="1601">
                  <c:v>266.83333333332871</c:v>
                </c:pt>
                <c:pt idx="1602">
                  <c:v>266.99999999999523</c:v>
                </c:pt>
                <c:pt idx="1603">
                  <c:v>267.16666666666208</c:v>
                </c:pt>
                <c:pt idx="1604">
                  <c:v>267.33333333332877</c:v>
                </c:pt>
                <c:pt idx="1605">
                  <c:v>267.49999999999523</c:v>
                </c:pt>
                <c:pt idx="1606">
                  <c:v>267.66666666666231</c:v>
                </c:pt>
                <c:pt idx="1607">
                  <c:v>267.83333333332882</c:v>
                </c:pt>
                <c:pt idx="1608">
                  <c:v>267.99999999999523</c:v>
                </c:pt>
                <c:pt idx="1609">
                  <c:v>268.16666666666231</c:v>
                </c:pt>
                <c:pt idx="1610">
                  <c:v>268.33333333332888</c:v>
                </c:pt>
                <c:pt idx="1611">
                  <c:v>268.49999999999523</c:v>
                </c:pt>
                <c:pt idx="1612">
                  <c:v>268.66666666666231</c:v>
                </c:pt>
                <c:pt idx="1613">
                  <c:v>268.83333333332905</c:v>
                </c:pt>
                <c:pt idx="1614">
                  <c:v>268.99999999999528</c:v>
                </c:pt>
                <c:pt idx="1615">
                  <c:v>269.16666666666231</c:v>
                </c:pt>
                <c:pt idx="1616">
                  <c:v>269.33333333332905</c:v>
                </c:pt>
                <c:pt idx="1617">
                  <c:v>269.49999999999534</c:v>
                </c:pt>
                <c:pt idx="1618">
                  <c:v>269.66666666666237</c:v>
                </c:pt>
                <c:pt idx="1619">
                  <c:v>269.83333333332905</c:v>
                </c:pt>
                <c:pt idx="1620">
                  <c:v>269.9999999999954</c:v>
                </c:pt>
                <c:pt idx="1621">
                  <c:v>270.16666666666242</c:v>
                </c:pt>
                <c:pt idx="1622">
                  <c:v>270.33333333332911</c:v>
                </c:pt>
                <c:pt idx="1623">
                  <c:v>270.49999999999545</c:v>
                </c:pt>
                <c:pt idx="1624">
                  <c:v>270.66666666666248</c:v>
                </c:pt>
                <c:pt idx="1625">
                  <c:v>270.83333333332916</c:v>
                </c:pt>
                <c:pt idx="1626">
                  <c:v>270.99999999999551</c:v>
                </c:pt>
                <c:pt idx="1627">
                  <c:v>271.16666666666271</c:v>
                </c:pt>
                <c:pt idx="1628">
                  <c:v>271.33333333332922</c:v>
                </c:pt>
                <c:pt idx="1629">
                  <c:v>271.49999999999557</c:v>
                </c:pt>
                <c:pt idx="1630">
                  <c:v>271.66666666666271</c:v>
                </c:pt>
                <c:pt idx="1631">
                  <c:v>271.83333333332928</c:v>
                </c:pt>
                <c:pt idx="1632">
                  <c:v>271.99999999999562</c:v>
                </c:pt>
                <c:pt idx="1633">
                  <c:v>272.16666666666271</c:v>
                </c:pt>
                <c:pt idx="1634">
                  <c:v>272.33333333332934</c:v>
                </c:pt>
                <c:pt idx="1635">
                  <c:v>272.49999999999568</c:v>
                </c:pt>
                <c:pt idx="1636">
                  <c:v>272.66666666666271</c:v>
                </c:pt>
                <c:pt idx="1637">
                  <c:v>272.83333333332939</c:v>
                </c:pt>
                <c:pt idx="1638">
                  <c:v>272.99999999999574</c:v>
                </c:pt>
                <c:pt idx="1639">
                  <c:v>273.16666666666276</c:v>
                </c:pt>
                <c:pt idx="1640">
                  <c:v>273.33333333332945</c:v>
                </c:pt>
                <c:pt idx="1641">
                  <c:v>273.49999999999613</c:v>
                </c:pt>
                <c:pt idx="1642">
                  <c:v>273.66666666666282</c:v>
                </c:pt>
                <c:pt idx="1643">
                  <c:v>273.83333333332951</c:v>
                </c:pt>
                <c:pt idx="1644">
                  <c:v>273.99999999999619</c:v>
                </c:pt>
                <c:pt idx="1645">
                  <c:v>274.16666666666288</c:v>
                </c:pt>
                <c:pt idx="1646">
                  <c:v>274.33333333332956</c:v>
                </c:pt>
                <c:pt idx="1647">
                  <c:v>274.49999999999625</c:v>
                </c:pt>
                <c:pt idx="1648">
                  <c:v>274.66666666666328</c:v>
                </c:pt>
                <c:pt idx="1649">
                  <c:v>274.83333333332962</c:v>
                </c:pt>
                <c:pt idx="1650">
                  <c:v>274.99999999999625</c:v>
                </c:pt>
                <c:pt idx="1651">
                  <c:v>275.16666666666333</c:v>
                </c:pt>
                <c:pt idx="1652">
                  <c:v>275.33333333332968</c:v>
                </c:pt>
                <c:pt idx="1653">
                  <c:v>275.49999999999625</c:v>
                </c:pt>
                <c:pt idx="1654">
                  <c:v>275.66666666666339</c:v>
                </c:pt>
                <c:pt idx="1655">
                  <c:v>275.83333333332973</c:v>
                </c:pt>
                <c:pt idx="1656">
                  <c:v>275.99999999999625</c:v>
                </c:pt>
                <c:pt idx="1657">
                  <c:v>276.16666666666345</c:v>
                </c:pt>
                <c:pt idx="1658">
                  <c:v>276.33333333332979</c:v>
                </c:pt>
                <c:pt idx="1659">
                  <c:v>276.49999999999625</c:v>
                </c:pt>
                <c:pt idx="1660">
                  <c:v>276.6666666666635</c:v>
                </c:pt>
                <c:pt idx="1661">
                  <c:v>276.83333333332985</c:v>
                </c:pt>
                <c:pt idx="1662">
                  <c:v>276.99999999999653</c:v>
                </c:pt>
                <c:pt idx="1663">
                  <c:v>277.16666666666356</c:v>
                </c:pt>
                <c:pt idx="1664">
                  <c:v>277.3333333333299</c:v>
                </c:pt>
                <c:pt idx="1665">
                  <c:v>277.49999999999659</c:v>
                </c:pt>
                <c:pt idx="1666">
                  <c:v>277.66666666666362</c:v>
                </c:pt>
                <c:pt idx="1667">
                  <c:v>277.83333333332996</c:v>
                </c:pt>
                <c:pt idx="1668">
                  <c:v>277.99999999999665</c:v>
                </c:pt>
                <c:pt idx="1669">
                  <c:v>278.16666666666367</c:v>
                </c:pt>
                <c:pt idx="1670">
                  <c:v>278.33333333333002</c:v>
                </c:pt>
                <c:pt idx="1671">
                  <c:v>278.49999999999665</c:v>
                </c:pt>
                <c:pt idx="1672">
                  <c:v>278.66666666666373</c:v>
                </c:pt>
                <c:pt idx="1673">
                  <c:v>278.83333333333007</c:v>
                </c:pt>
                <c:pt idx="1674">
                  <c:v>278.99999999999665</c:v>
                </c:pt>
                <c:pt idx="1675">
                  <c:v>279.16666666666379</c:v>
                </c:pt>
                <c:pt idx="1676">
                  <c:v>279.3333333333303</c:v>
                </c:pt>
                <c:pt idx="1677">
                  <c:v>279.49999999999665</c:v>
                </c:pt>
                <c:pt idx="1678">
                  <c:v>279.66666666666384</c:v>
                </c:pt>
                <c:pt idx="1679">
                  <c:v>279.8333333333303</c:v>
                </c:pt>
                <c:pt idx="1680">
                  <c:v>279.99999999999665</c:v>
                </c:pt>
                <c:pt idx="1681">
                  <c:v>280.1666666666639</c:v>
                </c:pt>
                <c:pt idx="1682">
                  <c:v>280.3333333333303</c:v>
                </c:pt>
                <c:pt idx="1683">
                  <c:v>280.49999999999693</c:v>
                </c:pt>
                <c:pt idx="1684">
                  <c:v>280.66666666666396</c:v>
                </c:pt>
                <c:pt idx="1685">
                  <c:v>280.8333333333303</c:v>
                </c:pt>
                <c:pt idx="1686">
                  <c:v>280.99999999999699</c:v>
                </c:pt>
                <c:pt idx="1687">
                  <c:v>281.16666666666401</c:v>
                </c:pt>
                <c:pt idx="1688">
                  <c:v>281.33333333333036</c:v>
                </c:pt>
                <c:pt idx="1689">
                  <c:v>281.49999999999699</c:v>
                </c:pt>
                <c:pt idx="1690">
                  <c:v>281.66666666666401</c:v>
                </c:pt>
                <c:pt idx="1691">
                  <c:v>281.83333333333042</c:v>
                </c:pt>
                <c:pt idx="1692">
                  <c:v>281.99999999999699</c:v>
                </c:pt>
                <c:pt idx="1693">
                  <c:v>282.16666666666401</c:v>
                </c:pt>
                <c:pt idx="1694">
                  <c:v>282.33333333333047</c:v>
                </c:pt>
                <c:pt idx="1695">
                  <c:v>282.49999999999699</c:v>
                </c:pt>
                <c:pt idx="1696">
                  <c:v>282.66666666666401</c:v>
                </c:pt>
                <c:pt idx="1697">
                  <c:v>282.8333333333307</c:v>
                </c:pt>
                <c:pt idx="1698">
                  <c:v>282.99999999999699</c:v>
                </c:pt>
                <c:pt idx="1699">
                  <c:v>283.16666666666401</c:v>
                </c:pt>
                <c:pt idx="1700">
                  <c:v>283.3333333333307</c:v>
                </c:pt>
                <c:pt idx="1701">
                  <c:v>283.49999999999699</c:v>
                </c:pt>
                <c:pt idx="1702">
                  <c:v>283.66666666666401</c:v>
                </c:pt>
                <c:pt idx="1703">
                  <c:v>283.8333333333307</c:v>
                </c:pt>
                <c:pt idx="1704">
                  <c:v>283.99999999999699</c:v>
                </c:pt>
                <c:pt idx="1705">
                  <c:v>284.16666666666401</c:v>
                </c:pt>
                <c:pt idx="1706">
                  <c:v>284.3333333333307</c:v>
                </c:pt>
                <c:pt idx="1707">
                  <c:v>284.49999999999704</c:v>
                </c:pt>
                <c:pt idx="1708">
                  <c:v>284.66666666666407</c:v>
                </c:pt>
                <c:pt idx="1709">
                  <c:v>284.83333333333076</c:v>
                </c:pt>
                <c:pt idx="1710">
                  <c:v>284.9999999999971</c:v>
                </c:pt>
                <c:pt idx="1711">
                  <c:v>285.16666666666418</c:v>
                </c:pt>
                <c:pt idx="1712">
                  <c:v>285.33333333333081</c:v>
                </c:pt>
                <c:pt idx="1713">
                  <c:v>285.49999999999716</c:v>
                </c:pt>
                <c:pt idx="1714">
                  <c:v>285.66666666666418</c:v>
                </c:pt>
                <c:pt idx="1715">
                  <c:v>285.83333333333087</c:v>
                </c:pt>
                <c:pt idx="1716">
                  <c:v>285.99999999999721</c:v>
                </c:pt>
                <c:pt idx="1717">
                  <c:v>286.1666666666643</c:v>
                </c:pt>
                <c:pt idx="1718">
                  <c:v>286.33333333333098</c:v>
                </c:pt>
                <c:pt idx="1719">
                  <c:v>286.49999999999727</c:v>
                </c:pt>
                <c:pt idx="1720">
                  <c:v>286.6666666666643</c:v>
                </c:pt>
                <c:pt idx="1721">
                  <c:v>286.83333333333098</c:v>
                </c:pt>
                <c:pt idx="1722">
                  <c:v>286.99999999999733</c:v>
                </c:pt>
                <c:pt idx="1723">
                  <c:v>287.16666666666436</c:v>
                </c:pt>
                <c:pt idx="1724">
                  <c:v>287.33333333333132</c:v>
                </c:pt>
                <c:pt idx="1725">
                  <c:v>287.49999999999739</c:v>
                </c:pt>
                <c:pt idx="1726">
                  <c:v>287.66666666666441</c:v>
                </c:pt>
                <c:pt idx="1727">
                  <c:v>287.83333333333132</c:v>
                </c:pt>
                <c:pt idx="1728">
                  <c:v>287.99999999999739</c:v>
                </c:pt>
                <c:pt idx="1729">
                  <c:v>288.16666666666447</c:v>
                </c:pt>
                <c:pt idx="1730">
                  <c:v>288.33333333333132</c:v>
                </c:pt>
                <c:pt idx="1731">
                  <c:v>288.49999999999744</c:v>
                </c:pt>
                <c:pt idx="1732">
                  <c:v>288.66666666666458</c:v>
                </c:pt>
                <c:pt idx="1733">
                  <c:v>288.83333333333132</c:v>
                </c:pt>
                <c:pt idx="1734">
                  <c:v>288.9999999999975</c:v>
                </c:pt>
                <c:pt idx="1735">
                  <c:v>289.16666666666458</c:v>
                </c:pt>
                <c:pt idx="1736">
                  <c:v>289.33333333333132</c:v>
                </c:pt>
                <c:pt idx="1737">
                  <c:v>289.49999999999756</c:v>
                </c:pt>
                <c:pt idx="1738">
                  <c:v>289.6666666666647</c:v>
                </c:pt>
                <c:pt idx="1739">
                  <c:v>289.83333333333132</c:v>
                </c:pt>
                <c:pt idx="1740">
                  <c:v>289.99999999999761</c:v>
                </c:pt>
                <c:pt idx="1741">
                  <c:v>290.1666666666647</c:v>
                </c:pt>
                <c:pt idx="1742">
                  <c:v>290.33333333333138</c:v>
                </c:pt>
                <c:pt idx="1743">
                  <c:v>290.49999999999767</c:v>
                </c:pt>
                <c:pt idx="1744">
                  <c:v>290.66666666666475</c:v>
                </c:pt>
                <c:pt idx="1745">
                  <c:v>290.83333333333172</c:v>
                </c:pt>
                <c:pt idx="1746">
                  <c:v>290.99999999999778</c:v>
                </c:pt>
                <c:pt idx="1747">
                  <c:v>291.16666666666481</c:v>
                </c:pt>
                <c:pt idx="1748">
                  <c:v>291.33333333333172</c:v>
                </c:pt>
                <c:pt idx="1749">
                  <c:v>291.49999999999784</c:v>
                </c:pt>
                <c:pt idx="1750">
                  <c:v>291.66666666666487</c:v>
                </c:pt>
                <c:pt idx="1751">
                  <c:v>291.83333333333172</c:v>
                </c:pt>
                <c:pt idx="1752">
                  <c:v>291.99999999999824</c:v>
                </c:pt>
                <c:pt idx="1753">
                  <c:v>292.16666666666492</c:v>
                </c:pt>
                <c:pt idx="1754">
                  <c:v>292.33333333333172</c:v>
                </c:pt>
                <c:pt idx="1755">
                  <c:v>292.49999999999829</c:v>
                </c:pt>
                <c:pt idx="1756">
                  <c:v>292.66666666666498</c:v>
                </c:pt>
                <c:pt idx="1757">
                  <c:v>292.83333333333172</c:v>
                </c:pt>
                <c:pt idx="1758">
                  <c:v>292.99999999999829</c:v>
                </c:pt>
                <c:pt idx="1759">
                  <c:v>293.16666666666532</c:v>
                </c:pt>
                <c:pt idx="1760">
                  <c:v>293.33333333333172</c:v>
                </c:pt>
                <c:pt idx="1761">
                  <c:v>293.49999999999829</c:v>
                </c:pt>
                <c:pt idx="1762">
                  <c:v>293.66666666666532</c:v>
                </c:pt>
                <c:pt idx="1763">
                  <c:v>293.83333333333178</c:v>
                </c:pt>
                <c:pt idx="1764">
                  <c:v>293.99999999999829</c:v>
                </c:pt>
                <c:pt idx="1765">
                  <c:v>294.16666666666532</c:v>
                </c:pt>
                <c:pt idx="1766">
                  <c:v>294.33333333333201</c:v>
                </c:pt>
                <c:pt idx="1767">
                  <c:v>294.49999999999829</c:v>
                </c:pt>
                <c:pt idx="1768">
                  <c:v>294.66666666666532</c:v>
                </c:pt>
                <c:pt idx="1769">
                  <c:v>294.83333333333201</c:v>
                </c:pt>
                <c:pt idx="1770">
                  <c:v>294.99999999999829</c:v>
                </c:pt>
                <c:pt idx="1771">
                  <c:v>295.16666666666532</c:v>
                </c:pt>
                <c:pt idx="1772">
                  <c:v>295.33333333333201</c:v>
                </c:pt>
                <c:pt idx="1773">
                  <c:v>295.49999999999864</c:v>
                </c:pt>
                <c:pt idx="1774">
                  <c:v>295.66666666666532</c:v>
                </c:pt>
                <c:pt idx="1775">
                  <c:v>295.83333333333201</c:v>
                </c:pt>
                <c:pt idx="1776">
                  <c:v>295.99999999999869</c:v>
                </c:pt>
                <c:pt idx="1777">
                  <c:v>296.16666666666538</c:v>
                </c:pt>
                <c:pt idx="1778">
                  <c:v>296.33333333333206</c:v>
                </c:pt>
                <c:pt idx="1779">
                  <c:v>296.49999999999869</c:v>
                </c:pt>
                <c:pt idx="1780">
                  <c:v>296.66666666666572</c:v>
                </c:pt>
                <c:pt idx="1781">
                  <c:v>296.83333333333212</c:v>
                </c:pt>
                <c:pt idx="1782">
                  <c:v>296.99999999999869</c:v>
                </c:pt>
                <c:pt idx="1783">
                  <c:v>297.16666666666572</c:v>
                </c:pt>
                <c:pt idx="1784">
                  <c:v>297.33333333333218</c:v>
                </c:pt>
                <c:pt idx="1785">
                  <c:v>297.49999999999869</c:v>
                </c:pt>
                <c:pt idx="1786">
                  <c:v>297.66666666666572</c:v>
                </c:pt>
                <c:pt idx="1787">
                  <c:v>297.83333333333235</c:v>
                </c:pt>
                <c:pt idx="1788">
                  <c:v>297.99999999999869</c:v>
                </c:pt>
                <c:pt idx="1789">
                  <c:v>298.16666666666572</c:v>
                </c:pt>
                <c:pt idx="1790">
                  <c:v>298.33333333333235</c:v>
                </c:pt>
                <c:pt idx="1791">
                  <c:v>298.49999999999869</c:v>
                </c:pt>
                <c:pt idx="1792">
                  <c:v>298.66666666666572</c:v>
                </c:pt>
                <c:pt idx="1793">
                  <c:v>298.83333333333235</c:v>
                </c:pt>
                <c:pt idx="1794">
                  <c:v>298.99999999999869</c:v>
                </c:pt>
                <c:pt idx="1795">
                  <c:v>299.16666666666572</c:v>
                </c:pt>
                <c:pt idx="1796">
                  <c:v>299.3333333333324</c:v>
                </c:pt>
                <c:pt idx="1797">
                  <c:v>299.49999999999875</c:v>
                </c:pt>
                <c:pt idx="1798">
                  <c:v>299.66666666666578</c:v>
                </c:pt>
                <c:pt idx="1799">
                  <c:v>299.83333333333246</c:v>
                </c:pt>
                <c:pt idx="1800">
                  <c:v>299.99999999999881</c:v>
                </c:pt>
                <c:pt idx="1801">
                  <c:v>300.16666666666617</c:v>
                </c:pt>
                <c:pt idx="1802">
                  <c:v>300.33333333333252</c:v>
                </c:pt>
                <c:pt idx="1803">
                  <c:v>300.49999999999886</c:v>
                </c:pt>
                <c:pt idx="1804">
                  <c:v>300.66666666666623</c:v>
                </c:pt>
                <c:pt idx="1805">
                  <c:v>300.83333333333258</c:v>
                </c:pt>
                <c:pt idx="1806">
                  <c:v>300.99999999999892</c:v>
                </c:pt>
                <c:pt idx="1807">
                  <c:v>301.16666666666634</c:v>
                </c:pt>
                <c:pt idx="1808">
                  <c:v>301.33333333333275</c:v>
                </c:pt>
                <c:pt idx="1809">
                  <c:v>301.49999999999892</c:v>
                </c:pt>
                <c:pt idx="1810">
                  <c:v>301.6666666666664</c:v>
                </c:pt>
                <c:pt idx="1811">
                  <c:v>301.83333333333275</c:v>
                </c:pt>
                <c:pt idx="1812">
                  <c:v>301.99999999999898</c:v>
                </c:pt>
                <c:pt idx="1813">
                  <c:v>302.16666666666646</c:v>
                </c:pt>
                <c:pt idx="1814">
                  <c:v>302.33333333333275</c:v>
                </c:pt>
                <c:pt idx="1815">
                  <c:v>302.49999999999903</c:v>
                </c:pt>
                <c:pt idx="1816">
                  <c:v>302.66666666666652</c:v>
                </c:pt>
                <c:pt idx="1817">
                  <c:v>302.8333333333328</c:v>
                </c:pt>
                <c:pt idx="1818">
                  <c:v>302.99999999999909</c:v>
                </c:pt>
                <c:pt idx="1819">
                  <c:v>303.16666666666657</c:v>
                </c:pt>
                <c:pt idx="1820">
                  <c:v>303.33333333333286</c:v>
                </c:pt>
                <c:pt idx="1821">
                  <c:v>303.49999999999915</c:v>
                </c:pt>
                <c:pt idx="1822">
                  <c:v>303.66666666666663</c:v>
                </c:pt>
                <c:pt idx="1823">
                  <c:v>303.83333333333292</c:v>
                </c:pt>
                <c:pt idx="1824">
                  <c:v>303.9999999999992</c:v>
                </c:pt>
                <c:pt idx="1825">
                  <c:v>304.16666666666674</c:v>
                </c:pt>
                <c:pt idx="1826">
                  <c:v>304.33333333333297</c:v>
                </c:pt>
                <c:pt idx="1827">
                  <c:v>304.49999999999926</c:v>
                </c:pt>
                <c:pt idx="1828">
                  <c:v>304.66666666666674</c:v>
                </c:pt>
                <c:pt idx="1829">
                  <c:v>304.83333333333331</c:v>
                </c:pt>
                <c:pt idx="1830">
                  <c:v>304.99999999999926</c:v>
                </c:pt>
                <c:pt idx="1831">
                  <c:v>305.1666666666668</c:v>
                </c:pt>
                <c:pt idx="1832">
                  <c:v>305.33333333333331</c:v>
                </c:pt>
                <c:pt idx="1833">
                  <c:v>305.49999999999937</c:v>
                </c:pt>
                <c:pt idx="1834">
                  <c:v>305.66666666666686</c:v>
                </c:pt>
                <c:pt idx="1835">
                  <c:v>305.83333333333331</c:v>
                </c:pt>
                <c:pt idx="1836">
                  <c:v>305.99999999999943</c:v>
                </c:pt>
                <c:pt idx="1837">
                  <c:v>306.16666666666691</c:v>
                </c:pt>
                <c:pt idx="1838">
                  <c:v>306.33333333333331</c:v>
                </c:pt>
                <c:pt idx="1839">
                  <c:v>306.49999999999949</c:v>
                </c:pt>
                <c:pt idx="1840">
                  <c:v>306.66666666666697</c:v>
                </c:pt>
                <c:pt idx="1841">
                  <c:v>306.83333333333331</c:v>
                </c:pt>
                <c:pt idx="1842">
                  <c:v>306.99999999999955</c:v>
                </c:pt>
                <c:pt idx="1843">
                  <c:v>307.16666666666703</c:v>
                </c:pt>
                <c:pt idx="1844">
                  <c:v>307.33333333333331</c:v>
                </c:pt>
                <c:pt idx="1845">
                  <c:v>307.5</c:v>
                </c:pt>
                <c:pt idx="1846">
                  <c:v>307.66666666666708</c:v>
                </c:pt>
                <c:pt idx="1847">
                  <c:v>307.83333333333337</c:v>
                </c:pt>
                <c:pt idx="1848">
                  <c:v>308.00000000000006</c:v>
                </c:pt>
                <c:pt idx="1849">
                  <c:v>308.16666666666708</c:v>
                </c:pt>
                <c:pt idx="1850">
                  <c:v>308.33333333333348</c:v>
                </c:pt>
                <c:pt idx="1851">
                  <c:v>308.50000000000011</c:v>
                </c:pt>
                <c:pt idx="1852">
                  <c:v>308.66666666666708</c:v>
                </c:pt>
                <c:pt idx="1853">
                  <c:v>308.83333333333348</c:v>
                </c:pt>
                <c:pt idx="1854">
                  <c:v>309.00000000000017</c:v>
                </c:pt>
                <c:pt idx="1855">
                  <c:v>309.16666666666708</c:v>
                </c:pt>
                <c:pt idx="1856">
                  <c:v>309.33333333333371</c:v>
                </c:pt>
                <c:pt idx="1857">
                  <c:v>309.50000000000028</c:v>
                </c:pt>
                <c:pt idx="1858">
                  <c:v>309.66666666666708</c:v>
                </c:pt>
                <c:pt idx="1859">
                  <c:v>309.83333333333371</c:v>
                </c:pt>
                <c:pt idx="1860">
                  <c:v>310.00000000000028</c:v>
                </c:pt>
                <c:pt idx="1861">
                  <c:v>310.16666666666708</c:v>
                </c:pt>
                <c:pt idx="1862">
                  <c:v>310.33333333333371</c:v>
                </c:pt>
                <c:pt idx="1863">
                  <c:v>310.50000000000034</c:v>
                </c:pt>
                <c:pt idx="1864">
                  <c:v>310.66666666666708</c:v>
                </c:pt>
                <c:pt idx="1865">
                  <c:v>310.83333333333371</c:v>
                </c:pt>
                <c:pt idx="1866">
                  <c:v>311.0000000000004</c:v>
                </c:pt>
                <c:pt idx="1867">
                  <c:v>311.16666666666708</c:v>
                </c:pt>
                <c:pt idx="1868">
                  <c:v>311.33333333333377</c:v>
                </c:pt>
                <c:pt idx="1869">
                  <c:v>311.50000000000045</c:v>
                </c:pt>
                <c:pt idx="1870">
                  <c:v>311.66666666666731</c:v>
                </c:pt>
                <c:pt idx="1871">
                  <c:v>311.83333333333388</c:v>
                </c:pt>
                <c:pt idx="1872">
                  <c:v>312.00000000000051</c:v>
                </c:pt>
                <c:pt idx="1873">
                  <c:v>312.16666666666731</c:v>
                </c:pt>
                <c:pt idx="1874">
                  <c:v>312.33333333333388</c:v>
                </c:pt>
                <c:pt idx="1875">
                  <c:v>312.50000000000057</c:v>
                </c:pt>
                <c:pt idx="1876">
                  <c:v>312.66666666666731</c:v>
                </c:pt>
                <c:pt idx="1877">
                  <c:v>312.833333333334</c:v>
                </c:pt>
                <c:pt idx="1878">
                  <c:v>313.00000000000068</c:v>
                </c:pt>
                <c:pt idx="1879">
                  <c:v>313.16666666666731</c:v>
                </c:pt>
                <c:pt idx="1880">
                  <c:v>313.333333333334</c:v>
                </c:pt>
                <c:pt idx="1881">
                  <c:v>313.50000000000068</c:v>
                </c:pt>
                <c:pt idx="1882">
                  <c:v>313.66666666666737</c:v>
                </c:pt>
                <c:pt idx="1883">
                  <c:v>313.83333333333405</c:v>
                </c:pt>
                <c:pt idx="1884">
                  <c:v>314.00000000000074</c:v>
                </c:pt>
                <c:pt idx="1885">
                  <c:v>314.16666666666742</c:v>
                </c:pt>
                <c:pt idx="1886">
                  <c:v>314.33333333333411</c:v>
                </c:pt>
                <c:pt idx="1887">
                  <c:v>314.5000000000008</c:v>
                </c:pt>
                <c:pt idx="1888">
                  <c:v>314.66666666666748</c:v>
                </c:pt>
                <c:pt idx="1889">
                  <c:v>314.83333333333417</c:v>
                </c:pt>
                <c:pt idx="1890">
                  <c:v>315.00000000000085</c:v>
                </c:pt>
                <c:pt idx="1891">
                  <c:v>315.16666666666771</c:v>
                </c:pt>
                <c:pt idx="1892">
                  <c:v>315.33333333333422</c:v>
                </c:pt>
                <c:pt idx="1893">
                  <c:v>315.50000000000091</c:v>
                </c:pt>
                <c:pt idx="1894">
                  <c:v>315.66666666666771</c:v>
                </c:pt>
                <c:pt idx="1895">
                  <c:v>315.83333333333428</c:v>
                </c:pt>
                <c:pt idx="1896">
                  <c:v>316.00000000000097</c:v>
                </c:pt>
                <c:pt idx="1897">
                  <c:v>316.16666666666771</c:v>
                </c:pt>
                <c:pt idx="1898">
                  <c:v>316.33333333333434</c:v>
                </c:pt>
                <c:pt idx="1899">
                  <c:v>316.50000000000102</c:v>
                </c:pt>
                <c:pt idx="1900">
                  <c:v>316.66666666666771</c:v>
                </c:pt>
                <c:pt idx="1901">
                  <c:v>316.83333333333439</c:v>
                </c:pt>
                <c:pt idx="1902">
                  <c:v>317.00000000000108</c:v>
                </c:pt>
                <c:pt idx="1903">
                  <c:v>317.16666666666777</c:v>
                </c:pt>
                <c:pt idx="1904">
                  <c:v>317.33333333333445</c:v>
                </c:pt>
                <c:pt idx="1905">
                  <c:v>317.50000000000131</c:v>
                </c:pt>
                <c:pt idx="1906">
                  <c:v>317.66666666666782</c:v>
                </c:pt>
                <c:pt idx="1907">
                  <c:v>317.83333333333451</c:v>
                </c:pt>
                <c:pt idx="1908">
                  <c:v>318.00000000000131</c:v>
                </c:pt>
                <c:pt idx="1909">
                  <c:v>318.16666666666788</c:v>
                </c:pt>
                <c:pt idx="1910">
                  <c:v>318.33333333333456</c:v>
                </c:pt>
                <c:pt idx="1911">
                  <c:v>318.50000000000131</c:v>
                </c:pt>
                <c:pt idx="1912">
                  <c:v>318.66666666666828</c:v>
                </c:pt>
                <c:pt idx="1913">
                  <c:v>318.83333333333462</c:v>
                </c:pt>
                <c:pt idx="1914">
                  <c:v>319.00000000000131</c:v>
                </c:pt>
                <c:pt idx="1915">
                  <c:v>319.16666666666833</c:v>
                </c:pt>
                <c:pt idx="1916">
                  <c:v>319.33333333333468</c:v>
                </c:pt>
                <c:pt idx="1917">
                  <c:v>319.50000000000136</c:v>
                </c:pt>
                <c:pt idx="1918">
                  <c:v>319.66666666666839</c:v>
                </c:pt>
                <c:pt idx="1919">
                  <c:v>319.83333333333474</c:v>
                </c:pt>
                <c:pt idx="1920">
                  <c:v>320.00000000000142</c:v>
                </c:pt>
                <c:pt idx="1921">
                  <c:v>320.16666666666845</c:v>
                </c:pt>
                <c:pt idx="1922">
                  <c:v>320.33333333333479</c:v>
                </c:pt>
                <c:pt idx="1923">
                  <c:v>320.50000000000148</c:v>
                </c:pt>
                <c:pt idx="1924">
                  <c:v>320.6666666666685</c:v>
                </c:pt>
                <c:pt idx="1925">
                  <c:v>320.83333333333485</c:v>
                </c:pt>
                <c:pt idx="1926">
                  <c:v>321.00000000000171</c:v>
                </c:pt>
                <c:pt idx="1927">
                  <c:v>321.16666666666856</c:v>
                </c:pt>
                <c:pt idx="1928">
                  <c:v>321.33333333333491</c:v>
                </c:pt>
                <c:pt idx="1929">
                  <c:v>321.50000000000171</c:v>
                </c:pt>
                <c:pt idx="1930">
                  <c:v>321.66666666666862</c:v>
                </c:pt>
                <c:pt idx="1931">
                  <c:v>321.83333333333496</c:v>
                </c:pt>
                <c:pt idx="1932">
                  <c:v>322.00000000000171</c:v>
                </c:pt>
                <c:pt idx="1933">
                  <c:v>322.16666666666868</c:v>
                </c:pt>
                <c:pt idx="1934">
                  <c:v>322.33333333333502</c:v>
                </c:pt>
                <c:pt idx="1935">
                  <c:v>322.50000000000171</c:v>
                </c:pt>
                <c:pt idx="1936">
                  <c:v>322.66666666666873</c:v>
                </c:pt>
                <c:pt idx="1937">
                  <c:v>322.83333333333508</c:v>
                </c:pt>
                <c:pt idx="1938">
                  <c:v>323.00000000000176</c:v>
                </c:pt>
                <c:pt idx="1939">
                  <c:v>323.16666666666879</c:v>
                </c:pt>
                <c:pt idx="1940">
                  <c:v>323.3333333333353</c:v>
                </c:pt>
                <c:pt idx="1941">
                  <c:v>323.50000000000182</c:v>
                </c:pt>
                <c:pt idx="1942">
                  <c:v>323.66666666666885</c:v>
                </c:pt>
                <c:pt idx="1943">
                  <c:v>323.8333333333353</c:v>
                </c:pt>
                <c:pt idx="1944">
                  <c:v>324.00000000000188</c:v>
                </c:pt>
                <c:pt idx="1945">
                  <c:v>324.1666666666689</c:v>
                </c:pt>
                <c:pt idx="1946">
                  <c:v>324.3333333333353</c:v>
                </c:pt>
                <c:pt idx="1947">
                  <c:v>324.50000000000205</c:v>
                </c:pt>
                <c:pt idx="1948">
                  <c:v>324.66666666666896</c:v>
                </c:pt>
                <c:pt idx="1949">
                  <c:v>324.8333333333353</c:v>
                </c:pt>
                <c:pt idx="1950">
                  <c:v>325.00000000000205</c:v>
                </c:pt>
                <c:pt idx="1951">
                  <c:v>325.16666666666902</c:v>
                </c:pt>
                <c:pt idx="1952">
                  <c:v>325.33333333333536</c:v>
                </c:pt>
                <c:pt idx="1953">
                  <c:v>325.50000000000205</c:v>
                </c:pt>
                <c:pt idx="1954">
                  <c:v>325.66666666666902</c:v>
                </c:pt>
                <c:pt idx="1955">
                  <c:v>325.83333333333542</c:v>
                </c:pt>
                <c:pt idx="1956">
                  <c:v>326.0000000000021</c:v>
                </c:pt>
                <c:pt idx="1957">
                  <c:v>326.16666666666902</c:v>
                </c:pt>
                <c:pt idx="1958">
                  <c:v>326.33333333333547</c:v>
                </c:pt>
                <c:pt idx="1959">
                  <c:v>326.50000000000216</c:v>
                </c:pt>
                <c:pt idx="1960">
                  <c:v>326.66666666666902</c:v>
                </c:pt>
                <c:pt idx="1961">
                  <c:v>326.8333333333357</c:v>
                </c:pt>
                <c:pt idx="1962">
                  <c:v>327.00000000000222</c:v>
                </c:pt>
                <c:pt idx="1963">
                  <c:v>327.16666666666902</c:v>
                </c:pt>
                <c:pt idx="1964">
                  <c:v>327.3333333333357</c:v>
                </c:pt>
                <c:pt idx="1965">
                  <c:v>327.50000000000227</c:v>
                </c:pt>
                <c:pt idx="1966">
                  <c:v>327.66666666666902</c:v>
                </c:pt>
                <c:pt idx="1967">
                  <c:v>327.8333333333357</c:v>
                </c:pt>
                <c:pt idx="1968">
                  <c:v>328.00000000000233</c:v>
                </c:pt>
                <c:pt idx="1969">
                  <c:v>328.16666666666902</c:v>
                </c:pt>
                <c:pt idx="1970">
                  <c:v>328.3333333333357</c:v>
                </c:pt>
                <c:pt idx="1971">
                  <c:v>328.50000000000239</c:v>
                </c:pt>
                <c:pt idx="1972">
                  <c:v>328.66666666666907</c:v>
                </c:pt>
                <c:pt idx="1973">
                  <c:v>328.83333333333576</c:v>
                </c:pt>
                <c:pt idx="1974">
                  <c:v>329.00000000000244</c:v>
                </c:pt>
                <c:pt idx="1975">
                  <c:v>329.1666666666693</c:v>
                </c:pt>
                <c:pt idx="1976">
                  <c:v>329.33333333333582</c:v>
                </c:pt>
                <c:pt idx="1977">
                  <c:v>329.5000000000025</c:v>
                </c:pt>
                <c:pt idx="1978">
                  <c:v>329.6666666666693</c:v>
                </c:pt>
                <c:pt idx="1979">
                  <c:v>329.83333333333587</c:v>
                </c:pt>
                <c:pt idx="1980">
                  <c:v>330.00000000000256</c:v>
                </c:pt>
                <c:pt idx="1981">
                  <c:v>330.1666666666693</c:v>
                </c:pt>
                <c:pt idx="1982">
                  <c:v>330.33333333333627</c:v>
                </c:pt>
                <c:pt idx="1983">
                  <c:v>330.50000000000261</c:v>
                </c:pt>
              </c:numCache>
            </c:numRef>
          </c:xVal>
          <c:yVal>
            <c:numRef>
              <c:f>'serie 20'!$F$2:$F$1985</c:f>
              <c:numCache>
                <c:formatCode>General</c:formatCode>
                <c:ptCount val="1984"/>
                <c:pt idx="0">
                  <c:v>24</c:v>
                </c:pt>
                <c:pt idx="1">
                  <c:v>24</c:v>
                </c:pt>
                <c:pt idx="2">
                  <c:v>24</c:v>
                </c:pt>
                <c:pt idx="3">
                  <c:v>24</c:v>
                </c:pt>
                <c:pt idx="4">
                  <c:v>24</c:v>
                </c:pt>
                <c:pt idx="5">
                  <c:v>24</c:v>
                </c:pt>
                <c:pt idx="6">
                  <c:v>24</c:v>
                </c:pt>
                <c:pt idx="7">
                  <c:v>25</c:v>
                </c:pt>
                <c:pt idx="8">
                  <c:v>25</c:v>
                </c:pt>
                <c:pt idx="9">
                  <c:v>25</c:v>
                </c:pt>
                <c:pt idx="10">
                  <c:v>25</c:v>
                </c:pt>
                <c:pt idx="11">
                  <c:v>25</c:v>
                </c:pt>
                <c:pt idx="12">
                  <c:v>26</c:v>
                </c:pt>
                <c:pt idx="13">
                  <c:v>26</c:v>
                </c:pt>
                <c:pt idx="14">
                  <c:v>27</c:v>
                </c:pt>
                <c:pt idx="15">
                  <c:v>28</c:v>
                </c:pt>
                <c:pt idx="16">
                  <c:v>28</c:v>
                </c:pt>
                <c:pt idx="17">
                  <c:v>29</c:v>
                </c:pt>
                <c:pt idx="18">
                  <c:v>30</c:v>
                </c:pt>
                <c:pt idx="19">
                  <c:v>31</c:v>
                </c:pt>
                <c:pt idx="20">
                  <c:v>32</c:v>
                </c:pt>
                <c:pt idx="21">
                  <c:v>33</c:v>
                </c:pt>
                <c:pt idx="22">
                  <c:v>35</c:v>
                </c:pt>
                <c:pt idx="23">
                  <c:v>36</c:v>
                </c:pt>
                <c:pt idx="24">
                  <c:v>38</c:v>
                </c:pt>
                <c:pt idx="25">
                  <c:v>39</c:v>
                </c:pt>
                <c:pt idx="26">
                  <c:v>40</c:v>
                </c:pt>
                <c:pt idx="27">
                  <c:v>43</c:v>
                </c:pt>
                <c:pt idx="28">
                  <c:v>45</c:v>
                </c:pt>
                <c:pt idx="29">
                  <c:v>47</c:v>
                </c:pt>
                <c:pt idx="30">
                  <c:v>49</c:v>
                </c:pt>
                <c:pt idx="31">
                  <c:v>51</c:v>
                </c:pt>
                <c:pt idx="32">
                  <c:v>53</c:v>
                </c:pt>
                <c:pt idx="33">
                  <c:v>56</c:v>
                </c:pt>
                <c:pt idx="34">
                  <c:v>58</c:v>
                </c:pt>
                <c:pt idx="35">
                  <c:v>61</c:v>
                </c:pt>
                <c:pt idx="36">
                  <c:v>64</c:v>
                </c:pt>
                <c:pt idx="37">
                  <c:v>66</c:v>
                </c:pt>
                <c:pt idx="38">
                  <c:v>69</c:v>
                </c:pt>
                <c:pt idx="39">
                  <c:v>72</c:v>
                </c:pt>
                <c:pt idx="40">
                  <c:v>76</c:v>
                </c:pt>
                <c:pt idx="41">
                  <c:v>79</c:v>
                </c:pt>
                <c:pt idx="42">
                  <c:v>82</c:v>
                </c:pt>
                <c:pt idx="43">
                  <c:v>86</c:v>
                </c:pt>
                <c:pt idx="44">
                  <c:v>90</c:v>
                </c:pt>
                <c:pt idx="45">
                  <c:v>93</c:v>
                </c:pt>
                <c:pt idx="46">
                  <c:v>96</c:v>
                </c:pt>
                <c:pt idx="47">
                  <c:v>100</c:v>
                </c:pt>
                <c:pt idx="48">
                  <c:v>104</c:v>
                </c:pt>
                <c:pt idx="49">
                  <c:v>107</c:v>
                </c:pt>
                <c:pt idx="50">
                  <c:v>111</c:v>
                </c:pt>
                <c:pt idx="51">
                  <c:v>116</c:v>
                </c:pt>
                <c:pt idx="52">
                  <c:v>120</c:v>
                </c:pt>
                <c:pt idx="53">
                  <c:v>124</c:v>
                </c:pt>
                <c:pt idx="54">
                  <c:v>128</c:v>
                </c:pt>
                <c:pt idx="55">
                  <c:v>132</c:v>
                </c:pt>
                <c:pt idx="56">
                  <c:v>137</c:v>
                </c:pt>
                <c:pt idx="57">
                  <c:v>141</c:v>
                </c:pt>
                <c:pt idx="58">
                  <c:v>145</c:v>
                </c:pt>
                <c:pt idx="59">
                  <c:v>149</c:v>
                </c:pt>
                <c:pt idx="60">
                  <c:v>154</c:v>
                </c:pt>
                <c:pt idx="61">
                  <c:v>158</c:v>
                </c:pt>
                <c:pt idx="62">
                  <c:v>163</c:v>
                </c:pt>
                <c:pt idx="63">
                  <c:v>168</c:v>
                </c:pt>
                <c:pt idx="64">
                  <c:v>172</c:v>
                </c:pt>
                <c:pt idx="65">
                  <c:v>177</c:v>
                </c:pt>
                <c:pt idx="66">
                  <c:v>182</c:v>
                </c:pt>
                <c:pt idx="67">
                  <c:v>186</c:v>
                </c:pt>
                <c:pt idx="68">
                  <c:v>191</c:v>
                </c:pt>
                <c:pt idx="69">
                  <c:v>196</c:v>
                </c:pt>
                <c:pt idx="70">
                  <c:v>201</c:v>
                </c:pt>
                <c:pt idx="71">
                  <c:v>206</c:v>
                </c:pt>
                <c:pt idx="72">
                  <c:v>211</c:v>
                </c:pt>
                <c:pt idx="73">
                  <c:v>215</c:v>
                </c:pt>
                <c:pt idx="74">
                  <c:v>220</c:v>
                </c:pt>
                <c:pt idx="75">
                  <c:v>226</c:v>
                </c:pt>
                <c:pt idx="76">
                  <c:v>231</c:v>
                </c:pt>
                <c:pt idx="77">
                  <c:v>235</c:v>
                </c:pt>
                <c:pt idx="78">
                  <c:v>240</c:v>
                </c:pt>
                <c:pt idx="79">
                  <c:v>245</c:v>
                </c:pt>
                <c:pt idx="80">
                  <c:v>250</c:v>
                </c:pt>
                <c:pt idx="81">
                  <c:v>256</c:v>
                </c:pt>
                <c:pt idx="82">
                  <c:v>260</c:v>
                </c:pt>
                <c:pt idx="83">
                  <c:v>265</c:v>
                </c:pt>
                <c:pt idx="84">
                  <c:v>271</c:v>
                </c:pt>
                <c:pt idx="85">
                  <c:v>275</c:v>
                </c:pt>
                <c:pt idx="86">
                  <c:v>280</c:v>
                </c:pt>
                <c:pt idx="87">
                  <c:v>285</c:v>
                </c:pt>
                <c:pt idx="88">
                  <c:v>291</c:v>
                </c:pt>
                <c:pt idx="89">
                  <c:v>295</c:v>
                </c:pt>
                <c:pt idx="90">
                  <c:v>300</c:v>
                </c:pt>
                <c:pt idx="91">
                  <c:v>305</c:v>
                </c:pt>
                <c:pt idx="92">
                  <c:v>311</c:v>
                </c:pt>
                <c:pt idx="93">
                  <c:v>315</c:v>
                </c:pt>
                <c:pt idx="94">
                  <c:v>320</c:v>
                </c:pt>
                <c:pt idx="95">
                  <c:v>325</c:v>
                </c:pt>
                <c:pt idx="96">
                  <c:v>330</c:v>
                </c:pt>
                <c:pt idx="97">
                  <c:v>335</c:v>
                </c:pt>
                <c:pt idx="98">
                  <c:v>340</c:v>
                </c:pt>
                <c:pt idx="99">
                  <c:v>345</c:v>
                </c:pt>
                <c:pt idx="100">
                  <c:v>350</c:v>
                </c:pt>
                <c:pt idx="101">
                  <c:v>355</c:v>
                </c:pt>
                <c:pt idx="102">
                  <c:v>360</c:v>
                </c:pt>
                <c:pt idx="103">
                  <c:v>364</c:v>
                </c:pt>
                <c:pt idx="104">
                  <c:v>369</c:v>
                </c:pt>
                <c:pt idx="105">
                  <c:v>374</c:v>
                </c:pt>
                <c:pt idx="106">
                  <c:v>379</c:v>
                </c:pt>
                <c:pt idx="107">
                  <c:v>384</c:v>
                </c:pt>
                <c:pt idx="108">
                  <c:v>388</c:v>
                </c:pt>
                <c:pt idx="109">
                  <c:v>393</c:v>
                </c:pt>
                <c:pt idx="110">
                  <c:v>397</c:v>
                </c:pt>
                <c:pt idx="111">
                  <c:v>402</c:v>
                </c:pt>
                <c:pt idx="112">
                  <c:v>406</c:v>
                </c:pt>
                <c:pt idx="113">
                  <c:v>412</c:v>
                </c:pt>
                <c:pt idx="114">
                  <c:v>416</c:v>
                </c:pt>
                <c:pt idx="115">
                  <c:v>421</c:v>
                </c:pt>
                <c:pt idx="116">
                  <c:v>425</c:v>
                </c:pt>
                <c:pt idx="117">
                  <c:v>429</c:v>
                </c:pt>
                <c:pt idx="118">
                  <c:v>434</c:v>
                </c:pt>
                <c:pt idx="119">
                  <c:v>438</c:v>
                </c:pt>
                <c:pt idx="120">
                  <c:v>443</c:v>
                </c:pt>
                <c:pt idx="121">
                  <c:v>447</c:v>
                </c:pt>
                <c:pt idx="122">
                  <c:v>451</c:v>
                </c:pt>
                <c:pt idx="123">
                  <c:v>456</c:v>
                </c:pt>
                <c:pt idx="124">
                  <c:v>460</c:v>
                </c:pt>
                <c:pt idx="125">
                  <c:v>464</c:v>
                </c:pt>
                <c:pt idx="126">
                  <c:v>468</c:v>
                </c:pt>
                <c:pt idx="127">
                  <c:v>472</c:v>
                </c:pt>
                <c:pt idx="128">
                  <c:v>477</c:v>
                </c:pt>
                <c:pt idx="129">
                  <c:v>481</c:v>
                </c:pt>
                <c:pt idx="130">
                  <c:v>485</c:v>
                </c:pt>
                <c:pt idx="131">
                  <c:v>489</c:v>
                </c:pt>
                <c:pt idx="132">
                  <c:v>493</c:v>
                </c:pt>
                <c:pt idx="133">
                  <c:v>497</c:v>
                </c:pt>
                <c:pt idx="134">
                  <c:v>501</c:v>
                </c:pt>
                <c:pt idx="135">
                  <c:v>505</c:v>
                </c:pt>
                <c:pt idx="136">
                  <c:v>509</c:v>
                </c:pt>
                <c:pt idx="137">
                  <c:v>513</c:v>
                </c:pt>
                <c:pt idx="138">
                  <c:v>517</c:v>
                </c:pt>
                <c:pt idx="139">
                  <c:v>520</c:v>
                </c:pt>
                <c:pt idx="140">
                  <c:v>524</c:v>
                </c:pt>
                <c:pt idx="141">
                  <c:v>528</c:v>
                </c:pt>
                <c:pt idx="142">
                  <c:v>532</c:v>
                </c:pt>
                <c:pt idx="143">
                  <c:v>535</c:v>
                </c:pt>
                <c:pt idx="144">
                  <c:v>538</c:v>
                </c:pt>
                <c:pt idx="145">
                  <c:v>542</c:v>
                </c:pt>
                <c:pt idx="146">
                  <c:v>546</c:v>
                </c:pt>
                <c:pt idx="147">
                  <c:v>549</c:v>
                </c:pt>
                <c:pt idx="148">
                  <c:v>553</c:v>
                </c:pt>
                <c:pt idx="149">
                  <c:v>556</c:v>
                </c:pt>
                <c:pt idx="150">
                  <c:v>560</c:v>
                </c:pt>
                <c:pt idx="151">
                  <c:v>563</c:v>
                </c:pt>
                <c:pt idx="152">
                  <c:v>566</c:v>
                </c:pt>
                <c:pt idx="153">
                  <c:v>570</c:v>
                </c:pt>
                <c:pt idx="154">
                  <c:v>572</c:v>
                </c:pt>
                <c:pt idx="155">
                  <c:v>576</c:v>
                </c:pt>
                <c:pt idx="156">
                  <c:v>579</c:v>
                </c:pt>
                <c:pt idx="157">
                  <c:v>582</c:v>
                </c:pt>
                <c:pt idx="158">
                  <c:v>585</c:v>
                </c:pt>
                <c:pt idx="159">
                  <c:v>588</c:v>
                </c:pt>
                <c:pt idx="160">
                  <c:v>591</c:v>
                </c:pt>
                <c:pt idx="161">
                  <c:v>594</c:v>
                </c:pt>
                <c:pt idx="162">
                  <c:v>597</c:v>
                </c:pt>
                <c:pt idx="163">
                  <c:v>600</c:v>
                </c:pt>
                <c:pt idx="164">
                  <c:v>603</c:v>
                </c:pt>
                <c:pt idx="165">
                  <c:v>606</c:v>
                </c:pt>
                <c:pt idx="166">
                  <c:v>609</c:v>
                </c:pt>
                <c:pt idx="167">
                  <c:v>612</c:v>
                </c:pt>
                <c:pt idx="168">
                  <c:v>615</c:v>
                </c:pt>
                <c:pt idx="169">
                  <c:v>618</c:v>
                </c:pt>
                <c:pt idx="170">
                  <c:v>620</c:v>
                </c:pt>
                <c:pt idx="171">
                  <c:v>623</c:v>
                </c:pt>
                <c:pt idx="172">
                  <c:v>625</c:v>
                </c:pt>
                <c:pt idx="173">
                  <c:v>628</c:v>
                </c:pt>
                <c:pt idx="174">
                  <c:v>631</c:v>
                </c:pt>
                <c:pt idx="175">
                  <c:v>634</c:v>
                </c:pt>
                <c:pt idx="176">
                  <c:v>636</c:v>
                </c:pt>
                <c:pt idx="177">
                  <c:v>639</c:v>
                </c:pt>
                <c:pt idx="178">
                  <c:v>641</c:v>
                </c:pt>
                <c:pt idx="179">
                  <c:v>644</c:v>
                </c:pt>
                <c:pt idx="180">
                  <c:v>646</c:v>
                </c:pt>
                <c:pt idx="181">
                  <c:v>649</c:v>
                </c:pt>
                <c:pt idx="182">
                  <c:v>651</c:v>
                </c:pt>
                <c:pt idx="183">
                  <c:v>654</c:v>
                </c:pt>
                <c:pt idx="184">
                  <c:v>656</c:v>
                </c:pt>
                <c:pt idx="185">
                  <c:v>658</c:v>
                </c:pt>
                <c:pt idx="186">
                  <c:v>661</c:v>
                </c:pt>
                <c:pt idx="187">
                  <c:v>663</c:v>
                </c:pt>
                <c:pt idx="188">
                  <c:v>665</c:v>
                </c:pt>
                <c:pt idx="189">
                  <c:v>667</c:v>
                </c:pt>
                <c:pt idx="190">
                  <c:v>669</c:v>
                </c:pt>
                <c:pt idx="191">
                  <c:v>672</c:v>
                </c:pt>
                <c:pt idx="192">
                  <c:v>674</c:v>
                </c:pt>
                <c:pt idx="193">
                  <c:v>676</c:v>
                </c:pt>
                <c:pt idx="194">
                  <c:v>678</c:v>
                </c:pt>
                <c:pt idx="195">
                  <c:v>680</c:v>
                </c:pt>
                <c:pt idx="196">
                  <c:v>682</c:v>
                </c:pt>
                <c:pt idx="197">
                  <c:v>684</c:v>
                </c:pt>
                <c:pt idx="198">
                  <c:v>687</c:v>
                </c:pt>
                <c:pt idx="199">
                  <c:v>688</c:v>
                </c:pt>
                <c:pt idx="200">
                  <c:v>690</c:v>
                </c:pt>
                <c:pt idx="201">
                  <c:v>692</c:v>
                </c:pt>
                <c:pt idx="202">
                  <c:v>694</c:v>
                </c:pt>
                <c:pt idx="203">
                  <c:v>696</c:v>
                </c:pt>
                <c:pt idx="204">
                  <c:v>698</c:v>
                </c:pt>
                <c:pt idx="205">
                  <c:v>700</c:v>
                </c:pt>
                <c:pt idx="206">
                  <c:v>702</c:v>
                </c:pt>
                <c:pt idx="207">
                  <c:v>704</c:v>
                </c:pt>
                <c:pt idx="208">
                  <c:v>706</c:v>
                </c:pt>
                <c:pt idx="209">
                  <c:v>707</c:v>
                </c:pt>
                <c:pt idx="210">
                  <c:v>709</c:v>
                </c:pt>
                <c:pt idx="211">
                  <c:v>711</c:v>
                </c:pt>
                <c:pt idx="212">
                  <c:v>713</c:v>
                </c:pt>
                <c:pt idx="213">
                  <c:v>714</c:v>
                </c:pt>
                <c:pt idx="214">
                  <c:v>716</c:v>
                </c:pt>
                <c:pt idx="215">
                  <c:v>718</c:v>
                </c:pt>
                <c:pt idx="216">
                  <c:v>719</c:v>
                </c:pt>
                <c:pt idx="217">
                  <c:v>721</c:v>
                </c:pt>
                <c:pt idx="218">
                  <c:v>723</c:v>
                </c:pt>
                <c:pt idx="219">
                  <c:v>724</c:v>
                </c:pt>
                <c:pt idx="220">
                  <c:v>726</c:v>
                </c:pt>
                <c:pt idx="221">
                  <c:v>727</c:v>
                </c:pt>
                <c:pt idx="222">
                  <c:v>729</c:v>
                </c:pt>
                <c:pt idx="223">
                  <c:v>730</c:v>
                </c:pt>
                <c:pt idx="224">
                  <c:v>732</c:v>
                </c:pt>
                <c:pt idx="225">
                  <c:v>733</c:v>
                </c:pt>
                <c:pt idx="226">
                  <c:v>735</c:v>
                </c:pt>
                <c:pt idx="227">
                  <c:v>737</c:v>
                </c:pt>
                <c:pt idx="228">
                  <c:v>738</c:v>
                </c:pt>
                <c:pt idx="229">
                  <c:v>739</c:v>
                </c:pt>
                <c:pt idx="230">
                  <c:v>741</c:v>
                </c:pt>
                <c:pt idx="231">
                  <c:v>742</c:v>
                </c:pt>
                <c:pt idx="232">
                  <c:v>743</c:v>
                </c:pt>
                <c:pt idx="233">
                  <c:v>745</c:v>
                </c:pt>
                <c:pt idx="234">
                  <c:v>746</c:v>
                </c:pt>
                <c:pt idx="235">
                  <c:v>747</c:v>
                </c:pt>
                <c:pt idx="236">
                  <c:v>749</c:v>
                </c:pt>
                <c:pt idx="237">
                  <c:v>750</c:v>
                </c:pt>
                <c:pt idx="238">
                  <c:v>751</c:v>
                </c:pt>
                <c:pt idx="239">
                  <c:v>752</c:v>
                </c:pt>
                <c:pt idx="240">
                  <c:v>754</c:v>
                </c:pt>
                <c:pt idx="241">
                  <c:v>755</c:v>
                </c:pt>
                <c:pt idx="242">
                  <c:v>756</c:v>
                </c:pt>
                <c:pt idx="243">
                  <c:v>757</c:v>
                </c:pt>
                <c:pt idx="244">
                  <c:v>758</c:v>
                </c:pt>
                <c:pt idx="245">
                  <c:v>759</c:v>
                </c:pt>
                <c:pt idx="246">
                  <c:v>761</c:v>
                </c:pt>
                <c:pt idx="247">
                  <c:v>762</c:v>
                </c:pt>
                <c:pt idx="248">
                  <c:v>763</c:v>
                </c:pt>
                <c:pt idx="249">
                  <c:v>764</c:v>
                </c:pt>
                <c:pt idx="250">
                  <c:v>765</c:v>
                </c:pt>
                <c:pt idx="251">
                  <c:v>766</c:v>
                </c:pt>
                <c:pt idx="252">
                  <c:v>767</c:v>
                </c:pt>
                <c:pt idx="253">
                  <c:v>768</c:v>
                </c:pt>
                <c:pt idx="254">
                  <c:v>769</c:v>
                </c:pt>
                <c:pt idx="255">
                  <c:v>771</c:v>
                </c:pt>
                <c:pt idx="256">
                  <c:v>772</c:v>
                </c:pt>
                <c:pt idx="257">
                  <c:v>772</c:v>
                </c:pt>
                <c:pt idx="258">
                  <c:v>773</c:v>
                </c:pt>
                <c:pt idx="259">
                  <c:v>774</c:v>
                </c:pt>
                <c:pt idx="260">
                  <c:v>775</c:v>
                </c:pt>
                <c:pt idx="261">
                  <c:v>776</c:v>
                </c:pt>
                <c:pt idx="262">
                  <c:v>778</c:v>
                </c:pt>
                <c:pt idx="263">
                  <c:v>778</c:v>
                </c:pt>
                <c:pt idx="264">
                  <c:v>779</c:v>
                </c:pt>
                <c:pt idx="265">
                  <c:v>780</c:v>
                </c:pt>
                <c:pt idx="266">
                  <c:v>781</c:v>
                </c:pt>
                <c:pt idx="267">
                  <c:v>782</c:v>
                </c:pt>
                <c:pt idx="268">
                  <c:v>782</c:v>
                </c:pt>
                <c:pt idx="269">
                  <c:v>784</c:v>
                </c:pt>
                <c:pt idx="270">
                  <c:v>785</c:v>
                </c:pt>
                <c:pt idx="271">
                  <c:v>785</c:v>
                </c:pt>
                <c:pt idx="272">
                  <c:v>786</c:v>
                </c:pt>
                <c:pt idx="273">
                  <c:v>787</c:v>
                </c:pt>
                <c:pt idx="274">
                  <c:v>787</c:v>
                </c:pt>
                <c:pt idx="275">
                  <c:v>788</c:v>
                </c:pt>
                <c:pt idx="276">
                  <c:v>789</c:v>
                </c:pt>
                <c:pt idx="277">
                  <c:v>790</c:v>
                </c:pt>
                <c:pt idx="278">
                  <c:v>791</c:v>
                </c:pt>
                <c:pt idx="279">
                  <c:v>791</c:v>
                </c:pt>
                <c:pt idx="280">
                  <c:v>792</c:v>
                </c:pt>
                <c:pt idx="281">
                  <c:v>793</c:v>
                </c:pt>
                <c:pt idx="282">
                  <c:v>794</c:v>
                </c:pt>
                <c:pt idx="283">
                  <c:v>794</c:v>
                </c:pt>
                <c:pt idx="284">
                  <c:v>795</c:v>
                </c:pt>
                <c:pt idx="285">
                  <c:v>795</c:v>
                </c:pt>
                <c:pt idx="286">
                  <c:v>796</c:v>
                </c:pt>
                <c:pt idx="287">
                  <c:v>797</c:v>
                </c:pt>
                <c:pt idx="288">
                  <c:v>798</c:v>
                </c:pt>
                <c:pt idx="289">
                  <c:v>798</c:v>
                </c:pt>
                <c:pt idx="290">
                  <c:v>799</c:v>
                </c:pt>
                <c:pt idx="291">
                  <c:v>800</c:v>
                </c:pt>
                <c:pt idx="292">
                  <c:v>800</c:v>
                </c:pt>
                <c:pt idx="293">
                  <c:v>801</c:v>
                </c:pt>
                <c:pt idx="294">
                  <c:v>801</c:v>
                </c:pt>
                <c:pt idx="295">
                  <c:v>802</c:v>
                </c:pt>
                <c:pt idx="296">
                  <c:v>803</c:v>
                </c:pt>
                <c:pt idx="297">
                  <c:v>803</c:v>
                </c:pt>
                <c:pt idx="298">
                  <c:v>804</c:v>
                </c:pt>
                <c:pt idx="299">
                  <c:v>804</c:v>
                </c:pt>
                <c:pt idx="300">
                  <c:v>805</c:v>
                </c:pt>
                <c:pt idx="301">
                  <c:v>806</c:v>
                </c:pt>
                <c:pt idx="302">
                  <c:v>806</c:v>
                </c:pt>
                <c:pt idx="303">
                  <c:v>807</c:v>
                </c:pt>
                <c:pt idx="304">
                  <c:v>807</c:v>
                </c:pt>
                <c:pt idx="305">
                  <c:v>808</c:v>
                </c:pt>
                <c:pt idx="306">
                  <c:v>809</c:v>
                </c:pt>
                <c:pt idx="307">
                  <c:v>809</c:v>
                </c:pt>
                <c:pt idx="308">
                  <c:v>809</c:v>
                </c:pt>
                <c:pt idx="309">
                  <c:v>809</c:v>
                </c:pt>
                <c:pt idx="310">
                  <c:v>811</c:v>
                </c:pt>
                <c:pt idx="311">
                  <c:v>811</c:v>
                </c:pt>
                <c:pt idx="312">
                  <c:v>811</c:v>
                </c:pt>
                <c:pt idx="313">
                  <c:v>812</c:v>
                </c:pt>
                <c:pt idx="314">
                  <c:v>812</c:v>
                </c:pt>
                <c:pt idx="315">
                  <c:v>813</c:v>
                </c:pt>
                <c:pt idx="316">
                  <c:v>813</c:v>
                </c:pt>
                <c:pt idx="317">
                  <c:v>814</c:v>
                </c:pt>
                <c:pt idx="318">
                  <c:v>814</c:v>
                </c:pt>
                <c:pt idx="319">
                  <c:v>814</c:v>
                </c:pt>
                <c:pt idx="320">
                  <c:v>815</c:v>
                </c:pt>
                <c:pt idx="321">
                  <c:v>816</c:v>
                </c:pt>
                <c:pt idx="322">
                  <c:v>816</c:v>
                </c:pt>
                <c:pt idx="323">
                  <c:v>816</c:v>
                </c:pt>
                <c:pt idx="324">
                  <c:v>816</c:v>
                </c:pt>
                <c:pt idx="325">
                  <c:v>818</c:v>
                </c:pt>
                <c:pt idx="326">
                  <c:v>818</c:v>
                </c:pt>
                <c:pt idx="327">
                  <c:v>818</c:v>
                </c:pt>
                <c:pt idx="328">
                  <c:v>818</c:v>
                </c:pt>
                <c:pt idx="329">
                  <c:v>819</c:v>
                </c:pt>
                <c:pt idx="330">
                  <c:v>820</c:v>
                </c:pt>
                <c:pt idx="331">
                  <c:v>820</c:v>
                </c:pt>
                <c:pt idx="332">
                  <c:v>820</c:v>
                </c:pt>
                <c:pt idx="333">
                  <c:v>820</c:v>
                </c:pt>
                <c:pt idx="334">
                  <c:v>820</c:v>
                </c:pt>
                <c:pt idx="335">
                  <c:v>821</c:v>
                </c:pt>
                <c:pt idx="336">
                  <c:v>822</c:v>
                </c:pt>
                <c:pt idx="337">
                  <c:v>822</c:v>
                </c:pt>
                <c:pt idx="338">
                  <c:v>822</c:v>
                </c:pt>
                <c:pt idx="339">
                  <c:v>822</c:v>
                </c:pt>
                <c:pt idx="340">
                  <c:v>823</c:v>
                </c:pt>
                <c:pt idx="341">
                  <c:v>823</c:v>
                </c:pt>
                <c:pt idx="342">
                  <c:v>824</c:v>
                </c:pt>
                <c:pt idx="343">
                  <c:v>824</c:v>
                </c:pt>
                <c:pt idx="344">
                  <c:v>824</c:v>
                </c:pt>
                <c:pt idx="345">
                  <c:v>824</c:v>
                </c:pt>
                <c:pt idx="346">
                  <c:v>825</c:v>
                </c:pt>
                <c:pt idx="347">
                  <c:v>825</c:v>
                </c:pt>
                <c:pt idx="348">
                  <c:v>825</c:v>
                </c:pt>
                <c:pt idx="349">
                  <c:v>825</c:v>
                </c:pt>
                <c:pt idx="350">
                  <c:v>827</c:v>
                </c:pt>
                <c:pt idx="351">
                  <c:v>827</c:v>
                </c:pt>
                <c:pt idx="352">
                  <c:v>827</c:v>
                </c:pt>
                <c:pt idx="353">
                  <c:v>827</c:v>
                </c:pt>
                <c:pt idx="354">
                  <c:v>827</c:v>
                </c:pt>
                <c:pt idx="355">
                  <c:v>828</c:v>
                </c:pt>
                <c:pt idx="356">
                  <c:v>828</c:v>
                </c:pt>
                <c:pt idx="357">
                  <c:v>828</c:v>
                </c:pt>
                <c:pt idx="358">
                  <c:v>828</c:v>
                </c:pt>
                <c:pt idx="359">
                  <c:v>829</c:v>
                </c:pt>
                <c:pt idx="360">
                  <c:v>829</c:v>
                </c:pt>
                <c:pt idx="361">
                  <c:v>830</c:v>
                </c:pt>
                <c:pt idx="362">
                  <c:v>830</c:v>
                </c:pt>
                <c:pt idx="363">
                  <c:v>830</c:v>
                </c:pt>
                <c:pt idx="364">
                  <c:v>830</c:v>
                </c:pt>
                <c:pt idx="365">
                  <c:v>831</c:v>
                </c:pt>
                <c:pt idx="366">
                  <c:v>831</c:v>
                </c:pt>
                <c:pt idx="367">
                  <c:v>831</c:v>
                </c:pt>
                <c:pt idx="368">
                  <c:v>831</c:v>
                </c:pt>
                <c:pt idx="369">
                  <c:v>831</c:v>
                </c:pt>
                <c:pt idx="370">
                  <c:v>832</c:v>
                </c:pt>
                <c:pt idx="371">
                  <c:v>832</c:v>
                </c:pt>
                <c:pt idx="372">
                  <c:v>832</c:v>
                </c:pt>
                <c:pt idx="373">
                  <c:v>832</c:v>
                </c:pt>
                <c:pt idx="374">
                  <c:v>833</c:v>
                </c:pt>
                <c:pt idx="375">
                  <c:v>833</c:v>
                </c:pt>
                <c:pt idx="376">
                  <c:v>833</c:v>
                </c:pt>
                <c:pt idx="377">
                  <c:v>833</c:v>
                </c:pt>
                <c:pt idx="378">
                  <c:v>834</c:v>
                </c:pt>
                <c:pt idx="379">
                  <c:v>834</c:v>
                </c:pt>
                <c:pt idx="380">
                  <c:v>834</c:v>
                </c:pt>
                <c:pt idx="381">
                  <c:v>834</c:v>
                </c:pt>
                <c:pt idx="382">
                  <c:v>835</c:v>
                </c:pt>
                <c:pt idx="383">
                  <c:v>835</c:v>
                </c:pt>
                <c:pt idx="384">
                  <c:v>835</c:v>
                </c:pt>
                <c:pt idx="385">
                  <c:v>835</c:v>
                </c:pt>
                <c:pt idx="386">
                  <c:v>835</c:v>
                </c:pt>
                <c:pt idx="387">
                  <c:v>836</c:v>
                </c:pt>
                <c:pt idx="388">
                  <c:v>836</c:v>
                </c:pt>
                <c:pt idx="389">
                  <c:v>836</c:v>
                </c:pt>
                <c:pt idx="390">
                  <c:v>836</c:v>
                </c:pt>
                <c:pt idx="391">
                  <c:v>836</c:v>
                </c:pt>
                <c:pt idx="392">
                  <c:v>837</c:v>
                </c:pt>
                <c:pt idx="393">
                  <c:v>837</c:v>
                </c:pt>
                <c:pt idx="394">
                  <c:v>837</c:v>
                </c:pt>
                <c:pt idx="395">
                  <c:v>837</c:v>
                </c:pt>
                <c:pt idx="396">
                  <c:v>837</c:v>
                </c:pt>
                <c:pt idx="397">
                  <c:v>838</c:v>
                </c:pt>
                <c:pt idx="398">
                  <c:v>838</c:v>
                </c:pt>
                <c:pt idx="399">
                  <c:v>838</c:v>
                </c:pt>
                <c:pt idx="400">
                  <c:v>838</c:v>
                </c:pt>
                <c:pt idx="401">
                  <c:v>838</c:v>
                </c:pt>
                <c:pt idx="402">
                  <c:v>839</c:v>
                </c:pt>
                <c:pt idx="403">
                  <c:v>839</c:v>
                </c:pt>
                <c:pt idx="404">
                  <c:v>839</c:v>
                </c:pt>
                <c:pt idx="405">
                  <c:v>839</c:v>
                </c:pt>
                <c:pt idx="406">
                  <c:v>839</c:v>
                </c:pt>
                <c:pt idx="407">
                  <c:v>839</c:v>
                </c:pt>
                <c:pt idx="408">
                  <c:v>840</c:v>
                </c:pt>
                <c:pt idx="409">
                  <c:v>840</c:v>
                </c:pt>
                <c:pt idx="410">
                  <c:v>840</c:v>
                </c:pt>
                <c:pt idx="411">
                  <c:v>840</c:v>
                </c:pt>
                <c:pt idx="412">
                  <c:v>840</c:v>
                </c:pt>
                <c:pt idx="413">
                  <c:v>840</c:v>
                </c:pt>
                <c:pt idx="414">
                  <c:v>841</c:v>
                </c:pt>
                <c:pt idx="415">
                  <c:v>841</c:v>
                </c:pt>
                <c:pt idx="416">
                  <c:v>841</c:v>
                </c:pt>
                <c:pt idx="417">
                  <c:v>841</c:v>
                </c:pt>
                <c:pt idx="418">
                  <c:v>841</c:v>
                </c:pt>
                <c:pt idx="419">
                  <c:v>842</c:v>
                </c:pt>
                <c:pt idx="420">
                  <c:v>841</c:v>
                </c:pt>
                <c:pt idx="421">
                  <c:v>842</c:v>
                </c:pt>
                <c:pt idx="422">
                  <c:v>842</c:v>
                </c:pt>
                <c:pt idx="423">
                  <c:v>842</c:v>
                </c:pt>
                <c:pt idx="424">
                  <c:v>842</c:v>
                </c:pt>
                <c:pt idx="425">
                  <c:v>842</c:v>
                </c:pt>
                <c:pt idx="426">
                  <c:v>843</c:v>
                </c:pt>
                <c:pt idx="427">
                  <c:v>843</c:v>
                </c:pt>
                <c:pt idx="428">
                  <c:v>843</c:v>
                </c:pt>
                <c:pt idx="429">
                  <c:v>843</c:v>
                </c:pt>
                <c:pt idx="430">
                  <c:v>843</c:v>
                </c:pt>
                <c:pt idx="431">
                  <c:v>843</c:v>
                </c:pt>
                <c:pt idx="432">
                  <c:v>844</c:v>
                </c:pt>
                <c:pt idx="433">
                  <c:v>844</c:v>
                </c:pt>
                <c:pt idx="434">
                  <c:v>844</c:v>
                </c:pt>
                <c:pt idx="435">
                  <c:v>844</c:v>
                </c:pt>
                <c:pt idx="436">
                  <c:v>844</c:v>
                </c:pt>
                <c:pt idx="437">
                  <c:v>844</c:v>
                </c:pt>
                <c:pt idx="438">
                  <c:v>844</c:v>
                </c:pt>
                <c:pt idx="439">
                  <c:v>845</c:v>
                </c:pt>
                <c:pt idx="440">
                  <c:v>844</c:v>
                </c:pt>
                <c:pt idx="441">
                  <c:v>845</c:v>
                </c:pt>
                <c:pt idx="442">
                  <c:v>845</c:v>
                </c:pt>
                <c:pt idx="443">
                  <c:v>845</c:v>
                </c:pt>
                <c:pt idx="444">
                  <c:v>845</c:v>
                </c:pt>
                <c:pt idx="445">
                  <c:v>845</c:v>
                </c:pt>
                <c:pt idx="446">
                  <c:v>845</c:v>
                </c:pt>
                <c:pt idx="447">
                  <c:v>846</c:v>
                </c:pt>
                <c:pt idx="448">
                  <c:v>846</c:v>
                </c:pt>
                <c:pt idx="449">
                  <c:v>846</c:v>
                </c:pt>
                <c:pt idx="450">
                  <c:v>846</c:v>
                </c:pt>
                <c:pt idx="451">
                  <c:v>846</c:v>
                </c:pt>
                <c:pt idx="452">
                  <c:v>846</c:v>
                </c:pt>
                <c:pt idx="453">
                  <c:v>846</c:v>
                </c:pt>
                <c:pt idx="454">
                  <c:v>846</c:v>
                </c:pt>
                <c:pt idx="455">
                  <c:v>847</c:v>
                </c:pt>
                <c:pt idx="456">
                  <c:v>847</c:v>
                </c:pt>
                <c:pt idx="457">
                  <c:v>847</c:v>
                </c:pt>
                <c:pt idx="458">
                  <c:v>847</c:v>
                </c:pt>
                <c:pt idx="459">
                  <c:v>847</c:v>
                </c:pt>
                <c:pt idx="460">
                  <c:v>847</c:v>
                </c:pt>
                <c:pt idx="461">
                  <c:v>847</c:v>
                </c:pt>
                <c:pt idx="462">
                  <c:v>847</c:v>
                </c:pt>
                <c:pt idx="463">
                  <c:v>847</c:v>
                </c:pt>
                <c:pt idx="464">
                  <c:v>847</c:v>
                </c:pt>
                <c:pt idx="465">
                  <c:v>848</c:v>
                </c:pt>
                <c:pt idx="466">
                  <c:v>848</c:v>
                </c:pt>
                <c:pt idx="467">
                  <c:v>848</c:v>
                </c:pt>
                <c:pt idx="468">
                  <c:v>848</c:v>
                </c:pt>
                <c:pt idx="469">
                  <c:v>848</c:v>
                </c:pt>
                <c:pt idx="470">
                  <c:v>848</c:v>
                </c:pt>
                <c:pt idx="471">
                  <c:v>848</c:v>
                </c:pt>
                <c:pt idx="472">
                  <c:v>848</c:v>
                </c:pt>
                <c:pt idx="473">
                  <c:v>848</c:v>
                </c:pt>
                <c:pt idx="474">
                  <c:v>849</c:v>
                </c:pt>
                <c:pt idx="475">
                  <c:v>849</c:v>
                </c:pt>
                <c:pt idx="476">
                  <c:v>849</c:v>
                </c:pt>
                <c:pt idx="477">
                  <c:v>849</c:v>
                </c:pt>
                <c:pt idx="478">
                  <c:v>849</c:v>
                </c:pt>
                <c:pt idx="479">
                  <c:v>849</c:v>
                </c:pt>
                <c:pt idx="480">
                  <c:v>849</c:v>
                </c:pt>
                <c:pt idx="481">
                  <c:v>849</c:v>
                </c:pt>
                <c:pt idx="482">
                  <c:v>849</c:v>
                </c:pt>
                <c:pt idx="483">
                  <c:v>850</c:v>
                </c:pt>
                <c:pt idx="484">
                  <c:v>850</c:v>
                </c:pt>
                <c:pt idx="485">
                  <c:v>850</c:v>
                </c:pt>
                <c:pt idx="486">
                  <c:v>850</c:v>
                </c:pt>
                <c:pt idx="487">
                  <c:v>850</c:v>
                </c:pt>
                <c:pt idx="488">
                  <c:v>850</c:v>
                </c:pt>
                <c:pt idx="489">
                  <c:v>850</c:v>
                </c:pt>
                <c:pt idx="490">
                  <c:v>850</c:v>
                </c:pt>
                <c:pt idx="491">
                  <c:v>850</c:v>
                </c:pt>
                <c:pt idx="492">
                  <c:v>850</c:v>
                </c:pt>
                <c:pt idx="493">
                  <c:v>851</c:v>
                </c:pt>
                <c:pt idx="494">
                  <c:v>850</c:v>
                </c:pt>
                <c:pt idx="495">
                  <c:v>851</c:v>
                </c:pt>
                <c:pt idx="496">
                  <c:v>850</c:v>
                </c:pt>
                <c:pt idx="497">
                  <c:v>851</c:v>
                </c:pt>
                <c:pt idx="498">
                  <c:v>851</c:v>
                </c:pt>
                <c:pt idx="499">
                  <c:v>851</c:v>
                </c:pt>
                <c:pt idx="500">
                  <c:v>851</c:v>
                </c:pt>
                <c:pt idx="501">
                  <c:v>851</c:v>
                </c:pt>
                <c:pt idx="502">
                  <c:v>851</c:v>
                </c:pt>
                <c:pt idx="503">
                  <c:v>852</c:v>
                </c:pt>
                <c:pt idx="504">
                  <c:v>852</c:v>
                </c:pt>
                <c:pt idx="505">
                  <c:v>852</c:v>
                </c:pt>
                <c:pt idx="506">
                  <c:v>852</c:v>
                </c:pt>
                <c:pt idx="507">
                  <c:v>852</c:v>
                </c:pt>
                <c:pt idx="508">
                  <c:v>852</c:v>
                </c:pt>
                <c:pt idx="509">
                  <c:v>852</c:v>
                </c:pt>
                <c:pt idx="510">
                  <c:v>853</c:v>
                </c:pt>
                <c:pt idx="511">
                  <c:v>853</c:v>
                </c:pt>
                <c:pt idx="512">
                  <c:v>853</c:v>
                </c:pt>
                <c:pt idx="513">
                  <c:v>853</c:v>
                </c:pt>
                <c:pt idx="514">
                  <c:v>853</c:v>
                </c:pt>
                <c:pt idx="515">
                  <c:v>853</c:v>
                </c:pt>
                <c:pt idx="516">
                  <c:v>853</c:v>
                </c:pt>
                <c:pt idx="517">
                  <c:v>853</c:v>
                </c:pt>
                <c:pt idx="518">
                  <c:v>854</c:v>
                </c:pt>
                <c:pt idx="519">
                  <c:v>854</c:v>
                </c:pt>
                <c:pt idx="520">
                  <c:v>854</c:v>
                </c:pt>
                <c:pt idx="521">
                  <c:v>854</c:v>
                </c:pt>
                <c:pt idx="522">
                  <c:v>854</c:v>
                </c:pt>
                <c:pt idx="523">
                  <c:v>855</c:v>
                </c:pt>
                <c:pt idx="524">
                  <c:v>854</c:v>
                </c:pt>
                <c:pt idx="525">
                  <c:v>855</c:v>
                </c:pt>
                <c:pt idx="526">
                  <c:v>855</c:v>
                </c:pt>
                <c:pt idx="527">
                  <c:v>855</c:v>
                </c:pt>
                <c:pt idx="528">
                  <c:v>855</c:v>
                </c:pt>
                <c:pt idx="529">
                  <c:v>855</c:v>
                </c:pt>
                <c:pt idx="530">
                  <c:v>855</c:v>
                </c:pt>
                <c:pt idx="531">
                  <c:v>855</c:v>
                </c:pt>
                <c:pt idx="532">
                  <c:v>855</c:v>
                </c:pt>
                <c:pt idx="533">
                  <c:v>856</c:v>
                </c:pt>
                <c:pt idx="534">
                  <c:v>856</c:v>
                </c:pt>
                <c:pt idx="535">
                  <c:v>856</c:v>
                </c:pt>
                <c:pt idx="536">
                  <c:v>856</c:v>
                </c:pt>
                <c:pt idx="537">
                  <c:v>856</c:v>
                </c:pt>
                <c:pt idx="538">
                  <c:v>856</c:v>
                </c:pt>
                <c:pt idx="539">
                  <c:v>856</c:v>
                </c:pt>
                <c:pt idx="540">
                  <c:v>856</c:v>
                </c:pt>
                <c:pt idx="541">
                  <c:v>856</c:v>
                </c:pt>
                <c:pt idx="542">
                  <c:v>856</c:v>
                </c:pt>
                <c:pt idx="543">
                  <c:v>856</c:v>
                </c:pt>
                <c:pt idx="544">
                  <c:v>856</c:v>
                </c:pt>
                <c:pt idx="545">
                  <c:v>857</c:v>
                </c:pt>
                <c:pt idx="546">
                  <c:v>857</c:v>
                </c:pt>
                <c:pt idx="547">
                  <c:v>857</c:v>
                </c:pt>
                <c:pt idx="548">
                  <c:v>857</c:v>
                </c:pt>
                <c:pt idx="549">
                  <c:v>857</c:v>
                </c:pt>
                <c:pt idx="550">
                  <c:v>857</c:v>
                </c:pt>
                <c:pt idx="551">
                  <c:v>857</c:v>
                </c:pt>
                <c:pt idx="552">
                  <c:v>857</c:v>
                </c:pt>
                <c:pt idx="553">
                  <c:v>858</c:v>
                </c:pt>
                <c:pt idx="554">
                  <c:v>858</c:v>
                </c:pt>
                <c:pt idx="555">
                  <c:v>857</c:v>
                </c:pt>
                <c:pt idx="556">
                  <c:v>858</c:v>
                </c:pt>
                <c:pt idx="557">
                  <c:v>858</c:v>
                </c:pt>
                <c:pt idx="558">
                  <c:v>858</c:v>
                </c:pt>
                <c:pt idx="559">
                  <c:v>858</c:v>
                </c:pt>
                <c:pt idx="560">
                  <c:v>858</c:v>
                </c:pt>
                <c:pt idx="561">
                  <c:v>858</c:v>
                </c:pt>
                <c:pt idx="562">
                  <c:v>858</c:v>
                </c:pt>
                <c:pt idx="563">
                  <c:v>858</c:v>
                </c:pt>
                <c:pt idx="564">
                  <c:v>858</c:v>
                </c:pt>
                <c:pt idx="565">
                  <c:v>858</c:v>
                </c:pt>
                <c:pt idx="566">
                  <c:v>858</c:v>
                </c:pt>
                <c:pt idx="567">
                  <c:v>859</c:v>
                </c:pt>
                <c:pt idx="568">
                  <c:v>859</c:v>
                </c:pt>
                <c:pt idx="569">
                  <c:v>859</c:v>
                </c:pt>
                <c:pt idx="570">
                  <c:v>859</c:v>
                </c:pt>
                <c:pt idx="571">
                  <c:v>859</c:v>
                </c:pt>
                <c:pt idx="572">
                  <c:v>859</c:v>
                </c:pt>
                <c:pt idx="573">
                  <c:v>859</c:v>
                </c:pt>
                <c:pt idx="574">
                  <c:v>859</c:v>
                </c:pt>
                <c:pt idx="575">
                  <c:v>859</c:v>
                </c:pt>
                <c:pt idx="576">
                  <c:v>859</c:v>
                </c:pt>
                <c:pt idx="577">
                  <c:v>859</c:v>
                </c:pt>
                <c:pt idx="578">
                  <c:v>859</c:v>
                </c:pt>
                <c:pt idx="579">
                  <c:v>859</c:v>
                </c:pt>
                <c:pt idx="580">
                  <c:v>859</c:v>
                </c:pt>
                <c:pt idx="581">
                  <c:v>859</c:v>
                </c:pt>
                <c:pt idx="582">
                  <c:v>860</c:v>
                </c:pt>
                <c:pt idx="583">
                  <c:v>860</c:v>
                </c:pt>
                <c:pt idx="584">
                  <c:v>860</c:v>
                </c:pt>
                <c:pt idx="585">
                  <c:v>860</c:v>
                </c:pt>
                <c:pt idx="586">
                  <c:v>860</c:v>
                </c:pt>
                <c:pt idx="587">
                  <c:v>860</c:v>
                </c:pt>
                <c:pt idx="588">
                  <c:v>860</c:v>
                </c:pt>
                <c:pt idx="589">
                  <c:v>860</c:v>
                </c:pt>
                <c:pt idx="590">
                  <c:v>860</c:v>
                </c:pt>
                <c:pt idx="591">
                  <c:v>860</c:v>
                </c:pt>
                <c:pt idx="592">
                  <c:v>860</c:v>
                </c:pt>
                <c:pt idx="593">
                  <c:v>860</c:v>
                </c:pt>
                <c:pt idx="594">
                  <c:v>860</c:v>
                </c:pt>
                <c:pt idx="595">
                  <c:v>860</c:v>
                </c:pt>
                <c:pt idx="596">
                  <c:v>861</c:v>
                </c:pt>
                <c:pt idx="597">
                  <c:v>860</c:v>
                </c:pt>
                <c:pt idx="598">
                  <c:v>860</c:v>
                </c:pt>
                <c:pt idx="599">
                  <c:v>860</c:v>
                </c:pt>
                <c:pt idx="600">
                  <c:v>861</c:v>
                </c:pt>
                <c:pt idx="601">
                  <c:v>861</c:v>
                </c:pt>
                <c:pt idx="602">
                  <c:v>861</c:v>
                </c:pt>
                <c:pt idx="603">
                  <c:v>861</c:v>
                </c:pt>
                <c:pt idx="604">
                  <c:v>861</c:v>
                </c:pt>
                <c:pt idx="605">
                  <c:v>861</c:v>
                </c:pt>
                <c:pt idx="606">
                  <c:v>861</c:v>
                </c:pt>
                <c:pt idx="607">
                  <c:v>861</c:v>
                </c:pt>
                <c:pt idx="608">
                  <c:v>861</c:v>
                </c:pt>
                <c:pt idx="609">
                  <c:v>861</c:v>
                </c:pt>
                <c:pt idx="610">
                  <c:v>861</c:v>
                </c:pt>
                <c:pt idx="611">
                  <c:v>861</c:v>
                </c:pt>
                <c:pt idx="612">
                  <c:v>861</c:v>
                </c:pt>
                <c:pt idx="613">
                  <c:v>861</c:v>
                </c:pt>
                <c:pt idx="614">
                  <c:v>861</c:v>
                </c:pt>
                <c:pt idx="615">
                  <c:v>861</c:v>
                </c:pt>
                <c:pt idx="616">
                  <c:v>861</c:v>
                </c:pt>
                <c:pt idx="617">
                  <c:v>862</c:v>
                </c:pt>
                <c:pt idx="618">
                  <c:v>862</c:v>
                </c:pt>
                <c:pt idx="619">
                  <c:v>862</c:v>
                </c:pt>
                <c:pt idx="620">
                  <c:v>862</c:v>
                </c:pt>
                <c:pt idx="621">
                  <c:v>862</c:v>
                </c:pt>
                <c:pt idx="622">
                  <c:v>862</c:v>
                </c:pt>
                <c:pt idx="623">
                  <c:v>862</c:v>
                </c:pt>
                <c:pt idx="624">
                  <c:v>862</c:v>
                </c:pt>
                <c:pt idx="625">
                  <c:v>862</c:v>
                </c:pt>
                <c:pt idx="626">
                  <c:v>862</c:v>
                </c:pt>
                <c:pt idx="627">
                  <c:v>862</c:v>
                </c:pt>
                <c:pt idx="628">
                  <c:v>862</c:v>
                </c:pt>
                <c:pt idx="629">
                  <c:v>862</c:v>
                </c:pt>
                <c:pt idx="630">
                  <c:v>862</c:v>
                </c:pt>
                <c:pt idx="631">
                  <c:v>862</c:v>
                </c:pt>
                <c:pt idx="632">
                  <c:v>862</c:v>
                </c:pt>
                <c:pt idx="633">
                  <c:v>862</c:v>
                </c:pt>
                <c:pt idx="634">
                  <c:v>862</c:v>
                </c:pt>
                <c:pt idx="635">
                  <c:v>862</c:v>
                </c:pt>
                <c:pt idx="636">
                  <c:v>862</c:v>
                </c:pt>
                <c:pt idx="637">
                  <c:v>862</c:v>
                </c:pt>
                <c:pt idx="638">
                  <c:v>862</c:v>
                </c:pt>
                <c:pt idx="639">
                  <c:v>862</c:v>
                </c:pt>
                <c:pt idx="640">
                  <c:v>862</c:v>
                </c:pt>
                <c:pt idx="641">
                  <c:v>863</c:v>
                </c:pt>
                <c:pt idx="642">
                  <c:v>862</c:v>
                </c:pt>
                <c:pt idx="643">
                  <c:v>863</c:v>
                </c:pt>
                <c:pt idx="644">
                  <c:v>863</c:v>
                </c:pt>
                <c:pt idx="645">
                  <c:v>863</c:v>
                </c:pt>
                <c:pt idx="646">
                  <c:v>863</c:v>
                </c:pt>
                <c:pt idx="647">
                  <c:v>863</c:v>
                </c:pt>
                <c:pt idx="648">
                  <c:v>863</c:v>
                </c:pt>
                <c:pt idx="649">
                  <c:v>863</c:v>
                </c:pt>
                <c:pt idx="650">
                  <c:v>863</c:v>
                </c:pt>
                <c:pt idx="651">
                  <c:v>863</c:v>
                </c:pt>
                <c:pt idx="652">
                  <c:v>863</c:v>
                </c:pt>
                <c:pt idx="653">
                  <c:v>863</c:v>
                </c:pt>
                <c:pt idx="654">
                  <c:v>863</c:v>
                </c:pt>
                <c:pt idx="655">
                  <c:v>863</c:v>
                </c:pt>
                <c:pt idx="656">
                  <c:v>863</c:v>
                </c:pt>
                <c:pt idx="657">
                  <c:v>863</c:v>
                </c:pt>
                <c:pt idx="658">
                  <c:v>863</c:v>
                </c:pt>
                <c:pt idx="659">
                  <c:v>863</c:v>
                </c:pt>
                <c:pt idx="660">
                  <c:v>863</c:v>
                </c:pt>
                <c:pt idx="661">
                  <c:v>863</c:v>
                </c:pt>
                <c:pt idx="662">
                  <c:v>863</c:v>
                </c:pt>
                <c:pt idx="663">
                  <c:v>863</c:v>
                </c:pt>
                <c:pt idx="664">
                  <c:v>863</c:v>
                </c:pt>
                <c:pt idx="665">
                  <c:v>863</c:v>
                </c:pt>
                <c:pt idx="666">
                  <c:v>863</c:v>
                </c:pt>
                <c:pt idx="667">
                  <c:v>863</c:v>
                </c:pt>
                <c:pt idx="668">
                  <c:v>863</c:v>
                </c:pt>
                <c:pt idx="669">
                  <c:v>863</c:v>
                </c:pt>
                <c:pt idx="670">
                  <c:v>863</c:v>
                </c:pt>
                <c:pt idx="671">
                  <c:v>864</c:v>
                </c:pt>
                <c:pt idx="672">
                  <c:v>863</c:v>
                </c:pt>
                <c:pt idx="673">
                  <c:v>863</c:v>
                </c:pt>
                <c:pt idx="674">
                  <c:v>864</c:v>
                </c:pt>
                <c:pt idx="675">
                  <c:v>863</c:v>
                </c:pt>
                <c:pt idx="676">
                  <c:v>863</c:v>
                </c:pt>
                <c:pt idx="677">
                  <c:v>864</c:v>
                </c:pt>
                <c:pt idx="678">
                  <c:v>864</c:v>
                </c:pt>
                <c:pt idx="679">
                  <c:v>863</c:v>
                </c:pt>
                <c:pt idx="680">
                  <c:v>864</c:v>
                </c:pt>
                <c:pt idx="681">
                  <c:v>863</c:v>
                </c:pt>
                <c:pt idx="682">
                  <c:v>864</c:v>
                </c:pt>
                <c:pt idx="683">
                  <c:v>863</c:v>
                </c:pt>
                <c:pt idx="684">
                  <c:v>864</c:v>
                </c:pt>
                <c:pt idx="685">
                  <c:v>864</c:v>
                </c:pt>
                <c:pt idx="686">
                  <c:v>864</c:v>
                </c:pt>
                <c:pt idx="687">
                  <c:v>864</c:v>
                </c:pt>
                <c:pt idx="688">
                  <c:v>864</c:v>
                </c:pt>
                <c:pt idx="689">
                  <c:v>864</c:v>
                </c:pt>
                <c:pt idx="690">
                  <c:v>864</c:v>
                </c:pt>
                <c:pt idx="691">
                  <c:v>864</c:v>
                </c:pt>
                <c:pt idx="692">
                  <c:v>864</c:v>
                </c:pt>
                <c:pt idx="693">
                  <c:v>864</c:v>
                </c:pt>
                <c:pt idx="694">
                  <c:v>864</c:v>
                </c:pt>
                <c:pt idx="695">
                  <c:v>864</c:v>
                </c:pt>
                <c:pt idx="696">
                  <c:v>864</c:v>
                </c:pt>
                <c:pt idx="697">
                  <c:v>864</c:v>
                </c:pt>
                <c:pt idx="698">
                  <c:v>864</c:v>
                </c:pt>
                <c:pt idx="699">
                  <c:v>864</c:v>
                </c:pt>
                <c:pt idx="700">
                  <c:v>864</c:v>
                </c:pt>
                <c:pt idx="701">
                  <c:v>864</c:v>
                </c:pt>
                <c:pt idx="702">
                  <c:v>864</c:v>
                </c:pt>
                <c:pt idx="703">
                  <c:v>864</c:v>
                </c:pt>
                <c:pt idx="704">
                  <c:v>864</c:v>
                </c:pt>
                <c:pt idx="705">
                  <c:v>864</c:v>
                </c:pt>
                <c:pt idx="706">
                  <c:v>864</c:v>
                </c:pt>
                <c:pt idx="707">
                  <c:v>864</c:v>
                </c:pt>
                <c:pt idx="708">
                  <c:v>864</c:v>
                </c:pt>
                <c:pt idx="709">
                  <c:v>864</c:v>
                </c:pt>
                <c:pt idx="710">
                  <c:v>864</c:v>
                </c:pt>
                <c:pt idx="711">
                  <c:v>864</c:v>
                </c:pt>
                <c:pt idx="712">
                  <c:v>864</c:v>
                </c:pt>
                <c:pt idx="713">
                  <c:v>864</c:v>
                </c:pt>
                <c:pt idx="714">
                  <c:v>864</c:v>
                </c:pt>
                <c:pt idx="715">
                  <c:v>864</c:v>
                </c:pt>
                <c:pt idx="716">
                  <c:v>864</c:v>
                </c:pt>
                <c:pt idx="717">
                  <c:v>865</c:v>
                </c:pt>
                <c:pt idx="718">
                  <c:v>865</c:v>
                </c:pt>
                <c:pt idx="719">
                  <c:v>865</c:v>
                </c:pt>
                <c:pt idx="720">
                  <c:v>865</c:v>
                </c:pt>
                <c:pt idx="721">
                  <c:v>865</c:v>
                </c:pt>
                <c:pt idx="722">
                  <c:v>864</c:v>
                </c:pt>
                <c:pt idx="723">
                  <c:v>865</c:v>
                </c:pt>
                <c:pt idx="724">
                  <c:v>865</c:v>
                </c:pt>
                <c:pt idx="725">
                  <c:v>865</c:v>
                </c:pt>
                <c:pt idx="726">
                  <c:v>865</c:v>
                </c:pt>
                <c:pt idx="727">
                  <c:v>865</c:v>
                </c:pt>
                <c:pt idx="728">
                  <c:v>865</c:v>
                </c:pt>
                <c:pt idx="729">
                  <c:v>865</c:v>
                </c:pt>
                <c:pt idx="730">
                  <c:v>865</c:v>
                </c:pt>
                <c:pt idx="731">
                  <c:v>865</c:v>
                </c:pt>
                <c:pt idx="732">
                  <c:v>865</c:v>
                </c:pt>
                <c:pt idx="733">
                  <c:v>865</c:v>
                </c:pt>
                <c:pt idx="734">
                  <c:v>865</c:v>
                </c:pt>
                <c:pt idx="735">
                  <c:v>865</c:v>
                </c:pt>
                <c:pt idx="736">
                  <c:v>865</c:v>
                </c:pt>
                <c:pt idx="737">
                  <c:v>865</c:v>
                </c:pt>
                <c:pt idx="738">
                  <c:v>865</c:v>
                </c:pt>
                <c:pt idx="739">
                  <c:v>865</c:v>
                </c:pt>
                <c:pt idx="740">
                  <c:v>865</c:v>
                </c:pt>
                <c:pt idx="741">
                  <c:v>865</c:v>
                </c:pt>
                <c:pt idx="742">
                  <c:v>865</c:v>
                </c:pt>
                <c:pt idx="743">
                  <c:v>865</c:v>
                </c:pt>
                <c:pt idx="744">
                  <c:v>865</c:v>
                </c:pt>
                <c:pt idx="745">
                  <c:v>865</c:v>
                </c:pt>
                <c:pt idx="746">
                  <c:v>865</c:v>
                </c:pt>
                <c:pt idx="747">
                  <c:v>865</c:v>
                </c:pt>
                <c:pt idx="748">
                  <c:v>865</c:v>
                </c:pt>
                <c:pt idx="749">
                  <c:v>865</c:v>
                </c:pt>
                <c:pt idx="750">
                  <c:v>865</c:v>
                </c:pt>
                <c:pt idx="751">
                  <c:v>865</c:v>
                </c:pt>
                <c:pt idx="752">
                  <c:v>865</c:v>
                </c:pt>
                <c:pt idx="753">
                  <c:v>865</c:v>
                </c:pt>
                <c:pt idx="754">
                  <c:v>865</c:v>
                </c:pt>
                <c:pt idx="755">
                  <c:v>865</c:v>
                </c:pt>
                <c:pt idx="756">
                  <c:v>865</c:v>
                </c:pt>
                <c:pt idx="757">
                  <c:v>865</c:v>
                </c:pt>
                <c:pt idx="758">
                  <c:v>865</c:v>
                </c:pt>
                <c:pt idx="759">
                  <c:v>865</c:v>
                </c:pt>
                <c:pt idx="760">
                  <c:v>865</c:v>
                </c:pt>
                <c:pt idx="761">
                  <c:v>865</c:v>
                </c:pt>
                <c:pt idx="762">
                  <c:v>865</c:v>
                </c:pt>
                <c:pt idx="763">
                  <c:v>865</c:v>
                </c:pt>
                <c:pt idx="764">
                  <c:v>865</c:v>
                </c:pt>
                <c:pt idx="765">
                  <c:v>866</c:v>
                </c:pt>
                <c:pt idx="766">
                  <c:v>865</c:v>
                </c:pt>
                <c:pt idx="767">
                  <c:v>866</c:v>
                </c:pt>
                <c:pt idx="768">
                  <c:v>865</c:v>
                </c:pt>
                <c:pt idx="769">
                  <c:v>866</c:v>
                </c:pt>
                <c:pt idx="770">
                  <c:v>865</c:v>
                </c:pt>
                <c:pt idx="771">
                  <c:v>866</c:v>
                </c:pt>
                <c:pt idx="772">
                  <c:v>866</c:v>
                </c:pt>
                <c:pt idx="773">
                  <c:v>866</c:v>
                </c:pt>
                <c:pt idx="774">
                  <c:v>865</c:v>
                </c:pt>
                <c:pt idx="775">
                  <c:v>866</c:v>
                </c:pt>
                <c:pt idx="776">
                  <c:v>866</c:v>
                </c:pt>
                <c:pt idx="777">
                  <c:v>866</c:v>
                </c:pt>
                <c:pt idx="778">
                  <c:v>865</c:v>
                </c:pt>
                <c:pt idx="779">
                  <c:v>866</c:v>
                </c:pt>
                <c:pt idx="780">
                  <c:v>866</c:v>
                </c:pt>
                <c:pt idx="781">
                  <c:v>866</c:v>
                </c:pt>
                <c:pt idx="782">
                  <c:v>866</c:v>
                </c:pt>
                <c:pt idx="783">
                  <c:v>866</c:v>
                </c:pt>
                <c:pt idx="784">
                  <c:v>866</c:v>
                </c:pt>
                <c:pt idx="785">
                  <c:v>866</c:v>
                </c:pt>
                <c:pt idx="786">
                  <c:v>866</c:v>
                </c:pt>
                <c:pt idx="787">
                  <c:v>865</c:v>
                </c:pt>
                <c:pt idx="788">
                  <c:v>866</c:v>
                </c:pt>
                <c:pt idx="789">
                  <c:v>866</c:v>
                </c:pt>
                <c:pt idx="790">
                  <c:v>866</c:v>
                </c:pt>
                <c:pt idx="791">
                  <c:v>866</c:v>
                </c:pt>
                <c:pt idx="792">
                  <c:v>866</c:v>
                </c:pt>
                <c:pt idx="793">
                  <c:v>866</c:v>
                </c:pt>
                <c:pt idx="794">
                  <c:v>866</c:v>
                </c:pt>
                <c:pt idx="795">
                  <c:v>866</c:v>
                </c:pt>
                <c:pt idx="796">
                  <c:v>866</c:v>
                </c:pt>
                <c:pt idx="797">
                  <c:v>866</c:v>
                </c:pt>
                <c:pt idx="798">
                  <c:v>866</c:v>
                </c:pt>
                <c:pt idx="799">
                  <c:v>866</c:v>
                </c:pt>
                <c:pt idx="800">
                  <c:v>866</c:v>
                </c:pt>
                <c:pt idx="801">
                  <c:v>866</c:v>
                </c:pt>
                <c:pt idx="802">
                  <c:v>866</c:v>
                </c:pt>
                <c:pt idx="803">
                  <c:v>866</c:v>
                </c:pt>
                <c:pt idx="804">
                  <c:v>866</c:v>
                </c:pt>
                <c:pt idx="805">
                  <c:v>866</c:v>
                </c:pt>
                <c:pt idx="806">
                  <c:v>866</c:v>
                </c:pt>
                <c:pt idx="807">
                  <c:v>866</c:v>
                </c:pt>
                <c:pt idx="808">
                  <c:v>866</c:v>
                </c:pt>
                <c:pt idx="809">
                  <c:v>866</c:v>
                </c:pt>
                <c:pt idx="810">
                  <c:v>866</c:v>
                </c:pt>
                <c:pt idx="811">
                  <c:v>866</c:v>
                </c:pt>
                <c:pt idx="812">
                  <c:v>866</c:v>
                </c:pt>
                <c:pt idx="813">
                  <c:v>866</c:v>
                </c:pt>
                <c:pt idx="814">
                  <c:v>866</c:v>
                </c:pt>
                <c:pt idx="815">
                  <c:v>866</c:v>
                </c:pt>
                <c:pt idx="816">
                  <c:v>866</c:v>
                </c:pt>
                <c:pt idx="817">
                  <c:v>866</c:v>
                </c:pt>
                <c:pt idx="818">
                  <c:v>866</c:v>
                </c:pt>
                <c:pt idx="819">
                  <c:v>866</c:v>
                </c:pt>
                <c:pt idx="820">
                  <c:v>866</c:v>
                </c:pt>
                <c:pt idx="821">
                  <c:v>866</c:v>
                </c:pt>
                <c:pt idx="822">
                  <c:v>866</c:v>
                </c:pt>
                <c:pt idx="823">
                  <c:v>866</c:v>
                </c:pt>
                <c:pt idx="824">
                  <c:v>866</c:v>
                </c:pt>
                <c:pt idx="825">
                  <c:v>866</c:v>
                </c:pt>
                <c:pt idx="826">
                  <c:v>866</c:v>
                </c:pt>
                <c:pt idx="827">
                  <c:v>866</c:v>
                </c:pt>
                <c:pt idx="828">
                  <c:v>866</c:v>
                </c:pt>
                <c:pt idx="829">
                  <c:v>866</c:v>
                </c:pt>
                <c:pt idx="830">
                  <c:v>866</c:v>
                </c:pt>
                <c:pt idx="831">
                  <c:v>866</c:v>
                </c:pt>
                <c:pt idx="832">
                  <c:v>866</c:v>
                </c:pt>
                <c:pt idx="833">
                  <c:v>866</c:v>
                </c:pt>
                <c:pt idx="834">
                  <c:v>866</c:v>
                </c:pt>
                <c:pt idx="835">
                  <c:v>866</c:v>
                </c:pt>
                <c:pt idx="836">
                  <c:v>866</c:v>
                </c:pt>
                <c:pt idx="837">
                  <c:v>866</c:v>
                </c:pt>
                <c:pt idx="838">
                  <c:v>866</c:v>
                </c:pt>
                <c:pt idx="839">
                  <c:v>866</c:v>
                </c:pt>
                <c:pt idx="840">
                  <c:v>866</c:v>
                </c:pt>
                <c:pt idx="841">
                  <c:v>866</c:v>
                </c:pt>
                <c:pt idx="842">
                  <c:v>866</c:v>
                </c:pt>
                <c:pt idx="843">
                  <c:v>866</c:v>
                </c:pt>
                <c:pt idx="844">
                  <c:v>866</c:v>
                </c:pt>
                <c:pt idx="845">
                  <c:v>866</c:v>
                </c:pt>
                <c:pt idx="846">
                  <c:v>866</c:v>
                </c:pt>
                <c:pt idx="847">
                  <c:v>866</c:v>
                </c:pt>
                <c:pt idx="848">
                  <c:v>867</c:v>
                </c:pt>
                <c:pt idx="849">
                  <c:v>866</c:v>
                </c:pt>
                <c:pt idx="850">
                  <c:v>867</c:v>
                </c:pt>
                <c:pt idx="851">
                  <c:v>866</c:v>
                </c:pt>
                <c:pt idx="852">
                  <c:v>866</c:v>
                </c:pt>
                <c:pt idx="853">
                  <c:v>867</c:v>
                </c:pt>
                <c:pt idx="854">
                  <c:v>867</c:v>
                </c:pt>
                <c:pt idx="855">
                  <c:v>867</c:v>
                </c:pt>
                <c:pt idx="856">
                  <c:v>866</c:v>
                </c:pt>
                <c:pt idx="857">
                  <c:v>866</c:v>
                </c:pt>
                <c:pt idx="858">
                  <c:v>866</c:v>
                </c:pt>
                <c:pt idx="859">
                  <c:v>866</c:v>
                </c:pt>
                <c:pt idx="860">
                  <c:v>867</c:v>
                </c:pt>
                <c:pt idx="861">
                  <c:v>867</c:v>
                </c:pt>
                <c:pt idx="862">
                  <c:v>867</c:v>
                </c:pt>
                <c:pt idx="863">
                  <c:v>867</c:v>
                </c:pt>
                <c:pt idx="864">
                  <c:v>867</c:v>
                </c:pt>
                <c:pt idx="865">
                  <c:v>867</c:v>
                </c:pt>
                <c:pt idx="866">
                  <c:v>867</c:v>
                </c:pt>
                <c:pt idx="867">
                  <c:v>867</c:v>
                </c:pt>
                <c:pt idx="868">
                  <c:v>867</c:v>
                </c:pt>
                <c:pt idx="869">
                  <c:v>868</c:v>
                </c:pt>
                <c:pt idx="870">
                  <c:v>868</c:v>
                </c:pt>
                <c:pt idx="871">
                  <c:v>868</c:v>
                </c:pt>
                <c:pt idx="872">
                  <c:v>868</c:v>
                </c:pt>
                <c:pt idx="873">
                  <c:v>868</c:v>
                </c:pt>
                <c:pt idx="874">
                  <c:v>869</c:v>
                </c:pt>
                <c:pt idx="875">
                  <c:v>869</c:v>
                </c:pt>
                <c:pt idx="876">
                  <c:v>869</c:v>
                </c:pt>
                <c:pt idx="877">
                  <c:v>869</c:v>
                </c:pt>
                <c:pt idx="878">
                  <c:v>869</c:v>
                </c:pt>
                <c:pt idx="879">
                  <c:v>871</c:v>
                </c:pt>
                <c:pt idx="880">
                  <c:v>871</c:v>
                </c:pt>
                <c:pt idx="881">
                  <c:v>871</c:v>
                </c:pt>
                <c:pt idx="882">
                  <c:v>871</c:v>
                </c:pt>
                <c:pt idx="883">
                  <c:v>871</c:v>
                </c:pt>
                <c:pt idx="884">
                  <c:v>872</c:v>
                </c:pt>
                <c:pt idx="885">
                  <c:v>873</c:v>
                </c:pt>
                <c:pt idx="886">
                  <c:v>873</c:v>
                </c:pt>
                <c:pt idx="887">
                  <c:v>873</c:v>
                </c:pt>
                <c:pt idx="888">
                  <c:v>874</c:v>
                </c:pt>
                <c:pt idx="889">
                  <c:v>875</c:v>
                </c:pt>
                <c:pt idx="890">
                  <c:v>875</c:v>
                </c:pt>
                <c:pt idx="891">
                  <c:v>875</c:v>
                </c:pt>
                <c:pt idx="892">
                  <c:v>876</c:v>
                </c:pt>
                <c:pt idx="893">
                  <c:v>876</c:v>
                </c:pt>
                <c:pt idx="894">
                  <c:v>876</c:v>
                </c:pt>
                <c:pt idx="895">
                  <c:v>877</c:v>
                </c:pt>
                <c:pt idx="896">
                  <c:v>878</c:v>
                </c:pt>
                <c:pt idx="897">
                  <c:v>878</c:v>
                </c:pt>
                <c:pt idx="898">
                  <c:v>879</c:v>
                </c:pt>
                <c:pt idx="899">
                  <c:v>880</c:v>
                </c:pt>
                <c:pt idx="900">
                  <c:v>880</c:v>
                </c:pt>
                <c:pt idx="901">
                  <c:v>881</c:v>
                </c:pt>
                <c:pt idx="902">
                  <c:v>881</c:v>
                </c:pt>
                <c:pt idx="903">
                  <c:v>882</c:v>
                </c:pt>
                <c:pt idx="904">
                  <c:v>883</c:v>
                </c:pt>
                <c:pt idx="905">
                  <c:v>883</c:v>
                </c:pt>
                <c:pt idx="906">
                  <c:v>884</c:v>
                </c:pt>
                <c:pt idx="907">
                  <c:v>884</c:v>
                </c:pt>
                <c:pt idx="908">
                  <c:v>885</c:v>
                </c:pt>
                <c:pt idx="909">
                  <c:v>886</c:v>
                </c:pt>
                <c:pt idx="910">
                  <c:v>887</c:v>
                </c:pt>
                <c:pt idx="911">
                  <c:v>888</c:v>
                </c:pt>
                <c:pt idx="912">
                  <c:v>889</c:v>
                </c:pt>
                <c:pt idx="913">
                  <c:v>889</c:v>
                </c:pt>
                <c:pt idx="914">
                  <c:v>890</c:v>
                </c:pt>
                <c:pt idx="915">
                  <c:v>890</c:v>
                </c:pt>
                <c:pt idx="916">
                  <c:v>891</c:v>
                </c:pt>
                <c:pt idx="917">
                  <c:v>892</c:v>
                </c:pt>
                <c:pt idx="918">
                  <c:v>893</c:v>
                </c:pt>
                <c:pt idx="919">
                  <c:v>893</c:v>
                </c:pt>
                <c:pt idx="920">
                  <c:v>894</c:v>
                </c:pt>
                <c:pt idx="921">
                  <c:v>895</c:v>
                </c:pt>
                <c:pt idx="922">
                  <c:v>896</c:v>
                </c:pt>
                <c:pt idx="923">
                  <c:v>897</c:v>
                </c:pt>
                <c:pt idx="924">
                  <c:v>898</c:v>
                </c:pt>
                <c:pt idx="925">
                  <c:v>899</c:v>
                </c:pt>
                <c:pt idx="926">
                  <c:v>899</c:v>
                </c:pt>
                <c:pt idx="927">
                  <c:v>900</c:v>
                </c:pt>
                <c:pt idx="928">
                  <c:v>901</c:v>
                </c:pt>
                <c:pt idx="929">
                  <c:v>902</c:v>
                </c:pt>
                <c:pt idx="930">
                  <c:v>902</c:v>
                </c:pt>
                <c:pt idx="931">
                  <c:v>904</c:v>
                </c:pt>
                <c:pt idx="932">
                  <c:v>904</c:v>
                </c:pt>
                <c:pt idx="933">
                  <c:v>905</c:v>
                </c:pt>
                <c:pt idx="934">
                  <c:v>907</c:v>
                </c:pt>
                <c:pt idx="935">
                  <c:v>907</c:v>
                </c:pt>
                <c:pt idx="936">
                  <c:v>908</c:v>
                </c:pt>
                <c:pt idx="937">
                  <c:v>909</c:v>
                </c:pt>
                <c:pt idx="938">
                  <c:v>910</c:v>
                </c:pt>
                <c:pt idx="939">
                  <c:v>910</c:v>
                </c:pt>
                <c:pt idx="940">
                  <c:v>912</c:v>
                </c:pt>
                <c:pt idx="941">
                  <c:v>913</c:v>
                </c:pt>
                <c:pt idx="942">
                  <c:v>913</c:v>
                </c:pt>
                <c:pt idx="943">
                  <c:v>915</c:v>
                </c:pt>
                <c:pt idx="944">
                  <c:v>915</c:v>
                </c:pt>
                <c:pt idx="945">
                  <c:v>917</c:v>
                </c:pt>
                <c:pt idx="946">
                  <c:v>917</c:v>
                </c:pt>
                <c:pt idx="947">
                  <c:v>918</c:v>
                </c:pt>
                <c:pt idx="948">
                  <c:v>919</c:v>
                </c:pt>
                <c:pt idx="949">
                  <c:v>920</c:v>
                </c:pt>
                <c:pt idx="950">
                  <c:v>921</c:v>
                </c:pt>
                <c:pt idx="951">
                  <c:v>922</c:v>
                </c:pt>
                <c:pt idx="952">
                  <c:v>923</c:v>
                </c:pt>
                <c:pt idx="953">
                  <c:v>924</c:v>
                </c:pt>
                <c:pt idx="954">
                  <c:v>925</c:v>
                </c:pt>
                <c:pt idx="955">
                  <c:v>926</c:v>
                </c:pt>
                <c:pt idx="956">
                  <c:v>927</c:v>
                </c:pt>
                <c:pt idx="957">
                  <c:v>927</c:v>
                </c:pt>
                <c:pt idx="958">
                  <c:v>929</c:v>
                </c:pt>
                <c:pt idx="959">
                  <c:v>930</c:v>
                </c:pt>
                <c:pt idx="960">
                  <c:v>930</c:v>
                </c:pt>
                <c:pt idx="961">
                  <c:v>931</c:v>
                </c:pt>
                <c:pt idx="962">
                  <c:v>933</c:v>
                </c:pt>
                <c:pt idx="963">
                  <c:v>934</c:v>
                </c:pt>
                <c:pt idx="964">
                  <c:v>935</c:v>
                </c:pt>
                <c:pt idx="965">
                  <c:v>936</c:v>
                </c:pt>
                <c:pt idx="966">
                  <c:v>937</c:v>
                </c:pt>
                <c:pt idx="967">
                  <c:v>937</c:v>
                </c:pt>
                <c:pt idx="968">
                  <c:v>938</c:v>
                </c:pt>
                <c:pt idx="969">
                  <c:v>940</c:v>
                </c:pt>
                <c:pt idx="970">
                  <c:v>941</c:v>
                </c:pt>
                <c:pt idx="971">
                  <c:v>941</c:v>
                </c:pt>
                <c:pt idx="972">
                  <c:v>943</c:v>
                </c:pt>
                <c:pt idx="973">
                  <c:v>944</c:v>
                </c:pt>
                <c:pt idx="974">
                  <c:v>944</c:v>
                </c:pt>
                <c:pt idx="975">
                  <c:v>945</c:v>
                </c:pt>
                <c:pt idx="976">
                  <c:v>947</c:v>
                </c:pt>
                <c:pt idx="977">
                  <c:v>948</c:v>
                </c:pt>
                <c:pt idx="978">
                  <c:v>948</c:v>
                </c:pt>
                <c:pt idx="979">
                  <c:v>950</c:v>
                </c:pt>
                <c:pt idx="980">
                  <c:v>952</c:v>
                </c:pt>
                <c:pt idx="981">
                  <c:v>952</c:v>
                </c:pt>
                <c:pt idx="982">
                  <c:v>953</c:v>
                </c:pt>
                <c:pt idx="983">
                  <c:v>954</c:v>
                </c:pt>
                <c:pt idx="984">
                  <c:v>955</c:v>
                </c:pt>
                <c:pt idx="985">
                  <c:v>957</c:v>
                </c:pt>
                <c:pt idx="986">
                  <c:v>957</c:v>
                </c:pt>
                <c:pt idx="987">
                  <c:v>958</c:v>
                </c:pt>
                <c:pt idx="988">
                  <c:v>960</c:v>
                </c:pt>
                <c:pt idx="989">
                  <c:v>960</c:v>
                </c:pt>
                <c:pt idx="990">
                  <c:v>961</c:v>
                </c:pt>
                <c:pt idx="991">
                  <c:v>963</c:v>
                </c:pt>
                <c:pt idx="992">
                  <c:v>963</c:v>
                </c:pt>
                <c:pt idx="993">
                  <c:v>965</c:v>
                </c:pt>
                <c:pt idx="994">
                  <c:v>965</c:v>
                </c:pt>
                <c:pt idx="995">
                  <c:v>967</c:v>
                </c:pt>
                <c:pt idx="996">
                  <c:v>968</c:v>
                </c:pt>
                <c:pt idx="997">
                  <c:v>969</c:v>
                </c:pt>
                <c:pt idx="998">
                  <c:v>969</c:v>
                </c:pt>
                <c:pt idx="999">
                  <c:v>971</c:v>
                </c:pt>
                <c:pt idx="1000">
                  <c:v>972</c:v>
                </c:pt>
                <c:pt idx="1001">
                  <c:v>973</c:v>
                </c:pt>
                <c:pt idx="1002">
                  <c:v>974</c:v>
                </c:pt>
                <c:pt idx="1003">
                  <c:v>976</c:v>
                </c:pt>
                <c:pt idx="1004">
                  <c:v>976</c:v>
                </c:pt>
                <c:pt idx="1005">
                  <c:v>977</c:v>
                </c:pt>
                <c:pt idx="1006">
                  <c:v>978</c:v>
                </c:pt>
                <c:pt idx="1007">
                  <c:v>979</c:v>
                </c:pt>
                <c:pt idx="1008">
                  <c:v>980</c:v>
                </c:pt>
                <c:pt idx="1009">
                  <c:v>981</c:v>
                </c:pt>
                <c:pt idx="1010">
                  <c:v>982</c:v>
                </c:pt>
                <c:pt idx="1011">
                  <c:v>984</c:v>
                </c:pt>
                <c:pt idx="1012">
                  <c:v>984</c:v>
                </c:pt>
                <c:pt idx="1013">
                  <c:v>985</c:v>
                </c:pt>
                <c:pt idx="1014">
                  <c:v>986</c:v>
                </c:pt>
                <c:pt idx="1015">
                  <c:v>987</c:v>
                </c:pt>
                <c:pt idx="1016">
                  <c:v>988</c:v>
                </c:pt>
                <c:pt idx="1017">
                  <c:v>989</c:v>
                </c:pt>
                <c:pt idx="1018">
                  <c:v>990</c:v>
                </c:pt>
                <c:pt idx="1019">
                  <c:v>991</c:v>
                </c:pt>
                <c:pt idx="1020">
                  <c:v>992</c:v>
                </c:pt>
                <c:pt idx="1021">
                  <c:v>993</c:v>
                </c:pt>
                <c:pt idx="1022">
                  <c:v>994</c:v>
                </c:pt>
                <c:pt idx="1023">
                  <c:v>995</c:v>
                </c:pt>
                <c:pt idx="1024">
                  <c:v>995</c:v>
                </c:pt>
                <c:pt idx="1025">
                  <c:v>996</c:v>
                </c:pt>
                <c:pt idx="1026">
                  <c:v>996</c:v>
                </c:pt>
                <c:pt idx="1027">
                  <c:v>998</c:v>
                </c:pt>
                <c:pt idx="1028">
                  <c:v>998</c:v>
                </c:pt>
                <c:pt idx="1029">
                  <c:v>1000</c:v>
                </c:pt>
                <c:pt idx="1030">
                  <c:v>1000</c:v>
                </c:pt>
                <c:pt idx="1031">
                  <c:v>1001</c:v>
                </c:pt>
                <c:pt idx="1032">
                  <c:v>1001</c:v>
                </c:pt>
                <c:pt idx="1033">
                  <c:v>1003</c:v>
                </c:pt>
                <c:pt idx="1034">
                  <c:v>1003</c:v>
                </c:pt>
                <c:pt idx="1035">
                  <c:v>1004</c:v>
                </c:pt>
                <c:pt idx="1036">
                  <c:v>1004</c:v>
                </c:pt>
                <c:pt idx="1037">
                  <c:v>1005</c:v>
                </c:pt>
                <c:pt idx="1038">
                  <c:v>1006</c:v>
                </c:pt>
                <c:pt idx="1039">
                  <c:v>1006</c:v>
                </c:pt>
                <c:pt idx="1040">
                  <c:v>1007</c:v>
                </c:pt>
                <c:pt idx="1041">
                  <c:v>1008</c:v>
                </c:pt>
                <c:pt idx="1042">
                  <c:v>1008</c:v>
                </c:pt>
                <c:pt idx="1043">
                  <c:v>1008</c:v>
                </c:pt>
                <c:pt idx="1044">
                  <c:v>1010</c:v>
                </c:pt>
                <c:pt idx="1045">
                  <c:v>1011</c:v>
                </c:pt>
                <c:pt idx="1046">
                  <c:v>1011</c:v>
                </c:pt>
                <c:pt idx="1047">
                  <c:v>1012</c:v>
                </c:pt>
                <c:pt idx="1048">
                  <c:v>1012</c:v>
                </c:pt>
                <c:pt idx="1049">
                  <c:v>1013</c:v>
                </c:pt>
                <c:pt idx="1050">
                  <c:v>1013</c:v>
                </c:pt>
                <c:pt idx="1051">
                  <c:v>1014</c:v>
                </c:pt>
                <c:pt idx="1052">
                  <c:v>1015</c:v>
                </c:pt>
                <c:pt idx="1053">
                  <c:v>1014</c:v>
                </c:pt>
                <c:pt idx="1054">
                  <c:v>1014</c:v>
                </c:pt>
                <c:pt idx="1055">
                  <c:v>1016</c:v>
                </c:pt>
                <c:pt idx="1056">
                  <c:v>1017</c:v>
                </c:pt>
                <c:pt idx="1057">
                  <c:v>1016</c:v>
                </c:pt>
                <c:pt idx="1058">
                  <c:v>1017</c:v>
                </c:pt>
                <c:pt idx="1059">
                  <c:v>1018</c:v>
                </c:pt>
                <c:pt idx="1060">
                  <c:v>1018</c:v>
                </c:pt>
                <c:pt idx="1061">
                  <c:v>1018</c:v>
                </c:pt>
                <c:pt idx="1062">
                  <c:v>1019</c:v>
                </c:pt>
                <c:pt idx="1063">
                  <c:v>1020</c:v>
                </c:pt>
                <c:pt idx="1064">
                  <c:v>1019</c:v>
                </c:pt>
                <c:pt idx="1065">
                  <c:v>1020</c:v>
                </c:pt>
                <c:pt idx="1066">
                  <c:v>1021</c:v>
                </c:pt>
                <c:pt idx="1067">
                  <c:v>1021</c:v>
                </c:pt>
                <c:pt idx="1068">
                  <c:v>1021</c:v>
                </c:pt>
                <c:pt idx="1069">
                  <c:v>1022</c:v>
                </c:pt>
                <c:pt idx="1070">
                  <c:v>1023</c:v>
                </c:pt>
                <c:pt idx="1071">
                  <c:v>1023</c:v>
                </c:pt>
                <c:pt idx="1072">
                  <c:v>1023</c:v>
                </c:pt>
                <c:pt idx="1073">
                  <c:v>1023</c:v>
                </c:pt>
                <c:pt idx="1074">
                  <c:v>1023</c:v>
                </c:pt>
                <c:pt idx="1075">
                  <c:v>1024</c:v>
                </c:pt>
                <c:pt idx="1076">
                  <c:v>1025</c:v>
                </c:pt>
                <c:pt idx="1077">
                  <c:v>1025</c:v>
                </c:pt>
                <c:pt idx="1078">
                  <c:v>1025</c:v>
                </c:pt>
                <c:pt idx="1079">
                  <c:v>1026</c:v>
                </c:pt>
                <c:pt idx="1080">
                  <c:v>1026</c:v>
                </c:pt>
                <c:pt idx="1081">
                  <c:v>1026</c:v>
                </c:pt>
                <c:pt idx="1082">
                  <c:v>1027</c:v>
                </c:pt>
                <c:pt idx="1083">
                  <c:v>1028</c:v>
                </c:pt>
                <c:pt idx="1084">
                  <c:v>1027</c:v>
                </c:pt>
                <c:pt idx="1085">
                  <c:v>1028</c:v>
                </c:pt>
                <c:pt idx="1086">
                  <c:v>1028</c:v>
                </c:pt>
                <c:pt idx="1087">
                  <c:v>1028</c:v>
                </c:pt>
                <c:pt idx="1088">
                  <c:v>1028</c:v>
                </c:pt>
                <c:pt idx="1089">
                  <c:v>1029</c:v>
                </c:pt>
                <c:pt idx="1090">
                  <c:v>1030</c:v>
                </c:pt>
                <c:pt idx="1091">
                  <c:v>1030</c:v>
                </c:pt>
                <c:pt idx="1092">
                  <c:v>1030</c:v>
                </c:pt>
                <c:pt idx="1093">
                  <c:v>1030</c:v>
                </c:pt>
                <c:pt idx="1094">
                  <c:v>1030</c:v>
                </c:pt>
                <c:pt idx="1095">
                  <c:v>1031</c:v>
                </c:pt>
                <c:pt idx="1096">
                  <c:v>1031</c:v>
                </c:pt>
                <c:pt idx="1097">
                  <c:v>1031</c:v>
                </c:pt>
                <c:pt idx="1098">
                  <c:v>1031</c:v>
                </c:pt>
                <c:pt idx="1099">
                  <c:v>1032</c:v>
                </c:pt>
                <c:pt idx="1100">
                  <c:v>1032</c:v>
                </c:pt>
                <c:pt idx="1101">
                  <c:v>1032</c:v>
                </c:pt>
                <c:pt idx="1102">
                  <c:v>1032</c:v>
                </c:pt>
                <c:pt idx="1103">
                  <c:v>1032</c:v>
                </c:pt>
                <c:pt idx="1104">
                  <c:v>1033</c:v>
                </c:pt>
                <c:pt idx="1105">
                  <c:v>1033</c:v>
                </c:pt>
                <c:pt idx="1106">
                  <c:v>1033</c:v>
                </c:pt>
                <c:pt idx="1107">
                  <c:v>1034</c:v>
                </c:pt>
                <c:pt idx="1108">
                  <c:v>1034</c:v>
                </c:pt>
                <c:pt idx="1109">
                  <c:v>1034</c:v>
                </c:pt>
                <c:pt idx="1110">
                  <c:v>1034</c:v>
                </c:pt>
                <c:pt idx="1111">
                  <c:v>1035</c:v>
                </c:pt>
                <c:pt idx="1112">
                  <c:v>1035</c:v>
                </c:pt>
                <c:pt idx="1113">
                  <c:v>1035</c:v>
                </c:pt>
                <c:pt idx="1114">
                  <c:v>1035</c:v>
                </c:pt>
                <c:pt idx="1115">
                  <c:v>1035</c:v>
                </c:pt>
                <c:pt idx="1116">
                  <c:v>1035</c:v>
                </c:pt>
                <c:pt idx="1117">
                  <c:v>1036</c:v>
                </c:pt>
                <c:pt idx="1118">
                  <c:v>1036</c:v>
                </c:pt>
                <c:pt idx="1119">
                  <c:v>1036</c:v>
                </c:pt>
                <c:pt idx="1120">
                  <c:v>1036</c:v>
                </c:pt>
                <c:pt idx="1121">
                  <c:v>1036</c:v>
                </c:pt>
                <c:pt idx="1122">
                  <c:v>1037</c:v>
                </c:pt>
                <c:pt idx="1123">
                  <c:v>1037</c:v>
                </c:pt>
                <c:pt idx="1124">
                  <c:v>1037</c:v>
                </c:pt>
                <c:pt idx="1125">
                  <c:v>1037</c:v>
                </c:pt>
                <c:pt idx="1126">
                  <c:v>1037</c:v>
                </c:pt>
                <c:pt idx="1127">
                  <c:v>1037</c:v>
                </c:pt>
                <c:pt idx="1128">
                  <c:v>1038</c:v>
                </c:pt>
                <c:pt idx="1129">
                  <c:v>1038</c:v>
                </c:pt>
                <c:pt idx="1130">
                  <c:v>1038</c:v>
                </c:pt>
                <c:pt idx="1131">
                  <c:v>1038</c:v>
                </c:pt>
                <c:pt idx="1132">
                  <c:v>1038</c:v>
                </c:pt>
                <c:pt idx="1133">
                  <c:v>1038</c:v>
                </c:pt>
                <c:pt idx="1134">
                  <c:v>1039</c:v>
                </c:pt>
                <c:pt idx="1135">
                  <c:v>1039</c:v>
                </c:pt>
                <c:pt idx="1136">
                  <c:v>1039</c:v>
                </c:pt>
                <c:pt idx="1137">
                  <c:v>1039</c:v>
                </c:pt>
                <c:pt idx="1138">
                  <c:v>1039</c:v>
                </c:pt>
                <c:pt idx="1139">
                  <c:v>1039</c:v>
                </c:pt>
                <c:pt idx="1140">
                  <c:v>1039</c:v>
                </c:pt>
                <c:pt idx="1141">
                  <c:v>1039</c:v>
                </c:pt>
                <c:pt idx="1142">
                  <c:v>1039</c:v>
                </c:pt>
                <c:pt idx="1143">
                  <c:v>1039</c:v>
                </c:pt>
                <c:pt idx="1144">
                  <c:v>1040</c:v>
                </c:pt>
                <c:pt idx="1145">
                  <c:v>1040</c:v>
                </c:pt>
                <c:pt idx="1146">
                  <c:v>1040</c:v>
                </c:pt>
                <c:pt idx="1147">
                  <c:v>1040</c:v>
                </c:pt>
                <c:pt idx="1148">
                  <c:v>1040</c:v>
                </c:pt>
                <c:pt idx="1149">
                  <c:v>1040</c:v>
                </c:pt>
                <c:pt idx="1150">
                  <c:v>1041</c:v>
                </c:pt>
                <c:pt idx="1151">
                  <c:v>1041</c:v>
                </c:pt>
                <c:pt idx="1152">
                  <c:v>1041</c:v>
                </c:pt>
                <c:pt idx="1153">
                  <c:v>1041</c:v>
                </c:pt>
                <c:pt idx="1154">
                  <c:v>1041</c:v>
                </c:pt>
                <c:pt idx="1155">
                  <c:v>1041</c:v>
                </c:pt>
                <c:pt idx="1156">
                  <c:v>1041</c:v>
                </c:pt>
                <c:pt idx="1157">
                  <c:v>1041</c:v>
                </c:pt>
                <c:pt idx="1158">
                  <c:v>1041</c:v>
                </c:pt>
                <c:pt idx="1159">
                  <c:v>1041</c:v>
                </c:pt>
                <c:pt idx="1160">
                  <c:v>1041</c:v>
                </c:pt>
                <c:pt idx="1161">
                  <c:v>1041</c:v>
                </c:pt>
                <c:pt idx="1162">
                  <c:v>1042</c:v>
                </c:pt>
                <c:pt idx="1163">
                  <c:v>1042</c:v>
                </c:pt>
                <c:pt idx="1164">
                  <c:v>1042</c:v>
                </c:pt>
                <c:pt idx="1165">
                  <c:v>1042</c:v>
                </c:pt>
                <c:pt idx="1166">
                  <c:v>1042</c:v>
                </c:pt>
                <c:pt idx="1167">
                  <c:v>1042</c:v>
                </c:pt>
                <c:pt idx="1168">
                  <c:v>1042</c:v>
                </c:pt>
                <c:pt idx="1169">
                  <c:v>1042</c:v>
                </c:pt>
                <c:pt idx="1170">
                  <c:v>1042</c:v>
                </c:pt>
                <c:pt idx="1171">
                  <c:v>1042</c:v>
                </c:pt>
                <c:pt idx="1172">
                  <c:v>1042</c:v>
                </c:pt>
                <c:pt idx="1173">
                  <c:v>1042</c:v>
                </c:pt>
                <c:pt idx="1174">
                  <c:v>1043</c:v>
                </c:pt>
                <c:pt idx="1175">
                  <c:v>1043</c:v>
                </c:pt>
                <c:pt idx="1176">
                  <c:v>1043</c:v>
                </c:pt>
                <c:pt idx="1177">
                  <c:v>1043</c:v>
                </c:pt>
                <c:pt idx="1178">
                  <c:v>1043</c:v>
                </c:pt>
                <c:pt idx="1179">
                  <c:v>1043</c:v>
                </c:pt>
                <c:pt idx="1180">
                  <c:v>1043</c:v>
                </c:pt>
                <c:pt idx="1181">
                  <c:v>1043</c:v>
                </c:pt>
                <c:pt idx="1182">
                  <c:v>1043</c:v>
                </c:pt>
                <c:pt idx="1183">
                  <c:v>1043</c:v>
                </c:pt>
                <c:pt idx="1184">
                  <c:v>1043</c:v>
                </c:pt>
                <c:pt idx="1185">
                  <c:v>1043</c:v>
                </c:pt>
                <c:pt idx="1186">
                  <c:v>1043</c:v>
                </c:pt>
                <c:pt idx="1187">
                  <c:v>1043</c:v>
                </c:pt>
                <c:pt idx="1188">
                  <c:v>1043</c:v>
                </c:pt>
                <c:pt idx="1189">
                  <c:v>1043</c:v>
                </c:pt>
                <c:pt idx="1190">
                  <c:v>1043</c:v>
                </c:pt>
                <c:pt idx="1191">
                  <c:v>1044</c:v>
                </c:pt>
                <c:pt idx="1192">
                  <c:v>1044</c:v>
                </c:pt>
                <c:pt idx="1193">
                  <c:v>1044</c:v>
                </c:pt>
                <c:pt idx="1194">
                  <c:v>1044</c:v>
                </c:pt>
                <c:pt idx="1195">
                  <c:v>1044</c:v>
                </c:pt>
                <c:pt idx="1196">
                  <c:v>1044</c:v>
                </c:pt>
                <c:pt idx="1197">
                  <c:v>1044</c:v>
                </c:pt>
                <c:pt idx="1198">
                  <c:v>1044</c:v>
                </c:pt>
                <c:pt idx="1199">
                  <c:v>1044</c:v>
                </c:pt>
                <c:pt idx="1200">
                  <c:v>1044</c:v>
                </c:pt>
                <c:pt idx="1201">
                  <c:v>1044</c:v>
                </c:pt>
                <c:pt idx="1202">
                  <c:v>1044</c:v>
                </c:pt>
                <c:pt idx="1203">
                  <c:v>1044</c:v>
                </c:pt>
                <c:pt idx="1204">
                  <c:v>1044</c:v>
                </c:pt>
                <c:pt idx="1205">
                  <c:v>1044</c:v>
                </c:pt>
                <c:pt idx="1206">
                  <c:v>1044</c:v>
                </c:pt>
                <c:pt idx="1207">
                  <c:v>1044</c:v>
                </c:pt>
                <c:pt idx="1208">
                  <c:v>1044</c:v>
                </c:pt>
                <c:pt idx="1209">
                  <c:v>1045</c:v>
                </c:pt>
                <c:pt idx="1210">
                  <c:v>1044</c:v>
                </c:pt>
                <c:pt idx="1211">
                  <c:v>1045</c:v>
                </c:pt>
                <c:pt idx="1212">
                  <c:v>1044</c:v>
                </c:pt>
                <c:pt idx="1213">
                  <c:v>1044</c:v>
                </c:pt>
                <c:pt idx="1214">
                  <c:v>1044</c:v>
                </c:pt>
                <c:pt idx="1215">
                  <c:v>1045</c:v>
                </c:pt>
                <c:pt idx="1216">
                  <c:v>1044</c:v>
                </c:pt>
                <c:pt idx="1217">
                  <c:v>1045</c:v>
                </c:pt>
                <c:pt idx="1218">
                  <c:v>1045</c:v>
                </c:pt>
                <c:pt idx="1219">
                  <c:v>1045</c:v>
                </c:pt>
                <c:pt idx="1220">
                  <c:v>1044</c:v>
                </c:pt>
                <c:pt idx="1221">
                  <c:v>1045</c:v>
                </c:pt>
                <c:pt idx="1222">
                  <c:v>1045</c:v>
                </c:pt>
                <c:pt idx="1223">
                  <c:v>1045</c:v>
                </c:pt>
                <c:pt idx="1224">
                  <c:v>1045</c:v>
                </c:pt>
                <c:pt idx="1225">
                  <c:v>1045</c:v>
                </c:pt>
                <c:pt idx="1226">
                  <c:v>1045</c:v>
                </c:pt>
                <c:pt idx="1227">
                  <c:v>1045</c:v>
                </c:pt>
                <c:pt idx="1228">
                  <c:v>1045</c:v>
                </c:pt>
                <c:pt idx="1229">
                  <c:v>1045</c:v>
                </c:pt>
                <c:pt idx="1230">
                  <c:v>1045</c:v>
                </c:pt>
                <c:pt idx="1231">
                  <c:v>1045</c:v>
                </c:pt>
                <c:pt idx="1232">
                  <c:v>1045</c:v>
                </c:pt>
                <c:pt idx="1233">
                  <c:v>1045</c:v>
                </c:pt>
                <c:pt idx="1234">
                  <c:v>1045</c:v>
                </c:pt>
                <c:pt idx="1235">
                  <c:v>1045</c:v>
                </c:pt>
                <c:pt idx="1236">
                  <c:v>1045</c:v>
                </c:pt>
                <c:pt idx="1237">
                  <c:v>1045</c:v>
                </c:pt>
                <c:pt idx="1238">
                  <c:v>1045</c:v>
                </c:pt>
                <c:pt idx="1239">
                  <c:v>1045</c:v>
                </c:pt>
                <c:pt idx="1240">
                  <c:v>1045</c:v>
                </c:pt>
                <c:pt idx="1241">
                  <c:v>1045</c:v>
                </c:pt>
                <c:pt idx="1242">
                  <c:v>1045</c:v>
                </c:pt>
                <c:pt idx="1243">
                  <c:v>1045</c:v>
                </c:pt>
                <c:pt idx="1244">
                  <c:v>1045</c:v>
                </c:pt>
                <c:pt idx="1245">
                  <c:v>1045</c:v>
                </c:pt>
                <c:pt idx="1246">
                  <c:v>1045</c:v>
                </c:pt>
                <c:pt idx="1247">
                  <c:v>1045</c:v>
                </c:pt>
                <c:pt idx="1248">
                  <c:v>1045</c:v>
                </c:pt>
                <c:pt idx="1249">
                  <c:v>1046</c:v>
                </c:pt>
                <c:pt idx="1250">
                  <c:v>1045</c:v>
                </c:pt>
                <c:pt idx="1251">
                  <c:v>1046</c:v>
                </c:pt>
                <c:pt idx="1252">
                  <c:v>1046</c:v>
                </c:pt>
                <c:pt idx="1253">
                  <c:v>1046</c:v>
                </c:pt>
                <c:pt idx="1254">
                  <c:v>1045</c:v>
                </c:pt>
                <c:pt idx="1255">
                  <c:v>1045</c:v>
                </c:pt>
                <c:pt idx="1256">
                  <c:v>1045</c:v>
                </c:pt>
                <c:pt idx="1257">
                  <c:v>1046</c:v>
                </c:pt>
                <c:pt idx="1258">
                  <c:v>1046</c:v>
                </c:pt>
                <c:pt idx="1259">
                  <c:v>1046</c:v>
                </c:pt>
                <c:pt idx="1260">
                  <c:v>1046</c:v>
                </c:pt>
                <c:pt idx="1261">
                  <c:v>1046</c:v>
                </c:pt>
                <c:pt idx="1262">
                  <c:v>1046</c:v>
                </c:pt>
                <c:pt idx="1263">
                  <c:v>1046</c:v>
                </c:pt>
                <c:pt idx="1264">
                  <c:v>1046</c:v>
                </c:pt>
                <c:pt idx="1265">
                  <c:v>1046</c:v>
                </c:pt>
                <c:pt idx="1266">
                  <c:v>1045</c:v>
                </c:pt>
                <c:pt idx="1267">
                  <c:v>1046</c:v>
                </c:pt>
                <c:pt idx="1268">
                  <c:v>1046</c:v>
                </c:pt>
                <c:pt idx="1269">
                  <c:v>1046</c:v>
                </c:pt>
                <c:pt idx="1270">
                  <c:v>1046</c:v>
                </c:pt>
                <c:pt idx="1271">
                  <c:v>1046</c:v>
                </c:pt>
                <c:pt idx="1272">
                  <c:v>1046</c:v>
                </c:pt>
                <c:pt idx="1273">
                  <c:v>1046</c:v>
                </c:pt>
                <c:pt idx="1274">
                  <c:v>1046</c:v>
                </c:pt>
                <c:pt idx="1275">
                  <c:v>1046</c:v>
                </c:pt>
                <c:pt idx="1276">
                  <c:v>1046</c:v>
                </c:pt>
                <c:pt idx="1277">
                  <c:v>1046</c:v>
                </c:pt>
                <c:pt idx="1278">
                  <c:v>1046</c:v>
                </c:pt>
                <c:pt idx="1279">
                  <c:v>1046</c:v>
                </c:pt>
                <c:pt idx="1280">
                  <c:v>1046</c:v>
                </c:pt>
                <c:pt idx="1281">
                  <c:v>1046</c:v>
                </c:pt>
                <c:pt idx="1282">
                  <c:v>1046</c:v>
                </c:pt>
                <c:pt idx="1283">
                  <c:v>1046</c:v>
                </c:pt>
                <c:pt idx="1284">
                  <c:v>1046</c:v>
                </c:pt>
                <c:pt idx="1285">
                  <c:v>1046</c:v>
                </c:pt>
                <c:pt idx="1286">
                  <c:v>1046</c:v>
                </c:pt>
                <c:pt idx="1287">
                  <c:v>1046</c:v>
                </c:pt>
                <c:pt idx="1288">
                  <c:v>1046</c:v>
                </c:pt>
                <c:pt idx="1289">
                  <c:v>1046</c:v>
                </c:pt>
                <c:pt idx="1290">
                  <c:v>1046</c:v>
                </c:pt>
                <c:pt idx="1291">
                  <c:v>1046</c:v>
                </c:pt>
                <c:pt idx="1292">
                  <c:v>1046</c:v>
                </c:pt>
                <c:pt idx="1293">
                  <c:v>1046</c:v>
                </c:pt>
                <c:pt idx="1294">
                  <c:v>1046</c:v>
                </c:pt>
                <c:pt idx="1295">
                  <c:v>1046</c:v>
                </c:pt>
                <c:pt idx="1296">
                  <c:v>1046</c:v>
                </c:pt>
                <c:pt idx="1297">
                  <c:v>1046</c:v>
                </c:pt>
                <c:pt idx="1298">
                  <c:v>1046</c:v>
                </c:pt>
                <c:pt idx="1299">
                  <c:v>1046</c:v>
                </c:pt>
                <c:pt idx="1300">
                  <c:v>1046</c:v>
                </c:pt>
                <c:pt idx="1301">
                  <c:v>1046</c:v>
                </c:pt>
                <c:pt idx="1302">
                  <c:v>1047</c:v>
                </c:pt>
                <c:pt idx="1303">
                  <c:v>1046</c:v>
                </c:pt>
                <c:pt idx="1304">
                  <c:v>1046</c:v>
                </c:pt>
                <c:pt idx="1305">
                  <c:v>1046</c:v>
                </c:pt>
                <c:pt idx="1306">
                  <c:v>1046</c:v>
                </c:pt>
                <c:pt idx="1307">
                  <c:v>1047</c:v>
                </c:pt>
                <c:pt idx="1308">
                  <c:v>1047</c:v>
                </c:pt>
                <c:pt idx="1309">
                  <c:v>1046</c:v>
                </c:pt>
                <c:pt idx="1310">
                  <c:v>1046</c:v>
                </c:pt>
                <c:pt idx="1311">
                  <c:v>1046</c:v>
                </c:pt>
                <c:pt idx="1312">
                  <c:v>1047</c:v>
                </c:pt>
                <c:pt idx="1313">
                  <c:v>1047</c:v>
                </c:pt>
                <c:pt idx="1314">
                  <c:v>1046</c:v>
                </c:pt>
                <c:pt idx="1315">
                  <c:v>1046</c:v>
                </c:pt>
                <c:pt idx="1316">
                  <c:v>1046</c:v>
                </c:pt>
                <c:pt idx="1317">
                  <c:v>1046</c:v>
                </c:pt>
                <c:pt idx="1318">
                  <c:v>1047</c:v>
                </c:pt>
                <c:pt idx="1319">
                  <c:v>1046</c:v>
                </c:pt>
                <c:pt idx="1320">
                  <c:v>1046</c:v>
                </c:pt>
                <c:pt idx="1321">
                  <c:v>1047</c:v>
                </c:pt>
                <c:pt idx="1322">
                  <c:v>1046</c:v>
                </c:pt>
                <c:pt idx="1323">
                  <c:v>1046</c:v>
                </c:pt>
                <c:pt idx="1324">
                  <c:v>1047</c:v>
                </c:pt>
                <c:pt idx="1325">
                  <c:v>1046</c:v>
                </c:pt>
                <c:pt idx="1326">
                  <c:v>1046</c:v>
                </c:pt>
                <c:pt idx="1327">
                  <c:v>1046</c:v>
                </c:pt>
                <c:pt idx="1328">
                  <c:v>1046</c:v>
                </c:pt>
                <c:pt idx="1329">
                  <c:v>1046</c:v>
                </c:pt>
                <c:pt idx="1330">
                  <c:v>1046</c:v>
                </c:pt>
                <c:pt idx="1331">
                  <c:v>1046</c:v>
                </c:pt>
                <c:pt idx="1332">
                  <c:v>1046</c:v>
                </c:pt>
                <c:pt idx="1333">
                  <c:v>1046</c:v>
                </c:pt>
                <c:pt idx="1334">
                  <c:v>1046</c:v>
                </c:pt>
                <c:pt idx="1335">
                  <c:v>1046</c:v>
                </c:pt>
                <c:pt idx="1336">
                  <c:v>1046</c:v>
                </c:pt>
                <c:pt idx="1337">
                  <c:v>1046</c:v>
                </c:pt>
                <c:pt idx="1338">
                  <c:v>1046</c:v>
                </c:pt>
                <c:pt idx="1339">
                  <c:v>1046</c:v>
                </c:pt>
                <c:pt idx="1340">
                  <c:v>1046</c:v>
                </c:pt>
                <c:pt idx="1341">
                  <c:v>1046</c:v>
                </c:pt>
                <c:pt idx="1342">
                  <c:v>1046</c:v>
                </c:pt>
                <c:pt idx="1343">
                  <c:v>1046</c:v>
                </c:pt>
                <c:pt idx="1344">
                  <c:v>1046</c:v>
                </c:pt>
                <c:pt idx="1345">
                  <c:v>1047</c:v>
                </c:pt>
                <c:pt idx="1346">
                  <c:v>1046</c:v>
                </c:pt>
                <c:pt idx="1347">
                  <c:v>1047</c:v>
                </c:pt>
                <c:pt idx="1348">
                  <c:v>1047</c:v>
                </c:pt>
                <c:pt idx="1349">
                  <c:v>1047</c:v>
                </c:pt>
                <c:pt idx="1350">
                  <c:v>1047</c:v>
                </c:pt>
                <c:pt idx="1351">
                  <c:v>1047</c:v>
                </c:pt>
                <c:pt idx="1352">
                  <c:v>1047</c:v>
                </c:pt>
                <c:pt idx="1353">
                  <c:v>1047</c:v>
                </c:pt>
                <c:pt idx="1354">
                  <c:v>1047</c:v>
                </c:pt>
                <c:pt idx="1355">
                  <c:v>1047</c:v>
                </c:pt>
                <c:pt idx="1356">
                  <c:v>1047</c:v>
                </c:pt>
                <c:pt idx="1357">
                  <c:v>1047</c:v>
                </c:pt>
                <c:pt idx="1358">
                  <c:v>1047</c:v>
                </c:pt>
                <c:pt idx="1359">
                  <c:v>1047</c:v>
                </c:pt>
                <c:pt idx="1360">
                  <c:v>1047</c:v>
                </c:pt>
                <c:pt idx="1361">
                  <c:v>1046</c:v>
                </c:pt>
                <c:pt idx="1362">
                  <c:v>1046</c:v>
                </c:pt>
                <c:pt idx="1363">
                  <c:v>1047</c:v>
                </c:pt>
                <c:pt idx="1364">
                  <c:v>1046</c:v>
                </c:pt>
                <c:pt idx="1365">
                  <c:v>1047</c:v>
                </c:pt>
                <c:pt idx="1366">
                  <c:v>1047</c:v>
                </c:pt>
                <c:pt idx="1367">
                  <c:v>1047</c:v>
                </c:pt>
                <c:pt idx="1368">
                  <c:v>1047</c:v>
                </c:pt>
                <c:pt idx="1369">
                  <c:v>1047</c:v>
                </c:pt>
                <c:pt idx="1370">
                  <c:v>1047</c:v>
                </c:pt>
                <c:pt idx="1371">
                  <c:v>1047</c:v>
                </c:pt>
                <c:pt idx="1372">
                  <c:v>1047</c:v>
                </c:pt>
                <c:pt idx="1373">
                  <c:v>1047</c:v>
                </c:pt>
                <c:pt idx="1374">
                  <c:v>1047</c:v>
                </c:pt>
                <c:pt idx="1375">
                  <c:v>1047</c:v>
                </c:pt>
                <c:pt idx="1376">
                  <c:v>1047</c:v>
                </c:pt>
                <c:pt idx="1377">
                  <c:v>1047</c:v>
                </c:pt>
                <c:pt idx="1378">
                  <c:v>1047</c:v>
                </c:pt>
                <c:pt idx="1379">
                  <c:v>1047</c:v>
                </c:pt>
                <c:pt idx="1380">
                  <c:v>1047</c:v>
                </c:pt>
                <c:pt idx="1381">
                  <c:v>1047</c:v>
                </c:pt>
                <c:pt idx="1382">
                  <c:v>1047</c:v>
                </c:pt>
                <c:pt idx="1383">
                  <c:v>1047</c:v>
                </c:pt>
                <c:pt idx="1384">
                  <c:v>1047</c:v>
                </c:pt>
                <c:pt idx="1385">
                  <c:v>1047</c:v>
                </c:pt>
                <c:pt idx="1386">
                  <c:v>1047</c:v>
                </c:pt>
                <c:pt idx="1387">
                  <c:v>1047</c:v>
                </c:pt>
                <c:pt idx="1388">
                  <c:v>1047</c:v>
                </c:pt>
                <c:pt idx="1389">
                  <c:v>1047</c:v>
                </c:pt>
                <c:pt idx="1390">
                  <c:v>1047</c:v>
                </c:pt>
                <c:pt idx="1391">
                  <c:v>1047</c:v>
                </c:pt>
                <c:pt idx="1392">
                  <c:v>1047</c:v>
                </c:pt>
                <c:pt idx="1393">
                  <c:v>1047</c:v>
                </c:pt>
                <c:pt idx="1394">
                  <c:v>1047</c:v>
                </c:pt>
                <c:pt idx="1395">
                  <c:v>1047</c:v>
                </c:pt>
                <c:pt idx="1396">
                  <c:v>1047</c:v>
                </c:pt>
                <c:pt idx="1397">
                  <c:v>1047</c:v>
                </c:pt>
                <c:pt idx="1398">
                  <c:v>1047</c:v>
                </c:pt>
                <c:pt idx="1399">
                  <c:v>1047</c:v>
                </c:pt>
                <c:pt idx="1400">
                  <c:v>1047</c:v>
                </c:pt>
                <c:pt idx="1401">
                  <c:v>1047</c:v>
                </c:pt>
                <c:pt idx="1402">
                  <c:v>1047</c:v>
                </c:pt>
                <c:pt idx="1403">
                  <c:v>1047</c:v>
                </c:pt>
                <c:pt idx="1404">
                  <c:v>1047</c:v>
                </c:pt>
                <c:pt idx="1405">
                  <c:v>1047</c:v>
                </c:pt>
                <c:pt idx="1406">
                  <c:v>1047</c:v>
                </c:pt>
                <c:pt idx="1407">
                  <c:v>1047</c:v>
                </c:pt>
                <c:pt idx="1408">
                  <c:v>1047</c:v>
                </c:pt>
                <c:pt idx="1409">
                  <c:v>1047</c:v>
                </c:pt>
                <c:pt idx="1410">
                  <c:v>1047</c:v>
                </c:pt>
                <c:pt idx="1411">
                  <c:v>1047</c:v>
                </c:pt>
                <c:pt idx="1412">
                  <c:v>1047</c:v>
                </c:pt>
                <c:pt idx="1413">
                  <c:v>1047</c:v>
                </c:pt>
                <c:pt idx="1414">
                  <c:v>1047</c:v>
                </c:pt>
                <c:pt idx="1415">
                  <c:v>1047</c:v>
                </c:pt>
                <c:pt idx="1416">
                  <c:v>1047</c:v>
                </c:pt>
                <c:pt idx="1417">
                  <c:v>1047</c:v>
                </c:pt>
                <c:pt idx="1418">
                  <c:v>1047</c:v>
                </c:pt>
                <c:pt idx="1419">
                  <c:v>1047</c:v>
                </c:pt>
                <c:pt idx="1420">
                  <c:v>1047</c:v>
                </c:pt>
                <c:pt idx="1421">
                  <c:v>1047</c:v>
                </c:pt>
                <c:pt idx="1422">
                  <c:v>1047</c:v>
                </c:pt>
                <c:pt idx="1423">
                  <c:v>1047</c:v>
                </c:pt>
                <c:pt idx="1424">
                  <c:v>1047</c:v>
                </c:pt>
                <c:pt idx="1425">
                  <c:v>1047</c:v>
                </c:pt>
                <c:pt idx="1426">
                  <c:v>1047</c:v>
                </c:pt>
                <c:pt idx="1427">
                  <c:v>1047</c:v>
                </c:pt>
                <c:pt idx="1428">
                  <c:v>1047</c:v>
                </c:pt>
                <c:pt idx="1429">
                  <c:v>1047</c:v>
                </c:pt>
                <c:pt idx="1430">
                  <c:v>1047</c:v>
                </c:pt>
                <c:pt idx="1431">
                  <c:v>1047</c:v>
                </c:pt>
                <c:pt idx="1432">
                  <c:v>1047</c:v>
                </c:pt>
                <c:pt idx="1433">
                  <c:v>1047</c:v>
                </c:pt>
                <c:pt idx="1434">
                  <c:v>1047</c:v>
                </c:pt>
                <c:pt idx="1435">
                  <c:v>1047</c:v>
                </c:pt>
                <c:pt idx="1436">
                  <c:v>1047</c:v>
                </c:pt>
                <c:pt idx="1437">
                  <c:v>1047</c:v>
                </c:pt>
                <c:pt idx="1438">
                  <c:v>1047</c:v>
                </c:pt>
                <c:pt idx="1439">
                  <c:v>1047</c:v>
                </c:pt>
                <c:pt idx="1440">
                  <c:v>1047</c:v>
                </c:pt>
                <c:pt idx="1441">
                  <c:v>1047</c:v>
                </c:pt>
                <c:pt idx="1442">
                  <c:v>1047</c:v>
                </c:pt>
                <c:pt idx="1443">
                  <c:v>1047</c:v>
                </c:pt>
                <c:pt idx="1444">
                  <c:v>1047</c:v>
                </c:pt>
                <c:pt idx="1445">
                  <c:v>1047</c:v>
                </c:pt>
                <c:pt idx="1446">
                  <c:v>1047</c:v>
                </c:pt>
                <c:pt idx="1447">
                  <c:v>1047</c:v>
                </c:pt>
                <c:pt idx="1448">
                  <c:v>1047</c:v>
                </c:pt>
                <c:pt idx="1449">
                  <c:v>1047</c:v>
                </c:pt>
                <c:pt idx="1450">
                  <c:v>1047</c:v>
                </c:pt>
                <c:pt idx="1451">
                  <c:v>1047</c:v>
                </c:pt>
                <c:pt idx="1452">
                  <c:v>1047</c:v>
                </c:pt>
                <c:pt idx="1453">
                  <c:v>1047</c:v>
                </c:pt>
                <c:pt idx="1454">
                  <c:v>1047</c:v>
                </c:pt>
                <c:pt idx="1455">
                  <c:v>1047</c:v>
                </c:pt>
                <c:pt idx="1456">
                  <c:v>1047</c:v>
                </c:pt>
                <c:pt idx="1457">
                  <c:v>1047</c:v>
                </c:pt>
                <c:pt idx="1458">
                  <c:v>1047</c:v>
                </c:pt>
                <c:pt idx="1459">
                  <c:v>1047</c:v>
                </c:pt>
                <c:pt idx="1460">
                  <c:v>1047</c:v>
                </c:pt>
                <c:pt idx="1461">
                  <c:v>1047</c:v>
                </c:pt>
                <c:pt idx="1462">
                  <c:v>1047</c:v>
                </c:pt>
                <c:pt idx="1463">
                  <c:v>1047</c:v>
                </c:pt>
                <c:pt idx="1464">
                  <c:v>1047</c:v>
                </c:pt>
                <c:pt idx="1465">
                  <c:v>1047</c:v>
                </c:pt>
                <c:pt idx="1466">
                  <c:v>1047</c:v>
                </c:pt>
                <c:pt idx="1467">
                  <c:v>1047</c:v>
                </c:pt>
                <c:pt idx="1468">
                  <c:v>1047</c:v>
                </c:pt>
                <c:pt idx="1469">
                  <c:v>1047</c:v>
                </c:pt>
                <c:pt idx="1470">
                  <c:v>1047</c:v>
                </c:pt>
                <c:pt idx="1471">
                  <c:v>1047</c:v>
                </c:pt>
                <c:pt idx="1472">
                  <c:v>1047</c:v>
                </c:pt>
                <c:pt idx="1473">
                  <c:v>1047</c:v>
                </c:pt>
                <c:pt idx="1474">
                  <c:v>1047</c:v>
                </c:pt>
                <c:pt idx="1475">
                  <c:v>1047</c:v>
                </c:pt>
                <c:pt idx="1476">
                  <c:v>1047</c:v>
                </c:pt>
                <c:pt idx="1477">
                  <c:v>1047</c:v>
                </c:pt>
                <c:pt idx="1478">
                  <c:v>1047</c:v>
                </c:pt>
                <c:pt idx="1479">
                  <c:v>1047</c:v>
                </c:pt>
                <c:pt idx="1480">
                  <c:v>1047</c:v>
                </c:pt>
                <c:pt idx="1481">
                  <c:v>1047</c:v>
                </c:pt>
                <c:pt idx="1482">
                  <c:v>1047</c:v>
                </c:pt>
                <c:pt idx="1483">
                  <c:v>1047</c:v>
                </c:pt>
                <c:pt idx="1484">
                  <c:v>1047</c:v>
                </c:pt>
                <c:pt idx="1485">
                  <c:v>1047</c:v>
                </c:pt>
                <c:pt idx="1486">
                  <c:v>1047</c:v>
                </c:pt>
                <c:pt idx="1487">
                  <c:v>1047</c:v>
                </c:pt>
                <c:pt idx="1488">
                  <c:v>1047</c:v>
                </c:pt>
                <c:pt idx="1489">
                  <c:v>1047</c:v>
                </c:pt>
                <c:pt idx="1490">
                  <c:v>1047</c:v>
                </c:pt>
                <c:pt idx="1491">
                  <c:v>1047</c:v>
                </c:pt>
                <c:pt idx="1492">
                  <c:v>1048</c:v>
                </c:pt>
                <c:pt idx="1493">
                  <c:v>1047</c:v>
                </c:pt>
                <c:pt idx="1494">
                  <c:v>1047</c:v>
                </c:pt>
                <c:pt idx="1495">
                  <c:v>1047</c:v>
                </c:pt>
                <c:pt idx="1496">
                  <c:v>1048</c:v>
                </c:pt>
                <c:pt idx="1497">
                  <c:v>1047</c:v>
                </c:pt>
                <c:pt idx="1498">
                  <c:v>1047</c:v>
                </c:pt>
                <c:pt idx="1499">
                  <c:v>1047</c:v>
                </c:pt>
                <c:pt idx="1500">
                  <c:v>1048</c:v>
                </c:pt>
                <c:pt idx="1501">
                  <c:v>1047</c:v>
                </c:pt>
                <c:pt idx="1502">
                  <c:v>1047</c:v>
                </c:pt>
                <c:pt idx="1503">
                  <c:v>1047</c:v>
                </c:pt>
                <c:pt idx="1504">
                  <c:v>1047</c:v>
                </c:pt>
                <c:pt idx="1505">
                  <c:v>1047</c:v>
                </c:pt>
                <c:pt idx="1506">
                  <c:v>1047</c:v>
                </c:pt>
                <c:pt idx="1507">
                  <c:v>1047</c:v>
                </c:pt>
                <c:pt idx="1508">
                  <c:v>1047</c:v>
                </c:pt>
                <c:pt idx="1509">
                  <c:v>1047</c:v>
                </c:pt>
                <c:pt idx="1510">
                  <c:v>1047</c:v>
                </c:pt>
                <c:pt idx="1511">
                  <c:v>1047</c:v>
                </c:pt>
                <c:pt idx="1512">
                  <c:v>1047</c:v>
                </c:pt>
                <c:pt idx="1513">
                  <c:v>1047</c:v>
                </c:pt>
                <c:pt idx="1514">
                  <c:v>1047</c:v>
                </c:pt>
                <c:pt idx="1515">
                  <c:v>1047</c:v>
                </c:pt>
                <c:pt idx="1516">
                  <c:v>1047</c:v>
                </c:pt>
                <c:pt idx="1517">
                  <c:v>1047</c:v>
                </c:pt>
                <c:pt idx="1518">
                  <c:v>1047</c:v>
                </c:pt>
                <c:pt idx="1519">
                  <c:v>1047</c:v>
                </c:pt>
                <c:pt idx="1520">
                  <c:v>1047</c:v>
                </c:pt>
                <c:pt idx="1521">
                  <c:v>1047</c:v>
                </c:pt>
                <c:pt idx="1522">
                  <c:v>1047</c:v>
                </c:pt>
                <c:pt idx="1523">
                  <c:v>1047</c:v>
                </c:pt>
                <c:pt idx="1524">
                  <c:v>1047</c:v>
                </c:pt>
                <c:pt idx="1525">
                  <c:v>1047</c:v>
                </c:pt>
                <c:pt idx="1526">
                  <c:v>1047</c:v>
                </c:pt>
                <c:pt idx="1527">
                  <c:v>1047</c:v>
                </c:pt>
                <c:pt idx="1528">
                  <c:v>1047</c:v>
                </c:pt>
                <c:pt idx="1529">
                  <c:v>1047</c:v>
                </c:pt>
                <c:pt idx="1530">
                  <c:v>1047</c:v>
                </c:pt>
                <c:pt idx="1531">
                  <c:v>1047</c:v>
                </c:pt>
                <c:pt idx="1532">
                  <c:v>1047</c:v>
                </c:pt>
                <c:pt idx="1533">
                  <c:v>1047</c:v>
                </c:pt>
                <c:pt idx="1534">
                  <c:v>1047</c:v>
                </c:pt>
                <c:pt idx="1535">
                  <c:v>1047</c:v>
                </c:pt>
                <c:pt idx="1536">
                  <c:v>1047</c:v>
                </c:pt>
                <c:pt idx="1537">
                  <c:v>1047</c:v>
                </c:pt>
                <c:pt idx="1538">
                  <c:v>1047</c:v>
                </c:pt>
                <c:pt idx="1539">
                  <c:v>1047</c:v>
                </c:pt>
                <c:pt idx="1540">
                  <c:v>1047</c:v>
                </c:pt>
                <c:pt idx="1541">
                  <c:v>1047</c:v>
                </c:pt>
                <c:pt idx="1542">
                  <c:v>1047</c:v>
                </c:pt>
                <c:pt idx="1543">
                  <c:v>1047</c:v>
                </c:pt>
                <c:pt idx="1544">
                  <c:v>1047</c:v>
                </c:pt>
                <c:pt idx="1545">
                  <c:v>1047</c:v>
                </c:pt>
                <c:pt idx="1546">
                  <c:v>1047</c:v>
                </c:pt>
                <c:pt idx="1547">
                  <c:v>1047</c:v>
                </c:pt>
                <c:pt idx="1548">
                  <c:v>1047</c:v>
                </c:pt>
                <c:pt idx="1549">
                  <c:v>1047</c:v>
                </c:pt>
                <c:pt idx="1550">
                  <c:v>1047</c:v>
                </c:pt>
                <c:pt idx="1551">
                  <c:v>1047</c:v>
                </c:pt>
                <c:pt idx="1552">
                  <c:v>1047</c:v>
                </c:pt>
                <c:pt idx="1553">
                  <c:v>1047</c:v>
                </c:pt>
                <c:pt idx="1554">
                  <c:v>1047</c:v>
                </c:pt>
                <c:pt idx="1555">
                  <c:v>1047</c:v>
                </c:pt>
                <c:pt idx="1556">
                  <c:v>1047</c:v>
                </c:pt>
                <c:pt idx="1557">
                  <c:v>1047</c:v>
                </c:pt>
                <c:pt idx="1558">
                  <c:v>1047</c:v>
                </c:pt>
                <c:pt idx="1559">
                  <c:v>1047</c:v>
                </c:pt>
                <c:pt idx="1560">
                  <c:v>1047</c:v>
                </c:pt>
                <c:pt idx="1561">
                  <c:v>1047</c:v>
                </c:pt>
                <c:pt idx="1562">
                  <c:v>1047</c:v>
                </c:pt>
                <c:pt idx="1563">
                  <c:v>1047</c:v>
                </c:pt>
                <c:pt idx="1564">
                  <c:v>1047</c:v>
                </c:pt>
                <c:pt idx="1565">
                  <c:v>1047</c:v>
                </c:pt>
                <c:pt idx="1566">
                  <c:v>1047</c:v>
                </c:pt>
                <c:pt idx="1567">
                  <c:v>1047</c:v>
                </c:pt>
                <c:pt idx="1568">
                  <c:v>1047</c:v>
                </c:pt>
                <c:pt idx="1569">
                  <c:v>1047</c:v>
                </c:pt>
                <c:pt idx="1570">
                  <c:v>1047</c:v>
                </c:pt>
                <c:pt idx="1571">
                  <c:v>1047</c:v>
                </c:pt>
                <c:pt idx="1572">
                  <c:v>1047</c:v>
                </c:pt>
                <c:pt idx="1573">
                  <c:v>1047</c:v>
                </c:pt>
                <c:pt idx="1574">
                  <c:v>1047</c:v>
                </c:pt>
                <c:pt idx="1575">
                  <c:v>1047</c:v>
                </c:pt>
                <c:pt idx="1576">
                  <c:v>1047</c:v>
                </c:pt>
                <c:pt idx="1577">
                  <c:v>1047</c:v>
                </c:pt>
                <c:pt idx="1578">
                  <c:v>1047</c:v>
                </c:pt>
                <c:pt idx="1579">
                  <c:v>1047</c:v>
                </c:pt>
                <c:pt idx="1580">
                  <c:v>1047</c:v>
                </c:pt>
                <c:pt idx="1581">
                  <c:v>1047</c:v>
                </c:pt>
                <c:pt idx="1582">
                  <c:v>1047</c:v>
                </c:pt>
                <c:pt idx="1583">
                  <c:v>1047</c:v>
                </c:pt>
                <c:pt idx="1584">
                  <c:v>1047</c:v>
                </c:pt>
                <c:pt idx="1585">
                  <c:v>1047</c:v>
                </c:pt>
                <c:pt idx="1586">
                  <c:v>1047</c:v>
                </c:pt>
                <c:pt idx="1587">
                  <c:v>1047</c:v>
                </c:pt>
                <c:pt idx="1588">
                  <c:v>1047</c:v>
                </c:pt>
                <c:pt idx="1589">
                  <c:v>1047</c:v>
                </c:pt>
                <c:pt idx="1590">
                  <c:v>1047</c:v>
                </c:pt>
                <c:pt idx="1591">
                  <c:v>1047</c:v>
                </c:pt>
                <c:pt idx="1592">
                  <c:v>1047</c:v>
                </c:pt>
                <c:pt idx="1593">
                  <c:v>1047</c:v>
                </c:pt>
                <c:pt idx="1594">
                  <c:v>1048</c:v>
                </c:pt>
                <c:pt idx="1595">
                  <c:v>1047</c:v>
                </c:pt>
                <c:pt idx="1596">
                  <c:v>1047</c:v>
                </c:pt>
                <c:pt idx="1597">
                  <c:v>1047</c:v>
                </c:pt>
                <c:pt idx="1598">
                  <c:v>1047</c:v>
                </c:pt>
                <c:pt idx="1599">
                  <c:v>1048</c:v>
                </c:pt>
                <c:pt idx="1600">
                  <c:v>1047</c:v>
                </c:pt>
                <c:pt idx="1601">
                  <c:v>1047</c:v>
                </c:pt>
                <c:pt idx="1602">
                  <c:v>1047</c:v>
                </c:pt>
                <c:pt idx="1603">
                  <c:v>1047</c:v>
                </c:pt>
                <c:pt idx="1604">
                  <c:v>1048</c:v>
                </c:pt>
                <c:pt idx="1605">
                  <c:v>1047</c:v>
                </c:pt>
                <c:pt idx="1606">
                  <c:v>1047</c:v>
                </c:pt>
                <c:pt idx="1607">
                  <c:v>1047</c:v>
                </c:pt>
                <c:pt idx="1608">
                  <c:v>1047</c:v>
                </c:pt>
                <c:pt idx="1609">
                  <c:v>1047</c:v>
                </c:pt>
                <c:pt idx="1610">
                  <c:v>1047</c:v>
                </c:pt>
                <c:pt idx="1611">
                  <c:v>1047</c:v>
                </c:pt>
                <c:pt idx="1612">
                  <c:v>1047</c:v>
                </c:pt>
                <c:pt idx="1613">
                  <c:v>1047</c:v>
                </c:pt>
                <c:pt idx="1614">
                  <c:v>1047</c:v>
                </c:pt>
                <c:pt idx="1615">
                  <c:v>1047</c:v>
                </c:pt>
                <c:pt idx="1616">
                  <c:v>1047</c:v>
                </c:pt>
                <c:pt idx="1617">
                  <c:v>1047</c:v>
                </c:pt>
                <c:pt idx="1618">
                  <c:v>1048</c:v>
                </c:pt>
                <c:pt idx="1619">
                  <c:v>1047</c:v>
                </c:pt>
                <c:pt idx="1620">
                  <c:v>1048</c:v>
                </c:pt>
                <c:pt idx="1621">
                  <c:v>1047</c:v>
                </c:pt>
                <c:pt idx="1622">
                  <c:v>1047</c:v>
                </c:pt>
                <c:pt idx="1623">
                  <c:v>1047</c:v>
                </c:pt>
                <c:pt idx="1624">
                  <c:v>1047</c:v>
                </c:pt>
                <c:pt idx="1625">
                  <c:v>1048</c:v>
                </c:pt>
                <c:pt idx="1626">
                  <c:v>1048</c:v>
                </c:pt>
                <c:pt idx="1627">
                  <c:v>1047</c:v>
                </c:pt>
                <c:pt idx="1628">
                  <c:v>1047</c:v>
                </c:pt>
                <c:pt idx="1629">
                  <c:v>1047</c:v>
                </c:pt>
                <c:pt idx="1630">
                  <c:v>1047</c:v>
                </c:pt>
                <c:pt idx="1631">
                  <c:v>1047</c:v>
                </c:pt>
                <c:pt idx="1632">
                  <c:v>1047</c:v>
                </c:pt>
                <c:pt idx="1633">
                  <c:v>1047</c:v>
                </c:pt>
                <c:pt idx="1634">
                  <c:v>1047</c:v>
                </c:pt>
                <c:pt idx="1635">
                  <c:v>1047</c:v>
                </c:pt>
                <c:pt idx="1636">
                  <c:v>1047</c:v>
                </c:pt>
                <c:pt idx="1637">
                  <c:v>1047</c:v>
                </c:pt>
                <c:pt idx="1638">
                  <c:v>1047</c:v>
                </c:pt>
                <c:pt idx="1639">
                  <c:v>1047</c:v>
                </c:pt>
                <c:pt idx="1640">
                  <c:v>1047</c:v>
                </c:pt>
                <c:pt idx="1641">
                  <c:v>1047</c:v>
                </c:pt>
                <c:pt idx="1642">
                  <c:v>1047</c:v>
                </c:pt>
                <c:pt idx="1643">
                  <c:v>1047</c:v>
                </c:pt>
                <c:pt idx="1644">
                  <c:v>1047</c:v>
                </c:pt>
                <c:pt idx="1645">
                  <c:v>1047</c:v>
                </c:pt>
                <c:pt idx="1646">
                  <c:v>1047</c:v>
                </c:pt>
                <c:pt idx="1647">
                  <c:v>1047</c:v>
                </c:pt>
                <c:pt idx="1648">
                  <c:v>1047</c:v>
                </c:pt>
                <c:pt idx="1649">
                  <c:v>1047</c:v>
                </c:pt>
                <c:pt idx="1650">
                  <c:v>1047</c:v>
                </c:pt>
                <c:pt idx="1651">
                  <c:v>1048</c:v>
                </c:pt>
                <c:pt idx="1652">
                  <c:v>1047</c:v>
                </c:pt>
                <c:pt idx="1653">
                  <c:v>1047</c:v>
                </c:pt>
                <c:pt idx="1654">
                  <c:v>1047</c:v>
                </c:pt>
                <c:pt idx="1655">
                  <c:v>1047</c:v>
                </c:pt>
                <c:pt idx="1656">
                  <c:v>1047</c:v>
                </c:pt>
                <c:pt idx="1657">
                  <c:v>1047</c:v>
                </c:pt>
                <c:pt idx="1658">
                  <c:v>1047</c:v>
                </c:pt>
                <c:pt idx="1659">
                  <c:v>1047</c:v>
                </c:pt>
                <c:pt idx="1660">
                  <c:v>1047</c:v>
                </c:pt>
                <c:pt idx="1661">
                  <c:v>1047</c:v>
                </c:pt>
                <c:pt idx="1662">
                  <c:v>1047</c:v>
                </c:pt>
                <c:pt idx="1663">
                  <c:v>1047</c:v>
                </c:pt>
                <c:pt idx="1664">
                  <c:v>1047</c:v>
                </c:pt>
                <c:pt idx="1665">
                  <c:v>1047</c:v>
                </c:pt>
                <c:pt idx="1666">
                  <c:v>1047</c:v>
                </c:pt>
                <c:pt idx="1667">
                  <c:v>1047</c:v>
                </c:pt>
                <c:pt idx="1668">
                  <c:v>1047</c:v>
                </c:pt>
                <c:pt idx="1669">
                  <c:v>1047</c:v>
                </c:pt>
                <c:pt idx="1670">
                  <c:v>1047</c:v>
                </c:pt>
                <c:pt idx="1671">
                  <c:v>1047</c:v>
                </c:pt>
                <c:pt idx="1672">
                  <c:v>1047</c:v>
                </c:pt>
                <c:pt idx="1673">
                  <c:v>1047</c:v>
                </c:pt>
                <c:pt idx="1674">
                  <c:v>1047</c:v>
                </c:pt>
                <c:pt idx="1675">
                  <c:v>1047</c:v>
                </c:pt>
                <c:pt idx="1676">
                  <c:v>1047</c:v>
                </c:pt>
                <c:pt idx="1677">
                  <c:v>1047</c:v>
                </c:pt>
                <c:pt idx="1678">
                  <c:v>1047</c:v>
                </c:pt>
                <c:pt idx="1679">
                  <c:v>1047</c:v>
                </c:pt>
                <c:pt idx="1680">
                  <c:v>1047</c:v>
                </c:pt>
                <c:pt idx="1681">
                  <c:v>1047</c:v>
                </c:pt>
                <c:pt idx="1682">
                  <c:v>1047</c:v>
                </c:pt>
                <c:pt idx="1683">
                  <c:v>1047</c:v>
                </c:pt>
                <c:pt idx="1684">
                  <c:v>1047</c:v>
                </c:pt>
                <c:pt idx="1685">
                  <c:v>1047</c:v>
                </c:pt>
                <c:pt idx="1686">
                  <c:v>1047</c:v>
                </c:pt>
                <c:pt idx="1687">
                  <c:v>1048</c:v>
                </c:pt>
                <c:pt idx="1688">
                  <c:v>1047</c:v>
                </c:pt>
                <c:pt idx="1689">
                  <c:v>1047</c:v>
                </c:pt>
                <c:pt idx="1690">
                  <c:v>1047</c:v>
                </c:pt>
                <c:pt idx="1691">
                  <c:v>1047</c:v>
                </c:pt>
                <c:pt idx="1692">
                  <c:v>1047</c:v>
                </c:pt>
                <c:pt idx="1693">
                  <c:v>1047</c:v>
                </c:pt>
                <c:pt idx="1694">
                  <c:v>1047</c:v>
                </c:pt>
                <c:pt idx="1695">
                  <c:v>1048</c:v>
                </c:pt>
                <c:pt idx="1696">
                  <c:v>1047</c:v>
                </c:pt>
                <c:pt idx="1697">
                  <c:v>1047</c:v>
                </c:pt>
                <c:pt idx="1698">
                  <c:v>1047</c:v>
                </c:pt>
                <c:pt idx="1699">
                  <c:v>1047</c:v>
                </c:pt>
                <c:pt idx="1700">
                  <c:v>1047</c:v>
                </c:pt>
                <c:pt idx="1701">
                  <c:v>1047</c:v>
                </c:pt>
                <c:pt idx="1702">
                  <c:v>1047</c:v>
                </c:pt>
                <c:pt idx="1703">
                  <c:v>1047</c:v>
                </c:pt>
                <c:pt idx="1704">
                  <c:v>1047</c:v>
                </c:pt>
                <c:pt idx="1705">
                  <c:v>1047</c:v>
                </c:pt>
                <c:pt idx="1706">
                  <c:v>1047</c:v>
                </c:pt>
                <c:pt idx="1707">
                  <c:v>1047</c:v>
                </c:pt>
                <c:pt idx="1708">
                  <c:v>1047</c:v>
                </c:pt>
                <c:pt idx="1709">
                  <c:v>1047</c:v>
                </c:pt>
                <c:pt idx="1710">
                  <c:v>1047</c:v>
                </c:pt>
                <c:pt idx="1711">
                  <c:v>1047</c:v>
                </c:pt>
                <c:pt idx="1712">
                  <c:v>1047</c:v>
                </c:pt>
                <c:pt idx="1713">
                  <c:v>1047</c:v>
                </c:pt>
                <c:pt idx="1714">
                  <c:v>1047</c:v>
                </c:pt>
                <c:pt idx="1715">
                  <c:v>1047</c:v>
                </c:pt>
                <c:pt idx="1716">
                  <c:v>1048</c:v>
                </c:pt>
                <c:pt idx="1717">
                  <c:v>1047</c:v>
                </c:pt>
                <c:pt idx="1718">
                  <c:v>1047</c:v>
                </c:pt>
                <c:pt idx="1719">
                  <c:v>1048</c:v>
                </c:pt>
                <c:pt idx="1720">
                  <c:v>1047</c:v>
                </c:pt>
                <c:pt idx="1721">
                  <c:v>1047</c:v>
                </c:pt>
                <c:pt idx="1722">
                  <c:v>1048</c:v>
                </c:pt>
                <c:pt idx="1723">
                  <c:v>1047</c:v>
                </c:pt>
                <c:pt idx="1724">
                  <c:v>1047</c:v>
                </c:pt>
                <c:pt idx="1725">
                  <c:v>1047</c:v>
                </c:pt>
                <c:pt idx="1726">
                  <c:v>1047</c:v>
                </c:pt>
                <c:pt idx="1727">
                  <c:v>1047</c:v>
                </c:pt>
                <c:pt idx="1728">
                  <c:v>1048</c:v>
                </c:pt>
                <c:pt idx="1729">
                  <c:v>1047</c:v>
                </c:pt>
                <c:pt idx="1730">
                  <c:v>1047</c:v>
                </c:pt>
                <c:pt idx="1731">
                  <c:v>1047</c:v>
                </c:pt>
                <c:pt idx="1732">
                  <c:v>1047</c:v>
                </c:pt>
                <c:pt idx="1733">
                  <c:v>1047</c:v>
                </c:pt>
                <c:pt idx="1734">
                  <c:v>1047</c:v>
                </c:pt>
                <c:pt idx="1735">
                  <c:v>1047</c:v>
                </c:pt>
                <c:pt idx="1736">
                  <c:v>1047</c:v>
                </c:pt>
                <c:pt idx="1737">
                  <c:v>1047</c:v>
                </c:pt>
                <c:pt idx="1738">
                  <c:v>1047</c:v>
                </c:pt>
                <c:pt idx="1739">
                  <c:v>1047</c:v>
                </c:pt>
                <c:pt idx="1740">
                  <c:v>1047</c:v>
                </c:pt>
                <c:pt idx="1741">
                  <c:v>1047</c:v>
                </c:pt>
                <c:pt idx="1742">
                  <c:v>1047</c:v>
                </c:pt>
                <c:pt idx="1743">
                  <c:v>1047</c:v>
                </c:pt>
                <c:pt idx="1744">
                  <c:v>1047</c:v>
                </c:pt>
                <c:pt idx="1745">
                  <c:v>1047</c:v>
                </c:pt>
                <c:pt idx="1746">
                  <c:v>1047</c:v>
                </c:pt>
                <c:pt idx="1747">
                  <c:v>1047</c:v>
                </c:pt>
                <c:pt idx="1748">
                  <c:v>1047</c:v>
                </c:pt>
                <c:pt idx="1749">
                  <c:v>1047</c:v>
                </c:pt>
                <c:pt idx="1750">
                  <c:v>1047</c:v>
                </c:pt>
                <c:pt idx="1751">
                  <c:v>1048</c:v>
                </c:pt>
                <c:pt idx="1752">
                  <c:v>1047</c:v>
                </c:pt>
                <c:pt idx="1753">
                  <c:v>1047</c:v>
                </c:pt>
                <c:pt idx="1754">
                  <c:v>1047</c:v>
                </c:pt>
                <c:pt idx="1755">
                  <c:v>1047</c:v>
                </c:pt>
                <c:pt idx="1756">
                  <c:v>1047</c:v>
                </c:pt>
                <c:pt idx="1757">
                  <c:v>1047</c:v>
                </c:pt>
                <c:pt idx="1758">
                  <c:v>1047</c:v>
                </c:pt>
                <c:pt idx="1759">
                  <c:v>1047</c:v>
                </c:pt>
                <c:pt idx="1760">
                  <c:v>1048</c:v>
                </c:pt>
                <c:pt idx="1761">
                  <c:v>1048</c:v>
                </c:pt>
                <c:pt idx="1762">
                  <c:v>1047</c:v>
                </c:pt>
                <c:pt idx="1763">
                  <c:v>1047</c:v>
                </c:pt>
                <c:pt idx="1764">
                  <c:v>1048</c:v>
                </c:pt>
                <c:pt idx="1765">
                  <c:v>1048</c:v>
                </c:pt>
                <c:pt idx="1766">
                  <c:v>1047</c:v>
                </c:pt>
                <c:pt idx="1767">
                  <c:v>1047</c:v>
                </c:pt>
                <c:pt idx="1768">
                  <c:v>1047</c:v>
                </c:pt>
                <c:pt idx="1769">
                  <c:v>1048</c:v>
                </c:pt>
                <c:pt idx="1770">
                  <c:v>1047</c:v>
                </c:pt>
                <c:pt idx="1771">
                  <c:v>1047</c:v>
                </c:pt>
                <c:pt idx="1772">
                  <c:v>1047</c:v>
                </c:pt>
                <c:pt idx="1773">
                  <c:v>1047</c:v>
                </c:pt>
                <c:pt idx="1774">
                  <c:v>1048</c:v>
                </c:pt>
                <c:pt idx="1775">
                  <c:v>1048</c:v>
                </c:pt>
                <c:pt idx="1776">
                  <c:v>1047</c:v>
                </c:pt>
                <c:pt idx="1777">
                  <c:v>1047</c:v>
                </c:pt>
                <c:pt idx="1778">
                  <c:v>1047</c:v>
                </c:pt>
                <c:pt idx="1779">
                  <c:v>1047</c:v>
                </c:pt>
                <c:pt idx="1780">
                  <c:v>1048</c:v>
                </c:pt>
                <c:pt idx="1781">
                  <c:v>1047</c:v>
                </c:pt>
                <c:pt idx="1782">
                  <c:v>1047</c:v>
                </c:pt>
                <c:pt idx="1783">
                  <c:v>1047</c:v>
                </c:pt>
                <c:pt idx="1784">
                  <c:v>1048</c:v>
                </c:pt>
                <c:pt idx="1785">
                  <c:v>1047</c:v>
                </c:pt>
                <c:pt idx="1786">
                  <c:v>1047</c:v>
                </c:pt>
                <c:pt idx="1787">
                  <c:v>1048</c:v>
                </c:pt>
                <c:pt idx="1788">
                  <c:v>1047</c:v>
                </c:pt>
                <c:pt idx="1789">
                  <c:v>1047</c:v>
                </c:pt>
                <c:pt idx="1790">
                  <c:v>1047</c:v>
                </c:pt>
                <c:pt idx="1791">
                  <c:v>1048</c:v>
                </c:pt>
                <c:pt idx="1792">
                  <c:v>1047</c:v>
                </c:pt>
                <c:pt idx="1793">
                  <c:v>1047</c:v>
                </c:pt>
                <c:pt idx="1794">
                  <c:v>1048</c:v>
                </c:pt>
                <c:pt idx="1795">
                  <c:v>1047</c:v>
                </c:pt>
                <c:pt idx="1796">
                  <c:v>1047</c:v>
                </c:pt>
                <c:pt idx="1797">
                  <c:v>1047</c:v>
                </c:pt>
                <c:pt idx="1798">
                  <c:v>1047</c:v>
                </c:pt>
                <c:pt idx="1799">
                  <c:v>1048</c:v>
                </c:pt>
                <c:pt idx="1800">
                  <c:v>1047</c:v>
                </c:pt>
                <c:pt idx="1801">
                  <c:v>1048</c:v>
                </c:pt>
                <c:pt idx="1802">
                  <c:v>1048</c:v>
                </c:pt>
                <c:pt idx="1803">
                  <c:v>1048</c:v>
                </c:pt>
                <c:pt idx="1804">
                  <c:v>1047</c:v>
                </c:pt>
                <c:pt idx="1805">
                  <c:v>1047</c:v>
                </c:pt>
                <c:pt idx="1806">
                  <c:v>1047</c:v>
                </c:pt>
                <c:pt idx="1807">
                  <c:v>1048</c:v>
                </c:pt>
                <c:pt idx="1808">
                  <c:v>1047</c:v>
                </c:pt>
                <c:pt idx="1809">
                  <c:v>1047</c:v>
                </c:pt>
                <c:pt idx="1810">
                  <c:v>1048</c:v>
                </c:pt>
                <c:pt idx="1811">
                  <c:v>1048</c:v>
                </c:pt>
                <c:pt idx="1812">
                  <c:v>1047</c:v>
                </c:pt>
                <c:pt idx="1813">
                  <c:v>1047</c:v>
                </c:pt>
                <c:pt idx="1814">
                  <c:v>1048</c:v>
                </c:pt>
                <c:pt idx="1815">
                  <c:v>1047</c:v>
                </c:pt>
                <c:pt idx="1816">
                  <c:v>1047</c:v>
                </c:pt>
                <c:pt idx="1817">
                  <c:v>1047</c:v>
                </c:pt>
                <c:pt idx="1818">
                  <c:v>1048</c:v>
                </c:pt>
                <c:pt idx="1819">
                  <c:v>1047</c:v>
                </c:pt>
                <c:pt idx="1820">
                  <c:v>1047</c:v>
                </c:pt>
                <c:pt idx="1821">
                  <c:v>1048</c:v>
                </c:pt>
                <c:pt idx="1822">
                  <c:v>1047</c:v>
                </c:pt>
                <c:pt idx="1823">
                  <c:v>1047</c:v>
                </c:pt>
                <c:pt idx="1824">
                  <c:v>1047</c:v>
                </c:pt>
                <c:pt idx="1825">
                  <c:v>1047</c:v>
                </c:pt>
                <c:pt idx="1826">
                  <c:v>1047</c:v>
                </c:pt>
                <c:pt idx="1827">
                  <c:v>1047</c:v>
                </c:pt>
                <c:pt idx="1828">
                  <c:v>1047</c:v>
                </c:pt>
                <c:pt idx="1829">
                  <c:v>1048</c:v>
                </c:pt>
                <c:pt idx="1830">
                  <c:v>1047</c:v>
                </c:pt>
                <c:pt idx="1831">
                  <c:v>1048</c:v>
                </c:pt>
                <c:pt idx="1832">
                  <c:v>1048</c:v>
                </c:pt>
                <c:pt idx="1833">
                  <c:v>1047</c:v>
                </c:pt>
                <c:pt idx="1834">
                  <c:v>1047</c:v>
                </c:pt>
                <c:pt idx="1835">
                  <c:v>1048</c:v>
                </c:pt>
                <c:pt idx="1836">
                  <c:v>1048</c:v>
                </c:pt>
                <c:pt idx="1837">
                  <c:v>1047</c:v>
                </c:pt>
                <c:pt idx="1838">
                  <c:v>1047</c:v>
                </c:pt>
                <c:pt idx="1839">
                  <c:v>1047</c:v>
                </c:pt>
                <c:pt idx="1840">
                  <c:v>1048</c:v>
                </c:pt>
                <c:pt idx="1841">
                  <c:v>1048</c:v>
                </c:pt>
                <c:pt idx="1842">
                  <c:v>1047</c:v>
                </c:pt>
                <c:pt idx="1843">
                  <c:v>1048</c:v>
                </c:pt>
                <c:pt idx="1844">
                  <c:v>1047</c:v>
                </c:pt>
                <c:pt idx="1845">
                  <c:v>1047</c:v>
                </c:pt>
                <c:pt idx="1846">
                  <c:v>1048</c:v>
                </c:pt>
                <c:pt idx="1847">
                  <c:v>1048</c:v>
                </c:pt>
                <c:pt idx="1848">
                  <c:v>1047</c:v>
                </c:pt>
                <c:pt idx="1849">
                  <c:v>1048</c:v>
                </c:pt>
                <c:pt idx="1850">
                  <c:v>1047</c:v>
                </c:pt>
                <c:pt idx="1851">
                  <c:v>1048</c:v>
                </c:pt>
                <c:pt idx="1852">
                  <c:v>1047</c:v>
                </c:pt>
                <c:pt idx="1853">
                  <c:v>1048</c:v>
                </c:pt>
                <c:pt idx="1854">
                  <c:v>1047</c:v>
                </c:pt>
                <c:pt idx="1855">
                  <c:v>1047</c:v>
                </c:pt>
                <c:pt idx="1856">
                  <c:v>1047</c:v>
                </c:pt>
                <c:pt idx="1857">
                  <c:v>1047</c:v>
                </c:pt>
                <c:pt idx="1858">
                  <c:v>1047</c:v>
                </c:pt>
                <c:pt idx="1859">
                  <c:v>1047</c:v>
                </c:pt>
                <c:pt idx="1860">
                  <c:v>1048</c:v>
                </c:pt>
                <c:pt idx="1861">
                  <c:v>1047</c:v>
                </c:pt>
                <c:pt idx="1862">
                  <c:v>1048</c:v>
                </c:pt>
                <c:pt idx="1863">
                  <c:v>1047</c:v>
                </c:pt>
                <c:pt idx="1864">
                  <c:v>1048</c:v>
                </c:pt>
                <c:pt idx="1865">
                  <c:v>1047</c:v>
                </c:pt>
                <c:pt idx="1866">
                  <c:v>1048</c:v>
                </c:pt>
                <c:pt idx="1867">
                  <c:v>1047</c:v>
                </c:pt>
                <c:pt idx="1868">
                  <c:v>1047</c:v>
                </c:pt>
                <c:pt idx="1869">
                  <c:v>1047</c:v>
                </c:pt>
                <c:pt idx="1870">
                  <c:v>1048</c:v>
                </c:pt>
                <c:pt idx="1871">
                  <c:v>1047</c:v>
                </c:pt>
                <c:pt idx="1872">
                  <c:v>1048</c:v>
                </c:pt>
                <c:pt idx="1873">
                  <c:v>1047</c:v>
                </c:pt>
                <c:pt idx="1874">
                  <c:v>1048</c:v>
                </c:pt>
                <c:pt idx="1875">
                  <c:v>1047</c:v>
                </c:pt>
                <c:pt idx="1876">
                  <c:v>1047</c:v>
                </c:pt>
                <c:pt idx="1877">
                  <c:v>1048</c:v>
                </c:pt>
                <c:pt idx="1878">
                  <c:v>1047</c:v>
                </c:pt>
                <c:pt idx="1879">
                  <c:v>1048</c:v>
                </c:pt>
                <c:pt idx="1880">
                  <c:v>1048</c:v>
                </c:pt>
                <c:pt idx="1881">
                  <c:v>1048</c:v>
                </c:pt>
                <c:pt idx="1882">
                  <c:v>1047</c:v>
                </c:pt>
                <c:pt idx="1883">
                  <c:v>1047</c:v>
                </c:pt>
                <c:pt idx="1884">
                  <c:v>1048</c:v>
                </c:pt>
                <c:pt idx="1885">
                  <c:v>1047</c:v>
                </c:pt>
                <c:pt idx="1886">
                  <c:v>1048</c:v>
                </c:pt>
                <c:pt idx="1887">
                  <c:v>1047</c:v>
                </c:pt>
                <c:pt idx="1888">
                  <c:v>1047</c:v>
                </c:pt>
                <c:pt idx="1889">
                  <c:v>1047</c:v>
                </c:pt>
                <c:pt idx="1890">
                  <c:v>1048</c:v>
                </c:pt>
                <c:pt idx="1891">
                  <c:v>1048</c:v>
                </c:pt>
                <c:pt idx="1892">
                  <c:v>1047</c:v>
                </c:pt>
                <c:pt idx="1893">
                  <c:v>1047</c:v>
                </c:pt>
                <c:pt idx="1894">
                  <c:v>1048</c:v>
                </c:pt>
                <c:pt idx="1895">
                  <c:v>1047</c:v>
                </c:pt>
                <c:pt idx="1896">
                  <c:v>1048</c:v>
                </c:pt>
                <c:pt idx="1897">
                  <c:v>1047</c:v>
                </c:pt>
                <c:pt idx="1898">
                  <c:v>1047</c:v>
                </c:pt>
                <c:pt idx="1899">
                  <c:v>1048</c:v>
                </c:pt>
                <c:pt idx="1900">
                  <c:v>1047</c:v>
                </c:pt>
                <c:pt idx="1901">
                  <c:v>1048</c:v>
                </c:pt>
                <c:pt idx="1902">
                  <c:v>1048</c:v>
                </c:pt>
                <c:pt idx="1903">
                  <c:v>1047</c:v>
                </c:pt>
                <c:pt idx="1904">
                  <c:v>1047</c:v>
                </c:pt>
                <c:pt idx="1905">
                  <c:v>1047</c:v>
                </c:pt>
                <c:pt idx="1906">
                  <c:v>1047</c:v>
                </c:pt>
                <c:pt idx="1907">
                  <c:v>1047</c:v>
                </c:pt>
                <c:pt idx="1908">
                  <c:v>1046</c:v>
                </c:pt>
                <c:pt idx="1909">
                  <c:v>1045</c:v>
                </c:pt>
                <c:pt idx="1910">
                  <c:v>1043</c:v>
                </c:pt>
                <c:pt idx="1911">
                  <c:v>1042</c:v>
                </c:pt>
                <c:pt idx="1912">
                  <c:v>1040</c:v>
                </c:pt>
                <c:pt idx="1913">
                  <c:v>1037</c:v>
                </c:pt>
                <c:pt idx="1914">
                  <c:v>1035</c:v>
                </c:pt>
                <c:pt idx="1915">
                  <c:v>1032</c:v>
                </c:pt>
                <c:pt idx="1916">
                  <c:v>1029</c:v>
                </c:pt>
                <c:pt idx="1917">
                  <c:v>1025</c:v>
                </c:pt>
                <c:pt idx="1918">
                  <c:v>1022</c:v>
                </c:pt>
                <c:pt idx="1919">
                  <c:v>1018</c:v>
                </c:pt>
                <c:pt idx="1920">
                  <c:v>1015</c:v>
                </c:pt>
                <c:pt idx="1921">
                  <c:v>1011</c:v>
                </c:pt>
                <c:pt idx="1922">
                  <c:v>1007</c:v>
                </c:pt>
                <c:pt idx="1923">
                  <c:v>1002</c:v>
                </c:pt>
                <c:pt idx="1924">
                  <c:v>998</c:v>
                </c:pt>
                <c:pt idx="1925">
                  <c:v>994</c:v>
                </c:pt>
                <c:pt idx="1926">
                  <c:v>990</c:v>
                </c:pt>
                <c:pt idx="1927">
                  <c:v>985</c:v>
                </c:pt>
                <c:pt idx="1928">
                  <c:v>980</c:v>
                </c:pt>
                <c:pt idx="1929">
                  <c:v>976</c:v>
                </c:pt>
                <c:pt idx="1930">
                  <c:v>971</c:v>
                </c:pt>
                <c:pt idx="1931">
                  <c:v>967</c:v>
                </c:pt>
                <c:pt idx="1932">
                  <c:v>962</c:v>
                </c:pt>
                <c:pt idx="1933">
                  <c:v>958</c:v>
                </c:pt>
                <c:pt idx="1934">
                  <c:v>953</c:v>
                </c:pt>
                <c:pt idx="1935">
                  <c:v>948</c:v>
                </c:pt>
                <c:pt idx="1936">
                  <c:v>944</c:v>
                </c:pt>
                <c:pt idx="1937">
                  <c:v>939</c:v>
                </c:pt>
                <c:pt idx="1938">
                  <c:v>935</c:v>
                </c:pt>
                <c:pt idx="1939">
                  <c:v>930</c:v>
                </c:pt>
                <c:pt idx="1940">
                  <c:v>926</c:v>
                </c:pt>
                <c:pt idx="1941">
                  <c:v>921</c:v>
                </c:pt>
                <c:pt idx="1942">
                  <c:v>916</c:v>
                </c:pt>
                <c:pt idx="1943">
                  <c:v>912</c:v>
                </c:pt>
                <c:pt idx="1944">
                  <c:v>907</c:v>
                </c:pt>
                <c:pt idx="1945">
                  <c:v>903</c:v>
                </c:pt>
                <c:pt idx="1946">
                  <c:v>899</c:v>
                </c:pt>
                <c:pt idx="1947">
                  <c:v>894</c:v>
                </c:pt>
                <c:pt idx="1948">
                  <c:v>890</c:v>
                </c:pt>
                <c:pt idx="1949">
                  <c:v>886</c:v>
                </c:pt>
                <c:pt idx="1950">
                  <c:v>882</c:v>
                </c:pt>
                <c:pt idx="1951">
                  <c:v>877</c:v>
                </c:pt>
                <c:pt idx="1952">
                  <c:v>873</c:v>
                </c:pt>
                <c:pt idx="1953">
                  <c:v>869</c:v>
                </c:pt>
                <c:pt idx="1954">
                  <c:v>865</c:v>
                </c:pt>
                <c:pt idx="1955">
                  <c:v>861</c:v>
                </c:pt>
                <c:pt idx="1956">
                  <c:v>856</c:v>
                </c:pt>
                <c:pt idx="1957">
                  <c:v>852</c:v>
                </c:pt>
                <c:pt idx="1958">
                  <c:v>849</c:v>
                </c:pt>
                <c:pt idx="1959">
                  <c:v>845</c:v>
                </c:pt>
                <c:pt idx="1960">
                  <c:v>840</c:v>
                </c:pt>
                <c:pt idx="1961">
                  <c:v>837</c:v>
                </c:pt>
                <c:pt idx="1962">
                  <c:v>833</c:v>
                </c:pt>
                <c:pt idx="1963">
                  <c:v>829</c:v>
                </c:pt>
                <c:pt idx="1964">
                  <c:v>825</c:v>
                </c:pt>
                <c:pt idx="1965">
                  <c:v>821</c:v>
                </c:pt>
                <c:pt idx="1966">
                  <c:v>818</c:v>
                </c:pt>
                <c:pt idx="1967">
                  <c:v>814</c:v>
                </c:pt>
                <c:pt idx="1968">
                  <c:v>811</c:v>
                </c:pt>
                <c:pt idx="1969">
                  <c:v>807</c:v>
                </c:pt>
                <c:pt idx="1970">
                  <c:v>803</c:v>
                </c:pt>
                <c:pt idx="1971">
                  <c:v>800</c:v>
                </c:pt>
                <c:pt idx="1972">
                  <c:v>796</c:v>
                </c:pt>
                <c:pt idx="1973">
                  <c:v>793</c:v>
                </c:pt>
                <c:pt idx="1974">
                  <c:v>789</c:v>
                </c:pt>
                <c:pt idx="1975">
                  <c:v>786</c:v>
                </c:pt>
                <c:pt idx="1976">
                  <c:v>783</c:v>
                </c:pt>
                <c:pt idx="1977">
                  <c:v>779</c:v>
                </c:pt>
                <c:pt idx="1978">
                  <c:v>776</c:v>
                </c:pt>
                <c:pt idx="1979">
                  <c:v>772</c:v>
                </c:pt>
                <c:pt idx="1980">
                  <c:v>769</c:v>
                </c:pt>
                <c:pt idx="1981">
                  <c:v>766</c:v>
                </c:pt>
                <c:pt idx="1982">
                  <c:v>763</c:v>
                </c:pt>
                <c:pt idx="1983">
                  <c:v>760</c:v>
                </c:pt>
              </c:numCache>
            </c:numRef>
          </c:yVal>
          <c:smooth val="1"/>
        </c:ser>
        <c:ser>
          <c:idx val="1"/>
          <c:order val="4"/>
          <c:tx>
            <c:strRef>
              <c:f>'serie 20'!$G$1</c:f>
              <c:strCache>
                <c:ptCount val="1"/>
                <c:pt idx="0">
                  <c:v>TH BAS</c:v>
                </c:pt>
              </c:strCache>
            </c:strRef>
          </c:tx>
          <c:spPr>
            <a:ln w="12700">
              <a:solidFill>
                <a:srgbClr val="FF00FF"/>
              </a:solidFill>
              <a:prstDash val="solid"/>
            </a:ln>
          </c:spPr>
          <c:marker>
            <c:symbol val="none"/>
          </c:marker>
          <c:xVal>
            <c:numRef>
              <c:f>'serie 20'!$B$2:$B$1985</c:f>
              <c:numCache>
                <c:formatCode>0.0</c:formatCode>
                <c:ptCount val="1984"/>
                <c:pt idx="0">
                  <c:v>0</c:v>
                </c:pt>
                <c:pt idx="1">
                  <c:v>0.16666666666666671</c:v>
                </c:pt>
                <c:pt idx="2">
                  <c:v>0.33333333333333331</c:v>
                </c:pt>
                <c:pt idx="3">
                  <c:v>0.5</c:v>
                </c:pt>
                <c:pt idx="4">
                  <c:v>0.66666666666666663</c:v>
                </c:pt>
                <c:pt idx="5">
                  <c:v>0.8333333333333337</c:v>
                </c:pt>
                <c:pt idx="6">
                  <c:v>0.99999999999999989</c:v>
                </c:pt>
                <c:pt idx="7">
                  <c:v>1.1666666666666665</c:v>
                </c:pt>
                <c:pt idx="8">
                  <c:v>1.3333333333333333</c:v>
                </c:pt>
                <c:pt idx="9">
                  <c:v>1.5</c:v>
                </c:pt>
                <c:pt idx="10">
                  <c:v>1.6666666666666667</c:v>
                </c:pt>
                <c:pt idx="11">
                  <c:v>1.8333333333333335</c:v>
                </c:pt>
                <c:pt idx="12">
                  <c:v>2</c:v>
                </c:pt>
                <c:pt idx="13">
                  <c:v>2.1666666666666665</c:v>
                </c:pt>
                <c:pt idx="14">
                  <c:v>2.333333333333333</c:v>
                </c:pt>
                <c:pt idx="15">
                  <c:v>2.4999999999999987</c:v>
                </c:pt>
                <c:pt idx="16">
                  <c:v>2.6666666666666661</c:v>
                </c:pt>
                <c:pt idx="17">
                  <c:v>2.8333333333333326</c:v>
                </c:pt>
                <c:pt idx="18">
                  <c:v>2.9999999999999987</c:v>
                </c:pt>
                <c:pt idx="19">
                  <c:v>3.1666666666666647</c:v>
                </c:pt>
                <c:pt idx="20">
                  <c:v>3.3333333333333321</c:v>
                </c:pt>
                <c:pt idx="21">
                  <c:v>3.4999999999999987</c:v>
                </c:pt>
                <c:pt idx="22">
                  <c:v>3.6666666666666647</c:v>
                </c:pt>
                <c:pt idx="23">
                  <c:v>3.8333333333333317</c:v>
                </c:pt>
                <c:pt idx="24">
                  <c:v>3.9999999999999978</c:v>
                </c:pt>
                <c:pt idx="25">
                  <c:v>4.1666666666666652</c:v>
                </c:pt>
                <c:pt idx="26">
                  <c:v>4.3333333333333393</c:v>
                </c:pt>
                <c:pt idx="27">
                  <c:v>4.4999999999999991</c:v>
                </c:pt>
                <c:pt idx="28">
                  <c:v>4.6666666666666661</c:v>
                </c:pt>
                <c:pt idx="29">
                  <c:v>4.8333333333333401</c:v>
                </c:pt>
                <c:pt idx="30">
                  <c:v>5</c:v>
                </c:pt>
                <c:pt idx="31">
                  <c:v>5.166666666666667</c:v>
                </c:pt>
                <c:pt idx="32">
                  <c:v>5.333333333333341</c:v>
                </c:pt>
                <c:pt idx="33">
                  <c:v>5.5000000000000009</c:v>
                </c:pt>
                <c:pt idx="34">
                  <c:v>5.6666666666666679</c:v>
                </c:pt>
                <c:pt idx="35">
                  <c:v>5.8333333333333419</c:v>
                </c:pt>
                <c:pt idx="36">
                  <c:v>6.0000000000000018</c:v>
                </c:pt>
                <c:pt idx="37">
                  <c:v>6.1666666666666687</c:v>
                </c:pt>
                <c:pt idx="38">
                  <c:v>6.3333333333333428</c:v>
                </c:pt>
                <c:pt idx="39">
                  <c:v>6.5000000000000027</c:v>
                </c:pt>
                <c:pt idx="40">
                  <c:v>6.6666666666666696</c:v>
                </c:pt>
                <c:pt idx="41">
                  <c:v>6.8333333333333428</c:v>
                </c:pt>
                <c:pt idx="42">
                  <c:v>7.0000000000000036</c:v>
                </c:pt>
                <c:pt idx="43">
                  <c:v>7.1666666666666705</c:v>
                </c:pt>
                <c:pt idx="44">
                  <c:v>7.3333333333333437</c:v>
                </c:pt>
                <c:pt idx="45">
                  <c:v>7.5000000000000044</c:v>
                </c:pt>
                <c:pt idx="46">
                  <c:v>7.6666666666666705</c:v>
                </c:pt>
                <c:pt idx="47">
                  <c:v>7.8333333333333437</c:v>
                </c:pt>
                <c:pt idx="48">
                  <c:v>8.0000000000000053</c:v>
                </c:pt>
                <c:pt idx="49">
                  <c:v>8.1666666666666767</c:v>
                </c:pt>
                <c:pt idx="50">
                  <c:v>8.3333333333333375</c:v>
                </c:pt>
                <c:pt idx="51">
                  <c:v>8.5000000000000036</c:v>
                </c:pt>
                <c:pt idx="52">
                  <c:v>8.6666666666666767</c:v>
                </c:pt>
                <c:pt idx="53">
                  <c:v>8.8333333333333357</c:v>
                </c:pt>
                <c:pt idx="54">
                  <c:v>9.0000000000000018</c:v>
                </c:pt>
                <c:pt idx="55">
                  <c:v>9.1666666666666767</c:v>
                </c:pt>
                <c:pt idx="56">
                  <c:v>9.3333333333333357</c:v>
                </c:pt>
                <c:pt idx="57">
                  <c:v>9.5</c:v>
                </c:pt>
                <c:pt idx="58">
                  <c:v>9.6666666666666767</c:v>
                </c:pt>
                <c:pt idx="59">
                  <c:v>9.8333333333333321</c:v>
                </c:pt>
                <c:pt idx="60">
                  <c:v>10.000000000000002</c:v>
                </c:pt>
                <c:pt idx="61">
                  <c:v>10.166666666666677</c:v>
                </c:pt>
                <c:pt idx="62">
                  <c:v>10.33333333333333</c:v>
                </c:pt>
                <c:pt idx="63">
                  <c:v>10.500000000000002</c:v>
                </c:pt>
                <c:pt idx="64">
                  <c:v>10.666666666666677</c:v>
                </c:pt>
                <c:pt idx="65">
                  <c:v>10.833333333333329</c:v>
                </c:pt>
                <c:pt idx="66">
                  <c:v>11.000000000000002</c:v>
                </c:pt>
                <c:pt idx="67">
                  <c:v>11.166666666666675</c:v>
                </c:pt>
                <c:pt idx="68">
                  <c:v>11.333333333333327</c:v>
                </c:pt>
                <c:pt idx="69">
                  <c:v>11.500000000000002</c:v>
                </c:pt>
                <c:pt idx="70">
                  <c:v>11.666666666666673</c:v>
                </c:pt>
                <c:pt idx="71">
                  <c:v>11.833333333333325</c:v>
                </c:pt>
                <c:pt idx="72">
                  <c:v>12.000000000000002</c:v>
                </c:pt>
                <c:pt idx="73">
                  <c:v>12.166666666666671</c:v>
                </c:pt>
                <c:pt idx="74">
                  <c:v>12.333333333333323</c:v>
                </c:pt>
                <c:pt idx="75">
                  <c:v>12.500000000000002</c:v>
                </c:pt>
                <c:pt idx="76">
                  <c:v>12.666666666666668</c:v>
                </c:pt>
                <c:pt idx="77">
                  <c:v>12.833333333333321</c:v>
                </c:pt>
                <c:pt idx="78">
                  <c:v>13.000000000000002</c:v>
                </c:pt>
                <c:pt idx="79">
                  <c:v>13.166666666666666</c:v>
                </c:pt>
                <c:pt idx="80">
                  <c:v>13.33333333333332</c:v>
                </c:pt>
                <c:pt idx="81">
                  <c:v>13.500000000000002</c:v>
                </c:pt>
                <c:pt idx="82">
                  <c:v>13.666666666666664</c:v>
                </c:pt>
                <c:pt idx="83">
                  <c:v>13.83333333333332</c:v>
                </c:pt>
                <c:pt idx="84">
                  <c:v>14.000000000000002</c:v>
                </c:pt>
                <c:pt idx="85">
                  <c:v>14.166666666666661</c:v>
                </c:pt>
                <c:pt idx="86">
                  <c:v>14.333333333333316</c:v>
                </c:pt>
                <c:pt idx="87">
                  <c:v>14.499999999999998</c:v>
                </c:pt>
                <c:pt idx="88">
                  <c:v>14.666666666666661</c:v>
                </c:pt>
                <c:pt idx="89">
                  <c:v>14.833333333333314</c:v>
                </c:pt>
                <c:pt idx="90">
                  <c:v>14.999999999999995</c:v>
                </c:pt>
                <c:pt idx="91">
                  <c:v>15.166666666666659</c:v>
                </c:pt>
                <c:pt idx="92">
                  <c:v>15.333333333333314</c:v>
                </c:pt>
                <c:pt idx="93">
                  <c:v>15.499999999999991</c:v>
                </c:pt>
                <c:pt idx="94">
                  <c:v>15.666666666666659</c:v>
                </c:pt>
                <c:pt idx="95">
                  <c:v>15.833333333333314</c:v>
                </c:pt>
                <c:pt idx="96">
                  <c:v>15.999999999999988</c:v>
                </c:pt>
                <c:pt idx="97">
                  <c:v>16.166666666666643</c:v>
                </c:pt>
                <c:pt idx="98">
                  <c:v>16.333333333333275</c:v>
                </c:pt>
                <c:pt idx="99">
                  <c:v>16.499999999999979</c:v>
                </c:pt>
                <c:pt idx="100">
                  <c:v>16.666666666666647</c:v>
                </c:pt>
                <c:pt idx="101">
                  <c:v>16.833333333333279</c:v>
                </c:pt>
                <c:pt idx="102">
                  <c:v>16.999999999999982</c:v>
                </c:pt>
                <c:pt idx="103">
                  <c:v>17.16666666666665</c:v>
                </c:pt>
                <c:pt idx="104">
                  <c:v>17.333333333333279</c:v>
                </c:pt>
                <c:pt idx="105">
                  <c:v>17.499999999999986</c:v>
                </c:pt>
                <c:pt idx="106">
                  <c:v>17.666666666666654</c:v>
                </c:pt>
                <c:pt idx="107">
                  <c:v>17.833333333333282</c:v>
                </c:pt>
                <c:pt idx="108">
                  <c:v>17.999999999999989</c:v>
                </c:pt>
                <c:pt idx="109">
                  <c:v>18.166666666666657</c:v>
                </c:pt>
                <c:pt idx="110">
                  <c:v>18.333333333333282</c:v>
                </c:pt>
                <c:pt idx="111">
                  <c:v>18.499999999999989</c:v>
                </c:pt>
                <c:pt idx="112">
                  <c:v>18.666666666666661</c:v>
                </c:pt>
                <c:pt idx="113">
                  <c:v>18.83333333333329</c:v>
                </c:pt>
                <c:pt idx="114">
                  <c:v>18.999999999999989</c:v>
                </c:pt>
                <c:pt idx="115">
                  <c:v>19.166666666666664</c:v>
                </c:pt>
                <c:pt idx="116">
                  <c:v>19.33333333333329</c:v>
                </c:pt>
                <c:pt idx="117">
                  <c:v>19.5</c:v>
                </c:pt>
                <c:pt idx="118">
                  <c:v>19.666666666666668</c:v>
                </c:pt>
                <c:pt idx="119">
                  <c:v>19.833333333333297</c:v>
                </c:pt>
                <c:pt idx="120">
                  <c:v>20.000000000000004</c:v>
                </c:pt>
                <c:pt idx="121">
                  <c:v>20.166666666666671</c:v>
                </c:pt>
                <c:pt idx="122">
                  <c:v>20.333333333333297</c:v>
                </c:pt>
                <c:pt idx="123">
                  <c:v>20.500000000000007</c:v>
                </c:pt>
                <c:pt idx="124">
                  <c:v>20.666666666666675</c:v>
                </c:pt>
                <c:pt idx="125">
                  <c:v>20.833333333333304</c:v>
                </c:pt>
                <c:pt idx="126">
                  <c:v>21.000000000000011</c:v>
                </c:pt>
                <c:pt idx="127">
                  <c:v>21.166666666666693</c:v>
                </c:pt>
                <c:pt idx="128">
                  <c:v>21.333333333333304</c:v>
                </c:pt>
                <c:pt idx="129">
                  <c:v>21.500000000000014</c:v>
                </c:pt>
                <c:pt idx="130">
                  <c:v>21.666666666666693</c:v>
                </c:pt>
                <c:pt idx="131">
                  <c:v>21.833333333333311</c:v>
                </c:pt>
                <c:pt idx="132">
                  <c:v>22.000000000000018</c:v>
                </c:pt>
                <c:pt idx="133">
                  <c:v>22.166666666666693</c:v>
                </c:pt>
                <c:pt idx="134">
                  <c:v>22.333333333333311</c:v>
                </c:pt>
                <c:pt idx="135">
                  <c:v>22.500000000000021</c:v>
                </c:pt>
                <c:pt idx="136">
                  <c:v>22.666666666666693</c:v>
                </c:pt>
                <c:pt idx="137">
                  <c:v>22.833333333333318</c:v>
                </c:pt>
                <c:pt idx="138">
                  <c:v>23.000000000000025</c:v>
                </c:pt>
                <c:pt idx="139">
                  <c:v>23.166666666666693</c:v>
                </c:pt>
                <c:pt idx="140">
                  <c:v>23.333333333333318</c:v>
                </c:pt>
                <c:pt idx="141">
                  <c:v>23.500000000000028</c:v>
                </c:pt>
                <c:pt idx="142">
                  <c:v>23.666666666666696</c:v>
                </c:pt>
                <c:pt idx="143">
                  <c:v>23.833333333333325</c:v>
                </c:pt>
                <c:pt idx="144">
                  <c:v>24.000000000000032</c:v>
                </c:pt>
                <c:pt idx="145">
                  <c:v>24.1666666666667</c:v>
                </c:pt>
                <c:pt idx="146">
                  <c:v>24.333333333333325</c:v>
                </c:pt>
                <c:pt idx="147">
                  <c:v>24.500000000000036</c:v>
                </c:pt>
                <c:pt idx="148">
                  <c:v>24.666666666666703</c:v>
                </c:pt>
                <c:pt idx="149">
                  <c:v>24.833333333333329</c:v>
                </c:pt>
                <c:pt idx="150">
                  <c:v>25.000000000000039</c:v>
                </c:pt>
                <c:pt idx="151">
                  <c:v>25.166666666666707</c:v>
                </c:pt>
                <c:pt idx="152">
                  <c:v>25.333333333333332</c:v>
                </c:pt>
                <c:pt idx="153">
                  <c:v>25.500000000000043</c:v>
                </c:pt>
                <c:pt idx="154">
                  <c:v>25.66666666666671</c:v>
                </c:pt>
                <c:pt idx="155">
                  <c:v>25.833333333333336</c:v>
                </c:pt>
                <c:pt idx="156">
                  <c:v>26.000000000000046</c:v>
                </c:pt>
                <c:pt idx="157">
                  <c:v>26.166666666666714</c:v>
                </c:pt>
                <c:pt idx="158">
                  <c:v>26.333333333333343</c:v>
                </c:pt>
                <c:pt idx="159">
                  <c:v>26.50000000000005</c:v>
                </c:pt>
                <c:pt idx="160">
                  <c:v>26.666666666666718</c:v>
                </c:pt>
                <c:pt idx="161">
                  <c:v>26.833333333333343</c:v>
                </c:pt>
                <c:pt idx="162">
                  <c:v>27.000000000000053</c:v>
                </c:pt>
                <c:pt idx="163">
                  <c:v>27.166666666666721</c:v>
                </c:pt>
                <c:pt idx="164">
                  <c:v>27.33333333333335</c:v>
                </c:pt>
                <c:pt idx="165">
                  <c:v>27.500000000000057</c:v>
                </c:pt>
                <c:pt idx="166">
                  <c:v>27.666666666666725</c:v>
                </c:pt>
                <c:pt idx="167">
                  <c:v>27.83333333333335</c:v>
                </c:pt>
                <c:pt idx="168">
                  <c:v>28.00000000000006</c:v>
                </c:pt>
                <c:pt idx="169">
                  <c:v>28.166666666666728</c:v>
                </c:pt>
                <c:pt idx="170">
                  <c:v>28.333333333333357</c:v>
                </c:pt>
                <c:pt idx="171">
                  <c:v>28.500000000000064</c:v>
                </c:pt>
                <c:pt idx="172">
                  <c:v>28.666666666666732</c:v>
                </c:pt>
                <c:pt idx="173">
                  <c:v>28.833333333333364</c:v>
                </c:pt>
                <c:pt idx="174">
                  <c:v>29.000000000000068</c:v>
                </c:pt>
                <c:pt idx="175">
                  <c:v>29.166666666666732</c:v>
                </c:pt>
                <c:pt idx="176">
                  <c:v>29.333333333333371</c:v>
                </c:pt>
                <c:pt idx="177">
                  <c:v>29.500000000000071</c:v>
                </c:pt>
                <c:pt idx="178">
                  <c:v>29.666666666666739</c:v>
                </c:pt>
                <c:pt idx="179">
                  <c:v>29.833333333333378</c:v>
                </c:pt>
                <c:pt idx="180">
                  <c:v>30.000000000000075</c:v>
                </c:pt>
                <c:pt idx="181">
                  <c:v>30.166666666666742</c:v>
                </c:pt>
                <c:pt idx="182">
                  <c:v>30.333333333333385</c:v>
                </c:pt>
                <c:pt idx="183">
                  <c:v>30.500000000000078</c:v>
                </c:pt>
                <c:pt idx="184">
                  <c:v>30.666666666666746</c:v>
                </c:pt>
                <c:pt idx="185">
                  <c:v>30.833333333333389</c:v>
                </c:pt>
                <c:pt idx="186">
                  <c:v>31.000000000000085</c:v>
                </c:pt>
                <c:pt idx="187">
                  <c:v>31.16666666666675</c:v>
                </c:pt>
                <c:pt idx="188">
                  <c:v>31.333333333333396</c:v>
                </c:pt>
                <c:pt idx="189">
                  <c:v>31.500000000000085</c:v>
                </c:pt>
                <c:pt idx="190">
                  <c:v>31.666666666666753</c:v>
                </c:pt>
                <c:pt idx="191">
                  <c:v>31.8333333333334</c:v>
                </c:pt>
                <c:pt idx="192">
                  <c:v>32.000000000000085</c:v>
                </c:pt>
                <c:pt idx="193">
                  <c:v>32.166666666666707</c:v>
                </c:pt>
                <c:pt idx="194">
                  <c:v>32.333333333333414</c:v>
                </c:pt>
                <c:pt idx="195">
                  <c:v>32.500000000000078</c:v>
                </c:pt>
                <c:pt idx="196">
                  <c:v>32.6666666666667</c:v>
                </c:pt>
                <c:pt idx="197">
                  <c:v>32.833333333333407</c:v>
                </c:pt>
                <c:pt idx="198">
                  <c:v>33.000000000000071</c:v>
                </c:pt>
                <c:pt idx="199">
                  <c:v>33.166666666666693</c:v>
                </c:pt>
                <c:pt idx="200">
                  <c:v>33.3333333333334</c:v>
                </c:pt>
                <c:pt idx="201">
                  <c:v>33.500000000000064</c:v>
                </c:pt>
                <c:pt idx="202">
                  <c:v>33.666666666666679</c:v>
                </c:pt>
                <c:pt idx="203">
                  <c:v>33.833333333333393</c:v>
                </c:pt>
                <c:pt idx="204">
                  <c:v>34.000000000000057</c:v>
                </c:pt>
                <c:pt idx="205">
                  <c:v>34.166666666666664</c:v>
                </c:pt>
                <c:pt idx="206">
                  <c:v>34.333333333333385</c:v>
                </c:pt>
                <c:pt idx="207">
                  <c:v>34.50000000000005</c:v>
                </c:pt>
                <c:pt idx="208">
                  <c:v>34.66666666666665</c:v>
                </c:pt>
                <c:pt idx="209">
                  <c:v>34.833333333333378</c:v>
                </c:pt>
                <c:pt idx="210">
                  <c:v>35.000000000000043</c:v>
                </c:pt>
                <c:pt idx="211">
                  <c:v>35.166666666666636</c:v>
                </c:pt>
                <c:pt idx="212">
                  <c:v>35.333333333333371</c:v>
                </c:pt>
                <c:pt idx="213">
                  <c:v>35.500000000000036</c:v>
                </c:pt>
                <c:pt idx="214">
                  <c:v>35.666666666666622</c:v>
                </c:pt>
                <c:pt idx="215">
                  <c:v>35.833333333333364</c:v>
                </c:pt>
                <c:pt idx="216">
                  <c:v>36.000000000000028</c:v>
                </c:pt>
                <c:pt idx="217">
                  <c:v>36.166666666666607</c:v>
                </c:pt>
                <c:pt idx="218">
                  <c:v>36.333333333333357</c:v>
                </c:pt>
                <c:pt idx="219">
                  <c:v>36.500000000000021</c:v>
                </c:pt>
                <c:pt idx="220">
                  <c:v>36.6666666666666</c:v>
                </c:pt>
                <c:pt idx="221">
                  <c:v>36.83333333333335</c:v>
                </c:pt>
                <c:pt idx="222">
                  <c:v>37.000000000000014</c:v>
                </c:pt>
                <c:pt idx="223">
                  <c:v>37.166666666666593</c:v>
                </c:pt>
                <c:pt idx="224">
                  <c:v>37.333333333333343</c:v>
                </c:pt>
                <c:pt idx="225">
                  <c:v>37.500000000000007</c:v>
                </c:pt>
                <c:pt idx="226">
                  <c:v>37.666666666666586</c:v>
                </c:pt>
                <c:pt idx="227">
                  <c:v>37.833333333333336</c:v>
                </c:pt>
                <c:pt idx="228">
                  <c:v>38</c:v>
                </c:pt>
                <c:pt idx="229">
                  <c:v>38.166666666666579</c:v>
                </c:pt>
                <c:pt idx="230">
                  <c:v>38.333333333333329</c:v>
                </c:pt>
                <c:pt idx="231">
                  <c:v>38.5</c:v>
                </c:pt>
                <c:pt idx="232">
                  <c:v>38.666666666666572</c:v>
                </c:pt>
                <c:pt idx="233">
                  <c:v>38.833333333333321</c:v>
                </c:pt>
                <c:pt idx="234">
                  <c:v>39</c:v>
                </c:pt>
                <c:pt idx="235">
                  <c:v>39.166666666666565</c:v>
                </c:pt>
                <c:pt idx="236">
                  <c:v>39.333333333333314</c:v>
                </c:pt>
                <c:pt idx="237">
                  <c:v>39.5</c:v>
                </c:pt>
                <c:pt idx="238">
                  <c:v>39.666666666666558</c:v>
                </c:pt>
                <c:pt idx="239">
                  <c:v>39.833333333333307</c:v>
                </c:pt>
                <c:pt idx="240">
                  <c:v>40</c:v>
                </c:pt>
                <c:pt idx="241">
                  <c:v>40.166666666666551</c:v>
                </c:pt>
                <c:pt idx="242">
                  <c:v>40.3333333333333</c:v>
                </c:pt>
                <c:pt idx="243">
                  <c:v>40.5</c:v>
                </c:pt>
                <c:pt idx="244">
                  <c:v>40.666666666666544</c:v>
                </c:pt>
                <c:pt idx="245">
                  <c:v>40.833333333333293</c:v>
                </c:pt>
                <c:pt idx="246">
                  <c:v>41</c:v>
                </c:pt>
                <c:pt idx="247">
                  <c:v>41.166666666666536</c:v>
                </c:pt>
                <c:pt idx="248">
                  <c:v>41.333333333333286</c:v>
                </c:pt>
                <c:pt idx="249">
                  <c:v>41.499999999999993</c:v>
                </c:pt>
                <c:pt idx="250">
                  <c:v>41.666666666666536</c:v>
                </c:pt>
                <c:pt idx="251">
                  <c:v>41.833333333333279</c:v>
                </c:pt>
                <c:pt idx="252">
                  <c:v>41.999999999999986</c:v>
                </c:pt>
                <c:pt idx="253">
                  <c:v>42.166666666666522</c:v>
                </c:pt>
                <c:pt idx="254">
                  <c:v>42.333333333333272</c:v>
                </c:pt>
                <c:pt idx="255">
                  <c:v>42.499999999999979</c:v>
                </c:pt>
                <c:pt idx="256">
                  <c:v>42.666666666666522</c:v>
                </c:pt>
                <c:pt idx="257">
                  <c:v>42.833333333333265</c:v>
                </c:pt>
                <c:pt idx="258">
                  <c:v>42.999999999999972</c:v>
                </c:pt>
                <c:pt idx="259">
                  <c:v>43.166666666666508</c:v>
                </c:pt>
                <c:pt idx="260">
                  <c:v>43.333333333333258</c:v>
                </c:pt>
                <c:pt idx="261">
                  <c:v>43.499999999999964</c:v>
                </c:pt>
                <c:pt idx="262">
                  <c:v>43.666666666666508</c:v>
                </c:pt>
                <c:pt idx="263">
                  <c:v>43.83333333333325</c:v>
                </c:pt>
                <c:pt idx="264">
                  <c:v>43.999999999999957</c:v>
                </c:pt>
                <c:pt idx="265">
                  <c:v>44.166666666666494</c:v>
                </c:pt>
                <c:pt idx="266">
                  <c:v>44.333333333333243</c:v>
                </c:pt>
                <c:pt idx="267">
                  <c:v>44.49999999999995</c:v>
                </c:pt>
                <c:pt idx="268">
                  <c:v>44.666666666666494</c:v>
                </c:pt>
                <c:pt idx="269">
                  <c:v>44.833333333333236</c:v>
                </c:pt>
                <c:pt idx="270">
                  <c:v>44.999999999999943</c:v>
                </c:pt>
                <c:pt idx="271">
                  <c:v>45.166666666666487</c:v>
                </c:pt>
                <c:pt idx="272">
                  <c:v>45.333333333333229</c:v>
                </c:pt>
                <c:pt idx="273">
                  <c:v>45.499999999999936</c:v>
                </c:pt>
                <c:pt idx="274">
                  <c:v>45.666666666666487</c:v>
                </c:pt>
                <c:pt idx="275">
                  <c:v>45.833333333333222</c:v>
                </c:pt>
                <c:pt idx="276">
                  <c:v>45.999999999999929</c:v>
                </c:pt>
                <c:pt idx="277">
                  <c:v>46.166666666666472</c:v>
                </c:pt>
                <c:pt idx="278">
                  <c:v>46.333333333333215</c:v>
                </c:pt>
                <c:pt idx="279">
                  <c:v>46.499999999999922</c:v>
                </c:pt>
                <c:pt idx="280">
                  <c:v>46.666666666666472</c:v>
                </c:pt>
                <c:pt idx="281">
                  <c:v>46.833333333333208</c:v>
                </c:pt>
                <c:pt idx="282">
                  <c:v>46.999999999999915</c:v>
                </c:pt>
                <c:pt idx="283">
                  <c:v>47.166666666666458</c:v>
                </c:pt>
                <c:pt idx="284">
                  <c:v>47.333333333333201</c:v>
                </c:pt>
                <c:pt idx="285">
                  <c:v>47.499999999999908</c:v>
                </c:pt>
                <c:pt idx="286">
                  <c:v>47.666666666666444</c:v>
                </c:pt>
                <c:pt idx="287">
                  <c:v>47.833333333333201</c:v>
                </c:pt>
                <c:pt idx="288">
                  <c:v>47.999999999999901</c:v>
                </c:pt>
                <c:pt idx="289">
                  <c:v>48.166666666666444</c:v>
                </c:pt>
                <c:pt idx="290">
                  <c:v>48.333333333333186</c:v>
                </c:pt>
                <c:pt idx="291">
                  <c:v>48.499999999999893</c:v>
                </c:pt>
                <c:pt idx="292">
                  <c:v>48.666666666666437</c:v>
                </c:pt>
                <c:pt idx="293">
                  <c:v>48.833333333333179</c:v>
                </c:pt>
                <c:pt idx="294">
                  <c:v>48.999999999999893</c:v>
                </c:pt>
                <c:pt idx="295">
                  <c:v>49.166666666666437</c:v>
                </c:pt>
                <c:pt idx="296">
                  <c:v>49.333333333333172</c:v>
                </c:pt>
                <c:pt idx="297">
                  <c:v>49.499999999999886</c:v>
                </c:pt>
                <c:pt idx="298">
                  <c:v>49.666666666666423</c:v>
                </c:pt>
                <c:pt idx="299">
                  <c:v>49.833333333333165</c:v>
                </c:pt>
                <c:pt idx="300">
                  <c:v>49.999999999999879</c:v>
                </c:pt>
                <c:pt idx="301">
                  <c:v>50.166666666666423</c:v>
                </c:pt>
                <c:pt idx="302">
                  <c:v>50.333333333333158</c:v>
                </c:pt>
                <c:pt idx="303">
                  <c:v>50.499999999999872</c:v>
                </c:pt>
                <c:pt idx="304">
                  <c:v>50.666666666666409</c:v>
                </c:pt>
                <c:pt idx="305">
                  <c:v>50.833333333333151</c:v>
                </c:pt>
                <c:pt idx="306">
                  <c:v>50.999999999999865</c:v>
                </c:pt>
                <c:pt idx="307">
                  <c:v>51.166666666666394</c:v>
                </c:pt>
                <c:pt idx="308">
                  <c:v>51.333333333333151</c:v>
                </c:pt>
                <c:pt idx="309">
                  <c:v>51.499999999999858</c:v>
                </c:pt>
                <c:pt idx="310">
                  <c:v>51.666666666666394</c:v>
                </c:pt>
                <c:pt idx="311">
                  <c:v>51.833333333333137</c:v>
                </c:pt>
                <c:pt idx="312">
                  <c:v>51.999999999999844</c:v>
                </c:pt>
                <c:pt idx="313">
                  <c:v>52.166666666666387</c:v>
                </c:pt>
                <c:pt idx="314">
                  <c:v>52.33333333333313</c:v>
                </c:pt>
                <c:pt idx="315">
                  <c:v>52.499999999999844</c:v>
                </c:pt>
                <c:pt idx="316">
                  <c:v>52.666666666666387</c:v>
                </c:pt>
                <c:pt idx="317">
                  <c:v>52.833333333333123</c:v>
                </c:pt>
                <c:pt idx="318">
                  <c:v>52.999999999999837</c:v>
                </c:pt>
                <c:pt idx="319">
                  <c:v>53.166666666666373</c:v>
                </c:pt>
                <c:pt idx="320">
                  <c:v>53.333333333333115</c:v>
                </c:pt>
                <c:pt idx="321">
                  <c:v>53.499999999999829</c:v>
                </c:pt>
                <c:pt idx="322">
                  <c:v>53.666666666666373</c:v>
                </c:pt>
                <c:pt idx="323">
                  <c:v>53.833333333333108</c:v>
                </c:pt>
                <c:pt idx="324">
                  <c:v>53.999999999999822</c:v>
                </c:pt>
                <c:pt idx="325">
                  <c:v>54.166666666666359</c:v>
                </c:pt>
                <c:pt idx="326">
                  <c:v>54.333333333333101</c:v>
                </c:pt>
                <c:pt idx="327">
                  <c:v>54.499999999999815</c:v>
                </c:pt>
                <c:pt idx="328">
                  <c:v>54.666666666666345</c:v>
                </c:pt>
                <c:pt idx="329">
                  <c:v>54.833333333333101</c:v>
                </c:pt>
                <c:pt idx="330">
                  <c:v>54.999999999999808</c:v>
                </c:pt>
                <c:pt idx="331">
                  <c:v>55.166666666666345</c:v>
                </c:pt>
                <c:pt idx="332">
                  <c:v>55.333333333333087</c:v>
                </c:pt>
                <c:pt idx="333">
                  <c:v>55.499999999999794</c:v>
                </c:pt>
                <c:pt idx="334">
                  <c:v>55.666666666666337</c:v>
                </c:pt>
                <c:pt idx="335">
                  <c:v>55.83333333333308</c:v>
                </c:pt>
                <c:pt idx="336">
                  <c:v>55.999999999999794</c:v>
                </c:pt>
                <c:pt idx="337">
                  <c:v>56.166666666666337</c:v>
                </c:pt>
                <c:pt idx="338">
                  <c:v>56.333333333333073</c:v>
                </c:pt>
                <c:pt idx="339">
                  <c:v>56.499999999999787</c:v>
                </c:pt>
                <c:pt idx="340">
                  <c:v>56.666666666666323</c:v>
                </c:pt>
                <c:pt idx="341">
                  <c:v>56.833333333333066</c:v>
                </c:pt>
                <c:pt idx="342">
                  <c:v>56.99999999999978</c:v>
                </c:pt>
                <c:pt idx="343">
                  <c:v>57.166666666666323</c:v>
                </c:pt>
                <c:pt idx="344">
                  <c:v>57.333333333333059</c:v>
                </c:pt>
                <c:pt idx="345">
                  <c:v>57.499999999999773</c:v>
                </c:pt>
                <c:pt idx="346">
                  <c:v>57.666666666666309</c:v>
                </c:pt>
                <c:pt idx="347">
                  <c:v>57.833333333333051</c:v>
                </c:pt>
                <c:pt idx="348">
                  <c:v>57.999999999999766</c:v>
                </c:pt>
                <c:pt idx="349">
                  <c:v>58.166666666666295</c:v>
                </c:pt>
                <c:pt idx="350">
                  <c:v>58.333333333333051</c:v>
                </c:pt>
                <c:pt idx="351">
                  <c:v>58.499999999999758</c:v>
                </c:pt>
                <c:pt idx="352">
                  <c:v>58.666666666666295</c:v>
                </c:pt>
                <c:pt idx="353">
                  <c:v>58.833333333333037</c:v>
                </c:pt>
                <c:pt idx="354">
                  <c:v>58.999999999999744</c:v>
                </c:pt>
                <c:pt idx="355">
                  <c:v>59.166666666666288</c:v>
                </c:pt>
                <c:pt idx="356">
                  <c:v>59.33333333333303</c:v>
                </c:pt>
                <c:pt idx="357">
                  <c:v>59.499999999999737</c:v>
                </c:pt>
                <c:pt idx="358">
                  <c:v>59.666666666666288</c:v>
                </c:pt>
                <c:pt idx="359">
                  <c:v>59.833333333333023</c:v>
                </c:pt>
                <c:pt idx="360">
                  <c:v>59.999999999999687</c:v>
                </c:pt>
                <c:pt idx="361">
                  <c:v>60.166666666666273</c:v>
                </c:pt>
                <c:pt idx="362">
                  <c:v>60.333333333333016</c:v>
                </c:pt>
                <c:pt idx="363">
                  <c:v>60.49999999999968</c:v>
                </c:pt>
                <c:pt idx="364">
                  <c:v>60.666666666666273</c:v>
                </c:pt>
                <c:pt idx="365">
                  <c:v>60.833333333333009</c:v>
                </c:pt>
                <c:pt idx="366">
                  <c:v>60.999999999999673</c:v>
                </c:pt>
                <c:pt idx="367">
                  <c:v>61.166666666666259</c:v>
                </c:pt>
                <c:pt idx="368">
                  <c:v>61.333333333333002</c:v>
                </c:pt>
                <c:pt idx="369">
                  <c:v>61.499999999999666</c:v>
                </c:pt>
                <c:pt idx="370">
                  <c:v>61.666666666666245</c:v>
                </c:pt>
                <c:pt idx="371">
                  <c:v>61.833333333333002</c:v>
                </c:pt>
                <c:pt idx="372">
                  <c:v>61.999999999999659</c:v>
                </c:pt>
                <c:pt idx="373">
                  <c:v>62.166666666666245</c:v>
                </c:pt>
                <c:pt idx="374">
                  <c:v>62.333333333332988</c:v>
                </c:pt>
                <c:pt idx="375">
                  <c:v>62.499999999999652</c:v>
                </c:pt>
                <c:pt idx="376">
                  <c:v>62.666666666666238</c:v>
                </c:pt>
                <c:pt idx="377">
                  <c:v>62.83333333333298</c:v>
                </c:pt>
                <c:pt idx="378">
                  <c:v>62.999999999999652</c:v>
                </c:pt>
                <c:pt idx="379">
                  <c:v>63.166666666666238</c:v>
                </c:pt>
                <c:pt idx="380">
                  <c:v>63.333333333332973</c:v>
                </c:pt>
                <c:pt idx="381">
                  <c:v>63.499999999999638</c:v>
                </c:pt>
                <c:pt idx="382">
                  <c:v>63.666666666666224</c:v>
                </c:pt>
                <c:pt idx="383">
                  <c:v>63.833333333332966</c:v>
                </c:pt>
                <c:pt idx="384">
                  <c:v>63.999999999999631</c:v>
                </c:pt>
                <c:pt idx="385">
                  <c:v>64.166666666666302</c:v>
                </c:pt>
                <c:pt idx="386">
                  <c:v>64.333333333332959</c:v>
                </c:pt>
                <c:pt idx="387">
                  <c:v>64.499999999999744</c:v>
                </c:pt>
                <c:pt idx="388">
                  <c:v>64.666666666666316</c:v>
                </c:pt>
                <c:pt idx="389">
                  <c:v>64.833333333332988</c:v>
                </c:pt>
                <c:pt idx="390">
                  <c:v>64.999999999999758</c:v>
                </c:pt>
                <c:pt idx="391">
                  <c:v>65.16666666666633</c:v>
                </c:pt>
                <c:pt idx="392">
                  <c:v>65.333333333332988</c:v>
                </c:pt>
                <c:pt idx="393">
                  <c:v>65.499999999999758</c:v>
                </c:pt>
                <c:pt idx="394">
                  <c:v>65.666666666666345</c:v>
                </c:pt>
                <c:pt idx="395">
                  <c:v>65.833333333332988</c:v>
                </c:pt>
                <c:pt idx="396">
                  <c:v>65.999999999999787</c:v>
                </c:pt>
                <c:pt idx="397">
                  <c:v>66.166666666666373</c:v>
                </c:pt>
                <c:pt idx="398">
                  <c:v>66.333333333332988</c:v>
                </c:pt>
                <c:pt idx="399">
                  <c:v>66.499999999999801</c:v>
                </c:pt>
                <c:pt idx="400">
                  <c:v>66.666666666666373</c:v>
                </c:pt>
                <c:pt idx="401">
                  <c:v>66.833333333332988</c:v>
                </c:pt>
                <c:pt idx="402">
                  <c:v>66.999999999999815</c:v>
                </c:pt>
                <c:pt idx="403">
                  <c:v>67.166666666666387</c:v>
                </c:pt>
                <c:pt idx="404">
                  <c:v>67.333333333333059</c:v>
                </c:pt>
                <c:pt idx="405">
                  <c:v>67.499999999999829</c:v>
                </c:pt>
                <c:pt idx="406">
                  <c:v>67.666666666666401</c:v>
                </c:pt>
                <c:pt idx="407">
                  <c:v>67.833333333333059</c:v>
                </c:pt>
                <c:pt idx="408">
                  <c:v>67.999999999999844</c:v>
                </c:pt>
                <c:pt idx="409">
                  <c:v>68.166666666666416</c:v>
                </c:pt>
                <c:pt idx="410">
                  <c:v>68.333333333333059</c:v>
                </c:pt>
                <c:pt idx="411">
                  <c:v>68.499999999999858</c:v>
                </c:pt>
                <c:pt idx="412">
                  <c:v>68.66666666666643</c:v>
                </c:pt>
                <c:pt idx="413">
                  <c:v>68.833333333333059</c:v>
                </c:pt>
                <c:pt idx="414">
                  <c:v>68.999999999999858</c:v>
                </c:pt>
                <c:pt idx="415">
                  <c:v>69.166666666666444</c:v>
                </c:pt>
                <c:pt idx="416">
                  <c:v>69.333333333333059</c:v>
                </c:pt>
                <c:pt idx="417">
                  <c:v>69.499999999999886</c:v>
                </c:pt>
                <c:pt idx="418">
                  <c:v>69.666666666666472</c:v>
                </c:pt>
                <c:pt idx="419">
                  <c:v>69.833333333333059</c:v>
                </c:pt>
                <c:pt idx="420">
                  <c:v>69.999999999999901</c:v>
                </c:pt>
                <c:pt idx="421">
                  <c:v>70.166666666666472</c:v>
                </c:pt>
                <c:pt idx="422">
                  <c:v>70.333333333333059</c:v>
                </c:pt>
                <c:pt idx="423">
                  <c:v>70.499999999999915</c:v>
                </c:pt>
                <c:pt idx="424">
                  <c:v>70.666666666666487</c:v>
                </c:pt>
                <c:pt idx="425">
                  <c:v>70.833333333333158</c:v>
                </c:pt>
                <c:pt idx="426">
                  <c:v>70.999999999999929</c:v>
                </c:pt>
                <c:pt idx="427">
                  <c:v>71.166666666666501</c:v>
                </c:pt>
                <c:pt idx="428">
                  <c:v>71.333333333333158</c:v>
                </c:pt>
                <c:pt idx="429">
                  <c:v>71.499999999999943</c:v>
                </c:pt>
                <c:pt idx="430">
                  <c:v>71.666666666666515</c:v>
                </c:pt>
                <c:pt idx="431">
                  <c:v>71.833333333333158</c:v>
                </c:pt>
                <c:pt idx="432">
                  <c:v>71.999999999999957</c:v>
                </c:pt>
                <c:pt idx="433">
                  <c:v>72.166666666666529</c:v>
                </c:pt>
                <c:pt idx="434">
                  <c:v>72.333333333333158</c:v>
                </c:pt>
                <c:pt idx="435">
                  <c:v>72.499999999999957</c:v>
                </c:pt>
                <c:pt idx="436">
                  <c:v>72.666666666666544</c:v>
                </c:pt>
                <c:pt idx="437">
                  <c:v>72.833333333333158</c:v>
                </c:pt>
                <c:pt idx="438">
                  <c:v>72.999999999999972</c:v>
                </c:pt>
                <c:pt idx="439">
                  <c:v>73.166666666666572</c:v>
                </c:pt>
                <c:pt idx="440">
                  <c:v>73.333333333333158</c:v>
                </c:pt>
                <c:pt idx="441">
                  <c:v>73.499999999999986</c:v>
                </c:pt>
                <c:pt idx="442">
                  <c:v>73.666666666666572</c:v>
                </c:pt>
                <c:pt idx="443">
                  <c:v>73.833333333333158</c:v>
                </c:pt>
                <c:pt idx="444">
                  <c:v>74</c:v>
                </c:pt>
                <c:pt idx="445">
                  <c:v>74.166666666666586</c:v>
                </c:pt>
                <c:pt idx="446">
                  <c:v>74.333333333333258</c:v>
                </c:pt>
                <c:pt idx="447">
                  <c:v>74.5</c:v>
                </c:pt>
                <c:pt idx="448">
                  <c:v>74.6666666666666</c:v>
                </c:pt>
                <c:pt idx="449">
                  <c:v>74.833333333333258</c:v>
                </c:pt>
                <c:pt idx="450">
                  <c:v>75</c:v>
                </c:pt>
                <c:pt idx="451">
                  <c:v>75.166666666666615</c:v>
                </c:pt>
                <c:pt idx="452">
                  <c:v>75.333333333333258</c:v>
                </c:pt>
                <c:pt idx="453">
                  <c:v>75.5</c:v>
                </c:pt>
                <c:pt idx="454">
                  <c:v>75.666666666666629</c:v>
                </c:pt>
                <c:pt idx="455">
                  <c:v>75.833333333333258</c:v>
                </c:pt>
                <c:pt idx="456">
                  <c:v>76</c:v>
                </c:pt>
                <c:pt idx="457">
                  <c:v>76.166666666666643</c:v>
                </c:pt>
                <c:pt idx="458">
                  <c:v>76.333333333333258</c:v>
                </c:pt>
                <c:pt idx="459">
                  <c:v>76.5</c:v>
                </c:pt>
                <c:pt idx="460">
                  <c:v>76.666666666666657</c:v>
                </c:pt>
                <c:pt idx="461">
                  <c:v>76.833333333333258</c:v>
                </c:pt>
                <c:pt idx="462">
                  <c:v>77</c:v>
                </c:pt>
                <c:pt idx="463">
                  <c:v>77.166666666666671</c:v>
                </c:pt>
                <c:pt idx="464">
                  <c:v>77.333333333333258</c:v>
                </c:pt>
                <c:pt idx="465">
                  <c:v>77.500000000000014</c:v>
                </c:pt>
                <c:pt idx="466">
                  <c:v>77.666666666666686</c:v>
                </c:pt>
                <c:pt idx="467">
                  <c:v>77.833333333333272</c:v>
                </c:pt>
                <c:pt idx="468">
                  <c:v>78.000000000000028</c:v>
                </c:pt>
                <c:pt idx="469">
                  <c:v>78.1666666666667</c:v>
                </c:pt>
                <c:pt idx="470">
                  <c:v>78.333333333333286</c:v>
                </c:pt>
                <c:pt idx="471">
                  <c:v>78.500000000000043</c:v>
                </c:pt>
                <c:pt idx="472">
                  <c:v>78.666666666666714</c:v>
                </c:pt>
                <c:pt idx="473">
                  <c:v>78.8333333333333</c:v>
                </c:pt>
                <c:pt idx="474">
                  <c:v>79.000000000000057</c:v>
                </c:pt>
                <c:pt idx="475">
                  <c:v>79.166666666666728</c:v>
                </c:pt>
                <c:pt idx="476">
                  <c:v>79.333333333333314</c:v>
                </c:pt>
                <c:pt idx="477">
                  <c:v>79.500000000000071</c:v>
                </c:pt>
                <c:pt idx="478">
                  <c:v>79.666666666666742</c:v>
                </c:pt>
                <c:pt idx="479">
                  <c:v>79.833333333333329</c:v>
                </c:pt>
                <c:pt idx="480">
                  <c:v>80.000000000000085</c:v>
                </c:pt>
                <c:pt idx="481">
                  <c:v>80.166666666666757</c:v>
                </c:pt>
                <c:pt idx="482">
                  <c:v>80.333333333333343</c:v>
                </c:pt>
                <c:pt idx="483">
                  <c:v>80.500000000000099</c:v>
                </c:pt>
                <c:pt idx="484">
                  <c:v>80.666666666666771</c:v>
                </c:pt>
                <c:pt idx="485">
                  <c:v>80.833333333333357</c:v>
                </c:pt>
                <c:pt idx="486">
                  <c:v>81.000000000000114</c:v>
                </c:pt>
                <c:pt idx="487">
                  <c:v>81.166666666666785</c:v>
                </c:pt>
                <c:pt idx="488">
                  <c:v>81.333333333333371</c:v>
                </c:pt>
                <c:pt idx="489">
                  <c:v>81.500000000000128</c:v>
                </c:pt>
                <c:pt idx="490">
                  <c:v>81.666666666666799</c:v>
                </c:pt>
                <c:pt idx="491">
                  <c:v>81.833333333333385</c:v>
                </c:pt>
                <c:pt idx="492">
                  <c:v>82.000000000000142</c:v>
                </c:pt>
                <c:pt idx="493">
                  <c:v>82.166666666666814</c:v>
                </c:pt>
                <c:pt idx="494">
                  <c:v>82.3333333333334</c:v>
                </c:pt>
                <c:pt idx="495">
                  <c:v>82.500000000000156</c:v>
                </c:pt>
                <c:pt idx="496">
                  <c:v>82.666666666666828</c:v>
                </c:pt>
                <c:pt idx="497">
                  <c:v>82.833333333333414</c:v>
                </c:pt>
                <c:pt idx="498">
                  <c:v>83.000000000000171</c:v>
                </c:pt>
                <c:pt idx="499">
                  <c:v>83.166666666666842</c:v>
                </c:pt>
                <c:pt idx="500">
                  <c:v>83.333333333333428</c:v>
                </c:pt>
                <c:pt idx="501">
                  <c:v>83.500000000000185</c:v>
                </c:pt>
                <c:pt idx="502">
                  <c:v>83.666666666666856</c:v>
                </c:pt>
                <c:pt idx="503">
                  <c:v>83.833333333333442</c:v>
                </c:pt>
                <c:pt idx="504">
                  <c:v>84.000000000000199</c:v>
                </c:pt>
                <c:pt idx="505">
                  <c:v>84.16666666666687</c:v>
                </c:pt>
                <c:pt idx="506">
                  <c:v>84.333333333333456</c:v>
                </c:pt>
                <c:pt idx="507">
                  <c:v>84.500000000000213</c:v>
                </c:pt>
                <c:pt idx="508">
                  <c:v>84.666666666666885</c:v>
                </c:pt>
                <c:pt idx="509">
                  <c:v>84.833333333333471</c:v>
                </c:pt>
                <c:pt idx="510">
                  <c:v>85.000000000000213</c:v>
                </c:pt>
                <c:pt idx="511">
                  <c:v>85.166666666666899</c:v>
                </c:pt>
                <c:pt idx="512">
                  <c:v>85.333333333333485</c:v>
                </c:pt>
                <c:pt idx="513">
                  <c:v>85.500000000000242</c:v>
                </c:pt>
                <c:pt idx="514">
                  <c:v>85.666666666666913</c:v>
                </c:pt>
                <c:pt idx="515">
                  <c:v>85.833333333333499</c:v>
                </c:pt>
                <c:pt idx="516">
                  <c:v>86.000000000000256</c:v>
                </c:pt>
                <c:pt idx="517">
                  <c:v>86.166666666666913</c:v>
                </c:pt>
                <c:pt idx="518">
                  <c:v>86.333333333333513</c:v>
                </c:pt>
                <c:pt idx="519">
                  <c:v>86.50000000000027</c:v>
                </c:pt>
                <c:pt idx="520">
                  <c:v>86.666666666666941</c:v>
                </c:pt>
                <c:pt idx="521">
                  <c:v>86.833333333333528</c:v>
                </c:pt>
                <c:pt idx="522">
                  <c:v>87.000000000000284</c:v>
                </c:pt>
                <c:pt idx="523">
                  <c:v>87.166666666666956</c:v>
                </c:pt>
                <c:pt idx="524">
                  <c:v>87.333333333333528</c:v>
                </c:pt>
                <c:pt idx="525">
                  <c:v>87.500000000000298</c:v>
                </c:pt>
                <c:pt idx="526">
                  <c:v>87.66666666666697</c:v>
                </c:pt>
                <c:pt idx="527">
                  <c:v>87.833333333333542</c:v>
                </c:pt>
                <c:pt idx="528">
                  <c:v>88.000000000000313</c:v>
                </c:pt>
                <c:pt idx="529">
                  <c:v>88.166666666666984</c:v>
                </c:pt>
                <c:pt idx="530">
                  <c:v>88.333333333333556</c:v>
                </c:pt>
                <c:pt idx="531">
                  <c:v>88.500000000000313</c:v>
                </c:pt>
                <c:pt idx="532">
                  <c:v>88.666666666666998</c:v>
                </c:pt>
                <c:pt idx="533">
                  <c:v>88.83333333333357</c:v>
                </c:pt>
                <c:pt idx="534">
                  <c:v>89.000000000000341</c:v>
                </c:pt>
                <c:pt idx="535">
                  <c:v>89.166666666667027</c:v>
                </c:pt>
                <c:pt idx="536">
                  <c:v>89.333333333333584</c:v>
                </c:pt>
                <c:pt idx="537">
                  <c:v>89.500000000000355</c:v>
                </c:pt>
                <c:pt idx="538">
                  <c:v>89.666666666667027</c:v>
                </c:pt>
                <c:pt idx="539">
                  <c:v>89.833333333333599</c:v>
                </c:pt>
                <c:pt idx="540">
                  <c:v>90.000000000000369</c:v>
                </c:pt>
                <c:pt idx="541">
                  <c:v>90.166666666667126</c:v>
                </c:pt>
                <c:pt idx="542">
                  <c:v>90.333333333333627</c:v>
                </c:pt>
                <c:pt idx="543">
                  <c:v>90.500000000000384</c:v>
                </c:pt>
                <c:pt idx="544">
                  <c:v>90.666666666667126</c:v>
                </c:pt>
                <c:pt idx="545">
                  <c:v>90.833333333333627</c:v>
                </c:pt>
                <c:pt idx="546">
                  <c:v>91.000000000000398</c:v>
                </c:pt>
                <c:pt idx="547">
                  <c:v>91.166666666667126</c:v>
                </c:pt>
                <c:pt idx="548">
                  <c:v>91.333333333333641</c:v>
                </c:pt>
                <c:pt idx="549">
                  <c:v>91.500000000000412</c:v>
                </c:pt>
                <c:pt idx="550">
                  <c:v>91.666666666667126</c:v>
                </c:pt>
                <c:pt idx="551">
                  <c:v>91.833333333333655</c:v>
                </c:pt>
                <c:pt idx="552">
                  <c:v>92.000000000000412</c:v>
                </c:pt>
                <c:pt idx="553">
                  <c:v>92.166666666667126</c:v>
                </c:pt>
                <c:pt idx="554">
                  <c:v>92.33333333333367</c:v>
                </c:pt>
                <c:pt idx="555">
                  <c:v>92.500000000000441</c:v>
                </c:pt>
                <c:pt idx="556">
                  <c:v>92.666666666667126</c:v>
                </c:pt>
                <c:pt idx="557">
                  <c:v>92.833333333333684</c:v>
                </c:pt>
                <c:pt idx="558">
                  <c:v>93.000000000000455</c:v>
                </c:pt>
                <c:pt idx="559">
                  <c:v>93.166666666667126</c:v>
                </c:pt>
                <c:pt idx="560">
                  <c:v>93.333333333333698</c:v>
                </c:pt>
                <c:pt idx="561">
                  <c:v>93.500000000000469</c:v>
                </c:pt>
                <c:pt idx="562">
                  <c:v>93.666666666667197</c:v>
                </c:pt>
                <c:pt idx="563">
                  <c:v>93.833333333333727</c:v>
                </c:pt>
                <c:pt idx="564">
                  <c:v>94.000000000000483</c:v>
                </c:pt>
                <c:pt idx="565">
                  <c:v>94.166666666667197</c:v>
                </c:pt>
                <c:pt idx="566">
                  <c:v>94.333333333333727</c:v>
                </c:pt>
                <c:pt idx="567">
                  <c:v>94.500000000000483</c:v>
                </c:pt>
                <c:pt idx="568">
                  <c:v>94.666666666667197</c:v>
                </c:pt>
                <c:pt idx="569">
                  <c:v>94.833333333333741</c:v>
                </c:pt>
                <c:pt idx="570">
                  <c:v>95.000000000000512</c:v>
                </c:pt>
                <c:pt idx="571">
                  <c:v>95.166666666667197</c:v>
                </c:pt>
                <c:pt idx="572">
                  <c:v>95.333333333333755</c:v>
                </c:pt>
                <c:pt idx="573">
                  <c:v>95.500000000000512</c:v>
                </c:pt>
                <c:pt idx="574">
                  <c:v>95.666666666667197</c:v>
                </c:pt>
                <c:pt idx="575">
                  <c:v>95.833333333333769</c:v>
                </c:pt>
                <c:pt idx="576">
                  <c:v>96.00000000000054</c:v>
                </c:pt>
                <c:pt idx="577">
                  <c:v>96.166666666667226</c:v>
                </c:pt>
                <c:pt idx="578">
                  <c:v>96.333333333333783</c:v>
                </c:pt>
                <c:pt idx="579">
                  <c:v>96.500000000000554</c:v>
                </c:pt>
                <c:pt idx="580">
                  <c:v>96.666666666667226</c:v>
                </c:pt>
                <c:pt idx="581">
                  <c:v>96.833333333333783</c:v>
                </c:pt>
                <c:pt idx="582">
                  <c:v>97.000000000000568</c:v>
                </c:pt>
                <c:pt idx="583">
                  <c:v>97.166666666667297</c:v>
                </c:pt>
                <c:pt idx="584">
                  <c:v>97.333333333333798</c:v>
                </c:pt>
                <c:pt idx="585">
                  <c:v>97.500000000000583</c:v>
                </c:pt>
                <c:pt idx="586">
                  <c:v>97.666666666667297</c:v>
                </c:pt>
                <c:pt idx="587">
                  <c:v>97.833333333333798</c:v>
                </c:pt>
                <c:pt idx="588">
                  <c:v>98.000000000000583</c:v>
                </c:pt>
                <c:pt idx="589">
                  <c:v>98.166666666667297</c:v>
                </c:pt>
                <c:pt idx="590">
                  <c:v>98.333333333333826</c:v>
                </c:pt>
                <c:pt idx="591">
                  <c:v>98.500000000000611</c:v>
                </c:pt>
                <c:pt idx="592">
                  <c:v>98.666666666667297</c:v>
                </c:pt>
                <c:pt idx="593">
                  <c:v>98.83333333333384</c:v>
                </c:pt>
                <c:pt idx="594">
                  <c:v>99.000000000000611</c:v>
                </c:pt>
                <c:pt idx="595">
                  <c:v>99.166666666667297</c:v>
                </c:pt>
                <c:pt idx="596">
                  <c:v>99.333333333333854</c:v>
                </c:pt>
                <c:pt idx="597">
                  <c:v>99.500000000000639</c:v>
                </c:pt>
                <c:pt idx="598">
                  <c:v>99.666666666667325</c:v>
                </c:pt>
                <c:pt idx="599">
                  <c:v>99.833333333333869</c:v>
                </c:pt>
                <c:pt idx="600">
                  <c:v>100.00000000000065</c:v>
                </c:pt>
                <c:pt idx="601">
                  <c:v>100.16666666666741</c:v>
                </c:pt>
                <c:pt idx="602">
                  <c:v>100.33333333333391</c:v>
                </c:pt>
                <c:pt idx="603">
                  <c:v>100.50000000000067</c:v>
                </c:pt>
                <c:pt idx="604">
                  <c:v>100.66666666666742</c:v>
                </c:pt>
                <c:pt idx="605">
                  <c:v>100.83333333333393</c:v>
                </c:pt>
                <c:pt idx="606">
                  <c:v>101.00000000000068</c:v>
                </c:pt>
                <c:pt idx="607">
                  <c:v>101.16666666666742</c:v>
                </c:pt>
                <c:pt idx="608">
                  <c:v>101.33333333333393</c:v>
                </c:pt>
                <c:pt idx="609">
                  <c:v>101.5000000000007</c:v>
                </c:pt>
                <c:pt idx="610">
                  <c:v>101.66666666666742</c:v>
                </c:pt>
                <c:pt idx="611">
                  <c:v>101.83333333333394</c:v>
                </c:pt>
                <c:pt idx="612">
                  <c:v>102.00000000000071</c:v>
                </c:pt>
                <c:pt idx="613">
                  <c:v>102.16666666666742</c:v>
                </c:pt>
                <c:pt idx="614">
                  <c:v>102.33333333333395</c:v>
                </c:pt>
                <c:pt idx="615">
                  <c:v>102.50000000000071</c:v>
                </c:pt>
                <c:pt idx="616">
                  <c:v>102.66666666666742</c:v>
                </c:pt>
                <c:pt idx="617">
                  <c:v>102.83333333333397</c:v>
                </c:pt>
                <c:pt idx="618">
                  <c:v>103.00000000000074</c:v>
                </c:pt>
                <c:pt idx="619">
                  <c:v>103.16666666666742</c:v>
                </c:pt>
                <c:pt idx="620">
                  <c:v>103.33333333333398</c:v>
                </c:pt>
                <c:pt idx="621">
                  <c:v>103.50000000000075</c:v>
                </c:pt>
                <c:pt idx="622">
                  <c:v>103.66666666666742</c:v>
                </c:pt>
                <c:pt idx="623">
                  <c:v>103.833333333334</c:v>
                </c:pt>
                <c:pt idx="624">
                  <c:v>104.00000000000077</c:v>
                </c:pt>
                <c:pt idx="625">
                  <c:v>104.16666666666752</c:v>
                </c:pt>
                <c:pt idx="626">
                  <c:v>104.33333333333402</c:v>
                </c:pt>
                <c:pt idx="627">
                  <c:v>104.50000000000078</c:v>
                </c:pt>
                <c:pt idx="628">
                  <c:v>104.66666666666752</c:v>
                </c:pt>
                <c:pt idx="629">
                  <c:v>104.83333333333402</c:v>
                </c:pt>
                <c:pt idx="630">
                  <c:v>105.0000000000008</c:v>
                </c:pt>
                <c:pt idx="631">
                  <c:v>105.16666666666752</c:v>
                </c:pt>
                <c:pt idx="632">
                  <c:v>105.33333333333404</c:v>
                </c:pt>
                <c:pt idx="633">
                  <c:v>105.50000000000081</c:v>
                </c:pt>
                <c:pt idx="634">
                  <c:v>105.66666666666752</c:v>
                </c:pt>
                <c:pt idx="635">
                  <c:v>105.83333333333405</c:v>
                </c:pt>
                <c:pt idx="636">
                  <c:v>106.00000000000081</c:v>
                </c:pt>
                <c:pt idx="637">
                  <c:v>106.16666666666752</c:v>
                </c:pt>
                <c:pt idx="638">
                  <c:v>106.33333333333407</c:v>
                </c:pt>
                <c:pt idx="639">
                  <c:v>106.50000000000084</c:v>
                </c:pt>
                <c:pt idx="640">
                  <c:v>106.66666666666752</c:v>
                </c:pt>
                <c:pt idx="641">
                  <c:v>106.83333333333408</c:v>
                </c:pt>
                <c:pt idx="642">
                  <c:v>107.00000000000085</c:v>
                </c:pt>
                <c:pt idx="643">
                  <c:v>107.16666666666752</c:v>
                </c:pt>
                <c:pt idx="644">
                  <c:v>107.3333333333341</c:v>
                </c:pt>
                <c:pt idx="645">
                  <c:v>107.50000000000087</c:v>
                </c:pt>
                <c:pt idx="646">
                  <c:v>107.66666666666762</c:v>
                </c:pt>
                <c:pt idx="647">
                  <c:v>107.83333333333412</c:v>
                </c:pt>
                <c:pt idx="648">
                  <c:v>108.00000000000088</c:v>
                </c:pt>
                <c:pt idx="649">
                  <c:v>108.16666666666762</c:v>
                </c:pt>
                <c:pt idx="650">
                  <c:v>108.33333333333412</c:v>
                </c:pt>
                <c:pt idx="651">
                  <c:v>108.5000000000009</c:v>
                </c:pt>
                <c:pt idx="652">
                  <c:v>108.66666666666762</c:v>
                </c:pt>
                <c:pt idx="653">
                  <c:v>108.83333333333414</c:v>
                </c:pt>
                <c:pt idx="654">
                  <c:v>109.00000000000091</c:v>
                </c:pt>
                <c:pt idx="655">
                  <c:v>109.16666666666762</c:v>
                </c:pt>
                <c:pt idx="656">
                  <c:v>109.33333333333415</c:v>
                </c:pt>
                <c:pt idx="657">
                  <c:v>109.50000000000091</c:v>
                </c:pt>
                <c:pt idx="658">
                  <c:v>109.66666666666762</c:v>
                </c:pt>
                <c:pt idx="659">
                  <c:v>109.83333333333417</c:v>
                </c:pt>
                <c:pt idx="660">
                  <c:v>110.00000000000094</c:v>
                </c:pt>
                <c:pt idx="661">
                  <c:v>110.16666666666762</c:v>
                </c:pt>
                <c:pt idx="662">
                  <c:v>110.33333333333418</c:v>
                </c:pt>
                <c:pt idx="663">
                  <c:v>110.50000000000095</c:v>
                </c:pt>
                <c:pt idx="664">
                  <c:v>110.66666666666762</c:v>
                </c:pt>
                <c:pt idx="665">
                  <c:v>110.83333333333418</c:v>
                </c:pt>
                <c:pt idx="666">
                  <c:v>111.00000000000097</c:v>
                </c:pt>
                <c:pt idx="667">
                  <c:v>111.16666666666769</c:v>
                </c:pt>
                <c:pt idx="668">
                  <c:v>111.3333333333342</c:v>
                </c:pt>
                <c:pt idx="669">
                  <c:v>111.50000000000098</c:v>
                </c:pt>
                <c:pt idx="670">
                  <c:v>111.66666666666769</c:v>
                </c:pt>
                <c:pt idx="671">
                  <c:v>111.8333333333342</c:v>
                </c:pt>
                <c:pt idx="672">
                  <c:v>112.00000000000098</c:v>
                </c:pt>
                <c:pt idx="673">
                  <c:v>112.16666666666769</c:v>
                </c:pt>
                <c:pt idx="674">
                  <c:v>112.33333333333422</c:v>
                </c:pt>
                <c:pt idx="675">
                  <c:v>112.50000000000101</c:v>
                </c:pt>
                <c:pt idx="676">
                  <c:v>112.66666666666769</c:v>
                </c:pt>
                <c:pt idx="677">
                  <c:v>112.83333333333424</c:v>
                </c:pt>
                <c:pt idx="678">
                  <c:v>113.00000000000101</c:v>
                </c:pt>
                <c:pt idx="679">
                  <c:v>113.16666666666769</c:v>
                </c:pt>
                <c:pt idx="680">
                  <c:v>113.33333333333425</c:v>
                </c:pt>
                <c:pt idx="681">
                  <c:v>113.50000000000104</c:v>
                </c:pt>
                <c:pt idx="682">
                  <c:v>113.66666666666772</c:v>
                </c:pt>
                <c:pt idx="683">
                  <c:v>113.83333333333427</c:v>
                </c:pt>
                <c:pt idx="684">
                  <c:v>114.00000000000105</c:v>
                </c:pt>
                <c:pt idx="685">
                  <c:v>114.16666666666772</c:v>
                </c:pt>
                <c:pt idx="686">
                  <c:v>114.33333333333427</c:v>
                </c:pt>
                <c:pt idx="687">
                  <c:v>114.50000000000107</c:v>
                </c:pt>
                <c:pt idx="688">
                  <c:v>114.66666666666779</c:v>
                </c:pt>
                <c:pt idx="689">
                  <c:v>114.83333333333429</c:v>
                </c:pt>
                <c:pt idx="690">
                  <c:v>115.00000000000108</c:v>
                </c:pt>
                <c:pt idx="691">
                  <c:v>115.16666666666779</c:v>
                </c:pt>
                <c:pt idx="692">
                  <c:v>115.33333333333429</c:v>
                </c:pt>
                <c:pt idx="693">
                  <c:v>115.50000000000108</c:v>
                </c:pt>
                <c:pt idx="694">
                  <c:v>115.66666666666779</c:v>
                </c:pt>
                <c:pt idx="695">
                  <c:v>115.83333333333432</c:v>
                </c:pt>
                <c:pt idx="696">
                  <c:v>116.00000000000111</c:v>
                </c:pt>
                <c:pt idx="697">
                  <c:v>116.16666666666779</c:v>
                </c:pt>
                <c:pt idx="698">
                  <c:v>116.33333333333434</c:v>
                </c:pt>
                <c:pt idx="699">
                  <c:v>116.50000000000111</c:v>
                </c:pt>
                <c:pt idx="700">
                  <c:v>116.66666666666779</c:v>
                </c:pt>
                <c:pt idx="701">
                  <c:v>116.83333333333435</c:v>
                </c:pt>
                <c:pt idx="702">
                  <c:v>117.00000000000114</c:v>
                </c:pt>
                <c:pt idx="703">
                  <c:v>117.16666666666782</c:v>
                </c:pt>
                <c:pt idx="704">
                  <c:v>117.33333333333437</c:v>
                </c:pt>
                <c:pt idx="705">
                  <c:v>117.50000000000115</c:v>
                </c:pt>
                <c:pt idx="706">
                  <c:v>117.66666666666782</c:v>
                </c:pt>
                <c:pt idx="707">
                  <c:v>117.83333333333437</c:v>
                </c:pt>
                <c:pt idx="708">
                  <c:v>118.00000000000117</c:v>
                </c:pt>
                <c:pt idx="709">
                  <c:v>118.16666666666789</c:v>
                </c:pt>
                <c:pt idx="710">
                  <c:v>118.33333333333439</c:v>
                </c:pt>
                <c:pt idx="711">
                  <c:v>118.50000000000118</c:v>
                </c:pt>
                <c:pt idx="712">
                  <c:v>118.66666666666789</c:v>
                </c:pt>
                <c:pt idx="713">
                  <c:v>118.83333333333439</c:v>
                </c:pt>
                <c:pt idx="714">
                  <c:v>119.00000000000118</c:v>
                </c:pt>
                <c:pt idx="715">
                  <c:v>119.16666666666789</c:v>
                </c:pt>
                <c:pt idx="716">
                  <c:v>119.33333333333442</c:v>
                </c:pt>
                <c:pt idx="717">
                  <c:v>119.50000000000121</c:v>
                </c:pt>
                <c:pt idx="718">
                  <c:v>119.66666666666789</c:v>
                </c:pt>
                <c:pt idx="719">
                  <c:v>119.83333333333444</c:v>
                </c:pt>
                <c:pt idx="720">
                  <c:v>120.00000000000121</c:v>
                </c:pt>
                <c:pt idx="721">
                  <c:v>120.16666666666789</c:v>
                </c:pt>
                <c:pt idx="722">
                  <c:v>120.33333333333444</c:v>
                </c:pt>
                <c:pt idx="723">
                  <c:v>120.50000000000124</c:v>
                </c:pt>
                <c:pt idx="724">
                  <c:v>120.66666666666792</c:v>
                </c:pt>
                <c:pt idx="725">
                  <c:v>120.83333333333445</c:v>
                </c:pt>
                <c:pt idx="726">
                  <c:v>121.00000000000125</c:v>
                </c:pt>
                <c:pt idx="727">
                  <c:v>121.16666666666792</c:v>
                </c:pt>
                <c:pt idx="728">
                  <c:v>121.33333333333445</c:v>
                </c:pt>
                <c:pt idx="729">
                  <c:v>121.50000000000125</c:v>
                </c:pt>
                <c:pt idx="730">
                  <c:v>121.66666666666796</c:v>
                </c:pt>
                <c:pt idx="731">
                  <c:v>121.83333333333447</c:v>
                </c:pt>
                <c:pt idx="732">
                  <c:v>122.00000000000128</c:v>
                </c:pt>
                <c:pt idx="733">
                  <c:v>122.16666666666796</c:v>
                </c:pt>
                <c:pt idx="734">
                  <c:v>122.33333333333447</c:v>
                </c:pt>
                <c:pt idx="735">
                  <c:v>122.50000000000128</c:v>
                </c:pt>
                <c:pt idx="736">
                  <c:v>122.66666666666796</c:v>
                </c:pt>
                <c:pt idx="737">
                  <c:v>122.83333333333449</c:v>
                </c:pt>
                <c:pt idx="738">
                  <c:v>123.00000000000131</c:v>
                </c:pt>
                <c:pt idx="739">
                  <c:v>123.16666666666799</c:v>
                </c:pt>
                <c:pt idx="740">
                  <c:v>123.33333333333452</c:v>
                </c:pt>
                <c:pt idx="741">
                  <c:v>123.50000000000131</c:v>
                </c:pt>
                <c:pt idx="742">
                  <c:v>123.66666666666799</c:v>
                </c:pt>
                <c:pt idx="743">
                  <c:v>123.83333333333452</c:v>
                </c:pt>
                <c:pt idx="744">
                  <c:v>124.00000000000134</c:v>
                </c:pt>
                <c:pt idx="745">
                  <c:v>124.16666666666802</c:v>
                </c:pt>
                <c:pt idx="746">
                  <c:v>124.33333333333454</c:v>
                </c:pt>
                <c:pt idx="747">
                  <c:v>124.50000000000135</c:v>
                </c:pt>
                <c:pt idx="748">
                  <c:v>124.66666666666802</c:v>
                </c:pt>
                <c:pt idx="749">
                  <c:v>124.83333333333454</c:v>
                </c:pt>
                <c:pt idx="750">
                  <c:v>125.00000000000135</c:v>
                </c:pt>
                <c:pt idx="751">
                  <c:v>125.16666666666806</c:v>
                </c:pt>
                <c:pt idx="752">
                  <c:v>125.33333333333456</c:v>
                </c:pt>
                <c:pt idx="753">
                  <c:v>125.50000000000138</c:v>
                </c:pt>
                <c:pt idx="754">
                  <c:v>125.66666666666806</c:v>
                </c:pt>
                <c:pt idx="755">
                  <c:v>125.83333333333456</c:v>
                </c:pt>
                <c:pt idx="756">
                  <c:v>126.00000000000138</c:v>
                </c:pt>
                <c:pt idx="757">
                  <c:v>126.16666666666806</c:v>
                </c:pt>
                <c:pt idx="758">
                  <c:v>126.33333333333459</c:v>
                </c:pt>
                <c:pt idx="759">
                  <c:v>126.50000000000141</c:v>
                </c:pt>
                <c:pt idx="760">
                  <c:v>126.66666666666809</c:v>
                </c:pt>
                <c:pt idx="761">
                  <c:v>126.83333333333462</c:v>
                </c:pt>
                <c:pt idx="762">
                  <c:v>127.00000000000141</c:v>
                </c:pt>
                <c:pt idx="763">
                  <c:v>127.16666666666809</c:v>
                </c:pt>
                <c:pt idx="764">
                  <c:v>127.33333333333462</c:v>
                </c:pt>
                <c:pt idx="765">
                  <c:v>127.50000000000144</c:v>
                </c:pt>
                <c:pt idx="766">
                  <c:v>127.66666666666812</c:v>
                </c:pt>
                <c:pt idx="767">
                  <c:v>127.83333333333464</c:v>
                </c:pt>
                <c:pt idx="768">
                  <c:v>128.00000000000145</c:v>
                </c:pt>
                <c:pt idx="769">
                  <c:v>128.16666666666794</c:v>
                </c:pt>
                <c:pt idx="770">
                  <c:v>128.33333333333493</c:v>
                </c:pt>
                <c:pt idx="771">
                  <c:v>128.50000000000142</c:v>
                </c:pt>
                <c:pt idx="772">
                  <c:v>128.66666666666791</c:v>
                </c:pt>
                <c:pt idx="773">
                  <c:v>128.83333333333491</c:v>
                </c:pt>
                <c:pt idx="774">
                  <c:v>129.00000000000139</c:v>
                </c:pt>
                <c:pt idx="775">
                  <c:v>129.16666666666788</c:v>
                </c:pt>
                <c:pt idx="776">
                  <c:v>129.33333333333488</c:v>
                </c:pt>
                <c:pt idx="777">
                  <c:v>129.50000000000136</c:v>
                </c:pt>
                <c:pt idx="778">
                  <c:v>129.66666666666785</c:v>
                </c:pt>
                <c:pt idx="779">
                  <c:v>129.83333333333485</c:v>
                </c:pt>
                <c:pt idx="780">
                  <c:v>130.00000000000134</c:v>
                </c:pt>
                <c:pt idx="781">
                  <c:v>130.16666666666782</c:v>
                </c:pt>
                <c:pt idx="782">
                  <c:v>130.33333333333482</c:v>
                </c:pt>
                <c:pt idx="783">
                  <c:v>130.50000000000131</c:v>
                </c:pt>
                <c:pt idx="784">
                  <c:v>130.66666666666779</c:v>
                </c:pt>
                <c:pt idx="785">
                  <c:v>130.83333333333479</c:v>
                </c:pt>
                <c:pt idx="786">
                  <c:v>131.00000000000128</c:v>
                </c:pt>
                <c:pt idx="787">
                  <c:v>131.16666666666777</c:v>
                </c:pt>
                <c:pt idx="788">
                  <c:v>131.33333333333476</c:v>
                </c:pt>
                <c:pt idx="789">
                  <c:v>131.50000000000125</c:v>
                </c:pt>
                <c:pt idx="790">
                  <c:v>131.66666666666774</c:v>
                </c:pt>
                <c:pt idx="791">
                  <c:v>131.83333333333474</c:v>
                </c:pt>
                <c:pt idx="792">
                  <c:v>132.00000000000122</c:v>
                </c:pt>
                <c:pt idx="793">
                  <c:v>132.16666666666771</c:v>
                </c:pt>
                <c:pt idx="794">
                  <c:v>132.33333333333471</c:v>
                </c:pt>
                <c:pt idx="795">
                  <c:v>132.50000000000119</c:v>
                </c:pt>
                <c:pt idx="796">
                  <c:v>132.66666666666768</c:v>
                </c:pt>
                <c:pt idx="797">
                  <c:v>132.83333333333468</c:v>
                </c:pt>
                <c:pt idx="798">
                  <c:v>133.00000000000117</c:v>
                </c:pt>
                <c:pt idx="799">
                  <c:v>133.16666666666765</c:v>
                </c:pt>
                <c:pt idx="800">
                  <c:v>133.33333333333465</c:v>
                </c:pt>
                <c:pt idx="801">
                  <c:v>133.50000000000114</c:v>
                </c:pt>
                <c:pt idx="802">
                  <c:v>133.66666666666762</c:v>
                </c:pt>
                <c:pt idx="803">
                  <c:v>133.83333333333462</c:v>
                </c:pt>
                <c:pt idx="804">
                  <c:v>134.00000000000111</c:v>
                </c:pt>
                <c:pt idx="805">
                  <c:v>134.1666666666676</c:v>
                </c:pt>
                <c:pt idx="806">
                  <c:v>134.33333333333459</c:v>
                </c:pt>
                <c:pt idx="807">
                  <c:v>134.50000000000108</c:v>
                </c:pt>
                <c:pt idx="808">
                  <c:v>134.66666666666757</c:v>
                </c:pt>
                <c:pt idx="809">
                  <c:v>134.83333333333456</c:v>
                </c:pt>
                <c:pt idx="810">
                  <c:v>135.00000000000105</c:v>
                </c:pt>
                <c:pt idx="811">
                  <c:v>135.16666666666754</c:v>
                </c:pt>
                <c:pt idx="812">
                  <c:v>135.33333333333454</c:v>
                </c:pt>
                <c:pt idx="813">
                  <c:v>135.50000000000102</c:v>
                </c:pt>
                <c:pt idx="814">
                  <c:v>135.66666666666751</c:v>
                </c:pt>
                <c:pt idx="815">
                  <c:v>135.83333333333451</c:v>
                </c:pt>
                <c:pt idx="816">
                  <c:v>136.00000000000099</c:v>
                </c:pt>
                <c:pt idx="817">
                  <c:v>136.16666666666748</c:v>
                </c:pt>
                <c:pt idx="818">
                  <c:v>136.33333333333448</c:v>
                </c:pt>
                <c:pt idx="819">
                  <c:v>136.50000000000097</c:v>
                </c:pt>
                <c:pt idx="820">
                  <c:v>136.66666666666745</c:v>
                </c:pt>
                <c:pt idx="821">
                  <c:v>136.83333333333445</c:v>
                </c:pt>
                <c:pt idx="822">
                  <c:v>137.00000000000094</c:v>
                </c:pt>
                <c:pt idx="823">
                  <c:v>137.16666666666742</c:v>
                </c:pt>
                <c:pt idx="824">
                  <c:v>137.33333333333442</c:v>
                </c:pt>
                <c:pt idx="825">
                  <c:v>137.50000000000091</c:v>
                </c:pt>
                <c:pt idx="826">
                  <c:v>137.6666666666674</c:v>
                </c:pt>
                <c:pt idx="827">
                  <c:v>137.83333333333439</c:v>
                </c:pt>
                <c:pt idx="828">
                  <c:v>138.00000000000088</c:v>
                </c:pt>
                <c:pt idx="829">
                  <c:v>138.16666666666737</c:v>
                </c:pt>
                <c:pt idx="830">
                  <c:v>138.33333333333437</c:v>
                </c:pt>
                <c:pt idx="831">
                  <c:v>138.50000000000085</c:v>
                </c:pt>
                <c:pt idx="832">
                  <c:v>138.66666666666734</c:v>
                </c:pt>
                <c:pt idx="833">
                  <c:v>138.83333333333434</c:v>
                </c:pt>
                <c:pt idx="834">
                  <c:v>139.00000000000082</c:v>
                </c:pt>
                <c:pt idx="835">
                  <c:v>139.16666666666731</c:v>
                </c:pt>
                <c:pt idx="836">
                  <c:v>139.33333333333431</c:v>
                </c:pt>
                <c:pt idx="837">
                  <c:v>139.5000000000008</c:v>
                </c:pt>
                <c:pt idx="838">
                  <c:v>139.66666666666728</c:v>
                </c:pt>
                <c:pt idx="839">
                  <c:v>139.83333333333428</c:v>
                </c:pt>
                <c:pt idx="840">
                  <c:v>140.00000000000077</c:v>
                </c:pt>
                <c:pt idx="841">
                  <c:v>140.16666666666725</c:v>
                </c:pt>
                <c:pt idx="842">
                  <c:v>140.33333333333425</c:v>
                </c:pt>
                <c:pt idx="843">
                  <c:v>140.50000000000074</c:v>
                </c:pt>
                <c:pt idx="844">
                  <c:v>140.66666666666723</c:v>
                </c:pt>
                <c:pt idx="845">
                  <c:v>140.83333333333422</c:v>
                </c:pt>
                <c:pt idx="846">
                  <c:v>141.00000000000071</c:v>
                </c:pt>
                <c:pt idx="847">
                  <c:v>141.1666666666672</c:v>
                </c:pt>
                <c:pt idx="848">
                  <c:v>141.3333333333342</c:v>
                </c:pt>
                <c:pt idx="849">
                  <c:v>141.50000000000068</c:v>
                </c:pt>
                <c:pt idx="850">
                  <c:v>141.66666666666717</c:v>
                </c:pt>
                <c:pt idx="851">
                  <c:v>141.83333333333417</c:v>
                </c:pt>
                <c:pt idx="852">
                  <c:v>142.00000000000065</c:v>
                </c:pt>
                <c:pt idx="853">
                  <c:v>142.16666666666714</c:v>
                </c:pt>
                <c:pt idx="854">
                  <c:v>142.33333333333414</c:v>
                </c:pt>
                <c:pt idx="855">
                  <c:v>142.50000000000063</c:v>
                </c:pt>
                <c:pt idx="856">
                  <c:v>142.66666666666711</c:v>
                </c:pt>
                <c:pt idx="857">
                  <c:v>142.83333333333411</c:v>
                </c:pt>
                <c:pt idx="858">
                  <c:v>143.0000000000006</c:v>
                </c:pt>
                <c:pt idx="859">
                  <c:v>143.16666666666708</c:v>
                </c:pt>
                <c:pt idx="860">
                  <c:v>143.33333333333408</c:v>
                </c:pt>
                <c:pt idx="861">
                  <c:v>143.50000000000057</c:v>
                </c:pt>
                <c:pt idx="862">
                  <c:v>143.66666666666706</c:v>
                </c:pt>
                <c:pt idx="863">
                  <c:v>143.83333333333405</c:v>
                </c:pt>
                <c:pt idx="864">
                  <c:v>144.00000000000054</c:v>
                </c:pt>
                <c:pt idx="865">
                  <c:v>144.16666666666703</c:v>
                </c:pt>
                <c:pt idx="866">
                  <c:v>144.33333333333402</c:v>
                </c:pt>
                <c:pt idx="867">
                  <c:v>144.50000000000051</c:v>
                </c:pt>
                <c:pt idx="868">
                  <c:v>144.666666666667</c:v>
                </c:pt>
                <c:pt idx="869">
                  <c:v>144.833333333334</c:v>
                </c:pt>
                <c:pt idx="870">
                  <c:v>145.00000000000048</c:v>
                </c:pt>
                <c:pt idx="871">
                  <c:v>145.16666666666697</c:v>
                </c:pt>
                <c:pt idx="872">
                  <c:v>145.33333333333397</c:v>
                </c:pt>
                <c:pt idx="873">
                  <c:v>145.50000000000045</c:v>
                </c:pt>
                <c:pt idx="874">
                  <c:v>145.66666666666694</c:v>
                </c:pt>
                <c:pt idx="875">
                  <c:v>145.83333333333394</c:v>
                </c:pt>
                <c:pt idx="876">
                  <c:v>146.00000000000043</c:v>
                </c:pt>
                <c:pt idx="877">
                  <c:v>146.16666666666691</c:v>
                </c:pt>
                <c:pt idx="878">
                  <c:v>146.33333333333391</c:v>
                </c:pt>
                <c:pt idx="879">
                  <c:v>146.5000000000004</c:v>
                </c:pt>
                <c:pt idx="880">
                  <c:v>146.66666666666688</c:v>
                </c:pt>
                <c:pt idx="881">
                  <c:v>146.83333333333388</c:v>
                </c:pt>
                <c:pt idx="882">
                  <c:v>147.00000000000037</c:v>
                </c:pt>
                <c:pt idx="883">
                  <c:v>147.16666666666686</c:v>
                </c:pt>
                <c:pt idx="884">
                  <c:v>147.33333333333385</c:v>
                </c:pt>
                <c:pt idx="885">
                  <c:v>147.50000000000034</c:v>
                </c:pt>
                <c:pt idx="886">
                  <c:v>147.66666666666683</c:v>
                </c:pt>
                <c:pt idx="887">
                  <c:v>147.83333333333383</c:v>
                </c:pt>
                <c:pt idx="888">
                  <c:v>148.00000000000031</c:v>
                </c:pt>
                <c:pt idx="889">
                  <c:v>148.1666666666668</c:v>
                </c:pt>
                <c:pt idx="890">
                  <c:v>148.3333333333338</c:v>
                </c:pt>
                <c:pt idx="891">
                  <c:v>148.50000000000028</c:v>
                </c:pt>
                <c:pt idx="892">
                  <c:v>148.66666666666677</c:v>
                </c:pt>
                <c:pt idx="893">
                  <c:v>148.83333333333377</c:v>
                </c:pt>
                <c:pt idx="894">
                  <c:v>149.00000000000026</c:v>
                </c:pt>
                <c:pt idx="895">
                  <c:v>149.16666666666674</c:v>
                </c:pt>
                <c:pt idx="896">
                  <c:v>149.33333333333374</c:v>
                </c:pt>
                <c:pt idx="897">
                  <c:v>149.50000000000023</c:v>
                </c:pt>
                <c:pt idx="898">
                  <c:v>149.66666666666671</c:v>
                </c:pt>
                <c:pt idx="899">
                  <c:v>149.83333333333371</c:v>
                </c:pt>
                <c:pt idx="900">
                  <c:v>150.0000000000002</c:v>
                </c:pt>
                <c:pt idx="901">
                  <c:v>150.16666666666669</c:v>
                </c:pt>
                <c:pt idx="902">
                  <c:v>150.33333333333368</c:v>
                </c:pt>
                <c:pt idx="903">
                  <c:v>150.50000000000017</c:v>
                </c:pt>
                <c:pt idx="904">
                  <c:v>150.66666666666666</c:v>
                </c:pt>
                <c:pt idx="905">
                  <c:v>150.83333333333366</c:v>
                </c:pt>
                <c:pt idx="906">
                  <c:v>151.00000000000014</c:v>
                </c:pt>
                <c:pt idx="907">
                  <c:v>151.16666666666663</c:v>
                </c:pt>
                <c:pt idx="908">
                  <c:v>151.33333333333363</c:v>
                </c:pt>
                <c:pt idx="909">
                  <c:v>151.50000000000011</c:v>
                </c:pt>
                <c:pt idx="910">
                  <c:v>151.6666666666666</c:v>
                </c:pt>
                <c:pt idx="911">
                  <c:v>151.8333333333336</c:v>
                </c:pt>
                <c:pt idx="912">
                  <c:v>152.00000000000009</c:v>
                </c:pt>
                <c:pt idx="913">
                  <c:v>152.16666666666657</c:v>
                </c:pt>
                <c:pt idx="914">
                  <c:v>152.33333333333357</c:v>
                </c:pt>
                <c:pt idx="915">
                  <c:v>152.50000000000006</c:v>
                </c:pt>
                <c:pt idx="916">
                  <c:v>152.66666666666654</c:v>
                </c:pt>
                <c:pt idx="917">
                  <c:v>152.83333333333354</c:v>
                </c:pt>
                <c:pt idx="918">
                  <c:v>153.00000000000003</c:v>
                </c:pt>
                <c:pt idx="919">
                  <c:v>153.16666666666652</c:v>
                </c:pt>
                <c:pt idx="920">
                  <c:v>153.33333333333351</c:v>
                </c:pt>
                <c:pt idx="921">
                  <c:v>153.5</c:v>
                </c:pt>
                <c:pt idx="922">
                  <c:v>153.66666666666652</c:v>
                </c:pt>
                <c:pt idx="923">
                  <c:v>153.83333333333348</c:v>
                </c:pt>
                <c:pt idx="924">
                  <c:v>153.99999999999997</c:v>
                </c:pt>
                <c:pt idx="925">
                  <c:v>154.16666666666652</c:v>
                </c:pt>
                <c:pt idx="926">
                  <c:v>154.33333333333346</c:v>
                </c:pt>
                <c:pt idx="927">
                  <c:v>154.49999999999994</c:v>
                </c:pt>
                <c:pt idx="928">
                  <c:v>154.66666666666652</c:v>
                </c:pt>
                <c:pt idx="929">
                  <c:v>154.83333333333343</c:v>
                </c:pt>
                <c:pt idx="930">
                  <c:v>154.99999999999991</c:v>
                </c:pt>
                <c:pt idx="931">
                  <c:v>155.16666666666652</c:v>
                </c:pt>
                <c:pt idx="932">
                  <c:v>155.3333333333334</c:v>
                </c:pt>
                <c:pt idx="933">
                  <c:v>155.49999999999989</c:v>
                </c:pt>
                <c:pt idx="934">
                  <c:v>155.66666666666652</c:v>
                </c:pt>
                <c:pt idx="935">
                  <c:v>155.83333333333337</c:v>
                </c:pt>
                <c:pt idx="936">
                  <c:v>155.99999999999986</c:v>
                </c:pt>
                <c:pt idx="937">
                  <c:v>156.16666666666652</c:v>
                </c:pt>
                <c:pt idx="938">
                  <c:v>156.33333333333334</c:v>
                </c:pt>
                <c:pt idx="939">
                  <c:v>156.49999999999983</c:v>
                </c:pt>
                <c:pt idx="940">
                  <c:v>156.66666666666632</c:v>
                </c:pt>
                <c:pt idx="941">
                  <c:v>156.83333333333331</c:v>
                </c:pt>
                <c:pt idx="942">
                  <c:v>156.9999999999998</c:v>
                </c:pt>
                <c:pt idx="943">
                  <c:v>157.16666666666632</c:v>
                </c:pt>
                <c:pt idx="944">
                  <c:v>157.33333333333331</c:v>
                </c:pt>
                <c:pt idx="945">
                  <c:v>157.49999999999977</c:v>
                </c:pt>
                <c:pt idx="946">
                  <c:v>157.66666666666632</c:v>
                </c:pt>
                <c:pt idx="947">
                  <c:v>157.83333333333329</c:v>
                </c:pt>
                <c:pt idx="948">
                  <c:v>157.99999999999974</c:v>
                </c:pt>
                <c:pt idx="949">
                  <c:v>158.16666666666632</c:v>
                </c:pt>
                <c:pt idx="950">
                  <c:v>158.33333333333326</c:v>
                </c:pt>
                <c:pt idx="951">
                  <c:v>158.49999999999974</c:v>
                </c:pt>
                <c:pt idx="952">
                  <c:v>158.66666666666632</c:v>
                </c:pt>
                <c:pt idx="953">
                  <c:v>158.83333333333323</c:v>
                </c:pt>
                <c:pt idx="954">
                  <c:v>158.99999999999969</c:v>
                </c:pt>
                <c:pt idx="955">
                  <c:v>159.16666666666632</c:v>
                </c:pt>
                <c:pt idx="956">
                  <c:v>159.3333333333332</c:v>
                </c:pt>
                <c:pt idx="957">
                  <c:v>159.49999999999966</c:v>
                </c:pt>
                <c:pt idx="958">
                  <c:v>159.66666666666632</c:v>
                </c:pt>
                <c:pt idx="959">
                  <c:v>159.83333333333297</c:v>
                </c:pt>
                <c:pt idx="960">
                  <c:v>159.99999999999963</c:v>
                </c:pt>
                <c:pt idx="961">
                  <c:v>160.16666666666615</c:v>
                </c:pt>
                <c:pt idx="962">
                  <c:v>160.33333333333294</c:v>
                </c:pt>
                <c:pt idx="963">
                  <c:v>160.4999999999996</c:v>
                </c:pt>
                <c:pt idx="964">
                  <c:v>160.66666666666615</c:v>
                </c:pt>
                <c:pt idx="965">
                  <c:v>160.83333333333294</c:v>
                </c:pt>
                <c:pt idx="966">
                  <c:v>160.99999999999957</c:v>
                </c:pt>
                <c:pt idx="967">
                  <c:v>161.16666666666615</c:v>
                </c:pt>
                <c:pt idx="968">
                  <c:v>161.33333333333289</c:v>
                </c:pt>
                <c:pt idx="969">
                  <c:v>161.49999999999957</c:v>
                </c:pt>
                <c:pt idx="970">
                  <c:v>161.66666666666615</c:v>
                </c:pt>
                <c:pt idx="971">
                  <c:v>161.83333333333286</c:v>
                </c:pt>
                <c:pt idx="972">
                  <c:v>161.99999999999957</c:v>
                </c:pt>
                <c:pt idx="973">
                  <c:v>162.16666666666615</c:v>
                </c:pt>
                <c:pt idx="974">
                  <c:v>162.33333333333283</c:v>
                </c:pt>
                <c:pt idx="975">
                  <c:v>162.49999999999949</c:v>
                </c:pt>
                <c:pt idx="976">
                  <c:v>162.66666666666615</c:v>
                </c:pt>
                <c:pt idx="977">
                  <c:v>162.8333333333328</c:v>
                </c:pt>
                <c:pt idx="978">
                  <c:v>162.99999999999946</c:v>
                </c:pt>
                <c:pt idx="979">
                  <c:v>163.16666666666612</c:v>
                </c:pt>
                <c:pt idx="980">
                  <c:v>163.33333333333277</c:v>
                </c:pt>
                <c:pt idx="981">
                  <c:v>163.49999999999943</c:v>
                </c:pt>
                <c:pt idx="982">
                  <c:v>163.66666666666598</c:v>
                </c:pt>
                <c:pt idx="983">
                  <c:v>163.83333333333277</c:v>
                </c:pt>
                <c:pt idx="984">
                  <c:v>163.9999999999994</c:v>
                </c:pt>
                <c:pt idx="985">
                  <c:v>164.16666666666598</c:v>
                </c:pt>
                <c:pt idx="986">
                  <c:v>164.33333333333277</c:v>
                </c:pt>
                <c:pt idx="987">
                  <c:v>164.49999999999937</c:v>
                </c:pt>
                <c:pt idx="988">
                  <c:v>164.66666666666598</c:v>
                </c:pt>
                <c:pt idx="989">
                  <c:v>164.83333333333269</c:v>
                </c:pt>
                <c:pt idx="990">
                  <c:v>164.99999999999937</c:v>
                </c:pt>
                <c:pt idx="991">
                  <c:v>165.16666666666598</c:v>
                </c:pt>
                <c:pt idx="992">
                  <c:v>165.33333333333266</c:v>
                </c:pt>
                <c:pt idx="993">
                  <c:v>165.49999999999937</c:v>
                </c:pt>
                <c:pt idx="994">
                  <c:v>165.66666666666598</c:v>
                </c:pt>
                <c:pt idx="995">
                  <c:v>165.83333333333263</c:v>
                </c:pt>
                <c:pt idx="996">
                  <c:v>165.99999999999929</c:v>
                </c:pt>
                <c:pt idx="997">
                  <c:v>166.16666666666595</c:v>
                </c:pt>
                <c:pt idx="998">
                  <c:v>166.3333333333326</c:v>
                </c:pt>
                <c:pt idx="999">
                  <c:v>166.49999999999926</c:v>
                </c:pt>
                <c:pt idx="1000">
                  <c:v>166.66666666666592</c:v>
                </c:pt>
                <c:pt idx="1001">
                  <c:v>166.8333333333326</c:v>
                </c:pt>
                <c:pt idx="1002">
                  <c:v>166.99999999999923</c:v>
                </c:pt>
                <c:pt idx="1003">
                  <c:v>167.16666666666578</c:v>
                </c:pt>
                <c:pt idx="1004">
                  <c:v>167.3333333333326</c:v>
                </c:pt>
                <c:pt idx="1005">
                  <c:v>167.4999999999992</c:v>
                </c:pt>
                <c:pt idx="1006">
                  <c:v>167.66666666666578</c:v>
                </c:pt>
                <c:pt idx="1007">
                  <c:v>167.8333333333326</c:v>
                </c:pt>
                <c:pt idx="1008">
                  <c:v>167.9999999999992</c:v>
                </c:pt>
                <c:pt idx="1009">
                  <c:v>168.16666666666578</c:v>
                </c:pt>
                <c:pt idx="1010">
                  <c:v>168.33333333333249</c:v>
                </c:pt>
                <c:pt idx="1011">
                  <c:v>168.4999999999992</c:v>
                </c:pt>
                <c:pt idx="1012">
                  <c:v>168.66666666666578</c:v>
                </c:pt>
                <c:pt idx="1013">
                  <c:v>168.83333333333246</c:v>
                </c:pt>
                <c:pt idx="1014">
                  <c:v>168.9999999999992</c:v>
                </c:pt>
                <c:pt idx="1015">
                  <c:v>169.16666666666578</c:v>
                </c:pt>
                <c:pt idx="1016">
                  <c:v>169.33333333333243</c:v>
                </c:pt>
                <c:pt idx="1017">
                  <c:v>169.49999999999909</c:v>
                </c:pt>
                <c:pt idx="1018">
                  <c:v>169.66666666666575</c:v>
                </c:pt>
                <c:pt idx="1019">
                  <c:v>169.8333333333324</c:v>
                </c:pt>
                <c:pt idx="1020">
                  <c:v>169.99999999999906</c:v>
                </c:pt>
                <c:pt idx="1021">
                  <c:v>170.16666666666572</c:v>
                </c:pt>
                <c:pt idx="1022">
                  <c:v>170.3333333333324</c:v>
                </c:pt>
                <c:pt idx="1023">
                  <c:v>170.49999999999903</c:v>
                </c:pt>
                <c:pt idx="1024">
                  <c:v>170.66666666666558</c:v>
                </c:pt>
                <c:pt idx="1025">
                  <c:v>170.8333333333324</c:v>
                </c:pt>
                <c:pt idx="1026">
                  <c:v>170.99999999999901</c:v>
                </c:pt>
                <c:pt idx="1027">
                  <c:v>171.16666666666558</c:v>
                </c:pt>
                <c:pt idx="1028">
                  <c:v>171.3333333333324</c:v>
                </c:pt>
                <c:pt idx="1029">
                  <c:v>171.49999999999898</c:v>
                </c:pt>
                <c:pt idx="1030">
                  <c:v>171.66666666666558</c:v>
                </c:pt>
                <c:pt idx="1031">
                  <c:v>171.83333333333229</c:v>
                </c:pt>
                <c:pt idx="1032">
                  <c:v>171.99999999999895</c:v>
                </c:pt>
                <c:pt idx="1033">
                  <c:v>172.16666666666558</c:v>
                </c:pt>
                <c:pt idx="1034">
                  <c:v>172.33333333333226</c:v>
                </c:pt>
                <c:pt idx="1035">
                  <c:v>172.49999999999892</c:v>
                </c:pt>
                <c:pt idx="1036">
                  <c:v>172.66666666666558</c:v>
                </c:pt>
                <c:pt idx="1037">
                  <c:v>172.83333333333223</c:v>
                </c:pt>
                <c:pt idx="1038">
                  <c:v>172.99999999999878</c:v>
                </c:pt>
                <c:pt idx="1039">
                  <c:v>173.16666666666555</c:v>
                </c:pt>
                <c:pt idx="1040">
                  <c:v>173.33333333333221</c:v>
                </c:pt>
                <c:pt idx="1041">
                  <c:v>173.49999999999878</c:v>
                </c:pt>
                <c:pt idx="1042">
                  <c:v>173.66666666666552</c:v>
                </c:pt>
                <c:pt idx="1043">
                  <c:v>173.83333333333221</c:v>
                </c:pt>
                <c:pt idx="1044">
                  <c:v>173.99999999999878</c:v>
                </c:pt>
                <c:pt idx="1045">
                  <c:v>174.16666666666538</c:v>
                </c:pt>
                <c:pt idx="1046">
                  <c:v>174.33333333333221</c:v>
                </c:pt>
                <c:pt idx="1047">
                  <c:v>174.49999999999878</c:v>
                </c:pt>
                <c:pt idx="1048">
                  <c:v>174.66666666666538</c:v>
                </c:pt>
                <c:pt idx="1049">
                  <c:v>174.83333333333221</c:v>
                </c:pt>
                <c:pt idx="1050">
                  <c:v>174.99999999999878</c:v>
                </c:pt>
                <c:pt idx="1051">
                  <c:v>175.16666666666538</c:v>
                </c:pt>
                <c:pt idx="1052">
                  <c:v>175.33333333333209</c:v>
                </c:pt>
                <c:pt idx="1053">
                  <c:v>175.49999999999875</c:v>
                </c:pt>
                <c:pt idx="1054">
                  <c:v>175.66666666666538</c:v>
                </c:pt>
                <c:pt idx="1055">
                  <c:v>175.83333333333206</c:v>
                </c:pt>
                <c:pt idx="1056">
                  <c:v>175.99999999999872</c:v>
                </c:pt>
                <c:pt idx="1057">
                  <c:v>176.16666666666538</c:v>
                </c:pt>
                <c:pt idx="1058">
                  <c:v>176.33333333333204</c:v>
                </c:pt>
                <c:pt idx="1059">
                  <c:v>176.49999999999858</c:v>
                </c:pt>
                <c:pt idx="1060">
                  <c:v>176.66666666666535</c:v>
                </c:pt>
                <c:pt idx="1061">
                  <c:v>176.83333333333201</c:v>
                </c:pt>
                <c:pt idx="1062">
                  <c:v>176.99999999999858</c:v>
                </c:pt>
                <c:pt idx="1063">
                  <c:v>177.16666666666532</c:v>
                </c:pt>
                <c:pt idx="1064">
                  <c:v>177.33333333333201</c:v>
                </c:pt>
                <c:pt idx="1065">
                  <c:v>177.49999999999858</c:v>
                </c:pt>
                <c:pt idx="1066">
                  <c:v>177.66666666666518</c:v>
                </c:pt>
                <c:pt idx="1067">
                  <c:v>177.83333333333201</c:v>
                </c:pt>
                <c:pt idx="1068">
                  <c:v>177.99999999999858</c:v>
                </c:pt>
                <c:pt idx="1069">
                  <c:v>178.16666666666518</c:v>
                </c:pt>
                <c:pt idx="1070">
                  <c:v>178.33333333333201</c:v>
                </c:pt>
                <c:pt idx="1071">
                  <c:v>178.49999999999858</c:v>
                </c:pt>
                <c:pt idx="1072">
                  <c:v>178.66666666666518</c:v>
                </c:pt>
                <c:pt idx="1073">
                  <c:v>178.83333333333189</c:v>
                </c:pt>
                <c:pt idx="1074">
                  <c:v>178.99999999999855</c:v>
                </c:pt>
                <c:pt idx="1075">
                  <c:v>179.16666666666518</c:v>
                </c:pt>
                <c:pt idx="1076">
                  <c:v>179.33333333333186</c:v>
                </c:pt>
                <c:pt idx="1077">
                  <c:v>179.49999999999852</c:v>
                </c:pt>
                <c:pt idx="1078">
                  <c:v>179.66666666666518</c:v>
                </c:pt>
                <c:pt idx="1079">
                  <c:v>179.83333333333184</c:v>
                </c:pt>
                <c:pt idx="1080">
                  <c:v>179.99999999999838</c:v>
                </c:pt>
                <c:pt idx="1081">
                  <c:v>180.16666666666515</c:v>
                </c:pt>
                <c:pt idx="1082">
                  <c:v>180.33333333333181</c:v>
                </c:pt>
                <c:pt idx="1083">
                  <c:v>180.49999999999838</c:v>
                </c:pt>
                <c:pt idx="1084">
                  <c:v>180.66666666666512</c:v>
                </c:pt>
                <c:pt idx="1085">
                  <c:v>180.83333333333181</c:v>
                </c:pt>
                <c:pt idx="1086">
                  <c:v>180.99999999999838</c:v>
                </c:pt>
                <c:pt idx="1087">
                  <c:v>181.16666666666498</c:v>
                </c:pt>
                <c:pt idx="1088">
                  <c:v>181.33333333333181</c:v>
                </c:pt>
                <c:pt idx="1089">
                  <c:v>181.49999999999838</c:v>
                </c:pt>
                <c:pt idx="1090">
                  <c:v>181.66666666666498</c:v>
                </c:pt>
                <c:pt idx="1091">
                  <c:v>181.83333333333181</c:v>
                </c:pt>
                <c:pt idx="1092">
                  <c:v>181.99999999999838</c:v>
                </c:pt>
                <c:pt idx="1093">
                  <c:v>182.16666666666498</c:v>
                </c:pt>
                <c:pt idx="1094">
                  <c:v>182.33333333333169</c:v>
                </c:pt>
                <c:pt idx="1095">
                  <c:v>182.49999999999835</c:v>
                </c:pt>
                <c:pt idx="1096">
                  <c:v>182.66666666666498</c:v>
                </c:pt>
                <c:pt idx="1097">
                  <c:v>182.83333333333167</c:v>
                </c:pt>
                <c:pt idx="1098">
                  <c:v>182.99999999999832</c:v>
                </c:pt>
                <c:pt idx="1099">
                  <c:v>183.16666666666498</c:v>
                </c:pt>
                <c:pt idx="1100">
                  <c:v>183.33333333333164</c:v>
                </c:pt>
                <c:pt idx="1101">
                  <c:v>183.49999999999818</c:v>
                </c:pt>
                <c:pt idx="1102">
                  <c:v>183.66666666666495</c:v>
                </c:pt>
                <c:pt idx="1103">
                  <c:v>183.83333333333161</c:v>
                </c:pt>
                <c:pt idx="1104">
                  <c:v>183.99999999999818</c:v>
                </c:pt>
                <c:pt idx="1105">
                  <c:v>184.16666666666492</c:v>
                </c:pt>
                <c:pt idx="1106">
                  <c:v>184.33333333333161</c:v>
                </c:pt>
                <c:pt idx="1107">
                  <c:v>184.49999999999818</c:v>
                </c:pt>
                <c:pt idx="1108">
                  <c:v>184.6666666666649</c:v>
                </c:pt>
                <c:pt idx="1109">
                  <c:v>184.83333333333161</c:v>
                </c:pt>
                <c:pt idx="1110">
                  <c:v>184.99999999999818</c:v>
                </c:pt>
                <c:pt idx="1111">
                  <c:v>185.16666666666478</c:v>
                </c:pt>
                <c:pt idx="1112">
                  <c:v>185.33333333333161</c:v>
                </c:pt>
                <c:pt idx="1113">
                  <c:v>185.49999999999818</c:v>
                </c:pt>
                <c:pt idx="1114">
                  <c:v>185.66666666666478</c:v>
                </c:pt>
                <c:pt idx="1115">
                  <c:v>185.83333333333161</c:v>
                </c:pt>
                <c:pt idx="1116">
                  <c:v>185.99999999999815</c:v>
                </c:pt>
                <c:pt idx="1117">
                  <c:v>186.16666666666478</c:v>
                </c:pt>
                <c:pt idx="1118">
                  <c:v>186.33333333333147</c:v>
                </c:pt>
                <c:pt idx="1119">
                  <c:v>186.49999999999812</c:v>
                </c:pt>
                <c:pt idx="1120">
                  <c:v>186.66666666666478</c:v>
                </c:pt>
                <c:pt idx="1121">
                  <c:v>186.83333333333144</c:v>
                </c:pt>
                <c:pt idx="1122">
                  <c:v>186.9999999999981</c:v>
                </c:pt>
                <c:pt idx="1123">
                  <c:v>187.16666666666475</c:v>
                </c:pt>
                <c:pt idx="1124">
                  <c:v>187.33333333333141</c:v>
                </c:pt>
                <c:pt idx="1125">
                  <c:v>187.49999999999798</c:v>
                </c:pt>
                <c:pt idx="1126">
                  <c:v>187.66666666666472</c:v>
                </c:pt>
                <c:pt idx="1127">
                  <c:v>187.83333333333141</c:v>
                </c:pt>
                <c:pt idx="1128">
                  <c:v>187.99999999999798</c:v>
                </c:pt>
                <c:pt idx="1129">
                  <c:v>188.1666666666647</c:v>
                </c:pt>
                <c:pt idx="1130">
                  <c:v>188.33333333333141</c:v>
                </c:pt>
                <c:pt idx="1131">
                  <c:v>188.49999999999798</c:v>
                </c:pt>
                <c:pt idx="1132">
                  <c:v>188.66666666666458</c:v>
                </c:pt>
                <c:pt idx="1133">
                  <c:v>188.83333333333141</c:v>
                </c:pt>
                <c:pt idx="1134">
                  <c:v>188.99999999999798</c:v>
                </c:pt>
                <c:pt idx="1135">
                  <c:v>189.16666666666458</c:v>
                </c:pt>
                <c:pt idx="1136">
                  <c:v>189.33333333333141</c:v>
                </c:pt>
                <c:pt idx="1137">
                  <c:v>189.49999999999795</c:v>
                </c:pt>
                <c:pt idx="1138">
                  <c:v>189.66666666666458</c:v>
                </c:pt>
                <c:pt idx="1139">
                  <c:v>189.83333333333127</c:v>
                </c:pt>
                <c:pt idx="1140">
                  <c:v>189.99999999999793</c:v>
                </c:pt>
                <c:pt idx="1141">
                  <c:v>190.16666666666458</c:v>
                </c:pt>
                <c:pt idx="1142">
                  <c:v>190.33333333333124</c:v>
                </c:pt>
                <c:pt idx="1143">
                  <c:v>190.4999999999979</c:v>
                </c:pt>
                <c:pt idx="1144">
                  <c:v>190.66666666666455</c:v>
                </c:pt>
                <c:pt idx="1145">
                  <c:v>190.83333333333121</c:v>
                </c:pt>
                <c:pt idx="1146">
                  <c:v>190.99999999999778</c:v>
                </c:pt>
                <c:pt idx="1147">
                  <c:v>191.16666666666453</c:v>
                </c:pt>
                <c:pt idx="1148">
                  <c:v>191.33333333333121</c:v>
                </c:pt>
                <c:pt idx="1149">
                  <c:v>191.49999999999778</c:v>
                </c:pt>
                <c:pt idx="1150">
                  <c:v>191.6666666666645</c:v>
                </c:pt>
                <c:pt idx="1151">
                  <c:v>191.83333333333121</c:v>
                </c:pt>
                <c:pt idx="1152">
                  <c:v>191.99999999999778</c:v>
                </c:pt>
                <c:pt idx="1153">
                  <c:v>192.16666666666438</c:v>
                </c:pt>
                <c:pt idx="1154">
                  <c:v>192.33333333333121</c:v>
                </c:pt>
                <c:pt idx="1155">
                  <c:v>192.49999999999778</c:v>
                </c:pt>
                <c:pt idx="1156">
                  <c:v>192.66666666666438</c:v>
                </c:pt>
                <c:pt idx="1157">
                  <c:v>192.83333333333121</c:v>
                </c:pt>
                <c:pt idx="1158">
                  <c:v>192.99999999999775</c:v>
                </c:pt>
                <c:pt idx="1159">
                  <c:v>193.16666666666438</c:v>
                </c:pt>
                <c:pt idx="1160">
                  <c:v>193.33333333333107</c:v>
                </c:pt>
                <c:pt idx="1161">
                  <c:v>193.49999999999773</c:v>
                </c:pt>
                <c:pt idx="1162">
                  <c:v>193.66666666666438</c:v>
                </c:pt>
                <c:pt idx="1163">
                  <c:v>193.83333333333104</c:v>
                </c:pt>
                <c:pt idx="1164">
                  <c:v>193.9999999999977</c:v>
                </c:pt>
                <c:pt idx="1165">
                  <c:v>194.16666666666436</c:v>
                </c:pt>
                <c:pt idx="1166">
                  <c:v>194.33333333333101</c:v>
                </c:pt>
                <c:pt idx="1167">
                  <c:v>194.49999999999758</c:v>
                </c:pt>
                <c:pt idx="1168">
                  <c:v>194.66666666666433</c:v>
                </c:pt>
                <c:pt idx="1169">
                  <c:v>194.83333333333101</c:v>
                </c:pt>
                <c:pt idx="1170">
                  <c:v>194.99999999999758</c:v>
                </c:pt>
                <c:pt idx="1171">
                  <c:v>195.1666666666643</c:v>
                </c:pt>
                <c:pt idx="1172">
                  <c:v>195.33333333333101</c:v>
                </c:pt>
                <c:pt idx="1173">
                  <c:v>195.49999999999758</c:v>
                </c:pt>
                <c:pt idx="1174">
                  <c:v>195.66666666666418</c:v>
                </c:pt>
                <c:pt idx="1175">
                  <c:v>195.83333333333101</c:v>
                </c:pt>
                <c:pt idx="1176">
                  <c:v>195.99999999999758</c:v>
                </c:pt>
                <c:pt idx="1177">
                  <c:v>196.16666666666418</c:v>
                </c:pt>
                <c:pt idx="1178">
                  <c:v>196.33333333333101</c:v>
                </c:pt>
                <c:pt idx="1179">
                  <c:v>196.49999999999756</c:v>
                </c:pt>
                <c:pt idx="1180">
                  <c:v>196.66666666666418</c:v>
                </c:pt>
                <c:pt idx="1181">
                  <c:v>196.83333333333087</c:v>
                </c:pt>
                <c:pt idx="1182">
                  <c:v>196.99999999999753</c:v>
                </c:pt>
                <c:pt idx="1183">
                  <c:v>197.16666666666418</c:v>
                </c:pt>
                <c:pt idx="1184">
                  <c:v>197.33333333333084</c:v>
                </c:pt>
                <c:pt idx="1185">
                  <c:v>197.4999999999975</c:v>
                </c:pt>
                <c:pt idx="1186">
                  <c:v>197.66666666666416</c:v>
                </c:pt>
                <c:pt idx="1187">
                  <c:v>197.83333333333081</c:v>
                </c:pt>
                <c:pt idx="1188">
                  <c:v>197.99999999999739</c:v>
                </c:pt>
                <c:pt idx="1189">
                  <c:v>198.16666666666413</c:v>
                </c:pt>
                <c:pt idx="1190">
                  <c:v>198.33333333333081</c:v>
                </c:pt>
                <c:pt idx="1191">
                  <c:v>198.49999999999739</c:v>
                </c:pt>
                <c:pt idx="1192">
                  <c:v>198.6666666666641</c:v>
                </c:pt>
                <c:pt idx="1193">
                  <c:v>198.83333333333081</c:v>
                </c:pt>
                <c:pt idx="1194">
                  <c:v>198.99999999999739</c:v>
                </c:pt>
                <c:pt idx="1195">
                  <c:v>199.16666666666399</c:v>
                </c:pt>
                <c:pt idx="1196">
                  <c:v>199.33333333333081</c:v>
                </c:pt>
                <c:pt idx="1197">
                  <c:v>199.49999999999739</c:v>
                </c:pt>
                <c:pt idx="1198">
                  <c:v>199.66666666666399</c:v>
                </c:pt>
                <c:pt idx="1199">
                  <c:v>199.83333333333081</c:v>
                </c:pt>
                <c:pt idx="1200">
                  <c:v>199.99999999999736</c:v>
                </c:pt>
                <c:pt idx="1201">
                  <c:v>200.16666666666399</c:v>
                </c:pt>
                <c:pt idx="1202">
                  <c:v>200.33333333333067</c:v>
                </c:pt>
                <c:pt idx="1203">
                  <c:v>200.49999999999733</c:v>
                </c:pt>
                <c:pt idx="1204">
                  <c:v>200.66666666666399</c:v>
                </c:pt>
                <c:pt idx="1205">
                  <c:v>200.83333333333064</c:v>
                </c:pt>
                <c:pt idx="1206">
                  <c:v>200.9999999999973</c:v>
                </c:pt>
                <c:pt idx="1207">
                  <c:v>201.16666666666396</c:v>
                </c:pt>
                <c:pt idx="1208">
                  <c:v>201.33333333333061</c:v>
                </c:pt>
                <c:pt idx="1209">
                  <c:v>201.49999999999719</c:v>
                </c:pt>
                <c:pt idx="1210">
                  <c:v>201.66666666666393</c:v>
                </c:pt>
                <c:pt idx="1211">
                  <c:v>201.83333333333061</c:v>
                </c:pt>
                <c:pt idx="1212">
                  <c:v>201.99999999999719</c:v>
                </c:pt>
                <c:pt idx="1213">
                  <c:v>202.1666666666639</c:v>
                </c:pt>
                <c:pt idx="1214">
                  <c:v>202.33333333333061</c:v>
                </c:pt>
                <c:pt idx="1215">
                  <c:v>202.49999999999719</c:v>
                </c:pt>
                <c:pt idx="1216">
                  <c:v>202.66666666666382</c:v>
                </c:pt>
                <c:pt idx="1217">
                  <c:v>202.83333333333061</c:v>
                </c:pt>
                <c:pt idx="1218">
                  <c:v>202.99999999999719</c:v>
                </c:pt>
                <c:pt idx="1219">
                  <c:v>203.16666666666382</c:v>
                </c:pt>
                <c:pt idx="1220">
                  <c:v>203.33333333333061</c:v>
                </c:pt>
                <c:pt idx="1221">
                  <c:v>203.49999999999716</c:v>
                </c:pt>
                <c:pt idx="1222">
                  <c:v>203.66666666666382</c:v>
                </c:pt>
                <c:pt idx="1223">
                  <c:v>203.83333333333047</c:v>
                </c:pt>
                <c:pt idx="1224">
                  <c:v>203.99999999999713</c:v>
                </c:pt>
                <c:pt idx="1225">
                  <c:v>204.16666666666379</c:v>
                </c:pt>
                <c:pt idx="1226">
                  <c:v>204.33333333333044</c:v>
                </c:pt>
                <c:pt idx="1227">
                  <c:v>204.4999999999971</c:v>
                </c:pt>
                <c:pt idx="1228">
                  <c:v>204.66666666666376</c:v>
                </c:pt>
                <c:pt idx="1229">
                  <c:v>204.83333333333044</c:v>
                </c:pt>
                <c:pt idx="1230">
                  <c:v>204.99999999999702</c:v>
                </c:pt>
                <c:pt idx="1231">
                  <c:v>205.16666666666373</c:v>
                </c:pt>
                <c:pt idx="1232">
                  <c:v>205.33333333333044</c:v>
                </c:pt>
                <c:pt idx="1233">
                  <c:v>205.49999999999702</c:v>
                </c:pt>
                <c:pt idx="1234">
                  <c:v>205.6666666666637</c:v>
                </c:pt>
                <c:pt idx="1235">
                  <c:v>205.83333333333044</c:v>
                </c:pt>
                <c:pt idx="1236">
                  <c:v>205.99999999999702</c:v>
                </c:pt>
                <c:pt idx="1237">
                  <c:v>206.16666666666362</c:v>
                </c:pt>
                <c:pt idx="1238">
                  <c:v>206.33333333333044</c:v>
                </c:pt>
                <c:pt idx="1239">
                  <c:v>206.49999999999699</c:v>
                </c:pt>
                <c:pt idx="1240">
                  <c:v>206.66666666666362</c:v>
                </c:pt>
                <c:pt idx="1241">
                  <c:v>206.83333333333044</c:v>
                </c:pt>
                <c:pt idx="1242">
                  <c:v>206.99999999999696</c:v>
                </c:pt>
                <c:pt idx="1243">
                  <c:v>207.16666666666362</c:v>
                </c:pt>
                <c:pt idx="1244">
                  <c:v>207.33333333333027</c:v>
                </c:pt>
                <c:pt idx="1245">
                  <c:v>207.49999999999693</c:v>
                </c:pt>
                <c:pt idx="1246">
                  <c:v>207.66666666666359</c:v>
                </c:pt>
                <c:pt idx="1247">
                  <c:v>207.83333333333024</c:v>
                </c:pt>
                <c:pt idx="1248">
                  <c:v>207.9999999999969</c:v>
                </c:pt>
                <c:pt idx="1249">
                  <c:v>208.16666666666356</c:v>
                </c:pt>
                <c:pt idx="1250">
                  <c:v>208.33333333333024</c:v>
                </c:pt>
                <c:pt idx="1251">
                  <c:v>208.49999999999685</c:v>
                </c:pt>
                <c:pt idx="1252">
                  <c:v>208.66666666666353</c:v>
                </c:pt>
                <c:pt idx="1253">
                  <c:v>208.83333333333024</c:v>
                </c:pt>
                <c:pt idx="1254">
                  <c:v>208.99999999999685</c:v>
                </c:pt>
                <c:pt idx="1255">
                  <c:v>209.1666666666635</c:v>
                </c:pt>
                <c:pt idx="1256">
                  <c:v>209.33333333333024</c:v>
                </c:pt>
                <c:pt idx="1257">
                  <c:v>209.49999999999682</c:v>
                </c:pt>
                <c:pt idx="1258">
                  <c:v>209.66666666666345</c:v>
                </c:pt>
                <c:pt idx="1259">
                  <c:v>209.83333333333024</c:v>
                </c:pt>
                <c:pt idx="1260">
                  <c:v>209.99999999999679</c:v>
                </c:pt>
                <c:pt idx="1261">
                  <c:v>210.16666666666345</c:v>
                </c:pt>
                <c:pt idx="1262">
                  <c:v>210.33333333333024</c:v>
                </c:pt>
                <c:pt idx="1263">
                  <c:v>210.49999999999676</c:v>
                </c:pt>
                <c:pt idx="1264">
                  <c:v>210.66666666666342</c:v>
                </c:pt>
                <c:pt idx="1265">
                  <c:v>210.83333333333007</c:v>
                </c:pt>
                <c:pt idx="1266">
                  <c:v>210.99999999999673</c:v>
                </c:pt>
                <c:pt idx="1267">
                  <c:v>211.16666666666339</c:v>
                </c:pt>
                <c:pt idx="1268">
                  <c:v>211.33333333333007</c:v>
                </c:pt>
                <c:pt idx="1269">
                  <c:v>211.4999999999967</c:v>
                </c:pt>
                <c:pt idx="1270">
                  <c:v>211.66666666666336</c:v>
                </c:pt>
                <c:pt idx="1271">
                  <c:v>211.83333333333007</c:v>
                </c:pt>
                <c:pt idx="1272">
                  <c:v>211.99999999999665</c:v>
                </c:pt>
                <c:pt idx="1273">
                  <c:v>212.16666666666333</c:v>
                </c:pt>
                <c:pt idx="1274">
                  <c:v>212.33333333333007</c:v>
                </c:pt>
                <c:pt idx="1275">
                  <c:v>212.49999999999665</c:v>
                </c:pt>
                <c:pt idx="1276">
                  <c:v>212.6666666666633</c:v>
                </c:pt>
                <c:pt idx="1277">
                  <c:v>212.83333333333007</c:v>
                </c:pt>
                <c:pt idx="1278">
                  <c:v>212.99999999999662</c:v>
                </c:pt>
                <c:pt idx="1279">
                  <c:v>213.16666666666328</c:v>
                </c:pt>
                <c:pt idx="1280">
                  <c:v>213.33333333333007</c:v>
                </c:pt>
                <c:pt idx="1281">
                  <c:v>213.49999999999659</c:v>
                </c:pt>
                <c:pt idx="1282">
                  <c:v>213.66666666666325</c:v>
                </c:pt>
                <c:pt idx="1283">
                  <c:v>213.83333333333007</c:v>
                </c:pt>
                <c:pt idx="1284">
                  <c:v>213.99999999999656</c:v>
                </c:pt>
                <c:pt idx="1285">
                  <c:v>214.16666666666322</c:v>
                </c:pt>
                <c:pt idx="1286">
                  <c:v>214.33333333333005</c:v>
                </c:pt>
                <c:pt idx="1287">
                  <c:v>214.49999999999653</c:v>
                </c:pt>
                <c:pt idx="1288">
                  <c:v>214.66666666666319</c:v>
                </c:pt>
                <c:pt idx="1289">
                  <c:v>214.83333333333002</c:v>
                </c:pt>
                <c:pt idx="1290">
                  <c:v>214.9999999999965</c:v>
                </c:pt>
                <c:pt idx="1291">
                  <c:v>215.16666666666316</c:v>
                </c:pt>
                <c:pt idx="1292">
                  <c:v>215.33333333332999</c:v>
                </c:pt>
                <c:pt idx="1293">
                  <c:v>215.49999999999648</c:v>
                </c:pt>
                <c:pt idx="1294">
                  <c:v>215.66666666666313</c:v>
                </c:pt>
                <c:pt idx="1295">
                  <c:v>215.83333333332996</c:v>
                </c:pt>
                <c:pt idx="1296">
                  <c:v>215.99999999999645</c:v>
                </c:pt>
                <c:pt idx="1297">
                  <c:v>216.1666666666631</c:v>
                </c:pt>
                <c:pt idx="1298">
                  <c:v>216.33333333332993</c:v>
                </c:pt>
                <c:pt idx="1299">
                  <c:v>216.49999999999642</c:v>
                </c:pt>
                <c:pt idx="1300">
                  <c:v>216.66666666666308</c:v>
                </c:pt>
                <c:pt idx="1301">
                  <c:v>216.8333333333299</c:v>
                </c:pt>
                <c:pt idx="1302">
                  <c:v>216.99999999999639</c:v>
                </c:pt>
                <c:pt idx="1303">
                  <c:v>217.16666666666305</c:v>
                </c:pt>
                <c:pt idx="1304">
                  <c:v>217.33333333332988</c:v>
                </c:pt>
                <c:pt idx="1305">
                  <c:v>217.49999999999636</c:v>
                </c:pt>
                <c:pt idx="1306">
                  <c:v>217.66666666666302</c:v>
                </c:pt>
                <c:pt idx="1307">
                  <c:v>217.83333333332985</c:v>
                </c:pt>
                <c:pt idx="1308">
                  <c:v>217.99999999999633</c:v>
                </c:pt>
                <c:pt idx="1309">
                  <c:v>218.16666666666282</c:v>
                </c:pt>
                <c:pt idx="1310">
                  <c:v>218.33333333332982</c:v>
                </c:pt>
                <c:pt idx="1311">
                  <c:v>218.49999999999631</c:v>
                </c:pt>
                <c:pt idx="1312">
                  <c:v>218.66666666666279</c:v>
                </c:pt>
                <c:pt idx="1313">
                  <c:v>218.83333333332979</c:v>
                </c:pt>
                <c:pt idx="1314">
                  <c:v>218.99999999999628</c:v>
                </c:pt>
                <c:pt idx="1315">
                  <c:v>219.16666666666276</c:v>
                </c:pt>
                <c:pt idx="1316">
                  <c:v>219.33333333332976</c:v>
                </c:pt>
                <c:pt idx="1317">
                  <c:v>219.49999999999625</c:v>
                </c:pt>
                <c:pt idx="1318">
                  <c:v>219.66666666666273</c:v>
                </c:pt>
                <c:pt idx="1319">
                  <c:v>219.83333333332973</c:v>
                </c:pt>
                <c:pt idx="1320">
                  <c:v>219.99999999999622</c:v>
                </c:pt>
                <c:pt idx="1321">
                  <c:v>220.16666666666271</c:v>
                </c:pt>
                <c:pt idx="1322">
                  <c:v>220.3333333333297</c:v>
                </c:pt>
                <c:pt idx="1323">
                  <c:v>220.49999999999619</c:v>
                </c:pt>
                <c:pt idx="1324">
                  <c:v>220.66666666666268</c:v>
                </c:pt>
                <c:pt idx="1325">
                  <c:v>220.83333333332968</c:v>
                </c:pt>
                <c:pt idx="1326">
                  <c:v>220.99999999999616</c:v>
                </c:pt>
                <c:pt idx="1327">
                  <c:v>221.16666666666265</c:v>
                </c:pt>
                <c:pt idx="1328">
                  <c:v>221.33333333332965</c:v>
                </c:pt>
                <c:pt idx="1329">
                  <c:v>221.49999999999613</c:v>
                </c:pt>
                <c:pt idx="1330">
                  <c:v>221.66666666666262</c:v>
                </c:pt>
                <c:pt idx="1331">
                  <c:v>221.83333333332962</c:v>
                </c:pt>
                <c:pt idx="1332">
                  <c:v>221.99999999999611</c:v>
                </c:pt>
                <c:pt idx="1333">
                  <c:v>222.16666666666259</c:v>
                </c:pt>
                <c:pt idx="1334">
                  <c:v>222.33333333332959</c:v>
                </c:pt>
                <c:pt idx="1335">
                  <c:v>222.49999999999608</c:v>
                </c:pt>
                <c:pt idx="1336">
                  <c:v>222.66666666666256</c:v>
                </c:pt>
                <c:pt idx="1337">
                  <c:v>222.83333333332956</c:v>
                </c:pt>
                <c:pt idx="1338">
                  <c:v>222.99999999999605</c:v>
                </c:pt>
                <c:pt idx="1339">
                  <c:v>223.16666666666254</c:v>
                </c:pt>
                <c:pt idx="1340">
                  <c:v>223.33333333332953</c:v>
                </c:pt>
                <c:pt idx="1341">
                  <c:v>223.49999999999602</c:v>
                </c:pt>
                <c:pt idx="1342">
                  <c:v>223.66666666666251</c:v>
                </c:pt>
                <c:pt idx="1343">
                  <c:v>223.83333333332951</c:v>
                </c:pt>
                <c:pt idx="1344">
                  <c:v>223.99999999999599</c:v>
                </c:pt>
                <c:pt idx="1345">
                  <c:v>224.16666666666248</c:v>
                </c:pt>
                <c:pt idx="1346">
                  <c:v>224.33333333332948</c:v>
                </c:pt>
                <c:pt idx="1347">
                  <c:v>224.49999999999596</c:v>
                </c:pt>
                <c:pt idx="1348">
                  <c:v>224.66666666666245</c:v>
                </c:pt>
                <c:pt idx="1349">
                  <c:v>224.83333333332945</c:v>
                </c:pt>
                <c:pt idx="1350">
                  <c:v>224.99999999999594</c:v>
                </c:pt>
                <c:pt idx="1351">
                  <c:v>225.16666666666242</c:v>
                </c:pt>
                <c:pt idx="1352">
                  <c:v>225.33333333332942</c:v>
                </c:pt>
                <c:pt idx="1353">
                  <c:v>225.49999999999591</c:v>
                </c:pt>
                <c:pt idx="1354">
                  <c:v>225.66666666666239</c:v>
                </c:pt>
                <c:pt idx="1355">
                  <c:v>225.83333333332939</c:v>
                </c:pt>
                <c:pt idx="1356">
                  <c:v>225.99999999999588</c:v>
                </c:pt>
                <c:pt idx="1357">
                  <c:v>226.16666666666237</c:v>
                </c:pt>
                <c:pt idx="1358">
                  <c:v>226.33333333332936</c:v>
                </c:pt>
                <c:pt idx="1359">
                  <c:v>226.49999999999585</c:v>
                </c:pt>
                <c:pt idx="1360">
                  <c:v>226.66666666666234</c:v>
                </c:pt>
                <c:pt idx="1361">
                  <c:v>226.83333333332934</c:v>
                </c:pt>
                <c:pt idx="1362">
                  <c:v>226.99999999999582</c:v>
                </c:pt>
                <c:pt idx="1363">
                  <c:v>227.16666666666231</c:v>
                </c:pt>
                <c:pt idx="1364">
                  <c:v>227.33333333332931</c:v>
                </c:pt>
                <c:pt idx="1365">
                  <c:v>227.49999999999579</c:v>
                </c:pt>
                <c:pt idx="1366">
                  <c:v>227.66666666666228</c:v>
                </c:pt>
                <c:pt idx="1367">
                  <c:v>227.83333333332928</c:v>
                </c:pt>
                <c:pt idx="1368">
                  <c:v>227.99999999999577</c:v>
                </c:pt>
                <c:pt idx="1369">
                  <c:v>228.16666666666225</c:v>
                </c:pt>
                <c:pt idx="1370">
                  <c:v>228.33333333332925</c:v>
                </c:pt>
                <c:pt idx="1371">
                  <c:v>228.49999999999574</c:v>
                </c:pt>
                <c:pt idx="1372">
                  <c:v>228.66666666666222</c:v>
                </c:pt>
                <c:pt idx="1373">
                  <c:v>228.83333333332922</c:v>
                </c:pt>
                <c:pt idx="1374">
                  <c:v>228.99999999999571</c:v>
                </c:pt>
                <c:pt idx="1375">
                  <c:v>229.16666666666219</c:v>
                </c:pt>
                <c:pt idx="1376">
                  <c:v>229.33333333332919</c:v>
                </c:pt>
                <c:pt idx="1377">
                  <c:v>229.49999999999568</c:v>
                </c:pt>
                <c:pt idx="1378">
                  <c:v>229.66666666666217</c:v>
                </c:pt>
                <c:pt idx="1379">
                  <c:v>229.83333333332899</c:v>
                </c:pt>
                <c:pt idx="1380">
                  <c:v>229.99999999999565</c:v>
                </c:pt>
                <c:pt idx="1381">
                  <c:v>230.16666666666214</c:v>
                </c:pt>
                <c:pt idx="1382">
                  <c:v>230.33333333332897</c:v>
                </c:pt>
                <c:pt idx="1383">
                  <c:v>230.49999999999562</c:v>
                </c:pt>
                <c:pt idx="1384">
                  <c:v>230.66666666666211</c:v>
                </c:pt>
                <c:pt idx="1385">
                  <c:v>230.83333333332894</c:v>
                </c:pt>
                <c:pt idx="1386">
                  <c:v>230.99999999999559</c:v>
                </c:pt>
                <c:pt idx="1387">
                  <c:v>231.16666666666208</c:v>
                </c:pt>
                <c:pt idx="1388">
                  <c:v>231.33333333332891</c:v>
                </c:pt>
                <c:pt idx="1389">
                  <c:v>231.49999999999557</c:v>
                </c:pt>
                <c:pt idx="1390">
                  <c:v>231.66666666666205</c:v>
                </c:pt>
                <c:pt idx="1391">
                  <c:v>231.83333333332888</c:v>
                </c:pt>
                <c:pt idx="1392">
                  <c:v>231.99999999999554</c:v>
                </c:pt>
                <c:pt idx="1393">
                  <c:v>232.16666666666202</c:v>
                </c:pt>
                <c:pt idx="1394">
                  <c:v>232.33333333332885</c:v>
                </c:pt>
                <c:pt idx="1395">
                  <c:v>232.49999999999551</c:v>
                </c:pt>
                <c:pt idx="1396">
                  <c:v>232.666666666662</c:v>
                </c:pt>
                <c:pt idx="1397">
                  <c:v>232.83333333332882</c:v>
                </c:pt>
                <c:pt idx="1398">
                  <c:v>232.99999999999548</c:v>
                </c:pt>
                <c:pt idx="1399">
                  <c:v>233.16666666666197</c:v>
                </c:pt>
                <c:pt idx="1400">
                  <c:v>233.3333333333288</c:v>
                </c:pt>
                <c:pt idx="1401">
                  <c:v>233.49999999999545</c:v>
                </c:pt>
                <c:pt idx="1402">
                  <c:v>233.66666666666194</c:v>
                </c:pt>
                <c:pt idx="1403">
                  <c:v>233.83333333332877</c:v>
                </c:pt>
                <c:pt idx="1404">
                  <c:v>233.99999999999542</c:v>
                </c:pt>
                <c:pt idx="1405">
                  <c:v>234.16666666666191</c:v>
                </c:pt>
                <c:pt idx="1406">
                  <c:v>234.33333333332874</c:v>
                </c:pt>
                <c:pt idx="1407">
                  <c:v>234.4999999999954</c:v>
                </c:pt>
                <c:pt idx="1408">
                  <c:v>234.66666666666188</c:v>
                </c:pt>
                <c:pt idx="1409">
                  <c:v>234.83333333332871</c:v>
                </c:pt>
                <c:pt idx="1410">
                  <c:v>234.99999999999537</c:v>
                </c:pt>
                <c:pt idx="1411">
                  <c:v>235.16666666666185</c:v>
                </c:pt>
                <c:pt idx="1412">
                  <c:v>235.33333333332868</c:v>
                </c:pt>
                <c:pt idx="1413">
                  <c:v>235.49999999999534</c:v>
                </c:pt>
                <c:pt idx="1414">
                  <c:v>235.66666666666183</c:v>
                </c:pt>
                <c:pt idx="1415">
                  <c:v>235.83333333332865</c:v>
                </c:pt>
                <c:pt idx="1416">
                  <c:v>235.99999999999531</c:v>
                </c:pt>
                <c:pt idx="1417">
                  <c:v>236.1666666666618</c:v>
                </c:pt>
                <c:pt idx="1418">
                  <c:v>236.33333333332862</c:v>
                </c:pt>
                <c:pt idx="1419">
                  <c:v>236.49999999999528</c:v>
                </c:pt>
                <c:pt idx="1420">
                  <c:v>236.66666666666177</c:v>
                </c:pt>
                <c:pt idx="1421">
                  <c:v>236.8333333333286</c:v>
                </c:pt>
                <c:pt idx="1422">
                  <c:v>236.99999999999525</c:v>
                </c:pt>
                <c:pt idx="1423">
                  <c:v>237.16666666666174</c:v>
                </c:pt>
                <c:pt idx="1424">
                  <c:v>237.33333333332857</c:v>
                </c:pt>
                <c:pt idx="1425">
                  <c:v>237.49999999999523</c:v>
                </c:pt>
                <c:pt idx="1426">
                  <c:v>237.66666666666171</c:v>
                </c:pt>
                <c:pt idx="1427">
                  <c:v>237.83333333332854</c:v>
                </c:pt>
                <c:pt idx="1428">
                  <c:v>237.9999999999952</c:v>
                </c:pt>
                <c:pt idx="1429">
                  <c:v>238.16666666666168</c:v>
                </c:pt>
                <c:pt idx="1430">
                  <c:v>238.33333333332851</c:v>
                </c:pt>
                <c:pt idx="1431">
                  <c:v>238.49999999999517</c:v>
                </c:pt>
                <c:pt idx="1432">
                  <c:v>238.66666666666165</c:v>
                </c:pt>
                <c:pt idx="1433">
                  <c:v>238.83333333332848</c:v>
                </c:pt>
                <c:pt idx="1434">
                  <c:v>238.99999999999514</c:v>
                </c:pt>
                <c:pt idx="1435">
                  <c:v>239.16666666666163</c:v>
                </c:pt>
                <c:pt idx="1436">
                  <c:v>239.33333333332845</c:v>
                </c:pt>
                <c:pt idx="1437">
                  <c:v>239.49999999999511</c:v>
                </c:pt>
                <c:pt idx="1438">
                  <c:v>239.6666666666616</c:v>
                </c:pt>
                <c:pt idx="1439">
                  <c:v>239.83333333332843</c:v>
                </c:pt>
                <c:pt idx="1440">
                  <c:v>239.99999999999508</c:v>
                </c:pt>
                <c:pt idx="1441">
                  <c:v>240.16666666666157</c:v>
                </c:pt>
                <c:pt idx="1442">
                  <c:v>240.3333333333284</c:v>
                </c:pt>
                <c:pt idx="1443">
                  <c:v>240.49999999999505</c:v>
                </c:pt>
                <c:pt idx="1444">
                  <c:v>240.66666666666154</c:v>
                </c:pt>
                <c:pt idx="1445">
                  <c:v>240.83333333332837</c:v>
                </c:pt>
                <c:pt idx="1446">
                  <c:v>240.99999999999503</c:v>
                </c:pt>
                <c:pt idx="1447">
                  <c:v>241.16666666666151</c:v>
                </c:pt>
                <c:pt idx="1448">
                  <c:v>241.33333333332834</c:v>
                </c:pt>
                <c:pt idx="1449">
                  <c:v>241.499999999995</c:v>
                </c:pt>
                <c:pt idx="1450">
                  <c:v>241.66666666666148</c:v>
                </c:pt>
                <c:pt idx="1451">
                  <c:v>241.83333333332831</c:v>
                </c:pt>
                <c:pt idx="1452">
                  <c:v>241.99999999999497</c:v>
                </c:pt>
                <c:pt idx="1453">
                  <c:v>242.16666666666146</c:v>
                </c:pt>
                <c:pt idx="1454">
                  <c:v>242.33333333332828</c:v>
                </c:pt>
                <c:pt idx="1455">
                  <c:v>242.49999999999494</c:v>
                </c:pt>
                <c:pt idx="1456">
                  <c:v>242.66666666666143</c:v>
                </c:pt>
                <c:pt idx="1457">
                  <c:v>242.83333333332826</c:v>
                </c:pt>
                <c:pt idx="1458">
                  <c:v>242.99999999999491</c:v>
                </c:pt>
                <c:pt idx="1459">
                  <c:v>243.1666666666614</c:v>
                </c:pt>
                <c:pt idx="1460">
                  <c:v>243.33333333332823</c:v>
                </c:pt>
                <c:pt idx="1461">
                  <c:v>243.49999999999488</c:v>
                </c:pt>
                <c:pt idx="1462">
                  <c:v>243.66666666666137</c:v>
                </c:pt>
                <c:pt idx="1463">
                  <c:v>243.8333333333282</c:v>
                </c:pt>
                <c:pt idx="1464">
                  <c:v>243.99999999999486</c:v>
                </c:pt>
                <c:pt idx="1465">
                  <c:v>244.16666666666134</c:v>
                </c:pt>
                <c:pt idx="1466">
                  <c:v>244.33333333332817</c:v>
                </c:pt>
                <c:pt idx="1467">
                  <c:v>244.49999999999483</c:v>
                </c:pt>
                <c:pt idx="1468">
                  <c:v>244.66666666666131</c:v>
                </c:pt>
                <c:pt idx="1469">
                  <c:v>244.83333333332814</c:v>
                </c:pt>
                <c:pt idx="1470">
                  <c:v>244.9999999999948</c:v>
                </c:pt>
                <c:pt idx="1471">
                  <c:v>245.16666666666129</c:v>
                </c:pt>
                <c:pt idx="1472">
                  <c:v>245.33333333332811</c:v>
                </c:pt>
                <c:pt idx="1473">
                  <c:v>245.49999999999477</c:v>
                </c:pt>
                <c:pt idx="1474">
                  <c:v>245.66666666666126</c:v>
                </c:pt>
                <c:pt idx="1475">
                  <c:v>245.83333333332808</c:v>
                </c:pt>
                <c:pt idx="1476">
                  <c:v>245.99999999999474</c:v>
                </c:pt>
                <c:pt idx="1477">
                  <c:v>246.16666666666123</c:v>
                </c:pt>
                <c:pt idx="1478">
                  <c:v>246.33333333332806</c:v>
                </c:pt>
                <c:pt idx="1479">
                  <c:v>246.49999999999471</c:v>
                </c:pt>
                <c:pt idx="1480">
                  <c:v>246.6666666666612</c:v>
                </c:pt>
                <c:pt idx="1481">
                  <c:v>246.83333333332803</c:v>
                </c:pt>
                <c:pt idx="1482">
                  <c:v>246.99999999999469</c:v>
                </c:pt>
                <c:pt idx="1483">
                  <c:v>247.16666666666117</c:v>
                </c:pt>
                <c:pt idx="1484">
                  <c:v>247.333333333328</c:v>
                </c:pt>
                <c:pt idx="1485">
                  <c:v>247.49999999999466</c:v>
                </c:pt>
                <c:pt idx="1486">
                  <c:v>247.66666666666114</c:v>
                </c:pt>
                <c:pt idx="1487">
                  <c:v>247.83333333332797</c:v>
                </c:pt>
                <c:pt idx="1488">
                  <c:v>247.99999999999463</c:v>
                </c:pt>
                <c:pt idx="1489">
                  <c:v>248.16666666666111</c:v>
                </c:pt>
                <c:pt idx="1490">
                  <c:v>248.33333333332794</c:v>
                </c:pt>
                <c:pt idx="1491">
                  <c:v>248.4999999999946</c:v>
                </c:pt>
                <c:pt idx="1492">
                  <c:v>248.66666666666109</c:v>
                </c:pt>
                <c:pt idx="1493">
                  <c:v>248.83333333332791</c:v>
                </c:pt>
                <c:pt idx="1494">
                  <c:v>248.99999999999457</c:v>
                </c:pt>
                <c:pt idx="1495">
                  <c:v>249.16666666666106</c:v>
                </c:pt>
                <c:pt idx="1496">
                  <c:v>249.33333333332789</c:v>
                </c:pt>
                <c:pt idx="1497">
                  <c:v>249.49999999999454</c:v>
                </c:pt>
                <c:pt idx="1498">
                  <c:v>249.66666666666103</c:v>
                </c:pt>
                <c:pt idx="1499">
                  <c:v>249.83333333332786</c:v>
                </c:pt>
                <c:pt idx="1500">
                  <c:v>249.99999999999451</c:v>
                </c:pt>
                <c:pt idx="1501">
                  <c:v>250.166666666661</c:v>
                </c:pt>
                <c:pt idx="1502">
                  <c:v>250.33333333332783</c:v>
                </c:pt>
                <c:pt idx="1503">
                  <c:v>250.49999999999449</c:v>
                </c:pt>
                <c:pt idx="1504">
                  <c:v>250.66666666666097</c:v>
                </c:pt>
                <c:pt idx="1505">
                  <c:v>250.8333333333278</c:v>
                </c:pt>
                <c:pt idx="1506">
                  <c:v>250.99999999999446</c:v>
                </c:pt>
                <c:pt idx="1507">
                  <c:v>251.16666666666094</c:v>
                </c:pt>
                <c:pt idx="1508">
                  <c:v>251.33333333332777</c:v>
                </c:pt>
                <c:pt idx="1509">
                  <c:v>251.49999999999443</c:v>
                </c:pt>
                <c:pt idx="1510">
                  <c:v>251.66666666666092</c:v>
                </c:pt>
                <c:pt idx="1511">
                  <c:v>251.83333333332774</c:v>
                </c:pt>
                <c:pt idx="1512">
                  <c:v>251.9999999999944</c:v>
                </c:pt>
                <c:pt idx="1513">
                  <c:v>252.16666666666092</c:v>
                </c:pt>
                <c:pt idx="1514">
                  <c:v>252.33333333332774</c:v>
                </c:pt>
                <c:pt idx="1515">
                  <c:v>252.49999999999437</c:v>
                </c:pt>
                <c:pt idx="1516">
                  <c:v>252.66666666666092</c:v>
                </c:pt>
                <c:pt idx="1517">
                  <c:v>252.83333333332769</c:v>
                </c:pt>
                <c:pt idx="1518">
                  <c:v>252.99999999999434</c:v>
                </c:pt>
                <c:pt idx="1519">
                  <c:v>253.16666666666092</c:v>
                </c:pt>
                <c:pt idx="1520">
                  <c:v>253.33333333332766</c:v>
                </c:pt>
                <c:pt idx="1521">
                  <c:v>253.49999999999434</c:v>
                </c:pt>
                <c:pt idx="1522">
                  <c:v>253.66666666666092</c:v>
                </c:pt>
                <c:pt idx="1523">
                  <c:v>253.83333333332763</c:v>
                </c:pt>
                <c:pt idx="1524">
                  <c:v>253.99999999999429</c:v>
                </c:pt>
                <c:pt idx="1525">
                  <c:v>254.16666666666092</c:v>
                </c:pt>
                <c:pt idx="1526">
                  <c:v>254.3333333333276</c:v>
                </c:pt>
                <c:pt idx="1527">
                  <c:v>254.49999999999426</c:v>
                </c:pt>
                <c:pt idx="1528">
                  <c:v>254.66666666666092</c:v>
                </c:pt>
                <c:pt idx="1529">
                  <c:v>254.83333333332757</c:v>
                </c:pt>
                <c:pt idx="1530">
                  <c:v>254.99999999999423</c:v>
                </c:pt>
                <c:pt idx="1531">
                  <c:v>255.16666666666075</c:v>
                </c:pt>
                <c:pt idx="1532">
                  <c:v>255.33333333332754</c:v>
                </c:pt>
                <c:pt idx="1533">
                  <c:v>255.4999999999942</c:v>
                </c:pt>
                <c:pt idx="1534">
                  <c:v>255.66666666666075</c:v>
                </c:pt>
                <c:pt idx="1535">
                  <c:v>255.83333333332754</c:v>
                </c:pt>
                <c:pt idx="1536">
                  <c:v>255.99999999999417</c:v>
                </c:pt>
                <c:pt idx="1537">
                  <c:v>256.16666666666117</c:v>
                </c:pt>
                <c:pt idx="1538">
                  <c:v>256.33333333332752</c:v>
                </c:pt>
                <c:pt idx="1539">
                  <c:v>256.49999999999386</c:v>
                </c:pt>
                <c:pt idx="1540">
                  <c:v>256.66666666666123</c:v>
                </c:pt>
                <c:pt idx="1541">
                  <c:v>256.83333333332757</c:v>
                </c:pt>
                <c:pt idx="1542">
                  <c:v>256.99999999999392</c:v>
                </c:pt>
                <c:pt idx="1543">
                  <c:v>257.16666666666134</c:v>
                </c:pt>
                <c:pt idx="1544">
                  <c:v>257.33333333332774</c:v>
                </c:pt>
                <c:pt idx="1545">
                  <c:v>257.49999999999392</c:v>
                </c:pt>
                <c:pt idx="1546">
                  <c:v>257.6666666666614</c:v>
                </c:pt>
                <c:pt idx="1547">
                  <c:v>257.83333333332774</c:v>
                </c:pt>
                <c:pt idx="1548">
                  <c:v>257.99999999999397</c:v>
                </c:pt>
                <c:pt idx="1549">
                  <c:v>258.16666666666146</c:v>
                </c:pt>
                <c:pt idx="1550">
                  <c:v>258.33333333332774</c:v>
                </c:pt>
                <c:pt idx="1551">
                  <c:v>258.49999999999403</c:v>
                </c:pt>
                <c:pt idx="1552">
                  <c:v>258.66666666666151</c:v>
                </c:pt>
                <c:pt idx="1553">
                  <c:v>258.8333333333278</c:v>
                </c:pt>
                <c:pt idx="1554">
                  <c:v>258.99999999999409</c:v>
                </c:pt>
                <c:pt idx="1555">
                  <c:v>259.16666666666157</c:v>
                </c:pt>
                <c:pt idx="1556">
                  <c:v>259.33333333332786</c:v>
                </c:pt>
                <c:pt idx="1557">
                  <c:v>259.49999999999415</c:v>
                </c:pt>
                <c:pt idx="1558">
                  <c:v>259.66666666666163</c:v>
                </c:pt>
                <c:pt idx="1559">
                  <c:v>259.83333333332791</c:v>
                </c:pt>
                <c:pt idx="1560">
                  <c:v>259.9999999999942</c:v>
                </c:pt>
                <c:pt idx="1561">
                  <c:v>260.16666666666174</c:v>
                </c:pt>
                <c:pt idx="1562">
                  <c:v>260.33333333332797</c:v>
                </c:pt>
                <c:pt idx="1563">
                  <c:v>260.49999999999426</c:v>
                </c:pt>
                <c:pt idx="1564">
                  <c:v>260.66666666666174</c:v>
                </c:pt>
                <c:pt idx="1565">
                  <c:v>260.83333333332808</c:v>
                </c:pt>
                <c:pt idx="1566">
                  <c:v>260.99999999999426</c:v>
                </c:pt>
                <c:pt idx="1567">
                  <c:v>261.1666666666618</c:v>
                </c:pt>
                <c:pt idx="1568">
                  <c:v>261.33333333332808</c:v>
                </c:pt>
                <c:pt idx="1569">
                  <c:v>261.49999999999437</c:v>
                </c:pt>
                <c:pt idx="1570">
                  <c:v>261.66666666666185</c:v>
                </c:pt>
                <c:pt idx="1571">
                  <c:v>261.83333333332831</c:v>
                </c:pt>
                <c:pt idx="1572">
                  <c:v>261.99999999999443</c:v>
                </c:pt>
                <c:pt idx="1573">
                  <c:v>262.16666666666191</c:v>
                </c:pt>
                <c:pt idx="1574">
                  <c:v>262.33333333332831</c:v>
                </c:pt>
                <c:pt idx="1575">
                  <c:v>262.49999999999443</c:v>
                </c:pt>
                <c:pt idx="1576">
                  <c:v>262.66666666666197</c:v>
                </c:pt>
                <c:pt idx="1577">
                  <c:v>262.83333333332831</c:v>
                </c:pt>
                <c:pt idx="1578">
                  <c:v>262.99999999999449</c:v>
                </c:pt>
                <c:pt idx="1579">
                  <c:v>263.16666666666202</c:v>
                </c:pt>
                <c:pt idx="1580">
                  <c:v>263.33333333332831</c:v>
                </c:pt>
                <c:pt idx="1581">
                  <c:v>263.49999999999454</c:v>
                </c:pt>
                <c:pt idx="1582">
                  <c:v>263.66666666666202</c:v>
                </c:pt>
                <c:pt idx="1583">
                  <c:v>263.83333333332837</c:v>
                </c:pt>
                <c:pt idx="1584">
                  <c:v>263.9999999999946</c:v>
                </c:pt>
                <c:pt idx="1585">
                  <c:v>264.16666666666202</c:v>
                </c:pt>
                <c:pt idx="1586">
                  <c:v>264.33333333332848</c:v>
                </c:pt>
                <c:pt idx="1587">
                  <c:v>264.49999999999466</c:v>
                </c:pt>
                <c:pt idx="1588">
                  <c:v>264.66666666666202</c:v>
                </c:pt>
                <c:pt idx="1589">
                  <c:v>264.83333333332848</c:v>
                </c:pt>
                <c:pt idx="1590">
                  <c:v>264.99999999999477</c:v>
                </c:pt>
                <c:pt idx="1591">
                  <c:v>265.16666666666202</c:v>
                </c:pt>
                <c:pt idx="1592">
                  <c:v>265.33333333332871</c:v>
                </c:pt>
                <c:pt idx="1593">
                  <c:v>265.49999999999523</c:v>
                </c:pt>
                <c:pt idx="1594">
                  <c:v>265.66666666666202</c:v>
                </c:pt>
                <c:pt idx="1595">
                  <c:v>265.83333333332871</c:v>
                </c:pt>
                <c:pt idx="1596">
                  <c:v>265.99999999999523</c:v>
                </c:pt>
                <c:pt idx="1597">
                  <c:v>266.16666666666202</c:v>
                </c:pt>
                <c:pt idx="1598">
                  <c:v>266.33333333332871</c:v>
                </c:pt>
                <c:pt idx="1599">
                  <c:v>266.49999999999523</c:v>
                </c:pt>
                <c:pt idx="1600">
                  <c:v>266.66666666666202</c:v>
                </c:pt>
                <c:pt idx="1601">
                  <c:v>266.83333333332871</c:v>
                </c:pt>
                <c:pt idx="1602">
                  <c:v>266.99999999999523</c:v>
                </c:pt>
                <c:pt idx="1603">
                  <c:v>267.16666666666208</c:v>
                </c:pt>
                <c:pt idx="1604">
                  <c:v>267.33333333332877</c:v>
                </c:pt>
                <c:pt idx="1605">
                  <c:v>267.49999999999523</c:v>
                </c:pt>
                <c:pt idx="1606">
                  <c:v>267.66666666666231</c:v>
                </c:pt>
                <c:pt idx="1607">
                  <c:v>267.83333333332882</c:v>
                </c:pt>
                <c:pt idx="1608">
                  <c:v>267.99999999999523</c:v>
                </c:pt>
                <c:pt idx="1609">
                  <c:v>268.16666666666231</c:v>
                </c:pt>
                <c:pt idx="1610">
                  <c:v>268.33333333332888</c:v>
                </c:pt>
                <c:pt idx="1611">
                  <c:v>268.49999999999523</c:v>
                </c:pt>
                <c:pt idx="1612">
                  <c:v>268.66666666666231</c:v>
                </c:pt>
                <c:pt idx="1613">
                  <c:v>268.83333333332905</c:v>
                </c:pt>
                <c:pt idx="1614">
                  <c:v>268.99999999999528</c:v>
                </c:pt>
                <c:pt idx="1615">
                  <c:v>269.16666666666231</c:v>
                </c:pt>
                <c:pt idx="1616">
                  <c:v>269.33333333332905</c:v>
                </c:pt>
                <c:pt idx="1617">
                  <c:v>269.49999999999534</c:v>
                </c:pt>
                <c:pt idx="1618">
                  <c:v>269.66666666666237</c:v>
                </c:pt>
                <c:pt idx="1619">
                  <c:v>269.83333333332905</c:v>
                </c:pt>
                <c:pt idx="1620">
                  <c:v>269.9999999999954</c:v>
                </c:pt>
                <c:pt idx="1621">
                  <c:v>270.16666666666242</c:v>
                </c:pt>
                <c:pt idx="1622">
                  <c:v>270.33333333332911</c:v>
                </c:pt>
                <c:pt idx="1623">
                  <c:v>270.49999999999545</c:v>
                </c:pt>
                <c:pt idx="1624">
                  <c:v>270.66666666666248</c:v>
                </c:pt>
                <c:pt idx="1625">
                  <c:v>270.83333333332916</c:v>
                </c:pt>
                <c:pt idx="1626">
                  <c:v>270.99999999999551</c:v>
                </c:pt>
                <c:pt idx="1627">
                  <c:v>271.16666666666271</c:v>
                </c:pt>
                <c:pt idx="1628">
                  <c:v>271.33333333332922</c:v>
                </c:pt>
                <c:pt idx="1629">
                  <c:v>271.49999999999557</c:v>
                </c:pt>
                <c:pt idx="1630">
                  <c:v>271.66666666666271</c:v>
                </c:pt>
                <c:pt idx="1631">
                  <c:v>271.83333333332928</c:v>
                </c:pt>
                <c:pt idx="1632">
                  <c:v>271.99999999999562</c:v>
                </c:pt>
                <c:pt idx="1633">
                  <c:v>272.16666666666271</c:v>
                </c:pt>
                <c:pt idx="1634">
                  <c:v>272.33333333332934</c:v>
                </c:pt>
                <c:pt idx="1635">
                  <c:v>272.49999999999568</c:v>
                </c:pt>
                <c:pt idx="1636">
                  <c:v>272.66666666666271</c:v>
                </c:pt>
                <c:pt idx="1637">
                  <c:v>272.83333333332939</c:v>
                </c:pt>
                <c:pt idx="1638">
                  <c:v>272.99999999999574</c:v>
                </c:pt>
                <c:pt idx="1639">
                  <c:v>273.16666666666276</c:v>
                </c:pt>
                <c:pt idx="1640">
                  <c:v>273.33333333332945</c:v>
                </c:pt>
                <c:pt idx="1641">
                  <c:v>273.49999999999613</c:v>
                </c:pt>
                <c:pt idx="1642">
                  <c:v>273.66666666666282</c:v>
                </c:pt>
                <c:pt idx="1643">
                  <c:v>273.83333333332951</c:v>
                </c:pt>
                <c:pt idx="1644">
                  <c:v>273.99999999999619</c:v>
                </c:pt>
                <c:pt idx="1645">
                  <c:v>274.16666666666288</c:v>
                </c:pt>
                <c:pt idx="1646">
                  <c:v>274.33333333332956</c:v>
                </c:pt>
                <c:pt idx="1647">
                  <c:v>274.49999999999625</c:v>
                </c:pt>
                <c:pt idx="1648">
                  <c:v>274.66666666666328</c:v>
                </c:pt>
                <c:pt idx="1649">
                  <c:v>274.83333333332962</c:v>
                </c:pt>
                <c:pt idx="1650">
                  <c:v>274.99999999999625</c:v>
                </c:pt>
                <c:pt idx="1651">
                  <c:v>275.16666666666333</c:v>
                </c:pt>
                <c:pt idx="1652">
                  <c:v>275.33333333332968</c:v>
                </c:pt>
                <c:pt idx="1653">
                  <c:v>275.49999999999625</c:v>
                </c:pt>
                <c:pt idx="1654">
                  <c:v>275.66666666666339</c:v>
                </c:pt>
                <c:pt idx="1655">
                  <c:v>275.83333333332973</c:v>
                </c:pt>
                <c:pt idx="1656">
                  <c:v>275.99999999999625</c:v>
                </c:pt>
                <c:pt idx="1657">
                  <c:v>276.16666666666345</c:v>
                </c:pt>
                <c:pt idx="1658">
                  <c:v>276.33333333332979</c:v>
                </c:pt>
                <c:pt idx="1659">
                  <c:v>276.49999999999625</c:v>
                </c:pt>
                <c:pt idx="1660">
                  <c:v>276.6666666666635</c:v>
                </c:pt>
                <c:pt idx="1661">
                  <c:v>276.83333333332985</c:v>
                </c:pt>
                <c:pt idx="1662">
                  <c:v>276.99999999999653</c:v>
                </c:pt>
                <c:pt idx="1663">
                  <c:v>277.16666666666356</c:v>
                </c:pt>
                <c:pt idx="1664">
                  <c:v>277.3333333333299</c:v>
                </c:pt>
                <c:pt idx="1665">
                  <c:v>277.49999999999659</c:v>
                </c:pt>
                <c:pt idx="1666">
                  <c:v>277.66666666666362</c:v>
                </c:pt>
                <c:pt idx="1667">
                  <c:v>277.83333333332996</c:v>
                </c:pt>
                <c:pt idx="1668">
                  <c:v>277.99999999999665</c:v>
                </c:pt>
                <c:pt idx="1669">
                  <c:v>278.16666666666367</c:v>
                </c:pt>
                <c:pt idx="1670">
                  <c:v>278.33333333333002</c:v>
                </c:pt>
                <c:pt idx="1671">
                  <c:v>278.49999999999665</c:v>
                </c:pt>
                <c:pt idx="1672">
                  <c:v>278.66666666666373</c:v>
                </c:pt>
                <c:pt idx="1673">
                  <c:v>278.83333333333007</c:v>
                </c:pt>
                <c:pt idx="1674">
                  <c:v>278.99999999999665</c:v>
                </c:pt>
                <c:pt idx="1675">
                  <c:v>279.16666666666379</c:v>
                </c:pt>
                <c:pt idx="1676">
                  <c:v>279.3333333333303</c:v>
                </c:pt>
                <c:pt idx="1677">
                  <c:v>279.49999999999665</c:v>
                </c:pt>
                <c:pt idx="1678">
                  <c:v>279.66666666666384</c:v>
                </c:pt>
                <c:pt idx="1679">
                  <c:v>279.8333333333303</c:v>
                </c:pt>
                <c:pt idx="1680">
                  <c:v>279.99999999999665</c:v>
                </c:pt>
                <c:pt idx="1681">
                  <c:v>280.1666666666639</c:v>
                </c:pt>
                <c:pt idx="1682">
                  <c:v>280.3333333333303</c:v>
                </c:pt>
                <c:pt idx="1683">
                  <c:v>280.49999999999693</c:v>
                </c:pt>
                <c:pt idx="1684">
                  <c:v>280.66666666666396</c:v>
                </c:pt>
                <c:pt idx="1685">
                  <c:v>280.8333333333303</c:v>
                </c:pt>
                <c:pt idx="1686">
                  <c:v>280.99999999999699</c:v>
                </c:pt>
                <c:pt idx="1687">
                  <c:v>281.16666666666401</c:v>
                </c:pt>
                <c:pt idx="1688">
                  <c:v>281.33333333333036</c:v>
                </c:pt>
                <c:pt idx="1689">
                  <c:v>281.49999999999699</c:v>
                </c:pt>
                <c:pt idx="1690">
                  <c:v>281.66666666666401</c:v>
                </c:pt>
                <c:pt idx="1691">
                  <c:v>281.83333333333042</c:v>
                </c:pt>
                <c:pt idx="1692">
                  <c:v>281.99999999999699</c:v>
                </c:pt>
                <c:pt idx="1693">
                  <c:v>282.16666666666401</c:v>
                </c:pt>
                <c:pt idx="1694">
                  <c:v>282.33333333333047</c:v>
                </c:pt>
                <c:pt idx="1695">
                  <c:v>282.49999999999699</c:v>
                </c:pt>
                <c:pt idx="1696">
                  <c:v>282.66666666666401</c:v>
                </c:pt>
                <c:pt idx="1697">
                  <c:v>282.8333333333307</c:v>
                </c:pt>
                <c:pt idx="1698">
                  <c:v>282.99999999999699</c:v>
                </c:pt>
                <c:pt idx="1699">
                  <c:v>283.16666666666401</c:v>
                </c:pt>
                <c:pt idx="1700">
                  <c:v>283.3333333333307</c:v>
                </c:pt>
                <c:pt idx="1701">
                  <c:v>283.49999999999699</c:v>
                </c:pt>
                <c:pt idx="1702">
                  <c:v>283.66666666666401</c:v>
                </c:pt>
                <c:pt idx="1703">
                  <c:v>283.8333333333307</c:v>
                </c:pt>
                <c:pt idx="1704">
                  <c:v>283.99999999999699</c:v>
                </c:pt>
                <c:pt idx="1705">
                  <c:v>284.16666666666401</c:v>
                </c:pt>
                <c:pt idx="1706">
                  <c:v>284.3333333333307</c:v>
                </c:pt>
                <c:pt idx="1707">
                  <c:v>284.49999999999704</c:v>
                </c:pt>
                <c:pt idx="1708">
                  <c:v>284.66666666666407</c:v>
                </c:pt>
                <c:pt idx="1709">
                  <c:v>284.83333333333076</c:v>
                </c:pt>
                <c:pt idx="1710">
                  <c:v>284.9999999999971</c:v>
                </c:pt>
                <c:pt idx="1711">
                  <c:v>285.16666666666418</c:v>
                </c:pt>
                <c:pt idx="1712">
                  <c:v>285.33333333333081</c:v>
                </c:pt>
                <c:pt idx="1713">
                  <c:v>285.49999999999716</c:v>
                </c:pt>
                <c:pt idx="1714">
                  <c:v>285.66666666666418</c:v>
                </c:pt>
                <c:pt idx="1715">
                  <c:v>285.83333333333087</c:v>
                </c:pt>
                <c:pt idx="1716">
                  <c:v>285.99999999999721</c:v>
                </c:pt>
                <c:pt idx="1717">
                  <c:v>286.1666666666643</c:v>
                </c:pt>
                <c:pt idx="1718">
                  <c:v>286.33333333333098</c:v>
                </c:pt>
                <c:pt idx="1719">
                  <c:v>286.49999999999727</c:v>
                </c:pt>
                <c:pt idx="1720">
                  <c:v>286.6666666666643</c:v>
                </c:pt>
                <c:pt idx="1721">
                  <c:v>286.83333333333098</c:v>
                </c:pt>
                <c:pt idx="1722">
                  <c:v>286.99999999999733</c:v>
                </c:pt>
                <c:pt idx="1723">
                  <c:v>287.16666666666436</c:v>
                </c:pt>
                <c:pt idx="1724">
                  <c:v>287.33333333333132</c:v>
                </c:pt>
                <c:pt idx="1725">
                  <c:v>287.49999999999739</c:v>
                </c:pt>
                <c:pt idx="1726">
                  <c:v>287.66666666666441</c:v>
                </c:pt>
                <c:pt idx="1727">
                  <c:v>287.83333333333132</c:v>
                </c:pt>
                <c:pt idx="1728">
                  <c:v>287.99999999999739</c:v>
                </c:pt>
                <c:pt idx="1729">
                  <c:v>288.16666666666447</c:v>
                </c:pt>
                <c:pt idx="1730">
                  <c:v>288.33333333333132</c:v>
                </c:pt>
                <c:pt idx="1731">
                  <c:v>288.49999999999744</c:v>
                </c:pt>
                <c:pt idx="1732">
                  <c:v>288.66666666666458</c:v>
                </c:pt>
                <c:pt idx="1733">
                  <c:v>288.83333333333132</c:v>
                </c:pt>
                <c:pt idx="1734">
                  <c:v>288.9999999999975</c:v>
                </c:pt>
                <c:pt idx="1735">
                  <c:v>289.16666666666458</c:v>
                </c:pt>
                <c:pt idx="1736">
                  <c:v>289.33333333333132</c:v>
                </c:pt>
                <c:pt idx="1737">
                  <c:v>289.49999999999756</c:v>
                </c:pt>
                <c:pt idx="1738">
                  <c:v>289.6666666666647</c:v>
                </c:pt>
                <c:pt idx="1739">
                  <c:v>289.83333333333132</c:v>
                </c:pt>
                <c:pt idx="1740">
                  <c:v>289.99999999999761</c:v>
                </c:pt>
                <c:pt idx="1741">
                  <c:v>290.1666666666647</c:v>
                </c:pt>
                <c:pt idx="1742">
                  <c:v>290.33333333333138</c:v>
                </c:pt>
                <c:pt idx="1743">
                  <c:v>290.49999999999767</c:v>
                </c:pt>
                <c:pt idx="1744">
                  <c:v>290.66666666666475</c:v>
                </c:pt>
                <c:pt idx="1745">
                  <c:v>290.83333333333172</c:v>
                </c:pt>
                <c:pt idx="1746">
                  <c:v>290.99999999999778</c:v>
                </c:pt>
                <c:pt idx="1747">
                  <c:v>291.16666666666481</c:v>
                </c:pt>
                <c:pt idx="1748">
                  <c:v>291.33333333333172</c:v>
                </c:pt>
                <c:pt idx="1749">
                  <c:v>291.49999999999784</c:v>
                </c:pt>
                <c:pt idx="1750">
                  <c:v>291.66666666666487</c:v>
                </c:pt>
                <c:pt idx="1751">
                  <c:v>291.83333333333172</c:v>
                </c:pt>
                <c:pt idx="1752">
                  <c:v>291.99999999999824</c:v>
                </c:pt>
                <c:pt idx="1753">
                  <c:v>292.16666666666492</c:v>
                </c:pt>
                <c:pt idx="1754">
                  <c:v>292.33333333333172</c:v>
                </c:pt>
                <c:pt idx="1755">
                  <c:v>292.49999999999829</c:v>
                </c:pt>
                <c:pt idx="1756">
                  <c:v>292.66666666666498</c:v>
                </c:pt>
                <c:pt idx="1757">
                  <c:v>292.83333333333172</c:v>
                </c:pt>
                <c:pt idx="1758">
                  <c:v>292.99999999999829</c:v>
                </c:pt>
                <c:pt idx="1759">
                  <c:v>293.16666666666532</c:v>
                </c:pt>
                <c:pt idx="1760">
                  <c:v>293.33333333333172</c:v>
                </c:pt>
                <c:pt idx="1761">
                  <c:v>293.49999999999829</c:v>
                </c:pt>
                <c:pt idx="1762">
                  <c:v>293.66666666666532</c:v>
                </c:pt>
                <c:pt idx="1763">
                  <c:v>293.83333333333178</c:v>
                </c:pt>
                <c:pt idx="1764">
                  <c:v>293.99999999999829</c:v>
                </c:pt>
                <c:pt idx="1765">
                  <c:v>294.16666666666532</c:v>
                </c:pt>
                <c:pt idx="1766">
                  <c:v>294.33333333333201</c:v>
                </c:pt>
                <c:pt idx="1767">
                  <c:v>294.49999999999829</c:v>
                </c:pt>
                <c:pt idx="1768">
                  <c:v>294.66666666666532</c:v>
                </c:pt>
                <c:pt idx="1769">
                  <c:v>294.83333333333201</c:v>
                </c:pt>
                <c:pt idx="1770">
                  <c:v>294.99999999999829</c:v>
                </c:pt>
                <c:pt idx="1771">
                  <c:v>295.16666666666532</c:v>
                </c:pt>
                <c:pt idx="1772">
                  <c:v>295.33333333333201</c:v>
                </c:pt>
                <c:pt idx="1773">
                  <c:v>295.49999999999864</c:v>
                </c:pt>
                <c:pt idx="1774">
                  <c:v>295.66666666666532</c:v>
                </c:pt>
                <c:pt idx="1775">
                  <c:v>295.83333333333201</c:v>
                </c:pt>
                <c:pt idx="1776">
                  <c:v>295.99999999999869</c:v>
                </c:pt>
                <c:pt idx="1777">
                  <c:v>296.16666666666538</c:v>
                </c:pt>
                <c:pt idx="1778">
                  <c:v>296.33333333333206</c:v>
                </c:pt>
                <c:pt idx="1779">
                  <c:v>296.49999999999869</c:v>
                </c:pt>
                <c:pt idx="1780">
                  <c:v>296.66666666666572</c:v>
                </c:pt>
                <c:pt idx="1781">
                  <c:v>296.83333333333212</c:v>
                </c:pt>
                <c:pt idx="1782">
                  <c:v>296.99999999999869</c:v>
                </c:pt>
                <c:pt idx="1783">
                  <c:v>297.16666666666572</c:v>
                </c:pt>
                <c:pt idx="1784">
                  <c:v>297.33333333333218</c:v>
                </c:pt>
                <c:pt idx="1785">
                  <c:v>297.49999999999869</c:v>
                </c:pt>
                <c:pt idx="1786">
                  <c:v>297.66666666666572</c:v>
                </c:pt>
                <c:pt idx="1787">
                  <c:v>297.83333333333235</c:v>
                </c:pt>
                <c:pt idx="1788">
                  <c:v>297.99999999999869</c:v>
                </c:pt>
                <c:pt idx="1789">
                  <c:v>298.16666666666572</c:v>
                </c:pt>
                <c:pt idx="1790">
                  <c:v>298.33333333333235</c:v>
                </c:pt>
                <c:pt idx="1791">
                  <c:v>298.49999999999869</c:v>
                </c:pt>
                <c:pt idx="1792">
                  <c:v>298.66666666666572</c:v>
                </c:pt>
                <c:pt idx="1793">
                  <c:v>298.83333333333235</c:v>
                </c:pt>
                <c:pt idx="1794">
                  <c:v>298.99999999999869</c:v>
                </c:pt>
                <c:pt idx="1795">
                  <c:v>299.16666666666572</c:v>
                </c:pt>
                <c:pt idx="1796">
                  <c:v>299.3333333333324</c:v>
                </c:pt>
                <c:pt idx="1797">
                  <c:v>299.49999999999875</c:v>
                </c:pt>
                <c:pt idx="1798">
                  <c:v>299.66666666666578</c:v>
                </c:pt>
                <c:pt idx="1799">
                  <c:v>299.83333333333246</c:v>
                </c:pt>
                <c:pt idx="1800">
                  <c:v>299.99999999999881</c:v>
                </c:pt>
                <c:pt idx="1801">
                  <c:v>300.16666666666617</c:v>
                </c:pt>
                <c:pt idx="1802">
                  <c:v>300.33333333333252</c:v>
                </c:pt>
                <c:pt idx="1803">
                  <c:v>300.49999999999886</c:v>
                </c:pt>
                <c:pt idx="1804">
                  <c:v>300.66666666666623</c:v>
                </c:pt>
                <c:pt idx="1805">
                  <c:v>300.83333333333258</c:v>
                </c:pt>
                <c:pt idx="1806">
                  <c:v>300.99999999999892</c:v>
                </c:pt>
                <c:pt idx="1807">
                  <c:v>301.16666666666634</c:v>
                </c:pt>
                <c:pt idx="1808">
                  <c:v>301.33333333333275</c:v>
                </c:pt>
                <c:pt idx="1809">
                  <c:v>301.49999999999892</c:v>
                </c:pt>
                <c:pt idx="1810">
                  <c:v>301.6666666666664</c:v>
                </c:pt>
                <c:pt idx="1811">
                  <c:v>301.83333333333275</c:v>
                </c:pt>
                <c:pt idx="1812">
                  <c:v>301.99999999999898</c:v>
                </c:pt>
                <c:pt idx="1813">
                  <c:v>302.16666666666646</c:v>
                </c:pt>
                <c:pt idx="1814">
                  <c:v>302.33333333333275</c:v>
                </c:pt>
                <c:pt idx="1815">
                  <c:v>302.49999999999903</c:v>
                </c:pt>
                <c:pt idx="1816">
                  <c:v>302.66666666666652</c:v>
                </c:pt>
                <c:pt idx="1817">
                  <c:v>302.8333333333328</c:v>
                </c:pt>
                <c:pt idx="1818">
                  <c:v>302.99999999999909</c:v>
                </c:pt>
                <c:pt idx="1819">
                  <c:v>303.16666666666657</c:v>
                </c:pt>
                <c:pt idx="1820">
                  <c:v>303.33333333333286</c:v>
                </c:pt>
                <c:pt idx="1821">
                  <c:v>303.49999999999915</c:v>
                </c:pt>
                <c:pt idx="1822">
                  <c:v>303.66666666666663</c:v>
                </c:pt>
                <c:pt idx="1823">
                  <c:v>303.83333333333292</c:v>
                </c:pt>
                <c:pt idx="1824">
                  <c:v>303.9999999999992</c:v>
                </c:pt>
                <c:pt idx="1825">
                  <c:v>304.16666666666674</c:v>
                </c:pt>
                <c:pt idx="1826">
                  <c:v>304.33333333333297</c:v>
                </c:pt>
                <c:pt idx="1827">
                  <c:v>304.49999999999926</c:v>
                </c:pt>
                <c:pt idx="1828">
                  <c:v>304.66666666666674</c:v>
                </c:pt>
                <c:pt idx="1829">
                  <c:v>304.83333333333331</c:v>
                </c:pt>
                <c:pt idx="1830">
                  <c:v>304.99999999999926</c:v>
                </c:pt>
                <c:pt idx="1831">
                  <c:v>305.1666666666668</c:v>
                </c:pt>
                <c:pt idx="1832">
                  <c:v>305.33333333333331</c:v>
                </c:pt>
                <c:pt idx="1833">
                  <c:v>305.49999999999937</c:v>
                </c:pt>
                <c:pt idx="1834">
                  <c:v>305.66666666666686</c:v>
                </c:pt>
                <c:pt idx="1835">
                  <c:v>305.83333333333331</c:v>
                </c:pt>
                <c:pt idx="1836">
                  <c:v>305.99999999999943</c:v>
                </c:pt>
                <c:pt idx="1837">
                  <c:v>306.16666666666691</c:v>
                </c:pt>
                <c:pt idx="1838">
                  <c:v>306.33333333333331</c:v>
                </c:pt>
                <c:pt idx="1839">
                  <c:v>306.49999999999949</c:v>
                </c:pt>
                <c:pt idx="1840">
                  <c:v>306.66666666666697</c:v>
                </c:pt>
                <c:pt idx="1841">
                  <c:v>306.83333333333331</c:v>
                </c:pt>
                <c:pt idx="1842">
                  <c:v>306.99999999999955</c:v>
                </c:pt>
                <c:pt idx="1843">
                  <c:v>307.16666666666703</c:v>
                </c:pt>
                <c:pt idx="1844">
                  <c:v>307.33333333333331</c:v>
                </c:pt>
                <c:pt idx="1845">
                  <c:v>307.5</c:v>
                </c:pt>
                <c:pt idx="1846">
                  <c:v>307.66666666666708</c:v>
                </c:pt>
                <c:pt idx="1847">
                  <c:v>307.83333333333337</c:v>
                </c:pt>
                <c:pt idx="1848">
                  <c:v>308.00000000000006</c:v>
                </c:pt>
                <c:pt idx="1849">
                  <c:v>308.16666666666708</c:v>
                </c:pt>
                <c:pt idx="1850">
                  <c:v>308.33333333333348</c:v>
                </c:pt>
                <c:pt idx="1851">
                  <c:v>308.50000000000011</c:v>
                </c:pt>
                <c:pt idx="1852">
                  <c:v>308.66666666666708</c:v>
                </c:pt>
                <c:pt idx="1853">
                  <c:v>308.83333333333348</c:v>
                </c:pt>
                <c:pt idx="1854">
                  <c:v>309.00000000000017</c:v>
                </c:pt>
                <c:pt idx="1855">
                  <c:v>309.16666666666708</c:v>
                </c:pt>
                <c:pt idx="1856">
                  <c:v>309.33333333333371</c:v>
                </c:pt>
                <c:pt idx="1857">
                  <c:v>309.50000000000028</c:v>
                </c:pt>
                <c:pt idx="1858">
                  <c:v>309.66666666666708</c:v>
                </c:pt>
                <c:pt idx="1859">
                  <c:v>309.83333333333371</c:v>
                </c:pt>
                <c:pt idx="1860">
                  <c:v>310.00000000000028</c:v>
                </c:pt>
                <c:pt idx="1861">
                  <c:v>310.16666666666708</c:v>
                </c:pt>
                <c:pt idx="1862">
                  <c:v>310.33333333333371</c:v>
                </c:pt>
                <c:pt idx="1863">
                  <c:v>310.50000000000034</c:v>
                </c:pt>
                <c:pt idx="1864">
                  <c:v>310.66666666666708</c:v>
                </c:pt>
                <c:pt idx="1865">
                  <c:v>310.83333333333371</c:v>
                </c:pt>
                <c:pt idx="1866">
                  <c:v>311.0000000000004</c:v>
                </c:pt>
                <c:pt idx="1867">
                  <c:v>311.16666666666708</c:v>
                </c:pt>
                <c:pt idx="1868">
                  <c:v>311.33333333333377</c:v>
                </c:pt>
                <c:pt idx="1869">
                  <c:v>311.50000000000045</c:v>
                </c:pt>
                <c:pt idx="1870">
                  <c:v>311.66666666666731</c:v>
                </c:pt>
                <c:pt idx="1871">
                  <c:v>311.83333333333388</c:v>
                </c:pt>
                <c:pt idx="1872">
                  <c:v>312.00000000000051</c:v>
                </c:pt>
                <c:pt idx="1873">
                  <c:v>312.16666666666731</c:v>
                </c:pt>
                <c:pt idx="1874">
                  <c:v>312.33333333333388</c:v>
                </c:pt>
                <c:pt idx="1875">
                  <c:v>312.50000000000057</c:v>
                </c:pt>
                <c:pt idx="1876">
                  <c:v>312.66666666666731</c:v>
                </c:pt>
                <c:pt idx="1877">
                  <c:v>312.833333333334</c:v>
                </c:pt>
                <c:pt idx="1878">
                  <c:v>313.00000000000068</c:v>
                </c:pt>
                <c:pt idx="1879">
                  <c:v>313.16666666666731</c:v>
                </c:pt>
                <c:pt idx="1880">
                  <c:v>313.333333333334</c:v>
                </c:pt>
                <c:pt idx="1881">
                  <c:v>313.50000000000068</c:v>
                </c:pt>
                <c:pt idx="1882">
                  <c:v>313.66666666666737</c:v>
                </c:pt>
                <c:pt idx="1883">
                  <c:v>313.83333333333405</c:v>
                </c:pt>
                <c:pt idx="1884">
                  <c:v>314.00000000000074</c:v>
                </c:pt>
                <c:pt idx="1885">
                  <c:v>314.16666666666742</c:v>
                </c:pt>
                <c:pt idx="1886">
                  <c:v>314.33333333333411</c:v>
                </c:pt>
                <c:pt idx="1887">
                  <c:v>314.5000000000008</c:v>
                </c:pt>
                <c:pt idx="1888">
                  <c:v>314.66666666666748</c:v>
                </c:pt>
                <c:pt idx="1889">
                  <c:v>314.83333333333417</c:v>
                </c:pt>
                <c:pt idx="1890">
                  <c:v>315.00000000000085</c:v>
                </c:pt>
                <c:pt idx="1891">
                  <c:v>315.16666666666771</c:v>
                </c:pt>
                <c:pt idx="1892">
                  <c:v>315.33333333333422</c:v>
                </c:pt>
                <c:pt idx="1893">
                  <c:v>315.50000000000091</c:v>
                </c:pt>
                <c:pt idx="1894">
                  <c:v>315.66666666666771</c:v>
                </c:pt>
                <c:pt idx="1895">
                  <c:v>315.83333333333428</c:v>
                </c:pt>
                <c:pt idx="1896">
                  <c:v>316.00000000000097</c:v>
                </c:pt>
                <c:pt idx="1897">
                  <c:v>316.16666666666771</c:v>
                </c:pt>
                <c:pt idx="1898">
                  <c:v>316.33333333333434</c:v>
                </c:pt>
                <c:pt idx="1899">
                  <c:v>316.50000000000102</c:v>
                </c:pt>
                <c:pt idx="1900">
                  <c:v>316.66666666666771</c:v>
                </c:pt>
                <c:pt idx="1901">
                  <c:v>316.83333333333439</c:v>
                </c:pt>
                <c:pt idx="1902">
                  <c:v>317.00000000000108</c:v>
                </c:pt>
                <c:pt idx="1903">
                  <c:v>317.16666666666777</c:v>
                </c:pt>
                <c:pt idx="1904">
                  <c:v>317.33333333333445</c:v>
                </c:pt>
                <c:pt idx="1905">
                  <c:v>317.50000000000131</c:v>
                </c:pt>
                <c:pt idx="1906">
                  <c:v>317.66666666666782</c:v>
                </c:pt>
                <c:pt idx="1907">
                  <c:v>317.83333333333451</c:v>
                </c:pt>
                <c:pt idx="1908">
                  <c:v>318.00000000000131</c:v>
                </c:pt>
                <c:pt idx="1909">
                  <c:v>318.16666666666788</c:v>
                </c:pt>
                <c:pt idx="1910">
                  <c:v>318.33333333333456</c:v>
                </c:pt>
                <c:pt idx="1911">
                  <c:v>318.50000000000131</c:v>
                </c:pt>
                <c:pt idx="1912">
                  <c:v>318.66666666666828</c:v>
                </c:pt>
                <c:pt idx="1913">
                  <c:v>318.83333333333462</c:v>
                </c:pt>
                <c:pt idx="1914">
                  <c:v>319.00000000000131</c:v>
                </c:pt>
                <c:pt idx="1915">
                  <c:v>319.16666666666833</c:v>
                </c:pt>
                <c:pt idx="1916">
                  <c:v>319.33333333333468</c:v>
                </c:pt>
                <c:pt idx="1917">
                  <c:v>319.50000000000136</c:v>
                </c:pt>
                <c:pt idx="1918">
                  <c:v>319.66666666666839</c:v>
                </c:pt>
                <c:pt idx="1919">
                  <c:v>319.83333333333474</c:v>
                </c:pt>
                <c:pt idx="1920">
                  <c:v>320.00000000000142</c:v>
                </c:pt>
                <c:pt idx="1921">
                  <c:v>320.16666666666845</c:v>
                </c:pt>
                <c:pt idx="1922">
                  <c:v>320.33333333333479</c:v>
                </c:pt>
                <c:pt idx="1923">
                  <c:v>320.50000000000148</c:v>
                </c:pt>
                <c:pt idx="1924">
                  <c:v>320.6666666666685</c:v>
                </c:pt>
                <c:pt idx="1925">
                  <c:v>320.83333333333485</c:v>
                </c:pt>
                <c:pt idx="1926">
                  <c:v>321.00000000000171</c:v>
                </c:pt>
                <c:pt idx="1927">
                  <c:v>321.16666666666856</c:v>
                </c:pt>
                <c:pt idx="1928">
                  <c:v>321.33333333333491</c:v>
                </c:pt>
                <c:pt idx="1929">
                  <c:v>321.50000000000171</c:v>
                </c:pt>
                <c:pt idx="1930">
                  <c:v>321.66666666666862</c:v>
                </c:pt>
                <c:pt idx="1931">
                  <c:v>321.83333333333496</c:v>
                </c:pt>
                <c:pt idx="1932">
                  <c:v>322.00000000000171</c:v>
                </c:pt>
                <c:pt idx="1933">
                  <c:v>322.16666666666868</c:v>
                </c:pt>
                <c:pt idx="1934">
                  <c:v>322.33333333333502</c:v>
                </c:pt>
                <c:pt idx="1935">
                  <c:v>322.50000000000171</c:v>
                </c:pt>
                <c:pt idx="1936">
                  <c:v>322.66666666666873</c:v>
                </c:pt>
                <c:pt idx="1937">
                  <c:v>322.83333333333508</c:v>
                </c:pt>
                <c:pt idx="1938">
                  <c:v>323.00000000000176</c:v>
                </c:pt>
                <c:pt idx="1939">
                  <c:v>323.16666666666879</c:v>
                </c:pt>
                <c:pt idx="1940">
                  <c:v>323.3333333333353</c:v>
                </c:pt>
                <c:pt idx="1941">
                  <c:v>323.50000000000182</c:v>
                </c:pt>
                <c:pt idx="1942">
                  <c:v>323.66666666666885</c:v>
                </c:pt>
                <c:pt idx="1943">
                  <c:v>323.8333333333353</c:v>
                </c:pt>
                <c:pt idx="1944">
                  <c:v>324.00000000000188</c:v>
                </c:pt>
                <c:pt idx="1945">
                  <c:v>324.1666666666689</c:v>
                </c:pt>
                <c:pt idx="1946">
                  <c:v>324.3333333333353</c:v>
                </c:pt>
                <c:pt idx="1947">
                  <c:v>324.50000000000205</c:v>
                </c:pt>
                <c:pt idx="1948">
                  <c:v>324.66666666666896</c:v>
                </c:pt>
                <c:pt idx="1949">
                  <c:v>324.8333333333353</c:v>
                </c:pt>
                <c:pt idx="1950">
                  <c:v>325.00000000000205</c:v>
                </c:pt>
                <c:pt idx="1951">
                  <c:v>325.16666666666902</c:v>
                </c:pt>
                <c:pt idx="1952">
                  <c:v>325.33333333333536</c:v>
                </c:pt>
                <c:pt idx="1953">
                  <c:v>325.50000000000205</c:v>
                </c:pt>
                <c:pt idx="1954">
                  <c:v>325.66666666666902</c:v>
                </c:pt>
                <c:pt idx="1955">
                  <c:v>325.83333333333542</c:v>
                </c:pt>
                <c:pt idx="1956">
                  <c:v>326.0000000000021</c:v>
                </c:pt>
                <c:pt idx="1957">
                  <c:v>326.16666666666902</c:v>
                </c:pt>
                <c:pt idx="1958">
                  <c:v>326.33333333333547</c:v>
                </c:pt>
                <c:pt idx="1959">
                  <c:v>326.50000000000216</c:v>
                </c:pt>
                <c:pt idx="1960">
                  <c:v>326.66666666666902</c:v>
                </c:pt>
                <c:pt idx="1961">
                  <c:v>326.8333333333357</c:v>
                </c:pt>
                <c:pt idx="1962">
                  <c:v>327.00000000000222</c:v>
                </c:pt>
                <c:pt idx="1963">
                  <c:v>327.16666666666902</c:v>
                </c:pt>
                <c:pt idx="1964">
                  <c:v>327.3333333333357</c:v>
                </c:pt>
                <c:pt idx="1965">
                  <c:v>327.50000000000227</c:v>
                </c:pt>
                <c:pt idx="1966">
                  <c:v>327.66666666666902</c:v>
                </c:pt>
                <c:pt idx="1967">
                  <c:v>327.8333333333357</c:v>
                </c:pt>
                <c:pt idx="1968">
                  <c:v>328.00000000000233</c:v>
                </c:pt>
                <c:pt idx="1969">
                  <c:v>328.16666666666902</c:v>
                </c:pt>
                <c:pt idx="1970">
                  <c:v>328.3333333333357</c:v>
                </c:pt>
                <c:pt idx="1971">
                  <c:v>328.50000000000239</c:v>
                </c:pt>
                <c:pt idx="1972">
                  <c:v>328.66666666666907</c:v>
                </c:pt>
                <c:pt idx="1973">
                  <c:v>328.83333333333576</c:v>
                </c:pt>
                <c:pt idx="1974">
                  <c:v>329.00000000000244</c:v>
                </c:pt>
                <c:pt idx="1975">
                  <c:v>329.1666666666693</c:v>
                </c:pt>
                <c:pt idx="1976">
                  <c:v>329.33333333333582</c:v>
                </c:pt>
                <c:pt idx="1977">
                  <c:v>329.5000000000025</c:v>
                </c:pt>
                <c:pt idx="1978">
                  <c:v>329.6666666666693</c:v>
                </c:pt>
                <c:pt idx="1979">
                  <c:v>329.83333333333587</c:v>
                </c:pt>
                <c:pt idx="1980">
                  <c:v>330.00000000000256</c:v>
                </c:pt>
                <c:pt idx="1981">
                  <c:v>330.1666666666693</c:v>
                </c:pt>
                <c:pt idx="1982">
                  <c:v>330.33333333333627</c:v>
                </c:pt>
                <c:pt idx="1983">
                  <c:v>330.50000000000261</c:v>
                </c:pt>
              </c:numCache>
            </c:numRef>
          </c:xVal>
          <c:yVal>
            <c:numRef>
              <c:f>'serie 20'!$G$2:$G$1985</c:f>
              <c:numCache>
                <c:formatCode>General</c:formatCode>
                <c:ptCount val="1984"/>
                <c:pt idx="0">
                  <c:v>23</c:v>
                </c:pt>
                <c:pt idx="1">
                  <c:v>24</c:v>
                </c:pt>
                <c:pt idx="2">
                  <c:v>24</c:v>
                </c:pt>
                <c:pt idx="3">
                  <c:v>26</c:v>
                </c:pt>
                <c:pt idx="4">
                  <c:v>27</c:v>
                </c:pt>
                <c:pt idx="5">
                  <c:v>29</c:v>
                </c:pt>
                <c:pt idx="6">
                  <c:v>31</c:v>
                </c:pt>
                <c:pt idx="7">
                  <c:v>33</c:v>
                </c:pt>
                <c:pt idx="8">
                  <c:v>36</c:v>
                </c:pt>
                <c:pt idx="9">
                  <c:v>39</c:v>
                </c:pt>
                <c:pt idx="10">
                  <c:v>42</c:v>
                </c:pt>
                <c:pt idx="11">
                  <c:v>45</c:v>
                </c:pt>
                <c:pt idx="12">
                  <c:v>48</c:v>
                </c:pt>
                <c:pt idx="13">
                  <c:v>52</c:v>
                </c:pt>
                <c:pt idx="14">
                  <c:v>56</c:v>
                </c:pt>
                <c:pt idx="15">
                  <c:v>60</c:v>
                </c:pt>
                <c:pt idx="16">
                  <c:v>64</c:v>
                </c:pt>
                <c:pt idx="17">
                  <c:v>68</c:v>
                </c:pt>
                <c:pt idx="18">
                  <c:v>73</c:v>
                </c:pt>
                <c:pt idx="19">
                  <c:v>77</c:v>
                </c:pt>
                <c:pt idx="20">
                  <c:v>82</c:v>
                </c:pt>
                <c:pt idx="21">
                  <c:v>87</c:v>
                </c:pt>
                <c:pt idx="22">
                  <c:v>92</c:v>
                </c:pt>
                <c:pt idx="23">
                  <c:v>97</c:v>
                </c:pt>
                <c:pt idx="24">
                  <c:v>103</c:v>
                </c:pt>
                <c:pt idx="25">
                  <c:v>108</c:v>
                </c:pt>
                <c:pt idx="26">
                  <c:v>113</c:v>
                </c:pt>
                <c:pt idx="27">
                  <c:v>119</c:v>
                </c:pt>
                <c:pt idx="28">
                  <c:v>124</c:v>
                </c:pt>
                <c:pt idx="29">
                  <c:v>130</c:v>
                </c:pt>
                <c:pt idx="30">
                  <c:v>135</c:v>
                </c:pt>
                <c:pt idx="31">
                  <c:v>141</c:v>
                </c:pt>
                <c:pt idx="32">
                  <c:v>146</c:v>
                </c:pt>
                <c:pt idx="33">
                  <c:v>152</c:v>
                </c:pt>
                <c:pt idx="34">
                  <c:v>158</c:v>
                </c:pt>
                <c:pt idx="35">
                  <c:v>163</c:v>
                </c:pt>
                <c:pt idx="36">
                  <c:v>169</c:v>
                </c:pt>
                <c:pt idx="37">
                  <c:v>174</c:v>
                </c:pt>
                <c:pt idx="38">
                  <c:v>180</c:v>
                </c:pt>
                <c:pt idx="39">
                  <c:v>186</c:v>
                </c:pt>
                <c:pt idx="40">
                  <c:v>192</c:v>
                </c:pt>
                <c:pt idx="41">
                  <c:v>197</c:v>
                </c:pt>
                <c:pt idx="42">
                  <c:v>203</c:v>
                </c:pt>
                <c:pt idx="43">
                  <c:v>209</c:v>
                </c:pt>
                <c:pt idx="44">
                  <c:v>214</c:v>
                </c:pt>
                <c:pt idx="45">
                  <c:v>220</c:v>
                </c:pt>
                <c:pt idx="46">
                  <c:v>225</c:v>
                </c:pt>
                <c:pt idx="47">
                  <c:v>231</c:v>
                </c:pt>
                <c:pt idx="48">
                  <c:v>236</c:v>
                </c:pt>
                <c:pt idx="49">
                  <c:v>241</c:v>
                </c:pt>
                <c:pt idx="50">
                  <c:v>246</c:v>
                </c:pt>
                <c:pt idx="51">
                  <c:v>252</c:v>
                </c:pt>
                <c:pt idx="52">
                  <c:v>257</c:v>
                </c:pt>
                <c:pt idx="53">
                  <c:v>262</c:v>
                </c:pt>
                <c:pt idx="54">
                  <c:v>266</c:v>
                </c:pt>
                <c:pt idx="55">
                  <c:v>271</c:v>
                </c:pt>
                <c:pt idx="56">
                  <c:v>275</c:v>
                </c:pt>
                <c:pt idx="57">
                  <c:v>280</c:v>
                </c:pt>
                <c:pt idx="58">
                  <c:v>284</c:v>
                </c:pt>
                <c:pt idx="59">
                  <c:v>288</c:v>
                </c:pt>
                <c:pt idx="60">
                  <c:v>293</c:v>
                </c:pt>
                <c:pt idx="61">
                  <c:v>297</c:v>
                </c:pt>
                <c:pt idx="62">
                  <c:v>301</c:v>
                </c:pt>
                <c:pt idx="63">
                  <c:v>305</c:v>
                </c:pt>
                <c:pt idx="64">
                  <c:v>308</c:v>
                </c:pt>
                <c:pt idx="65">
                  <c:v>311</c:v>
                </c:pt>
                <c:pt idx="66">
                  <c:v>315</c:v>
                </c:pt>
                <c:pt idx="67">
                  <c:v>319</c:v>
                </c:pt>
                <c:pt idx="68">
                  <c:v>323</c:v>
                </c:pt>
                <c:pt idx="69">
                  <c:v>327</c:v>
                </c:pt>
                <c:pt idx="70">
                  <c:v>331</c:v>
                </c:pt>
                <c:pt idx="71">
                  <c:v>335</c:v>
                </c:pt>
                <c:pt idx="72">
                  <c:v>339</c:v>
                </c:pt>
                <c:pt idx="73">
                  <c:v>343</c:v>
                </c:pt>
                <c:pt idx="74">
                  <c:v>346</c:v>
                </c:pt>
                <c:pt idx="75">
                  <c:v>350</c:v>
                </c:pt>
                <c:pt idx="76">
                  <c:v>353</c:v>
                </c:pt>
                <c:pt idx="77">
                  <c:v>357</c:v>
                </c:pt>
                <c:pt idx="78">
                  <c:v>360</c:v>
                </c:pt>
                <c:pt idx="79">
                  <c:v>364</c:v>
                </c:pt>
                <c:pt idx="80">
                  <c:v>367</c:v>
                </c:pt>
                <c:pt idx="81">
                  <c:v>370</c:v>
                </c:pt>
                <c:pt idx="82">
                  <c:v>373</c:v>
                </c:pt>
                <c:pt idx="83">
                  <c:v>376</c:v>
                </c:pt>
                <c:pt idx="84">
                  <c:v>379</c:v>
                </c:pt>
                <c:pt idx="85">
                  <c:v>382</c:v>
                </c:pt>
                <c:pt idx="86">
                  <c:v>385</c:v>
                </c:pt>
                <c:pt idx="87">
                  <c:v>388</c:v>
                </c:pt>
                <c:pt idx="88">
                  <c:v>391</c:v>
                </c:pt>
                <c:pt idx="89">
                  <c:v>393</c:v>
                </c:pt>
                <c:pt idx="90">
                  <c:v>396</c:v>
                </c:pt>
                <c:pt idx="91">
                  <c:v>399</c:v>
                </c:pt>
                <c:pt idx="92">
                  <c:v>401</c:v>
                </c:pt>
                <c:pt idx="93">
                  <c:v>404</c:v>
                </c:pt>
                <c:pt idx="94">
                  <c:v>407</c:v>
                </c:pt>
                <c:pt idx="95">
                  <c:v>409</c:v>
                </c:pt>
                <c:pt idx="96">
                  <c:v>412</c:v>
                </c:pt>
                <c:pt idx="97">
                  <c:v>414</c:v>
                </c:pt>
                <c:pt idx="98">
                  <c:v>416</c:v>
                </c:pt>
                <c:pt idx="99">
                  <c:v>419</c:v>
                </c:pt>
                <c:pt idx="100">
                  <c:v>421</c:v>
                </c:pt>
                <c:pt idx="101">
                  <c:v>423</c:v>
                </c:pt>
                <c:pt idx="102">
                  <c:v>426</c:v>
                </c:pt>
                <c:pt idx="103">
                  <c:v>428</c:v>
                </c:pt>
                <c:pt idx="104">
                  <c:v>430</c:v>
                </c:pt>
                <c:pt idx="105">
                  <c:v>432</c:v>
                </c:pt>
                <c:pt idx="106">
                  <c:v>435</c:v>
                </c:pt>
                <c:pt idx="107">
                  <c:v>437</c:v>
                </c:pt>
                <c:pt idx="108">
                  <c:v>439</c:v>
                </c:pt>
                <c:pt idx="109">
                  <c:v>441</c:v>
                </c:pt>
                <c:pt idx="110">
                  <c:v>443</c:v>
                </c:pt>
                <c:pt idx="111">
                  <c:v>445</c:v>
                </c:pt>
                <c:pt idx="112">
                  <c:v>447</c:v>
                </c:pt>
                <c:pt idx="113">
                  <c:v>449</c:v>
                </c:pt>
                <c:pt idx="114">
                  <c:v>451</c:v>
                </c:pt>
                <c:pt idx="115">
                  <c:v>453</c:v>
                </c:pt>
                <c:pt idx="116">
                  <c:v>455</c:v>
                </c:pt>
                <c:pt idx="117">
                  <c:v>457</c:v>
                </c:pt>
                <c:pt idx="118">
                  <c:v>459</c:v>
                </c:pt>
                <c:pt idx="119">
                  <c:v>461</c:v>
                </c:pt>
                <c:pt idx="120">
                  <c:v>463</c:v>
                </c:pt>
                <c:pt idx="121">
                  <c:v>464</c:v>
                </c:pt>
                <c:pt idx="122">
                  <c:v>466</c:v>
                </c:pt>
                <c:pt idx="123">
                  <c:v>468</c:v>
                </c:pt>
                <c:pt idx="124">
                  <c:v>470</c:v>
                </c:pt>
                <c:pt idx="125">
                  <c:v>472</c:v>
                </c:pt>
                <c:pt idx="126">
                  <c:v>474</c:v>
                </c:pt>
                <c:pt idx="127">
                  <c:v>475</c:v>
                </c:pt>
                <c:pt idx="128">
                  <c:v>477</c:v>
                </c:pt>
                <c:pt idx="129">
                  <c:v>479</c:v>
                </c:pt>
                <c:pt idx="130">
                  <c:v>481</c:v>
                </c:pt>
                <c:pt idx="131">
                  <c:v>482</c:v>
                </c:pt>
                <c:pt idx="132">
                  <c:v>484</c:v>
                </c:pt>
                <c:pt idx="133">
                  <c:v>486</c:v>
                </c:pt>
                <c:pt idx="134">
                  <c:v>487</c:v>
                </c:pt>
                <c:pt idx="135">
                  <c:v>489</c:v>
                </c:pt>
                <c:pt idx="136">
                  <c:v>491</c:v>
                </c:pt>
                <c:pt idx="137">
                  <c:v>492</c:v>
                </c:pt>
                <c:pt idx="138">
                  <c:v>494</c:v>
                </c:pt>
                <c:pt idx="139">
                  <c:v>496</c:v>
                </c:pt>
                <c:pt idx="140">
                  <c:v>497</c:v>
                </c:pt>
                <c:pt idx="141">
                  <c:v>499</c:v>
                </c:pt>
                <c:pt idx="142">
                  <c:v>500</c:v>
                </c:pt>
                <c:pt idx="143">
                  <c:v>502</c:v>
                </c:pt>
                <c:pt idx="144">
                  <c:v>503</c:v>
                </c:pt>
                <c:pt idx="145">
                  <c:v>505</c:v>
                </c:pt>
                <c:pt idx="146">
                  <c:v>507</c:v>
                </c:pt>
                <c:pt idx="147">
                  <c:v>509</c:v>
                </c:pt>
                <c:pt idx="148">
                  <c:v>510</c:v>
                </c:pt>
                <c:pt idx="149">
                  <c:v>512</c:v>
                </c:pt>
                <c:pt idx="150">
                  <c:v>513</c:v>
                </c:pt>
                <c:pt idx="151">
                  <c:v>515</c:v>
                </c:pt>
                <c:pt idx="152">
                  <c:v>516</c:v>
                </c:pt>
                <c:pt idx="153">
                  <c:v>518</c:v>
                </c:pt>
                <c:pt idx="154">
                  <c:v>520</c:v>
                </c:pt>
                <c:pt idx="155">
                  <c:v>521</c:v>
                </c:pt>
                <c:pt idx="156">
                  <c:v>523</c:v>
                </c:pt>
                <c:pt idx="157">
                  <c:v>524</c:v>
                </c:pt>
                <c:pt idx="158">
                  <c:v>526</c:v>
                </c:pt>
                <c:pt idx="159">
                  <c:v>527</c:v>
                </c:pt>
                <c:pt idx="160">
                  <c:v>528</c:v>
                </c:pt>
                <c:pt idx="161">
                  <c:v>530</c:v>
                </c:pt>
                <c:pt idx="162">
                  <c:v>532</c:v>
                </c:pt>
                <c:pt idx="163">
                  <c:v>533</c:v>
                </c:pt>
                <c:pt idx="164">
                  <c:v>535</c:v>
                </c:pt>
                <c:pt idx="165">
                  <c:v>536</c:v>
                </c:pt>
                <c:pt idx="166">
                  <c:v>538</c:v>
                </c:pt>
                <c:pt idx="167">
                  <c:v>539</c:v>
                </c:pt>
                <c:pt idx="168">
                  <c:v>541</c:v>
                </c:pt>
                <c:pt idx="169">
                  <c:v>542</c:v>
                </c:pt>
                <c:pt idx="170">
                  <c:v>544</c:v>
                </c:pt>
                <c:pt idx="171">
                  <c:v>545</c:v>
                </c:pt>
                <c:pt idx="172">
                  <c:v>546</c:v>
                </c:pt>
                <c:pt idx="173">
                  <c:v>548</c:v>
                </c:pt>
                <c:pt idx="174">
                  <c:v>549</c:v>
                </c:pt>
                <c:pt idx="175">
                  <c:v>551</c:v>
                </c:pt>
                <c:pt idx="176">
                  <c:v>552</c:v>
                </c:pt>
                <c:pt idx="177">
                  <c:v>554</c:v>
                </c:pt>
                <c:pt idx="178">
                  <c:v>555</c:v>
                </c:pt>
                <c:pt idx="179">
                  <c:v>556</c:v>
                </c:pt>
                <c:pt idx="180">
                  <c:v>558</c:v>
                </c:pt>
                <c:pt idx="181">
                  <c:v>559</c:v>
                </c:pt>
                <c:pt idx="182">
                  <c:v>561</c:v>
                </c:pt>
                <c:pt idx="183">
                  <c:v>562</c:v>
                </c:pt>
                <c:pt idx="184">
                  <c:v>563</c:v>
                </c:pt>
                <c:pt idx="185">
                  <c:v>565</c:v>
                </c:pt>
                <c:pt idx="186">
                  <c:v>566</c:v>
                </c:pt>
                <c:pt idx="187">
                  <c:v>568</c:v>
                </c:pt>
                <c:pt idx="188">
                  <c:v>569</c:v>
                </c:pt>
                <c:pt idx="189">
                  <c:v>570</c:v>
                </c:pt>
                <c:pt idx="190">
                  <c:v>572</c:v>
                </c:pt>
                <c:pt idx="191">
                  <c:v>573</c:v>
                </c:pt>
                <c:pt idx="192">
                  <c:v>574</c:v>
                </c:pt>
                <c:pt idx="193">
                  <c:v>576</c:v>
                </c:pt>
                <c:pt idx="194">
                  <c:v>577</c:v>
                </c:pt>
                <c:pt idx="195">
                  <c:v>578</c:v>
                </c:pt>
                <c:pt idx="196">
                  <c:v>580</c:v>
                </c:pt>
                <c:pt idx="197">
                  <c:v>581</c:v>
                </c:pt>
                <c:pt idx="198">
                  <c:v>582</c:v>
                </c:pt>
                <c:pt idx="199">
                  <c:v>584</c:v>
                </c:pt>
                <c:pt idx="200">
                  <c:v>585</c:v>
                </c:pt>
                <c:pt idx="201">
                  <c:v>586</c:v>
                </c:pt>
                <c:pt idx="202">
                  <c:v>587</c:v>
                </c:pt>
                <c:pt idx="203">
                  <c:v>589</c:v>
                </c:pt>
                <c:pt idx="204">
                  <c:v>590</c:v>
                </c:pt>
                <c:pt idx="205">
                  <c:v>591</c:v>
                </c:pt>
                <c:pt idx="206">
                  <c:v>593</c:v>
                </c:pt>
                <c:pt idx="207">
                  <c:v>594</c:v>
                </c:pt>
                <c:pt idx="208">
                  <c:v>595</c:v>
                </c:pt>
                <c:pt idx="209">
                  <c:v>596</c:v>
                </c:pt>
                <c:pt idx="210">
                  <c:v>597</c:v>
                </c:pt>
                <c:pt idx="211">
                  <c:v>599</c:v>
                </c:pt>
                <c:pt idx="212">
                  <c:v>600</c:v>
                </c:pt>
                <c:pt idx="213">
                  <c:v>602</c:v>
                </c:pt>
                <c:pt idx="214">
                  <c:v>603</c:v>
                </c:pt>
                <c:pt idx="215">
                  <c:v>604</c:v>
                </c:pt>
                <c:pt idx="216">
                  <c:v>605</c:v>
                </c:pt>
                <c:pt idx="217">
                  <c:v>607</c:v>
                </c:pt>
                <c:pt idx="218">
                  <c:v>608</c:v>
                </c:pt>
                <c:pt idx="219">
                  <c:v>609</c:v>
                </c:pt>
                <c:pt idx="220">
                  <c:v>610</c:v>
                </c:pt>
                <c:pt idx="221">
                  <c:v>611</c:v>
                </c:pt>
                <c:pt idx="222">
                  <c:v>613</c:v>
                </c:pt>
                <c:pt idx="223">
                  <c:v>614</c:v>
                </c:pt>
                <c:pt idx="224">
                  <c:v>615</c:v>
                </c:pt>
                <c:pt idx="225">
                  <c:v>616</c:v>
                </c:pt>
                <c:pt idx="226">
                  <c:v>617</c:v>
                </c:pt>
                <c:pt idx="227">
                  <c:v>619</c:v>
                </c:pt>
                <c:pt idx="228">
                  <c:v>620</c:v>
                </c:pt>
                <c:pt idx="229">
                  <c:v>621</c:v>
                </c:pt>
                <c:pt idx="230">
                  <c:v>622</c:v>
                </c:pt>
                <c:pt idx="231">
                  <c:v>623</c:v>
                </c:pt>
                <c:pt idx="232">
                  <c:v>624</c:v>
                </c:pt>
                <c:pt idx="233">
                  <c:v>625</c:v>
                </c:pt>
                <c:pt idx="234">
                  <c:v>627</c:v>
                </c:pt>
                <c:pt idx="235">
                  <c:v>628</c:v>
                </c:pt>
                <c:pt idx="236">
                  <c:v>629</c:v>
                </c:pt>
                <c:pt idx="237">
                  <c:v>630</c:v>
                </c:pt>
                <c:pt idx="238">
                  <c:v>631</c:v>
                </c:pt>
                <c:pt idx="239">
                  <c:v>632</c:v>
                </c:pt>
                <c:pt idx="240">
                  <c:v>633</c:v>
                </c:pt>
                <c:pt idx="241">
                  <c:v>635</c:v>
                </c:pt>
                <c:pt idx="242">
                  <c:v>636</c:v>
                </c:pt>
                <c:pt idx="243">
                  <c:v>637</c:v>
                </c:pt>
                <c:pt idx="244">
                  <c:v>638</c:v>
                </c:pt>
                <c:pt idx="245">
                  <c:v>639</c:v>
                </c:pt>
                <c:pt idx="246">
                  <c:v>640</c:v>
                </c:pt>
                <c:pt idx="247">
                  <c:v>641</c:v>
                </c:pt>
                <c:pt idx="248">
                  <c:v>642</c:v>
                </c:pt>
                <c:pt idx="249">
                  <c:v>643</c:v>
                </c:pt>
                <c:pt idx="250">
                  <c:v>644</c:v>
                </c:pt>
                <c:pt idx="251">
                  <c:v>646</c:v>
                </c:pt>
                <c:pt idx="252">
                  <c:v>647</c:v>
                </c:pt>
                <c:pt idx="253">
                  <c:v>648</c:v>
                </c:pt>
                <c:pt idx="254">
                  <c:v>649</c:v>
                </c:pt>
                <c:pt idx="255">
                  <c:v>650</c:v>
                </c:pt>
                <c:pt idx="256">
                  <c:v>651</c:v>
                </c:pt>
                <c:pt idx="257">
                  <c:v>652</c:v>
                </c:pt>
                <c:pt idx="258">
                  <c:v>653</c:v>
                </c:pt>
                <c:pt idx="259">
                  <c:v>654</c:v>
                </c:pt>
                <c:pt idx="260">
                  <c:v>655</c:v>
                </c:pt>
                <c:pt idx="261">
                  <c:v>656</c:v>
                </c:pt>
                <c:pt idx="262">
                  <c:v>657</c:v>
                </c:pt>
                <c:pt idx="263">
                  <c:v>658</c:v>
                </c:pt>
                <c:pt idx="264">
                  <c:v>659</c:v>
                </c:pt>
                <c:pt idx="265">
                  <c:v>660</c:v>
                </c:pt>
                <c:pt idx="266">
                  <c:v>661</c:v>
                </c:pt>
                <c:pt idx="267">
                  <c:v>662</c:v>
                </c:pt>
                <c:pt idx="268">
                  <c:v>663</c:v>
                </c:pt>
                <c:pt idx="269">
                  <c:v>664</c:v>
                </c:pt>
                <c:pt idx="270">
                  <c:v>664</c:v>
                </c:pt>
                <c:pt idx="271">
                  <c:v>666</c:v>
                </c:pt>
                <c:pt idx="272">
                  <c:v>667</c:v>
                </c:pt>
                <c:pt idx="273">
                  <c:v>667</c:v>
                </c:pt>
                <c:pt idx="274">
                  <c:v>668</c:v>
                </c:pt>
                <c:pt idx="275">
                  <c:v>670</c:v>
                </c:pt>
                <c:pt idx="276">
                  <c:v>670</c:v>
                </c:pt>
                <c:pt idx="277">
                  <c:v>671</c:v>
                </c:pt>
                <c:pt idx="278">
                  <c:v>672</c:v>
                </c:pt>
                <c:pt idx="279">
                  <c:v>673</c:v>
                </c:pt>
                <c:pt idx="280">
                  <c:v>674</c:v>
                </c:pt>
                <c:pt idx="281">
                  <c:v>675</c:v>
                </c:pt>
                <c:pt idx="282">
                  <c:v>676</c:v>
                </c:pt>
                <c:pt idx="283">
                  <c:v>677</c:v>
                </c:pt>
                <c:pt idx="284">
                  <c:v>677</c:v>
                </c:pt>
                <c:pt idx="285">
                  <c:v>679</c:v>
                </c:pt>
                <c:pt idx="286">
                  <c:v>680</c:v>
                </c:pt>
                <c:pt idx="287">
                  <c:v>680</c:v>
                </c:pt>
                <c:pt idx="288">
                  <c:v>681</c:v>
                </c:pt>
                <c:pt idx="289">
                  <c:v>682</c:v>
                </c:pt>
                <c:pt idx="290">
                  <c:v>683</c:v>
                </c:pt>
                <c:pt idx="291">
                  <c:v>684</c:v>
                </c:pt>
                <c:pt idx="292">
                  <c:v>685</c:v>
                </c:pt>
                <c:pt idx="293">
                  <c:v>686</c:v>
                </c:pt>
                <c:pt idx="294">
                  <c:v>687</c:v>
                </c:pt>
                <c:pt idx="295">
                  <c:v>687</c:v>
                </c:pt>
                <c:pt idx="296">
                  <c:v>688</c:v>
                </c:pt>
                <c:pt idx="297">
                  <c:v>689</c:v>
                </c:pt>
                <c:pt idx="298">
                  <c:v>690</c:v>
                </c:pt>
                <c:pt idx="299">
                  <c:v>691</c:v>
                </c:pt>
                <c:pt idx="300">
                  <c:v>692</c:v>
                </c:pt>
                <c:pt idx="301">
                  <c:v>693</c:v>
                </c:pt>
                <c:pt idx="302">
                  <c:v>693</c:v>
                </c:pt>
                <c:pt idx="303">
                  <c:v>694</c:v>
                </c:pt>
                <c:pt idx="304">
                  <c:v>695</c:v>
                </c:pt>
                <c:pt idx="305">
                  <c:v>696</c:v>
                </c:pt>
                <c:pt idx="306">
                  <c:v>697</c:v>
                </c:pt>
                <c:pt idx="307">
                  <c:v>697</c:v>
                </c:pt>
                <c:pt idx="308">
                  <c:v>698</c:v>
                </c:pt>
                <c:pt idx="309">
                  <c:v>699</c:v>
                </c:pt>
                <c:pt idx="310">
                  <c:v>700</c:v>
                </c:pt>
                <c:pt idx="311">
                  <c:v>700</c:v>
                </c:pt>
                <c:pt idx="312">
                  <c:v>702</c:v>
                </c:pt>
                <c:pt idx="313">
                  <c:v>702</c:v>
                </c:pt>
                <c:pt idx="314">
                  <c:v>703</c:v>
                </c:pt>
                <c:pt idx="315">
                  <c:v>704</c:v>
                </c:pt>
                <c:pt idx="316">
                  <c:v>705</c:v>
                </c:pt>
                <c:pt idx="317">
                  <c:v>706</c:v>
                </c:pt>
                <c:pt idx="318">
                  <c:v>706</c:v>
                </c:pt>
                <c:pt idx="319">
                  <c:v>707</c:v>
                </c:pt>
                <c:pt idx="320">
                  <c:v>708</c:v>
                </c:pt>
                <c:pt idx="321">
                  <c:v>709</c:v>
                </c:pt>
                <c:pt idx="322">
                  <c:v>709</c:v>
                </c:pt>
                <c:pt idx="323">
                  <c:v>710</c:v>
                </c:pt>
                <c:pt idx="324">
                  <c:v>711</c:v>
                </c:pt>
                <c:pt idx="325">
                  <c:v>712</c:v>
                </c:pt>
                <c:pt idx="326">
                  <c:v>712</c:v>
                </c:pt>
                <c:pt idx="327">
                  <c:v>713</c:v>
                </c:pt>
                <c:pt idx="328">
                  <c:v>713</c:v>
                </c:pt>
                <c:pt idx="329">
                  <c:v>715</c:v>
                </c:pt>
                <c:pt idx="330">
                  <c:v>715</c:v>
                </c:pt>
                <c:pt idx="331">
                  <c:v>716</c:v>
                </c:pt>
                <c:pt idx="332">
                  <c:v>716</c:v>
                </c:pt>
                <c:pt idx="333">
                  <c:v>718</c:v>
                </c:pt>
                <c:pt idx="334">
                  <c:v>718</c:v>
                </c:pt>
                <c:pt idx="335">
                  <c:v>719</c:v>
                </c:pt>
                <c:pt idx="336">
                  <c:v>719</c:v>
                </c:pt>
                <c:pt idx="337">
                  <c:v>720</c:v>
                </c:pt>
                <c:pt idx="338">
                  <c:v>721</c:v>
                </c:pt>
                <c:pt idx="339">
                  <c:v>722</c:v>
                </c:pt>
                <c:pt idx="340">
                  <c:v>722</c:v>
                </c:pt>
                <c:pt idx="341">
                  <c:v>723</c:v>
                </c:pt>
                <c:pt idx="342">
                  <c:v>724</c:v>
                </c:pt>
                <c:pt idx="343">
                  <c:v>724</c:v>
                </c:pt>
                <c:pt idx="344">
                  <c:v>725</c:v>
                </c:pt>
                <c:pt idx="345">
                  <c:v>725</c:v>
                </c:pt>
                <c:pt idx="346">
                  <c:v>727</c:v>
                </c:pt>
                <c:pt idx="347">
                  <c:v>727</c:v>
                </c:pt>
                <c:pt idx="348">
                  <c:v>728</c:v>
                </c:pt>
                <c:pt idx="349">
                  <c:v>728</c:v>
                </c:pt>
                <c:pt idx="350">
                  <c:v>729</c:v>
                </c:pt>
                <c:pt idx="351">
                  <c:v>730</c:v>
                </c:pt>
                <c:pt idx="352">
                  <c:v>730</c:v>
                </c:pt>
                <c:pt idx="353">
                  <c:v>731</c:v>
                </c:pt>
                <c:pt idx="354">
                  <c:v>732</c:v>
                </c:pt>
                <c:pt idx="355">
                  <c:v>733</c:v>
                </c:pt>
                <c:pt idx="356">
                  <c:v>733</c:v>
                </c:pt>
                <c:pt idx="357">
                  <c:v>734</c:v>
                </c:pt>
                <c:pt idx="358">
                  <c:v>734</c:v>
                </c:pt>
                <c:pt idx="359">
                  <c:v>735</c:v>
                </c:pt>
                <c:pt idx="360">
                  <c:v>736</c:v>
                </c:pt>
                <c:pt idx="361">
                  <c:v>736</c:v>
                </c:pt>
                <c:pt idx="362">
                  <c:v>737</c:v>
                </c:pt>
                <c:pt idx="363">
                  <c:v>737</c:v>
                </c:pt>
                <c:pt idx="364">
                  <c:v>738</c:v>
                </c:pt>
                <c:pt idx="365">
                  <c:v>739</c:v>
                </c:pt>
                <c:pt idx="366">
                  <c:v>739</c:v>
                </c:pt>
                <c:pt idx="367">
                  <c:v>740</c:v>
                </c:pt>
                <c:pt idx="368">
                  <c:v>741</c:v>
                </c:pt>
                <c:pt idx="369">
                  <c:v>741</c:v>
                </c:pt>
                <c:pt idx="370">
                  <c:v>742</c:v>
                </c:pt>
                <c:pt idx="371">
                  <c:v>742</c:v>
                </c:pt>
                <c:pt idx="372">
                  <c:v>743</c:v>
                </c:pt>
                <c:pt idx="373">
                  <c:v>744</c:v>
                </c:pt>
                <c:pt idx="374">
                  <c:v>744</c:v>
                </c:pt>
                <c:pt idx="375">
                  <c:v>745</c:v>
                </c:pt>
                <c:pt idx="376">
                  <c:v>745</c:v>
                </c:pt>
                <c:pt idx="377">
                  <c:v>746</c:v>
                </c:pt>
                <c:pt idx="378">
                  <c:v>747</c:v>
                </c:pt>
                <c:pt idx="379">
                  <c:v>747</c:v>
                </c:pt>
                <c:pt idx="380">
                  <c:v>748</c:v>
                </c:pt>
                <c:pt idx="381">
                  <c:v>748</c:v>
                </c:pt>
                <c:pt idx="382">
                  <c:v>749</c:v>
                </c:pt>
                <c:pt idx="383">
                  <c:v>750</c:v>
                </c:pt>
                <c:pt idx="384">
                  <c:v>750</c:v>
                </c:pt>
                <c:pt idx="385">
                  <c:v>751</c:v>
                </c:pt>
                <c:pt idx="386">
                  <c:v>751</c:v>
                </c:pt>
                <c:pt idx="387">
                  <c:v>751</c:v>
                </c:pt>
                <c:pt idx="388">
                  <c:v>752</c:v>
                </c:pt>
                <c:pt idx="389">
                  <c:v>753</c:v>
                </c:pt>
                <c:pt idx="390">
                  <c:v>753</c:v>
                </c:pt>
                <c:pt idx="391">
                  <c:v>754</c:v>
                </c:pt>
                <c:pt idx="392">
                  <c:v>755</c:v>
                </c:pt>
                <c:pt idx="393">
                  <c:v>755</c:v>
                </c:pt>
                <c:pt idx="394">
                  <c:v>756</c:v>
                </c:pt>
                <c:pt idx="395">
                  <c:v>756</c:v>
                </c:pt>
                <c:pt idx="396">
                  <c:v>756</c:v>
                </c:pt>
                <c:pt idx="397">
                  <c:v>757</c:v>
                </c:pt>
                <c:pt idx="398">
                  <c:v>758</c:v>
                </c:pt>
                <c:pt idx="399">
                  <c:v>758</c:v>
                </c:pt>
                <c:pt idx="400">
                  <c:v>759</c:v>
                </c:pt>
                <c:pt idx="401">
                  <c:v>760</c:v>
                </c:pt>
                <c:pt idx="402">
                  <c:v>760</c:v>
                </c:pt>
                <c:pt idx="403">
                  <c:v>760</c:v>
                </c:pt>
                <c:pt idx="404">
                  <c:v>761</c:v>
                </c:pt>
                <c:pt idx="405">
                  <c:v>761</c:v>
                </c:pt>
                <c:pt idx="406">
                  <c:v>761</c:v>
                </c:pt>
                <c:pt idx="407">
                  <c:v>762</c:v>
                </c:pt>
                <c:pt idx="408">
                  <c:v>763</c:v>
                </c:pt>
                <c:pt idx="409">
                  <c:v>763</c:v>
                </c:pt>
                <c:pt idx="410">
                  <c:v>764</c:v>
                </c:pt>
                <c:pt idx="411">
                  <c:v>764</c:v>
                </c:pt>
                <c:pt idx="412">
                  <c:v>765</c:v>
                </c:pt>
                <c:pt idx="413">
                  <c:v>765</c:v>
                </c:pt>
                <c:pt idx="414">
                  <c:v>766</c:v>
                </c:pt>
                <c:pt idx="415">
                  <c:v>766</c:v>
                </c:pt>
                <c:pt idx="416">
                  <c:v>767</c:v>
                </c:pt>
                <c:pt idx="417">
                  <c:v>767</c:v>
                </c:pt>
                <c:pt idx="418">
                  <c:v>768</c:v>
                </c:pt>
                <c:pt idx="419">
                  <c:v>768</c:v>
                </c:pt>
                <c:pt idx="420">
                  <c:v>768</c:v>
                </c:pt>
                <c:pt idx="421">
                  <c:v>769</c:v>
                </c:pt>
                <c:pt idx="422">
                  <c:v>770</c:v>
                </c:pt>
                <c:pt idx="423">
                  <c:v>770</c:v>
                </c:pt>
                <c:pt idx="424">
                  <c:v>770</c:v>
                </c:pt>
                <c:pt idx="425">
                  <c:v>771</c:v>
                </c:pt>
                <c:pt idx="426">
                  <c:v>772</c:v>
                </c:pt>
                <c:pt idx="427">
                  <c:v>772</c:v>
                </c:pt>
                <c:pt idx="428">
                  <c:v>772</c:v>
                </c:pt>
                <c:pt idx="429">
                  <c:v>773</c:v>
                </c:pt>
                <c:pt idx="430">
                  <c:v>773</c:v>
                </c:pt>
                <c:pt idx="431">
                  <c:v>774</c:v>
                </c:pt>
                <c:pt idx="432">
                  <c:v>774</c:v>
                </c:pt>
                <c:pt idx="433">
                  <c:v>775</c:v>
                </c:pt>
                <c:pt idx="434">
                  <c:v>775</c:v>
                </c:pt>
                <c:pt idx="435">
                  <c:v>775</c:v>
                </c:pt>
                <c:pt idx="436">
                  <c:v>776</c:v>
                </c:pt>
                <c:pt idx="437">
                  <c:v>776</c:v>
                </c:pt>
                <c:pt idx="438">
                  <c:v>777</c:v>
                </c:pt>
                <c:pt idx="439">
                  <c:v>777</c:v>
                </c:pt>
                <c:pt idx="440">
                  <c:v>777</c:v>
                </c:pt>
                <c:pt idx="441">
                  <c:v>778</c:v>
                </c:pt>
                <c:pt idx="442">
                  <c:v>779</c:v>
                </c:pt>
                <c:pt idx="443">
                  <c:v>779</c:v>
                </c:pt>
                <c:pt idx="444">
                  <c:v>779</c:v>
                </c:pt>
                <c:pt idx="445">
                  <c:v>779</c:v>
                </c:pt>
                <c:pt idx="446">
                  <c:v>780</c:v>
                </c:pt>
                <c:pt idx="447">
                  <c:v>780</c:v>
                </c:pt>
                <c:pt idx="448">
                  <c:v>781</c:v>
                </c:pt>
                <c:pt idx="449">
                  <c:v>781</c:v>
                </c:pt>
                <c:pt idx="450">
                  <c:v>781</c:v>
                </c:pt>
                <c:pt idx="451">
                  <c:v>782</c:v>
                </c:pt>
                <c:pt idx="452">
                  <c:v>783</c:v>
                </c:pt>
                <c:pt idx="453">
                  <c:v>783</c:v>
                </c:pt>
                <c:pt idx="454">
                  <c:v>783</c:v>
                </c:pt>
                <c:pt idx="455">
                  <c:v>783</c:v>
                </c:pt>
                <c:pt idx="456">
                  <c:v>784</c:v>
                </c:pt>
                <c:pt idx="457">
                  <c:v>785</c:v>
                </c:pt>
                <c:pt idx="458">
                  <c:v>785</c:v>
                </c:pt>
                <c:pt idx="459">
                  <c:v>785</c:v>
                </c:pt>
                <c:pt idx="460">
                  <c:v>785</c:v>
                </c:pt>
                <c:pt idx="461">
                  <c:v>786</c:v>
                </c:pt>
                <c:pt idx="462">
                  <c:v>786</c:v>
                </c:pt>
                <c:pt idx="463">
                  <c:v>787</c:v>
                </c:pt>
                <c:pt idx="464">
                  <c:v>787</c:v>
                </c:pt>
                <c:pt idx="465">
                  <c:v>787</c:v>
                </c:pt>
                <c:pt idx="466">
                  <c:v>788</c:v>
                </c:pt>
                <c:pt idx="467">
                  <c:v>788</c:v>
                </c:pt>
                <c:pt idx="468">
                  <c:v>789</c:v>
                </c:pt>
                <c:pt idx="469">
                  <c:v>789</c:v>
                </c:pt>
                <c:pt idx="470">
                  <c:v>789</c:v>
                </c:pt>
                <c:pt idx="471">
                  <c:v>789</c:v>
                </c:pt>
                <c:pt idx="472">
                  <c:v>790</c:v>
                </c:pt>
                <c:pt idx="473">
                  <c:v>791</c:v>
                </c:pt>
                <c:pt idx="474">
                  <c:v>791</c:v>
                </c:pt>
                <c:pt idx="475">
                  <c:v>791</c:v>
                </c:pt>
                <c:pt idx="476">
                  <c:v>791</c:v>
                </c:pt>
                <c:pt idx="477">
                  <c:v>791</c:v>
                </c:pt>
                <c:pt idx="478">
                  <c:v>792</c:v>
                </c:pt>
                <c:pt idx="479">
                  <c:v>793</c:v>
                </c:pt>
                <c:pt idx="480">
                  <c:v>793</c:v>
                </c:pt>
                <c:pt idx="481">
                  <c:v>793</c:v>
                </c:pt>
                <c:pt idx="482">
                  <c:v>793</c:v>
                </c:pt>
                <c:pt idx="483">
                  <c:v>794</c:v>
                </c:pt>
                <c:pt idx="484">
                  <c:v>794</c:v>
                </c:pt>
                <c:pt idx="485">
                  <c:v>795</c:v>
                </c:pt>
                <c:pt idx="486">
                  <c:v>795</c:v>
                </c:pt>
                <c:pt idx="487">
                  <c:v>795</c:v>
                </c:pt>
                <c:pt idx="488">
                  <c:v>795</c:v>
                </c:pt>
                <c:pt idx="489">
                  <c:v>796</c:v>
                </c:pt>
                <c:pt idx="490">
                  <c:v>797</c:v>
                </c:pt>
                <c:pt idx="491">
                  <c:v>797</c:v>
                </c:pt>
                <c:pt idx="492">
                  <c:v>797</c:v>
                </c:pt>
                <c:pt idx="493">
                  <c:v>798</c:v>
                </c:pt>
                <c:pt idx="494">
                  <c:v>799</c:v>
                </c:pt>
                <c:pt idx="495">
                  <c:v>799</c:v>
                </c:pt>
                <c:pt idx="496">
                  <c:v>799</c:v>
                </c:pt>
                <c:pt idx="497">
                  <c:v>800</c:v>
                </c:pt>
                <c:pt idx="498">
                  <c:v>800</c:v>
                </c:pt>
                <c:pt idx="499">
                  <c:v>801</c:v>
                </c:pt>
                <c:pt idx="500">
                  <c:v>801</c:v>
                </c:pt>
                <c:pt idx="501">
                  <c:v>802</c:v>
                </c:pt>
                <c:pt idx="502">
                  <c:v>802</c:v>
                </c:pt>
                <c:pt idx="503">
                  <c:v>802</c:v>
                </c:pt>
                <c:pt idx="504">
                  <c:v>802</c:v>
                </c:pt>
                <c:pt idx="505">
                  <c:v>803</c:v>
                </c:pt>
                <c:pt idx="506">
                  <c:v>804</c:v>
                </c:pt>
                <c:pt idx="507">
                  <c:v>804</c:v>
                </c:pt>
                <c:pt idx="508">
                  <c:v>804</c:v>
                </c:pt>
                <c:pt idx="509">
                  <c:v>804</c:v>
                </c:pt>
                <c:pt idx="510">
                  <c:v>805</c:v>
                </c:pt>
                <c:pt idx="511">
                  <c:v>806</c:v>
                </c:pt>
                <c:pt idx="512">
                  <c:v>806</c:v>
                </c:pt>
                <c:pt idx="513">
                  <c:v>806</c:v>
                </c:pt>
                <c:pt idx="514">
                  <c:v>806</c:v>
                </c:pt>
                <c:pt idx="515">
                  <c:v>806</c:v>
                </c:pt>
                <c:pt idx="516">
                  <c:v>807</c:v>
                </c:pt>
                <c:pt idx="517">
                  <c:v>808</c:v>
                </c:pt>
                <c:pt idx="518">
                  <c:v>808</c:v>
                </c:pt>
                <c:pt idx="519">
                  <c:v>808</c:v>
                </c:pt>
                <c:pt idx="520">
                  <c:v>808</c:v>
                </c:pt>
                <c:pt idx="521">
                  <c:v>809</c:v>
                </c:pt>
                <c:pt idx="522">
                  <c:v>809</c:v>
                </c:pt>
                <c:pt idx="523">
                  <c:v>809</c:v>
                </c:pt>
                <c:pt idx="524">
                  <c:v>809</c:v>
                </c:pt>
                <c:pt idx="525">
                  <c:v>810</c:v>
                </c:pt>
                <c:pt idx="526">
                  <c:v>811</c:v>
                </c:pt>
                <c:pt idx="527">
                  <c:v>811</c:v>
                </c:pt>
                <c:pt idx="528">
                  <c:v>811</c:v>
                </c:pt>
                <c:pt idx="529">
                  <c:v>811</c:v>
                </c:pt>
                <c:pt idx="530">
                  <c:v>811</c:v>
                </c:pt>
                <c:pt idx="531">
                  <c:v>812</c:v>
                </c:pt>
                <c:pt idx="532">
                  <c:v>812</c:v>
                </c:pt>
                <c:pt idx="533">
                  <c:v>812</c:v>
                </c:pt>
                <c:pt idx="534">
                  <c:v>812</c:v>
                </c:pt>
                <c:pt idx="535">
                  <c:v>813</c:v>
                </c:pt>
                <c:pt idx="536">
                  <c:v>814</c:v>
                </c:pt>
                <c:pt idx="537">
                  <c:v>814</c:v>
                </c:pt>
                <c:pt idx="538">
                  <c:v>814</c:v>
                </c:pt>
                <c:pt idx="539">
                  <c:v>814</c:v>
                </c:pt>
                <c:pt idx="540">
                  <c:v>814</c:v>
                </c:pt>
                <c:pt idx="541">
                  <c:v>814</c:v>
                </c:pt>
                <c:pt idx="542">
                  <c:v>815</c:v>
                </c:pt>
                <c:pt idx="543">
                  <c:v>815</c:v>
                </c:pt>
                <c:pt idx="544">
                  <c:v>815</c:v>
                </c:pt>
                <c:pt idx="545">
                  <c:v>815</c:v>
                </c:pt>
                <c:pt idx="546">
                  <c:v>816</c:v>
                </c:pt>
                <c:pt idx="547">
                  <c:v>816</c:v>
                </c:pt>
                <c:pt idx="548">
                  <c:v>816</c:v>
                </c:pt>
                <c:pt idx="549">
                  <c:v>817</c:v>
                </c:pt>
                <c:pt idx="550">
                  <c:v>817</c:v>
                </c:pt>
                <c:pt idx="551">
                  <c:v>817</c:v>
                </c:pt>
                <c:pt idx="552">
                  <c:v>817</c:v>
                </c:pt>
                <c:pt idx="553">
                  <c:v>818</c:v>
                </c:pt>
                <c:pt idx="554">
                  <c:v>818</c:v>
                </c:pt>
                <c:pt idx="555">
                  <c:v>818</c:v>
                </c:pt>
                <c:pt idx="556">
                  <c:v>819</c:v>
                </c:pt>
                <c:pt idx="557">
                  <c:v>819</c:v>
                </c:pt>
                <c:pt idx="558">
                  <c:v>819</c:v>
                </c:pt>
                <c:pt idx="559">
                  <c:v>819</c:v>
                </c:pt>
                <c:pt idx="560">
                  <c:v>819</c:v>
                </c:pt>
                <c:pt idx="561">
                  <c:v>820</c:v>
                </c:pt>
                <c:pt idx="562">
                  <c:v>820</c:v>
                </c:pt>
                <c:pt idx="563">
                  <c:v>820</c:v>
                </c:pt>
                <c:pt idx="564">
                  <c:v>820</c:v>
                </c:pt>
                <c:pt idx="565">
                  <c:v>821</c:v>
                </c:pt>
                <c:pt idx="566">
                  <c:v>821</c:v>
                </c:pt>
                <c:pt idx="567">
                  <c:v>821</c:v>
                </c:pt>
                <c:pt idx="568">
                  <c:v>821</c:v>
                </c:pt>
                <c:pt idx="569">
                  <c:v>822</c:v>
                </c:pt>
                <c:pt idx="570">
                  <c:v>822</c:v>
                </c:pt>
                <c:pt idx="571">
                  <c:v>822</c:v>
                </c:pt>
                <c:pt idx="572">
                  <c:v>822</c:v>
                </c:pt>
                <c:pt idx="573">
                  <c:v>823</c:v>
                </c:pt>
                <c:pt idx="574">
                  <c:v>823</c:v>
                </c:pt>
                <c:pt idx="575">
                  <c:v>823</c:v>
                </c:pt>
                <c:pt idx="576">
                  <c:v>823</c:v>
                </c:pt>
                <c:pt idx="577">
                  <c:v>823</c:v>
                </c:pt>
                <c:pt idx="578">
                  <c:v>824</c:v>
                </c:pt>
                <c:pt idx="579">
                  <c:v>824</c:v>
                </c:pt>
                <c:pt idx="580">
                  <c:v>824</c:v>
                </c:pt>
                <c:pt idx="581">
                  <c:v>824</c:v>
                </c:pt>
                <c:pt idx="582">
                  <c:v>824</c:v>
                </c:pt>
                <c:pt idx="583">
                  <c:v>825</c:v>
                </c:pt>
                <c:pt idx="584">
                  <c:v>825</c:v>
                </c:pt>
                <c:pt idx="585">
                  <c:v>825</c:v>
                </c:pt>
                <c:pt idx="586">
                  <c:v>825</c:v>
                </c:pt>
                <c:pt idx="587">
                  <c:v>826</c:v>
                </c:pt>
                <c:pt idx="588">
                  <c:v>826</c:v>
                </c:pt>
                <c:pt idx="589">
                  <c:v>826</c:v>
                </c:pt>
                <c:pt idx="590">
                  <c:v>826</c:v>
                </c:pt>
                <c:pt idx="591">
                  <c:v>827</c:v>
                </c:pt>
                <c:pt idx="592">
                  <c:v>827</c:v>
                </c:pt>
                <c:pt idx="593">
                  <c:v>827</c:v>
                </c:pt>
                <c:pt idx="594">
                  <c:v>827</c:v>
                </c:pt>
                <c:pt idx="595">
                  <c:v>827</c:v>
                </c:pt>
                <c:pt idx="596">
                  <c:v>828</c:v>
                </c:pt>
                <c:pt idx="597">
                  <c:v>828</c:v>
                </c:pt>
                <c:pt idx="598">
                  <c:v>828</c:v>
                </c:pt>
                <c:pt idx="599">
                  <c:v>828</c:v>
                </c:pt>
                <c:pt idx="600">
                  <c:v>828</c:v>
                </c:pt>
                <c:pt idx="601">
                  <c:v>829</c:v>
                </c:pt>
                <c:pt idx="602">
                  <c:v>829</c:v>
                </c:pt>
                <c:pt idx="603">
                  <c:v>829</c:v>
                </c:pt>
                <c:pt idx="604">
                  <c:v>829</c:v>
                </c:pt>
                <c:pt idx="605">
                  <c:v>829</c:v>
                </c:pt>
                <c:pt idx="606">
                  <c:v>830</c:v>
                </c:pt>
                <c:pt idx="607">
                  <c:v>830</c:v>
                </c:pt>
                <c:pt idx="608">
                  <c:v>830</c:v>
                </c:pt>
                <c:pt idx="609">
                  <c:v>830</c:v>
                </c:pt>
                <c:pt idx="610">
                  <c:v>830</c:v>
                </c:pt>
                <c:pt idx="611">
                  <c:v>831</c:v>
                </c:pt>
                <c:pt idx="612">
                  <c:v>831</c:v>
                </c:pt>
                <c:pt idx="613">
                  <c:v>831</c:v>
                </c:pt>
                <c:pt idx="614">
                  <c:v>831</c:v>
                </c:pt>
                <c:pt idx="615">
                  <c:v>831</c:v>
                </c:pt>
                <c:pt idx="616">
                  <c:v>831</c:v>
                </c:pt>
                <c:pt idx="617">
                  <c:v>832</c:v>
                </c:pt>
                <c:pt idx="618">
                  <c:v>832</c:v>
                </c:pt>
                <c:pt idx="619">
                  <c:v>832</c:v>
                </c:pt>
                <c:pt idx="620">
                  <c:v>832</c:v>
                </c:pt>
                <c:pt idx="621">
                  <c:v>832</c:v>
                </c:pt>
                <c:pt idx="622">
                  <c:v>832</c:v>
                </c:pt>
                <c:pt idx="623">
                  <c:v>833</c:v>
                </c:pt>
                <c:pt idx="624">
                  <c:v>833</c:v>
                </c:pt>
                <c:pt idx="625">
                  <c:v>833</c:v>
                </c:pt>
                <c:pt idx="626">
                  <c:v>833</c:v>
                </c:pt>
                <c:pt idx="627">
                  <c:v>833</c:v>
                </c:pt>
                <c:pt idx="628">
                  <c:v>834</c:v>
                </c:pt>
                <c:pt idx="629">
                  <c:v>834</c:v>
                </c:pt>
                <c:pt idx="630">
                  <c:v>834</c:v>
                </c:pt>
                <c:pt idx="631">
                  <c:v>834</c:v>
                </c:pt>
                <c:pt idx="632">
                  <c:v>834</c:v>
                </c:pt>
                <c:pt idx="633">
                  <c:v>834</c:v>
                </c:pt>
                <c:pt idx="634">
                  <c:v>835</c:v>
                </c:pt>
                <c:pt idx="635">
                  <c:v>835</c:v>
                </c:pt>
                <c:pt idx="636">
                  <c:v>835</c:v>
                </c:pt>
                <c:pt idx="637">
                  <c:v>835</c:v>
                </c:pt>
                <c:pt idx="638">
                  <c:v>835</c:v>
                </c:pt>
                <c:pt idx="639">
                  <c:v>835</c:v>
                </c:pt>
                <c:pt idx="640">
                  <c:v>836</c:v>
                </c:pt>
                <c:pt idx="641">
                  <c:v>836</c:v>
                </c:pt>
                <c:pt idx="642">
                  <c:v>836</c:v>
                </c:pt>
                <c:pt idx="643">
                  <c:v>836</c:v>
                </c:pt>
                <c:pt idx="644">
                  <c:v>836</c:v>
                </c:pt>
                <c:pt idx="645">
                  <c:v>836</c:v>
                </c:pt>
                <c:pt idx="646">
                  <c:v>836</c:v>
                </c:pt>
                <c:pt idx="647">
                  <c:v>837</c:v>
                </c:pt>
                <c:pt idx="648">
                  <c:v>837</c:v>
                </c:pt>
                <c:pt idx="649">
                  <c:v>837</c:v>
                </c:pt>
                <c:pt idx="650">
                  <c:v>837</c:v>
                </c:pt>
                <c:pt idx="651">
                  <c:v>837</c:v>
                </c:pt>
                <c:pt idx="652">
                  <c:v>837</c:v>
                </c:pt>
                <c:pt idx="653">
                  <c:v>838</c:v>
                </c:pt>
                <c:pt idx="654">
                  <c:v>838</c:v>
                </c:pt>
                <c:pt idx="655">
                  <c:v>838</c:v>
                </c:pt>
                <c:pt idx="656">
                  <c:v>838</c:v>
                </c:pt>
                <c:pt idx="657">
                  <c:v>838</c:v>
                </c:pt>
                <c:pt idx="658">
                  <c:v>838</c:v>
                </c:pt>
                <c:pt idx="659">
                  <c:v>838</c:v>
                </c:pt>
                <c:pt idx="660">
                  <c:v>839</c:v>
                </c:pt>
                <c:pt idx="661">
                  <c:v>839</c:v>
                </c:pt>
                <c:pt idx="662">
                  <c:v>839</c:v>
                </c:pt>
                <c:pt idx="663">
                  <c:v>839</c:v>
                </c:pt>
                <c:pt idx="664">
                  <c:v>839</c:v>
                </c:pt>
                <c:pt idx="665">
                  <c:v>839</c:v>
                </c:pt>
                <c:pt idx="666">
                  <c:v>839</c:v>
                </c:pt>
                <c:pt idx="667">
                  <c:v>840</c:v>
                </c:pt>
                <c:pt idx="668">
                  <c:v>840</c:v>
                </c:pt>
                <c:pt idx="669">
                  <c:v>840</c:v>
                </c:pt>
                <c:pt idx="670">
                  <c:v>840</c:v>
                </c:pt>
                <c:pt idx="671">
                  <c:v>840</c:v>
                </c:pt>
                <c:pt idx="672">
                  <c:v>840</c:v>
                </c:pt>
                <c:pt idx="673">
                  <c:v>840</c:v>
                </c:pt>
                <c:pt idx="674">
                  <c:v>841</c:v>
                </c:pt>
                <c:pt idx="675">
                  <c:v>841</c:v>
                </c:pt>
                <c:pt idx="676">
                  <c:v>841</c:v>
                </c:pt>
                <c:pt idx="677">
                  <c:v>841</c:v>
                </c:pt>
                <c:pt idx="678">
                  <c:v>841</c:v>
                </c:pt>
                <c:pt idx="679">
                  <c:v>841</c:v>
                </c:pt>
                <c:pt idx="680">
                  <c:v>841</c:v>
                </c:pt>
                <c:pt idx="681">
                  <c:v>841</c:v>
                </c:pt>
                <c:pt idx="682">
                  <c:v>842</c:v>
                </c:pt>
                <c:pt idx="683">
                  <c:v>842</c:v>
                </c:pt>
                <c:pt idx="684">
                  <c:v>842</c:v>
                </c:pt>
                <c:pt idx="685">
                  <c:v>842</c:v>
                </c:pt>
                <c:pt idx="686">
                  <c:v>842</c:v>
                </c:pt>
                <c:pt idx="687">
                  <c:v>842</c:v>
                </c:pt>
                <c:pt idx="688">
                  <c:v>842</c:v>
                </c:pt>
                <c:pt idx="689">
                  <c:v>842</c:v>
                </c:pt>
                <c:pt idx="690">
                  <c:v>842</c:v>
                </c:pt>
                <c:pt idx="691">
                  <c:v>843</c:v>
                </c:pt>
                <c:pt idx="692">
                  <c:v>843</c:v>
                </c:pt>
                <c:pt idx="693">
                  <c:v>843</c:v>
                </c:pt>
                <c:pt idx="694">
                  <c:v>843</c:v>
                </c:pt>
                <c:pt idx="695">
                  <c:v>843</c:v>
                </c:pt>
                <c:pt idx="696">
                  <c:v>843</c:v>
                </c:pt>
                <c:pt idx="697">
                  <c:v>843</c:v>
                </c:pt>
                <c:pt idx="698">
                  <c:v>844</c:v>
                </c:pt>
                <c:pt idx="699">
                  <c:v>844</c:v>
                </c:pt>
                <c:pt idx="700">
                  <c:v>844</c:v>
                </c:pt>
                <c:pt idx="701">
                  <c:v>844</c:v>
                </c:pt>
                <c:pt idx="702">
                  <c:v>844</c:v>
                </c:pt>
                <c:pt idx="703">
                  <c:v>844</c:v>
                </c:pt>
                <c:pt idx="704">
                  <c:v>844</c:v>
                </c:pt>
                <c:pt idx="705">
                  <c:v>844</c:v>
                </c:pt>
                <c:pt idx="706">
                  <c:v>844</c:v>
                </c:pt>
                <c:pt idx="707">
                  <c:v>845</c:v>
                </c:pt>
                <c:pt idx="708">
                  <c:v>845</c:v>
                </c:pt>
                <c:pt idx="709">
                  <c:v>845</c:v>
                </c:pt>
                <c:pt idx="710">
                  <c:v>845</c:v>
                </c:pt>
                <c:pt idx="711">
                  <c:v>845</c:v>
                </c:pt>
                <c:pt idx="712">
                  <c:v>845</c:v>
                </c:pt>
                <c:pt idx="713">
                  <c:v>845</c:v>
                </c:pt>
                <c:pt idx="714">
                  <c:v>845</c:v>
                </c:pt>
                <c:pt idx="715">
                  <c:v>845</c:v>
                </c:pt>
                <c:pt idx="716">
                  <c:v>846</c:v>
                </c:pt>
                <c:pt idx="717">
                  <c:v>846</c:v>
                </c:pt>
                <c:pt idx="718">
                  <c:v>846</c:v>
                </c:pt>
                <c:pt idx="719">
                  <c:v>846</c:v>
                </c:pt>
                <c:pt idx="720">
                  <c:v>846</c:v>
                </c:pt>
                <c:pt idx="721">
                  <c:v>846</c:v>
                </c:pt>
                <c:pt idx="722">
                  <c:v>846</c:v>
                </c:pt>
                <c:pt idx="723">
                  <c:v>846</c:v>
                </c:pt>
                <c:pt idx="724">
                  <c:v>846</c:v>
                </c:pt>
                <c:pt idx="725">
                  <c:v>846</c:v>
                </c:pt>
                <c:pt idx="726">
                  <c:v>847</c:v>
                </c:pt>
                <c:pt idx="727">
                  <c:v>847</c:v>
                </c:pt>
                <c:pt idx="728">
                  <c:v>847</c:v>
                </c:pt>
                <c:pt idx="729">
                  <c:v>847</c:v>
                </c:pt>
                <c:pt idx="730">
                  <c:v>847</c:v>
                </c:pt>
                <c:pt idx="731">
                  <c:v>847</c:v>
                </c:pt>
                <c:pt idx="732">
                  <c:v>847</c:v>
                </c:pt>
                <c:pt idx="733">
                  <c:v>847</c:v>
                </c:pt>
                <c:pt idx="734">
                  <c:v>847</c:v>
                </c:pt>
                <c:pt idx="735">
                  <c:v>847</c:v>
                </c:pt>
                <c:pt idx="736">
                  <c:v>848</c:v>
                </c:pt>
                <c:pt idx="737">
                  <c:v>848</c:v>
                </c:pt>
                <c:pt idx="738">
                  <c:v>848</c:v>
                </c:pt>
                <c:pt idx="739">
                  <c:v>848</c:v>
                </c:pt>
                <c:pt idx="740">
                  <c:v>848</c:v>
                </c:pt>
                <c:pt idx="741">
                  <c:v>848</c:v>
                </c:pt>
                <c:pt idx="742">
                  <c:v>848</c:v>
                </c:pt>
                <c:pt idx="743">
                  <c:v>848</c:v>
                </c:pt>
                <c:pt idx="744">
                  <c:v>848</c:v>
                </c:pt>
                <c:pt idx="745">
                  <c:v>848</c:v>
                </c:pt>
                <c:pt idx="746">
                  <c:v>848</c:v>
                </c:pt>
                <c:pt idx="747">
                  <c:v>848</c:v>
                </c:pt>
                <c:pt idx="748">
                  <c:v>849</c:v>
                </c:pt>
                <c:pt idx="749">
                  <c:v>849</c:v>
                </c:pt>
                <c:pt idx="750">
                  <c:v>849</c:v>
                </c:pt>
                <c:pt idx="751">
                  <c:v>849</c:v>
                </c:pt>
                <c:pt idx="752">
                  <c:v>849</c:v>
                </c:pt>
                <c:pt idx="753">
                  <c:v>849</c:v>
                </c:pt>
                <c:pt idx="754">
                  <c:v>849</c:v>
                </c:pt>
                <c:pt idx="755">
                  <c:v>849</c:v>
                </c:pt>
                <c:pt idx="756">
                  <c:v>849</c:v>
                </c:pt>
                <c:pt idx="757">
                  <c:v>849</c:v>
                </c:pt>
                <c:pt idx="758">
                  <c:v>849</c:v>
                </c:pt>
                <c:pt idx="759">
                  <c:v>849</c:v>
                </c:pt>
                <c:pt idx="760">
                  <c:v>850</c:v>
                </c:pt>
                <c:pt idx="761">
                  <c:v>850</c:v>
                </c:pt>
                <c:pt idx="762">
                  <c:v>850</c:v>
                </c:pt>
                <c:pt idx="763">
                  <c:v>850</c:v>
                </c:pt>
                <c:pt idx="764">
                  <c:v>850</c:v>
                </c:pt>
                <c:pt idx="765">
                  <c:v>850</c:v>
                </c:pt>
                <c:pt idx="766">
                  <c:v>850</c:v>
                </c:pt>
                <c:pt idx="767">
                  <c:v>850</c:v>
                </c:pt>
                <c:pt idx="768">
                  <c:v>850</c:v>
                </c:pt>
                <c:pt idx="769">
                  <c:v>850</c:v>
                </c:pt>
                <c:pt idx="770">
                  <c:v>850</c:v>
                </c:pt>
                <c:pt idx="771">
                  <c:v>850</c:v>
                </c:pt>
                <c:pt idx="772">
                  <c:v>851</c:v>
                </c:pt>
                <c:pt idx="773">
                  <c:v>851</c:v>
                </c:pt>
                <c:pt idx="774">
                  <c:v>851</c:v>
                </c:pt>
                <c:pt idx="775">
                  <c:v>851</c:v>
                </c:pt>
                <c:pt idx="776">
                  <c:v>851</c:v>
                </c:pt>
                <c:pt idx="777">
                  <c:v>851</c:v>
                </c:pt>
                <c:pt idx="778">
                  <c:v>851</c:v>
                </c:pt>
                <c:pt idx="779">
                  <c:v>851</c:v>
                </c:pt>
                <c:pt idx="780">
                  <c:v>851</c:v>
                </c:pt>
                <c:pt idx="781">
                  <c:v>851</c:v>
                </c:pt>
                <c:pt idx="782">
                  <c:v>851</c:v>
                </c:pt>
                <c:pt idx="783">
                  <c:v>851</c:v>
                </c:pt>
                <c:pt idx="784">
                  <c:v>852</c:v>
                </c:pt>
                <c:pt idx="785">
                  <c:v>852</c:v>
                </c:pt>
                <c:pt idx="786">
                  <c:v>852</c:v>
                </c:pt>
                <c:pt idx="787">
                  <c:v>852</c:v>
                </c:pt>
                <c:pt idx="788">
                  <c:v>852</c:v>
                </c:pt>
                <c:pt idx="789">
                  <c:v>852</c:v>
                </c:pt>
                <c:pt idx="790">
                  <c:v>852</c:v>
                </c:pt>
                <c:pt idx="791">
                  <c:v>852</c:v>
                </c:pt>
                <c:pt idx="792">
                  <c:v>852</c:v>
                </c:pt>
                <c:pt idx="793">
                  <c:v>852</c:v>
                </c:pt>
                <c:pt idx="794">
                  <c:v>852</c:v>
                </c:pt>
                <c:pt idx="795">
                  <c:v>852</c:v>
                </c:pt>
                <c:pt idx="796">
                  <c:v>852</c:v>
                </c:pt>
                <c:pt idx="797">
                  <c:v>852</c:v>
                </c:pt>
                <c:pt idx="798">
                  <c:v>852</c:v>
                </c:pt>
                <c:pt idx="799">
                  <c:v>853</c:v>
                </c:pt>
                <c:pt idx="800">
                  <c:v>853</c:v>
                </c:pt>
                <c:pt idx="801">
                  <c:v>853</c:v>
                </c:pt>
                <c:pt idx="802">
                  <c:v>853</c:v>
                </c:pt>
                <c:pt idx="803">
                  <c:v>853</c:v>
                </c:pt>
                <c:pt idx="804">
                  <c:v>853</c:v>
                </c:pt>
                <c:pt idx="805">
                  <c:v>853</c:v>
                </c:pt>
                <c:pt idx="806">
                  <c:v>853</c:v>
                </c:pt>
                <c:pt idx="807">
                  <c:v>853</c:v>
                </c:pt>
                <c:pt idx="808">
                  <c:v>853</c:v>
                </c:pt>
                <c:pt idx="809">
                  <c:v>853</c:v>
                </c:pt>
                <c:pt idx="810">
                  <c:v>853</c:v>
                </c:pt>
                <c:pt idx="811">
                  <c:v>853</c:v>
                </c:pt>
                <c:pt idx="812">
                  <c:v>853</c:v>
                </c:pt>
                <c:pt idx="813">
                  <c:v>853</c:v>
                </c:pt>
                <c:pt idx="814">
                  <c:v>854</c:v>
                </c:pt>
                <c:pt idx="815">
                  <c:v>854</c:v>
                </c:pt>
                <c:pt idx="816">
                  <c:v>854</c:v>
                </c:pt>
                <c:pt idx="817">
                  <c:v>854</c:v>
                </c:pt>
                <c:pt idx="818">
                  <c:v>854</c:v>
                </c:pt>
                <c:pt idx="819">
                  <c:v>854</c:v>
                </c:pt>
                <c:pt idx="820">
                  <c:v>854</c:v>
                </c:pt>
                <c:pt idx="821">
                  <c:v>854</c:v>
                </c:pt>
                <c:pt idx="822">
                  <c:v>854</c:v>
                </c:pt>
                <c:pt idx="823">
                  <c:v>854</c:v>
                </c:pt>
                <c:pt idx="824">
                  <c:v>854</c:v>
                </c:pt>
                <c:pt idx="825">
                  <c:v>854</c:v>
                </c:pt>
                <c:pt idx="826">
                  <c:v>854</c:v>
                </c:pt>
                <c:pt idx="827">
                  <c:v>854</c:v>
                </c:pt>
                <c:pt idx="828">
                  <c:v>854</c:v>
                </c:pt>
                <c:pt idx="829">
                  <c:v>854</c:v>
                </c:pt>
                <c:pt idx="830">
                  <c:v>854</c:v>
                </c:pt>
                <c:pt idx="831">
                  <c:v>854</c:v>
                </c:pt>
                <c:pt idx="832">
                  <c:v>855</c:v>
                </c:pt>
                <c:pt idx="833">
                  <c:v>855</c:v>
                </c:pt>
                <c:pt idx="834">
                  <c:v>855</c:v>
                </c:pt>
                <c:pt idx="835">
                  <c:v>855</c:v>
                </c:pt>
                <c:pt idx="836">
                  <c:v>855</c:v>
                </c:pt>
                <c:pt idx="837">
                  <c:v>855</c:v>
                </c:pt>
                <c:pt idx="838">
                  <c:v>855</c:v>
                </c:pt>
                <c:pt idx="839">
                  <c:v>855</c:v>
                </c:pt>
                <c:pt idx="840">
                  <c:v>855</c:v>
                </c:pt>
                <c:pt idx="841">
                  <c:v>855</c:v>
                </c:pt>
                <c:pt idx="842">
                  <c:v>855</c:v>
                </c:pt>
                <c:pt idx="843">
                  <c:v>855</c:v>
                </c:pt>
                <c:pt idx="844">
                  <c:v>855</c:v>
                </c:pt>
                <c:pt idx="845">
                  <c:v>855</c:v>
                </c:pt>
                <c:pt idx="846">
                  <c:v>855</c:v>
                </c:pt>
                <c:pt idx="847">
                  <c:v>855</c:v>
                </c:pt>
                <c:pt idx="848">
                  <c:v>855</c:v>
                </c:pt>
                <c:pt idx="849">
                  <c:v>855</c:v>
                </c:pt>
                <c:pt idx="850">
                  <c:v>855</c:v>
                </c:pt>
                <c:pt idx="851">
                  <c:v>856</c:v>
                </c:pt>
                <c:pt idx="852">
                  <c:v>856</c:v>
                </c:pt>
                <c:pt idx="853">
                  <c:v>856</c:v>
                </c:pt>
                <c:pt idx="854">
                  <c:v>856</c:v>
                </c:pt>
                <c:pt idx="855">
                  <c:v>856</c:v>
                </c:pt>
                <c:pt idx="856">
                  <c:v>856</c:v>
                </c:pt>
                <c:pt idx="857">
                  <c:v>856</c:v>
                </c:pt>
                <c:pt idx="858">
                  <c:v>856</c:v>
                </c:pt>
                <c:pt idx="859">
                  <c:v>857</c:v>
                </c:pt>
                <c:pt idx="860">
                  <c:v>857</c:v>
                </c:pt>
                <c:pt idx="861">
                  <c:v>857</c:v>
                </c:pt>
                <c:pt idx="862">
                  <c:v>857</c:v>
                </c:pt>
                <c:pt idx="863">
                  <c:v>857</c:v>
                </c:pt>
                <c:pt idx="864">
                  <c:v>858</c:v>
                </c:pt>
                <c:pt idx="865">
                  <c:v>859</c:v>
                </c:pt>
                <c:pt idx="866">
                  <c:v>859</c:v>
                </c:pt>
                <c:pt idx="867">
                  <c:v>859</c:v>
                </c:pt>
                <c:pt idx="868">
                  <c:v>859</c:v>
                </c:pt>
                <c:pt idx="869">
                  <c:v>860</c:v>
                </c:pt>
                <c:pt idx="870">
                  <c:v>860</c:v>
                </c:pt>
                <c:pt idx="871">
                  <c:v>861</c:v>
                </c:pt>
                <c:pt idx="872">
                  <c:v>861</c:v>
                </c:pt>
                <c:pt idx="873">
                  <c:v>862</c:v>
                </c:pt>
                <c:pt idx="874">
                  <c:v>862</c:v>
                </c:pt>
                <c:pt idx="875">
                  <c:v>863</c:v>
                </c:pt>
                <c:pt idx="876">
                  <c:v>863</c:v>
                </c:pt>
                <c:pt idx="877">
                  <c:v>863</c:v>
                </c:pt>
                <c:pt idx="878">
                  <c:v>864</c:v>
                </c:pt>
                <c:pt idx="879">
                  <c:v>865</c:v>
                </c:pt>
                <c:pt idx="880">
                  <c:v>865</c:v>
                </c:pt>
                <c:pt idx="881">
                  <c:v>865</c:v>
                </c:pt>
                <c:pt idx="882">
                  <c:v>866</c:v>
                </c:pt>
                <c:pt idx="883">
                  <c:v>867</c:v>
                </c:pt>
                <c:pt idx="884">
                  <c:v>867</c:v>
                </c:pt>
                <c:pt idx="885">
                  <c:v>868</c:v>
                </c:pt>
                <c:pt idx="886">
                  <c:v>868</c:v>
                </c:pt>
                <c:pt idx="887">
                  <c:v>868</c:v>
                </c:pt>
                <c:pt idx="888">
                  <c:v>869</c:v>
                </c:pt>
                <c:pt idx="889">
                  <c:v>870</c:v>
                </c:pt>
                <c:pt idx="890">
                  <c:v>870</c:v>
                </c:pt>
                <c:pt idx="891">
                  <c:v>871</c:v>
                </c:pt>
                <c:pt idx="892">
                  <c:v>871</c:v>
                </c:pt>
                <c:pt idx="893">
                  <c:v>871</c:v>
                </c:pt>
                <c:pt idx="894">
                  <c:v>873</c:v>
                </c:pt>
                <c:pt idx="895">
                  <c:v>873</c:v>
                </c:pt>
                <c:pt idx="896">
                  <c:v>874</c:v>
                </c:pt>
                <c:pt idx="897">
                  <c:v>874</c:v>
                </c:pt>
                <c:pt idx="898">
                  <c:v>875</c:v>
                </c:pt>
                <c:pt idx="899">
                  <c:v>876</c:v>
                </c:pt>
                <c:pt idx="900">
                  <c:v>876</c:v>
                </c:pt>
                <c:pt idx="901">
                  <c:v>876</c:v>
                </c:pt>
                <c:pt idx="902">
                  <c:v>878</c:v>
                </c:pt>
                <c:pt idx="903">
                  <c:v>878</c:v>
                </c:pt>
                <c:pt idx="904">
                  <c:v>879</c:v>
                </c:pt>
                <c:pt idx="905">
                  <c:v>879</c:v>
                </c:pt>
                <c:pt idx="906">
                  <c:v>880</c:v>
                </c:pt>
                <c:pt idx="907">
                  <c:v>881</c:v>
                </c:pt>
                <c:pt idx="908">
                  <c:v>881</c:v>
                </c:pt>
                <c:pt idx="909">
                  <c:v>882</c:v>
                </c:pt>
                <c:pt idx="910">
                  <c:v>882</c:v>
                </c:pt>
                <c:pt idx="911">
                  <c:v>883</c:v>
                </c:pt>
                <c:pt idx="912">
                  <c:v>884</c:v>
                </c:pt>
                <c:pt idx="913">
                  <c:v>885</c:v>
                </c:pt>
                <c:pt idx="914">
                  <c:v>885</c:v>
                </c:pt>
                <c:pt idx="915">
                  <c:v>886</c:v>
                </c:pt>
                <c:pt idx="916">
                  <c:v>887</c:v>
                </c:pt>
                <c:pt idx="917">
                  <c:v>887</c:v>
                </c:pt>
                <c:pt idx="918">
                  <c:v>888</c:v>
                </c:pt>
                <c:pt idx="919">
                  <c:v>888</c:v>
                </c:pt>
                <c:pt idx="920">
                  <c:v>889</c:v>
                </c:pt>
                <c:pt idx="921">
                  <c:v>890</c:v>
                </c:pt>
                <c:pt idx="922">
                  <c:v>891</c:v>
                </c:pt>
                <c:pt idx="923">
                  <c:v>891</c:v>
                </c:pt>
                <c:pt idx="924">
                  <c:v>892</c:v>
                </c:pt>
                <c:pt idx="925">
                  <c:v>893</c:v>
                </c:pt>
                <c:pt idx="926">
                  <c:v>894</c:v>
                </c:pt>
                <c:pt idx="927">
                  <c:v>894</c:v>
                </c:pt>
                <c:pt idx="928">
                  <c:v>895</c:v>
                </c:pt>
                <c:pt idx="929">
                  <c:v>896</c:v>
                </c:pt>
                <c:pt idx="930">
                  <c:v>897</c:v>
                </c:pt>
                <c:pt idx="931">
                  <c:v>897</c:v>
                </c:pt>
                <c:pt idx="932">
                  <c:v>898</c:v>
                </c:pt>
                <c:pt idx="933">
                  <c:v>899</c:v>
                </c:pt>
                <c:pt idx="934">
                  <c:v>900</c:v>
                </c:pt>
                <c:pt idx="935">
                  <c:v>900</c:v>
                </c:pt>
                <c:pt idx="936">
                  <c:v>901</c:v>
                </c:pt>
                <c:pt idx="937">
                  <c:v>902</c:v>
                </c:pt>
                <c:pt idx="938">
                  <c:v>903</c:v>
                </c:pt>
                <c:pt idx="939">
                  <c:v>903</c:v>
                </c:pt>
                <c:pt idx="940">
                  <c:v>904</c:v>
                </c:pt>
                <c:pt idx="941">
                  <c:v>905</c:v>
                </c:pt>
                <c:pt idx="942">
                  <c:v>906</c:v>
                </c:pt>
                <c:pt idx="943">
                  <c:v>907</c:v>
                </c:pt>
                <c:pt idx="944">
                  <c:v>907</c:v>
                </c:pt>
                <c:pt idx="945">
                  <c:v>908</c:v>
                </c:pt>
                <c:pt idx="946">
                  <c:v>909</c:v>
                </c:pt>
                <c:pt idx="947">
                  <c:v>910</c:v>
                </c:pt>
                <c:pt idx="948">
                  <c:v>910</c:v>
                </c:pt>
                <c:pt idx="949">
                  <c:v>911</c:v>
                </c:pt>
                <c:pt idx="950">
                  <c:v>912</c:v>
                </c:pt>
                <c:pt idx="951">
                  <c:v>913</c:v>
                </c:pt>
                <c:pt idx="952">
                  <c:v>914</c:v>
                </c:pt>
                <c:pt idx="953">
                  <c:v>915</c:v>
                </c:pt>
                <c:pt idx="954">
                  <c:v>916</c:v>
                </c:pt>
                <c:pt idx="955">
                  <c:v>916</c:v>
                </c:pt>
                <c:pt idx="956">
                  <c:v>917</c:v>
                </c:pt>
                <c:pt idx="957">
                  <c:v>918</c:v>
                </c:pt>
                <c:pt idx="958">
                  <c:v>919</c:v>
                </c:pt>
                <c:pt idx="959">
                  <c:v>920</c:v>
                </c:pt>
                <c:pt idx="960">
                  <c:v>920</c:v>
                </c:pt>
                <c:pt idx="961">
                  <c:v>921</c:v>
                </c:pt>
                <c:pt idx="962">
                  <c:v>922</c:v>
                </c:pt>
                <c:pt idx="963">
                  <c:v>923</c:v>
                </c:pt>
                <c:pt idx="964">
                  <c:v>924</c:v>
                </c:pt>
                <c:pt idx="965">
                  <c:v>925</c:v>
                </c:pt>
                <c:pt idx="966">
                  <c:v>926</c:v>
                </c:pt>
                <c:pt idx="967">
                  <c:v>926</c:v>
                </c:pt>
                <c:pt idx="968">
                  <c:v>927</c:v>
                </c:pt>
                <c:pt idx="969">
                  <c:v>928</c:v>
                </c:pt>
                <c:pt idx="970">
                  <c:v>929</c:v>
                </c:pt>
                <c:pt idx="971">
                  <c:v>930</c:v>
                </c:pt>
                <c:pt idx="972">
                  <c:v>931</c:v>
                </c:pt>
                <c:pt idx="973">
                  <c:v>932</c:v>
                </c:pt>
                <c:pt idx="974">
                  <c:v>933</c:v>
                </c:pt>
                <c:pt idx="975">
                  <c:v>934</c:v>
                </c:pt>
                <c:pt idx="976">
                  <c:v>935</c:v>
                </c:pt>
                <c:pt idx="977">
                  <c:v>936</c:v>
                </c:pt>
                <c:pt idx="978">
                  <c:v>937</c:v>
                </c:pt>
                <c:pt idx="979">
                  <c:v>938</c:v>
                </c:pt>
                <c:pt idx="980">
                  <c:v>939</c:v>
                </c:pt>
                <c:pt idx="981">
                  <c:v>940</c:v>
                </c:pt>
                <c:pt idx="982">
                  <c:v>941</c:v>
                </c:pt>
                <c:pt idx="983">
                  <c:v>942</c:v>
                </c:pt>
                <c:pt idx="984">
                  <c:v>943</c:v>
                </c:pt>
                <c:pt idx="985">
                  <c:v>944</c:v>
                </c:pt>
                <c:pt idx="986">
                  <c:v>945</c:v>
                </c:pt>
                <c:pt idx="987">
                  <c:v>946</c:v>
                </c:pt>
                <c:pt idx="988">
                  <c:v>947</c:v>
                </c:pt>
                <c:pt idx="989">
                  <c:v>948</c:v>
                </c:pt>
                <c:pt idx="990">
                  <c:v>949</c:v>
                </c:pt>
                <c:pt idx="991">
                  <c:v>950</c:v>
                </c:pt>
                <c:pt idx="992">
                  <c:v>951</c:v>
                </c:pt>
                <c:pt idx="993">
                  <c:v>952</c:v>
                </c:pt>
                <c:pt idx="994">
                  <c:v>953</c:v>
                </c:pt>
                <c:pt idx="995">
                  <c:v>954</c:v>
                </c:pt>
                <c:pt idx="996">
                  <c:v>955</c:v>
                </c:pt>
                <c:pt idx="997">
                  <c:v>956</c:v>
                </c:pt>
                <c:pt idx="998">
                  <c:v>957</c:v>
                </c:pt>
                <c:pt idx="999">
                  <c:v>958</c:v>
                </c:pt>
                <c:pt idx="1000">
                  <c:v>959</c:v>
                </c:pt>
                <c:pt idx="1001">
                  <c:v>960</c:v>
                </c:pt>
                <c:pt idx="1002">
                  <c:v>961</c:v>
                </c:pt>
                <c:pt idx="1003">
                  <c:v>962</c:v>
                </c:pt>
                <c:pt idx="1004">
                  <c:v>963</c:v>
                </c:pt>
                <c:pt idx="1005">
                  <c:v>964</c:v>
                </c:pt>
                <c:pt idx="1006">
                  <c:v>965</c:v>
                </c:pt>
                <c:pt idx="1007">
                  <c:v>966</c:v>
                </c:pt>
                <c:pt idx="1008">
                  <c:v>967</c:v>
                </c:pt>
                <c:pt idx="1009">
                  <c:v>968</c:v>
                </c:pt>
                <c:pt idx="1010">
                  <c:v>968</c:v>
                </c:pt>
                <c:pt idx="1011">
                  <c:v>969</c:v>
                </c:pt>
                <c:pt idx="1012">
                  <c:v>970</c:v>
                </c:pt>
                <c:pt idx="1013">
                  <c:v>971</c:v>
                </c:pt>
                <c:pt idx="1014">
                  <c:v>971</c:v>
                </c:pt>
                <c:pt idx="1015">
                  <c:v>973</c:v>
                </c:pt>
                <c:pt idx="1016">
                  <c:v>973</c:v>
                </c:pt>
                <c:pt idx="1017">
                  <c:v>974</c:v>
                </c:pt>
                <c:pt idx="1018">
                  <c:v>974</c:v>
                </c:pt>
                <c:pt idx="1019">
                  <c:v>975</c:v>
                </c:pt>
                <c:pt idx="1020">
                  <c:v>976</c:v>
                </c:pt>
                <c:pt idx="1021">
                  <c:v>976</c:v>
                </c:pt>
                <c:pt idx="1022">
                  <c:v>977</c:v>
                </c:pt>
                <c:pt idx="1023">
                  <c:v>977</c:v>
                </c:pt>
                <c:pt idx="1024">
                  <c:v>978</c:v>
                </c:pt>
                <c:pt idx="1025">
                  <c:v>979</c:v>
                </c:pt>
                <c:pt idx="1026">
                  <c:v>979</c:v>
                </c:pt>
                <c:pt idx="1027">
                  <c:v>980</c:v>
                </c:pt>
                <c:pt idx="1028">
                  <c:v>980</c:v>
                </c:pt>
                <c:pt idx="1029">
                  <c:v>980</c:v>
                </c:pt>
                <c:pt idx="1030">
                  <c:v>982</c:v>
                </c:pt>
                <c:pt idx="1031">
                  <c:v>982</c:v>
                </c:pt>
                <c:pt idx="1032">
                  <c:v>982</c:v>
                </c:pt>
                <c:pt idx="1033">
                  <c:v>983</c:v>
                </c:pt>
                <c:pt idx="1034">
                  <c:v>983</c:v>
                </c:pt>
                <c:pt idx="1035">
                  <c:v>984</c:v>
                </c:pt>
                <c:pt idx="1036">
                  <c:v>984</c:v>
                </c:pt>
                <c:pt idx="1037">
                  <c:v>985</c:v>
                </c:pt>
                <c:pt idx="1038">
                  <c:v>985</c:v>
                </c:pt>
                <c:pt idx="1039">
                  <c:v>985</c:v>
                </c:pt>
                <c:pt idx="1040">
                  <c:v>986</c:v>
                </c:pt>
                <c:pt idx="1041">
                  <c:v>987</c:v>
                </c:pt>
                <c:pt idx="1042">
                  <c:v>987</c:v>
                </c:pt>
                <c:pt idx="1043">
                  <c:v>987</c:v>
                </c:pt>
                <c:pt idx="1044">
                  <c:v>987</c:v>
                </c:pt>
                <c:pt idx="1045">
                  <c:v>988</c:v>
                </c:pt>
                <c:pt idx="1046">
                  <c:v>989</c:v>
                </c:pt>
                <c:pt idx="1047">
                  <c:v>989</c:v>
                </c:pt>
                <c:pt idx="1048">
                  <c:v>989</c:v>
                </c:pt>
                <c:pt idx="1049">
                  <c:v>989</c:v>
                </c:pt>
                <c:pt idx="1050">
                  <c:v>991</c:v>
                </c:pt>
                <c:pt idx="1051">
                  <c:v>991</c:v>
                </c:pt>
                <c:pt idx="1052">
                  <c:v>991</c:v>
                </c:pt>
                <c:pt idx="1053">
                  <c:v>991</c:v>
                </c:pt>
                <c:pt idx="1054">
                  <c:v>991</c:v>
                </c:pt>
                <c:pt idx="1055">
                  <c:v>992</c:v>
                </c:pt>
                <c:pt idx="1056">
                  <c:v>993</c:v>
                </c:pt>
                <c:pt idx="1057">
                  <c:v>993</c:v>
                </c:pt>
                <c:pt idx="1058">
                  <c:v>993</c:v>
                </c:pt>
                <c:pt idx="1059">
                  <c:v>993</c:v>
                </c:pt>
                <c:pt idx="1060">
                  <c:v>994</c:v>
                </c:pt>
                <c:pt idx="1061">
                  <c:v>995</c:v>
                </c:pt>
                <c:pt idx="1062">
                  <c:v>995</c:v>
                </c:pt>
                <c:pt idx="1063">
                  <c:v>995</c:v>
                </c:pt>
                <c:pt idx="1064">
                  <c:v>995</c:v>
                </c:pt>
                <c:pt idx="1065">
                  <c:v>995</c:v>
                </c:pt>
                <c:pt idx="1066">
                  <c:v>996</c:v>
                </c:pt>
                <c:pt idx="1067">
                  <c:v>996</c:v>
                </c:pt>
                <c:pt idx="1068">
                  <c:v>997</c:v>
                </c:pt>
                <c:pt idx="1069">
                  <c:v>997</c:v>
                </c:pt>
                <c:pt idx="1070">
                  <c:v>997</c:v>
                </c:pt>
                <c:pt idx="1071">
                  <c:v>998</c:v>
                </c:pt>
                <c:pt idx="1072">
                  <c:v>998</c:v>
                </c:pt>
                <c:pt idx="1073">
                  <c:v>998</c:v>
                </c:pt>
                <c:pt idx="1074">
                  <c:v>998</c:v>
                </c:pt>
                <c:pt idx="1075">
                  <c:v>999</c:v>
                </c:pt>
                <c:pt idx="1076">
                  <c:v>1000</c:v>
                </c:pt>
                <c:pt idx="1077">
                  <c:v>1000</c:v>
                </c:pt>
                <c:pt idx="1078">
                  <c:v>1000</c:v>
                </c:pt>
                <c:pt idx="1079">
                  <c:v>1000</c:v>
                </c:pt>
                <c:pt idx="1080">
                  <c:v>1000</c:v>
                </c:pt>
                <c:pt idx="1081">
                  <c:v>1001</c:v>
                </c:pt>
                <c:pt idx="1082">
                  <c:v>1001</c:v>
                </c:pt>
                <c:pt idx="1083">
                  <c:v>1002</c:v>
                </c:pt>
                <c:pt idx="1084">
                  <c:v>1002</c:v>
                </c:pt>
                <c:pt idx="1085">
                  <c:v>1002</c:v>
                </c:pt>
                <c:pt idx="1086">
                  <c:v>1003</c:v>
                </c:pt>
                <c:pt idx="1087">
                  <c:v>1003</c:v>
                </c:pt>
                <c:pt idx="1088">
                  <c:v>1003</c:v>
                </c:pt>
                <c:pt idx="1089">
                  <c:v>1003</c:v>
                </c:pt>
                <c:pt idx="1090">
                  <c:v>1003</c:v>
                </c:pt>
                <c:pt idx="1091">
                  <c:v>1004</c:v>
                </c:pt>
                <c:pt idx="1092">
                  <c:v>1004</c:v>
                </c:pt>
                <c:pt idx="1093">
                  <c:v>1004</c:v>
                </c:pt>
                <c:pt idx="1094">
                  <c:v>1004</c:v>
                </c:pt>
                <c:pt idx="1095">
                  <c:v>1005</c:v>
                </c:pt>
                <c:pt idx="1096">
                  <c:v>1006</c:v>
                </c:pt>
                <c:pt idx="1097">
                  <c:v>1006</c:v>
                </c:pt>
                <c:pt idx="1098">
                  <c:v>1006</c:v>
                </c:pt>
                <c:pt idx="1099">
                  <c:v>1006</c:v>
                </c:pt>
                <c:pt idx="1100">
                  <c:v>1006</c:v>
                </c:pt>
                <c:pt idx="1101">
                  <c:v>1007</c:v>
                </c:pt>
                <c:pt idx="1102">
                  <c:v>1007</c:v>
                </c:pt>
                <c:pt idx="1103">
                  <c:v>1007</c:v>
                </c:pt>
                <c:pt idx="1104">
                  <c:v>1007</c:v>
                </c:pt>
                <c:pt idx="1105">
                  <c:v>1007</c:v>
                </c:pt>
                <c:pt idx="1106">
                  <c:v>1008</c:v>
                </c:pt>
                <c:pt idx="1107">
                  <c:v>1008</c:v>
                </c:pt>
                <c:pt idx="1108">
                  <c:v>1008</c:v>
                </c:pt>
                <c:pt idx="1109">
                  <c:v>1009</c:v>
                </c:pt>
                <c:pt idx="1110">
                  <c:v>1009</c:v>
                </c:pt>
                <c:pt idx="1111">
                  <c:v>1009</c:v>
                </c:pt>
                <c:pt idx="1112">
                  <c:v>1009</c:v>
                </c:pt>
                <c:pt idx="1113">
                  <c:v>1009</c:v>
                </c:pt>
                <c:pt idx="1114">
                  <c:v>1010</c:v>
                </c:pt>
                <c:pt idx="1115">
                  <c:v>1010</c:v>
                </c:pt>
                <c:pt idx="1116">
                  <c:v>1010</c:v>
                </c:pt>
                <c:pt idx="1117">
                  <c:v>1010</c:v>
                </c:pt>
                <c:pt idx="1118">
                  <c:v>1011</c:v>
                </c:pt>
                <c:pt idx="1119">
                  <c:v>1011</c:v>
                </c:pt>
                <c:pt idx="1120">
                  <c:v>1011</c:v>
                </c:pt>
                <c:pt idx="1121">
                  <c:v>1011</c:v>
                </c:pt>
                <c:pt idx="1122">
                  <c:v>1012</c:v>
                </c:pt>
                <c:pt idx="1123">
                  <c:v>1012</c:v>
                </c:pt>
                <c:pt idx="1124">
                  <c:v>1012</c:v>
                </c:pt>
                <c:pt idx="1125">
                  <c:v>1012</c:v>
                </c:pt>
                <c:pt idx="1126">
                  <c:v>1012</c:v>
                </c:pt>
                <c:pt idx="1127">
                  <c:v>1013</c:v>
                </c:pt>
                <c:pt idx="1128">
                  <c:v>1013</c:v>
                </c:pt>
                <c:pt idx="1129">
                  <c:v>1013</c:v>
                </c:pt>
                <c:pt idx="1130">
                  <c:v>1013</c:v>
                </c:pt>
                <c:pt idx="1131">
                  <c:v>1014</c:v>
                </c:pt>
                <c:pt idx="1132">
                  <c:v>1014</c:v>
                </c:pt>
                <c:pt idx="1133">
                  <c:v>1014</c:v>
                </c:pt>
                <c:pt idx="1134">
                  <c:v>1014</c:v>
                </c:pt>
                <c:pt idx="1135">
                  <c:v>1014</c:v>
                </c:pt>
                <c:pt idx="1136">
                  <c:v>1014</c:v>
                </c:pt>
                <c:pt idx="1137">
                  <c:v>1015</c:v>
                </c:pt>
                <c:pt idx="1138">
                  <c:v>1015</c:v>
                </c:pt>
                <c:pt idx="1139">
                  <c:v>1015</c:v>
                </c:pt>
                <c:pt idx="1140">
                  <c:v>1015</c:v>
                </c:pt>
                <c:pt idx="1141">
                  <c:v>1015</c:v>
                </c:pt>
                <c:pt idx="1142">
                  <c:v>1016</c:v>
                </c:pt>
                <c:pt idx="1143">
                  <c:v>1016</c:v>
                </c:pt>
                <c:pt idx="1144">
                  <c:v>1016</c:v>
                </c:pt>
                <c:pt idx="1145">
                  <c:v>1016</c:v>
                </c:pt>
                <c:pt idx="1146">
                  <c:v>1017</c:v>
                </c:pt>
                <c:pt idx="1147">
                  <c:v>1017</c:v>
                </c:pt>
                <c:pt idx="1148">
                  <c:v>1017</c:v>
                </c:pt>
                <c:pt idx="1149">
                  <c:v>1017</c:v>
                </c:pt>
                <c:pt idx="1150">
                  <c:v>1017</c:v>
                </c:pt>
                <c:pt idx="1151">
                  <c:v>1018</c:v>
                </c:pt>
                <c:pt idx="1152">
                  <c:v>1018</c:v>
                </c:pt>
                <c:pt idx="1153">
                  <c:v>1018</c:v>
                </c:pt>
                <c:pt idx="1154">
                  <c:v>1018</c:v>
                </c:pt>
                <c:pt idx="1155">
                  <c:v>1018</c:v>
                </c:pt>
                <c:pt idx="1156">
                  <c:v>1018</c:v>
                </c:pt>
                <c:pt idx="1157">
                  <c:v>1019</c:v>
                </c:pt>
                <c:pt idx="1158">
                  <c:v>1019</c:v>
                </c:pt>
                <c:pt idx="1159">
                  <c:v>1019</c:v>
                </c:pt>
                <c:pt idx="1160">
                  <c:v>1019</c:v>
                </c:pt>
                <c:pt idx="1161">
                  <c:v>1019</c:v>
                </c:pt>
                <c:pt idx="1162">
                  <c:v>1019</c:v>
                </c:pt>
                <c:pt idx="1163">
                  <c:v>1020</c:v>
                </c:pt>
                <c:pt idx="1164">
                  <c:v>1020</c:v>
                </c:pt>
                <c:pt idx="1165">
                  <c:v>1020</c:v>
                </c:pt>
                <c:pt idx="1166">
                  <c:v>1020</c:v>
                </c:pt>
                <c:pt idx="1167">
                  <c:v>1020</c:v>
                </c:pt>
                <c:pt idx="1168">
                  <c:v>1020</c:v>
                </c:pt>
                <c:pt idx="1169">
                  <c:v>1020</c:v>
                </c:pt>
                <c:pt idx="1170">
                  <c:v>1021</c:v>
                </c:pt>
                <c:pt idx="1171">
                  <c:v>1021</c:v>
                </c:pt>
                <c:pt idx="1172">
                  <c:v>1021</c:v>
                </c:pt>
                <c:pt idx="1173">
                  <c:v>1021</c:v>
                </c:pt>
                <c:pt idx="1174">
                  <c:v>1021</c:v>
                </c:pt>
                <c:pt idx="1175">
                  <c:v>1021</c:v>
                </c:pt>
                <c:pt idx="1176">
                  <c:v>1022</c:v>
                </c:pt>
                <c:pt idx="1177">
                  <c:v>1022</c:v>
                </c:pt>
                <c:pt idx="1178">
                  <c:v>1022</c:v>
                </c:pt>
                <c:pt idx="1179">
                  <c:v>1022</c:v>
                </c:pt>
                <c:pt idx="1180">
                  <c:v>1022</c:v>
                </c:pt>
                <c:pt idx="1181">
                  <c:v>1022</c:v>
                </c:pt>
                <c:pt idx="1182">
                  <c:v>1022</c:v>
                </c:pt>
                <c:pt idx="1183">
                  <c:v>1023</c:v>
                </c:pt>
                <c:pt idx="1184">
                  <c:v>1023</c:v>
                </c:pt>
                <c:pt idx="1185">
                  <c:v>1023</c:v>
                </c:pt>
                <c:pt idx="1186">
                  <c:v>1023</c:v>
                </c:pt>
                <c:pt idx="1187">
                  <c:v>1023</c:v>
                </c:pt>
                <c:pt idx="1188">
                  <c:v>1023</c:v>
                </c:pt>
                <c:pt idx="1189">
                  <c:v>1024</c:v>
                </c:pt>
                <c:pt idx="1190">
                  <c:v>1024</c:v>
                </c:pt>
                <c:pt idx="1191">
                  <c:v>1024</c:v>
                </c:pt>
                <c:pt idx="1192">
                  <c:v>1024</c:v>
                </c:pt>
                <c:pt idx="1193">
                  <c:v>1024</c:v>
                </c:pt>
                <c:pt idx="1194">
                  <c:v>1024</c:v>
                </c:pt>
                <c:pt idx="1195">
                  <c:v>1024</c:v>
                </c:pt>
                <c:pt idx="1196">
                  <c:v>1025</c:v>
                </c:pt>
                <c:pt idx="1197">
                  <c:v>1025</c:v>
                </c:pt>
                <c:pt idx="1198">
                  <c:v>1025</c:v>
                </c:pt>
                <c:pt idx="1199">
                  <c:v>1025</c:v>
                </c:pt>
                <c:pt idx="1200">
                  <c:v>1025</c:v>
                </c:pt>
                <c:pt idx="1201">
                  <c:v>1025</c:v>
                </c:pt>
                <c:pt idx="1202">
                  <c:v>1025</c:v>
                </c:pt>
                <c:pt idx="1203">
                  <c:v>1025</c:v>
                </c:pt>
                <c:pt idx="1204">
                  <c:v>1026</c:v>
                </c:pt>
                <c:pt idx="1205">
                  <c:v>1026</c:v>
                </c:pt>
                <c:pt idx="1206">
                  <c:v>1026</c:v>
                </c:pt>
                <c:pt idx="1207">
                  <c:v>1026</c:v>
                </c:pt>
                <c:pt idx="1208">
                  <c:v>1026</c:v>
                </c:pt>
                <c:pt idx="1209">
                  <c:v>1026</c:v>
                </c:pt>
                <c:pt idx="1210">
                  <c:v>1026</c:v>
                </c:pt>
                <c:pt idx="1211">
                  <c:v>1026</c:v>
                </c:pt>
                <c:pt idx="1212">
                  <c:v>1026</c:v>
                </c:pt>
                <c:pt idx="1213">
                  <c:v>1027</c:v>
                </c:pt>
                <c:pt idx="1214">
                  <c:v>1027</c:v>
                </c:pt>
                <c:pt idx="1215">
                  <c:v>1027</c:v>
                </c:pt>
                <c:pt idx="1216">
                  <c:v>1027</c:v>
                </c:pt>
                <c:pt idx="1217">
                  <c:v>1027</c:v>
                </c:pt>
                <c:pt idx="1218">
                  <c:v>1027</c:v>
                </c:pt>
                <c:pt idx="1219">
                  <c:v>1027</c:v>
                </c:pt>
                <c:pt idx="1220">
                  <c:v>1027</c:v>
                </c:pt>
                <c:pt idx="1221">
                  <c:v>1027</c:v>
                </c:pt>
                <c:pt idx="1222">
                  <c:v>1028</c:v>
                </c:pt>
                <c:pt idx="1223">
                  <c:v>1028</c:v>
                </c:pt>
                <c:pt idx="1224">
                  <c:v>1028</c:v>
                </c:pt>
                <c:pt idx="1225">
                  <c:v>1028</c:v>
                </c:pt>
                <c:pt idx="1226">
                  <c:v>1028</c:v>
                </c:pt>
                <c:pt idx="1227">
                  <c:v>1028</c:v>
                </c:pt>
                <c:pt idx="1228">
                  <c:v>1028</c:v>
                </c:pt>
                <c:pt idx="1229">
                  <c:v>1028</c:v>
                </c:pt>
                <c:pt idx="1230">
                  <c:v>1028</c:v>
                </c:pt>
                <c:pt idx="1231">
                  <c:v>1029</c:v>
                </c:pt>
                <c:pt idx="1232">
                  <c:v>1029</c:v>
                </c:pt>
                <c:pt idx="1233">
                  <c:v>1029</c:v>
                </c:pt>
                <c:pt idx="1234">
                  <c:v>1029</c:v>
                </c:pt>
                <c:pt idx="1235">
                  <c:v>1029</c:v>
                </c:pt>
                <c:pt idx="1236">
                  <c:v>1029</c:v>
                </c:pt>
                <c:pt idx="1237">
                  <c:v>1029</c:v>
                </c:pt>
                <c:pt idx="1238">
                  <c:v>1029</c:v>
                </c:pt>
                <c:pt idx="1239">
                  <c:v>1029</c:v>
                </c:pt>
                <c:pt idx="1240">
                  <c:v>1029</c:v>
                </c:pt>
                <c:pt idx="1241">
                  <c:v>1029</c:v>
                </c:pt>
                <c:pt idx="1242">
                  <c:v>1030</c:v>
                </c:pt>
                <c:pt idx="1243">
                  <c:v>1030</c:v>
                </c:pt>
                <c:pt idx="1244">
                  <c:v>1030</c:v>
                </c:pt>
                <c:pt idx="1245">
                  <c:v>1030</c:v>
                </c:pt>
                <c:pt idx="1246">
                  <c:v>1030</c:v>
                </c:pt>
                <c:pt idx="1247">
                  <c:v>1030</c:v>
                </c:pt>
                <c:pt idx="1248">
                  <c:v>1030</c:v>
                </c:pt>
                <c:pt idx="1249">
                  <c:v>1030</c:v>
                </c:pt>
                <c:pt idx="1250">
                  <c:v>1030</c:v>
                </c:pt>
                <c:pt idx="1251">
                  <c:v>1030</c:v>
                </c:pt>
                <c:pt idx="1252">
                  <c:v>1030</c:v>
                </c:pt>
                <c:pt idx="1253">
                  <c:v>1031</c:v>
                </c:pt>
                <c:pt idx="1254">
                  <c:v>1031</c:v>
                </c:pt>
                <c:pt idx="1255">
                  <c:v>1031</c:v>
                </c:pt>
                <c:pt idx="1256">
                  <c:v>1031</c:v>
                </c:pt>
                <c:pt idx="1257">
                  <c:v>1031</c:v>
                </c:pt>
                <c:pt idx="1258">
                  <c:v>1031</c:v>
                </c:pt>
                <c:pt idx="1259">
                  <c:v>1031</c:v>
                </c:pt>
                <c:pt idx="1260">
                  <c:v>1031</c:v>
                </c:pt>
                <c:pt idx="1261">
                  <c:v>1031</c:v>
                </c:pt>
                <c:pt idx="1262">
                  <c:v>1031</c:v>
                </c:pt>
                <c:pt idx="1263">
                  <c:v>1031</c:v>
                </c:pt>
                <c:pt idx="1264">
                  <c:v>1031</c:v>
                </c:pt>
                <c:pt idx="1265">
                  <c:v>1032</c:v>
                </c:pt>
                <c:pt idx="1266">
                  <c:v>1032</c:v>
                </c:pt>
                <c:pt idx="1267">
                  <c:v>1032</c:v>
                </c:pt>
                <c:pt idx="1268">
                  <c:v>1032</c:v>
                </c:pt>
                <c:pt idx="1269">
                  <c:v>1032</c:v>
                </c:pt>
                <c:pt idx="1270">
                  <c:v>1032</c:v>
                </c:pt>
                <c:pt idx="1271">
                  <c:v>1032</c:v>
                </c:pt>
                <c:pt idx="1272">
                  <c:v>1032</c:v>
                </c:pt>
                <c:pt idx="1273">
                  <c:v>1032</c:v>
                </c:pt>
                <c:pt idx="1274">
                  <c:v>1032</c:v>
                </c:pt>
                <c:pt idx="1275">
                  <c:v>1032</c:v>
                </c:pt>
                <c:pt idx="1276">
                  <c:v>1032</c:v>
                </c:pt>
                <c:pt idx="1277">
                  <c:v>1032</c:v>
                </c:pt>
                <c:pt idx="1278">
                  <c:v>1033</c:v>
                </c:pt>
                <c:pt idx="1279">
                  <c:v>1033</c:v>
                </c:pt>
                <c:pt idx="1280">
                  <c:v>1033</c:v>
                </c:pt>
                <c:pt idx="1281">
                  <c:v>1033</c:v>
                </c:pt>
                <c:pt idx="1282">
                  <c:v>1033</c:v>
                </c:pt>
                <c:pt idx="1283">
                  <c:v>1033</c:v>
                </c:pt>
                <c:pt idx="1284">
                  <c:v>1033</c:v>
                </c:pt>
                <c:pt idx="1285">
                  <c:v>1033</c:v>
                </c:pt>
                <c:pt idx="1286">
                  <c:v>1033</c:v>
                </c:pt>
                <c:pt idx="1287">
                  <c:v>1033</c:v>
                </c:pt>
                <c:pt idx="1288">
                  <c:v>1033</c:v>
                </c:pt>
                <c:pt idx="1289">
                  <c:v>1033</c:v>
                </c:pt>
                <c:pt idx="1290">
                  <c:v>1033</c:v>
                </c:pt>
                <c:pt idx="1291">
                  <c:v>1033</c:v>
                </c:pt>
                <c:pt idx="1292">
                  <c:v>1033</c:v>
                </c:pt>
                <c:pt idx="1293">
                  <c:v>1033</c:v>
                </c:pt>
                <c:pt idx="1294">
                  <c:v>1034</c:v>
                </c:pt>
                <c:pt idx="1295">
                  <c:v>1034</c:v>
                </c:pt>
                <c:pt idx="1296">
                  <c:v>1034</c:v>
                </c:pt>
                <c:pt idx="1297">
                  <c:v>1034</c:v>
                </c:pt>
                <c:pt idx="1298">
                  <c:v>1034</c:v>
                </c:pt>
                <c:pt idx="1299">
                  <c:v>1034</c:v>
                </c:pt>
                <c:pt idx="1300">
                  <c:v>1034</c:v>
                </c:pt>
                <c:pt idx="1301">
                  <c:v>1034</c:v>
                </c:pt>
                <c:pt idx="1302">
                  <c:v>1034</c:v>
                </c:pt>
                <c:pt idx="1303">
                  <c:v>1034</c:v>
                </c:pt>
                <c:pt idx="1304">
                  <c:v>1034</c:v>
                </c:pt>
                <c:pt idx="1305">
                  <c:v>1034</c:v>
                </c:pt>
                <c:pt idx="1306">
                  <c:v>1034</c:v>
                </c:pt>
                <c:pt idx="1307">
                  <c:v>1034</c:v>
                </c:pt>
                <c:pt idx="1308">
                  <c:v>1034</c:v>
                </c:pt>
                <c:pt idx="1309">
                  <c:v>1034</c:v>
                </c:pt>
                <c:pt idx="1310">
                  <c:v>1034</c:v>
                </c:pt>
                <c:pt idx="1311">
                  <c:v>1035</c:v>
                </c:pt>
                <c:pt idx="1312">
                  <c:v>1035</c:v>
                </c:pt>
                <c:pt idx="1313">
                  <c:v>1035</c:v>
                </c:pt>
                <c:pt idx="1314">
                  <c:v>1035</c:v>
                </c:pt>
                <c:pt idx="1315">
                  <c:v>1035</c:v>
                </c:pt>
                <c:pt idx="1316">
                  <c:v>1035</c:v>
                </c:pt>
                <c:pt idx="1317">
                  <c:v>1035</c:v>
                </c:pt>
                <c:pt idx="1318">
                  <c:v>1035</c:v>
                </c:pt>
                <c:pt idx="1319">
                  <c:v>1035</c:v>
                </c:pt>
                <c:pt idx="1320">
                  <c:v>1035</c:v>
                </c:pt>
                <c:pt idx="1321">
                  <c:v>1035</c:v>
                </c:pt>
                <c:pt idx="1322">
                  <c:v>1035</c:v>
                </c:pt>
                <c:pt idx="1323">
                  <c:v>1035</c:v>
                </c:pt>
                <c:pt idx="1324">
                  <c:v>1035</c:v>
                </c:pt>
                <c:pt idx="1325">
                  <c:v>1035</c:v>
                </c:pt>
                <c:pt idx="1326">
                  <c:v>1035</c:v>
                </c:pt>
                <c:pt idx="1327">
                  <c:v>1035</c:v>
                </c:pt>
                <c:pt idx="1328">
                  <c:v>1036</c:v>
                </c:pt>
                <c:pt idx="1329">
                  <c:v>1036</c:v>
                </c:pt>
                <c:pt idx="1330">
                  <c:v>1036</c:v>
                </c:pt>
                <c:pt idx="1331">
                  <c:v>1036</c:v>
                </c:pt>
                <c:pt idx="1332">
                  <c:v>1036</c:v>
                </c:pt>
                <c:pt idx="1333">
                  <c:v>1036</c:v>
                </c:pt>
                <c:pt idx="1334">
                  <c:v>1036</c:v>
                </c:pt>
                <c:pt idx="1335">
                  <c:v>1036</c:v>
                </c:pt>
                <c:pt idx="1336">
                  <c:v>1036</c:v>
                </c:pt>
                <c:pt idx="1337">
                  <c:v>1036</c:v>
                </c:pt>
                <c:pt idx="1338">
                  <c:v>1036</c:v>
                </c:pt>
                <c:pt idx="1339">
                  <c:v>1036</c:v>
                </c:pt>
                <c:pt idx="1340">
                  <c:v>1036</c:v>
                </c:pt>
                <c:pt idx="1341">
                  <c:v>1036</c:v>
                </c:pt>
                <c:pt idx="1342">
                  <c:v>1036</c:v>
                </c:pt>
                <c:pt idx="1343">
                  <c:v>1036</c:v>
                </c:pt>
                <c:pt idx="1344">
                  <c:v>1036</c:v>
                </c:pt>
                <c:pt idx="1345">
                  <c:v>1036</c:v>
                </c:pt>
                <c:pt idx="1346">
                  <c:v>1036</c:v>
                </c:pt>
                <c:pt idx="1347">
                  <c:v>1036</c:v>
                </c:pt>
                <c:pt idx="1348">
                  <c:v>1036</c:v>
                </c:pt>
                <c:pt idx="1349">
                  <c:v>1036</c:v>
                </c:pt>
                <c:pt idx="1350">
                  <c:v>1037</c:v>
                </c:pt>
                <c:pt idx="1351">
                  <c:v>1037</c:v>
                </c:pt>
                <c:pt idx="1352">
                  <c:v>1037</c:v>
                </c:pt>
                <c:pt idx="1353">
                  <c:v>1037</c:v>
                </c:pt>
                <c:pt idx="1354">
                  <c:v>1037</c:v>
                </c:pt>
                <c:pt idx="1355">
                  <c:v>1037</c:v>
                </c:pt>
                <c:pt idx="1356">
                  <c:v>1037</c:v>
                </c:pt>
                <c:pt idx="1357">
                  <c:v>1037</c:v>
                </c:pt>
                <c:pt idx="1358">
                  <c:v>1037</c:v>
                </c:pt>
                <c:pt idx="1359">
                  <c:v>1037</c:v>
                </c:pt>
                <c:pt idx="1360">
                  <c:v>1037</c:v>
                </c:pt>
                <c:pt idx="1361">
                  <c:v>1037</c:v>
                </c:pt>
                <c:pt idx="1362">
                  <c:v>1037</c:v>
                </c:pt>
                <c:pt idx="1363">
                  <c:v>1037</c:v>
                </c:pt>
                <c:pt idx="1364">
                  <c:v>1037</c:v>
                </c:pt>
                <c:pt idx="1365">
                  <c:v>1037</c:v>
                </c:pt>
                <c:pt idx="1366">
                  <c:v>1037</c:v>
                </c:pt>
                <c:pt idx="1367">
                  <c:v>1037</c:v>
                </c:pt>
                <c:pt idx="1368">
                  <c:v>1037</c:v>
                </c:pt>
                <c:pt idx="1369">
                  <c:v>1037</c:v>
                </c:pt>
                <c:pt idx="1370">
                  <c:v>1037</c:v>
                </c:pt>
                <c:pt idx="1371">
                  <c:v>1037</c:v>
                </c:pt>
                <c:pt idx="1372">
                  <c:v>1037</c:v>
                </c:pt>
                <c:pt idx="1373">
                  <c:v>1037</c:v>
                </c:pt>
                <c:pt idx="1374">
                  <c:v>1037</c:v>
                </c:pt>
                <c:pt idx="1375">
                  <c:v>1038</c:v>
                </c:pt>
                <c:pt idx="1376">
                  <c:v>1037</c:v>
                </c:pt>
                <c:pt idx="1377">
                  <c:v>1037</c:v>
                </c:pt>
                <c:pt idx="1378">
                  <c:v>1037</c:v>
                </c:pt>
                <c:pt idx="1379">
                  <c:v>1037</c:v>
                </c:pt>
                <c:pt idx="1380">
                  <c:v>1038</c:v>
                </c:pt>
                <c:pt idx="1381">
                  <c:v>1038</c:v>
                </c:pt>
                <c:pt idx="1382">
                  <c:v>1038</c:v>
                </c:pt>
                <c:pt idx="1383">
                  <c:v>1038</c:v>
                </c:pt>
                <c:pt idx="1384">
                  <c:v>1038</c:v>
                </c:pt>
                <c:pt idx="1385">
                  <c:v>1038</c:v>
                </c:pt>
                <c:pt idx="1386">
                  <c:v>1038</c:v>
                </c:pt>
                <c:pt idx="1387">
                  <c:v>1038</c:v>
                </c:pt>
                <c:pt idx="1388">
                  <c:v>1038</c:v>
                </c:pt>
                <c:pt idx="1389">
                  <c:v>1038</c:v>
                </c:pt>
                <c:pt idx="1390">
                  <c:v>1038</c:v>
                </c:pt>
                <c:pt idx="1391">
                  <c:v>1038</c:v>
                </c:pt>
                <c:pt idx="1392">
                  <c:v>1038</c:v>
                </c:pt>
                <c:pt idx="1393">
                  <c:v>1038</c:v>
                </c:pt>
                <c:pt idx="1394">
                  <c:v>1038</c:v>
                </c:pt>
                <c:pt idx="1395">
                  <c:v>1038</c:v>
                </c:pt>
                <c:pt idx="1396">
                  <c:v>1038</c:v>
                </c:pt>
                <c:pt idx="1397">
                  <c:v>1038</c:v>
                </c:pt>
                <c:pt idx="1398">
                  <c:v>1038</c:v>
                </c:pt>
                <c:pt idx="1399">
                  <c:v>1038</c:v>
                </c:pt>
                <c:pt idx="1400">
                  <c:v>1038</c:v>
                </c:pt>
                <c:pt idx="1401">
                  <c:v>1038</c:v>
                </c:pt>
                <c:pt idx="1402">
                  <c:v>1038</c:v>
                </c:pt>
                <c:pt idx="1403">
                  <c:v>1038</c:v>
                </c:pt>
                <c:pt idx="1404">
                  <c:v>1038</c:v>
                </c:pt>
                <c:pt idx="1405">
                  <c:v>1038</c:v>
                </c:pt>
                <c:pt idx="1406">
                  <c:v>1038</c:v>
                </c:pt>
                <c:pt idx="1407">
                  <c:v>1038</c:v>
                </c:pt>
                <c:pt idx="1408">
                  <c:v>1038</c:v>
                </c:pt>
                <c:pt idx="1409">
                  <c:v>1038</c:v>
                </c:pt>
                <c:pt idx="1410">
                  <c:v>1038</c:v>
                </c:pt>
                <c:pt idx="1411">
                  <c:v>1038</c:v>
                </c:pt>
                <c:pt idx="1412">
                  <c:v>1038</c:v>
                </c:pt>
                <c:pt idx="1413">
                  <c:v>1039</c:v>
                </c:pt>
                <c:pt idx="1414">
                  <c:v>1038</c:v>
                </c:pt>
                <c:pt idx="1415">
                  <c:v>1038</c:v>
                </c:pt>
                <c:pt idx="1416">
                  <c:v>1039</c:v>
                </c:pt>
                <c:pt idx="1417">
                  <c:v>1039</c:v>
                </c:pt>
                <c:pt idx="1418">
                  <c:v>1039</c:v>
                </c:pt>
                <c:pt idx="1419">
                  <c:v>1039</c:v>
                </c:pt>
                <c:pt idx="1420">
                  <c:v>1039</c:v>
                </c:pt>
                <c:pt idx="1421">
                  <c:v>1039</c:v>
                </c:pt>
                <c:pt idx="1422">
                  <c:v>1039</c:v>
                </c:pt>
                <c:pt idx="1423">
                  <c:v>1039</c:v>
                </c:pt>
                <c:pt idx="1424">
                  <c:v>1039</c:v>
                </c:pt>
                <c:pt idx="1425">
                  <c:v>1039</c:v>
                </c:pt>
                <c:pt idx="1426">
                  <c:v>1039</c:v>
                </c:pt>
                <c:pt idx="1427">
                  <c:v>1039</c:v>
                </c:pt>
                <c:pt idx="1428">
                  <c:v>1039</c:v>
                </c:pt>
                <c:pt idx="1429">
                  <c:v>1039</c:v>
                </c:pt>
                <c:pt idx="1430">
                  <c:v>1039</c:v>
                </c:pt>
                <c:pt idx="1431">
                  <c:v>1039</c:v>
                </c:pt>
                <c:pt idx="1432">
                  <c:v>1039</c:v>
                </c:pt>
                <c:pt idx="1433">
                  <c:v>1039</c:v>
                </c:pt>
                <c:pt idx="1434">
                  <c:v>1039</c:v>
                </c:pt>
                <c:pt idx="1435">
                  <c:v>1039</c:v>
                </c:pt>
                <c:pt idx="1436">
                  <c:v>1039</c:v>
                </c:pt>
                <c:pt idx="1437">
                  <c:v>1039</c:v>
                </c:pt>
                <c:pt idx="1438">
                  <c:v>1039</c:v>
                </c:pt>
                <c:pt idx="1439">
                  <c:v>1039</c:v>
                </c:pt>
                <c:pt idx="1440">
                  <c:v>1039</c:v>
                </c:pt>
                <c:pt idx="1441">
                  <c:v>1039</c:v>
                </c:pt>
                <c:pt idx="1442">
                  <c:v>1039</c:v>
                </c:pt>
                <c:pt idx="1443">
                  <c:v>1039</c:v>
                </c:pt>
                <c:pt idx="1444">
                  <c:v>1039</c:v>
                </c:pt>
                <c:pt idx="1445">
                  <c:v>1039</c:v>
                </c:pt>
                <c:pt idx="1446">
                  <c:v>1039</c:v>
                </c:pt>
                <c:pt idx="1447">
                  <c:v>1039</c:v>
                </c:pt>
                <c:pt idx="1448">
                  <c:v>1039</c:v>
                </c:pt>
                <c:pt idx="1449">
                  <c:v>1039</c:v>
                </c:pt>
                <c:pt idx="1450">
                  <c:v>1039</c:v>
                </c:pt>
                <c:pt idx="1451">
                  <c:v>1039</c:v>
                </c:pt>
                <c:pt idx="1452">
                  <c:v>1039</c:v>
                </c:pt>
                <c:pt idx="1453">
                  <c:v>1039</c:v>
                </c:pt>
                <c:pt idx="1454">
                  <c:v>1039</c:v>
                </c:pt>
                <c:pt idx="1455">
                  <c:v>1039</c:v>
                </c:pt>
                <c:pt idx="1456">
                  <c:v>1039</c:v>
                </c:pt>
                <c:pt idx="1457">
                  <c:v>1039</c:v>
                </c:pt>
                <c:pt idx="1458">
                  <c:v>1039</c:v>
                </c:pt>
                <c:pt idx="1459">
                  <c:v>1039</c:v>
                </c:pt>
                <c:pt idx="1460">
                  <c:v>1039</c:v>
                </c:pt>
                <c:pt idx="1461">
                  <c:v>1039</c:v>
                </c:pt>
                <c:pt idx="1462">
                  <c:v>1040</c:v>
                </c:pt>
                <c:pt idx="1463">
                  <c:v>1040</c:v>
                </c:pt>
                <c:pt idx="1464">
                  <c:v>1040</c:v>
                </c:pt>
                <c:pt idx="1465">
                  <c:v>1040</c:v>
                </c:pt>
                <c:pt idx="1466">
                  <c:v>1040</c:v>
                </c:pt>
                <c:pt idx="1467">
                  <c:v>1040</c:v>
                </c:pt>
                <c:pt idx="1468">
                  <c:v>1039</c:v>
                </c:pt>
                <c:pt idx="1469">
                  <c:v>1040</c:v>
                </c:pt>
                <c:pt idx="1470">
                  <c:v>1040</c:v>
                </c:pt>
                <c:pt idx="1471">
                  <c:v>1040</c:v>
                </c:pt>
                <c:pt idx="1472">
                  <c:v>1040</c:v>
                </c:pt>
                <c:pt idx="1473">
                  <c:v>1040</c:v>
                </c:pt>
                <c:pt idx="1474">
                  <c:v>1040</c:v>
                </c:pt>
                <c:pt idx="1475">
                  <c:v>1040</c:v>
                </c:pt>
                <c:pt idx="1476">
                  <c:v>1040</c:v>
                </c:pt>
                <c:pt idx="1477">
                  <c:v>1040</c:v>
                </c:pt>
                <c:pt idx="1478">
                  <c:v>1040</c:v>
                </c:pt>
                <c:pt idx="1479">
                  <c:v>1040</c:v>
                </c:pt>
                <c:pt idx="1480">
                  <c:v>1040</c:v>
                </c:pt>
                <c:pt idx="1481">
                  <c:v>1040</c:v>
                </c:pt>
                <c:pt idx="1482">
                  <c:v>1040</c:v>
                </c:pt>
                <c:pt idx="1483">
                  <c:v>1040</c:v>
                </c:pt>
                <c:pt idx="1484">
                  <c:v>1040</c:v>
                </c:pt>
                <c:pt idx="1485">
                  <c:v>1040</c:v>
                </c:pt>
                <c:pt idx="1486">
                  <c:v>1040</c:v>
                </c:pt>
                <c:pt idx="1487">
                  <c:v>1040</c:v>
                </c:pt>
                <c:pt idx="1488">
                  <c:v>1040</c:v>
                </c:pt>
                <c:pt idx="1489">
                  <c:v>1040</c:v>
                </c:pt>
                <c:pt idx="1490">
                  <c:v>1040</c:v>
                </c:pt>
                <c:pt idx="1491">
                  <c:v>1040</c:v>
                </c:pt>
                <c:pt idx="1492">
                  <c:v>1040</c:v>
                </c:pt>
                <c:pt idx="1493">
                  <c:v>1040</c:v>
                </c:pt>
                <c:pt idx="1494">
                  <c:v>1040</c:v>
                </c:pt>
                <c:pt idx="1495">
                  <c:v>1040</c:v>
                </c:pt>
                <c:pt idx="1496">
                  <c:v>1040</c:v>
                </c:pt>
                <c:pt idx="1497">
                  <c:v>1040</c:v>
                </c:pt>
                <c:pt idx="1498">
                  <c:v>1040</c:v>
                </c:pt>
                <c:pt idx="1499">
                  <c:v>1040</c:v>
                </c:pt>
                <c:pt idx="1500">
                  <c:v>1040</c:v>
                </c:pt>
                <c:pt idx="1501">
                  <c:v>1040</c:v>
                </c:pt>
                <c:pt idx="1502">
                  <c:v>1040</c:v>
                </c:pt>
                <c:pt idx="1503">
                  <c:v>1040</c:v>
                </c:pt>
                <c:pt idx="1504">
                  <c:v>1040</c:v>
                </c:pt>
                <c:pt idx="1505">
                  <c:v>1040</c:v>
                </c:pt>
                <c:pt idx="1506">
                  <c:v>1040</c:v>
                </c:pt>
                <c:pt idx="1507">
                  <c:v>1040</c:v>
                </c:pt>
                <c:pt idx="1508">
                  <c:v>1040</c:v>
                </c:pt>
                <c:pt idx="1509">
                  <c:v>1040</c:v>
                </c:pt>
                <c:pt idx="1510">
                  <c:v>1040</c:v>
                </c:pt>
                <c:pt idx="1511">
                  <c:v>1040</c:v>
                </c:pt>
                <c:pt idx="1512">
                  <c:v>1040</c:v>
                </c:pt>
                <c:pt idx="1513">
                  <c:v>1040</c:v>
                </c:pt>
                <c:pt idx="1514">
                  <c:v>1040</c:v>
                </c:pt>
                <c:pt idx="1515">
                  <c:v>1040</c:v>
                </c:pt>
                <c:pt idx="1516">
                  <c:v>1040</c:v>
                </c:pt>
                <c:pt idx="1517">
                  <c:v>1040</c:v>
                </c:pt>
                <c:pt idx="1518">
                  <c:v>1040</c:v>
                </c:pt>
                <c:pt idx="1519">
                  <c:v>1040</c:v>
                </c:pt>
                <c:pt idx="1520">
                  <c:v>1040</c:v>
                </c:pt>
                <c:pt idx="1521">
                  <c:v>1040</c:v>
                </c:pt>
                <c:pt idx="1522">
                  <c:v>1040</c:v>
                </c:pt>
                <c:pt idx="1523">
                  <c:v>1040</c:v>
                </c:pt>
                <c:pt idx="1524">
                  <c:v>1040</c:v>
                </c:pt>
                <c:pt idx="1525">
                  <c:v>1040</c:v>
                </c:pt>
                <c:pt idx="1526">
                  <c:v>1040</c:v>
                </c:pt>
                <c:pt idx="1527">
                  <c:v>1040</c:v>
                </c:pt>
                <c:pt idx="1528">
                  <c:v>1040</c:v>
                </c:pt>
                <c:pt idx="1529">
                  <c:v>1040</c:v>
                </c:pt>
                <c:pt idx="1530">
                  <c:v>1040</c:v>
                </c:pt>
                <c:pt idx="1531">
                  <c:v>1040</c:v>
                </c:pt>
                <c:pt idx="1532">
                  <c:v>1040</c:v>
                </c:pt>
                <c:pt idx="1533">
                  <c:v>1040</c:v>
                </c:pt>
                <c:pt idx="1534">
                  <c:v>1040</c:v>
                </c:pt>
                <c:pt idx="1535">
                  <c:v>1040</c:v>
                </c:pt>
                <c:pt idx="1536">
                  <c:v>1040</c:v>
                </c:pt>
                <c:pt idx="1537">
                  <c:v>1040</c:v>
                </c:pt>
                <c:pt idx="1538">
                  <c:v>1040</c:v>
                </c:pt>
                <c:pt idx="1539">
                  <c:v>1040</c:v>
                </c:pt>
                <c:pt idx="1540">
                  <c:v>1040</c:v>
                </c:pt>
                <c:pt idx="1541">
                  <c:v>1040</c:v>
                </c:pt>
                <c:pt idx="1542">
                  <c:v>1040</c:v>
                </c:pt>
                <c:pt idx="1543">
                  <c:v>1040</c:v>
                </c:pt>
                <c:pt idx="1544">
                  <c:v>1040</c:v>
                </c:pt>
                <c:pt idx="1545">
                  <c:v>1040</c:v>
                </c:pt>
                <c:pt idx="1546">
                  <c:v>1040</c:v>
                </c:pt>
                <c:pt idx="1547">
                  <c:v>1040</c:v>
                </c:pt>
                <c:pt idx="1548">
                  <c:v>1040</c:v>
                </c:pt>
                <c:pt idx="1549">
                  <c:v>1040</c:v>
                </c:pt>
                <c:pt idx="1550">
                  <c:v>1040</c:v>
                </c:pt>
                <c:pt idx="1551">
                  <c:v>1040</c:v>
                </c:pt>
                <c:pt idx="1552">
                  <c:v>1040</c:v>
                </c:pt>
                <c:pt idx="1553">
                  <c:v>1040</c:v>
                </c:pt>
                <c:pt idx="1554">
                  <c:v>1040</c:v>
                </c:pt>
                <c:pt idx="1555">
                  <c:v>1040</c:v>
                </c:pt>
                <c:pt idx="1556">
                  <c:v>1041</c:v>
                </c:pt>
                <c:pt idx="1557">
                  <c:v>1040</c:v>
                </c:pt>
                <c:pt idx="1558">
                  <c:v>1040</c:v>
                </c:pt>
                <c:pt idx="1559">
                  <c:v>1041</c:v>
                </c:pt>
                <c:pt idx="1560">
                  <c:v>1041</c:v>
                </c:pt>
                <c:pt idx="1561">
                  <c:v>1041</c:v>
                </c:pt>
                <c:pt idx="1562">
                  <c:v>1041</c:v>
                </c:pt>
                <c:pt idx="1563">
                  <c:v>1041</c:v>
                </c:pt>
                <c:pt idx="1564">
                  <c:v>1041</c:v>
                </c:pt>
                <c:pt idx="1565">
                  <c:v>1041</c:v>
                </c:pt>
                <c:pt idx="1566">
                  <c:v>1040</c:v>
                </c:pt>
                <c:pt idx="1567">
                  <c:v>1041</c:v>
                </c:pt>
                <c:pt idx="1568">
                  <c:v>1041</c:v>
                </c:pt>
                <c:pt idx="1569">
                  <c:v>1041</c:v>
                </c:pt>
                <c:pt idx="1570">
                  <c:v>1041</c:v>
                </c:pt>
                <c:pt idx="1571">
                  <c:v>1041</c:v>
                </c:pt>
                <c:pt idx="1572">
                  <c:v>1041</c:v>
                </c:pt>
                <c:pt idx="1573">
                  <c:v>1041</c:v>
                </c:pt>
                <c:pt idx="1574">
                  <c:v>1041</c:v>
                </c:pt>
                <c:pt idx="1575">
                  <c:v>1041</c:v>
                </c:pt>
                <c:pt idx="1576">
                  <c:v>1041</c:v>
                </c:pt>
                <c:pt idx="1577">
                  <c:v>1041</c:v>
                </c:pt>
                <c:pt idx="1578">
                  <c:v>1041</c:v>
                </c:pt>
                <c:pt idx="1579">
                  <c:v>1041</c:v>
                </c:pt>
                <c:pt idx="1580">
                  <c:v>1041</c:v>
                </c:pt>
                <c:pt idx="1581">
                  <c:v>1041</c:v>
                </c:pt>
                <c:pt idx="1582">
                  <c:v>1041</c:v>
                </c:pt>
                <c:pt idx="1583">
                  <c:v>1041</c:v>
                </c:pt>
                <c:pt idx="1584">
                  <c:v>1041</c:v>
                </c:pt>
                <c:pt idx="1585">
                  <c:v>1041</c:v>
                </c:pt>
                <c:pt idx="1586">
                  <c:v>1041</c:v>
                </c:pt>
                <c:pt idx="1587">
                  <c:v>1041</c:v>
                </c:pt>
                <c:pt idx="1588">
                  <c:v>1041</c:v>
                </c:pt>
                <c:pt idx="1589">
                  <c:v>1041</c:v>
                </c:pt>
                <c:pt idx="1590">
                  <c:v>1041</c:v>
                </c:pt>
                <c:pt idx="1591">
                  <c:v>1041</c:v>
                </c:pt>
                <c:pt idx="1592">
                  <c:v>1041</c:v>
                </c:pt>
                <c:pt idx="1593">
                  <c:v>1041</c:v>
                </c:pt>
                <c:pt idx="1594">
                  <c:v>1041</c:v>
                </c:pt>
                <c:pt idx="1595">
                  <c:v>1041</c:v>
                </c:pt>
                <c:pt idx="1596">
                  <c:v>1041</c:v>
                </c:pt>
                <c:pt idx="1597">
                  <c:v>1041</c:v>
                </c:pt>
                <c:pt idx="1598">
                  <c:v>1041</c:v>
                </c:pt>
                <c:pt idx="1599">
                  <c:v>1041</c:v>
                </c:pt>
                <c:pt idx="1600">
                  <c:v>1041</c:v>
                </c:pt>
                <c:pt idx="1601">
                  <c:v>1041</c:v>
                </c:pt>
                <c:pt idx="1602">
                  <c:v>1041</c:v>
                </c:pt>
                <c:pt idx="1603">
                  <c:v>1041</c:v>
                </c:pt>
                <c:pt idx="1604">
                  <c:v>1041</c:v>
                </c:pt>
                <c:pt idx="1605">
                  <c:v>1041</c:v>
                </c:pt>
                <c:pt idx="1606">
                  <c:v>1041</c:v>
                </c:pt>
                <c:pt idx="1607">
                  <c:v>1041</c:v>
                </c:pt>
                <c:pt idx="1608">
                  <c:v>1041</c:v>
                </c:pt>
                <c:pt idx="1609">
                  <c:v>1041</c:v>
                </c:pt>
                <c:pt idx="1610">
                  <c:v>1041</c:v>
                </c:pt>
                <c:pt idx="1611">
                  <c:v>1041</c:v>
                </c:pt>
                <c:pt idx="1612">
                  <c:v>1041</c:v>
                </c:pt>
                <c:pt idx="1613">
                  <c:v>1041</c:v>
                </c:pt>
                <c:pt idx="1614">
                  <c:v>1041</c:v>
                </c:pt>
                <c:pt idx="1615">
                  <c:v>1041</c:v>
                </c:pt>
                <c:pt idx="1616">
                  <c:v>1041</c:v>
                </c:pt>
                <c:pt idx="1617">
                  <c:v>1041</c:v>
                </c:pt>
                <c:pt idx="1618">
                  <c:v>1041</c:v>
                </c:pt>
                <c:pt idx="1619">
                  <c:v>1041</c:v>
                </c:pt>
                <c:pt idx="1620">
                  <c:v>1041</c:v>
                </c:pt>
                <c:pt idx="1621">
                  <c:v>1041</c:v>
                </c:pt>
                <c:pt idx="1622">
                  <c:v>1041</c:v>
                </c:pt>
                <c:pt idx="1623">
                  <c:v>1041</c:v>
                </c:pt>
                <c:pt idx="1624">
                  <c:v>1041</c:v>
                </c:pt>
                <c:pt idx="1625">
                  <c:v>1041</c:v>
                </c:pt>
                <c:pt idx="1626">
                  <c:v>1041</c:v>
                </c:pt>
                <c:pt idx="1627">
                  <c:v>1041</c:v>
                </c:pt>
                <c:pt idx="1628">
                  <c:v>1041</c:v>
                </c:pt>
                <c:pt idx="1629">
                  <c:v>1041</c:v>
                </c:pt>
                <c:pt idx="1630">
                  <c:v>1041</c:v>
                </c:pt>
                <c:pt idx="1631">
                  <c:v>1041</c:v>
                </c:pt>
                <c:pt idx="1632">
                  <c:v>1041</c:v>
                </c:pt>
                <c:pt idx="1633">
                  <c:v>1041</c:v>
                </c:pt>
                <c:pt idx="1634">
                  <c:v>1041</c:v>
                </c:pt>
                <c:pt idx="1635">
                  <c:v>1041</c:v>
                </c:pt>
                <c:pt idx="1636">
                  <c:v>1041</c:v>
                </c:pt>
                <c:pt idx="1637">
                  <c:v>1041</c:v>
                </c:pt>
                <c:pt idx="1638">
                  <c:v>1041</c:v>
                </c:pt>
                <c:pt idx="1639">
                  <c:v>1041</c:v>
                </c:pt>
                <c:pt idx="1640">
                  <c:v>1041</c:v>
                </c:pt>
                <c:pt idx="1641">
                  <c:v>1041</c:v>
                </c:pt>
                <c:pt idx="1642">
                  <c:v>1041</c:v>
                </c:pt>
                <c:pt idx="1643">
                  <c:v>1041</c:v>
                </c:pt>
                <c:pt idx="1644">
                  <c:v>1041</c:v>
                </c:pt>
                <c:pt idx="1645">
                  <c:v>1041</c:v>
                </c:pt>
                <c:pt idx="1646">
                  <c:v>1041</c:v>
                </c:pt>
                <c:pt idx="1647">
                  <c:v>1041</c:v>
                </c:pt>
                <c:pt idx="1648">
                  <c:v>1041</c:v>
                </c:pt>
                <c:pt idx="1649">
                  <c:v>1041</c:v>
                </c:pt>
                <c:pt idx="1650">
                  <c:v>1041</c:v>
                </c:pt>
                <c:pt idx="1651">
                  <c:v>1041</c:v>
                </c:pt>
                <c:pt idx="1652">
                  <c:v>1041</c:v>
                </c:pt>
                <c:pt idx="1653">
                  <c:v>1041</c:v>
                </c:pt>
                <c:pt idx="1654">
                  <c:v>1041</c:v>
                </c:pt>
                <c:pt idx="1655">
                  <c:v>1041</c:v>
                </c:pt>
                <c:pt idx="1656">
                  <c:v>1041</c:v>
                </c:pt>
                <c:pt idx="1657">
                  <c:v>1041</c:v>
                </c:pt>
                <c:pt idx="1658">
                  <c:v>1041</c:v>
                </c:pt>
                <c:pt idx="1659">
                  <c:v>1041</c:v>
                </c:pt>
                <c:pt idx="1660">
                  <c:v>1041</c:v>
                </c:pt>
                <c:pt idx="1661">
                  <c:v>1041</c:v>
                </c:pt>
                <c:pt idx="1662">
                  <c:v>1041</c:v>
                </c:pt>
                <c:pt idx="1663">
                  <c:v>1041</c:v>
                </c:pt>
                <c:pt idx="1664">
                  <c:v>1041</c:v>
                </c:pt>
                <c:pt idx="1665">
                  <c:v>1041</c:v>
                </c:pt>
                <c:pt idx="1666">
                  <c:v>1041</c:v>
                </c:pt>
                <c:pt idx="1667">
                  <c:v>1041</c:v>
                </c:pt>
                <c:pt idx="1668">
                  <c:v>1041</c:v>
                </c:pt>
                <c:pt idx="1669">
                  <c:v>1041</c:v>
                </c:pt>
                <c:pt idx="1670">
                  <c:v>1041</c:v>
                </c:pt>
                <c:pt idx="1671">
                  <c:v>1041</c:v>
                </c:pt>
                <c:pt idx="1672">
                  <c:v>1041</c:v>
                </c:pt>
                <c:pt idx="1673">
                  <c:v>1041</c:v>
                </c:pt>
                <c:pt idx="1674">
                  <c:v>1041</c:v>
                </c:pt>
                <c:pt idx="1675">
                  <c:v>1041</c:v>
                </c:pt>
                <c:pt idx="1676">
                  <c:v>1041</c:v>
                </c:pt>
                <c:pt idx="1677">
                  <c:v>1041</c:v>
                </c:pt>
                <c:pt idx="1678">
                  <c:v>1041</c:v>
                </c:pt>
                <c:pt idx="1679">
                  <c:v>1041</c:v>
                </c:pt>
                <c:pt idx="1680">
                  <c:v>1041</c:v>
                </c:pt>
                <c:pt idx="1681">
                  <c:v>1041</c:v>
                </c:pt>
                <c:pt idx="1682">
                  <c:v>1041</c:v>
                </c:pt>
                <c:pt idx="1683">
                  <c:v>1041</c:v>
                </c:pt>
                <c:pt idx="1684">
                  <c:v>1041</c:v>
                </c:pt>
                <c:pt idx="1685">
                  <c:v>1041</c:v>
                </c:pt>
                <c:pt idx="1686">
                  <c:v>1041</c:v>
                </c:pt>
                <c:pt idx="1687">
                  <c:v>1041</c:v>
                </c:pt>
                <c:pt idx="1688">
                  <c:v>1041</c:v>
                </c:pt>
                <c:pt idx="1689">
                  <c:v>1041</c:v>
                </c:pt>
                <c:pt idx="1690">
                  <c:v>1041</c:v>
                </c:pt>
                <c:pt idx="1691">
                  <c:v>1041</c:v>
                </c:pt>
                <c:pt idx="1692">
                  <c:v>1041</c:v>
                </c:pt>
                <c:pt idx="1693">
                  <c:v>1041</c:v>
                </c:pt>
                <c:pt idx="1694">
                  <c:v>1041</c:v>
                </c:pt>
                <c:pt idx="1695">
                  <c:v>1041</c:v>
                </c:pt>
                <c:pt idx="1696">
                  <c:v>1041</c:v>
                </c:pt>
                <c:pt idx="1697">
                  <c:v>1041</c:v>
                </c:pt>
                <c:pt idx="1698">
                  <c:v>1041</c:v>
                </c:pt>
                <c:pt idx="1699">
                  <c:v>1041</c:v>
                </c:pt>
                <c:pt idx="1700">
                  <c:v>1041</c:v>
                </c:pt>
                <c:pt idx="1701">
                  <c:v>1041</c:v>
                </c:pt>
                <c:pt idx="1702">
                  <c:v>1041</c:v>
                </c:pt>
                <c:pt idx="1703">
                  <c:v>1041</c:v>
                </c:pt>
                <c:pt idx="1704">
                  <c:v>1041</c:v>
                </c:pt>
                <c:pt idx="1705">
                  <c:v>1041</c:v>
                </c:pt>
                <c:pt idx="1706">
                  <c:v>1041</c:v>
                </c:pt>
                <c:pt idx="1707">
                  <c:v>1041</c:v>
                </c:pt>
                <c:pt idx="1708">
                  <c:v>1041</c:v>
                </c:pt>
                <c:pt idx="1709">
                  <c:v>1041</c:v>
                </c:pt>
                <c:pt idx="1710">
                  <c:v>1041</c:v>
                </c:pt>
                <c:pt idx="1711">
                  <c:v>1041</c:v>
                </c:pt>
                <c:pt idx="1712">
                  <c:v>1041</c:v>
                </c:pt>
                <c:pt idx="1713">
                  <c:v>1041</c:v>
                </c:pt>
                <c:pt idx="1714">
                  <c:v>1041</c:v>
                </c:pt>
                <c:pt idx="1715">
                  <c:v>1041</c:v>
                </c:pt>
                <c:pt idx="1716">
                  <c:v>1041</c:v>
                </c:pt>
                <c:pt idx="1717">
                  <c:v>1041</c:v>
                </c:pt>
                <c:pt idx="1718">
                  <c:v>1041</c:v>
                </c:pt>
                <c:pt idx="1719">
                  <c:v>1041</c:v>
                </c:pt>
                <c:pt idx="1720">
                  <c:v>1041</c:v>
                </c:pt>
                <c:pt idx="1721">
                  <c:v>1041</c:v>
                </c:pt>
                <c:pt idx="1722">
                  <c:v>1041</c:v>
                </c:pt>
                <c:pt idx="1723">
                  <c:v>1041</c:v>
                </c:pt>
                <c:pt idx="1724">
                  <c:v>1041</c:v>
                </c:pt>
                <c:pt idx="1725">
                  <c:v>1041</c:v>
                </c:pt>
                <c:pt idx="1726">
                  <c:v>1041</c:v>
                </c:pt>
                <c:pt idx="1727">
                  <c:v>1041</c:v>
                </c:pt>
                <c:pt idx="1728">
                  <c:v>1041</c:v>
                </c:pt>
                <c:pt idx="1729">
                  <c:v>1041</c:v>
                </c:pt>
                <c:pt idx="1730">
                  <c:v>1041</c:v>
                </c:pt>
                <c:pt idx="1731">
                  <c:v>1041</c:v>
                </c:pt>
                <c:pt idx="1732">
                  <c:v>1041</c:v>
                </c:pt>
                <c:pt idx="1733">
                  <c:v>1041</c:v>
                </c:pt>
                <c:pt idx="1734">
                  <c:v>1041</c:v>
                </c:pt>
                <c:pt idx="1735">
                  <c:v>1041</c:v>
                </c:pt>
                <c:pt idx="1736">
                  <c:v>1041</c:v>
                </c:pt>
                <c:pt idx="1737">
                  <c:v>1041</c:v>
                </c:pt>
                <c:pt idx="1738">
                  <c:v>1041</c:v>
                </c:pt>
                <c:pt idx="1739">
                  <c:v>1041</c:v>
                </c:pt>
                <c:pt idx="1740">
                  <c:v>1041</c:v>
                </c:pt>
                <c:pt idx="1741">
                  <c:v>1041</c:v>
                </c:pt>
                <c:pt idx="1742">
                  <c:v>1041</c:v>
                </c:pt>
                <c:pt idx="1743">
                  <c:v>1041</c:v>
                </c:pt>
                <c:pt idx="1744">
                  <c:v>1041</c:v>
                </c:pt>
                <c:pt idx="1745">
                  <c:v>1041</c:v>
                </c:pt>
                <c:pt idx="1746">
                  <c:v>1041</c:v>
                </c:pt>
                <c:pt idx="1747">
                  <c:v>1041</c:v>
                </c:pt>
                <c:pt idx="1748">
                  <c:v>1041</c:v>
                </c:pt>
                <c:pt idx="1749">
                  <c:v>1041</c:v>
                </c:pt>
                <c:pt idx="1750">
                  <c:v>1041</c:v>
                </c:pt>
                <c:pt idx="1751">
                  <c:v>1041</c:v>
                </c:pt>
                <c:pt idx="1752">
                  <c:v>1041</c:v>
                </c:pt>
                <c:pt idx="1753">
                  <c:v>1041</c:v>
                </c:pt>
                <c:pt idx="1754">
                  <c:v>1041</c:v>
                </c:pt>
                <c:pt idx="1755">
                  <c:v>1041</c:v>
                </c:pt>
                <c:pt idx="1756">
                  <c:v>1041</c:v>
                </c:pt>
                <c:pt idx="1757">
                  <c:v>1041</c:v>
                </c:pt>
                <c:pt idx="1758">
                  <c:v>1041</c:v>
                </c:pt>
                <c:pt idx="1759">
                  <c:v>1041</c:v>
                </c:pt>
                <c:pt idx="1760">
                  <c:v>1041</c:v>
                </c:pt>
                <c:pt idx="1761">
                  <c:v>1041</c:v>
                </c:pt>
                <c:pt idx="1762">
                  <c:v>1041</c:v>
                </c:pt>
                <c:pt idx="1763">
                  <c:v>1041</c:v>
                </c:pt>
                <c:pt idx="1764">
                  <c:v>1041</c:v>
                </c:pt>
                <c:pt idx="1765">
                  <c:v>1041</c:v>
                </c:pt>
                <c:pt idx="1766">
                  <c:v>1041</c:v>
                </c:pt>
                <c:pt idx="1767">
                  <c:v>1041</c:v>
                </c:pt>
                <c:pt idx="1768">
                  <c:v>1041</c:v>
                </c:pt>
                <c:pt idx="1769">
                  <c:v>1041</c:v>
                </c:pt>
                <c:pt idx="1770">
                  <c:v>1041</c:v>
                </c:pt>
                <c:pt idx="1771">
                  <c:v>1041</c:v>
                </c:pt>
                <c:pt idx="1772">
                  <c:v>1041</c:v>
                </c:pt>
                <c:pt idx="1773">
                  <c:v>1041</c:v>
                </c:pt>
                <c:pt idx="1774">
                  <c:v>1041</c:v>
                </c:pt>
                <c:pt idx="1775">
                  <c:v>1041</c:v>
                </c:pt>
                <c:pt idx="1776">
                  <c:v>1041</c:v>
                </c:pt>
                <c:pt idx="1777">
                  <c:v>1041</c:v>
                </c:pt>
                <c:pt idx="1778">
                  <c:v>1041</c:v>
                </c:pt>
                <c:pt idx="1779">
                  <c:v>1041</c:v>
                </c:pt>
                <c:pt idx="1780">
                  <c:v>1041</c:v>
                </c:pt>
                <c:pt idx="1781">
                  <c:v>1041</c:v>
                </c:pt>
                <c:pt idx="1782">
                  <c:v>1041</c:v>
                </c:pt>
                <c:pt idx="1783">
                  <c:v>1041</c:v>
                </c:pt>
                <c:pt idx="1784">
                  <c:v>1041</c:v>
                </c:pt>
                <c:pt idx="1785">
                  <c:v>1041</c:v>
                </c:pt>
                <c:pt idx="1786">
                  <c:v>1041</c:v>
                </c:pt>
                <c:pt idx="1787">
                  <c:v>1041</c:v>
                </c:pt>
                <c:pt idx="1788">
                  <c:v>1041</c:v>
                </c:pt>
                <c:pt idx="1789">
                  <c:v>1041</c:v>
                </c:pt>
                <c:pt idx="1790">
                  <c:v>1041</c:v>
                </c:pt>
                <c:pt idx="1791">
                  <c:v>1041</c:v>
                </c:pt>
                <c:pt idx="1792">
                  <c:v>1041</c:v>
                </c:pt>
                <c:pt idx="1793">
                  <c:v>1041</c:v>
                </c:pt>
                <c:pt idx="1794">
                  <c:v>1041</c:v>
                </c:pt>
                <c:pt idx="1795">
                  <c:v>1041</c:v>
                </c:pt>
                <c:pt idx="1796">
                  <c:v>1041</c:v>
                </c:pt>
                <c:pt idx="1797">
                  <c:v>1041</c:v>
                </c:pt>
                <c:pt idx="1798">
                  <c:v>1041</c:v>
                </c:pt>
                <c:pt idx="1799">
                  <c:v>1041</c:v>
                </c:pt>
                <c:pt idx="1800">
                  <c:v>1041</c:v>
                </c:pt>
                <c:pt idx="1801">
                  <c:v>1041</c:v>
                </c:pt>
                <c:pt idx="1802">
                  <c:v>1041</c:v>
                </c:pt>
                <c:pt idx="1803">
                  <c:v>1041</c:v>
                </c:pt>
                <c:pt idx="1804">
                  <c:v>1041</c:v>
                </c:pt>
                <c:pt idx="1805">
                  <c:v>1041</c:v>
                </c:pt>
                <c:pt idx="1806">
                  <c:v>1041</c:v>
                </c:pt>
                <c:pt idx="1807">
                  <c:v>1041</c:v>
                </c:pt>
                <c:pt idx="1808">
                  <c:v>1041</c:v>
                </c:pt>
                <c:pt idx="1809">
                  <c:v>1041</c:v>
                </c:pt>
                <c:pt idx="1810">
                  <c:v>1041</c:v>
                </c:pt>
                <c:pt idx="1811">
                  <c:v>1041</c:v>
                </c:pt>
                <c:pt idx="1812">
                  <c:v>1041</c:v>
                </c:pt>
                <c:pt idx="1813">
                  <c:v>1041</c:v>
                </c:pt>
                <c:pt idx="1814">
                  <c:v>1041</c:v>
                </c:pt>
                <c:pt idx="1815">
                  <c:v>1041</c:v>
                </c:pt>
                <c:pt idx="1816">
                  <c:v>1041</c:v>
                </c:pt>
                <c:pt idx="1817">
                  <c:v>1041</c:v>
                </c:pt>
                <c:pt idx="1818">
                  <c:v>1041</c:v>
                </c:pt>
                <c:pt idx="1819">
                  <c:v>1041</c:v>
                </c:pt>
                <c:pt idx="1820">
                  <c:v>1041</c:v>
                </c:pt>
                <c:pt idx="1821">
                  <c:v>1041</c:v>
                </c:pt>
                <c:pt idx="1822">
                  <c:v>1041</c:v>
                </c:pt>
                <c:pt idx="1823">
                  <c:v>1041</c:v>
                </c:pt>
                <c:pt idx="1824">
                  <c:v>1041</c:v>
                </c:pt>
                <c:pt idx="1825">
                  <c:v>1041</c:v>
                </c:pt>
                <c:pt idx="1826">
                  <c:v>1041</c:v>
                </c:pt>
                <c:pt idx="1827">
                  <c:v>1041</c:v>
                </c:pt>
                <c:pt idx="1828">
                  <c:v>1041</c:v>
                </c:pt>
                <c:pt idx="1829">
                  <c:v>1041</c:v>
                </c:pt>
                <c:pt idx="1830">
                  <c:v>1041</c:v>
                </c:pt>
                <c:pt idx="1831">
                  <c:v>1041</c:v>
                </c:pt>
                <c:pt idx="1832">
                  <c:v>1041</c:v>
                </c:pt>
                <c:pt idx="1833">
                  <c:v>1041</c:v>
                </c:pt>
                <c:pt idx="1834">
                  <c:v>1041</c:v>
                </c:pt>
                <c:pt idx="1835">
                  <c:v>1041</c:v>
                </c:pt>
                <c:pt idx="1836">
                  <c:v>1041</c:v>
                </c:pt>
                <c:pt idx="1837">
                  <c:v>1041</c:v>
                </c:pt>
                <c:pt idx="1838">
                  <c:v>1041</c:v>
                </c:pt>
                <c:pt idx="1839">
                  <c:v>1041</c:v>
                </c:pt>
                <c:pt idx="1840">
                  <c:v>1041</c:v>
                </c:pt>
                <c:pt idx="1841">
                  <c:v>1041</c:v>
                </c:pt>
                <c:pt idx="1842">
                  <c:v>1041</c:v>
                </c:pt>
                <c:pt idx="1843">
                  <c:v>1041</c:v>
                </c:pt>
                <c:pt idx="1844">
                  <c:v>1041</c:v>
                </c:pt>
                <c:pt idx="1845">
                  <c:v>1041</c:v>
                </c:pt>
                <c:pt idx="1846">
                  <c:v>1041</c:v>
                </c:pt>
                <c:pt idx="1847">
                  <c:v>1041</c:v>
                </c:pt>
                <c:pt idx="1848">
                  <c:v>1041</c:v>
                </c:pt>
                <c:pt idx="1849">
                  <c:v>1041</c:v>
                </c:pt>
                <c:pt idx="1850">
                  <c:v>1041</c:v>
                </c:pt>
                <c:pt idx="1851">
                  <c:v>1041</c:v>
                </c:pt>
                <c:pt idx="1852">
                  <c:v>1041</c:v>
                </c:pt>
                <c:pt idx="1853">
                  <c:v>1041</c:v>
                </c:pt>
                <c:pt idx="1854">
                  <c:v>1041</c:v>
                </c:pt>
                <c:pt idx="1855">
                  <c:v>1041</c:v>
                </c:pt>
                <c:pt idx="1856">
                  <c:v>1041</c:v>
                </c:pt>
                <c:pt idx="1857">
                  <c:v>1041</c:v>
                </c:pt>
                <c:pt idx="1858">
                  <c:v>1041</c:v>
                </c:pt>
                <c:pt idx="1859">
                  <c:v>1041</c:v>
                </c:pt>
                <c:pt idx="1860">
                  <c:v>1041</c:v>
                </c:pt>
                <c:pt idx="1861">
                  <c:v>1041</c:v>
                </c:pt>
                <c:pt idx="1862">
                  <c:v>1041</c:v>
                </c:pt>
                <c:pt idx="1863">
                  <c:v>1041</c:v>
                </c:pt>
                <c:pt idx="1864">
                  <c:v>1041</c:v>
                </c:pt>
                <c:pt idx="1865">
                  <c:v>1041</c:v>
                </c:pt>
                <c:pt idx="1866">
                  <c:v>1041</c:v>
                </c:pt>
                <c:pt idx="1867">
                  <c:v>1041</c:v>
                </c:pt>
                <c:pt idx="1868">
                  <c:v>1041</c:v>
                </c:pt>
                <c:pt idx="1869">
                  <c:v>1041</c:v>
                </c:pt>
                <c:pt idx="1870">
                  <c:v>1041</c:v>
                </c:pt>
                <c:pt idx="1871">
                  <c:v>1041</c:v>
                </c:pt>
                <c:pt idx="1872">
                  <c:v>1041</c:v>
                </c:pt>
                <c:pt idx="1873">
                  <c:v>1041</c:v>
                </c:pt>
                <c:pt idx="1874">
                  <c:v>1041</c:v>
                </c:pt>
                <c:pt idx="1875">
                  <c:v>1041</c:v>
                </c:pt>
                <c:pt idx="1876">
                  <c:v>1041</c:v>
                </c:pt>
                <c:pt idx="1877">
                  <c:v>1041</c:v>
                </c:pt>
                <c:pt idx="1878">
                  <c:v>1041</c:v>
                </c:pt>
                <c:pt idx="1879">
                  <c:v>1041</c:v>
                </c:pt>
                <c:pt idx="1880">
                  <c:v>1041</c:v>
                </c:pt>
                <c:pt idx="1881">
                  <c:v>1041</c:v>
                </c:pt>
                <c:pt idx="1882">
                  <c:v>1041</c:v>
                </c:pt>
                <c:pt idx="1883">
                  <c:v>1041</c:v>
                </c:pt>
                <c:pt idx="1884">
                  <c:v>1041</c:v>
                </c:pt>
                <c:pt idx="1885">
                  <c:v>1041</c:v>
                </c:pt>
                <c:pt idx="1886">
                  <c:v>1041</c:v>
                </c:pt>
                <c:pt idx="1887">
                  <c:v>1041</c:v>
                </c:pt>
                <c:pt idx="1888">
                  <c:v>1041</c:v>
                </c:pt>
                <c:pt idx="1889">
                  <c:v>1041</c:v>
                </c:pt>
                <c:pt idx="1890">
                  <c:v>1041</c:v>
                </c:pt>
                <c:pt idx="1891">
                  <c:v>1041</c:v>
                </c:pt>
                <c:pt idx="1892">
                  <c:v>1041</c:v>
                </c:pt>
                <c:pt idx="1893">
                  <c:v>1041</c:v>
                </c:pt>
                <c:pt idx="1894">
                  <c:v>1041</c:v>
                </c:pt>
                <c:pt idx="1895">
                  <c:v>1041</c:v>
                </c:pt>
                <c:pt idx="1896">
                  <c:v>1041</c:v>
                </c:pt>
                <c:pt idx="1897">
                  <c:v>1041</c:v>
                </c:pt>
                <c:pt idx="1898">
                  <c:v>1041</c:v>
                </c:pt>
                <c:pt idx="1899">
                  <c:v>1041</c:v>
                </c:pt>
                <c:pt idx="1900">
                  <c:v>1041</c:v>
                </c:pt>
                <c:pt idx="1901">
                  <c:v>1041</c:v>
                </c:pt>
                <c:pt idx="1902">
                  <c:v>1041</c:v>
                </c:pt>
                <c:pt idx="1903">
                  <c:v>1041</c:v>
                </c:pt>
                <c:pt idx="1904">
                  <c:v>1041</c:v>
                </c:pt>
                <c:pt idx="1905">
                  <c:v>1041</c:v>
                </c:pt>
                <c:pt idx="1906">
                  <c:v>1041</c:v>
                </c:pt>
                <c:pt idx="1907">
                  <c:v>1041</c:v>
                </c:pt>
                <c:pt idx="1908">
                  <c:v>1038</c:v>
                </c:pt>
                <c:pt idx="1909">
                  <c:v>1034</c:v>
                </c:pt>
                <c:pt idx="1910">
                  <c:v>1029</c:v>
                </c:pt>
                <c:pt idx="1911">
                  <c:v>1023</c:v>
                </c:pt>
                <c:pt idx="1912">
                  <c:v>1016</c:v>
                </c:pt>
                <c:pt idx="1913">
                  <c:v>1010</c:v>
                </c:pt>
                <c:pt idx="1914">
                  <c:v>1003</c:v>
                </c:pt>
                <c:pt idx="1915">
                  <c:v>997</c:v>
                </c:pt>
                <c:pt idx="1916">
                  <c:v>991</c:v>
                </c:pt>
                <c:pt idx="1917">
                  <c:v>985</c:v>
                </c:pt>
                <c:pt idx="1918">
                  <c:v>979</c:v>
                </c:pt>
                <c:pt idx="1919">
                  <c:v>973</c:v>
                </c:pt>
                <c:pt idx="1920">
                  <c:v>968</c:v>
                </c:pt>
                <c:pt idx="1921">
                  <c:v>962</c:v>
                </c:pt>
                <c:pt idx="1922">
                  <c:v>957</c:v>
                </c:pt>
                <c:pt idx="1923">
                  <c:v>952</c:v>
                </c:pt>
                <c:pt idx="1924">
                  <c:v>947</c:v>
                </c:pt>
                <c:pt idx="1925">
                  <c:v>942</c:v>
                </c:pt>
                <c:pt idx="1926">
                  <c:v>938</c:v>
                </c:pt>
                <c:pt idx="1927">
                  <c:v>933</c:v>
                </c:pt>
                <c:pt idx="1928">
                  <c:v>929</c:v>
                </c:pt>
                <c:pt idx="1929">
                  <c:v>925</c:v>
                </c:pt>
                <c:pt idx="1930">
                  <c:v>921</c:v>
                </c:pt>
                <c:pt idx="1931">
                  <c:v>917</c:v>
                </c:pt>
                <c:pt idx="1932">
                  <c:v>913</c:v>
                </c:pt>
                <c:pt idx="1933">
                  <c:v>909</c:v>
                </c:pt>
                <c:pt idx="1934">
                  <c:v>906</c:v>
                </c:pt>
                <c:pt idx="1935">
                  <c:v>902</c:v>
                </c:pt>
                <c:pt idx="1936">
                  <c:v>899</c:v>
                </c:pt>
                <c:pt idx="1937">
                  <c:v>895</c:v>
                </c:pt>
                <c:pt idx="1938">
                  <c:v>892</c:v>
                </c:pt>
                <c:pt idx="1939">
                  <c:v>889</c:v>
                </c:pt>
                <c:pt idx="1940">
                  <c:v>886</c:v>
                </c:pt>
                <c:pt idx="1941">
                  <c:v>883</c:v>
                </c:pt>
                <c:pt idx="1942">
                  <c:v>880</c:v>
                </c:pt>
                <c:pt idx="1943">
                  <c:v>877</c:v>
                </c:pt>
                <c:pt idx="1944">
                  <c:v>874</c:v>
                </c:pt>
                <c:pt idx="1945">
                  <c:v>871</c:v>
                </c:pt>
                <c:pt idx="1946">
                  <c:v>869</c:v>
                </c:pt>
                <c:pt idx="1947">
                  <c:v>866</c:v>
                </c:pt>
                <c:pt idx="1948">
                  <c:v>863</c:v>
                </c:pt>
                <c:pt idx="1949">
                  <c:v>861</c:v>
                </c:pt>
                <c:pt idx="1950">
                  <c:v>858</c:v>
                </c:pt>
                <c:pt idx="1951">
                  <c:v>856</c:v>
                </c:pt>
                <c:pt idx="1952">
                  <c:v>853</c:v>
                </c:pt>
                <c:pt idx="1953">
                  <c:v>850</c:v>
                </c:pt>
                <c:pt idx="1954">
                  <c:v>848</c:v>
                </c:pt>
                <c:pt idx="1955">
                  <c:v>846</c:v>
                </c:pt>
                <c:pt idx="1956">
                  <c:v>843</c:v>
                </c:pt>
                <c:pt idx="1957">
                  <c:v>841</c:v>
                </c:pt>
                <c:pt idx="1958">
                  <c:v>839</c:v>
                </c:pt>
                <c:pt idx="1959">
                  <c:v>836</c:v>
                </c:pt>
                <c:pt idx="1960">
                  <c:v>834</c:v>
                </c:pt>
                <c:pt idx="1961">
                  <c:v>832</c:v>
                </c:pt>
                <c:pt idx="1962">
                  <c:v>830</c:v>
                </c:pt>
                <c:pt idx="1963">
                  <c:v>827</c:v>
                </c:pt>
                <c:pt idx="1964">
                  <c:v>825</c:v>
                </c:pt>
                <c:pt idx="1965">
                  <c:v>823</c:v>
                </c:pt>
                <c:pt idx="1966">
                  <c:v>821</c:v>
                </c:pt>
                <c:pt idx="1967">
                  <c:v>819</c:v>
                </c:pt>
                <c:pt idx="1968">
                  <c:v>817</c:v>
                </c:pt>
                <c:pt idx="1969">
                  <c:v>815</c:v>
                </c:pt>
                <c:pt idx="1970">
                  <c:v>813</c:v>
                </c:pt>
                <c:pt idx="1971">
                  <c:v>811</c:v>
                </c:pt>
                <c:pt idx="1972">
                  <c:v>809</c:v>
                </c:pt>
                <c:pt idx="1973">
                  <c:v>807</c:v>
                </c:pt>
                <c:pt idx="1974">
                  <c:v>805</c:v>
                </c:pt>
                <c:pt idx="1975">
                  <c:v>803</c:v>
                </c:pt>
                <c:pt idx="1976">
                  <c:v>801</c:v>
                </c:pt>
                <c:pt idx="1977">
                  <c:v>799</c:v>
                </c:pt>
                <c:pt idx="1978">
                  <c:v>797</c:v>
                </c:pt>
                <c:pt idx="1979">
                  <c:v>795</c:v>
                </c:pt>
                <c:pt idx="1980">
                  <c:v>793</c:v>
                </c:pt>
                <c:pt idx="1981">
                  <c:v>791</c:v>
                </c:pt>
                <c:pt idx="1982">
                  <c:v>789</c:v>
                </c:pt>
                <c:pt idx="1983">
                  <c:v>787</c:v>
                </c:pt>
              </c:numCache>
            </c:numRef>
          </c:yVal>
          <c:smooth val="1"/>
        </c:ser>
        <c:ser>
          <c:idx val="3"/>
          <c:order val="1"/>
          <c:tx>
            <c:strRef>
              <c:f>'serie 20'!$D$1</c:f>
              <c:strCache>
                <c:ptCount val="1"/>
                <c:pt idx="0">
                  <c:v>EC ZONE CENTRE</c:v>
                </c:pt>
              </c:strCache>
            </c:strRef>
          </c:tx>
          <c:xVal>
            <c:numRef>
              <c:f>'serie 20'!$B$2:$B$1985</c:f>
              <c:numCache>
                <c:formatCode>0.0</c:formatCode>
                <c:ptCount val="1984"/>
                <c:pt idx="0">
                  <c:v>0</c:v>
                </c:pt>
                <c:pt idx="1">
                  <c:v>0.16666666666666671</c:v>
                </c:pt>
                <c:pt idx="2">
                  <c:v>0.33333333333333331</c:v>
                </c:pt>
                <c:pt idx="3">
                  <c:v>0.5</c:v>
                </c:pt>
                <c:pt idx="4">
                  <c:v>0.66666666666666663</c:v>
                </c:pt>
                <c:pt idx="5">
                  <c:v>0.8333333333333337</c:v>
                </c:pt>
                <c:pt idx="6">
                  <c:v>0.99999999999999989</c:v>
                </c:pt>
                <c:pt idx="7">
                  <c:v>1.1666666666666665</c:v>
                </c:pt>
                <c:pt idx="8">
                  <c:v>1.3333333333333333</c:v>
                </c:pt>
                <c:pt idx="9">
                  <c:v>1.5</c:v>
                </c:pt>
                <c:pt idx="10">
                  <c:v>1.6666666666666667</c:v>
                </c:pt>
                <c:pt idx="11">
                  <c:v>1.8333333333333335</c:v>
                </c:pt>
                <c:pt idx="12">
                  <c:v>2</c:v>
                </c:pt>
                <c:pt idx="13">
                  <c:v>2.1666666666666665</c:v>
                </c:pt>
                <c:pt idx="14">
                  <c:v>2.333333333333333</c:v>
                </c:pt>
                <c:pt idx="15">
                  <c:v>2.4999999999999987</c:v>
                </c:pt>
                <c:pt idx="16">
                  <c:v>2.6666666666666661</c:v>
                </c:pt>
                <c:pt idx="17">
                  <c:v>2.8333333333333326</c:v>
                </c:pt>
                <c:pt idx="18">
                  <c:v>2.9999999999999987</c:v>
                </c:pt>
                <c:pt idx="19">
                  <c:v>3.1666666666666647</c:v>
                </c:pt>
                <c:pt idx="20">
                  <c:v>3.3333333333333321</c:v>
                </c:pt>
                <c:pt idx="21">
                  <c:v>3.4999999999999987</c:v>
                </c:pt>
                <c:pt idx="22">
                  <c:v>3.6666666666666647</c:v>
                </c:pt>
                <c:pt idx="23">
                  <c:v>3.8333333333333317</c:v>
                </c:pt>
                <c:pt idx="24">
                  <c:v>3.9999999999999978</c:v>
                </c:pt>
                <c:pt idx="25">
                  <c:v>4.1666666666666652</c:v>
                </c:pt>
                <c:pt idx="26">
                  <c:v>4.3333333333333393</c:v>
                </c:pt>
                <c:pt idx="27">
                  <c:v>4.4999999999999991</c:v>
                </c:pt>
                <c:pt idx="28">
                  <c:v>4.6666666666666661</c:v>
                </c:pt>
                <c:pt idx="29">
                  <c:v>4.8333333333333401</c:v>
                </c:pt>
                <c:pt idx="30">
                  <c:v>5</c:v>
                </c:pt>
                <c:pt idx="31">
                  <c:v>5.166666666666667</c:v>
                </c:pt>
                <c:pt idx="32">
                  <c:v>5.333333333333341</c:v>
                </c:pt>
                <c:pt idx="33">
                  <c:v>5.5000000000000009</c:v>
                </c:pt>
                <c:pt idx="34">
                  <c:v>5.6666666666666679</c:v>
                </c:pt>
                <c:pt idx="35">
                  <c:v>5.8333333333333419</c:v>
                </c:pt>
                <c:pt idx="36">
                  <c:v>6.0000000000000018</c:v>
                </c:pt>
                <c:pt idx="37">
                  <c:v>6.1666666666666687</c:v>
                </c:pt>
                <c:pt idx="38">
                  <c:v>6.3333333333333428</c:v>
                </c:pt>
                <c:pt idx="39">
                  <c:v>6.5000000000000027</c:v>
                </c:pt>
                <c:pt idx="40">
                  <c:v>6.6666666666666696</c:v>
                </c:pt>
                <c:pt idx="41">
                  <c:v>6.8333333333333428</c:v>
                </c:pt>
                <c:pt idx="42">
                  <c:v>7.0000000000000036</c:v>
                </c:pt>
                <c:pt idx="43">
                  <c:v>7.1666666666666705</c:v>
                </c:pt>
                <c:pt idx="44">
                  <c:v>7.3333333333333437</c:v>
                </c:pt>
                <c:pt idx="45">
                  <c:v>7.5000000000000044</c:v>
                </c:pt>
                <c:pt idx="46">
                  <c:v>7.6666666666666705</c:v>
                </c:pt>
                <c:pt idx="47">
                  <c:v>7.8333333333333437</c:v>
                </c:pt>
                <c:pt idx="48">
                  <c:v>8.0000000000000053</c:v>
                </c:pt>
                <c:pt idx="49">
                  <c:v>8.1666666666666767</c:v>
                </c:pt>
                <c:pt idx="50">
                  <c:v>8.3333333333333375</c:v>
                </c:pt>
                <c:pt idx="51">
                  <c:v>8.5000000000000036</c:v>
                </c:pt>
                <c:pt idx="52">
                  <c:v>8.6666666666666767</c:v>
                </c:pt>
                <c:pt idx="53">
                  <c:v>8.8333333333333357</c:v>
                </c:pt>
                <c:pt idx="54">
                  <c:v>9.0000000000000018</c:v>
                </c:pt>
                <c:pt idx="55">
                  <c:v>9.1666666666666767</c:v>
                </c:pt>
                <c:pt idx="56">
                  <c:v>9.3333333333333357</c:v>
                </c:pt>
                <c:pt idx="57">
                  <c:v>9.5</c:v>
                </c:pt>
                <c:pt idx="58">
                  <c:v>9.6666666666666767</c:v>
                </c:pt>
                <c:pt idx="59">
                  <c:v>9.8333333333333321</c:v>
                </c:pt>
                <c:pt idx="60">
                  <c:v>10.000000000000002</c:v>
                </c:pt>
                <c:pt idx="61">
                  <c:v>10.166666666666677</c:v>
                </c:pt>
                <c:pt idx="62">
                  <c:v>10.33333333333333</c:v>
                </c:pt>
                <c:pt idx="63">
                  <c:v>10.500000000000002</c:v>
                </c:pt>
                <c:pt idx="64">
                  <c:v>10.666666666666677</c:v>
                </c:pt>
                <c:pt idx="65">
                  <c:v>10.833333333333329</c:v>
                </c:pt>
                <c:pt idx="66">
                  <c:v>11.000000000000002</c:v>
                </c:pt>
                <c:pt idx="67">
                  <c:v>11.166666666666675</c:v>
                </c:pt>
                <c:pt idx="68">
                  <c:v>11.333333333333327</c:v>
                </c:pt>
                <c:pt idx="69">
                  <c:v>11.500000000000002</c:v>
                </c:pt>
                <c:pt idx="70">
                  <c:v>11.666666666666673</c:v>
                </c:pt>
                <c:pt idx="71">
                  <c:v>11.833333333333325</c:v>
                </c:pt>
                <c:pt idx="72">
                  <c:v>12.000000000000002</c:v>
                </c:pt>
                <c:pt idx="73">
                  <c:v>12.166666666666671</c:v>
                </c:pt>
                <c:pt idx="74">
                  <c:v>12.333333333333323</c:v>
                </c:pt>
                <c:pt idx="75">
                  <c:v>12.500000000000002</c:v>
                </c:pt>
                <c:pt idx="76">
                  <c:v>12.666666666666668</c:v>
                </c:pt>
                <c:pt idx="77">
                  <c:v>12.833333333333321</c:v>
                </c:pt>
                <c:pt idx="78">
                  <c:v>13.000000000000002</c:v>
                </c:pt>
                <c:pt idx="79">
                  <c:v>13.166666666666666</c:v>
                </c:pt>
                <c:pt idx="80">
                  <c:v>13.33333333333332</c:v>
                </c:pt>
                <c:pt idx="81">
                  <c:v>13.500000000000002</c:v>
                </c:pt>
                <c:pt idx="82">
                  <c:v>13.666666666666664</c:v>
                </c:pt>
                <c:pt idx="83">
                  <c:v>13.83333333333332</c:v>
                </c:pt>
                <c:pt idx="84">
                  <c:v>14.000000000000002</c:v>
                </c:pt>
                <c:pt idx="85">
                  <c:v>14.166666666666661</c:v>
                </c:pt>
                <c:pt idx="86">
                  <c:v>14.333333333333316</c:v>
                </c:pt>
                <c:pt idx="87">
                  <c:v>14.499999999999998</c:v>
                </c:pt>
                <c:pt idx="88">
                  <c:v>14.666666666666661</c:v>
                </c:pt>
                <c:pt idx="89">
                  <c:v>14.833333333333314</c:v>
                </c:pt>
                <c:pt idx="90">
                  <c:v>14.999999999999995</c:v>
                </c:pt>
                <c:pt idx="91">
                  <c:v>15.166666666666659</c:v>
                </c:pt>
                <c:pt idx="92">
                  <c:v>15.333333333333314</c:v>
                </c:pt>
                <c:pt idx="93">
                  <c:v>15.499999999999991</c:v>
                </c:pt>
                <c:pt idx="94">
                  <c:v>15.666666666666659</c:v>
                </c:pt>
                <c:pt idx="95">
                  <c:v>15.833333333333314</c:v>
                </c:pt>
                <c:pt idx="96">
                  <c:v>15.999999999999988</c:v>
                </c:pt>
                <c:pt idx="97">
                  <c:v>16.166666666666643</c:v>
                </c:pt>
                <c:pt idx="98">
                  <c:v>16.333333333333275</c:v>
                </c:pt>
                <c:pt idx="99">
                  <c:v>16.499999999999979</c:v>
                </c:pt>
                <c:pt idx="100">
                  <c:v>16.666666666666647</c:v>
                </c:pt>
                <c:pt idx="101">
                  <c:v>16.833333333333279</c:v>
                </c:pt>
                <c:pt idx="102">
                  <c:v>16.999999999999982</c:v>
                </c:pt>
                <c:pt idx="103">
                  <c:v>17.16666666666665</c:v>
                </c:pt>
                <c:pt idx="104">
                  <c:v>17.333333333333279</c:v>
                </c:pt>
                <c:pt idx="105">
                  <c:v>17.499999999999986</c:v>
                </c:pt>
                <c:pt idx="106">
                  <c:v>17.666666666666654</c:v>
                </c:pt>
                <c:pt idx="107">
                  <c:v>17.833333333333282</c:v>
                </c:pt>
                <c:pt idx="108">
                  <c:v>17.999999999999989</c:v>
                </c:pt>
                <c:pt idx="109">
                  <c:v>18.166666666666657</c:v>
                </c:pt>
                <c:pt idx="110">
                  <c:v>18.333333333333282</c:v>
                </c:pt>
                <c:pt idx="111">
                  <c:v>18.499999999999989</c:v>
                </c:pt>
                <c:pt idx="112">
                  <c:v>18.666666666666661</c:v>
                </c:pt>
                <c:pt idx="113">
                  <c:v>18.83333333333329</c:v>
                </c:pt>
                <c:pt idx="114">
                  <c:v>18.999999999999989</c:v>
                </c:pt>
                <c:pt idx="115">
                  <c:v>19.166666666666664</c:v>
                </c:pt>
                <c:pt idx="116">
                  <c:v>19.33333333333329</c:v>
                </c:pt>
                <c:pt idx="117">
                  <c:v>19.5</c:v>
                </c:pt>
                <c:pt idx="118">
                  <c:v>19.666666666666668</c:v>
                </c:pt>
                <c:pt idx="119">
                  <c:v>19.833333333333297</c:v>
                </c:pt>
                <c:pt idx="120">
                  <c:v>20.000000000000004</c:v>
                </c:pt>
                <c:pt idx="121">
                  <c:v>20.166666666666671</c:v>
                </c:pt>
                <c:pt idx="122">
                  <c:v>20.333333333333297</c:v>
                </c:pt>
                <c:pt idx="123">
                  <c:v>20.500000000000007</c:v>
                </c:pt>
                <c:pt idx="124">
                  <c:v>20.666666666666675</c:v>
                </c:pt>
                <c:pt idx="125">
                  <c:v>20.833333333333304</c:v>
                </c:pt>
                <c:pt idx="126">
                  <c:v>21.000000000000011</c:v>
                </c:pt>
                <c:pt idx="127">
                  <c:v>21.166666666666693</c:v>
                </c:pt>
                <c:pt idx="128">
                  <c:v>21.333333333333304</c:v>
                </c:pt>
                <c:pt idx="129">
                  <c:v>21.500000000000014</c:v>
                </c:pt>
                <c:pt idx="130">
                  <c:v>21.666666666666693</c:v>
                </c:pt>
                <c:pt idx="131">
                  <c:v>21.833333333333311</c:v>
                </c:pt>
                <c:pt idx="132">
                  <c:v>22.000000000000018</c:v>
                </c:pt>
                <c:pt idx="133">
                  <c:v>22.166666666666693</c:v>
                </c:pt>
                <c:pt idx="134">
                  <c:v>22.333333333333311</c:v>
                </c:pt>
                <c:pt idx="135">
                  <c:v>22.500000000000021</c:v>
                </c:pt>
                <c:pt idx="136">
                  <c:v>22.666666666666693</c:v>
                </c:pt>
                <c:pt idx="137">
                  <c:v>22.833333333333318</c:v>
                </c:pt>
                <c:pt idx="138">
                  <c:v>23.000000000000025</c:v>
                </c:pt>
                <c:pt idx="139">
                  <c:v>23.166666666666693</c:v>
                </c:pt>
                <c:pt idx="140">
                  <c:v>23.333333333333318</c:v>
                </c:pt>
                <c:pt idx="141">
                  <c:v>23.500000000000028</c:v>
                </c:pt>
                <c:pt idx="142">
                  <c:v>23.666666666666696</c:v>
                </c:pt>
                <c:pt idx="143">
                  <c:v>23.833333333333325</c:v>
                </c:pt>
                <c:pt idx="144">
                  <c:v>24.000000000000032</c:v>
                </c:pt>
                <c:pt idx="145">
                  <c:v>24.1666666666667</c:v>
                </c:pt>
                <c:pt idx="146">
                  <c:v>24.333333333333325</c:v>
                </c:pt>
                <c:pt idx="147">
                  <c:v>24.500000000000036</c:v>
                </c:pt>
                <c:pt idx="148">
                  <c:v>24.666666666666703</c:v>
                </c:pt>
                <c:pt idx="149">
                  <c:v>24.833333333333329</c:v>
                </c:pt>
                <c:pt idx="150">
                  <c:v>25.000000000000039</c:v>
                </c:pt>
                <c:pt idx="151">
                  <c:v>25.166666666666707</c:v>
                </c:pt>
                <c:pt idx="152">
                  <c:v>25.333333333333332</c:v>
                </c:pt>
                <c:pt idx="153">
                  <c:v>25.500000000000043</c:v>
                </c:pt>
                <c:pt idx="154">
                  <c:v>25.66666666666671</c:v>
                </c:pt>
                <c:pt idx="155">
                  <c:v>25.833333333333336</c:v>
                </c:pt>
                <c:pt idx="156">
                  <c:v>26.000000000000046</c:v>
                </c:pt>
                <c:pt idx="157">
                  <c:v>26.166666666666714</c:v>
                </c:pt>
                <c:pt idx="158">
                  <c:v>26.333333333333343</c:v>
                </c:pt>
                <c:pt idx="159">
                  <c:v>26.50000000000005</c:v>
                </c:pt>
                <c:pt idx="160">
                  <c:v>26.666666666666718</c:v>
                </c:pt>
                <c:pt idx="161">
                  <c:v>26.833333333333343</c:v>
                </c:pt>
                <c:pt idx="162">
                  <c:v>27.000000000000053</c:v>
                </c:pt>
                <c:pt idx="163">
                  <c:v>27.166666666666721</c:v>
                </c:pt>
                <c:pt idx="164">
                  <c:v>27.33333333333335</c:v>
                </c:pt>
                <c:pt idx="165">
                  <c:v>27.500000000000057</c:v>
                </c:pt>
                <c:pt idx="166">
                  <c:v>27.666666666666725</c:v>
                </c:pt>
                <c:pt idx="167">
                  <c:v>27.83333333333335</c:v>
                </c:pt>
                <c:pt idx="168">
                  <c:v>28.00000000000006</c:v>
                </c:pt>
                <c:pt idx="169">
                  <c:v>28.166666666666728</c:v>
                </c:pt>
                <c:pt idx="170">
                  <c:v>28.333333333333357</c:v>
                </c:pt>
                <c:pt idx="171">
                  <c:v>28.500000000000064</c:v>
                </c:pt>
                <c:pt idx="172">
                  <c:v>28.666666666666732</c:v>
                </c:pt>
                <c:pt idx="173">
                  <c:v>28.833333333333364</c:v>
                </c:pt>
                <c:pt idx="174">
                  <c:v>29.000000000000068</c:v>
                </c:pt>
                <c:pt idx="175">
                  <c:v>29.166666666666732</c:v>
                </c:pt>
                <c:pt idx="176">
                  <c:v>29.333333333333371</c:v>
                </c:pt>
                <c:pt idx="177">
                  <c:v>29.500000000000071</c:v>
                </c:pt>
                <c:pt idx="178">
                  <c:v>29.666666666666739</c:v>
                </c:pt>
                <c:pt idx="179">
                  <c:v>29.833333333333378</c:v>
                </c:pt>
                <c:pt idx="180">
                  <c:v>30.000000000000075</c:v>
                </c:pt>
                <c:pt idx="181">
                  <c:v>30.166666666666742</c:v>
                </c:pt>
                <c:pt idx="182">
                  <c:v>30.333333333333385</c:v>
                </c:pt>
                <c:pt idx="183">
                  <c:v>30.500000000000078</c:v>
                </c:pt>
                <c:pt idx="184">
                  <c:v>30.666666666666746</c:v>
                </c:pt>
                <c:pt idx="185">
                  <c:v>30.833333333333389</c:v>
                </c:pt>
                <c:pt idx="186">
                  <c:v>31.000000000000085</c:v>
                </c:pt>
                <c:pt idx="187">
                  <c:v>31.16666666666675</c:v>
                </c:pt>
                <c:pt idx="188">
                  <c:v>31.333333333333396</c:v>
                </c:pt>
                <c:pt idx="189">
                  <c:v>31.500000000000085</c:v>
                </c:pt>
                <c:pt idx="190">
                  <c:v>31.666666666666753</c:v>
                </c:pt>
                <c:pt idx="191">
                  <c:v>31.8333333333334</c:v>
                </c:pt>
                <c:pt idx="192">
                  <c:v>32.000000000000085</c:v>
                </c:pt>
                <c:pt idx="193">
                  <c:v>32.166666666666707</c:v>
                </c:pt>
                <c:pt idx="194">
                  <c:v>32.333333333333414</c:v>
                </c:pt>
                <c:pt idx="195">
                  <c:v>32.500000000000078</c:v>
                </c:pt>
                <c:pt idx="196">
                  <c:v>32.6666666666667</c:v>
                </c:pt>
                <c:pt idx="197">
                  <c:v>32.833333333333407</c:v>
                </c:pt>
                <c:pt idx="198">
                  <c:v>33.000000000000071</c:v>
                </c:pt>
                <c:pt idx="199">
                  <c:v>33.166666666666693</c:v>
                </c:pt>
                <c:pt idx="200">
                  <c:v>33.3333333333334</c:v>
                </c:pt>
                <c:pt idx="201">
                  <c:v>33.500000000000064</c:v>
                </c:pt>
                <c:pt idx="202">
                  <c:v>33.666666666666679</c:v>
                </c:pt>
                <c:pt idx="203">
                  <c:v>33.833333333333393</c:v>
                </c:pt>
                <c:pt idx="204">
                  <c:v>34.000000000000057</c:v>
                </c:pt>
                <c:pt idx="205">
                  <c:v>34.166666666666664</c:v>
                </c:pt>
                <c:pt idx="206">
                  <c:v>34.333333333333385</c:v>
                </c:pt>
                <c:pt idx="207">
                  <c:v>34.50000000000005</c:v>
                </c:pt>
                <c:pt idx="208">
                  <c:v>34.66666666666665</c:v>
                </c:pt>
                <c:pt idx="209">
                  <c:v>34.833333333333378</c:v>
                </c:pt>
                <c:pt idx="210">
                  <c:v>35.000000000000043</c:v>
                </c:pt>
                <c:pt idx="211">
                  <c:v>35.166666666666636</c:v>
                </c:pt>
                <c:pt idx="212">
                  <c:v>35.333333333333371</c:v>
                </c:pt>
                <c:pt idx="213">
                  <c:v>35.500000000000036</c:v>
                </c:pt>
                <c:pt idx="214">
                  <c:v>35.666666666666622</c:v>
                </c:pt>
                <c:pt idx="215">
                  <c:v>35.833333333333364</c:v>
                </c:pt>
                <c:pt idx="216">
                  <c:v>36.000000000000028</c:v>
                </c:pt>
                <c:pt idx="217">
                  <c:v>36.166666666666607</c:v>
                </c:pt>
                <c:pt idx="218">
                  <c:v>36.333333333333357</c:v>
                </c:pt>
                <c:pt idx="219">
                  <c:v>36.500000000000021</c:v>
                </c:pt>
                <c:pt idx="220">
                  <c:v>36.6666666666666</c:v>
                </c:pt>
                <c:pt idx="221">
                  <c:v>36.83333333333335</c:v>
                </c:pt>
                <c:pt idx="222">
                  <c:v>37.000000000000014</c:v>
                </c:pt>
                <c:pt idx="223">
                  <c:v>37.166666666666593</c:v>
                </c:pt>
                <c:pt idx="224">
                  <c:v>37.333333333333343</c:v>
                </c:pt>
                <c:pt idx="225">
                  <c:v>37.500000000000007</c:v>
                </c:pt>
                <c:pt idx="226">
                  <c:v>37.666666666666586</c:v>
                </c:pt>
                <c:pt idx="227">
                  <c:v>37.833333333333336</c:v>
                </c:pt>
                <c:pt idx="228">
                  <c:v>38</c:v>
                </c:pt>
                <c:pt idx="229">
                  <c:v>38.166666666666579</c:v>
                </c:pt>
                <c:pt idx="230">
                  <c:v>38.333333333333329</c:v>
                </c:pt>
                <c:pt idx="231">
                  <c:v>38.5</c:v>
                </c:pt>
                <c:pt idx="232">
                  <c:v>38.666666666666572</c:v>
                </c:pt>
                <c:pt idx="233">
                  <c:v>38.833333333333321</c:v>
                </c:pt>
                <c:pt idx="234">
                  <c:v>39</c:v>
                </c:pt>
                <c:pt idx="235">
                  <c:v>39.166666666666565</c:v>
                </c:pt>
                <c:pt idx="236">
                  <c:v>39.333333333333314</c:v>
                </c:pt>
                <c:pt idx="237">
                  <c:v>39.5</c:v>
                </c:pt>
                <c:pt idx="238">
                  <c:v>39.666666666666558</c:v>
                </c:pt>
                <c:pt idx="239">
                  <c:v>39.833333333333307</c:v>
                </c:pt>
                <c:pt idx="240">
                  <c:v>40</c:v>
                </c:pt>
                <c:pt idx="241">
                  <c:v>40.166666666666551</c:v>
                </c:pt>
                <c:pt idx="242">
                  <c:v>40.3333333333333</c:v>
                </c:pt>
                <c:pt idx="243">
                  <c:v>40.5</c:v>
                </c:pt>
                <c:pt idx="244">
                  <c:v>40.666666666666544</c:v>
                </c:pt>
                <c:pt idx="245">
                  <c:v>40.833333333333293</c:v>
                </c:pt>
                <c:pt idx="246">
                  <c:v>41</c:v>
                </c:pt>
                <c:pt idx="247">
                  <c:v>41.166666666666536</c:v>
                </c:pt>
                <c:pt idx="248">
                  <c:v>41.333333333333286</c:v>
                </c:pt>
                <c:pt idx="249">
                  <c:v>41.499999999999993</c:v>
                </c:pt>
                <c:pt idx="250">
                  <c:v>41.666666666666536</c:v>
                </c:pt>
                <c:pt idx="251">
                  <c:v>41.833333333333279</c:v>
                </c:pt>
                <c:pt idx="252">
                  <c:v>41.999999999999986</c:v>
                </c:pt>
                <c:pt idx="253">
                  <c:v>42.166666666666522</c:v>
                </c:pt>
                <c:pt idx="254">
                  <c:v>42.333333333333272</c:v>
                </c:pt>
                <c:pt idx="255">
                  <c:v>42.499999999999979</c:v>
                </c:pt>
                <c:pt idx="256">
                  <c:v>42.666666666666522</c:v>
                </c:pt>
                <c:pt idx="257">
                  <c:v>42.833333333333265</c:v>
                </c:pt>
                <c:pt idx="258">
                  <c:v>42.999999999999972</c:v>
                </c:pt>
                <c:pt idx="259">
                  <c:v>43.166666666666508</c:v>
                </c:pt>
                <c:pt idx="260">
                  <c:v>43.333333333333258</c:v>
                </c:pt>
                <c:pt idx="261">
                  <c:v>43.499999999999964</c:v>
                </c:pt>
                <c:pt idx="262">
                  <c:v>43.666666666666508</c:v>
                </c:pt>
                <c:pt idx="263">
                  <c:v>43.83333333333325</c:v>
                </c:pt>
                <c:pt idx="264">
                  <c:v>43.999999999999957</c:v>
                </c:pt>
                <c:pt idx="265">
                  <c:v>44.166666666666494</c:v>
                </c:pt>
                <c:pt idx="266">
                  <c:v>44.333333333333243</c:v>
                </c:pt>
                <c:pt idx="267">
                  <c:v>44.49999999999995</c:v>
                </c:pt>
                <c:pt idx="268">
                  <c:v>44.666666666666494</c:v>
                </c:pt>
                <c:pt idx="269">
                  <c:v>44.833333333333236</c:v>
                </c:pt>
                <c:pt idx="270">
                  <c:v>44.999999999999943</c:v>
                </c:pt>
                <c:pt idx="271">
                  <c:v>45.166666666666487</c:v>
                </c:pt>
                <c:pt idx="272">
                  <c:v>45.333333333333229</c:v>
                </c:pt>
                <c:pt idx="273">
                  <c:v>45.499999999999936</c:v>
                </c:pt>
                <c:pt idx="274">
                  <c:v>45.666666666666487</c:v>
                </c:pt>
                <c:pt idx="275">
                  <c:v>45.833333333333222</c:v>
                </c:pt>
                <c:pt idx="276">
                  <c:v>45.999999999999929</c:v>
                </c:pt>
                <c:pt idx="277">
                  <c:v>46.166666666666472</c:v>
                </c:pt>
                <c:pt idx="278">
                  <c:v>46.333333333333215</c:v>
                </c:pt>
                <c:pt idx="279">
                  <c:v>46.499999999999922</c:v>
                </c:pt>
                <c:pt idx="280">
                  <c:v>46.666666666666472</c:v>
                </c:pt>
                <c:pt idx="281">
                  <c:v>46.833333333333208</c:v>
                </c:pt>
                <c:pt idx="282">
                  <c:v>46.999999999999915</c:v>
                </c:pt>
                <c:pt idx="283">
                  <c:v>47.166666666666458</c:v>
                </c:pt>
                <c:pt idx="284">
                  <c:v>47.333333333333201</c:v>
                </c:pt>
                <c:pt idx="285">
                  <c:v>47.499999999999908</c:v>
                </c:pt>
                <c:pt idx="286">
                  <c:v>47.666666666666444</c:v>
                </c:pt>
                <c:pt idx="287">
                  <c:v>47.833333333333201</c:v>
                </c:pt>
                <c:pt idx="288">
                  <c:v>47.999999999999901</c:v>
                </c:pt>
                <c:pt idx="289">
                  <c:v>48.166666666666444</c:v>
                </c:pt>
                <c:pt idx="290">
                  <c:v>48.333333333333186</c:v>
                </c:pt>
                <c:pt idx="291">
                  <c:v>48.499999999999893</c:v>
                </c:pt>
                <c:pt idx="292">
                  <c:v>48.666666666666437</c:v>
                </c:pt>
                <c:pt idx="293">
                  <c:v>48.833333333333179</c:v>
                </c:pt>
                <c:pt idx="294">
                  <c:v>48.999999999999893</c:v>
                </c:pt>
                <c:pt idx="295">
                  <c:v>49.166666666666437</c:v>
                </c:pt>
                <c:pt idx="296">
                  <c:v>49.333333333333172</c:v>
                </c:pt>
                <c:pt idx="297">
                  <c:v>49.499999999999886</c:v>
                </c:pt>
                <c:pt idx="298">
                  <c:v>49.666666666666423</c:v>
                </c:pt>
                <c:pt idx="299">
                  <c:v>49.833333333333165</c:v>
                </c:pt>
                <c:pt idx="300">
                  <c:v>49.999999999999879</c:v>
                </c:pt>
                <c:pt idx="301">
                  <c:v>50.166666666666423</c:v>
                </c:pt>
                <c:pt idx="302">
                  <c:v>50.333333333333158</c:v>
                </c:pt>
                <c:pt idx="303">
                  <c:v>50.499999999999872</c:v>
                </c:pt>
                <c:pt idx="304">
                  <c:v>50.666666666666409</c:v>
                </c:pt>
                <c:pt idx="305">
                  <c:v>50.833333333333151</c:v>
                </c:pt>
                <c:pt idx="306">
                  <c:v>50.999999999999865</c:v>
                </c:pt>
                <c:pt idx="307">
                  <c:v>51.166666666666394</c:v>
                </c:pt>
                <c:pt idx="308">
                  <c:v>51.333333333333151</c:v>
                </c:pt>
                <c:pt idx="309">
                  <c:v>51.499999999999858</c:v>
                </c:pt>
                <c:pt idx="310">
                  <c:v>51.666666666666394</c:v>
                </c:pt>
                <c:pt idx="311">
                  <c:v>51.833333333333137</c:v>
                </c:pt>
                <c:pt idx="312">
                  <c:v>51.999999999999844</c:v>
                </c:pt>
                <c:pt idx="313">
                  <c:v>52.166666666666387</c:v>
                </c:pt>
                <c:pt idx="314">
                  <c:v>52.33333333333313</c:v>
                </c:pt>
                <c:pt idx="315">
                  <c:v>52.499999999999844</c:v>
                </c:pt>
                <c:pt idx="316">
                  <c:v>52.666666666666387</c:v>
                </c:pt>
                <c:pt idx="317">
                  <c:v>52.833333333333123</c:v>
                </c:pt>
                <c:pt idx="318">
                  <c:v>52.999999999999837</c:v>
                </c:pt>
                <c:pt idx="319">
                  <c:v>53.166666666666373</c:v>
                </c:pt>
                <c:pt idx="320">
                  <c:v>53.333333333333115</c:v>
                </c:pt>
                <c:pt idx="321">
                  <c:v>53.499999999999829</c:v>
                </c:pt>
                <c:pt idx="322">
                  <c:v>53.666666666666373</c:v>
                </c:pt>
                <c:pt idx="323">
                  <c:v>53.833333333333108</c:v>
                </c:pt>
                <c:pt idx="324">
                  <c:v>53.999999999999822</c:v>
                </c:pt>
                <c:pt idx="325">
                  <c:v>54.166666666666359</c:v>
                </c:pt>
                <c:pt idx="326">
                  <c:v>54.333333333333101</c:v>
                </c:pt>
                <c:pt idx="327">
                  <c:v>54.499999999999815</c:v>
                </c:pt>
                <c:pt idx="328">
                  <c:v>54.666666666666345</c:v>
                </c:pt>
                <c:pt idx="329">
                  <c:v>54.833333333333101</c:v>
                </c:pt>
                <c:pt idx="330">
                  <c:v>54.999999999999808</c:v>
                </c:pt>
                <c:pt idx="331">
                  <c:v>55.166666666666345</c:v>
                </c:pt>
                <c:pt idx="332">
                  <c:v>55.333333333333087</c:v>
                </c:pt>
                <c:pt idx="333">
                  <c:v>55.499999999999794</c:v>
                </c:pt>
                <c:pt idx="334">
                  <c:v>55.666666666666337</c:v>
                </c:pt>
                <c:pt idx="335">
                  <c:v>55.83333333333308</c:v>
                </c:pt>
                <c:pt idx="336">
                  <c:v>55.999999999999794</c:v>
                </c:pt>
                <c:pt idx="337">
                  <c:v>56.166666666666337</c:v>
                </c:pt>
                <c:pt idx="338">
                  <c:v>56.333333333333073</c:v>
                </c:pt>
                <c:pt idx="339">
                  <c:v>56.499999999999787</c:v>
                </c:pt>
                <c:pt idx="340">
                  <c:v>56.666666666666323</c:v>
                </c:pt>
                <c:pt idx="341">
                  <c:v>56.833333333333066</c:v>
                </c:pt>
                <c:pt idx="342">
                  <c:v>56.99999999999978</c:v>
                </c:pt>
                <c:pt idx="343">
                  <c:v>57.166666666666323</c:v>
                </c:pt>
                <c:pt idx="344">
                  <c:v>57.333333333333059</c:v>
                </c:pt>
                <c:pt idx="345">
                  <c:v>57.499999999999773</c:v>
                </c:pt>
                <c:pt idx="346">
                  <c:v>57.666666666666309</c:v>
                </c:pt>
                <c:pt idx="347">
                  <c:v>57.833333333333051</c:v>
                </c:pt>
                <c:pt idx="348">
                  <c:v>57.999999999999766</c:v>
                </c:pt>
                <c:pt idx="349">
                  <c:v>58.166666666666295</c:v>
                </c:pt>
                <c:pt idx="350">
                  <c:v>58.333333333333051</c:v>
                </c:pt>
                <c:pt idx="351">
                  <c:v>58.499999999999758</c:v>
                </c:pt>
                <c:pt idx="352">
                  <c:v>58.666666666666295</c:v>
                </c:pt>
                <c:pt idx="353">
                  <c:v>58.833333333333037</c:v>
                </c:pt>
                <c:pt idx="354">
                  <c:v>58.999999999999744</c:v>
                </c:pt>
                <c:pt idx="355">
                  <c:v>59.166666666666288</c:v>
                </c:pt>
                <c:pt idx="356">
                  <c:v>59.33333333333303</c:v>
                </c:pt>
                <c:pt idx="357">
                  <c:v>59.499999999999737</c:v>
                </c:pt>
                <c:pt idx="358">
                  <c:v>59.666666666666288</c:v>
                </c:pt>
                <c:pt idx="359">
                  <c:v>59.833333333333023</c:v>
                </c:pt>
                <c:pt idx="360">
                  <c:v>59.999999999999687</c:v>
                </c:pt>
                <c:pt idx="361">
                  <c:v>60.166666666666273</c:v>
                </c:pt>
                <c:pt idx="362">
                  <c:v>60.333333333333016</c:v>
                </c:pt>
                <c:pt idx="363">
                  <c:v>60.49999999999968</c:v>
                </c:pt>
                <c:pt idx="364">
                  <c:v>60.666666666666273</c:v>
                </c:pt>
                <c:pt idx="365">
                  <c:v>60.833333333333009</c:v>
                </c:pt>
                <c:pt idx="366">
                  <c:v>60.999999999999673</c:v>
                </c:pt>
                <c:pt idx="367">
                  <c:v>61.166666666666259</c:v>
                </c:pt>
                <c:pt idx="368">
                  <c:v>61.333333333333002</c:v>
                </c:pt>
                <c:pt idx="369">
                  <c:v>61.499999999999666</c:v>
                </c:pt>
                <c:pt idx="370">
                  <c:v>61.666666666666245</c:v>
                </c:pt>
                <c:pt idx="371">
                  <c:v>61.833333333333002</c:v>
                </c:pt>
                <c:pt idx="372">
                  <c:v>61.999999999999659</c:v>
                </c:pt>
                <c:pt idx="373">
                  <c:v>62.166666666666245</c:v>
                </c:pt>
                <c:pt idx="374">
                  <c:v>62.333333333332988</c:v>
                </c:pt>
                <c:pt idx="375">
                  <c:v>62.499999999999652</c:v>
                </c:pt>
                <c:pt idx="376">
                  <c:v>62.666666666666238</c:v>
                </c:pt>
                <c:pt idx="377">
                  <c:v>62.83333333333298</c:v>
                </c:pt>
                <c:pt idx="378">
                  <c:v>62.999999999999652</c:v>
                </c:pt>
                <c:pt idx="379">
                  <c:v>63.166666666666238</c:v>
                </c:pt>
                <c:pt idx="380">
                  <c:v>63.333333333332973</c:v>
                </c:pt>
                <c:pt idx="381">
                  <c:v>63.499999999999638</c:v>
                </c:pt>
                <c:pt idx="382">
                  <c:v>63.666666666666224</c:v>
                </c:pt>
                <c:pt idx="383">
                  <c:v>63.833333333332966</c:v>
                </c:pt>
                <c:pt idx="384">
                  <c:v>63.999999999999631</c:v>
                </c:pt>
                <c:pt idx="385">
                  <c:v>64.166666666666302</c:v>
                </c:pt>
                <c:pt idx="386">
                  <c:v>64.333333333332959</c:v>
                </c:pt>
                <c:pt idx="387">
                  <c:v>64.499999999999744</c:v>
                </c:pt>
                <c:pt idx="388">
                  <c:v>64.666666666666316</c:v>
                </c:pt>
                <c:pt idx="389">
                  <c:v>64.833333333332988</c:v>
                </c:pt>
                <c:pt idx="390">
                  <c:v>64.999999999999758</c:v>
                </c:pt>
                <c:pt idx="391">
                  <c:v>65.16666666666633</c:v>
                </c:pt>
                <c:pt idx="392">
                  <c:v>65.333333333332988</c:v>
                </c:pt>
                <c:pt idx="393">
                  <c:v>65.499999999999758</c:v>
                </c:pt>
                <c:pt idx="394">
                  <c:v>65.666666666666345</c:v>
                </c:pt>
                <c:pt idx="395">
                  <c:v>65.833333333332988</c:v>
                </c:pt>
                <c:pt idx="396">
                  <c:v>65.999999999999787</c:v>
                </c:pt>
                <c:pt idx="397">
                  <c:v>66.166666666666373</c:v>
                </c:pt>
                <c:pt idx="398">
                  <c:v>66.333333333332988</c:v>
                </c:pt>
                <c:pt idx="399">
                  <c:v>66.499999999999801</c:v>
                </c:pt>
                <c:pt idx="400">
                  <c:v>66.666666666666373</c:v>
                </c:pt>
                <c:pt idx="401">
                  <c:v>66.833333333332988</c:v>
                </c:pt>
                <c:pt idx="402">
                  <c:v>66.999999999999815</c:v>
                </c:pt>
                <c:pt idx="403">
                  <c:v>67.166666666666387</c:v>
                </c:pt>
                <c:pt idx="404">
                  <c:v>67.333333333333059</c:v>
                </c:pt>
                <c:pt idx="405">
                  <c:v>67.499999999999829</c:v>
                </c:pt>
                <c:pt idx="406">
                  <c:v>67.666666666666401</c:v>
                </c:pt>
                <c:pt idx="407">
                  <c:v>67.833333333333059</c:v>
                </c:pt>
                <c:pt idx="408">
                  <c:v>67.999999999999844</c:v>
                </c:pt>
                <c:pt idx="409">
                  <c:v>68.166666666666416</c:v>
                </c:pt>
                <c:pt idx="410">
                  <c:v>68.333333333333059</c:v>
                </c:pt>
                <c:pt idx="411">
                  <c:v>68.499999999999858</c:v>
                </c:pt>
                <c:pt idx="412">
                  <c:v>68.66666666666643</c:v>
                </c:pt>
                <c:pt idx="413">
                  <c:v>68.833333333333059</c:v>
                </c:pt>
                <c:pt idx="414">
                  <c:v>68.999999999999858</c:v>
                </c:pt>
                <c:pt idx="415">
                  <c:v>69.166666666666444</c:v>
                </c:pt>
                <c:pt idx="416">
                  <c:v>69.333333333333059</c:v>
                </c:pt>
                <c:pt idx="417">
                  <c:v>69.499999999999886</c:v>
                </c:pt>
                <c:pt idx="418">
                  <c:v>69.666666666666472</c:v>
                </c:pt>
                <c:pt idx="419">
                  <c:v>69.833333333333059</c:v>
                </c:pt>
                <c:pt idx="420">
                  <c:v>69.999999999999901</c:v>
                </c:pt>
                <c:pt idx="421">
                  <c:v>70.166666666666472</c:v>
                </c:pt>
                <c:pt idx="422">
                  <c:v>70.333333333333059</c:v>
                </c:pt>
                <c:pt idx="423">
                  <c:v>70.499999999999915</c:v>
                </c:pt>
                <c:pt idx="424">
                  <c:v>70.666666666666487</c:v>
                </c:pt>
                <c:pt idx="425">
                  <c:v>70.833333333333158</c:v>
                </c:pt>
                <c:pt idx="426">
                  <c:v>70.999999999999929</c:v>
                </c:pt>
                <c:pt idx="427">
                  <c:v>71.166666666666501</c:v>
                </c:pt>
                <c:pt idx="428">
                  <c:v>71.333333333333158</c:v>
                </c:pt>
                <c:pt idx="429">
                  <c:v>71.499999999999943</c:v>
                </c:pt>
                <c:pt idx="430">
                  <c:v>71.666666666666515</c:v>
                </c:pt>
                <c:pt idx="431">
                  <c:v>71.833333333333158</c:v>
                </c:pt>
                <c:pt idx="432">
                  <c:v>71.999999999999957</c:v>
                </c:pt>
                <c:pt idx="433">
                  <c:v>72.166666666666529</c:v>
                </c:pt>
                <c:pt idx="434">
                  <c:v>72.333333333333158</c:v>
                </c:pt>
                <c:pt idx="435">
                  <c:v>72.499999999999957</c:v>
                </c:pt>
                <c:pt idx="436">
                  <c:v>72.666666666666544</c:v>
                </c:pt>
                <c:pt idx="437">
                  <c:v>72.833333333333158</c:v>
                </c:pt>
                <c:pt idx="438">
                  <c:v>72.999999999999972</c:v>
                </c:pt>
                <c:pt idx="439">
                  <c:v>73.166666666666572</c:v>
                </c:pt>
                <c:pt idx="440">
                  <c:v>73.333333333333158</c:v>
                </c:pt>
                <c:pt idx="441">
                  <c:v>73.499999999999986</c:v>
                </c:pt>
                <c:pt idx="442">
                  <c:v>73.666666666666572</c:v>
                </c:pt>
                <c:pt idx="443">
                  <c:v>73.833333333333158</c:v>
                </c:pt>
                <c:pt idx="444">
                  <c:v>74</c:v>
                </c:pt>
                <c:pt idx="445">
                  <c:v>74.166666666666586</c:v>
                </c:pt>
                <c:pt idx="446">
                  <c:v>74.333333333333258</c:v>
                </c:pt>
                <c:pt idx="447">
                  <c:v>74.5</c:v>
                </c:pt>
                <c:pt idx="448">
                  <c:v>74.6666666666666</c:v>
                </c:pt>
                <c:pt idx="449">
                  <c:v>74.833333333333258</c:v>
                </c:pt>
                <c:pt idx="450">
                  <c:v>75</c:v>
                </c:pt>
                <c:pt idx="451">
                  <c:v>75.166666666666615</c:v>
                </c:pt>
                <c:pt idx="452">
                  <c:v>75.333333333333258</c:v>
                </c:pt>
                <c:pt idx="453">
                  <c:v>75.5</c:v>
                </c:pt>
                <c:pt idx="454">
                  <c:v>75.666666666666629</c:v>
                </c:pt>
                <c:pt idx="455">
                  <c:v>75.833333333333258</c:v>
                </c:pt>
                <c:pt idx="456">
                  <c:v>76</c:v>
                </c:pt>
                <c:pt idx="457">
                  <c:v>76.166666666666643</c:v>
                </c:pt>
                <c:pt idx="458">
                  <c:v>76.333333333333258</c:v>
                </c:pt>
                <c:pt idx="459">
                  <c:v>76.5</c:v>
                </c:pt>
                <c:pt idx="460">
                  <c:v>76.666666666666657</c:v>
                </c:pt>
                <c:pt idx="461">
                  <c:v>76.833333333333258</c:v>
                </c:pt>
                <c:pt idx="462">
                  <c:v>77</c:v>
                </c:pt>
                <c:pt idx="463">
                  <c:v>77.166666666666671</c:v>
                </c:pt>
                <c:pt idx="464">
                  <c:v>77.333333333333258</c:v>
                </c:pt>
                <c:pt idx="465">
                  <c:v>77.500000000000014</c:v>
                </c:pt>
                <c:pt idx="466">
                  <c:v>77.666666666666686</c:v>
                </c:pt>
                <c:pt idx="467">
                  <c:v>77.833333333333272</c:v>
                </c:pt>
                <c:pt idx="468">
                  <c:v>78.000000000000028</c:v>
                </c:pt>
                <c:pt idx="469">
                  <c:v>78.1666666666667</c:v>
                </c:pt>
                <c:pt idx="470">
                  <c:v>78.333333333333286</c:v>
                </c:pt>
                <c:pt idx="471">
                  <c:v>78.500000000000043</c:v>
                </c:pt>
                <c:pt idx="472">
                  <c:v>78.666666666666714</c:v>
                </c:pt>
                <c:pt idx="473">
                  <c:v>78.8333333333333</c:v>
                </c:pt>
                <c:pt idx="474">
                  <c:v>79.000000000000057</c:v>
                </c:pt>
                <c:pt idx="475">
                  <c:v>79.166666666666728</c:v>
                </c:pt>
                <c:pt idx="476">
                  <c:v>79.333333333333314</c:v>
                </c:pt>
                <c:pt idx="477">
                  <c:v>79.500000000000071</c:v>
                </c:pt>
                <c:pt idx="478">
                  <c:v>79.666666666666742</c:v>
                </c:pt>
                <c:pt idx="479">
                  <c:v>79.833333333333329</c:v>
                </c:pt>
                <c:pt idx="480">
                  <c:v>80.000000000000085</c:v>
                </c:pt>
                <c:pt idx="481">
                  <c:v>80.166666666666757</c:v>
                </c:pt>
                <c:pt idx="482">
                  <c:v>80.333333333333343</c:v>
                </c:pt>
                <c:pt idx="483">
                  <c:v>80.500000000000099</c:v>
                </c:pt>
                <c:pt idx="484">
                  <c:v>80.666666666666771</c:v>
                </c:pt>
                <c:pt idx="485">
                  <c:v>80.833333333333357</c:v>
                </c:pt>
                <c:pt idx="486">
                  <c:v>81.000000000000114</c:v>
                </c:pt>
                <c:pt idx="487">
                  <c:v>81.166666666666785</c:v>
                </c:pt>
                <c:pt idx="488">
                  <c:v>81.333333333333371</c:v>
                </c:pt>
                <c:pt idx="489">
                  <c:v>81.500000000000128</c:v>
                </c:pt>
                <c:pt idx="490">
                  <c:v>81.666666666666799</c:v>
                </c:pt>
                <c:pt idx="491">
                  <c:v>81.833333333333385</c:v>
                </c:pt>
                <c:pt idx="492">
                  <c:v>82.000000000000142</c:v>
                </c:pt>
                <c:pt idx="493">
                  <c:v>82.166666666666814</c:v>
                </c:pt>
                <c:pt idx="494">
                  <c:v>82.3333333333334</c:v>
                </c:pt>
                <c:pt idx="495">
                  <c:v>82.500000000000156</c:v>
                </c:pt>
                <c:pt idx="496">
                  <c:v>82.666666666666828</c:v>
                </c:pt>
                <c:pt idx="497">
                  <c:v>82.833333333333414</c:v>
                </c:pt>
                <c:pt idx="498">
                  <c:v>83.000000000000171</c:v>
                </c:pt>
                <c:pt idx="499">
                  <c:v>83.166666666666842</c:v>
                </c:pt>
                <c:pt idx="500">
                  <c:v>83.333333333333428</c:v>
                </c:pt>
                <c:pt idx="501">
                  <c:v>83.500000000000185</c:v>
                </c:pt>
                <c:pt idx="502">
                  <c:v>83.666666666666856</c:v>
                </c:pt>
                <c:pt idx="503">
                  <c:v>83.833333333333442</c:v>
                </c:pt>
                <c:pt idx="504">
                  <c:v>84.000000000000199</c:v>
                </c:pt>
                <c:pt idx="505">
                  <c:v>84.16666666666687</c:v>
                </c:pt>
                <c:pt idx="506">
                  <c:v>84.333333333333456</c:v>
                </c:pt>
                <c:pt idx="507">
                  <c:v>84.500000000000213</c:v>
                </c:pt>
                <c:pt idx="508">
                  <c:v>84.666666666666885</c:v>
                </c:pt>
                <c:pt idx="509">
                  <c:v>84.833333333333471</c:v>
                </c:pt>
                <c:pt idx="510">
                  <c:v>85.000000000000213</c:v>
                </c:pt>
                <c:pt idx="511">
                  <c:v>85.166666666666899</c:v>
                </c:pt>
                <c:pt idx="512">
                  <c:v>85.333333333333485</c:v>
                </c:pt>
                <c:pt idx="513">
                  <c:v>85.500000000000242</c:v>
                </c:pt>
                <c:pt idx="514">
                  <c:v>85.666666666666913</c:v>
                </c:pt>
                <c:pt idx="515">
                  <c:v>85.833333333333499</c:v>
                </c:pt>
                <c:pt idx="516">
                  <c:v>86.000000000000256</c:v>
                </c:pt>
                <c:pt idx="517">
                  <c:v>86.166666666666913</c:v>
                </c:pt>
                <c:pt idx="518">
                  <c:v>86.333333333333513</c:v>
                </c:pt>
                <c:pt idx="519">
                  <c:v>86.50000000000027</c:v>
                </c:pt>
                <c:pt idx="520">
                  <c:v>86.666666666666941</c:v>
                </c:pt>
                <c:pt idx="521">
                  <c:v>86.833333333333528</c:v>
                </c:pt>
                <c:pt idx="522">
                  <c:v>87.000000000000284</c:v>
                </c:pt>
                <c:pt idx="523">
                  <c:v>87.166666666666956</c:v>
                </c:pt>
                <c:pt idx="524">
                  <c:v>87.333333333333528</c:v>
                </c:pt>
                <c:pt idx="525">
                  <c:v>87.500000000000298</c:v>
                </c:pt>
                <c:pt idx="526">
                  <c:v>87.66666666666697</c:v>
                </c:pt>
                <c:pt idx="527">
                  <c:v>87.833333333333542</c:v>
                </c:pt>
                <c:pt idx="528">
                  <c:v>88.000000000000313</c:v>
                </c:pt>
                <c:pt idx="529">
                  <c:v>88.166666666666984</c:v>
                </c:pt>
                <c:pt idx="530">
                  <c:v>88.333333333333556</c:v>
                </c:pt>
                <c:pt idx="531">
                  <c:v>88.500000000000313</c:v>
                </c:pt>
                <c:pt idx="532">
                  <c:v>88.666666666666998</c:v>
                </c:pt>
                <c:pt idx="533">
                  <c:v>88.83333333333357</c:v>
                </c:pt>
                <c:pt idx="534">
                  <c:v>89.000000000000341</c:v>
                </c:pt>
                <c:pt idx="535">
                  <c:v>89.166666666667027</c:v>
                </c:pt>
                <c:pt idx="536">
                  <c:v>89.333333333333584</c:v>
                </c:pt>
                <c:pt idx="537">
                  <c:v>89.500000000000355</c:v>
                </c:pt>
                <c:pt idx="538">
                  <c:v>89.666666666667027</c:v>
                </c:pt>
                <c:pt idx="539">
                  <c:v>89.833333333333599</c:v>
                </c:pt>
                <c:pt idx="540">
                  <c:v>90.000000000000369</c:v>
                </c:pt>
                <c:pt idx="541">
                  <c:v>90.166666666667126</c:v>
                </c:pt>
                <c:pt idx="542">
                  <c:v>90.333333333333627</c:v>
                </c:pt>
                <c:pt idx="543">
                  <c:v>90.500000000000384</c:v>
                </c:pt>
                <c:pt idx="544">
                  <c:v>90.666666666667126</c:v>
                </c:pt>
                <c:pt idx="545">
                  <c:v>90.833333333333627</c:v>
                </c:pt>
                <c:pt idx="546">
                  <c:v>91.000000000000398</c:v>
                </c:pt>
                <c:pt idx="547">
                  <c:v>91.166666666667126</c:v>
                </c:pt>
                <c:pt idx="548">
                  <c:v>91.333333333333641</c:v>
                </c:pt>
                <c:pt idx="549">
                  <c:v>91.500000000000412</c:v>
                </c:pt>
                <c:pt idx="550">
                  <c:v>91.666666666667126</c:v>
                </c:pt>
                <c:pt idx="551">
                  <c:v>91.833333333333655</c:v>
                </c:pt>
                <c:pt idx="552">
                  <c:v>92.000000000000412</c:v>
                </c:pt>
                <c:pt idx="553">
                  <c:v>92.166666666667126</c:v>
                </c:pt>
                <c:pt idx="554">
                  <c:v>92.33333333333367</c:v>
                </c:pt>
                <c:pt idx="555">
                  <c:v>92.500000000000441</c:v>
                </c:pt>
                <c:pt idx="556">
                  <c:v>92.666666666667126</c:v>
                </c:pt>
                <c:pt idx="557">
                  <c:v>92.833333333333684</c:v>
                </c:pt>
                <c:pt idx="558">
                  <c:v>93.000000000000455</c:v>
                </c:pt>
                <c:pt idx="559">
                  <c:v>93.166666666667126</c:v>
                </c:pt>
                <c:pt idx="560">
                  <c:v>93.333333333333698</c:v>
                </c:pt>
                <c:pt idx="561">
                  <c:v>93.500000000000469</c:v>
                </c:pt>
                <c:pt idx="562">
                  <c:v>93.666666666667197</c:v>
                </c:pt>
                <c:pt idx="563">
                  <c:v>93.833333333333727</c:v>
                </c:pt>
                <c:pt idx="564">
                  <c:v>94.000000000000483</c:v>
                </c:pt>
                <c:pt idx="565">
                  <c:v>94.166666666667197</c:v>
                </c:pt>
                <c:pt idx="566">
                  <c:v>94.333333333333727</c:v>
                </c:pt>
                <c:pt idx="567">
                  <c:v>94.500000000000483</c:v>
                </c:pt>
                <c:pt idx="568">
                  <c:v>94.666666666667197</c:v>
                </c:pt>
                <c:pt idx="569">
                  <c:v>94.833333333333741</c:v>
                </c:pt>
                <c:pt idx="570">
                  <c:v>95.000000000000512</c:v>
                </c:pt>
                <c:pt idx="571">
                  <c:v>95.166666666667197</c:v>
                </c:pt>
                <c:pt idx="572">
                  <c:v>95.333333333333755</c:v>
                </c:pt>
                <c:pt idx="573">
                  <c:v>95.500000000000512</c:v>
                </c:pt>
                <c:pt idx="574">
                  <c:v>95.666666666667197</c:v>
                </c:pt>
                <c:pt idx="575">
                  <c:v>95.833333333333769</c:v>
                </c:pt>
                <c:pt idx="576">
                  <c:v>96.00000000000054</c:v>
                </c:pt>
                <c:pt idx="577">
                  <c:v>96.166666666667226</c:v>
                </c:pt>
                <c:pt idx="578">
                  <c:v>96.333333333333783</c:v>
                </c:pt>
                <c:pt idx="579">
                  <c:v>96.500000000000554</c:v>
                </c:pt>
                <c:pt idx="580">
                  <c:v>96.666666666667226</c:v>
                </c:pt>
                <c:pt idx="581">
                  <c:v>96.833333333333783</c:v>
                </c:pt>
                <c:pt idx="582">
                  <c:v>97.000000000000568</c:v>
                </c:pt>
                <c:pt idx="583">
                  <c:v>97.166666666667297</c:v>
                </c:pt>
                <c:pt idx="584">
                  <c:v>97.333333333333798</c:v>
                </c:pt>
                <c:pt idx="585">
                  <c:v>97.500000000000583</c:v>
                </c:pt>
                <c:pt idx="586">
                  <c:v>97.666666666667297</c:v>
                </c:pt>
                <c:pt idx="587">
                  <c:v>97.833333333333798</c:v>
                </c:pt>
                <c:pt idx="588">
                  <c:v>98.000000000000583</c:v>
                </c:pt>
                <c:pt idx="589">
                  <c:v>98.166666666667297</c:v>
                </c:pt>
                <c:pt idx="590">
                  <c:v>98.333333333333826</c:v>
                </c:pt>
                <c:pt idx="591">
                  <c:v>98.500000000000611</c:v>
                </c:pt>
                <c:pt idx="592">
                  <c:v>98.666666666667297</c:v>
                </c:pt>
                <c:pt idx="593">
                  <c:v>98.83333333333384</c:v>
                </c:pt>
                <c:pt idx="594">
                  <c:v>99.000000000000611</c:v>
                </c:pt>
                <c:pt idx="595">
                  <c:v>99.166666666667297</c:v>
                </c:pt>
                <c:pt idx="596">
                  <c:v>99.333333333333854</c:v>
                </c:pt>
                <c:pt idx="597">
                  <c:v>99.500000000000639</c:v>
                </c:pt>
                <c:pt idx="598">
                  <c:v>99.666666666667325</c:v>
                </c:pt>
                <c:pt idx="599">
                  <c:v>99.833333333333869</c:v>
                </c:pt>
                <c:pt idx="600">
                  <c:v>100.00000000000065</c:v>
                </c:pt>
                <c:pt idx="601">
                  <c:v>100.16666666666741</c:v>
                </c:pt>
                <c:pt idx="602">
                  <c:v>100.33333333333391</c:v>
                </c:pt>
                <c:pt idx="603">
                  <c:v>100.50000000000067</c:v>
                </c:pt>
                <c:pt idx="604">
                  <c:v>100.66666666666742</c:v>
                </c:pt>
                <c:pt idx="605">
                  <c:v>100.83333333333393</c:v>
                </c:pt>
                <c:pt idx="606">
                  <c:v>101.00000000000068</c:v>
                </c:pt>
                <c:pt idx="607">
                  <c:v>101.16666666666742</c:v>
                </c:pt>
                <c:pt idx="608">
                  <c:v>101.33333333333393</c:v>
                </c:pt>
                <c:pt idx="609">
                  <c:v>101.5000000000007</c:v>
                </c:pt>
                <c:pt idx="610">
                  <c:v>101.66666666666742</c:v>
                </c:pt>
                <c:pt idx="611">
                  <c:v>101.83333333333394</c:v>
                </c:pt>
                <c:pt idx="612">
                  <c:v>102.00000000000071</c:v>
                </c:pt>
                <c:pt idx="613">
                  <c:v>102.16666666666742</c:v>
                </c:pt>
                <c:pt idx="614">
                  <c:v>102.33333333333395</c:v>
                </c:pt>
                <c:pt idx="615">
                  <c:v>102.50000000000071</c:v>
                </c:pt>
                <c:pt idx="616">
                  <c:v>102.66666666666742</c:v>
                </c:pt>
                <c:pt idx="617">
                  <c:v>102.83333333333397</c:v>
                </c:pt>
                <c:pt idx="618">
                  <c:v>103.00000000000074</c:v>
                </c:pt>
                <c:pt idx="619">
                  <c:v>103.16666666666742</c:v>
                </c:pt>
                <c:pt idx="620">
                  <c:v>103.33333333333398</c:v>
                </c:pt>
                <c:pt idx="621">
                  <c:v>103.50000000000075</c:v>
                </c:pt>
                <c:pt idx="622">
                  <c:v>103.66666666666742</c:v>
                </c:pt>
                <c:pt idx="623">
                  <c:v>103.833333333334</c:v>
                </c:pt>
                <c:pt idx="624">
                  <c:v>104.00000000000077</c:v>
                </c:pt>
                <c:pt idx="625">
                  <c:v>104.16666666666752</c:v>
                </c:pt>
                <c:pt idx="626">
                  <c:v>104.33333333333402</c:v>
                </c:pt>
                <c:pt idx="627">
                  <c:v>104.50000000000078</c:v>
                </c:pt>
                <c:pt idx="628">
                  <c:v>104.66666666666752</c:v>
                </c:pt>
                <c:pt idx="629">
                  <c:v>104.83333333333402</c:v>
                </c:pt>
                <c:pt idx="630">
                  <c:v>105.0000000000008</c:v>
                </c:pt>
                <c:pt idx="631">
                  <c:v>105.16666666666752</c:v>
                </c:pt>
                <c:pt idx="632">
                  <c:v>105.33333333333404</c:v>
                </c:pt>
                <c:pt idx="633">
                  <c:v>105.50000000000081</c:v>
                </c:pt>
                <c:pt idx="634">
                  <c:v>105.66666666666752</c:v>
                </c:pt>
                <c:pt idx="635">
                  <c:v>105.83333333333405</c:v>
                </c:pt>
                <c:pt idx="636">
                  <c:v>106.00000000000081</c:v>
                </c:pt>
                <c:pt idx="637">
                  <c:v>106.16666666666752</c:v>
                </c:pt>
                <c:pt idx="638">
                  <c:v>106.33333333333407</c:v>
                </c:pt>
                <c:pt idx="639">
                  <c:v>106.50000000000084</c:v>
                </c:pt>
                <c:pt idx="640">
                  <c:v>106.66666666666752</c:v>
                </c:pt>
                <c:pt idx="641">
                  <c:v>106.83333333333408</c:v>
                </c:pt>
                <c:pt idx="642">
                  <c:v>107.00000000000085</c:v>
                </c:pt>
                <c:pt idx="643">
                  <c:v>107.16666666666752</c:v>
                </c:pt>
                <c:pt idx="644">
                  <c:v>107.3333333333341</c:v>
                </c:pt>
                <c:pt idx="645">
                  <c:v>107.50000000000087</c:v>
                </c:pt>
                <c:pt idx="646">
                  <c:v>107.66666666666762</c:v>
                </c:pt>
                <c:pt idx="647">
                  <c:v>107.83333333333412</c:v>
                </c:pt>
                <c:pt idx="648">
                  <c:v>108.00000000000088</c:v>
                </c:pt>
                <c:pt idx="649">
                  <c:v>108.16666666666762</c:v>
                </c:pt>
                <c:pt idx="650">
                  <c:v>108.33333333333412</c:v>
                </c:pt>
                <c:pt idx="651">
                  <c:v>108.5000000000009</c:v>
                </c:pt>
                <c:pt idx="652">
                  <c:v>108.66666666666762</c:v>
                </c:pt>
                <c:pt idx="653">
                  <c:v>108.83333333333414</c:v>
                </c:pt>
                <c:pt idx="654">
                  <c:v>109.00000000000091</c:v>
                </c:pt>
                <c:pt idx="655">
                  <c:v>109.16666666666762</c:v>
                </c:pt>
                <c:pt idx="656">
                  <c:v>109.33333333333415</c:v>
                </c:pt>
                <c:pt idx="657">
                  <c:v>109.50000000000091</c:v>
                </c:pt>
                <c:pt idx="658">
                  <c:v>109.66666666666762</c:v>
                </c:pt>
                <c:pt idx="659">
                  <c:v>109.83333333333417</c:v>
                </c:pt>
                <c:pt idx="660">
                  <c:v>110.00000000000094</c:v>
                </c:pt>
                <c:pt idx="661">
                  <c:v>110.16666666666762</c:v>
                </c:pt>
                <c:pt idx="662">
                  <c:v>110.33333333333418</c:v>
                </c:pt>
                <c:pt idx="663">
                  <c:v>110.50000000000095</c:v>
                </c:pt>
                <c:pt idx="664">
                  <c:v>110.66666666666762</c:v>
                </c:pt>
                <c:pt idx="665">
                  <c:v>110.83333333333418</c:v>
                </c:pt>
                <c:pt idx="666">
                  <c:v>111.00000000000097</c:v>
                </c:pt>
                <c:pt idx="667">
                  <c:v>111.16666666666769</c:v>
                </c:pt>
                <c:pt idx="668">
                  <c:v>111.3333333333342</c:v>
                </c:pt>
                <c:pt idx="669">
                  <c:v>111.50000000000098</c:v>
                </c:pt>
                <c:pt idx="670">
                  <c:v>111.66666666666769</c:v>
                </c:pt>
                <c:pt idx="671">
                  <c:v>111.8333333333342</c:v>
                </c:pt>
                <c:pt idx="672">
                  <c:v>112.00000000000098</c:v>
                </c:pt>
                <c:pt idx="673">
                  <c:v>112.16666666666769</c:v>
                </c:pt>
                <c:pt idx="674">
                  <c:v>112.33333333333422</c:v>
                </c:pt>
                <c:pt idx="675">
                  <c:v>112.50000000000101</c:v>
                </c:pt>
                <c:pt idx="676">
                  <c:v>112.66666666666769</c:v>
                </c:pt>
                <c:pt idx="677">
                  <c:v>112.83333333333424</c:v>
                </c:pt>
                <c:pt idx="678">
                  <c:v>113.00000000000101</c:v>
                </c:pt>
                <c:pt idx="679">
                  <c:v>113.16666666666769</c:v>
                </c:pt>
                <c:pt idx="680">
                  <c:v>113.33333333333425</c:v>
                </c:pt>
                <c:pt idx="681">
                  <c:v>113.50000000000104</c:v>
                </c:pt>
                <c:pt idx="682">
                  <c:v>113.66666666666772</c:v>
                </c:pt>
                <c:pt idx="683">
                  <c:v>113.83333333333427</c:v>
                </c:pt>
                <c:pt idx="684">
                  <c:v>114.00000000000105</c:v>
                </c:pt>
                <c:pt idx="685">
                  <c:v>114.16666666666772</c:v>
                </c:pt>
                <c:pt idx="686">
                  <c:v>114.33333333333427</c:v>
                </c:pt>
                <c:pt idx="687">
                  <c:v>114.50000000000107</c:v>
                </c:pt>
                <c:pt idx="688">
                  <c:v>114.66666666666779</c:v>
                </c:pt>
                <c:pt idx="689">
                  <c:v>114.83333333333429</c:v>
                </c:pt>
                <c:pt idx="690">
                  <c:v>115.00000000000108</c:v>
                </c:pt>
                <c:pt idx="691">
                  <c:v>115.16666666666779</c:v>
                </c:pt>
                <c:pt idx="692">
                  <c:v>115.33333333333429</c:v>
                </c:pt>
                <c:pt idx="693">
                  <c:v>115.50000000000108</c:v>
                </c:pt>
                <c:pt idx="694">
                  <c:v>115.66666666666779</c:v>
                </c:pt>
                <c:pt idx="695">
                  <c:v>115.83333333333432</c:v>
                </c:pt>
                <c:pt idx="696">
                  <c:v>116.00000000000111</c:v>
                </c:pt>
                <c:pt idx="697">
                  <c:v>116.16666666666779</c:v>
                </c:pt>
                <c:pt idx="698">
                  <c:v>116.33333333333434</c:v>
                </c:pt>
                <c:pt idx="699">
                  <c:v>116.50000000000111</c:v>
                </c:pt>
                <c:pt idx="700">
                  <c:v>116.66666666666779</c:v>
                </c:pt>
                <c:pt idx="701">
                  <c:v>116.83333333333435</c:v>
                </c:pt>
                <c:pt idx="702">
                  <c:v>117.00000000000114</c:v>
                </c:pt>
                <c:pt idx="703">
                  <c:v>117.16666666666782</c:v>
                </c:pt>
                <c:pt idx="704">
                  <c:v>117.33333333333437</c:v>
                </c:pt>
                <c:pt idx="705">
                  <c:v>117.50000000000115</c:v>
                </c:pt>
                <c:pt idx="706">
                  <c:v>117.66666666666782</c:v>
                </c:pt>
                <c:pt idx="707">
                  <c:v>117.83333333333437</c:v>
                </c:pt>
                <c:pt idx="708">
                  <c:v>118.00000000000117</c:v>
                </c:pt>
                <c:pt idx="709">
                  <c:v>118.16666666666789</c:v>
                </c:pt>
                <c:pt idx="710">
                  <c:v>118.33333333333439</c:v>
                </c:pt>
                <c:pt idx="711">
                  <c:v>118.50000000000118</c:v>
                </c:pt>
                <c:pt idx="712">
                  <c:v>118.66666666666789</c:v>
                </c:pt>
                <c:pt idx="713">
                  <c:v>118.83333333333439</c:v>
                </c:pt>
                <c:pt idx="714">
                  <c:v>119.00000000000118</c:v>
                </c:pt>
                <c:pt idx="715">
                  <c:v>119.16666666666789</c:v>
                </c:pt>
                <c:pt idx="716">
                  <c:v>119.33333333333442</c:v>
                </c:pt>
                <c:pt idx="717">
                  <c:v>119.50000000000121</c:v>
                </c:pt>
                <c:pt idx="718">
                  <c:v>119.66666666666789</c:v>
                </c:pt>
                <c:pt idx="719">
                  <c:v>119.83333333333444</c:v>
                </c:pt>
                <c:pt idx="720">
                  <c:v>120.00000000000121</c:v>
                </c:pt>
                <c:pt idx="721">
                  <c:v>120.16666666666789</c:v>
                </c:pt>
                <c:pt idx="722">
                  <c:v>120.33333333333444</c:v>
                </c:pt>
                <c:pt idx="723">
                  <c:v>120.50000000000124</c:v>
                </c:pt>
                <c:pt idx="724">
                  <c:v>120.66666666666792</c:v>
                </c:pt>
                <c:pt idx="725">
                  <c:v>120.83333333333445</c:v>
                </c:pt>
                <c:pt idx="726">
                  <c:v>121.00000000000125</c:v>
                </c:pt>
                <c:pt idx="727">
                  <c:v>121.16666666666792</c:v>
                </c:pt>
                <c:pt idx="728">
                  <c:v>121.33333333333445</c:v>
                </c:pt>
                <c:pt idx="729">
                  <c:v>121.50000000000125</c:v>
                </c:pt>
                <c:pt idx="730">
                  <c:v>121.66666666666796</c:v>
                </c:pt>
                <c:pt idx="731">
                  <c:v>121.83333333333447</c:v>
                </c:pt>
                <c:pt idx="732">
                  <c:v>122.00000000000128</c:v>
                </c:pt>
                <c:pt idx="733">
                  <c:v>122.16666666666796</c:v>
                </c:pt>
                <c:pt idx="734">
                  <c:v>122.33333333333447</c:v>
                </c:pt>
                <c:pt idx="735">
                  <c:v>122.50000000000128</c:v>
                </c:pt>
                <c:pt idx="736">
                  <c:v>122.66666666666796</c:v>
                </c:pt>
                <c:pt idx="737">
                  <c:v>122.83333333333449</c:v>
                </c:pt>
                <c:pt idx="738">
                  <c:v>123.00000000000131</c:v>
                </c:pt>
                <c:pt idx="739">
                  <c:v>123.16666666666799</c:v>
                </c:pt>
                <c:pt idx="740">
                  <c:v>123.33333333333452</c:v>
                </c:pt>
                <c:pt idx="741">
                  <c:v>123.50000000000131</c:v>
                </c:pt>
                <c:pt idx="742">
                  <c:v>123.66666666666799</c:v>
                </c:pt>
                <c:pt idx="743">
                  <c:v>123.83333333333452</c:v>
                </c:pt>
                <c:pt idx="744">
                  <c:v>124.00000000000134</c:v>
                </c:pt>
                <c:pt idx="745">
                  <c:v>124.16666666666802</c:v>
                </c:pt>
                <c:pt idx="746">
                  <c:v>124.33333333333454</c:v>
                </c:pt>
                <c:pt idx="747">
                  <c:v>124.50000000000135</c:v>
                </c:pt>
                <c:pt idx="748">
                  <c:v>124.66666666666802</c:v>
                </c:pt>
                <c:pt idx="749">
                  <c:v>124.83333333333454</c:v>
                </c:pt>
                <c:pt idx="750">
                  <c:v>125.00000000000135</c:v>
                </c:pt>
                <c:pt idx="751">
                  <c:v>125.16666666666806</c:v>
                </c:pt>
                <c:pt idx="752">
                  <c:v>125.33333333333456</c:v>
                </c:pt>
                <c:pt idx="753">
                  <c:v>125.50000000000138</c:v>
                </c:pt>
                <c:pt idx="754">
                  <c:v>125.66666666666806</c:v>
                </c:pt>
                <c:pt idx="755">
                  <c:v>125.83333333333456</c:v>
                </c:pt>
                <c:pt idx="756">
                  <c:v>126.00000000000138</c:v>
                </c:pt>
                <c:pt idx="757">
                  <c:v>126.16666666666806</c:v>
                </c:pt>
                <c:pt idx="758">
                  <c:v>126.33333333333459</c:v>
                </c:pt>
                <c:pt idx="759">
                  <c:v>126.50000000000141</c:v>
                </c:pt>
                <c:pt idx="760">
                  <c:v>126.66666666666809</c:v>
                </c:pt>
                <c:pt idx="761">
                  <c:v>126.83333333333462</c:v>
                </c:pt>
                <c:pt idx="762">
                  <c:v>127.00000000000141</c:v>
                </c:pt>
                <c:pt idx="763">
                  <c:v>127.16666666666809</c:v>
                </c:pt>
                <c:pt idx="764">
                  <c:v>127.33333333333462</c:v>
                </c:pt>
                <c:pt idx="765">
                  <c:v>127.50000000000144</c:v>
                </c:pt>
                <c:pt idx="766">
                  <c:v>127.66666666666812</c:v>
                </c:pt>
                <c:pt idx="767">
                  <c:v>127.83333333333464</c:v>
                </c:pt>
                <c:pt idx="768">
                  <c:v>128.00000000000145</c:v>
                </c:pt>
                <c:pt idx="769">
                  <c:v>128.16666666666794</c:v>
                </c:pt>
                <c:pt idx="770">
                  <c:v>128.33333333333493</c:v>
                </c:pt>
                <c:pt idx="771">
                  <c:v>128.50000000000142</c:v>
                </c:pt>
                <c:pt idx="772">
                  <c:v>128.66666666666791</c:v>
                </c:pt>
                <c:pt idx="773">
                  <c:v>128.83333333333491</c:v>
                </c:pt>
                <c:pt idx="774">
                  <c:v>129.00000000000139</c:v>
                </c:pt>
                <c:pt idx="775">
                  <c:v>129.16666666666788</c:v>
                </c:pt>
                <c:pt idx="776">
                  <c:v>129.33333333333488</c:v>
                </c:pt>
                <c:pt idx="777">
                  <c:v>129.50000000000136</c:v>
                </c:pt>
                <c:pt idx="778">
                  <c:v>129.66666666666785</c:v>
                </c:pt>
                <c:pt idx="779">
                  <c:v>129.83333333333485</c:v>
                </c:pt>
                <c:pt idx="780">
                  <c:v>130.00000000000134</c:v>
                </c:pt>
                <c:pt idx="781">
                  <c:v>130.16666666666782</c:v>
                </c:pt>
                <c:pt idx="782">
                  <c:v>130.33333333333482</c:v>
                </c:pt>
                <c:pt idx="783">
                  <c:v>130.50000000000131</c:v>
                </c:pt>
                <c:pt idx="784">
                  <c:v>130.66666666666779</c:v>
                </c:pt>
                <c:pt idx="785">
                  <c:v>130.83333333333479</c:v>
                </c:pt>
                <c:pt idx="786">
                  <c:v>131.00000000000128</c:v>
                </c:pt>
                <c:pt idx="787">
                  <c:v>131.16666666666777</c:v>
                </c:pt>
                <c:pt idx="788">
                  <c:v>131.33333333333476</c:v>
                </c:pt>
                <c:pt idx="789">
                  <c:v>131.50000000000125</c:v>
                </c:pt>
                <c:pt idx="790">
                  <c:v>131.66666666666774</c:v>
                </c:pt>
                <c:pt idx="791">
                  <c:v>131.83333333333474</c:v>
                </c:pt>
                <c:pt idx="792">
                  <c:v>132.00000000000122</c:v>
                </c:pt>
                <c:pt idx="793">
                  <c:v>132.16666666666771</c:v>
                </c:pt>
                <c:pt idx="794">
                  <c:v>132.33333333333471</c:v>
                </c:pt>
                <c:pt idx="795">
                  <c:v>132.50000000000119</c:v>
                </c:pt>
                <c:pt idx="796">
                  <c:v>132.66666666666768</c:v>
                </c:pt>
                <c:pt idx="797">
                  <c:v>132.83333333333468</c:v>
                </c:pt>
                <c:pt idx="798">
                  <c:v>133.00000000000117</c:v>
                </c:pt>
                <c:pt idx="799">
                  <c:v>133.16666666666765</c:v>
                </c:pt>
                <c:pt idx="800">
                  <c:v>133.33333333333465</c:v>
                </c:pt>
                <c:pt idx="801">
                  <c:v>133.50000000000114</c:v>
                </c:pt>
                <c:pt idx="802">
                  <c:v>133.66666666666762</c:v>
                </c:pt>
                <c:pt idx="803">
                  <c:v>133.83333333333462</c:v>
                </c:pt>
                <c:pt idx="804">
                  <c:v>134.00000000000111</c:v>
                </c:pt>
                <c:pt idx="805">
                  <c:v>134.1666666666676</c:v>
                </c:pt>
                <c:pt idx="806">
                  <c:v>134.33333333333459</c:v>
                </c:pt>
                <c:pt idx="807">
                  <c:v>134.50000000000108</c:v>
                </c:pt>
                <c:pt idx="808">
                  <c:v>134.66666666666757</c:v>
                </c:pt>
                <c:pt idx="809">
                  <c:v>134.83333333333456</c:v>
                </c:pt>
                <c:pt idx="810">
                  <c:v>135.00000000000105</c:v>
                </c:pt>
                <c:pt idx="811">
                  <c:v>135.16666666666754</c:v>
                </c:pt>
                <c:pt idx="812">
                  <c:v>135.33333333333454</c:v>
                </c:pt>
                <c:pt idx="813">
                  <c:v>135.50000000000102</c:v>
                </c:pt>
                <c:pt idx="814">
                  <c:v>135.66666666666751</c:v>
                </c:pt>
                <c:pt idx="815">
                  <c:v>135.83333333333451</c:v>
                </c:pt>
                <c:pt idx="816">
                  <c:v>136.00000000000099</c:v>
                </c:pt>
                <c:pt idx="817">
                  <c:v>136.16666666666748</c:v>
                </c:pt>
                <c:pt idx="818">
                  <c:v>136.33333333333448</c:v>
                </c:pt>
                <c:pt idx="819">
                  <c:v>136.50000000000097</c:v>
                </c:pt>
                <c:pt idx="820">
                  <c:v>136.66666666666745</c:v>
                </c:pt>
                <c:pt idx="821">
                  <c:v>136.83333333333445</c:v>
                </c:pt>
                <c:pt idx="822">
                  <c:v>137.00000000000094</c:v>
                </c:pt>
                <c:pt idx="823">
                  <c:v>137.16666666666742</c:v>
                </c:pt>
                <c:pt idx="824">
                  <c:v>137.33333333333442</c:v>
                </c:pt>
                <c:pt idx="825">
                  <c:v>137.50000000000091</c:v>
                </c:pt>
                <c:pt idx="826">
                  <c:v>137.6666666666674</c:v>
                </c:pt>
                <c:pt idx="827">
                  <c:v>137.83333333333439</c:v>
                </c:pt>
                <c:pt idx="828">
                  <c:v>138.00000000000088</c:v>
                </c:pt>
                <c:pt idx="829">
                  <c:v>138.16666666666737</c:v>
                </c:pt>
                <c:pt idx="830">
                  <c:v>138.33333333333437</c:v>
                </c:pt>
                <c:pt idx="831">
                  <c:v>138.50000000000085</c:v>
                </c:pt>
                <c:pt idx="832">
                  <c:v>138.66666666666734</c:v>
                </c:pt>
                <c:pt idx="833">
                  <c:v>138.83333333333434</c:v>
                </c:pt>
                <c:pt idx="834">
                  <c:v>139.00000000000082</c:v>
                </c:pt>
                <c:pt idx="835">
                  <c:v>139.16666666666731</c:v>
                </c:pt>
                <c:pt idx="836">
                  <c:v>139.33333333333431</c:v>
                </c:pt>
                <c:pt idx="837">
                  <c:v>139.5000000000008</c:v>
                </c:pt>
                <c:pt idx="838">
                  <c:v>139.66666666666728</c:v>
                </c:pt>
                <c:pt idx="839">
                  <c:v>139.83333333333428</c:v>
                </c:pt>
                <c:pt idx="840">
                  <c:v>140.00000000000077</c:v>
                </c:pt>
                <c:pt idx="841">
                  <c:v>140.16666666666725</c:v>
                </c:pt>
                <c:pt idx="842">
                  <c:v>140.33333333333425</c:v>
                </c:pt>
                <c:pt idx="843">
                  <c:v>140.50000000000074</c:v>
                </c:pt>
                <c:pt idx="844">
                  <c:v>140.66666666666723</c:v>
                </c:pt>
                <c:pt idx="845">
                  <c:v>140.83333333333422</c:v>
                </c:pt>
                <c:pt idx="846">
                  <c:v>141.00000000000071</c:v>
                </c:pt>
                <c:pt idx="847">
                  <c:v>141.1666666666672</c:v>
                </c:pt>
                <c:pt idx="848">
                  <c:v>141.3333333333342</c:v>
                </c:pt>
                <c:pt idx="849">
                  <c:v>141.50000000000068</c:v>
                </c:pt>
                <c:pt idx="850">
                  <c:v>141.66666666666717</c:v>
                </c:pt>
                <c:pt idx="851">
                  <c:v>141.83333333333417</c:v>
                </c:pt>
                <c:pt idx="852">
                  <c:v>142.00000000000065</c:v>
                </c:pt>
                <c:pt idx="853">
                  <c:v>142.16666666666714</c:v>
                </c:pt>
                <c:pt idx="854">
                  <c:v>142.33333333333414</c:v>
                </c:pt>
                <c:pt idx="855">
                  <c:v>142.50000000000063</c:v>
                </c:pt>
                <c:pt idx="856">
                  <c:v>142.66666666666711</c:v>
                </c:pt>
                <c:pt idx="857">
                  <c:v>142.83333333333411</c:v>
                </c:pt>
                <c:pt idx="858">
                  <c:v>143.0000000000006</c:v>
                </c:pt>
                <c:pt idx="859">
                  <c:v>143.16666666666708</c:v>
                </c:pt>
                <c:pt idx="860">
                  <c:v>143.33333333333408</c:v>
                </c:pt>
                <c:pt idx="861">
                  <c:v>143.50000000000057</c:v>
                </c:pt>
                <c:pt idx="862">
                  <c:v>143.66666666666706</c:v>
                </c:pt>
                <c:pt idx="863">
                  <c:v>143.83333333333405</c:v>
                </c:pt>
                <c:pt idx="864">
                  <c:v>144.00000000000054</c:v>
                </c:pt>
                <c:pt idx="865">
                  <c:v>144.16666666666703</c:v>
                </c:pt>
                <c:pt idx="866">
                  <c:v>144.33333333333402</c:v>
                </c:pt>
                <c:pt idx="867">
                  <c:v>144.50000000000051</c:v>
                </c:pt>
                <c:pt idx="868">
                  <c:v>144.666666666667</c:v>
                </c:pt>
                <c:pt idx="869">
                  <c:v>144.833333333334</c:v>
                </c:pt>
                <c:pt idx="870">
                  <c:v>145.00000000000048</c:v>
                </c:pt>
                <c:pt idx="871">
                  <c:v>145.16666666666697</c:v>
                </c:pt>
                <c:pt idx="872">
                  <c:v>145.33333333333397</c:v>
                </c:pt>
                <c:pt idx="873">
                  <c:v>145.50000000000045</c:v>
                </c:pt>
                <c:pt idx="874">
                  <c:v>145.66666666666694</c:v>
                </c:pt>
                <c:pt idx="875">
                  <c:v>145.83333333333394</c:v>
                </c:pt>
                <c:pt idx="876">
                  <c:v>146.00000000000043</c:v>
                </c:pt>
                <c:pt idx="877">
                  <c:v>146.16666666666691</c:v>
                </c:pt>
                <c:pt idx="878">
                  <c:v>146.33333333333391</c:v>
                </c:pt>
                <c:pt idx="879">
                  <c:v>146.5000000000004</c:v>
                </c:pt>
                <c:pt idx="880">
                  <c:v>146.66666666666688</c:v>
                </c:pt>
                <c:pt idx="881">
                  <c:v>146.83333333333388</c:v>
                </c:pt>
                <c:pt idx="882">
                  <c:v>147.00000000000037</c:v>
                </c:pt>
                <c:pt idx="883">
                  <c:v>147.16666666666686</c:v>
                </c:pt>
                <c:pt idx="884">
                  <c:v>147.33333333333385</c:v>
                </c:pt>
                <c:pt idx="885">
                  <c:v>147.50000000000034</c:v>
                </c:pt>
                <c:pt idx="886">
                  <c:v>147.66666666666683</c:v>
                </c:pt>
                <c:pt idx="887">
                  <c:v>147.83333333333383</c:v>
                </c:pt>
                <c:pt idx="888">
                  <c:v>148.00000000000031</c:v>
                </c:pt>
                <c:pt idx="889">
                  <c:v>148.1666666666668</c:v>
                </c:pt>
                <c:pt idx="890">
                  <c:v>148.3333333333338</c:v>
                </c:pt>
                <c:pt idx="891">
                  <c:v>148.50000000000028</c:v>
                </c:pt>
                <c:pt idx="892">
                  <c:v>148.66666666666677</c:v>
                </c:pt>
                <c:pt idx="893">
                  <c:v>148.83333333333377</c:v>
                </c:pt>
                <c:pt idx="894">
                  <c:v>149.00000000000026</c:v>
                </c:pt>
                <c:pt idx="895">
                  <c:v>149.16666666666674</c:v>
                </c:pt>
                <c:pt idx="896">
                  <c:v>149.33333333333374</c:v>
                </c:pt>
                <c:pt idx="897">
                  <c:v>149.50000000000023</c:v>
                </c:pt>
                <c:pt idx="898">
                  <c:v>149.66666666666671</c:v>
                </c:pt>
                <c:pt idx="899">
                  <c:v>149.83333333333371</c:v>
                </c:pt>
                <c:pt idx="900">
                  <c:v>150.0000000000002</c:v>
                </c:pt>
                <c:pt idx="901">
                  <c:v>150.16666666666669</c:v>
                </c:pt>
                <c:pt idx="902">
                  <c:v>150.33333333333368</c:v>
                </c:pt>
                <c:pt idx="903">
                  <c:v>150.50000000000017</c:v>
                </c:pt>
                <c:pt idx="904">
                  <c:v>150.66666666666666</c:v>
                </c:pt>
                <c:pt idx="905">
                  <c:v>150.83333333333366</c:v>
                </c:pt>
                <c:pt idx="906">
                  <c:v>151.00000000000014</c:v>
                </c:pt>
                <c:pt idx="907">
                  <c:v>151.16666666666663</c:v>
                </c:pt>
                <c:pt idx="908">
                  <c:v>151.33333333333363</c:v>
                </c:pt>
                <c:pt idx="909">
                  <c:v>151.50000000000011</c:v>
                </c:pt>
                <c:pt idx="910">
                  <c:v>151.6666666666666</c:v>
                </c:pt>
                <c:pt idx="911">
                  <c:v>151.8333333333336</c:v>
                </c:pt>
                <c:pt idx="912">
                  <c:v>152.00000000000009</c:v>
                </c:pt>
                <c:pt idx="913">
                  <c:v>152.16666666666657</c:v>
                </c:pt>
                <c:pt idx="914">
                  <c:v>152.33333333333357</c:v>
                </c:pt>
                <c:pt idx="915">
                  <c:v>152.50000000000006</c:v>
                </c:pt>
                <c:pt idx="916">
                  <c:v>152.66666666666654</c:v>
                </c:pt>
                <c:pt idx="917">
                  <c:v>152.83333333333354</c:v>
                </c:pt>
                <c:pt idx="918">
                  <c:v>153.00000000000003</c:v>
                </c:pt>
                <c:pt idx="919">
                  <c:v>153.16666666666652</c:v>
                </c:pt>
                <c:pt idx="920">
                  <c:v>153.33333333333351</c:v>
                </c:pt>
                <c:pt idx="921">
                  <c:v>153.5</c:v>
                </c:pt>
                <c:pt idx="922">
                  <c:v>153.66666666666652</c:v>
                </c:pt>
                <c:pt idx="923">
                  <c:v>153.83333333333348</c:v>
                </c:pt>
                <c:pt idx="924">
                  <c:v>153.99999999999997</c:v>
                </c:pt>
                <c:pt idx="925">
                  <c:v>154.16666666666652</c:v>
                </c:pt>
                <c:pt idx="926">
                  <c:v>154.33333333333346</c:v>
                </c:pt>
                <c:pt idx="927">
                  <c:v>154.49999999999994</c:v>
                </c:pt>
                <c:pt idx="928">
                  <c:v>154.66666666666652</c:v>
                </c:pt>
                <c:pt idx="929">
                  <c:v>154.83333333333343</c:v>
                </c:pt>
                <c:pt idx="930">
                  <c:v>154.99999999999991</c:v>
                </c:pt>
                <c:pt idx="931">
                  <c:v>155.16666666666652</c:v>
                </c:pt>
                <c:pt idx="932">
                  <c:v>155.3333333333334</c:v>
                </c:pt>
                <c:pt idx="933">
                  <c:v>155.49999999999989</c:v>
                </c:pt>
                <c:pt idx="934">
                  <c:v>155.66666666666652</c:v>
                </c:pt>
                <c:pt idx="935">
                  <c:v>155.83333333333337</c:v>
                </c:pt>
                <c:pt idx="936">
                  <c:v>155.99999999999986</c:v>
                </c:pt>
                <c:pt idx="937">
                  <c:v>156.16666666666652</c:v>
                </c:pt>
                <c:pt idx="938">
                  <c:v>156.33333333333334</c:v>
                </c:pt>
                <c:pt idx="939">
                  <c:v>156.49999999999983</c:v>
                </c:pt>
                <c:pt idx="940">
                  <c:v>156.66666666666632</c:v>
                </c:pt>
                <c:pt idx="941">
                  <c:v>156.83333333333331</c:v>
                </c:pt>
                <c:pt idx="942">
                  <c:v>156.9999999999998</c:v>
                </c:pt>
                <c:pt idx="943">
                  <c:v>157.16666666666632</c:v>
                </c:pt>
                <c:pt idx="944">
                  <c:v>157.33333333333331</c:v>
                </c:pt>
                <c:pt idx="945">
                  <c:v>157.49999999999977</c:v>
                </c:pt>
                <c:pt idx="946">
                  <c:v>157.66666666666632</c:v>
                </c:pt>
                <c:pt idx="947">
                  <c:v>157.83333333333329</c:v>
                </c:pt>
                <c:pt idx="948">
                  <c:v>157.99999999999974</c:v>
                </c:pt>
                <c:pt idx="949">
                  <c:v>158.16666666666632</c:v>
                </c:pt>
                <c:pt idx="950">
                  <c:v>158.33333333333326</c:v>
                </c:pt>
                <c:pt idx="951">
                  <c:v>158.49999999999974</c:v>
                </c:pt>
                <c:pt idx="952">
                  <c:v>158.66666666666632</c:v>
                </c:pt>
                <c:pt idx="953">
                  <c:v>158.83333333333323</c:v>
                </c:pt>
                <c:pt idx="954">
                  <c:v>158.99999999999969</c:v>
                </c:pt>
                <c:pt idx="955">
                  <c:v>159.16666666666632</c:v>
                </c:pt>
                <c:pt idx="956">
                  <c:v>159.3333333333332</c:v>
                </c:pt>
                <c:pt idx="957">
                  <c:v>159.49999999999966</c:v>
                </c:pt>
                <c:pt idx="958">
                  <c:v>159.66666666666632</c:v>
                </c:pt>
                <c:pt idx="959">
                  <c:v>159.83333333333297</c:v>
                </c:pt>
                <c:pt idx="960">
                  <c:v>159.99999999999963</c:v>
                </c:pt>
                <c:pt idx="961">
                  <c:v>160.16666666666615</c:v>
                </c:pt>
                <c:pt idx="962">
                  <c:v>160.33333333333294</c:v>
                </c:pt>
                <c:pt idx="963">
                  <c:v>160.4999999999996</c:v>
                </c:pt>
                <c:pt idx="964">
                  <c:v>160.66666666666615</c:v>
                </c:pt>
                <c:pt idx="965">
                  <c:v>160.83333333333294</c:v>
                </c:pt>
                <c:pt idx="966">
                  <c:v>160.99999999999957</c:v>
                </c:pt>
                <c:pt idx="967">
                  <c:v>161.16666666666615</c:v>
                </c:pt>
                <c:pt idx="968">
                  <c:v>161.33333333333289</c:v>
                </c:pt>
                <c:pt idx="969">
                  <c:v>161.49999999999957</c:v>
                </c:pt>
                <c:pt idx="970">
                  <c:v>161.66666666666615</c:v>
                </c:pt>
                <c:pt idx="971">
                  <c:v>161.83333333333286</c:v>
                </c:pt>
                <c:pt idx="972">
                  <c:v>161.99999999999957</c:v>
                </c:pt>
                <c:pt idx="973">
                  <c:v>162.16666666666615</c:v>
                </c:pt>
                <c:pt idx="974">
                  <c:v>162.33333333333283</c:v>
                </c:pt>
                <c:pt idx="975">
                  <c:v>162.49999999999949</c:v>
                </c:pt>
                <c:pt idx="976">
                  <c:v>162.66666666666615</c:v>
                </c:pt>
                <c:pt idx="977">
                  <c:v>162.8333333333328</c:v>
                </c:pt>
                <c:pt idx="978">
                  <c:v>162.99999999999946</c:v>
                </c:pt>
                <c:pt idx="979">
                  <c:v>163.16666666666612</c:v>
                </c:pt>
                <c:pt idx="980">
                  <c:v>163.33333333333277</c:v>
                </c:pt>
                <c:pt idx="981">
                  <c:v>163.49999999999943</c:v>
                </c:pt>
                <c:pt idx="982">
                  <c:v>163.66666666666598</c:v>
                </c:pt>
                <c:pt idx="983">
                  <c:v>163.83333333333277</c:v>
                </c:pt>
                <c:pt idx="984">
                  <c:v>163.9999999999994</c:v>
                </c:pt>
                <c:pt idx="985">
                  <c:v>164.16666666666598</c:v>
                </c:pt>
                <c:pt idx="986">
                  <c:v>164.33333333333277</c:v>
                </c:pt>
                <c:pt idx="987">
                  <c:v>164.49999999999937</c:v>
                </c:pt>
                <c:pt idx="988">
                  <c:v>164.66666666666598</c:v>
                </c:pt>
                <c:pt idx="989">
                  <c:v>164.83333333333269</c:v>
                </c:pt>
                <c:pt idx="990">
                  <c:v>164.99999999999937</c:v>
                </c:pt>
                <c:pt idx="991">
                  <c:v>165.16666666666598</c:v>
                </c:pt>
                <c:pt idx="992">
                  <c:v>165.33333333333266</c:v>
                </c:pt>
                <c:pt idx="993">
                  <c:v>165.49999999999937</c:v>
                </c:pt>
                <c:pt idx="994">
                  <c:v>165.66666666666598</c:v>
                </c:pt>
                <c:pt idx="995">
                  <c:v>165.83333333333263</c:v>
                </c:pt>
                <c:pt idx="996">
                  <c:v>165.99999999999929</c:v>
                </c:pt>
                <c:pt idx="997">
                  <c:v>166.16666666666595</c:v>
                </c:pt>
                <c:pt idx="998">
                  <c:v>166.3333333333326</c:v>
                </c:pt>
                <c:pt idx="999">
                  <c:v>166.49999999999926</c:v>
                </c:pt>
                <c:pt idx="1000">
                  <c:v>166.66666666666592</c:v>
                </c:pt>
                <c:pt idx="1001">
                  <c:v>166.8333333333326</c:v>
                </c:pt>
                <c:pt idx="1002">
                  <c:v>166.99999999999923</c:v>
                </c:pt>
                <c:pt idx="1003">
                  <c:v>167.16666666666578</c:v>
                </c:pt>
                <c:pt idx="1004">
                  <c:v>167.3333333333326</c:v>
                </c:pt>
                <c:pt idx="1005">
                  <c:v>167.4999999999992</c:v>
                </c:pt>
                <c:pt idx="1006">
                  <c:v>167.66666666666578</c:v>
                </c:pt>
                <c:pt idx="1007">
                  <c:v>167.8333333333326</c:v>
                </c:pt>
                <c:pt idx="1008">
                  <c:v>167.9999999999992</c:v>
                </c:pt>
                <c:pt idx="1009">
                  <c:v>168.16666666666578</c:v>
                </c:pt>
                <c:pt idx="1010">
                  <c:v>168.33333333333249</c:v>
                </c:pt>
                <c:pt idx="1011">
                  <c:v>168.4999999999992</c:v>
                </c:pt>
                <c:pt idx="1012">
                  <c:v>168.66666666666578</c:v>
                </c:pt>
                <c:pt idx="1013">
                  <c:v>168.83333333333246</c:v>
                </c:pt>
                <c:pt idx="1014">
                  <c:v>168.9999999999992</c:v>
                </c:pt>
                <c:pt idx="1015">
                  <c:v>169.16666666666578</c:v>
                </c:pt>
                <c:pt idx="1016">
                  <c:v>169.33333333333243</c:v>
                </c:pt>
                <c:pt idx="1017">
                  <c:v>169.49999999999909</c:v>
                </c:pt>
                <c:pt idx="1018">
                  <c:v>169.66666666666575</c:v>
                </c:pt>
                <c:pt idx="1019">
                  <c:v>169.8333333333324</c:v>
                </c:pt>
                <c:pt idx="1020">
                  <c:v>169.99999999999906</c:v>
                </c:pt>
                <c:pt idx="1021">
                  <c:v>170.16666666666572</c:v>
                </c:pt>
                <c:pt idx="1022">
                  <c:v>170.3333333333324</c:v>
                </c:pt>
                <c:pt idx="1023">
                  <c:v>170.49999999999903</c:v>
                </c:pt>
                <c:pt idx="1024">
                  <c:v>170.66666666666558</c:v>
                </c:pt>
                <c:pt idx="1025">
                  <c:v>170.8333333333324</c:v>
                </c:pt>
                <c:pt idx="1026">
                  <c:v>170.99999999999901</c:v>
                </c:pt>
                <c:pt idx="1027">
                  <c:v>171.16666666666558</c:v>
                </c:pt>
                <c:pt idx="1028">
                  <c:v>171.3333333333324</c:v>
                </c:pt>
                <c:pt idx="1029">
                  <c:v>171.49999999999898</c:v>
                </c:pt>
                <c:pt idx="1030">
                  <c:v>171.66666666666558</c:v>
                </c:pt>
                <c:pt idx="1031">
                  <c:v>171.83333333333229</c:v>
                </c:pt>
                <c:pt idx="1032">
                  <c:v>171.99999999999895</c:v>
                </c:pt>
                <c:pt idx="1033">
                  <c:v>172.16666666666558</c:v>
                </c:pt>
                <c:pt idx="1034">
                  <c:v>172.33333333333226</c:v>
                </c:pt>
                <c:pt idx="1035">
                  <c:v>172.49999999999892</c:v>
                </c:pt>
                <c:pt idx="1036">
                  <c:v>172.66666666666558</c:v>
                </c:pt>
                <c:pt idx="1037">
                  <c:v>172.83333333333223</c:v>
                </c:pt>
                <c:pt idx="1038">
                  <c:v>172.99999999999878</c:v>
                </c:pt>
                <c:pt idx="1039">
                  <c:v>173.16666666666555</c:v>
                </c:pt>
                <c:pt idx="1040">
                  <c:v>173.33333333333221</c:v>
                </c:pt>
                <c:pt idx="1041">
                  <c:v>173.49999999999878</c:v>
                </c:pt>
                <c:pt idx="1042">
                  <c:v>173.66666666666552</c:v>
                </c:pt>
                <c:pt idx="1043">
                  <c:v>173.83333333333221</c:v>
                </c:pt>
                <c:pt idx="1044">
                  <c:v>173.99999999999878</c:v>
                </c:pt>
                <c:pt idx="1045">
                  <c:v>174.16666666666538</c:v>
                </c:pt>
                <c:pt idx="1046">
                  <c:v>174.33333333333221</c:v>
                </c:pt>
                <c:pt idx="1047">
                  <c:v>174.49999999999878</c:v>
                </c:pt>
                <c:pt idx="1048">
                  <c:v>174.66666666666538</c:v>
                </c:pt>
                <c:pt idx="1049">
                  <c:v>174.83333333333221</c:v>
                </c:pt>
                <c:pt idx="1050">
                  <c:v>174.99999999999878</c:v>
                </c:pt>
                <c:pt idx="1051">
                  <c:v>175.16666666666538</c:v>
                </c:pt>
                <c:pt idx="1052">
                  <c:v>175.33333333333209</c:v>
                </c:pt>
                <c:pt idx="1053">
                  <c:v>175.49999999999875</c:v>
                </c:pt>
                <c:pt idx="1054">
                  <c:v>175.66666666666538</c:v>
                </c:pt>
                <c:pt idx="1055">
                  <c:v>175.83333333333206</c:v>
                </c:pt>
                <c:pt idx="1056">
                  <c:v>175.99999999999872</c:v>
                </c:pt>
                <c:pt idx="1057">
                  <c:v>176.16666666666538</c:v>
                </c:pt>
                <c:pt idx="1058">
                  <c:v>176.33333333333204</c:v>
                </c:pt>
                <c:pt idx="1059">
                  <c:v>176.49999999999858</c:v>
                </c:pt>
                <c:pt idx="1060">
                  <c:v>176.66666666666535</c:v>
                </c:pt>
                <c:pt idx="1061">
                  <c:v>176.83333333333201</c:v>
                </c:pt>
                <c:pt idx="1062">
                  <c:v>176.99999999999858</c:v>
                </c:pt>
                <c:pt idx="1063">
                  <c:v>177.16666666666532</c:v>
                </c:pt>
                <c:pt idx="1064">
                  <c:v>177.33333333333201</c:v>
                </c:pt>
                <c:pt idx="1065">
                  <c:v>177.49999999999858</c:v>
                </c:pt>
                <c:pt idx="1066">
                  <c:v>177.66666666666518</c:v>
                </c:pt>
                <c:pt idx="1067">
                  <c:v>177.83333333333201</c:v>
                </c:pt>
                <c:pt idx="1068">
                  <c:v>177.99999999999858</c:v>
                </c:pt>
                <c:pt idx="1069">
                  <c:v>178.16666666666518</c:v>
                </c:pt>
                <c:pt idx="1070">
                  <c:v>178.33333333333201</c:v>
                </c:pt>
                <c:pt idx="1071">
                  <c:v>178.49999999999858</c:v>
                </c:pt>
                <c:pt idx="1072">
                  <c:v>178.66666666666518</c:v>
                </c:pt>
                <c:pt idx="1073">
                  <c:v>178.83333333333189</c:v>
                </c:pt>
                <c:pt idx="1074">
                  <c:v>178.99999999999855</c:v>
                </c:pt>
                <c:pt idx="1075">
                  <c:v>179.16666666666518</c:v>
                </c:pt>
                <c:pt idx="1076">
                  <c:v>179.33333333333186</c:v>
                </c:pt>
                <c:pt idx="1077">
                  <c:v>179.49999999999852</c:v>
                </c:pt>
                <c:pt idx="1078">
                  <c:v>179.66666666666518</c:v>
                </c:pt>
                <c:pt idx="1079">
                  <c:v>179.83333333333184</c:v>
                </c:pt>
                <c:pt idx="1080">
                  <c:v>179.99999999999838</c:v>
                </c:pt>
                <c:pt idx="1081">
                  <c:v>180.16666666666515</c:v>
                </c:pt>
                <c:pt idx="1082">
                  <c:v>180.33333333333181</c:v>
                </c:pt>
                <c:pt idx="1083">
                  <c:v>180.49999999999838</c:v>
                </c:pt>
                <c:pt idx="1084">
                  <c:v>180.66666666666512</c:v>
                </c:pt>
                <c:pt idx="1085">
                  <c:v>180.83333333333181</c:v>
                </c:pt>
                <c:pt idx="1086">
                  <c:v>180.99999999999838</c:v>
                </c:pt>
                <c:pt idx="1087">
                  <c:v>181.16666666666498</c:v>
                </c:pt>
                <c:pt idx="1088">
                  <c:v>181.33333333333181</c:v>
                </c:pt>
                <c:pt idx="1089">
                  <c:v>181.49999999999838</c:v>
                </c:pt>
                <c:pt idx="1090">
                  <c:v>181.66666666666498</c:v>
                </c:pt>
                <c:pt idx="1091">
                  <c:v>181.83333333333181</c:v>
                </c:pt>
                <c:pt idx="1092">
                  <c:v>181.99999999999838</c:v>
                </c:pt>
                <c:pt idx="1093">
                  <c:v>182.16666666666498</c:v>
                </c:pt>
                <c:pt idx="1094">
                  <c:v>182.33333333333169</c:v>
                </c:pt>
                <c:pt idx="1095">
                  <c:v>182.49999999999835</c:v>
                </c:pt>
                <c:pt idx="1096">
                  <c:v>182.66666666666498</c:v>
                </c:pt>
                <c:pt idx="1097">
                  <c:v>182.83333333333167</c:v>
                </c:pt>
                <c:pt idx="1098">
                  <c:v>182.99999999999832</c:v>
                </c:pt>
                <c:pt idx="1099">
                  <c:v>183.16666666666498</c:v>
                </c:pt>
                <c:pt idx="1100">
                  <c:v>183.33333333333164</c:v>
                </c:pt>
                <c:pt idx="1101">
                  <c:v>183.49999999999818</c:v>
                </c:pt>
                <c:pt idx="1102">
                  <c:v>183.66666666666495</c:v>
                </c:pt>
                <c:pt idx="1103">
                  <c:v>183.83333333333161</c:v>
                </c:pt>
                <c:pt idx="1104">
                  <c:v>183.99999999999818</c:v>
                </c:pt>
                <c:pt idx="1105">
                  <c:v>184.16666666666492</c:v>
                </c:pt>
                <c:pt idx="1106">
                  <c:v>184.33333333333161</c:v>
                </c:pt>
                <c:pt idx="1107">
                  <c:v>184.49999999999818</c:v>
                </c:pt>
                <c:pt idx="1108">
                  <c:v>184.6666666666649</c:v>
                </c:pt>
                <c:pt idx="1109">
                  <c:v>184.83333333333161</c:v>
                </c:pt>
                <c:pt idx="1110">
                  <c:v>184.99999999999818</c:v>
                </c:pt>
                <c:pt idx="1111">
                  <c:v>185.16666666666478</c:v>
                </c:pt>
                <c:pt idx="1112">
                  <c:v>185.33333333333161</c:v>
                </c:pt>
                <c:pt idx="1113">
                  <c:v>185.49999999999818</c:v>
                </c:pt>
                <c:pt idx="1114">
                  <c:v>185.66666666666478</c:v>
                </c:pt>
                <c:pt idx="1115">
                  <c:v>185.83333333333161</c:v>
                </c:pt>
                <c:pt idx="1116">
                  <c:v>185.99999999999815</c:v>
                </c:pt>
                <c:pt idx="1117">
                  <c:v>186.16666666666478</c:v>
                </c:pt>
                <c:pt idx="1118">
                  <c:v>186.33333333333147</c:v>
                </c:pt>
                <c:pt idx="1119">
                  <c:v>186.49999999999812</c:v>
                </c:pt>
                <c:pt idx="1120">
                  <c:v>186.66666666666478</c:v>
                </c:pt>
                <c:pt idx="1121">
                  <c:v>186.83333333333144</c:v>
                </c:pt>
                <c:pt idx="1122">
                  <c:v>186.9999999999981</c:v>
                </c:pt>
                <c:pt idx="1123">
                  <c:v>187.16666666666475</c:v>
                </c:pt>
                <c:pt idx="1124">
                  <c:v>187.33333333333141</c:v>
                </c:pt>
                <c:pt idx="1125">
                  <c:v>187.49999999999798</c:v>
                </c:pt>
                <c:pt idx="1126">
                  <c:v>187.66666666666472</c:v>
                </c:pt>
                <c:pt idx="1127">
                  <c:v>187.83333333333141</c:v>
                </c:pt>
                <c:pt idx="1128">
                  <c:v>187.99999999999798</c:v>
                </c:pt>
                <c:pt idx="1129">
                  <c:v>188.1666666666647</c:v>
                </c:pt>
                <c:pt idx="1130">
                  <c:v>188.33333333333141</c:v>
                </c:pt>
                <c:pt idx="1131">
                  <c:v>188.49999999999798</c:v>
                </c:pt>
                <c:pt idx="1132">
                  <c:v>188.66666666666458</c:v>
                </c:pt>
                <c:pt idx="1133">
                  <c:v>188.83333333333141</c:v>
                </c:pt>
                <c:pt idx="1134">
                  <c:v>188.99999999999798</c:v>
                </c:pt>
                <c:pt idx="1135">
                  <c:v>189.16666666666458</c:v>
                </c:pt>
                <c:pt idx="1136">
                  <c:v>189.33333333333141</c:v>
                </c:pt>
                <c:pt idx="1137">
                  <c:v>189.49999999999795</c:v>
                </c:pt>
                <c:pt idx="1138">
                  <c:v>189.66666666666458</c:v>
                </c:pt>
                <c:pt idx="1139">
                  <c:v>189.83333333333127</c:v>
                </c:pt>
                <c:pt idx="1140">
                  <c:v>189.99999999999793</c:v>
                </c:pt>
                <c:pt idx="1141">
                  <c:v>190.16666666666458</c:v>
                </c:pt>
                <c:pt idx="1142">
                  <c:v>190.33333333333124</c:v>
                </c:pt>
                <c:pt idx="1143">
                  <c:v>190.4999999999979</c:v>
                </c:pt>
                <c:pt idx="1144">
                  <c:v>190.66666666666455</c:v>
                </c:pt>
                <c:pt idx="1145">
                  <c:v>190.83333333333121</c:v>
                </c:pt>
                <c:pt idx="1146">
                  <c:v>190.99999999999778</c:v>
                </c:pt>
                <c:pt idx="1147">
                  <c:v>191.16666666666453</c:v>
                </c:pt>
                <c:pt idx="1148">
                  <c:v>191.33333333333121</c:v>
                </c:pt>
                <c:pt idx="1149">
                  <c:v>191.49999999999778</c:v>
                </c:pt>
                <c:pt idx="1150">
                  <c:v>191.6666666666645</c:v>
                </c:pt>
                <c:pt idx="1151">
                  <c:v>191.83333333333121</c:v>
                </c:pt>
                <c:pt idx="1152">
                  <c:v>191.99999999999778</c:v>
                </c:pt>
                <c:pt idx="1153">
                  <c:v>192.16666666666438</c:v>
                </c:pt>
                <c:pt idx="1154">
                  <c:v>192.33333333333121</c:v>
                </c:pt>
                <c:pt idx="1155">
                  <c:v>192.49999999999778</c:v>
                </c:pt>
                <c:pt idx="1156">
                  <c:v>192.66666666666438</c:v>
                </c:pt>
                <c:pt idx="1157">
                  <c:v>192.83333333333121</c:v>
                </c:pt>
                <c:pt idx="1158">
                  <c:v>192.99999999999775</c:v>
                </c:pt>
                <c:pt idx="1159">
                  <c:v>193.16666666666438</c:v>
                </c:pt>
                <c:pt idx="1160">
                  <c:v>193.33333333333107</c:v>
                </c:pt>
                <c:pt idx="1161">
                  <c:v>193.49999999999773</c:v>
                </c:pt>
                <c:pt idx="1162">
                  <c:v>193.66666666666438</c:v>
                </c:pt>
                <c:pt idx="1163">
                  <c:v>193.83333333333104</c:v>
                </c:pt>
                <c:pt idx="1164">
                  <c:v>193.9999999999977</c:v>
                </c:pt>
                <c:pt idx="1165">
                  <c:v>194.16666666666436</c:v>
                </c:pt>
                <c:pt idx="1166">
                  <c:v>194.33333333333101</c:v>
                </c:pt>
                <c:pt idx="1167">
                  <c:v>194.49999999999758</c:v>
                </c:pt>
                <c:pt idx="1168">
                  <c:v>194.66666666666433</c:v>
                </c:pt>
                <c:pt idx="1169">
                  <c:v>194.83333333333101</c:v>
                </c:pt>
                <c:pt idx="1170">
                  <c:v>194.99999999999758</c:v>
                </c:pt>
                <c:pt idx="1171">
                  <c:v>195.1666666666643</c:v>
                </c:pt>
                <c:pt idx="1172">
                  <c:v>195.33333333333101</c:v>
                </c:pt>
                <c:pt idx="1173">
                  <c:v>195.49999999999758</c:v>
                </c:pt>
                <c:pt idx="1174">
                  <c:v>195.66666666666418</c:v>
                </c:pt>
                <c:pt idx="1175">
                  <c:v>195.83333333333101</c:v>
                </c:pt>
                <c:pt idx="1176">
                  <c:v>195.99999999999758</c:v>
                </c:pt>
                <c:pt idx="1177">
                  <c:v>196.16666666666418</c:v>
                </c:pt>
                <c:pt idx="1178">
                  <c:v>196.33333333333101</c:v>
                </c:pt>
                <c:pt idx="1179">
                  <c:v>196.49999999999756</c:v>
                </c:pt>
                <c:pt idx="1180">
                  <c:v>196.66666666666418</c:v>
                </c:pt>
                <c:pt idx="1181">
                  <c:v>196.83333333333087</c:v>
                </c:pt>
                <c:pt idx="1182">
                  <c:v>196.99999999999753</c:v>
                </c:pt>
                <c:pt idx="1183">
                  <c:v>197.16666666666418</c:v>
                </c:pt>
                <c:pt idx="1184">
                  <c:v>197.33333333333084</c:v>
                </c:pt>
                <c:pt idx="1185">
                  <c:v>197.4999999999975</c:v>
                </c:pt>
                <c:pt idx="1186">
                  <c:v>197.66666666666416</c:v>
                </c:pt>
                <c:pt idx="1187">
                  <c:v>197.83333333333081</c:v>
                </c:pt>
                <c:pt idx="1188">
                  <c:v>197.99999999999739</c:v>
                </c:pt>
                <c:pt idx="1189">
                  <c:v>198.16666666666413</c:v>
                </c:pt>
                <c:pt idx="1190">
                  <c:v>198.33333333333081</c:v>
                </c:pt>
                <c:pt idx="1191">
                  <c:v>198.49999999999739</c:v>
                </c:pt>
                <c:pt idx="1192">
                  <c:v>198.6666666666641</c:v>
                </c:pt>
                <c:pt idx="1193">
                  <c:v>198.83333333333081</c:v>
                </c:pt>
                <c:pt idx="1194">
                  <c:v>198.99999999999739</c:v>
                </c:pt>
                <c:pt idx="1195">
                  <c:v>199.16666666666399</c:v>
                </c:pt>
                <c:pt idx="1196">
                  <c:v>199.33333333333081</c:v>
                </c:pt>
                <c:pt idx="1197">
                  <c:v>199.49999999999739</c:v>
                </c:pt>
                <c:pt idx="1198">
                  <c:v>199.66666666666399</c:v>
                </c:pt>
                <c:pt idx="1199">
                  <c:v>199.83333333333081</c:v>
                </c:pt>
                <c:pt idx="1200">
                  <c:v>199.99999999999736</c:v>
                </c:pt>
                <c:pt idx="1201">
                  <c:v>200.16666666666399</c:v>
                </c:pt>
                <c:pt idx="1202">
                  <c:v>200.33333333333067</c:v>
                </c:pt>
                <c:pt idx="1203">
                  <c:v>200.49999999999733</c:v>
                </c:pt>
                <c:pt idx="1204">
                  <c:v>200.66666666666399</c:v>
                </c:pt>
                <c:pt idx="1205">
                  <c:v>200.83333333333064</c:v>
                </c:pt>
                <c:pt idx="1206">
                  <c:v>200.9999999999973</c:v>
                </c:pt>
                <c:pt idx="1207">
                  <c:v>201.16666666666396</c:v>
                </c:pt>
                <c:pt idx="1208">
                  <c:v>201.33333333333061</c:v>
                </c:pt>
                <c:pt idx="1209">
                  <c:v>201.49999999999719</c:v>
                </c:pt>
                <c:pt idx="1210">
                  <c:v>201.66666666666393</c:v>
                </c:pt>
                <c:pt idx="1211">
                  <c:v>201.83333333333061</c:v>
                </c:pt>
                <c:pt idx="1212">
                  <c:v>201.99999999999719</c:v>
                </c:pt>
                <c:pt idx="1213">
                  <c:v>202.1666666666639</c:v>
                </c:pt>
                <c:pt idx="1214">
                  <c:v>202.33333333333061</c:v>
                </c:pt>
                <c:pt idx="1215">
                  <c:v>202.49999999999719</c:v>
                </c:pt>
                <c:pt idx="1216">
                  <c:v>202.66666666666382</c:v>
                </c:pt>
                <c:pt idx="1217">
                  <c:v>202.83333333333061</c:v>
                </c:pt>
                <c:pt idx="1218">
                  <c:v>202.99999999999719</c:v>
                </c:pt>
                <c:pt idx="1219">
                  <c:v>203.16666666666382</c:v>
                </c:pt>
                <c:pt idx="1220">
                  <c:v>203.33333333333061</c:v>
                </c:pt>
                <c:pt idx="1221">
                  <c:v>203.49999999999716</c:v>
                </c:pt>
                <c:pt idx="1222">
                  <c:v>203.66666666666382</c:v>
                </c:pt>
                <c:pt idx="1223">
                  <c:v>203.83333333333047</c:v>
                </c:pt>
                <c:pt idx="1224">
                  <c:v>203.99999999999713</c:v>
                </c:pt>
                <c:pt idx="1225">
                  <c:v>204.16666666666379</c:v>
                </c:pt>
                <c:pt idx="1226">
                  <c:v>204.33333333333044</c:v>
                </c:pt>
                <c:pt idx="1227">
                  <c:v>204.4999999999971</c:v>
                </c:pt>
                <c:pt idx="1228">
                  <c:v>204.66666666666376</c:v>
                </c:pt>
                <c:pt idx="1229">
                  <c:v>204.83333333333044</c:v>
                </c:pt>
                <c:pt idx="1230">
                  <c:v>204.99999999999702</c:v>
                </c:pt>
                <c:pt idx="1231">
                  <c:v>205.16666666666373</c:v>
                </c:pt>
                <c:pt idx="1232">
                  <c:v>205.33333333333044</c:v>
                </c:pt>
                <c:pt idx="1233">
                  <c:v>205.49999999999702</c:v>
                </c:pt>
                <c:pt idx="1234">
                  <c:v>205.6666666666637</c:v>
                </c:pt>
                <c:pt idx="1235">
                  <c:v>205.83333333333044</c:v>
                </c:pt>
                <c:pt idx="1236">
                  <c:v>205.99999999999702</c:v>
                </c:pt>
                <c:pt idx="1237">
                  <c:v>206.16666666666362</c:v>
                </c:pt>
                <c:pt idx="1238">
                  <c:v>206.33333333333044</c:v>
                </c:pt>
                <c:pt idx="1239">
                  <c:v>206.49999999999699</c:v>
                </c:pt>
                <c:pt idx="1240">
                  <c:v>206.66666666666362</c:v>
                </c:pt>
                <c:pt idx="1241">
                  <c:v>206.83333333333044</c:v>
                </c:pt>
                <c:pt idx="1242">
                  <c:v>206.99999999999696</c:v>
                </c:pt>
                <c:pt idx="1243">
                  <c:v>207.16666666666362</c:v>
                </c:pt>
                <c:pt idx="1244">
                  <c:v>207.33333333333027</c:v>
                </c:pt>
                <c:pt idx="1245">
                  <c:v>207.49999999999693</c:v>
                </c:pt>
                <c:pt idx="1246">
                  <c:v>207.66666666666359</c:v>
                </c:pt>
                <c:pt idx="1247">
                  <c:v>207.83333333333024</c:v>
                </c:pt>
                <c:pt idx="1248">
                  <c:v>207.9999999999969</c:v>
                </c:pt>
                <c:pt idx="1249">
                  <c:v>208.16666666666356</c:v>
                </c:pt>
                <c:pt idx="1250">
                  <c:v>208.33333333333024</c:v>
                </c:pt>
                <c:pt idx="1251">
                  <c:v>208.49999999999685</c:v>
                </c:pt>
                <c:pt idx="1252">
                  <c:v>208.66666666666353</c:v>
                </c:pt>
                <c:pt idx="1253">
                  <c:v>208.83333333333024</c:v>
                </c:pt>
                <c:pt idx="1254">
                  <c:v>208.99999999999685</c:v>
                </c:pt>
                <c:pt idx="1255">
                  <c:v>209.1666666666635</c:v>
                </c:pt>
                <c:pt idx="1256">
                  <c:v>209.33333333333024</c:v>
                </c:pt>
                <c:pt idx="1257">
                  <c:v>209.49999999999682</c:v>
                </c:pt>
                <c:pt idx="1258">
                  <c:v>209.66666666666345</c:v>
                </c:pt>
                <c:pt idx="1259">
                  <c:v>209.83333333333024</c:v>
                </c:pt>
                <c:pt idx="1260">
                  <c:v>209.99999999999679</c:v>
                </c:pt>
                <c:pt idx="1261">
                  <c:v>210.16666666666345</c:v>
                </c:pt>
                <c:pt idx="1262">
                  <c:v>210.33333333333024</c:v>
                </c:pt>
                <c:pt idx="1263">
                  <c:v>210.49999999999676</c:v>
                </c:pt>
                <c:pt idx="1264">
                  <c:v>210.66666666666342</c:v>
                </c:pt>
                <c:pt idx="1265">
                  <c:v>210.83333333333007</c:v>
                </c:pt>
                <c:pt idx="1266">
                  <c:v>210.99999999999673</c:v>
                </c:pt>
                <c:pt idx="1267">
                  <c:v>211.16666666666339</c:v>
                </c:pt>
                <c:pt idx="1268">
                  <c:v>211.33333333333007</c:v>
                </c:pt>
                <c:pt idx="1269">
                  <c:v>211.4999999999967</c:v>
                </c:pt>
                <c:pt idx="1270">
                  <c:v>211.66666666666336</c:v>
                </c:pt>
                <c:pt idx="1271">
                  <c:v>211.83333333333007</c:v>
                </c:pt>
                <c:pt idx="1272">
                  <c:v>211.99999999999665</c:v>
                </c:pt>
                <c:pt idx="1273">
                  <c:v>212.16666666666333</c:v>
                </c:pt>
                <c:pt idx="1274">
                  <c:v>212.33333333333007</c:v>
                </c:pt>
                <c:pt idx="1275">
                  <c:v>212.49999999999665</c:v>
                </c:pt>
                <c:pt idx="1276">
                  <c:v>212.6666666666633</c:v>
                </c:pt>
                <c:pt idx="1277">
                  <c:v>212.83333333333007</c:v>
                </c:pt>
                <c:pt idx="1278">
                  <c:v>212.99999999999662</c:v>
                </c:pt>
                <c:pt idx="1279">
                  <c:v>213.16666666666328</c:v>
                </c:pt>
                <c:pt idx="1280">
                  <c:v>213.33333333333007</c:v>
                </c:pt>
                <c:pt idx="1281">
                  <c:v>213.49999999999659</c:v>
                </c:pt>
                <c:pt idx="1282">
                  <c:v>213.66666666666325</c:v>
                </c:pt>
                <c:pt idx="1283">
                  <c:v>213.83333333333007</c:v>
                </c:pt>
                <c:pt idx="1284">
                  <c:v>213.99999999999656</c:v>
                </c:pt>
                <c:pt idx="1285">
                  <c:v>214.16666666666322</c:v>
                </c:pt>
                <c:pt idx="1286">
                  <c:v>214.33333333333005</c:v>
                </c:pt>
                <c:pt idx="1287">
                  <c:v>214.49999999999653</c:v>
                </c:pt>
                <c:pt idx="1288">
                  <c:v>214.66666666666319</c:v>
                </c:pt>
                <c:pt idx="1289">
                  <c:v>214.83333333333002</c:v>
                </c:pt>
                <c:pt idx="1290">
                  <c:v>214.9999999999965</c:v>
                </c:pt>
                <c:pt idx="1291">
                  <c:v>215.16666666666316</c:v>
                </c:pt>
                <c:pt idx="1292">
                  <c:v>215.33333333332999</c:v>
                </c:pt>
                <c:pt idx="1293">
                  <c:v>215.49999999999648</c:v>
                </c:pt>
                <c:pt idx="1294">
                  <c:v>215.66666666666313</c:v>
                </c:pt>
                <c:pt idx="1295">
                  <c:v>215.83333333332996</c:v>
                </c:pt>
                <c:pt idx="1296">
                  <c:v>215.99999999999645</c:v>
                </c:pt>
                <c:pt idx="1297">
                  <c:v>216.1666666666631</c:v>
                </c:pt>
                <c:pt idx="1298">
                  <c:v>216.33333333332993</c:v>
                </c:pt>
                <c:pt idx="1299">
                  <c:v>216.49999999999642</c:v>
                </c:pt>
                <c:pt idx="1300">
                  <c:v>216.66666666666308</c:v>
                </c:pt>
                <c:pt idx="1301">
                  <c:v>216.8333333333299</c:v>
                </c:pt>
                <c:pt idx="1302">
                  <c:v>216.99999999999639</c:v>
                </c:pt>
                <c:pt idx="1303">
                  <c:v>217.16666666666305</c:v>
                </c:pt>
                <c:pt idx="1304">
                  <c:v>217.33333333332988</c:v>
                </c:pt>
                <c:pt idx="1305">
                  <c:v>217.49999999999636</c:v>
                </c:pt>
                <c:pt idx="1306">
                  <c:v>217.66666666666302</c:v>
                </c:pt>
                <c:pt idx="1307">
                  <c:v>217.83333333332985</c:v>
                </c:pt>
                <c:pt idx="1308">
                  <c:v>217.99999999999633</c:v>
                </c:pt>
                <c:pt idx="1309">
                  <c:v>218.16666666666282</c:v>
                </c:pt>
                <c:pt idx="1310">
                  <c:v>218.33333333332982</c:v>
                </c:pt>
                <c:pt idx="1311">
                  <c:v>218.49999999999631</c:v>
                </c:pt>
                <c:pt idx="1312">
                  <c:v>218.66666666666279</c:v>
                </c:pt>
                <c:pt idx="1313">
                  <c:v>218.83333333332979</c:v>
                </c:pt>
                <c:pt idx="1314">
                  <c:v>218.99999999999628</c:v>
                </c:pt>
                <c:pt idx="1315">
                  <c:v>219.16666666666276</c:v>
                </c:pt>
                <c:pt idx="1316">
                  <c:v>219.33333333332976</c:v>
                </c:pt>
                <c:pt idx="1317">
                  <c:v>219.49999999999625</c:v>
                </c:pt>
                <c:pt idx="1318">
                  <c:v>219.66666666666273</c:v>
                </c:pt>
                <c:pt idx="1319">
                  <c:v>219.83333333332973</c:v>
                </c:pt>
                <c:pt idx="1320">
                  <c:v>219.99999999999622</c:v>
                </c:pt>
                <c:pt idx="1321">
                  <c:v>220.16666666666271</c:v>
                </c:pt>
                <c:pt idx="1322">
                  <c:v>220.3333333333297</c:v>
                </c:pt>
                <c:pt idx="1323">
                  <c:v>220.49999999999619</c:v>
                </c:pt>
                <c:pt idx="1324">
                  <c:v>220.66666666666268</c:v>
                </c:pt>
                <c:pt idx="1325">
                  <c:v>220.83333333332968</c:v>
                </c:pt>
                <c:pt idx="1326">
                  <c:v>220.99999999999616</c:v>
                </c:pt>
                <c:pt idx="1327">
                  <c:v>221.16666666666265</c:v>
                </c:pt>
                <c:pt idx="1328">
                  <c:v>221.33333333332965</c:v>
                </c:pt>
                <c:pt idx="1329">
                  <c:v>221.49999999999613</c:v>
                </c:pt>
                <c:pt idx="1330">
                  <c:v>221.66666666666262</c:v>
                </c:pt>
                <c:pt idx="1331">
                  <c:v>221.83333333332962</c:v>
                </c:pt>
                <c:pt idx="1332">
                  <c:v>221.99999999999611</c:v>
                </c:pt>
                <c:pt idx="1333">
                  <c:v>222.16666666666259</c:v>
                </c:pt>
                <c:pt idx="1334">
                  <c:v>222.33333333332959</c:v>
                </c:pt>
                <c:pt idx="1335">
                  <c:v>222.49999999999608</c:v>
                </c:pt>
                <c:pt idx="1336">
                  <c:v>222.66666666666256</c:v>
                </c:pt>
                <c:pt idx="1337">
                  <c:v>222.83333333332956</c:v>
                </c:pt>
                <c:pt idx="1338">
                  <c:v>222.99999999999605</c:v>
                </c:pt>
                <c:pt idx="1339">
                  <c:v>223.16666666666254</c:v>
                </c:pt>
                <c:pt idx="1340">
                  <c:v>223.33333333332953</c:v>
                </c:pt>
                <c:pt idx="1341">
                  <c:v>223.49999999999602</c:v>
                </c:pt>
                <c:pt idx="1342">
                  <c:v>223.66666666666251</c:v>
                </c:pt>
                <c:pt idx="1343">
                  <c:v>223.83333333332951</c:v>
                </c:pt>
                <c:pt idx="1344">
                  <c:v>223.99999999999599</c:v>
                </c:pt>
                <c:pt idx="1345">
                  <c:v>224.16666666666248</c:v>
                </c:pt>
                <c:pt idx="1346">
                  <c:v>224.33333333332948</c:v>
                </c:pt>
                <c:pt idx="1347">
                  <c:v>224.49999999999596</c:v>
                </c:pt>
                <c:pt idx="1348">
                  <c:v>224.66666666666245</c:v>
                </c:pt>
                <c:pt idx="1349">
                  <c:v>224.83333333332945</c:v>
                </c:pt>
                <c:pt idx="1350">
                  <c:v>224.99999999999594</c:v>
                </c:pt>
                <c:pt idx="1351">
                  <c:v>225.16666666666242</c:v>
                </c:pt>
                <c:pt idx="1352">
                  <c:v>225.33333333332942</c:v>
                </c:pt>
                <c:pt idx="1353">
                  <c:v>225.49999999999591</c:v>
                </c:pt>
                <c:pt idx="1354">
                  <c:v>225.66666666666239</c:v>
                </c:pt>
                <c:pt idx="1355">
                  <c:v>225.83333333332939</c:v>
                </c:pt>
                <c:pt idx="1356">
                  <c:v>225.99999999999588</c:v>
                </c:pt>
                <c:pt idx="1357">
                  <c:v>226.16666666666237</c:v>
                </c:pt>
                <c:pt idx="1358">
                  <c:v>226.33333333332936</c:v>
                </c:pt>
                <c:pt idx="1359">
                  <c:v>226.49999999999585</c:v>
                </c:pt>
                <c:pt idx="1360">
                  <c:v>226.66666666666234</c:v>
                </c:pt>
                <c:pt idx="1361">
                  <c:v>226.83333333332934</c:v>
                </c:pt>
                <c:pt idx="1362">
                  <c:v>226.99999999999582</c:v>
                </c:pt>
                <c:pt idx="1363">
                  <c:v>227.16666666666231</c:v>
                </c:pt>
                <c:pt idx="1364">
                  <c:v>227.33333333332931</c:v>
                </c:pt>
                <c:pt idx="1365">
                  <c:v>227.49999999999579</c:v>
                </c:pt>
                <c:pt idx="1366">
                  <c:v>227.66666666666228</c:v>
                </c:pt>
                <c:pt idx="1367">
                  <c:v>227.83333333332928</c:v>
                </c:pt>
                <c:pt idx="1368">
                  <c:v>227.99999999999577</c:v>
                </c:pt>
                <c:pt idx="1369">
                  <c:v>228.16666666666225</c:v>
                </c:pt>
                <c:pt idx="1370">
                  <c:v>228.33333333332925</c:v>
                </c:pt>
                <c:pt idx="1371">
                  <c:v>228.49999999999574</c:v>
                </c:pt>
                <c:pt idx="1372">
                  <c:v>228.66666666666222</c:v>
                </c:pt>
                <c:pt idx="1373">
                  <c:v>228.83333333332922</c:v>
                </c:pt>
                <c:pt idx="1374">
                  <c:v>228.99999999999571</c:v>
                </c:pt>
                <c:pt idx="1375">
                  <c:v>229.16666666666219</c:v>
                </c:pt>
                <c:pt idx="1376">
                  <c:v>229.33333333332919</c:v>
                </c:pt>
                <c:pt idx="1377">
                  <c:v>229.49999999999568</c:v>
                </c:pt>
                <c:pt idx="1378">
                  <c:v>229.66666666666217</c:v>
                </c:pt>
                <c:pt idx="1379">
                  <c:v>229.83333333332899</c:v>
                </c:pt>
                <c:pt idx="1380">
                  <c:v>229.99999999999565</c:v>
                </c:pt>
                <c:pt idx="1381">
                  <c:v>230.16666666666214</c:v>
                </c:pt>
                <c:pt idx="1382">
                  <c:v>230.33333333332897</c:v>
                </c:pt>
                <c:pt idx="1383">
                  <c:v>230.49999999999562</c:v>
                </c:pt>
                <c:pt idx="1384">
                  <c:v>230.66666666666211</c:v>
                </c:pt>
                <c:pt idx="1385">
                  <c:v>230.83333333332894</c:v>
                </c:pt>
                <c:pt idx="1386">
                  <c:v>230.99999999999559</c:v>
                </c:pt>
                <c:pt idx="1387">
                  <c:v>231.16666666666208</c:v>
                </c:pt>
                <c:pt idx="1388">
                  <c:v>231.33333333332891</c:v>
                </c:pt>
                <c:pt idx="1389">
                  <c:v>231.49999999999557</c:v>
                </c:pt>
                <c:pt idx="1390">
                  <c:v>231.66666666666205</c:v>
                </c:pt>
                <c:pt idx="1391">
                  <c:v>231.83333333332888</c:v>
                </c:pt>
                <c:pt idx="1392">
                  <c:v>231.99999999999554</c:v>
                </c:pt>
                <c:pt idx="1393">
                  <c:v>232.16666666666202</c:v>
                </c:pt>
                <c:pt idx="1394">
                  <c:v>232.33333333332885</c:v>
                </c:pt>
                <c:pt idx="1395">
                  <c:v>232.49999999999551</c:v>
                </c:pt>
                <c:pt idx="1396">
                  <c:v>232.666666666662</c:v>
                </c:pt>
                <c:pt idx="1397">
                  <c:v>232.83333333332882</c:v>
                </c:pt>
                <c:pt idx="1398">
                  <c:v>232.99999999999548</c:v>
                </c:pt>
                <c:pt idx="1399">
                  <c:v>233.16666666666197</c:v>
                </c:pt>
                <c:pt idx="1400">
                  <c:v>233.3333333333288</c:v>
                </c:pt>
                <c:pt idx="1401">
                  <c:v>233.49999999999545</c:v>
                </c:pt>
                <c:pt idx="1402">
                  <c:v>233.66666666666194</c:v>
                </c:pt>
                <c:pt idx="1403">
                  <c:v>233.83333333332877</c:v>
                </c:pt>
                <c:pt idx="1404">
                  <c:v>233.99999999999542</c:v>
                </c:pt>
                <c:pt idx="1405">
                  <c:v>234.16666666666191</c:v>
                </c:pt>
                <c:pt idx="1406">
                  <c:v>234.33333333332874</c:v>
                </c:pt>
                <c:pt idx="1407">
                  <c:v>234.4999999999954</c:v>
                </c:pt>
                <c:pt idx="1408">
                  <c:v>234.66666666666188</c:v>
                </c:pt>
                <c:pt idx="1409">
                  <c:v>234.83333333332871</c:v>
                </c:pt>
                <c:pt idx="1410">
                  <c:v>234.99999999999537</c:v>
                </c:pt>
                <c:pt idx="1411">
                  <c:v>235.16666666666185</c:v>
                </c:pt>
                <c:pt idx="1412">
                  <c:v>235.33333333332868</c:v>
                </c:pt>
                <c:pt idx="1413">
                  <c:v>235.49999999999534</c:v>
                </c:pt>
                <c:pt idx="1414">
                  <c:v>235.66666666666183</c:v>
                </c:pt>
                <c:pt idx="1415">
                  <c:v>235.83333333332865</c:v>
                </c:pt>
                <c:pt idx="1416">
                  <c:v>235.99999999999531</c:v>
                </c:pt>
                <c:pt idx="1417">
                  <c:v>236.1666666666618</c:v>
                </c:pt>
                <c:pt idx="1418">
                  <c:v>236.33333333332862</c:v>
                </c:pt>
                <c:pt idx="1419">
                  <c:v>236.49999999999528</c:v>
                </c:pt>
                <c:pt idx="1420">
                  <c:v>236.66666666666177</c:v>
                </c:pt>
                <c:pt idx="1421">
                  <c:v>236.8333333333286</c:v>
                </c:pt>
                <c:pt idx="1422">
                  <c:v>236.99999999999525</c:v>
                </c:pt>
                <c:pt idx="1423">
                  <c:v>237.16666666666174</c:v>
                </c:pt>
                <c:pt idx="1424">
                  <c:v>237.33333333332857</c:v>
                </c:pt>
                <c:pt idx="1425">
                  <c:v>237.49999999999523</c:v>
                </c:pt>
                <c:pt idx="1426">
                  <c:v>237.66666666666171</c:v>
                </c:pt>
                <c:pt idx="1427">
                  <c:v>237.83333333332854</c:v>
                </c:pt>
                <c:pt idx="1428">
                  <c:v>237.9999999999952</c:v>
                </c:pt>
                <c:pt idx="1429">
                  <c:v>238.16666666666168</c:v>
                </c:pt>
                <c:pt idx="1430">
                  <c:v>238.33333333332851</c:v>
                </c:pt>
                <c:pt idx="1431">
                  <c:v>238.49999999999517</c:v>
                </c:pt>
                <c:pt idx="1432">
                  <c:v>238.66666666666165</c:v>
                </c:pt>
                <c:pt idx="1433">
                  <c:v>238.83333333332848</c:v>
                </c:pt>
                <c:pt idx="1434">
                  <c:v>238.99999999999514</c:v>
                </c:pt>
                <c:pt idx="1435">
                  <c:v>239.16666666666163</c:v>
                </c:pt>
                <c:pt idx="1436">
                  <c:v>239.33333333332845</c:v>
                </c:pt>
                <c:pt idx="1437">
                  <c:v>239.49999999999511</c:v>
                </c:pt>
                <c:pt idx="1438">
                  <c:v>239.6666666666616</c:v>
                </c:pt>
                <c:pt idx="1439">
                  <c:v>239.83333333332843</c:v>
                </c:pt>
                <c:pt idx="1440">
                  <c:v>239.99999999999508</c:v>
                </c:pt>
                <c:pt idx="1441">
                  <c:v>240.16666666666157</c:v>
                </c:pt>
                <c:pt idx="1442">
                  <c:v>240.3333333333284</c:v>
                </c:pt>
                <c:pt idx="1443">
                  <c:v>240.49999999999505</c:v>
                </c:pt>
                <c:pt idx="1444">
                  <c:v>240.66666666666154</c:v>
                </c:pt>
                <c:pt idx="1445">
                  <c:v>240.83333333332837</c:v>
                </c:pt>
                <c:pt idx="1446">
                  <c:v>240.99999999999503</c:v>
                </c:pt>
                <c:pt idx="1447">
                  <c:v>241.16666666666151</c:v>
                </c:pt>
                <c:pt idx="1448">
                  <c:v>241.33333333332834</c:v>
                </c:pt>
                <c:pt idx="1449">
                  <c:v>241.499999999995</c:v>
                </c:pt>
                <c:pt idx="1450">
                  <c:v>241.66666666666148</c:v>
                </c:pt>
                <c:pt idx="1451">
                  <c:v>241.83333333332831</c:v>
                </c:pt>
                <c:pt idx="1452">
                  <c:v>241.99999999999497</c:v>
                </c:pt>
                <c:pt idx="1453">
                  <c:v>242.16666666666146</c:v>
                </c:pt>
                <c:pt idx="1454">
                  <c:v>242.33333333332828</c:v>
                </c:pt>
                <c:pt idx="1455">
                  <c:v>242.49999999999494</c:v>
                </c:pt>
                <c:pt idx="1456">
                  <c:v>242.66666666666143</c:v>
                </c:pt>
                <c:pt idx="1457">
                  <c:v>242.83333333332826</c:v>
                </c:pt>
                <c:pt idx="1458">
                  <c:v>242.99999999999491</c:v>
                </c:pt>
                <c:pt idx="1459">
                  <c:v>243.1666666666614</c:v>
                </c:pt>
                <c:pt idx="1460">
                  <c:v>243.33333333332823</c:v>
                </c:pt>
                <c:pt idx="1461">
                  <c:v>243.49999999999488</c:v>
                </c:pt>
                <c:pt idx="1462">
                  <c:v>243.66666666666137</c:v>
                </c:pt>
                <c:pt idx="1463">
                  <c:v>243.8333333333282</c:v>
                </c:pt>
                <c:pt idx="1464">
                  <c:v>243.99999999999486</c:v>
                </c:pt>
                <c:pt idx="1465">
                  <c:v>244.16666666666134</c:v>
                </c:pt>
                <c:pt idx="1466">
                  <c:v>244.33333333332817</c:v>
                </c:pt>
                <c:pt idx="1467">
                  <c:v>244.49999999999483</c:v>
                </c:pt>
                <c:pt idx="1468">
                  <c:v>244.66666666666131</c:v>
                </c:pt>
                <c:pt idx="1469">
                  <c:v>244.83333333332814</c:v>
                </c:pt>
                <c:pt idx="1470">
                  <c:v>244.9999999999948</c:v>
                </c:pt>
                <c:pt idx="1471">
                  <c:v>245.16666666666129</c:v>
                </c:pt>
                <c:pt idx="1472">
                  <c:v>245.33333333332811</c:v>
                </c:pt>
                <c:pt idx="1473">
                  <c:v>245.49999999999477</c:v>
                </c:pt>
                <c:pt idx="1474">
                  <c:v>245.66666666666126</c:v>
                </c:pt>
                <c:pt idx="1475">
                  <c:v>245.83333333332808</c:v>
                </c:pt>
                <c:pt idx="1476">
                  <c:v>245.99999999999474</c:v>
                </c:pt>
                <c:pt idx="1477">
                  <c:v>246.16666666666123</c:v>
                </c:pt>
                <c:pt idx="1478">
                  <c:v>246.33333333332806</c:v>
                </c:pt>
                <c:pt idx="1479">
                  <c:v>246.49999999999471</c:v>
                </c:pt>
                <c:pt idx="1480">
                  <c:v>246.6666666666612</c:v>
                </c:pt>
                <c:pt idx="1481">
                  <c:v>246.83333333332803</c:v>
                </c:pt>
                <c:pt idx="1482">
                  <c:v>246.99999999999469</c:v>
                </c:pt>
                <c:pt idx="1483">
                  <c:v>247.16666666666117</c:v>
                </c:pt>
                <c:pt idx="1484">
                  <c:v>247.333333333328</c:v>
                </c:pt>
                <c:pt idx="1485">
                  <c:v>247.49999999999466</c:v>
                </c:pt>
                <c:pt idx="1486">
                  <c:v>247.66666666666114</c:v>
                </c:pt>
                <c:pt idx="1487">
                  <c:v>247.83333333332797</c:v>
                </c:pt>
                <c:pt idx="1488">
                  <c:v>247.99999999999463</c:v>
                </c:pt>
                <c:pt idx="1489">
                  <c:v>248.16666666666111</c:v>
                </c:pt>
                <c:pt idx="1490">
                  <c:v>248.33333333332794</c:v>
                </c:pt>
                <c:pt idx="1491">
                  <c:v>248.4999999999946</c:v>
                </c:pt>
                <c:pt idx="1492">
                  <c:v>248.66666666666109</c:v>
                </c:pt>
                <c:pt idx="1493">
                  <c:v>248.83333333332791</c:v>
                </c:pt>
                <c:pt idx="1494">
                  <c:v>248.99999999999457</c:v>
                </c:pt>
                <c:pt idx="1495">
                  <c:v>249.16666666666106</c:v>
                </c:pt>
                <c:pt idx="1496">
                  <c:v>249.33333333332789</c:v>
                </c:pt>
                <c:pt idx="1497">
                  <c:v>249.49999999999454</c:v>
                </c:pt>
                <c:pt idx="1498">
                  <c:v>249.66666666666103</c:v>
                </c:pt>
                <c:pt idx="1499">
                  <c:v>249.83333333332786</c:v>
                </c:pt>
                <c:pt idx="1500">
                  <c:v>249.99999999999451</c:v>
                </c:pt>
                <c:pt idx="1501">
                  <c:v>250.166666666661</c:v>
                </c:pt>
                <c:pt idx="1502">
                  <c:v>250.33333333332783</c:v>
                </c:pt>
                <c:pt idx="1503">
                  <c:v>250.49999999999449</c:v>
                </c:pt>
                <c:pt idx="1504">
                  <c:v>250.66666666666097</c:v>
                </c:pt>
                <c:pt idx="1505">
                  <c:v>250.8333333333278</c:v>
                </c:pt>
                <c:pt idx="1506">
                  <c:v>250.99999999999446</c:v>
                </c:pt>
                <c:pt idx="1507">
                  <c:v>251.16666666666094</c:v>
                </c:pt>
                <c:pt idx="1508">
                  <c:v>251.33333333332777</c:v>
                </c:pt>
                <c:pt idx="1509">
                  <c:v>251.49999999999443</c:v>
                </c:pt>
                <c:pt idx="1510">
                  <c:v>251.66666666666092</c:v>
                </c:pt>
                <c:pt idx="1511">
                  <c:v>251.83333333332774</c:v>
                </c:pt>
                <c:pt idx="1512">
                  <c:v>251.9999999999944</c:v>
                </c:pt>
                <c:pt idx="1513">
                  <c:v>252.16666666666092</c:v>
                </c:pt>
                <c:pt idx="1514">
                  <c:v>252.33333333332774</c:v>
                </c:pt>
                <c:pt idx="1515">
                  <c:v>252.49999999999437</c:v>
                </c:pt>
                <c:pt idx="1516">
                  <c:v>252.66666666666092</c:v>
                </c:pt>
                <c:pt idx="1517">
                  <c:v>252.83333333332769</c:v>
                </c:pt>
                <c:pt idx="1518">
                  <c:v>252.99999999999434</c:v>
                </c:pt>
                <c:pt idx="1519">
                  <c:v>253.16666666666092</c:v>
                </c:pt>
                <c:pt idx="1520">
                  <c:v>253.33333333332766</c:v>
                </c:pt>
                <c:pt idx="1521">
                  <c:v>253.49999999999434</c:v>
                </c:pt>
                <c:pt idx="1522">
                  <c:v>253.66666666666092</c:v>
                </c:pt>
                <c:pt idx="1523">
                  <c:v>253.83333333332763</c:v>
                </c:pt>
                <c:pt idx="1524">
                  <c:v>253.99999999999429</c:v>
                </c:pt>
                <c:pt idx="1525">
                  <c:v>254.16666666666092</c:v>
                </c:pt>
                <c:pt idx="1526">
                  <c:v>254.3333333333276</c:v>
                </c:pt>
                <c:pt idx="1527">
                  <c:v>254.49999999999426</c:v>
                </c:pt>
                <c:pt idx="1528">
                  <c:v>254.66666666666092</c:v>
                </c:pt>
                <c:pt idx="1529">
                  <c:v>254.83333333332757</c:v>
                </c:pt>
                <c:pt idx="1530">
                  <c:v>254.99999999999423</c:v>
                </c:pt>
                <c:pt idx="1531">
                  <c:v>255.16666666666075</c:v>
                </c:pt>
                <c:pt idx="1532">
                  <c:v>255.33333333332754</c:v>
                </c:pt>
                <c:pt idx="1533">
                  <c:v>255.4999999999942</c:v>
                </c:pt>
                <c:pt idx="1534">
                  <c:v>255.66666666666075</c:v>
                </c:pt>
                <c:pt idx="1535">
                  <c:v>255.83333333332754</c:v>
                </c:pt>
                <c:pt idx="1536">
                  <c:v>255.99999999999417</c:v>
                </c:pt>
                <c:pt idx="1537">
                  <c:v>256.16666666666117</c:v>
                </c:pt>
                <c:pt idx="1538">
                  <c:v>256.33333333332752</c:v>
                </c:pt>
                <c:pt idx="1539">
                  <c:v>256.49999999999386</c:v>
                </c:pt>
                <c:pt idx="1540">
                  <c:v>256.66666666666123</c:v>
                </c:pt>
                <c:pt idx="1541">
                  <c:v>256.83333333332757</c:v>
                </c:pt>
                <c:pt idx="1542">
                  <c:v>256.99999999999392</c:v>
                </c:pt>
                <c:pt idx="1543">
                  <c:v>257.16666666666134</c:v>
                </c:pt>
                <c:pt idx="1544">
                  <c:v>257.33333333332774</c:v>
                </c:pt>
                <c:pt idx="1545">
                  <c:v>257.49999999999392</c:v>
                </c:pt>
                <c:pt idx="1546">
                  <c:v>257.6666666666614</c:v>
                </c:pt>
                <c:pt idx="1547">
                  <c:v>257.83333333332774</c:v>
                </c:pt>
                <c:pt idx="1548">
                  <c:v>257.99999999999397</c:v>
                </c:pt>
                <c:pt idx="1549">
                  <c:v>258.16666666666146</c:v>
                </c:pt>
                <c:pt idx="1550">
                  <c:v>258.33333333332774</c:v>
                </c:pt>
                <c:pt idx="1551">
                  <c:v>258.49999999999403</c:v>
                </c:pt>
                <c:pt idx="1552">
                  <c:v>258.66666666666151</c:v>
                </c:pt>
                <c:pt idx="1553">
                  <c:v>258.8333333333278</c:v>
                </c:pt>
                <c:pt idx="1554">
                  <c:v>258.99999999999409</c:v>
                </c:pt>
                <c:pt idx="1555">
                  <c:v>259.16666666666157</c:v>
                </c:pt>
                <c:pt idx="1556">
                  <c:v>259.33333333332786</c:v>
                </c:pt>
                <c:pt idx="1557">
                  <c:v>259.49999999999415</c:v>
                </c:pt>
                <c:pt idx="1558">
                  <c:v>259.66666666666163</c:v>
                </c:pt>
                <c:pt idx="1559">
                  <c:v>259.83333333332791</c:v>
                </c:pt>
                <c:pt idx="1560">
                  <c:v>259.9999999999942</c:v>
                </c:pt>
                <c:pt idx="1561">
                  <c:v>260.16666666666174</c:v>
                </c:pt>
                <c:pt idx="1562">
                  <c:v>260.33333333332797</c:v>
                </c:pt>
                <c:pt idx="1563">
                  <c:v>260.49999999999426</c:v>
                </c:pt>
                <c:pt idx="1564">
                  <c:v>260.66666666666174</c:v>
                </c:pt>
                <c:pt idx="1565">
                  <c:v>260.83333333332808</c:v>
                </c:pt>
                <c:pt idx="1566">
                  <c:v>260.99999999999426</c:v>
                </c:pt>
                <c:pt idx="1567">
                  <c:v>261.1666666666618</c:v>
                </c:pt>
                <c:pt idx="1568">
                  <c:v>261.33333333332808</c:v>
                </c:pt>
                <c:pt idx="1569">
                  <c:v>261.49999999999437</c:v>
                </c:pt>
                <c:pt idx="1570">
                  <c:v>261.66666666666185</c:v>
                </c:pt>
                <c:pt idx="1571">
                  <c:v>261.83333333332831</c:v>
                </c:pt>
                <c:pt idx="1572">
                  <c:v>261.99999999999443</c:v>
                </c:pt>
                <c:pt idx="1573">
                  <c:v>262.16666666666191</c:v>
                </c:pt>
                <c:pt idx="1574">
                  <c:v>262.33333333332831</c:v>
                </c:pt>
                <c:pt idx="1575">
                  <c:v>262.49999999999443</c:v>
                </c:pt>
                <c:pt idx="1576">
                  <c:v>262.66666666666197</c:v>
                </c:pt>
                <c:pt idx="1577">
                  <c:v>262.83333333332831</c:v>
                </c:pt>
                <c:pt idx="1578">
                  <c:v>262.99999999999449</c:v>
                </c:pt>
                <c:pt idx="1579">
                  <c:v>263.16666666666202</c:v>
                </c:pt>
                <c:pt idx="1580">
                  <c:v>263.33333333332831</c:v>
                </c:pt>
                <c:pt idx="1581">
                  <c:v>263.49999999999454</c:v>
                </c:pt>
                <c:pt idx="1582">
                  <c:v>263.66666666666202</c:v>
                </c:pt>
                <c:pt idx="1583">
                  <c:v>263.83333333332837</c:v>
                </c:pt>
                <c:pt idx="1584">
                  <c:v>263.9999999999946</c:v>
                </c:pt>
                <c:pt idx="1585">
                  <c:v>264.16666666666202</c:v>
                </c:pt>
                <c:pt idx="1586">
                  <c:v>264.33333333332848</c:v>
                </c:pt>
                <c:pt idx="1587">
                  <c:v>264.49999999999466</c:v>
                </c:pt>
                <c:pt idx="1588">
                  <c:v>264.66666666666202</c:v>
                </c:pt>
                <c:pt idx="1589">
                  <c:v>264.83333333332848</c:v>
                </c:pt>
                <c:pt idx="1590">
                  <c:v>264.99999999999477</c:v>
                </c:pt>
                <c:pt idx="1591">
                  <c:v>265.16666666666202</c:v>
                </c:pt>
                <c:pt idx="1592">
                  <c:v>265.33333333332871</c:v>
                </c:pt>
                <c:pt idx="1593">
                  <c:v>265.49999999999523</c:v>
                </c:pt>
                <c:pt idx="1594">
                  <c:v>265.66666666666202</c:v>
                </c:pt>
                <c:pt idx="1595">
                  <c:v>265.83333333332871</c:v>
                </c:pt>
                <c:pt idx="1596">
                  <c:v>265.99999999999523</c:v>
                </c:pt>
                <c:pt idx="1597">
                  <c:v>266.16666666666202</c:v>
                </c:pt>
                <c:pt idx="1598">
                  <c:v>266.33333333332871</c:v>
                </c:pt>
                <c:pt idx="1599">
                  <c:v>266.49999999999523</c:v>
                </c:pt>
                <c:pt idx="1600">
                  <c:v>266.66666666666202</c:v>
                </c:pt>
                <c:pt idx="1601">
                  <c:v>266.83333333332871</c:v>
                </c:pt>
                <c:pt idx="1602">
                  <c:v>266.99999999999523</c:v>
                </c:pt>
                <c:pt idx="1603">
                  <c:v>267.16666666666208</c:v>
                </c:pt>
                <c:pt idx="1604">
                  <c:v>267.33333333332877</c:v>
                </c:pt>
                <c:pt idx="1605">
                  <c:v>267.49999999999523</c:v>
                </c:pt>
                <c:pt idx="1606">
                  <c:v>267.66666666666231</c:v>
                </c:pt>
                <c:pt idx="1607">
                  <c:v>267.83333333332882</c:v>
                </c:pt>
                <c:pt idx="1608">
                  <c:v>267.99999999999523</c:v>
                </c:pt>
                <c:pt idx="1609">
                  <c:v>268.16666666666231</c:v>
                </c:pt>
                <c:pt idx="1610">
                  <c:v>268.33333333332888</c:v>
                </c:pt>
                <c:pt idx="1611">
                  <c:v>268.49999999999523</c:v>
                </c:pt>
                <c:pt idx="1612">
                  <c:v>268.66666666666231</c:v>
                </c:pt>
                <c:pt idx="1613">
                  <c:v>268.83333333332905</c:v>
                </c:pt>
                <c:pt idx="1614">
                  <c:v>268.99999999999528</c:v>
                </c:pt>
                <c:pt idx="1615">
                  <c:v>269.16666666666231</c:v>
                </c:pt>
                <c:pt idx="1616">
                  <c:v>269.33333333332905</c:v>
                </c:pt>
                <c:pt idx="1617">
                  <c:v>269.49999999999534</c:v>
                </c:pt>
                <c:pt idx="1618">
                  <c:v>269.66666666666237</c:v>
                </c:pt>
                <c:pt idx="1619">
                  <c:v>269.83333333332905</c:v>
                </c:pt>
                <c:pt idx="1620">
                  <c:v>269.9999999999954</c:v>
                </c:pt>
                <c:pt idx="1621">
                  <c:v>270.16666666666242</c:v>
                </c:pt>
                <c:pt idx="1622">
                  <c:v>270.33333333332911</c:v>
                </c:pt>
                <c:pt idx="1623">
                  <c:v>270.49999999999545</c:v>
                </c:pt>
                <c:pt idx="1624">
                  <c:v>270.66666666666248</c:v>
                </c:pt>
                <c:pt idx="1625">
                  <c:v>270.83333333332916</c:v>
                </c:pt>
                <c:pt idx="1626">
                  <c:v>270.99999999999551</c:v>
                </c:pt>
                <c:pt idx="1627">
                  <c:v>271.16666666666271</c:v>
                </c:pt>
                <c:pt idx="1628">
                  <c:v>271.33333333332922</c:v>
                </c:pt>
                <c:pt idx="1629">
                  <c:v>271.49999999999557</c:v>
                </c:pt>
                <c:pt idx="1630">
                  <c:v>271.66666666666271</c:v>
                </c:pt>
                <c:pt idx="1631">
                  <c:v>271.83333333332928</c:v>
                </c:pt>
                <c:pt idx="1632">
                  <c:v>271.99999999999562</c:v>
                </c:pt>
                <c:pt idx="1633">
                  <c:v>272.16666666666271</c:v>
                </c:pt>
                <c:pt idx="1634">
                  <c:v>272.33333333332934</c:v>
                </c:pt>
                <c:pt idx="1635">
                  <c:v>272.49999999999568</c:v>
                </c:pt>
                <c:pt idx="1636">
                  <c:v>272.66666666666271</c:v>
                </c:pt>
                <c:pt idx="1637">
                  <c:v>272.83333333332939</c:v>
                </c:pt>
                <c:pt idx="1638">
                  <c:v>272.99999999999574</c:v>
                </c:pt>
                <c:pt idx="1639">
                  <c:v>273.16666666666276</c:v>
                </c:pt>
                <c:pt idx="1640">
                  <c:v>273.33333333332945</c:v>
                </c:pt>
                <c:pt idx="1641">
                  <c:v>273.49999999999613</c:v>
                </c:pt>
                <c:pt idx="1642">
                  <c:v>273.66666666666282</c:v>
                </c:pt>
                <c:pt idx="1643">
                  <c:v>273.83333333332951</c:v>
                </c:pt>
                <c:pt idx="1644">
                  <c:v>273.99999999999619</c:v>
                </c:pt>
                <c:pt idx="1645">
                  <c:v>274.16666666666288</c:v>
                </c:pt>
                <c:pt idx="1646">
                  <c:v>274.33333333332956</c:v>
                </c:pt>
                <c:pt idx="1647">
                  <c:v>274.49999999999625</c:v>
                </c:pt>
                <c:pt idx="1648">
                  <c:v>274.66666666666328</c:v>
                </c:pt>
                <c:pt idx="1649">
                  <c:v>274.83333333332962</c:v>
                </c:pt>
                <c:pt idx="1650">
                  <c:v>274.99999999999625</c:v>
                </c:pt>
                <c:pt idx="1651">
                  <c:v>275.16666666666333</c:v>
                </c:pt>
                <c:pt idx="1652">
                  <c:v>275.33333333332968</c:v>
                </c:pt>
                <c:pt idx="1653">
                  <c:v>275.49999999999625</c:v>
                </c:pt>
                <c:pt idx="1654">
                  <c:v>275.66666666666339</c:v>
                </c:pt>
                <c:pt idx="1655">
                  <c:v>275.83333333332973</c:v>
                </c:pt>
                <c:pt idx="1656">
                  <c:v>275.99999999999625</c:v>
                </c:pt>
                <c:pt idx="1657">
                  <c:v>276.16666666666345</c:v>
                </c:pt>
                <c:pt idx="1658">
                  <c:v>276.33333333332979</c:v>
                </c:pt>
                <c:pt idx="1659">
                  <c:v>276.49999999999625</c:v>
                </c:pt>
                <c:pt idx="1660">
                  <c:v>276.6666666666635</c:v>
                </c:pt>
                <c:pt idx="1661">
                  <c:v>276.83333333332985</c:v>
                </c:pt>
                <c:pt idx="1662">
                  <c:v>276.99999999999653</c:v>
                </c:pt>
                <c:pt idx="1663">
                  <c:v>277.16666666666356</c:v>
                </c:pt>
                <c:pt idx="1664">
                  <c:v>277.3333333333299</c:v>
                </c:pt>
                <c:pt idx="1665">
                  <c:v>277.49999999999659</c:v>
                </c:pt>
                <c:pt idx="1666">
                  <c:v>277.66666666666362</c:v>
                </c:pt>
                <c:pt idx="1667">
                  <c:v>277.83333333332996</c:v>
                </c:pt>
                <c:pt idx="1668">
                  <c:v>277.99999999999665</c:v>
                </c:pt>
                <c:pt idx="1669">
                  <c:v>278.16666666666367</c:v>
                </c:pt>
                <c:pt idx="1670">
                  <c:v>278.33333333333002</c:v>
                </c:pt>
                <c:pt idx="1671">
                  <c:v>278.49999999999665</c:v>
                </c:pt>
                <c:pt idx="1672">
                  <c:v>278.66666666666373</c:v>
                </c:pt>
                <c:pt idx="1673">
                  <c:v>278.83333333333007</c:v>
                </c:pt>
                <c:pt idx="1674">
                  <c:v>278.99999999999665</c:v>
                </c:pt>
                <c:pt idx="1675">
                  <c:v>279.16666666666379</c:v>
                </c:pt>
                <c:pt idx="1676">
                  <c:v>279.3333333333303</c:v>
                </c:pt>
                <c:pt idx="1677">
                  <c:v>279.49999999999665</c:v>
                </c:pt>
                <c:pt idx="1678">
                  <c:v>279.66666666666384</c:v>
                </c:pt>
                <c:pt idx="1679">
                  <c:v>279.8333333333303</c:v>
                </c:pt>
                <c:pt idx="1680">
                  <c:v>279.99999999999665</c:v>
                </c:pt>
                <c:pt idx="1681">
                  <c:v>280.1666666666639</c:v>
                </c:pt>
                <c:pt idx="1682">
                  <c:v>280.3333333333303</c:v>
                </c:pt>
                <c:pt idx="1683">
                  <c:v>280.49999999999693</c:v>
                </c:pt>
                <c:pt idx="1684">
                  <c:v>280.66666666666396</c:v>
                </c:pt>
                <c:pt idx="1685">
                  <c:v>280.8333333333303</c:v>
                </c:pt>
                <c:pt idx="1686">
                  <c:v>280.99999999999699</c:v>
                </c:pt>
                <c:pt idx="1687">
                  <c:v>281.16666666666401</c:v>
                </c:pt>
                <c:pt idx="1688">
                  <c:v>281.33333333333036</c:v>
                </c:pt>
                <c:pt idx="1689">
                  <c:v>281.49999999999699</c:v>
                </c:pt>
                <c:pt idx="1690">
                  <c:v>281.66666666666401</c:v>
                </c:pt>
                <c:pt idx="1691">
                  <c:v>281.83333333333042</c:v>
                </c:pt>
                <c:pt idx="1692">
                  <c:v>281.99999999999699</c:v>
                </c:pt>
                <c:pt idx="1693">
                  <c:v>282.16666666666401</c:v>
                </c:pt>
                <c:pt idx="1694">
                  <c:v>282.33333333333047</c:v>
                </c:pt>
                <c:pt idx="1695">
                  <c:v>282.49999999999699</c:v>
                </c:pt>
                <c:pt idx="1696">
                  <c:v>282.66666666666401</c:v>
                </c:pt>
                <c:pt idx="1697">
                  <c:v>282.8333333333307</c:v>
                </c:pt>
                <c:pt idx="1698">
                  <c:v>282.99999999999699</c:v>
                </c:pt>
                <c:pt idx="1699">
                  <c:v>283.16666666666401</c:v>
                </c:pt>
                <c:pt idx="1700">
                  <c:v>283.3333333333307</c:v>
                </c:pt>
                <c:pt idx="1701">
                  <c:v>283.49999999999699</c:v>
                </c:pt>
                <c:pt idx="1702">
                  <c:v>283.66666666666401</c:v>
                </c:pt>
                <c:pt idx="1703">
                  <c:v>283.8333333333307</c:v>
                </c:pt>
                <c:pt idx="1704">
                  <c:v>283.99999999999699</c:v>
                </c:pt>
                <c:pt idx="1705">
                  <c:v>284.16666666666401</c:v>
                </c:pt>
                <c:pt idx="1706">
                  <c:v>284.3333333333307</c:v>
                </c:pt>
                <c:pt idx="1707">
                  <c:v>284.49999999999704</c:v>
                </c:pt>
                <c:pt idx="1708">
                  <c:v>284.66666666666407</c:v>
                </c:pt>
                <c:pt idx="1709">
                  <c:v>284.83333333333076</c:v>
                </c:pt>
                <c:pt idx="1710">
                  <c:v>284.9999999999971</c:v>
                </c:pt>
                <c:pt idx="1711">
                  <c:v>285.16666666666418</c:v>
                </c:pt>
                <c:pt idx="1712">
                  <c:v>285.33333333333081</c:v>
                </c:pt>
                <c:pt idx="1713">
                  <c:v>285.49999999999716</c:v>
                </c:pt>
                <c:pt idx="1714">
                  <c:v>285.66666666666418</c:v>
                </c:pt>
                <c:pt idx="1715">
                  <c:v>285.83333333333087</c:v>
                </c:pt>
                <c:pt idx="1716">
                  <c:v>285.99999999999721</c:v>
                </c:pt>
                <c:pt idx="1717">
                  <c:v>286.1666666666643</c:v>
                </c:pt>
                <c:pt idx="1718">
                  <c:v>286.33333333333098</c:v>
                </c:pt>
                <c:pt idx="1719">
                  <c:v>286.49999999999727</c:v>
                </c:pt>
                <c:pt idx="1720">
                  <c:v>286.6666666666643</c:v>
                </c:pt>
                <c:pt idx="1721">
                  <c:v>286.83333333333098</c:v>
                </c:pt>
                <c:pt idx="1722">
                  <c:v>286.99999999999733</c:v>
                </c:pt>
                <c:pt idx="1723">
                  <c:v>287.16666666666436</c:v>
                </c:pt>
                <c:pt idx="1724">
                  <c:v>287.33333333333132</c:v>
                </c:pt>
                <c:pt idx="1725">
                  <c:v>287.49999999999739</c:v>
                </c:pt>
                <c:pt idx="1726">
                  <c:v>287.66666666666441</c:v>
                </c:pt>
                <c:pt idx="1727">
                  <c:v>287.83333333333132</c:v>
                </c:pt>
                <c:pt idx="1728">
                  <c:v>287.99999999999739</c:v>
                </c:pt>
                <c:pt idx="1729">
                  <c:v>288.16666666666447</c:v>
                </c:pt>
                <c:pt idx="1730">
                  <c:v>288.33333333333132</c:v>
                </c:pt>
                <c:pt idx="1731">
                  <c:v>288.49999999999744</c:v>
                </c:pt>
                <c:pt idx="1732">
                  <c:v>288.66666666666458</c:v>
                </c:pt>
                <c:pt idx="1733">
                  <c:v>288.83333333333132</c:v>
                </c:pt>
                <c:pt idx="1734">
                  <c:v>288.9999999999975</c:v>
                </c:pt>
                <c:pt idx="1735">
                  <c:v>289.16666666666458</c:v>
                </c:pt>
                <c:pt idx="1736">
                  <c:v>289.33333333333132</c:v>
                </c:pt>
                <c:pt idx="1737">
                  <c:v>289.49999999999756</c:v>
                </c:pt>
                <c:pt idx="1738">
                  <c:v>289.6666666666647</c:v>
                </c:pt>
                <c:pt idx="1739">
                  <c:v>289.83333333333132</c:v>
                </c:pt>
                <c:pt idx="1740">
                  <c:v>289.99999999999761</c:v>
                </c:pt>
                <c:pt idx="1741">
                  <c:v>290.1666666666647</c:v>
                </c:pt>
                <c:pt idx="1742">
                  <c:v>290.33333333333138</c:v>
                </c:pt>
                <c:pt idx="1743">
                  <c:v>290.49999999999767</c:v>
                </c:pt>
                <c:pt idx="1744">
                  <c:v>290.66666666666475</c:v>
                </c:pt>
                <c:pt idx="1745">
                  <c:v>290.83333333333172</c:v>
                </c:pt>
                <c:pt idx="1746">
                  <c:v>290.99999999999778</c:v>
                </c:pt>
                <c:pt idx="1747">
                  <c:v>291.16666666666481</c:v>
                </c:pt>
                <c:pt idx="1748">
                  <c:v>291.33333333333172</c:v>
                </c:pt>
                <c:pt idx="1749">
                  <c:v>291.49999999999784</c:v>
                </c:pt>
                <c:pt idx="1750">
                  <c:v>291.66666666666487</c:v>
                </c:pt>
                <c:pt idx="1751">
                  <c:v>291.83333333333172</c:v>
                </c:pt>
                <c:pt idx="1752">
                  <c:v>291.99999999999824</c:v>
                </c:pt>
                <c:pt idx="1753">
                  <c:v>292.16666666666492</c:v>
                </c:pt>
                <c:pt idx="1754">
                  <c:v>292.33333333333172</c:v>
                </c:pt>
                <c:pt idx="1755">
                  <c:v>292.49999999999829</c:v>
                </c:pt>
                <c:pt idx="1756">
                  <c:v>292.66666666666498</c:v>
                </c:pt>
                <c:pt idx="1757">
                  <c:v>292.83333333333172</c:v>
                </c:pt>
                <c:pt idx="1758">
                  <c:v>292.99999999999829</c:v>
                </c:pt>
                <c:pt idx="1759">
                  <c:v>293.16666666666532</c:v>
                </c:pt>
                <c:pt idx="1760">
                  <c:v>293.33333333333172</c:v>
                </c:pt>
                <c:pt idx="1761">
                  <c:v>293.49999999999829</c:v>
                </c:pt>
                <c:pt idx="1762">
                  <c:v>293.66666666666532</c:v>
                </c:pt>
                <c:pt idx="1763">
                  <c:v>293.83333333333178</c:v>
                </c:pt>
                <c:pt idx="1764">
                  <c:v>293.99999999999829</c:v>
                </c:pt>
                <c:pt idx="1765">
                  <c:v>294.16666666666532</c:v>
                </c:pt>
                <c:pt idx="1766">
                  <c:v>294.33333333333201</c:v>
                </c:pt>
                <c:pt idx="1767">
                  <c:v>294.49999999999829</c:v>
                </c:pt>
                <c:pt idx="1768">
                  <c:v>294.66666666666532</c:v>
                </c:pt>
                <c:pt idx="1769">
                  <c:v>294.83333333333201</c:v>
                </c:pt>
                <c:pt idx="1770">
                  <c:v>294.99999999999829</c:v>
                </c:pt>
                <c:pt idx="1771">
                  <c:v>295.16666666666532</c:v>
                </c:pt>
                <c:pt idx="1772">
                  <c:v>295.33333333333201</c:v>
                </c:pt>
                <c:pt idx="1773">
                  <c:v>295.49999999999864</c:v>
                </c:pt>
                <c:pt idx="1774">
                  <c:v>295.66666666666532</c:v>
                </c:pt>
                <c:pt idx="1775">
                  <c:v>295.83333333333201</c:v>
                </c:pt>
                <c:pt idx="1776">
                  <c:v>295.99999999999869</c:v>
                </c:pt>
                <c:pt idx="1777">
                  <c:v>296.16666666666538</c:v>
                </c:pt>
                <c:pt idx="1778">
                  <c:v>296.33333333333206</c:v>
                </c:pt>
                <c:pt idx="1779">
                  <c:v>296.49999999999869</c:v>
                </c:pt>
                <c:pt idx="1780">
                  <c:v>296.66666666666572</c:v>
                </c:pt>
                <c:pt idx="1781">
                  <c:v>296.83333333333212</c:v>
                </c:pt>
                <c:pt idx="1782">
                  <c:v>296.99999999999869</c:v>
                </c:pt>
                <c:pt idx="1783">
                  <c:v>297.16666666666572</c:v>
                </c:pt>
                <c:pt idx="1784">
                  <c:v>297.33333333333218</c:v>
                </c:pt>
                <c:pt idx="1785">
                  <c:v>297.49999999999869</c:v>
                </c:pt>
                <c:pt idx="1786">
                  <c:v>297.66666666666572</c:v>
                </c:pt>
                <c:pt idx="1787">
                  <c:v>297.83333333333235</c:v>
                </c:pt>
                <c:pt idx="1788">
                  <c:v>297.99999999999869</c:v>
                </c:pt>
                <c:pt idx="1789">
                  <c:v>298.16666666666572</c:v>
                </c:pt>
                <c:pt idx="1790">
                  <c:v>298.33333333333235</c:v>
                </c:pt>
                <c:pt idx="1791">
                  <c:v>298.49999999999869</c:v>
                </c:pt>
                <c:pt idx="1792">
                  <c:v>298.66666666666572</c:v>
                </c:pt>
                <c:pt idx="1793">
                  <c:v>298.83333333333235</c:v>
                </c:pt>
                <c:pt idx="1794">
                  <c:v>298.99999999999869</c:v>
                </c:pt>
                <c:pt idx="1795">
                  <c:v>299.16666666666572</c:v>
                </c:pt>
                <c:pt idx="1796">
                  <c:v>299.3333333333324</c:v>
                </c:pt>
                <c:pt idx="1797">
                  <c:v>299.49999999999875</c:v>
                </c:pt>
                <c:pt idx="1798">
                  <c:v>299.66666666666578</c:v>
                </c:pt>
                <c:pt idx="1799">
                  <c:v>299.83333333333246</c:v>
                </c:pt>
                <c:pt idx="1800">
                  <c:v>299.99999999999881</c:v>
                </c:pt>
                <c:pt idx="1801">
                  <c:v>300.16666666666617</c:v>
                </c:pt>
                <c:pt idx="1802">
                  <c:v>300.33333333333252</c:v>
                </c:pt>
                <c:pt idx="1803">
                  <c:v>300.49999999999886</c:v>
                </c:pt>
                <c:pt idx="1804">
                  <c:v>300.66666666666623</c:v>
                </c:pt>
                <c:pt idx="1805">
                  <c:v>300.83333333333258</c:v>
                </c:pt>
                <c:pt idx="1806">
                  <c:v>300.99999999999892</c:v>
                </c:pt>
                <c:pt idx="1807">
                  <c:v>301.16666666666634</c:v>
                </c:pt>
                <c:pt idx="1808">
                  <c:v>301.33333333333275</c:v>
                </c:pt>
                <c:pt idx="1809">
                  <c:v>301.49999999999892</c:v>
                </c:pt>
                <c:pt idx="1810">
                  <c:v>301.6666666666664</c:v>
                </c:pt>
                <c:pt idx="1811">
                  <c:v>301.83333333333275</c:v>
                </c:pt>
                <c:pt idx="1812">
                  <c:v>301.99999999999898</c:v>
                </c:pt>
                <c:pt idx="1813">
                  <c:v>302.16666666666646</c:v>
                </c:pt>
                <c:pt idx="1814">
                  <c:v>302.33333333333275</c:v>
                </c:pt>
                <c:pt idx="1815">
                  <c:v>302.49999999999903</c:v>
                </c:pt>
                <c:pt idx="1816">
                  <c:v>302.66666666666652</c:v>
                </c:pt>
                <c:pt idx="1817">
                  <c:v>302.8333333333328</c:v>
                </c:pt>
                <c:pt idx="1818">
                  <c:v>302.99999999999909</c:v>
                </c:pt>
                <c:pt idx="1819">
                  <c:v>303.16666666666657</c:v>
                </c:pt>
                <c:pt idx="1820">
                  <c:v>303.33333333333286</c:v>
                </c:pt>
                <c:pt idx="1821">
                  <c:v>303.49999999999915</c:v>
                </c:pt>
                <c:pt idx="1822">
                  <c:v>303.66666666666663</c:v>
                </c:pt>
                <c:pt idx="1823">
                  <c:v>303.83333333333292</c:v>
                </c:pt>
                <c:pt idx="1824">
                  <c:v>303.9999999999992</c:v>
                </c:pt>
                <c:pt idx="1825">
                  <c:v>304.16666666666674</c:v>
                </c:pt>
                <c:pt idx="1826">
                  <c:v>304.33333333333297</c:v>
                </c:pt>
                <c:pt idx="1827">
                  <c:v>304.49999999999926</c:v>
                </c:pt>
                <c:pt idx="1828">
                  <c:v>304.66666666666674</c:v>
                </c:pt>
                <c:pt idx="1829">
                  <c:v>304.83333333333331</c:v>
                </c:pt>
                <c:pt idx="1830">
                  <c:v>304.99999999999926</c:v>
                </c:pt>
                <c:pt idx="1831">
                  <c:v>305.1666666666668</c:v>
                </c:pt>
                <c:pt idx="1832">
                  <c:v>305.33333333333331</c:v>
                </c:pt>
                <c:pt idx="1833">
                  <c:v>305.49999999999937</c:v>
                </c:pt>
                <c:pt idx="1834">
                  <c:v>305.66666666666686</c:v>
                </c:pt>
                <c:pt idx="1835">
                  <c:v>305.83333333333331</c:v>
                </c:pt>
                <c:pt idx="1836">
                  <c:v>305.99999999999943</c:v>
                </c:pt>
                <c:pt idx="1837">
                  <c:v>306.16666666666691</c:v>
                </c:pt>
                <c:pt idx="1838">
                  <c:v>306.33333333333331</c:v>
                </c:pt>
                <c:pt idx="1839">
                  <c:v>306.49999999999949</c:v>
                </c:pt>
                <c:pt idx="1840">
                  <c:v>306.66666666666697</c:v>
                </c:pt>
                <c:pt idx="1841">
                  <c:v>306.83333333333331</c:v>
                </c:pt>
                <c:pt idx="1842">
                  <c:v>306.99999999999955</c:v>
                </c:pt>
                <c:pt idx="1843">
                  <c:v>307.16666666666703</c:v>
                </c:pt>
                <c:pt idx="1844">
                  <c:v>307.33333333333331</c:v>
                </c:pt>
                <c:pt idx="1845">
                  <c:v>307.5</c:v>
                </c:pt>
                <c:pt idx="1846">
                  <c:v>307.66666666666708</c:v>
                </c:pt>
                <c:pt idx="1847">
                  <c:v>307.83333333333337</c:v>
                </c:pt>
                <c:pt idx="1848">
                  <c:v>308.00000000000006</c:v>
                </c:pt>
                <c:pt idx="1849">
                  <c:v>308.16666666666708</c:v>
                </c:pt>
                <c:pt idx="1850">
                  <c:v>308.33333333333348</c:v>
                </c:pt>
                <c:pt idx="1851">
                  <c:v>308.50000000000011</c:v>
                </c:pt>
                <c:pt idx="1852">
                  <c:v>308.66666666666708</c:v>
                </c:pt>
                <c:pt idx="1853">
                  <c:v>308.83333333333348</c:v>
                </c:pt>
                <c:pt idx="1854">
                  <c:v>309.00000000000017</c:v>
                </c:pt>
                <c:pt idx="1855">
                  <c:v>309.16666666666708</c:v>
                </c:pt>
                <c:pt idx="1856">
                  <c:v>309.33333333333371</c:v>
                </c:pt>
                <c:pt idx="1857">
                  <c:v>309.50000000000028</c:v>
                </c:pt>
                <c:pt idx="1858">
                  <c:v>309.66666666666708</c:v>
                </c:pt>
                <c:pt idx="1859">
                  <c:v>309.83333333333371</c:v>
                </c:pt>
                <c:pt idx="1860">
                  <c:v>310.00000000000028</c:v>
                </c:pt>
                <c:pt idx="1861">
                  <c:v>310.16666666666708</c:v>
                </c:pt>
                <c:pt idx="1862">
                  <c:v>310.33333333333371</c:v>
                </c:pt>
                <c:pt idx="1863">
                  <c:v>310.50000000000034</c:v>
                </c:pt>
                <c:pt idx="1864">
                  <c:v>310.66666666666708</c:v>
                </c:pt>
                <c:pt idx="1865">
                  <c:v>310.83333333333371</c:v>
                </c:pt>
                <c:pt idx="1866">
                  <c:v>311.0000000000004</c:v>
                </c:pt>
                <c:pt idx="1867">
                  <c:v>311.16666666666708</c:v>
                </c:pt>
                <c:pt idx="1868">
                  <c:v>311.33333333333377</c:v>
                </c:pt>
                <c:pt idx="1869">
                  <c:v>311.50000000000045</c:v>
                </c:pt>
                <c:pt idx="1870">
                  <c:v>311.66666666666731</c:v>
                </c:pt>
                <c:pt idx="1871">
                  <c:v>311.83333333333388</c:v>
                </c:pt>
                <c:pt idx="1872">
                  <c:v>312.00000000000051</c:v>
                </c:pt>
                <c:pt idx="1873">
                  <c:v>312.16666666666731</c:v>
                </c:pt>
                <c:pt idx="1874">
                  <c:v>312.33333333333388</c:v>
                </c:pt>
                <c:pt idx="1875">
                  <c:v>312.50000000000057</c:v>
                </c:pt>
                <c:pt idx="1876">
                  <c:v>312.66666666666731</c:v>
                </c:pt>
                <c:pt idx="1877">
                  <c:v>312.833333333334</c:v>
                </c:pt>
                <c:pt idx="1878">
                  <c:v>313.00000000000068</c:v>
                </c:pt>
                <c:pt idx="1879">
                  <c:v>313.16666666666731</c:v>
                </c:pt>
                <c:pt idx="1880">
                  <c:v>313.333333333334</c:v>
                </c:pt>
                <c:pt idx="1881">
                  <c:v>313.50000000000068</c:v>
                </c:pt>
                <c:pt idx="1882">
                  <c:v>313.66666666666737</c:v>
                </c:pt>
                <c:pt idx="1883">
                  <c:v>313.83333333333405</c:v>
                </c:pt>
                <c:pt idx="1884">
                  <c:v>314.00000000000074</c:v>
                </c:pt>
                <c:pt idx="1885">
                  <c:v>314.16666666666742</c:v>
                </c:pt>
                <c:pt idx="1886">
                  <c:v>314.33333333333411</c:v>
                </c:pt>
                <c:pt idx="1887">
                  <c:v>314.5000000000008</c:v>
                </c:pt>
                <c:pt idx="1888">
                  <c:v>314.66666666666748</c:v>
                </c:pt>
                <c:pt idx="1889">
                  <c:v>314.83333333333417</c:v>
                </c:pt>
                <c:pt idx="1890">
                  <c:v>315.00000000000085</c:v>
                </c:pt>
                <c:pt idx="1891">
                  <c:v>315.16666666666771</c:v>
                </c:pt>
                <c:pt idx="1892">
                  <c:v>315.33333333333422</c:v>
                </c:pt>
                <c:pt idx="1893">
                  <c:v>315.50000000000091</c:v>
                </c:pt>
                <c:pt idx="1894">
                  <c:v>315.66666666666771</c:v>
                </c:pt>
                <c:pt idx="1895">
                  <c:v>315.83333333333428</c:v>
                </c:pt>
                <c:pt idx="1896">
                  <c:v>316.00000000000097</c:v>
                </c:pt>
                <c:pt idx="1897">
                  <c:v>316.16666666666771</c:v>
                </c:pt>
                <c:pt idx="1898">
                  <c:v>316.33333333333434</c:v>
                </c:pt>
                <c:pt idx="1899">
                  <c:v>316.50000000000102</c:v>
                </c:pt>
                <c:pt idx="1900">
                  <c:v>316.66666666666771</c:v>
                </c:pt>
                <c:pt idx="1901">
                  <c:v>316.83333333333439</c:v>
                </c:pt>
                <c:pt idx="1902">
                  <c:v>317.00000000000108</c:v>
                </c:pt>
                <c:pt idx="1903">
                  <c:v>317.16666666666777</c:v>
                </c:pt>
                <c:pt idx="1904">
                  <c:v>317.33333333333445</c:v>
                </c:pt>
                <c:pt idx="1905">
                  <c:v>317.50000000000131</c:v>
                </c:pt>
                <c:pt idx="1906">
                  <c:v>317.66666666666782</c:v>
                </c:pt>
                <c:pt idx="1907">
                  <c:v>317.83333333333451</c:v>
                </c:pt>
                <c:pt idx="1908">
                  <c:v>318.00000000000131</c:v>
                </c:pt>
                <c:pt idx="1909">
                  <c:v>318.16666666666788</c:v>
                </c:pt>
                <c:pt idx="1910">
                  <c:v>318.33333333333456</c:v>
                </c:pt>
                <c:pt idx="1911">
                  <c:v>318.50000000000131</c:v>
                </c:pt>
                <c:pt idx="1912">
                  <c:v>318.66666666666828</c:v>
                </c:pt>
                <c:pt idx="1913">
                  <c:v>318.83333333333462</c:v>
                </c:pt>
                <c:pt idx="1914">
                  <c:v>319.00000000000131</c:v>
                </c:pt>
                <c:pt idx="1915">
                  <c:v>319.16666666666833</c:v>
                </c:pt>
                <c:pt idx="1916">
                  <c:v>319.33333333333468</c:v>
                </c:pt>
                <c:pt idx="1917">
                  <c:v>319.50000000000136</c:v>
                </c:pt>
                <c:pt idx="1918">
                  <c:v>319.66666666666839</c:v>
                </c:pt>
                <c:pt idx="1919">
                  <c:v>319.83333333333474</c:v>
                </c:pt>
                <c:pt idx="1920">
                  <c:v>320.00000000000142</c:v>
                </c:pt>
                <c:pt idx="1921">
                  <c:v>320.16666666666845</c:v>
                </c:pt>
                <c:pt idx="1922">
                  <c:v>320.33333333333479</c:v>
                </c:pt>
                <c:pt idx="1923">
                  <c:v>320.50000000000148</c:v>
                </c:pt>
                <c:pt idx="1924">
                  <c:v>320.6666666666685</c:v>
                </c:pt>
                <c:pt idx="1925">
                  <c:v>320.83333333333485</c:v>
                </c:pt>
                <c:pt idx="1926">
                  <c:v>321.00000000000171</c:v>
                </c:pt>
                <c:pt idx="1927">
                  <c:v>321.16666666666856</c:v>
                </c:pt>
                <c:pt idx="1928">
                  <c:v>321.33333333333491</c:v>
                </c:pt>
                <c:pt idx="1929">
                  <c:v>321.50000000000171</c:v>
                </c:pt>
                <c:pt idx="1930">
                  <c:v>321.66666666666862</c:v>
                </c:pt>
                <c:pt idx="1931">
                  <c:v>321.83333333333496</c:v>
                </c:pt>
                <c:pt idx="1932">
                  <c:v>322.00000000000171</c:v>
                </c:pt>
                <c:pt idx="1933">
                  <c:v>322.16666666666868</c:v>
                </c:pt>
                <c:pt idx="1934">
                  <c:v>322.33333333333502</c:v>
                </c:pt>
                <c:pt idx="1935">
                  <c:v>322.50000000000171</c:v>
                </c:pt>
                <c:pt idx="1936">
                  <c:v>322.66666666666873</c:v>
                </c:pt>
                <c:pt idx="1937">
                  <c:v>322.83333333333508</c:v>
                </c:pt>
                <c:pt idx="1938">
                  <c:v>323.00000000000176</c:v>
                </c:pt>
                <c:pt idx="1939">
                  <c:v>323.16666666666879</c:v>
                </c:pt>
                <c:pt idx="1940">
                  <c:v>323.3333333333353</c:v>
                </c:pt>
                <c:pt idx="1941">
                  <c:v>323.50000000000182</c:v>
                </c:pt>
                <c:pt idx="1942">
                  <c:v>323.66666666666885</c:v>
                </c:pt>
                <c:pt idx="1943">
                  <c:v>323.8333333333353</c:v>
                </c:pt>
                <c:pt idx="1944">
                  <c:v>324.00000000000188</c:v>
                </c:pt>
                <c:pt idx="1945">
                  <c:v>324.1666666666689</c:v>
                </c:pt>
                <c:pt idx="1946">
                  <c:v>324.3333333333353</c:v>
                </c:pt>
                <c:pt idx="1947">
                  <c:v>324.50000000000205</c:v>
                </c:pt>
                <c:pt idx="1948">
                  <c:v>324.66666666666896</c:v>
                </c:pt>
                <c:pt idx="1949">
                  <c:v>324.8333333333353</c:v>
                </c:pt>
                <c:pt idx="1950">
                  <c:v>325.00000000000205</c:v>
                </c:pt>
                <c:pt idx="1951">
                  <c:v>325.16666666666902</c:v>
                </c:pt>
                <c:pt idx="1952">
                  <c:v>325.33333333333536</c:v>
                </c:pt>
                <c:pt idx="1953">
                  <c:v>325.50000000000205</c:v>
                </c:pt>
                <c:pt idx="1954">
                  <c:v>325.66666666666902</c:v>
                </c:pt>
                <c:pt idx="1955">
                  <c:v>325.83333333333542</c:v>
                </c:pt>
                <c:pt idx="1956">
                  <c:v>326.0000000000021</c:v>
                </c:pt>
                <c:pt idx="1957">
                  <c:v>326.16666666666902</c:v>
                </c:pt>
                <c:pt idx="1958">
                  <c:v>326.33333333333547</c:v>
                </c:pt>
                <c:pt idx="1959">
                  <c:v>326.50000000000216</c:v>
                </c:pt>
                <c:pt idx="1960">
                  <c:v>326.66666666666902</c:v>
                </c:pt>
                <c:pt idx="1961">
                  <c:v>326.8333333333357</c:v>
                </c:pt>
                <c:pt idx="1962">
                  <c:v>327.00000000000222</c:v>
                </c:pt>
                <c:pt idx="1963">
                  <c:v>327.16666666666902</c:v>
                </c:pt>
                <c:pt idx="1964">
                  <c:v>327.3333333333357</c:v>
                </c:pt>
                <c:pt idx="1965">
                  <c:v>327.50000000000227</c:v>
                </c:pt>
                <c:pt idx="1966">
                  <c:v>327.66666666666902</c:v>
                </c:pt>
                <c:pt idx="1967">
                  <c:v>327.8333333333357</c:v>
                </c:pt>
                <c:pt idx="1968">
                  <c:v>328.00000000000233</c:v>
                </c:pt>
                <c:pt idx="1969">
                  <c:v>328.16666666666902</c:v>
                </c:pt>
                <c:pt idx="1970">
                  <c:v>328.3333333333357</c:v>
                </c:pt>
                <c:pt idx="1971">
                  <c:v>328.50000000000239</c:v>
                </c:pt>
                <c:pt idx="1972">
                  <c:v>328.66666666666907</c:v>
                </c:pt>
                <c:pt idx="1973">
                  <c:v>328.83333333333576</c:v>
                </c:pt>
                <c:pt idx="1974">
                  <c:v>329.00000000000244</c:v>
                </c:pt>
                <c:pt idx="1975">
                  <c:v>329.1666666666693</c:v>
                </c:pt>
                <c:pt idx="1976">
                  <c:v>329.33333333333582</c:v>
                </c:pt>
                <c:pt idx="1977">
                  <c:v>329.5000000000025</c:v>
                </c:pt>
                <c:pt idx="1978">
                  <c:v>329.6666666666693</c:v>
                </c:pt>
                <c:pt idx="1979">
                  <c:v>329.83333333333587</c:v>
                </c:pt>
                <c:pt idx="1980">
                  <c:v>330.00000000000256</c:v>
                </c:pt>
                <c:pt idx="1981">
                  <c:v>330.1666666666693</c:v>
                </c:pt>
                <c:pt idx="1982">
                  <c:v>330.33333333333627</c:v>
                </c:pt>
                <c:pt idx="1983">
                  <c:v>330.50000000000261</c:v>
                </c:pt>
              </c:numCache>
            </c:numRef>
          </c:xVal>
          <c:yVal>
            <c:numRef>
              <c:f>'serie 20'!$D$2:$D$1985</c:f>
            </c:numRef>
          </c:yVal>
        </c:ser>
        <c:ser>
          <c:idx val="4"/>
          <c:order val="2"/>
          <c:tx>
            <c:strRef>
              <c:f>'serie 20'!$E$1</c:f>
              <c:strCache>
                <c:ptCount val="1"/>
                <c:pt idx="0">
                  <c:v>EC ZONE HAUTE</c:v>
                </c:pt>
              </c:strCache>
            </c:strRef>
          </c:tx>
          <c:xVal>
            <c:numRef>
              <c:f>'serie 20'!$B$2:$B$1985</c:f>
              <c:numCache>
                <c:formatCode>0.0</c:formatCode>
                <c:ptCount val="1984"/>
                <c:pt idx="0">
                  <c:v>0</c:v>
                </c:pt>
                <c:pt idx="1">
                  <c:v>0.16666666666666671</c:v>
                </c:pt>
                <c:pt idx="2">
                  <c:v>0.33333333333333331</c:v>
                </c:pt>
                <c:pt idx="3">
                  <c:v>0.5</c:v>
                </c:pt>
                <c:pt idx="4">
                  <c:v>0.66666666666666663</c:v>
                </c:pt>
                <c:pt idx="5">
                  <c:v>0.8333333333333337</c:v>
                </c:pt>
                <c:pt idx="6">
                  <c:v>0.99999999999999989</c:v>
                </c:pt>
                <c:pt idx="7">
                  <c:v>1.1666666666666665</c:v>
                </c:pt>
                <c:pt idx="8">
                  <c:v>1.3333333333333333</c:v>
                </c:pt>
                <c:pt idx="9">
                  <c:v>1.5</c:v>
                </c:pt>
                <c:pt idx="10">
                  <c:v>1.6666666666666667</c:v>
                </c:pt>
                <c:pt idx="11">
                  <c:v>1.8333333333333335</c:v>
                </c:pt>
                <c:pt idx="12">
                  <c:v>2</c:v>
                </c:pt>
                <c:pt idx="13">
                  <c:v>2.1666666666666665</c:v>
                </c:pt>
                <c:pt idx="14">
                  <c:v>2.333333333333333</c:v>
                </c:pt>
                <c:pt idx="15">
                  <c:v>2.4999999999999987</c:v>
                </c:pt>
                <c:pt idx="16">
                  <c:v>2.6666666666666661</c:v>
                </c:pt>
                <c:pt idx="17">
                  <c:v>2.8333333333333326</c:v>
                </c:pt>
                <c:pt idx="18">
                  <c:v>2.9999999999999987</c:v>
                </c:pt>
                <c:pt idx="19">
                  <c:v>3.1666666666666647</c:v>
                </c:pt>
                <c:pt idx="20">
                  <c:v>3.3333333333333321</c:v>
                </c:pt>
                <c:pt idx="21">
                  <c:v>3.4999999999999987</c:v>
                </c:pt>
                <c:pt idx="22">
                  <c:v>3.6666666666666647</c:v>
                </c:pt>
                <c:pt idx="23">
                  <c:v>3.8333333333333317</c:v>
                </c:pt>
                <c:pt idx="24">
                  <c:v>3.9999999999999978</c:v>
                </c:pt>
                <c:pt idx="25">
                  <c:v>4.1666666666666652</c:v>
                </c:pt>
                <c:pt idx="26">
                  <c:v>4.3333333333333393</c:v>
                </c:pt>
                <c:pt idx="27">
                  <c:v>4.4999999999999991</c:v>
                </c:pt>
                <c:pt idx="28">
                  <c:v>4.6666666666666661</c:v>
                </c:pt>
                <c:pt idx="29">
                  <c:v>4.8333333333333401</c:v>
                </c:pt>
                <c:pt idx="30">
                  <c:v>5</c:v>
                </c:pt>
                <c:pt idx="31">
                  <c:v>5.166666666666667</c:v>
                </c:pt>
                <c:pt idx="32">
                  <c:v>5.333333333333341</c:v>
                </c:pt>
                <c:pt idx="33">
                  <c:v>5.5000000000000009</c:v>
                </c:pt>
                <c:pt idx="34">
                  <c:v>5.6666666666666679</c:v>
                </c:pt>
                <c:pt idx="35">
                  <c:v>5.8333333333333419</c:v>
                </c:pt>
                <c:pt idx="36">
                  <c:v>6.0000000000000018</c:v>
                </c:pt>
                <c:pt idx="37">
                  <c:v>6.1666666666666687</c:v>
                </c:pt>
                <c:pt idx="38">
                  <c:v>6.3333333333333428</c:v>
                </c:pt>
                <c:pt idx="39">
                  <c:v>6.5000000000000027</c:v>
                </c:pt>
                <c:pt idx="40">
                  <c:v>6.6666666666666696</c:v>
                </c:pt>
                <c:pt idx="41">
                  <c:v>6.8333333333333428</c:v>
                </c:pt>
                <c:pt idx="42">
                  <c:v>7.0000000000000036</c:v>
                </c:pt>
                <c:pt idx="43">
                  <c:v>7.1666666666666705</c:v>
                </c:pt>
                <c:pt idx="44">
                  <c:v>7.3333333333333437</c:v>
                </c:pt>
                <c:pt idx="45">
                  <c:v>7.5000000000000044</c:v>
                </c:pt>
                <c:pt idx="46">
                  <c:v>7.6666666666666705</c:v>
                </c:pt>
                <c:pt idx="47">
                  <c:v>7.8333333333333437</c:v>
                </c:pt>
                <c:pt idx="48">
                  <c:v>8.0000000000000053</c:v>
                </c:pt>
                <c:pt idx="49">
                  <c:v>8.1666666666666767</c:v>
                </c:pt>
                <c:pt idx="50">
                  <c:v>8.3333333333333375</c:v>
                </c:pt>
                <c:pt idx="51">
                  <c:v>8.5000000000000036</c:v>
                </c:pt>
                <c:pt idx="52">
                  <c:v>8.6666666666666767</c:v>
                </c:pt>
                <c:pt idx="53">
                  <c:v>8.8333333333333357</c:v>
                </c:pt>
                <c:pt idx="54">
                  <c:v>9.0000000000000018</c:v>
                </c:pt>
                <c:pt idx="55">
                  <c:v>9.1666666666666767</c:v>
                </c:pt>
                <c:pt idx="56">
                  <c:v>9.3333333333333357</c:v>
                </c:pt>
                <c:pt idx="57">
                  <c:v>9.5</c:v>
                </c:pt>
                <c:pt idx="58">
                  <c:v>9.6666666666666767</c:v>
                </c:pt>
                <c:pt idx="59">
                  <c:v>9.8333333333333321</c:v>
                </c:pt>
                <c:pt idx="60">
                  <c:v>10.000000000000002</c:v>
                </c:pt>
                <c:pt idx="61">
                  <c:v>10.166666666666677</c:v>
                </c:pt>
                <c:pt idx="62">
                  <c:v>10.33333333333333</c:v>
                </c:pt>
                <c:pt idx="63">
                  <c:v>10.500000000000002</c:v>
                </c:pt>
                <c:pt idx="64">
                  <c:v>10.666666666666677</c:v>
                </c:pt>
                <c:pt idx="65">
                  <c:v>10.833333333333329</c:v>
                </c:pt>
                <c:pt idx="66">
                  <c:v>11.000000000000002</c:v>
                </c:pt>
                <c:pt idx="67">
                  <c:v>11.166666666666675</c:v>
                </c:pt>
                <c:pt idx="68">
                  <c:v>11.333333333333327</c:v>
                </c:pt>
                <c:pt idx="69">
                  <c:v>11.500000000000002</c:v>
                </c:pt>
                <c:pt idx="70">
                  <c:v>11.666666666666673</c:v>
                </c:pt>
                <c:pt idx="71">
                  <c:v>11.833333333333325</c:v>
                </c:pt>
                <c:pt idx="72">
                  <c:v>12.000000000000002</c:v>
                </c:pt>
                <c:pt idx="73">
                  <c:v>12.166666666666671</c:v>
                </c:pt>
                <c:pt idx="74">
                  <c:v>12.333333333333323</c:v>
                </c:pt>
                <c:pt idx="75">
                  <c:v>12.500000000000002</c:v>
                </c:pt>
                <c:pt idx="76">
                  <c:v>12.666666666666668</c:v>
                </c:pt>
                <c:pt idx="77">
                  <c:v>12.833333333333321</c:v>
                </c:pt>
                <c:pt idx="78">
                  <c:v>13.000000000000002</c:v>
                </c:pt>
                <c:pt idx="79">
                  <c:v>13.166666666666666</c:v>
                </c:pt>
                <c:pt idx="80">
                  <c:v>13.33333333333332</c:v>
                </c:pt>
                <c:pt idx="81">
                  <c:v>13.500000000000002</c:v>
                </c:pt>
                <c:pt idx="82">
                  <c:v>13.666666666666664</c:v>
                </c:pt>
                <c:pt idx="83">
                  <c:v>13.83333333333332</c:v>
                </c:pt>
                <c:pt idx="84">
                  <c:v>14.000000000000002</c:v>
                </c:pt>
                <c:pt idx="85">
                  <c:v>14.166666666666661</c:v>
                </c:pt>
                <c:pt idx="86">
                  <c:v>14.333333333333316</c:v>
                </c:pt>
                <c:pt idx="87">
                  <c:v>14.499999999999998</c:v>
                </c:pt>
                <c:pt idx="88">
                  <c:v>14.666666666666661</c:v>
                </c:pt>
                <c:pt idx="89">
                  <c:v>14.833333333333314</c:v>
                </c:pt>
                <c:pt idx="90">
                  <c:v>14.999999999999995</c:v>
                </c:pt>
                <c:pt idx="91">
                  <c:v>15.166666666666659</c:v>
                </c:pt>
                <c:pt idx="92">
                  <c:v>15.333333333333314</c:v>
                </c:pt>
                <c:pt idx="93">
                  <c:v>15.499999999999991</c:v>
                </c:pt>
                <c:pt idx="94">
                  <c:v>15.666666666666659</c:v>
                </c:pt>
                <c:pt idx="95">
                  <c:v>15.833333333333314</c:v>
                </c:pt>
                <c:pt idx="96">
                  <c:v>15.999999999999988</c:v>
                </c:pt>
                <c:pt idx="97">
                  <c:v>16.166666666666643</c:v>
                </c:pt>
                <c:pt idx="98">
                  <c:v>16.333333333333275</c:v>
                </c:pt>
                <c:pt idx="99">
                  <c:v>16.499999999999979</c:v>
                </c:pt>
                <c:pt idx="100">
                  <c:v>16.666666666666647</c:v>
                </c:pt>
                <c:pt idx="101">
                  <c:v>16.833333333333279</c:v>
                </c:pt>
                <c:pt idx="102">
                  <c:v>16.999999999999982</c:v>
                </c:pt>
                <c:pt idx="103">
                  <c:v>17.16666666666665</c:v>
                </c:pt>
                <c:pt idx="104">
                  <c:v>17.333333333333279</c:v>
                </c:pt>
                <c:pt idx="105">
                  <c:v>17.499999999999986</c:v>
                </c:pt>
                <c:pt idx="106">
                  <c:v>17.666666666666654</c:v>
                </c:pt>
                <c:pt idx="107">
                  <c:v>17.833333333333282</c:v>
                </c:pt>
                <c:pt idx="108">
                  <c:v>17.999999999999989</c:v>
                </c:pt>
                <c:pt idx="109">
                  <c:v>18.166666666666657</c:v>
                </c:pt>
                <c:pt idx="110">
                  <c:v>18.333333333333282</c:v>
                </c:pt>
                <c:pt idx="111">
                  <c:v>18.499999999999989</c:v>
                </c:pt>
                <c:pt idx="112">
                  <c:v>18.666666666666661</c:v>
                </c:pt>
                <c:pt idx="113">
                  <c:v>18.83333333333329</c:v>
                </c:pt>
                <c:pt idx="114">
                  <c:v>18.999999999999989</c:v>
                </c:pt>
                <c:pt idx="115">
                  <c:v>19.166666666666664</c:v>
                </c:pt>
                <c:pt idx="116">
                  <c:v>19.33333333333329</c:v>
                </c:pt>
                <c:pt idx="117">
                  <c:v>19.5</c:v>
                </c:pt>
                <c:pt idx="118">
                  <c:v>19.666666666666668</c:v>
                </c:pt>
                <c:pt idx="119">
                  <c:v>19.833333333333297</c:v>
                </c:pt>
                <c:pt idx="120">
                  <c:v>20.000000000000004</c:v>
                </c:pt>
                <c:pt idx="121">
                  <c:v>20.166666666666671</c:v>
                </c:pt>
                <c:pt idx="122">
                  <c:v>20.333333333333297</c:v>
                </c:pt>
                <c:pt idx="123">
                  <c:v>20.500000000000007</c:v>
                </c:pt>
                <c:pt idx="124">
                  <c:v>20.666666666666675</c:v>
                </c:pt>
                <c:pt idx="125">
                  <c:v>20.833333333333304</c:v>
                </c:pt>
                <c:pt idx="126">
                  <c:v>21.000000000000011</c:v>
                </c:pt>
                <c:pt idx="127">
                  <c:v>21.166666666666693</c:v>
                </c:pt>
                <c:pt idx="128">
                  <c:v>21.333333333333304</c:v>
                </c:pt>
                <c:pt idx="129">
                  <c:v>21.500000000000014</c:v>
                </c:pt>
                <c:pt idx="130">
                  <c:v>21.666666666666693</c:v>
                </c:pt>
                <c:pt idx="131">
                  <c:v>21.833333333333311</c:v>
                </c:pt>
                <c:pt idx="132">
                  <c:v>22.000000000000018</c:v>
                </c:pt>
                <c:pt idx="133">
                  <c:v>22.166666666666693</c:v>
                </c:pt>
                <c:pt idx="134">
                  <c:v>22.333333333333311</c:v>
                </c:pt>
                <c:pt idx="135">
                  <c:v>22.500000000000021</c:v>
                </c:pt>
                <c:pt idx="136">
                  <c:v>22.666666666666693</c:v>
                </c:pt>
                <c:pt idx="137">
                  <c:v>22.833333333333318</c:v>
                </c:pt>
                <c:pt idx="138">
                  <c:v>23.000000000000025</c:v>
                </c:pt>
                <c:pt idx="139">
                  <c:v>23.166666666666693</c:v>
                </c:pt>
                <c:pt idx="140">
                  <c:v>23.333333333333318</c:v>
                </c:pt>
                <c:pt idx="141">
                  <c:v>23.500000000000028</c:v>
                </c:pt>
                <c:pt idx="142">
                  <c:v>23.666666666666696</c:v>
                </c:pt>
                <c:pt idx="143">
                  <c:v>23.833333333333325</c:v>
                </c:pt>
                <c:pt idx="144">
                  <c:v>24.000000000000032</c:v>
                </c:pt>
                <c:pt idx="145">
                  <c:v>24.1666666666667</c:v>
                </c:pt>
                <c:pt idx="146">
                  <c:v>24.333333333333325</c:v>
                </c:pt>
                <c:pt idx="147">
                  <c:v>24.500000000000036</c:v>
                </c:pt>
                <c:pt idx="148">
                  <c:v>24.666666666666703</c:v>
                </c:pt>
                <c:pt idx="149">
                  <c:v>24.833333333333329</c:v>
                </c:pt>
                <c:pt idx="150">
                  <c:v>25.000000000000039</c:v>
                </c:pt>
                <c:pt idx="151">
                  <c:v>25.166666666666707</c:v>
                </c:pt>
                <c:pt idx="152">
                  <c:v>25.333333333333332</c:v>
                </c:pt>
                <c:pt idx="153">
                  <c:v>25.500000000000043</c:v>
                </c:pt>
                <c:pt idx="154">
                  <c:v>25.66666666666671</c:v>
                </c:pt>
                <c:pt idx="155">
                  <c:v>25.833333333333336</c:v>
                </c:pt>
                <c:pt idx="156">
                  <c:v>26.000000000000046</c:v>
                </c:pt>
                <c:pt idx="157">
                  <c:v>26.166666666666714</c:v>
                </c:pt>
                <c:pt idx="158">
                  <c:v>26.333333333333343</c:v>
                </c:pt>
                <c:pt idx="159">
                  <c:v>26.50000000000005</c:v>
                </c:pt>
                <c:pt idx="160">
                  <c:v>26.666666666666718</c:v>
                </c:pt>
                <c:pt idx="161">
                  <c:v>26.833333333333343</c:v>
                </c:pt>
                <c:pt idx="162">
                  <c:v>27.000000000000053</c:v>
                </c:pt>
                <c:pt idx="163">
                  <c:v>27.166666666666721</c:v>
                </c:pt>
                <c:pt idx="164">
                  <c:v>27.33333333333335</c:v>
                </c:pt>
                <c:pt idx="165">
                  <c:v>27.500000000000057</c:v>
                </c:pt>
                <c:pt idx="166">
                  <c:v>27.666666666666725</c:v>
                </c:pt>
                <c:pt idx="167">
                  <c:v>27.83333333333335</c:v>
                </c:pt>
                <c:pt idx="168">
                  <c:v>28.00000000000006</c:v>
                </c:pt>
                <c:pt idx="169">
                  <c:v>28.166666666666728</c:v>
                </c:pt>
                <c:pt idx="170">
                  <c:v>28.333333333333357</c:v>
                </c:pt>
                <c:pt idx="171">
                  <c:v>28.500000000000064</c:v>
                </c:pt>
                <c:pt idx="172">
                  <c:v>28.666666666666732</c:v>
                </c:pt>
                <c:pt idx="173">
                  <c:v>28.833333333333364</c:v>
                </c:pt>
                <c:pt idx="174">
                  <c:v>29.000000000000068</c:v>
                </c:pt>
                <c:pt idx="175">
                  <c:v>29.166666666666732</c:v>
                </c:pt>
                <c:pt idx="176">
                  <c:v>29.333333333333371</c:v>
                </c:pt>
                <c:pt idx="177">
                  <c:v>29.500000000000071</c:v>
                </c:pt>
                <c:pt idx="178">
                  <c:v>29.666666666666739</c:v>
                </c:pt>
                <c:pt idx="179">
                  <c:v>29.833333333333378</c:v>
                </c:pt>
                <c:pt idx="180">
                  <c:v>30.000000000000075</c:v>
                </c:pt>
                <c:pt idx="181">
                  <c:v>30.166666666666742</c:v>
                </c:pt>
                <c:pt idx="182">
                  <c:v>30.333333333333385</c:v>
                </c:pt>
                <c:pt idx="183">
                  <c:v>30.500000000000078</c:v>
                </c:pt>
                <c:pt idx="184">
                  <c:v>30.666666666666746</c:v>
                </c:pt>
                <c:pt idx="185">
                  <c:v>30.833333333333389</c:v>
                </c:pt>
                <c:pt idx="186">
                  <c:v>31.000000000000085</c:v>
                </c:pt>
                <c:pt idx="187">
                  <c:v>31.16666666666675</c:v>
                </c:pt>
                <c:pt idx="188">
                  <c:v>31.333333333333396</c:v>
                </c:pt>
                <c:pt idx="189">
                  <c:v>31.500000000000085</c:v>
                </c:pt>
                <c:pt idx="190">
                  <c:v>31.666666666666753</c:v>
                </c:pt>
                <c:pt idx="191">
                  <c:v>31.8333333333334</c:v>
                </c:pt>
                <c:pt idx="192">
                  <c:v>32.000000000000085</c:v>
                </c:pt>
                <c:pt idx="193">
                  <c:v>32.166666666666707</c:v>
                </c:pt>
                <c:pt idx="194">
                  <c:v>32.333333333333414</c:v>
                </c:pt>
                <c:pt idx="195">
                  <c:v>32.500000000000078</c:v>
                </c:pt>
                <c:pt idx="196">
                  <c:v>32.6666666666667</c:v>
                </c:pt>
                <c:pt idx="197">
                  <c:v>32.833333333333407</c:v>
                </c:pt>
                <c:pt idx="198">
                  <c:v>33.000000000000071</c:v>
                </c:pt>
                <c:pt idx="199">
                  <c:v>33.166666666666693</c:v>
                </c:pt>
                <c:pt idx="200">
                  <c:v>33.3333333333334</c:v>
                </c:pt>
                <c:pt idx="201">
                  <c:v>33.500000000000064</c:v>
                </c:pt>
                <c:pt idx="202">
                  <c:v>33.666666666666679</c:v>
                </c:pt>
                <c:pt idx="203">
                  <c:v>33.833333333333393</c:v>
                </c:pt>
                <c:pt idx="204">
                  <c:v>34.000000000000057</c:v>
                </c:pt>
                <c:pt idx="205">
                  <c:v>34.166666666666664</c:v>
                </c:pt>
                <c:pt idx="206">
                  <c:v>34.333333333333385</c:v>
                </c:pt>
                <c:pt idx="207">
                  <c:v>34.50000000000005</c:v>
                </c:pt>
                <c:pt idx="208">
                  <c:v>34.66666666666665</c:v>
                </c:pt>
                <c:pt idx="209">
                  <c:v>34.833333333333378</c:v>
                </c:pt>
                <c:pt idx="210">
                  <c:v>35.000000000000043</c:v>
                </c:pt>
                <c:pt idx="211">
                  <c:v>35.166666666666636</c:v>
                </c:pt>
                <c:pt idx="212">
                  <c:v>35.333333333333371</c:v>
                </c:pt>
                <c:pt idx="213">
                  <c:v>35.500000000000036</c:v>
                </c:pt>
                <c:pt idx="214">
                  <c:v>35.666666666666622</c:v>
                </c:pt>
                <c:pt idx="215">
                  <c:v>35.833333333333364</c:v>
                </c:pt>
                <c:pt idx="216">
                  <c:v>36.000000000000028</c:v>
                </c:pt>
                <c:pt idx="217">
                  <c:v>36.166666666666607</c:v>
                </c:pt>
                <c:pt idx="218">
                  <c:v>36.333333333333357</c:v>
                </c:pt>
                <c:pt idx="219">
                  <c:v>36.500000000000021</c:v>
                </c:pt>
                <c:pt idx="220">
                  <c:v>36.6666666666666</c:v>
                </c:pt>
                <c:pt idx="221">
                  <c:v>36.83333333333335</c:v>
                </c:pt>
                <c:pt idx="222">
                  <c:v>37.000000000000014</c:v>
                </c:pt>
                <c:pt idx="223">
                  <c:v>37.166666666666593</c:v>
                </c:pt>
                <c:pt idx="224">
                  <c:v>37.333333333333343</c:v>
                </c:pt>
                <c:pt idx="225">
                  <c:v>37.500000000000007</c:v>
                </c:pt>
                <c:pt idx="226">
                  <c:v>37.666666666666586</c:v>
                </c:pt>
                <c:pt idx="227">
                  <c:v>37.833333333333336</c:v>
                </c:pt>
                <c:pt idx="228">
                  <c:v>38</c:v>
                </c:pt>
                <c:pt idx="229">
                  <c:v>38.166666666666579</c:v>
                </c:pt>
                <c:pt idx="230">
                  <c:v>38.333333333333329</c:v>
                </c:pt>
                <c:pt idx="231">
                  <c:v>38.5</c:v>
                </c:pt>
                <c:pt idx="232">
                  <c:v>38.666666666666572</c:v>
                </c:pt>
                <c:pt idx="233">
                  <c:v>38.833333333333321</c:v>
                </c:pt>
                <c:pt idx="234">
                  <c:v>39</c:v>
                </c:pt>
                <c:pt idx="235">
                  <c:v>39.166666666666565</c:v>
                </c:pt>
                <c:pt idx="236">
                  <c:v>39.333333333333314</c:v>
                </c:pt>
                <c:pt idx="237">
                  <c:v>39.5</c:v>
                </c:pt>
                <c:pt idx="238">
                  <c:v>39.666666666666558</c:v>
                </c:pt>
                <c:pt idx="239">
                  <c:v>39.833333333333307</c:v>
                </c:pt>
                <c:pt idx="240">
                  <c:v>40</c:v>
                </c:pt>
                <c:pt idx="241">
                  <c:v>40.166666666666551</c:v>
                </c:pt>
                <c:pt idx="242">
                  <c:v>40.3333333333333</c:v>
                </c:pt>
                <c:pt idx="243">
                  <c:v>40.5</c:v>
                </c:pt>
                <c:pt idx="244">
                  <c:v>40.666666666666544</c:v>
                </c:pt>
                <c:pt idx="245">
                  <c:v>40.833333333333293</c:v>
                </c:pt>
                <c:pt idx="246">
                  <c:v>41</c:v>
                </c:pt>
                <c:pt idx="247">
                  <c:v>41.166666666666536</c:v>
                </c:pt>
                <c:pt idx="248">
                  <c:v>41.333333333333286</c:v>
                </c:pt>
                <c:pt idx="249">
                  <c:v>41.499999999999993</c:v>
                </c:pt>
                <c:pt idx="250">
                  <c:v>41.666666666666536</c:v>
                </c:pt>
                <c:pt idx="251">
                  <c:v>41.833333333333279</c:v>
                </c:pt>
                <c:pt idx="252">
                  <c:v>41.999999999999986</c:v>
                </c:pt>
                <c:pt idx="253">
                  <c:v>42.166666666666522</c:v>
                </c:pt>
                <c:pt idx="254">
                  <c:v>42.333333333333272</c:v>
                </c:pt>
                <c:pt idx="255">
                  <c:v>42.499999999999979</c:v>
                </c:pt>
                <c:pt idx="256">
                  <c:v>42.666666666666522</c:v>
                </c:pt>
                <c:pt idx="257">
                  <c:v>42.833333333333265</c:v>
                </c:pt>
                <c:pt idx="258">
                  <c:v>42.999999999999972</c:v>
                </c:pt>
                <c:pt idx="259">
                  <c:v>43.166666666666508</c:v>
                </c:pt>
                <c:pt idx="260">
                  <c:v>43.333333333333258</c:v>
                </c:pt>
                <c:pt idx="261">
                  <c:v>43.499999999999964</c:v>
                </c:pt>
                <c:pt idx="262">
                  <c:v>43.666666666666508</c:v>
                </c:pt>
                <c:pt idx="263">
                  <c:v>43.83333333333325</c:v>
                </c:pt>
                <c:pt idx="264">
                  <c:v>43.999999999999957</c:v>
                </c:pt>
                <c:pt idx="265">
                  <c:v>44.166666666666494</c:v>
                </c:pt>
                <c:pt idx="266">
                  <c:v>44.333333333333243</c:v>
                </c:pt>
                <c:pt idx="267">
                  <c:v>44.49999999999995</c:v>
                </c:pt>
                <c:pt idx="268">
                  <c:v>44.666666666666494</c:v>
                </c:pt>
                <c:pt idx="269">
                  <c:v>44.833333333333236</c:v>
                </c:pt>
                <c:pt idx="270">
                  <c:v>44.999999999999943</c:v>
                </c:pt>
                <c:pt idx="271">
                  <c:v>45.166666666666487</c:v>
                </c:pt>
                <c:pt idx="272">
                  <c:v>45.333333333333229</c:v>
                </c:pt>
                <c:pt idx="273">
                  <c:v>45.499999999999936</c:v>
                </c:pt>
                <c:pt idx="274">
                  <c:v>45.666666666666487</c:v>
                </c:pt>
                <c:pt idx="275">
                  <c:v>45.833333333333222</c:v>
                </c:pt>
                <c:pt idx="276">
                  <c:v>45.999999999999929</c:v>
                </c:pt>
                <c:pt idx="277">
                  <c:v>46.166666666666472</c:v>
                </c:pt>
                <c:pt idx="278">
                  <c:v>46.333333333333215</c:v>
                </c:pt>
                <c:pt idx="279">
                  <c:v>46.499999999999922</c:v>
                </c:pt>
                <c:pt idx="280">
                  <c:v>46.666666666666472</c:v>
                </c:pt>
                <c:pt idx="281">
                  <c:v>46.833333333333208</c:v>
                </c:pt>
                <c:pt idx="282">
                  <c:v>46.999999999999915</c:v>
                </c:pt>
                <c:pt idx="283">
                  <c:v>47.166666666666458</c:v>
                </c:pt>
                <c:pt idx="284">
                  <c:v>47.333333333333201</c:v>
                </c:pt>
                <c:pt idx="285">
                  <c:v>47.499999999999908</c:v>
                </c:pt>
                <c:pt idx="286">
                  <c:v>47.666666666666444</c:v>
                </c:pt>
                <c:pt idx="287">
                  <c:v>47.833333333333201</c:v>
                </c:pt>
                <c:pt idx="288">
                  <c:v>47.999999999999901</c:v>
                </c:pt>
                <c:pt idx="289">
                  <c:v>48.166666666666444</c:v>
                </c:pt>
                <c:pt idx="290">
                  <c:v>48.333333333333186</c:v>
                </c:pt>
                <c:pt idx="291">
                  <c:v>48.499999999999893</c:v>
                </c:pt>
                <c:pt idx="292">
                  <c:v>48.666666666666437</c:v>
                </c:pt>
                <c:pt idx="293">
                  <c:v>48.833333333333179</c:v>
                </c:pt>
                <c:pt idx="294">
                  <c:v>48.999999999999893</c:v>
                </c:pt>
                <c:pt idx="295">
                  <c:v>49.166666666666437</c:v>
                </c:pt>
                <c:pt idx="296">
                  <c:v>49.333333333333172</c:v>
                </c:pt>
                <c:pt idx="297">
                  <c:v>49.499999999999886</c:v>
                </c:pt>
                <c:pt idx="298">
                  <c:v>49.666666666666423</c:v>
                </c:pt>
                <c:pt idx="299">
                  <c:v>49.833333333333165</c:v>
                </c:pt>
                <c:pt idx="300">
                  <c:v>49.999999999999879</c:v>
                </c:pt>
                <c:pt idx="301">
                  <c:v>50.166666666666423</c:v>
                </c:pt>
                <c:pt idx="302">
                  <c:v>50.333333333333158</c:v>
                </c:pt>
                <c:pt idx="303">
                  <c:v>50.499999999999872</c:v>
                </c:pt>
                <c:pt idx="304">
                  <c:v>50.666666666666409</c:v>
                </c:pt>
                <c:pt idx="305">
                  <c:v>50.833333333333151</c:v>
                </c:pt>
                <c:pt idx="306">
                  <c:v>50.999999999999865</c:v>
                </c:pt>
                <c:pt idx="307">
                  <c:v>51.166666666666394</c:v>
                </c:pt>
                <c:pt idx="308">
                  <c:v>51.333333333333151</c:v>
                </c:pt>
                <c:pt idx="309">
                  <c:v>51.499999999999858</c:v>
                </c:pt>
                <c:pt idx="310">
                  <c:v>51.666666666666394</c:v>
                </c:pt>
                <c:pt idx="311">
                  <c:v>51.833333333333137</c:v>
                </c:pt>
                <c:pt idx="312">
                  <c:v>51.999999999999844</c:v>
                </c:pt>
                <c:pt idx="313">
                  <c:v>52.166666666666387</c:v>
                </c:pt>
                <c:pt idx="314">
                  <c:v>52.33333333333313</c:v>
                </c:pt>
                <c:pt idx="315">
                  <c:v>52.499999999999844</c:v>
                </c:pt>
                <c:pt idx="316">
                  <c:v>52.666666666666387</c:v>
                </c:pt>
                <c:pt idx="317">
                  <c:v>52.833333333333123</c:v>
                </c:pt>
                <c:pt idx="318">
                  <c:v>52.999999999999837</c:v>
                </c:pt>
                <c:pt idx="319">
                  <c:v>53.166666666666373</c:v>
                </c:pt>
                <c:pt idx="320">
                  <c:v>53.333333333333115</c:v>
                </c:pt>
                <c:pt idx="321">
                  <c:v>53.499999999999829</c:v>
                </c:pt>
                <c:pt idx="322">
                  <c:v>53.666666666666373</c:v>
                </c:pt>
                <c:pt idx="323">
                  <c:v>53.833333333333108</c:v>
                </c:pt>
                <c:pt idx="324">
                  <c:v>53.999999999999822</c:v>
                </c:pt>
                <c:pt idx="325">
                  <c:v>54.166666666666359</c:v>
                </c:pt>
                <c:pt idx="326">
                  <c:v>54.333333333333101</c:v>
                </c:pt>
                <c:pt idx="327">
                  <c:v>54.499999999999815</c:v>
                </c:pt>
                <c:pt idx="328">
                  <c:v>54.666666666666345</c:v>
                </c:pt>
                <c:pt idx="329">
                  <c:v>54.833333333333101</c:v>
                </c:pt>
                <c:pt idx="330">
                  <c:v>54.999999999999808</c:v>
                </c:pt>
                <c:pt idx="331">
                  <c:v>55.166666666666345</c:v>
                </c:pt>
                <c:pt idx="332">
                  <c:v>55.333333333333087</c:v>
                </c:pt>
                <c:pt idx="333">
                  <c:v>55.499999999999794</c:v>
                </c:pt>
                <c:pt idx="334">
                  <c:v>55.666666666666337</c:v>
                </c:pt>
                <c:pt idx="335">
                  <c:v>55.83333333333308</c:v>
                </c:pt>
                <c:pt idx="336">
                  <c:v>55.999999999999794</c:v>
                </c:pt>
                <c:pt idx="337">
                  <c:v>56.166666666666337</c:v>
                </c:pt>
                <c:pt idx="338">
                  <c:v>56.333333333333073</c:v>
                </c:pt>
                <c:pt idx="339">
                  <c:v>56.499999999999787</c:v>
                </c:pt>
                <c:pt idx="340">
                  <c:v>56.666666666666323</c:v>
                </c:pt>
                <c:pt idx="341">
                  <c:v>56.833333333333066</c:v>
                </c:pt>
                <c:pt idx="342">
                  <c:v>56.99999999999978</c:v>
                </c:pt>
                <c:pt idx="343">
                  <c:v>57.166666666666323</c:v>
                </c:pt>
                <c:pt idx="344">
                  <c:v>57.333333333333059</c:v>
                </c:pt>
                <c:pt idx="345">
                  <c:v>57.499999999999773</c:v>
                </c:pt>
                <c:pt idx="346">
                  <c:v>57.666666666666309</c:v>
                </c:pt>
                <c:pt idx="347">
                  <c:v>57.833333333333051</c:v>
                </c:pt>
                <c:pt idx="348">
                  <c:v>57.999999999999766</c:v>
                </c:pt>
                <c:pt idx="349">
                  <c:v>58.166666666666295</c:v>
                </c:pt>
                <c:pt idx="350">
                  <c:v>58.333333333333051</c:v>
                </c:pt>
                <c:pt idx="351">
                  <c:v>58.499999999999758</c:v>
                </c:pt>
                <c:pt idx="352">
                  <c:v>58.666666666666295</c:v>
                </c:pt>
                <c:pt idx="353">
                  <c:v>58.833333333333037</c:v>
                </c:pt>
                <c:pt idx="354">
                  <c:v>58.999999999999744</c:v>
                </c:pt>
                <c:pt idx="355">
                  <c:v>59.166666666666288</c:v>
                </c:pt>
                <c:pt idx="356">
                  <c:v>59.33333333333303</c:v>
                </c:pt>
                <c:pt idx="357">
                  <c:v>59.499999999999737</c:v>
                </c:pt>
                <c:pt idx="358">
                  <c:v>59.666666666666288</c:v>
                </c:pt>
                <c:pt idx="359">
                  <c:v>59.833333333333023</c:v>
                </c:pt>
                <c:pt idx="360">
                  <c:v>59.999999999999687</c:v>
                </c:pt>
                <c:pt idx="361">
                  <c:v>60.166666666666273</c:v>
                </c:pt>
                <c:pt idx="362">
                  <c:v>60.333333333333016</c:v>
                </c:pt>
                <c:pt idx="363">
                  <c:v>60.49999999999968</c:v>
                </c:pt>
                <c:pt idx="364">
                  <c:v>60.666666666666273</c:v>
                </c:pt>
                <c:pt idx="365">
                  <c:v>60.833333333333009</c:v>
                </c:pt>
                <c:pt idx="366">
                  <c:v>60.999999999999673</c:v>
                </c:pt>
                <c:pt idx="367">
                  <c:v>61.166666666666259</c:v>
                </c:pt>
                <c:pt idx="368">
                  <c:v>61.333333333333002</c:v>
                </c:pt>
                <c:pt idx="369">
                  <c:v>61.499999999999666</c:v>
                </c:pt>
                <c:pt idx="370">
                  <c:v>61.666666666666245</c:v>
                </c:pt>
                <c:pt idx="371">
                  <c:v>61.833333333333002</c:v>
                </c:pt>
                <c:pt idx="372">
                  <c:v>61.999999999999659</c:v>
                </c:pt>
                <c:pt idx="373">
                  <c:v>62.166666666666245</c:v>
                </c:pt>
                <c:pt idx="374">
                  <c:v>62.333333333332988</c:v>
                </c:pt>
                <c:pt idx="375">
                  <c:v>62.499999999999652</c:v>
                </c:pt>
                <c:pt idx="376">
                  <c:v>62.666666666666238</c:v>
                </c:pt>
                <c:pt idx="377">
                  <c:v>62.83333333333298</c:v>
                </c:pt>
                <c:pt idx="378">
                  <c:v>62.999999999999652</c:v>
                </c:pt>
                <c:pt idx="379">
                  <c:v>63.166666666666238</c:v>
                </c:pt>
                <c:pt idx="380">
                  <c:v>63.333333333332973</c:v>
                </c:pt>
                <c:pt idx="381">
                  <c:v>63.499999999999638</c:v>
                </c:pt>
                <c:pt idx="382">
                  <c:v>63.666666666666224</c:v>
                </c:pt>
                <c:pt idx="383">
                  <c:v>63.833333333332966</c:v>
                </c:pt>
                <c:pt idx="384">
                  <c:v>63.999999999999631</c:v>
                </c:pt>
                <c:pt idx="385">
                  <c:v>64.166666666666302</c:v>
                </c:pt>
                <c:pt idx="386">
                  <c:v>64.333333333332959</c:v>
                </c:pt>
                <c:pt idx="387">
                  <c:v>64.499999999999744</c:v>
                </c:pt>
                <c:pt idx="388">
                  <c:v>64.666666666666316</c:v>
                </c:pt>
                <c:pt idx="389">
                  <c:v>64.833333333332988</c:v>
                </c:pt>
                <c:pt idx="390">
                  <c:v>64.999999999999758</c:v>
                </c:pt>
                <c:pt idx="391">
                  <c:v>65.16666666666633</c:v>
                </c:pt>
                <c:pt idx="392">
                  <c:v>65.333333333332988</c:v>
                </c:pt>
                <c:pt idx="393">
                  <c:v>65.499999999999758</c:v>
                </c:pt>
                <c:pt idx="394">
                  <c:v>65.666666666666345</c:v>
                </c:pt>
                <c:pt idx="395">
                  <c:v>65.833333333332988</c:v>
                </c:pt>
                <c:pt idx="396">
                  <c:v>65.999999999999787</c:v>
                </c:pt>
                <c:pt idx="397">
                  <c:v>66.166666666666373</c:v>
                </c:pt>
                <c:pt idx="398">
                  <c:v>66.333333333332988</c:v>
                </c:pt>
                <c:pt idx="399">
                  <c:v>66.499999999999801</c:v>
                </c:pt>
                <c:pt idx="400">
                  <c:v>66.666666666666373</c:v>
                </c:pt>
                <c:pt idx="401">
                  <c:v>66.833333333332988</c:v>
                </c:pt>
                <c:pt idx="402">
                  <c:v>66.999999999999815</c:v>
                </c:pt>
                <c:pt idx="403">
                  <c:v>67.166666666666387</c:v>
                </c:pt>
                <c:pt idx="404">
                  <c:v>67.333333333333059</c:v>
                </c:pt>
                <c:pt idx="405">
                  <c:v>67.499999999999829</c:v>
                </c:pt>
                <c:pt idx="406">
                  <c:v>67.666666666666401</c:v>
                </c:pt>
                <c:pt idx="407">
                  <c:v>67.833333333333059</c:v>
                </c:pt>
                <c:pt idx="408">
                  <c:v>67.999999999999844</c:v>
                </c:pt>
                <c:pt idx="409">
                  <c:v>68.166666666666416</c:v>
                </c:pt>
                <c:pt idx="410">
                  <c:v>68.333333333333059</c:v>
                </c:pt>
                <c:pt idx="411">
                  <c:v>68.499999999999858</c:v>
                </c:pt>
                <c:pt idx="412">
                  <c:v>68.66666666666643</c:v>
                </c:pt>
                <c:pt idx="413">
                  <c:v>68.833333333333059</c:v>
                </c:pt>
                <c:pt idx="414">
                  <c:v>68.999999999999858</c:v>
                </c:pt>
                <c:pt idx="415">
                  <c:v>69.166666666666444</c:v>
                </c:pt>
                <c:pt idx="416">
                  <c:v>69.333333333333059</c:v>
                </c:pt>
                <c:pt idx="417">
                  <c:v>69.499999999999886</c:v>
                </c:pt>
                <c:pt idx="418">
                  <c:v>69.666666666666472</c:v>
                </c:pt>
                <c:pt idx="419">
                  <c:v>69.833333333333059</c:v>
                </c:pt>
                <c:pt idx="420">
                  <c:v>69.999999999999901</c:v>
                </c:pt>
                <c:pt idx="421">
                  <c:v>70.166666666666472</c:v>
                </c:pt>
                <c:pt idx="422">
                  <c:v>70.333333333333059</c:v>
                </c:pt>
                <c:pt idx="423">
                  <c:v>70.499999999999915</c:v>
                </c:pt>
                <c:pt idx="424">
                  <c:v>70.666666666666487</c:v>
                </c:pt>
                <c:pt idx="425">
                  <c:v>70.833333333333158</c:v>
                </c:pt>
                <c:pt idx="426">
                  <c:v>70.999999999999929</c:v>
                </c:pt>
                <c:pt idx="427">
                  <c:v>71.166666666666501</c:v>
                </c:pt>
                <c:pt idx="428">
                  <c:v>71.333333333333158</c:v>
                </c:pt>
                <c:pt idx="429">
                  <c:v>71.499999999999943</c:v>
                </c:pt>
                <c:pt idx="430">
                  <c:v>71.666666666666515</c:v>
                </c:pt>
                <c:pt idx="431">
                  <c:v>71.833333333333158</c:v>
                </c:pt>
                <c:pt idx="432">
                  <c:v>71.999999999999957</c:v>
                </c:pt>
                <c:pt idx="433">
                  <c:v>72.166666666666529</c:v>
                </c:pt>
                <c:pt idx="434">
                  <c:v>72.333333333333158</c:v>
                </c:pt>
                <c:pt idx="435">
                  <c:v>72.499999999999957</c:v>
                </c:pt>
                <c:pt idx="436">
                  <c:v>72.666666666666544</c:v>
                </c:pt>
                <c:pt idx="437">
                  <c:v>72.833333333333158</c:v>
                </c:pt>
                <c:pt idx="438">
                  <c:v>72.999999999999972</c:v>
                </c:pt>
                <c:pt idx="439">
                  <c:v>73.166666666666572</c:v>
                </c:pt>
                <c:pt idx="440">
                  <c:v>73.333333333333158</c:v>
                </c:pt>
                <c:pt idx="441">
                  <c:v>73.499999999999986</c:v>
                </c:pt>
                <c:pt idx="442">
                  <c:v>73.666666666666572</c:v>
                </c:pt>
                <c:pt idx="443">
                  <c:v>73.833333333333158</c:v>
                </c:pt>
                <c:pt idx="444">
                  <c:v>74</c:v>
                </c:pt>
                <c:pt idx="445">
                  <c:v>74.166666666666586</c:v>
                </c:pt>
                <c:pt idx="446">
                  <c:v>74.333333333333258</c:v>
                </c:pt>
                <c:pt idx="447">
                  <c:v>74.5</c:v>
                </c:pt>
                <c:pt idx="448">
                  <c:v>74.6666666666666</c:v>
                </c:pt>
                <c:pt idx="449">
                  <c:v>74.833333333333258</c:v>
                </c:pt>
                <c:pt idx="450">
                  <c:v>75</c:v>
                </c:pt>
                <c:pt idx="451">
                  <c:v>75.166666666666615</c:v>
                </c:pt>
                <c:pt idx="452">
                  <c:v>75.333333333333258</c:v>
                </c:pt>
                <c:pt idx="453">
                  <c:v>75.5</c:v>
                </c:pt>
                <c:pt idx="454">
                  <c:v>75.666666666666629</c:v>
                </c:pt>
                <c:pt idx="455">
                  <c:v>75.833333333333258</c:v>
                </c:pt>
                <c:pt idx="456">
                  <c:v>76</c:v>
                </c:pt>
                <c:pt idx="457">
                  <c:v>76.166666666666643</c:v>
                </c:pt>
                <c:pt idx="458">
                  <c:v>76.333333333333258</c:v>
                </c:pt>
                <c:pt idx="459">
                  <c:v>76.5</c:v>
                </c:pt>
                <c:pt idx="460">
                  <c:v>76.666666666666657</c:v>
                </c:pt>
                <c:pt idx="461">
                  <c:v>76.833333333333258</c:v>
                </c:pt>
                <c:pt idx="462">
                  <c:v>77</c:v>
                </c:pt>
                <c:pt idx="463">
                  <c:v>77.166666666666671</c:v>
                </c:pt>
                <c:pt idx="464">
                  <c:v>77.333333333333258</c:v>
                </c:pt>
                <c:pt idx="465">
                  <c:v>77.500000000000014</c:v>
                </c:pt>
                <c:pt idx="466">
                  <c:v>77.666666666666686</c:v>
                </c:pt>
                <c:pt idx="467">
                  <c:v>77.833333333333272</c:v>
                </c:pt>
                <c:pt idx="468">
                  <c:v>78.000000000000028</c:v>
                </c:pt>
                <c:pt idx="469">
                  <c:v>78.1666666666667</c:v>
                </c:pt>
                <c:pt idx="470">
                  <c:v>78.333333333333286</c:v>
                </c:pt>
                <c:pt idx="471">
                  <c:v>78.500000000000043</c:v>
                </c:pt>
                <c:pt idx="472">
                  <c:v>78.666666666666714</c:v>
                </c:pt>
                <c:pt idx="473">
                  <c:v>78.8333333333333</c:v>
                </c:pt>
                <c:pt idx="474">
                  <c:v>79.000000000000057</c:v>
                </c:pt>
                <c:pt idx="475">
                  <c:v>79.166666666666728</c:v>
                </c:pt>
                <c:pt idx="476">
                  <c:v>79.333333333333314</c:v>
                </c:pt>
                <c:pt idx="477">
                  <c:v>79.500000000000071</c:v>
                </c:pt>
                <c:pt idx="478">
                  <c:v>79.666666666666742</c:v>
                </c:pt>
                <c:pt idx="479">
                  <c:v>79.833333333333329</c:v>
                </c:pt>
                <c:pt idx="480">
                  <c:v>80.000000000000085</c:v>
                </c:pt>
                <c:pt idx="481">
                  <c:v>80.166666666666757</c:v>
                </c:pt>
                <c:pt idx="482">
                  <c:v>80.333333333333343</c:v>
                </c:pt>
                <c:pt idx="483">
                  <c:v>80.500000000000099</c:v>
                </c:pt>
                <c:pt idx="484">
                  <c:v>80.666666666666771</c:v>
                </c:pt>
                <c:pt idx="485">
                  <c:v>80.833333333333357</c:v>
                </c:pt>
                <c:pt idx="486">
                  <c:v>81.000000000000114</c:v>
                </c:pt>
                <c:pt idx="487">
                  <c:v>81.166666666666785</c:v>
                </c:pt>
                <c:pt idx="488">
                  <c:v>81.333333333333371</c:v>
                </c:pt>
                <c:pt idx="489">
                  <c:v>81.500000000000128</c:v>
                </c:pt>
                <c:pt idx="490">
                  <c:v>81.666666666666799</c:v>
                </c:pt>
                <c:pt idx="491">
                  <c:v>81.833333333333385</c:v>
                </c:pt>
                <c:pt idx="492">
                  <c:v>82.000000000000142</c:v>
                </c:pt>
                <c:pt idx="493">
                  <c:v>82.166666666666814</c:v>
                </c:pt>
                <c:pt idx="494">
                  <c:v>82.3333333333334</c:v>
                </c:pt>
                <c:pt idx="495">
                  <c:v>82.500000000000156</c:v>
                </c:pt>
                <c:pt idx="496">
                  <c:v>82.666666666666828</c:v>
                </c:pt>
                <c:pt idx="497">
                  <c:v>82.833333333333414</c:v>
                </c:pt>
                <c:pt idx="498">
                  <c:v>83.000000000000171</c:v>
                </c:pt>
                <c:pt idx="499">
                  <c:v>83.166666666666842</c:v>
                </c:pt>
                <c:pt idx="500">
                  <c:v>83.333333333333428</c:v>
                </c:pt>
                <c:pt idx="501">
                  <c:v>83.500000000000185</c:v>
                </c:pt>
                <c:pt idx="502">
                  <c:v>83.666666666666856</c:v>
                </c:pt>
                <c:pt idx="503">
                  <c:v>83.833333333333442</c:v>
                </c:pt>
                <c:pt idx="504">
                  <c:v>84.000000000000199</c:v>
                </c:pt>
                <c:pt idx="505">
                  <c:v>84.16666666666687</c:v>
                </c:pt>
                <c:pt idx="506">
                  <c:v>84.333333333333456</c:v>
                </c:pt>
                <c:pt idx="507">
                  <c:v>84.500000000000213</c:v>
                </c:pt>
                <c:pt idx="508">
                  <c:v>84.666666666666885</c:v>
                </c:pt>
                <c:pt idx="509">
                  <c:v>84.833333333333471</c:v>
                </c:pt>
                <c:pt idx="510">
                  <c:v>85.000000000000213</c:v>
                </c:pt>
                <c:pt idx="511">
                  <c:v>85.166666666666899</c:v>
                </c:pt>
                <c:pt idx="512">
                  <c:v>85.333333333333485</c:v>
                </c:pt>
                <c:pt idx="513">
                  <c:v>85.500000000000242</c:v>
                </c:pt>
                <c:pt idx="514">
                  <c:v>85.666666666666913</c:v>
                </c:pt>
                <c:pt idx="515">
                  <c:v>85.833333333333499</c:v>
                </c:pt>
                <c:pt idx="516">
                  <c:v>86.000000000000256</c:v>
                </c:pt>
                <c:pt idx="517">
                  <c:v>86.166666666666913</c:v>
                </c:pt>
                <c:pt idx="518">
                  <c:v>86.333333333333513</c:v>
                </c:pt>
                <c:pt idx="519">
                  <c:v>86.50000000000027</c:v>
                </c:pt>
                <c:pt idx="520">
                  <c:v>86.666666666666941</c:v>
                </c:pt>
                <c:pt idx="521">
                  <c:v>86.833333333333528</c:v>
                </c:pt>
                <c:pt idx="522">
                  <c:v>87.000000000000284</c:v>
                </c:pt>
                <c:pt idx="523">
                  <c:v>87.166666666666956</c:v>
                </c:pt>
                <c:pt idx="524">
                  <c:v>87.333333333333528</c:v>
                </c:pt>
                <c:pt idx="525">
                  <c:v>87.500000000000298</c:v>
                </c:pt>
                <c:pt idx="526">
                  <c:v>87.66666666666697</c:v>
                </c:pt>
                <c:pt idx="527">
                  <c:v>87.833333333333542</c:v>
                </c:pt>
                <c:pt idx="528">
                  <c:v>88.000000000000313</c:v>
                </c:pt>
                <c:pt idx="529">
                  <c:v>88.166666666666984</c:v>
                </c:pt>
                <c:pt idx="530">
                  <c:v>88.333333333333556</c:v>
                </c:pt>
                <c:pt idx="531">
                  <c:v>88.500000000000313</c:v>
                </c:pt>
                <c:pt idx="532">
                  <c:v>88.666666666666998</c:v>
                </c:pt>
                <c:pt idx="533">
                  <c:v>88.83333333333357</c:v>
                </c:pt>
                <c:pt idx="534">
                  <c:v>89.000000000000341</c:v>
                </c:pt>
                <c:pt idx="535">
                  <c:v>89.166666666667027</c:v>
                </c:pt>
                <c:pt idx="536">
                  <c:v>89.333333333333584</c:v>
                </c:pt>
                <c:pt idx="537">
                  <c:v>89.500000000000355</c:v>
                </c:pt>
                <c:pt idx="538">
                  <c:v>89.666666666667027</c:v>
                </c:pt>
                <c:pt idx="539">
                  <c:v>89.833333333333599</c:v>
                </c:pt>
                <c:pt idx="540">
                  <c:v>90.000000000000369</c:v>
                </c:pt>
                <c:pt idx="541">
                  <c:v>90.166666666667126</c:v>
                </c:pt>
                <c:pt idx="542">
                  <c:v>90.333333333333627</c:v>
                </c:pt>
                <c:pt idx="543">
                  <c:v>90.500000000000384</c:v>
                </c:pt>
                <c:pt idx="544">
                  <c:v>90.666666666667126</c:v>
                </c:pt>
                <c:pt idx="545">
                  <c:v>90.833333333333627</c:v>
                </c:pt>
                <c:pt idx="546">
                  <c:v>91.000000000000398</c:v>
                </c:pt>
                <c:pt idx="547">
                  <c:v>91.166666666667126</c:v>
                </c:pt>
                <c:pt idx="548">
                  <c:v>91.333333333333641</c:v>
                </c:pt>
                <c:pt idx="549">
                  <c:v>91.500000000000412</c:v>
                </c:pt>
                <c:pt idx="550">
                  <c:v>91.666666666667126</c:v>
                </c:pt>
                <c:pt idx="551">
                  <c:v>91.833333333333655</c:v>
                </c:pt>
                <c:pt idx="552">
                  <c:v>92.000000000000412</c:v>
                </c:pt>
                <c:pt idx="553">
                  <c:v>92.166666666667126</c:v>
                </c:pt>
                <c:pt idx="554">
                  <c:v>92.33333333333367</c:v>
                </c:pt>
                <c:pt idx="555">
                  <c:v>92.500000000000441</c:v>
                </c:pt>
                <c:pt idx="556">
                  <c:v>92.666666666667126</c:v>
                </c:pt>
                <c:pt idx="557">
                  <c:v>92.833333333333684</c:v>
                </c:pt>
                <c:pt idx="558">
                  <c:v>93.000000000000455</c:v>
                </c:pt>
                <c:pt idx="559">
                  <c:v>93.166666666667126</c:v>
                </c:pt>
                <c:pt idx="560">
                  <c:v>93.333333333333698</c:v>
                </c:pt>
                <c:pt idx="561">
                  <c:v>93.500000000000469</c:v>
                </c:pt>
                <c:pt idx="562">
                  <c:v>93.666666666667197</c:v>
                </c:pt>
                <c:pt idx="563">
                  <c:v>93.833333333333727</c:v>
                </c:pt>
                <c:pt idx="564">
                  <c:v>94.000000000000483</c:v>
                </c:pt>
                <c:pt idx="565">
                  <c:v>94.166666666667197</c:v>
                </c:pt>
                <c:pt idx="566">
                  <c:v>94.333333333333727</c:v>
                </c:pt>
                <c:pt idx="567">
                  <c:v>94.500000000000483</c:v>
                </c:pt>
                <c:pt idx="568">
                  <c:v>94.666666666667197</c:v>
                </c:pt>
                <c:pt idx="569">
                  <c:v>94.833333333333741</c:v>
                </c:pt>
                <c:pt idx="570">
                  <c:v>95.000000000000512</c:v>
                </c:pt>
                <c:pt idx="571">
                  <c:v>95.166666666667197</c:v>
                </c:pt>
                <c:pt idx="572">
                  <c:v>95.333333333333755</c:v>
                </c:pt>
                <c:pt idx="573">
                  <c:v>95.500000000000512</c:v>
                </c:pt>
                <c:pt idx="574">
                  <c:v>95.666666666667197</c:v>
                </c:pt>
                <c:pt idx="575">
                  <c:v>95.833333333333769</c:v>
                </c:pt>
                <c:pt idx="576">
                  <c:v>96.00000000000054</c:v>
                </c:pt>
                <c:pt idx="577">
                  <c:v>96.166666666667226</c:v>
                </c:pt>
                <c:pt idx="578">
                  <c:v>96.333333333333783</c:v>
                </c:pt>
                <c:pt idx="579">
                  <c:v>96.500000000000554</c:v>
                </c:pt>
                <c:pt idx="580">
                  <c:v>96.666666666667226</c:v>
                </c:pt>
                <c:pt idx="581">
                  <c:v>96.833333333333783</c:v>
                </c:pt>
                <c:pt idx="582">
                  <c:v>97.000000000000568</c:v>
                </c:pt>
                <c:pt idx="583">
                  <c:v>97.166666666667297</c:v>
                </c:pt>
                <c:pt idx="584">
                  <c:v>97.333333333333798</c:v>
                </c:pt>
                <c:pt idx="585">
                  <c:v>97.500000000000583</c:v>
                </c:pt>
                <c:pt idx="586">
                  <c:v>97.666666666667297</c:v>
                </c:pt>
                <c:pt idx="587">
                  <c:v>97.833333333333798</c:v>
                </c:pt>
                <c:pt idx="588">
                  <c:v>98.000000000000583</c:v>
                </c:pt>
                <c:pt idx="589">
                  <c:v>98.166666666667297</c:v>
                </c:pt>
                <c:pt idx="590">
                  <c:v>98.333333333333826</c:v>
                </c:pt>
                <c:pt idx="591">
                  <c:v>98.500000000000611</c:v>
                </c:pt>
                <c:pt idx="592">
                  <c:v>98.666666666667297</c:v>
                </c:pt>
                <c:pt idx="593">
                  <c:v>98.83333333333384</c:v>
                </c:pt>
                <c:pt idx="594">
                  <c:v>99.000000000000611</c:v>
                </c:pt>
                <c:pt idx="595">
                  <c:v>99.166666666667297</c:v>
                </c:pt>
                <c:pt idx="596">
                  <c:v>99.333333333333854</c:v>
                </c:pt>
                <c:pt idx="597">
                  <c:v>99.500000000000639</c:v>
                </c:pt>
                <c:pt idx="598">
                  <c:v>99.666666666667325</c:v>
                </c:pt>
                <c:pt idx="599">
                  <c:v>99.833333333333869</c:v>
                </c:pt>
                <c:pt idx="600">
                  <c:v>100.00000000000065</c:v>
                </c:pt>
                <c:pt idx="601">
                  <c:v>100.16666666666741</c:v>
                </c:pt>
                <c:pt idx="602">
                  <c:v>100.33333333333391</c:v>
                </c:pt>
                <c:pt idx="603">
                  <c:v>100.50000000000067</c:v>
                </c:pt>
                <c:pt idx="604">
                  <c:v>100.66666666666742</c:v>
                </c:pt>
                <c:pt idx="605">
                  <c:v>100.83333333333393</c:v>
                </c:pt>
                <c:pt idx="606">
                  <c:v>101.00000000000068</c:v>
                </c:pt>
                <c:pt idx="607">
                  <c:v>101.16666666666742</c:v>
                </c:pt>
                <c:pt idx="608">
                  <c:v>101.33333333333393</c:v>
                </c:pt>
                <c:pt idx="609">
                  <c:v>101.5000000000007</c:v>
                </c:pt>
                <c:pt idx="610">
                  <c:v>101.66666666666742</c:v>
                </c:pt>
                <c:pt idx="611">
                  <c:v>101.83333333333394</c:v>
                </c:pt>
                <c:pt idx="612">
                  <c:v>102.00000000000071</c:v>
                </c:pt>
                <c:pt idx="613">
                  <c:v>102.16666666666742</c:v>
                </c:pt>
                <c:pt idx="614">
                  <c:v>102.33333333333395</c:v>
                </c:pt>
                <c:pt idx="615">
                  <c:v>102.50000000000071</c:v>
                </c:pt>
                <c:pt idx="616">
                  <c:v>102.66666666666742</c:v>
                </c:pt>
                <c:pt idx="617">
                  <c:v>102.83333333333397</c:v>
                </c:pt>
                <c:pt idx="618">
                  <c:v>103.00000000000074</c:v>
                </c:pt>
                <c:pt idx="619">
                  <c:v>103.16666666666742</c:v>
                </c:pt>
                <c:pt idx="620">
                  <c:v>103.33333333333398</c:v>
                </c:pt>
                <c:pt idx="621">
                  <c:v>103.50000000000075</c:v>
                </c:pt>
                <c:pt idx="622">
                  <c:v>103.66666666666742</c:v>
                </c:pt>
                <c:pt idx="623">
                  <c:v>103.833333333334</c:v>
                </c:pt>
                <c:pt idx="624">
                  <c:v>104.00000000000077</c:v>
                </c:pt>
                <c:pt idx="625">
                  <c:v>104.16666666666752</c:v>
                </c:pt>
                <c:pt idx="626">
                  <c:v>104.33333333333402</c:v>
                </c:pt>
                <c:pt idx="627">
                  <c:v>104.50000000000078</c:v>
                </c:pt>
                <c:pt idx="628">
                  <c:v>104.66666666666752</c:v>
                </c:pt>
                <c:pt idx="629">
                  <c:v>104.83333333333402</c:v>
                </c:pt>
                <c:pt idx="630">
                  <c:v>105.0000000000008</c:v>
                </c:pt>
                <c:pt idx="631">
                  <c:v>105.16666666666752</c:v>
                </c:pt>
                <c:pt idx="632">
                  <c:v>105.33333333333404</c:v>
                </c:pt>
                <c:pt idx="633">
                  <c:v>105.50000000000081</c:v>
                </c:pt>
                <c:pt idx="634">
                  <c:v>105.66666666666752</c:v>
                </c:pt>
                <c:pt idx="635">
                  <c:v>105.83333333333405</c:v>
                </c:pt>
                <c:pt idx="636">
                  <c:v>106.00000000000081</c:v>
                </c:pt>
                <c:pt idx="637">
                  <c:v>106.16666666666752</c:v>
                </c:pt>
                <c:pt idx="638">
                  <c:v>106.33333333333407</c:v>
                </c:pt>
                <c:pt idx="639">
                  <c:v>106.50000000000084</c:v>
                </c:pt>
                <c:pt idx="640">
                  <c:v>106.66666666666752</c:v>
                </c:pt>
                <c:pt idx="641">
                  <c:v>106.83333333333408</c:v>
                </c:pt>
                <c:pt idx="642">
                  <c:v>107.00000000000085</c:v>
                </c:pt>
                <c:pt idx="643">
                  <c:v>107.16666666666752</c:v>
                </c:pt>
                <c:pt idx="644">
                  <c:v>107.3333333333341</c:v>
                </c:pt>
                <c:pt idx="645">
                  <c:v>107.50000000000087</c:v>
                </c:pt>
                <c:pt idx="646">
                  <c:v>107.66666666666762</c:v>
                </c:pt>
                <c:pt idx="647">
                  <c:v>107.83333333333412</c:v>
                </c:pt>
                <c:pt idx="648">
                  <c:v>108.00000000000088</c:v>
                </c:pt>
                <c:pt idx="649">
                  <c:v>108.16666666666762</c:v>
                </c:pt>
                <c:pt idx="650">
                  <c:v>108.33333333333412</c:v>
                </c:pt>
                <c:pt idx="651">
                  <c:v>108.5000000000009</c:v>
                </c:pt>
                <c:pt idx="652">
                  <c:v>108.66666666666762</c:v>
                </c:pt>
                <c:pt idx="653">
                  <c:v>108.83333333333414</c:v>
                </c:pt>
                <c:pt idx="654">
                  <c:v>109.00000000000091</c:v>
                </c:pt>
                <c:pt idx="655">
                  <c:v>109.16666666666762</c:v>
                </c:pt>
                <c:pt idx="656">
                  <c:v>109.33333333333415</c:v>
                </c:pt>
                <c:pt idx="657">
                  <c:v>109.50000000000091</c:v>
                </c:pt>
                <c:pt idx="658">
                  <c:v>109.66666666666762</c:v>
                </c:pt>
                <c:pt idx="659">
                  <c:v>109.83333333333417</c:v>
                </c:pt>
                <c:pt idx="660">
                  <c:v>110.00000000000094</c:v>
                </c:pt>
                <c:pt idx="661">
                  <c:v>110.16666666666762</c:v>
                </c:pt>
                <c:pt idx="662">
                  <c:v>110.33333333333418</c:v>
                </c:pt>
                <c:pt idx="663">
                  <c:v>110.50000000000095</c:v>
                </c:pt>
                <c:pt idx="664">
                  <c:v>110.66666666666762</c:v>
                </c:pt>
                <c:pt idx="665">
                  <c:v>110.83333333333418</c:v>
                </c:pt>
                <c:pt idx="666">
                  <c:v>111.00000000000097</c:v>
                </c:pt>
                <c:pt idx="667">
                  <c:v>111.16666666666769</c:v>
                </c:pt>
                <c:pt idx="668">
                  <c:v>111.3333333333342</c:v>
                </c:pt>
                <c:pt idx="669">
                  <c:v>111.50000000000098</c:v>
                </c:pt>
                <c:pt idx="670">
                  <c:v>111.66666666666769</c:v>
                </c:pt>
                <c:pt idx="671">
                  <c:v>111.8333333333342</c:v>
                </c:pt>
                <c:pt idx="672">
                  <c:v>112.00000000000098</c:v>
                </c:pt>
                <c:pt idx="673">
                  <c:v>112.16666666666769</c:v>
                </c:pt>
                <c:pt idx="674">
                  <c:v>112.33333333333422</c:v>
                </c:pt>
                <c:pt idx="675">
                  <c:v>112.50000000000101</c:v>
                </c:pt>
                <c:pt idx="676">
                  <c:v>112.66666666666769</c:v>
                </c:pt>
                <c:pt idx="677">
                  <c:v>112.83333333333424</c:v>
                </c:pt>
                <c:pt idx="678">
                  <c:v>113.00000000000101</c:v>
                </c:pt>
                <c:pt idx="679">
                  <c:v>113.16666666666769</c:v>
                </c:pt>
                <c:pt idx="680">
                  <c:v>113.33333333333425</c:v>
                </c:pt>
                <c:pt idx="681">
                  <c:v>113.50000000000104</c:v>
                </c:pt>
                <c:pt idx="682">
                  <c:v>113.66666666666772</c:v>
                </c:pt>
                <c:pt idx="683">
                  <c:v>113.83333333333427</c:v>
                </c:pt>
                <c:pt idx="684">
                  <c:v>114.00000000000105</c:v>
                </c:pt>
                <c:pt idx="685">
                  <c:v>114.16666666666772</c:v>
                </c:pt>
                <c:pt idx="686">
                  <c:v>114.33333333333427</c:v>
                </c:pt>
                <c:pt idx="687">
                  <c:v>114.50000000000107</c:v>
                </c:pt>
                <c:pt idx="688">
                  <c:v>114.66666666666779</c:v>
                </c:pt>
                <c:pt idx="689">
                  <c:v>114.83333333333429</c:v>
                </c:pt>
                <c:pt idx="690">
                  <c:v>115.00000000000108</c:v>
                </c:pt>
                <c:pt idx="691">
                  <c:v>115.16666666666779</c:v>
                </c:pt>
                <c:pt idx="692">
                  <c:v>115.33333333333429</c:v>
                </c:pt>
                <c:pt idx="693">
                  <c:v>115.50000000000108</c:v>
                </c:pt>
                <c:pt idx="694">
                  <c:v>115.66666666666779</c:v>
                </c:pt>
                <c:pt idx="695">
                  <c:v>115.83333333333432</c:v>
                </c:pt>
                <c:pt idx="696">
                  <c:v>116.00000000000111</c:v>
                </c:pt>
                <c:pt idx="697">
                  <c:v>116.16666666666779</c:v>
                </c:pt>
                <c:pt idx="698">
                  <c:v>116.33333333333434</c:v>
                </c:pt>
                <c:pt idx="699">
                  <c:v>116.50000000000111</c:v>
                </c:pt>
                <c:pt idx="700">
                  <c:v>116.66666666666779</c:v>
                </c:pt>
                <c:pt idx="701">
                  <c:v>116.83333333333435</c:v>
                </c:pt>
                <c:pt idx="702">
                  <c:v>117.00000000000114</c:v>
                </c:pt>
                <c:pt idx="703">
                  <c:v>117.16666666666782</c:v>
                </c:pt>
                <c:pt idx="704">
                  <c:v>117.33333333333437</c:v>
                </c:pt>
                <c:pt idx="705">
                  <c:v>117.50000000000115</c:v>
                </c:pt>
                <c:pt idx="706">
                  <c:v>117.66666666666782</c:v>
                </c:pt>
                <c:pt idx="707">
                  <c:v>117.83333333333437</c:v>
                </c:pt>
                <c:pt idx="708">
                  <c:v>118.00000000000117</c:v>
                </c:pt>
                <c:pt idx="709">
                  <c:v>118.16666666666789</c:v>
                </c:pt>
                <c:pt idx="710">
                  <c:v>118.33333333333439</c:v>
                </c:pt>
                <c:pt idx="711">
                  <c:v>118.50000000000118</c:v>
                </c:pt>
                <c:pt idx="712">
                  <c:v>118.66666666666789</c:v>
                </c:pt>
                <c:pt idx="713">
                  <c:v>118.83333333333439</c:v>
                </c:pt>
                <c:pt idx="714">
                  <c:v>119.00000000000118</c:v>
                </c:pt>
                <c:pt idx="715">
                  <c:v>119.16666666666789</c:v>
                </c:pt>
                <c:pt idx="716">
                  <c:v>119.33333333333442</c:v>
                </c:pt>
                <c:pt idx="717">
                  <c:v>119.50000000000121</c:v>
                </c:pt>
                <c:pt idx="718">
                  <c:v>119.66666666666789</c:v>
                </c:pt>
                <c:pt idx="719">
                  <c:v>119.83333333333444</c:v>
                </c:pt>
                <c:pt idx="720">
                  <c:v>120.00000000000121</c:v>
                </c:pt>
                <c:pt idx="721">
                  <c:v>120.16666666666789</c:v>
                </c:pt>
                <c:pt idx="722">
                  <c:v>120.33333333333444</c:v>
                </c:pt>
                <c:pt idx="723">
                  <c:v>120.50000000000124</c:v>
                </c:pt>
                <c:pt idx="724">
                  <c:v>120.66666666666792</c:v>
                </c:pt>
                <c:pt idx="725">
                  <c:v>120.83333333333445</c:v>
                </c:pt>
                <c:pt idx="726">
                  <c:v>121.00000000000125</c:v>
                </c:pt>
                <c:pt idx="727">
                  <c:v>121.16666666666792</c:v>
                </c:pt>
                <c:pt idx="728">
                  <c:v>121.33333333333445</c:v>
                </c:pt>
                <c:pt idx="729">
                  <c:v>121.50000000000125</c:v>
                </c:pt>
                <c:pt idx="730">
                  <c:v>121.66666666666796</c:v>
                </c:pt>
                <c:pt idx="731">
                  <c:v>121.83333333333447</c:v>
                </c:pt>
                <c:pt idx="732">
                  <c:v>122.00000000000128</c:v>
                </c:pt>
                <c:pt idx="733">
                  <c:v>122.16666666666796</c:v>
                </c:pt>
                <c:pt idx="734">
                  <c:v>122.33333333333447</c:v>
                </c:pt>
                <c:pt idx="735">
                  <c:v>122.50000000000128</c:v>
                </c:pt>
                <c:pt idx="736">
                  <c:v>122.66666666666796</c:v>
                </c:pt>
                <c:pt idx="737">
                  <c:v>122.83333333333449</c:v>
                </c:pt>
                <c:pt idx="738">
                  <c:v>123.00000000000131</c:v>
                </c:pt>
                <c:pt idx="739">
                  <c:v>123.16666666666799</c:v>
                </c:pt>
                <c:pt idx="740">
                  <c:v>123.33333333333452</c:v>
                </c:pt>
                <c:pt idx="741">
                  <c:v>123.50000000000131</c:v>
                </c:pt>
                <c:pt idx="742">
                  <c:v>123.66666666666799</c:v>
                </c:pt>
                <c:pt idx="743">
                  <c:v>123.83333333333452</c:v>
                </c:pt>
                <c:pt idx="744">
                  <c:v>124.00000000000134</c:v>
                </c:pt>
                <c:pt idx="745">
                  <c:v>124.16666666666802</c:v>
                </c:pt>
                <c:pt idx="746">
                  <c:v>124.33333333333454</c:v>
                </c:pt>
                <c:pt idx="747">
                  <c:v>124.50000000000135</c:v>
                </c:pt>
                <c:pt idx="748">
                  <c:v>124.66666666666802</c:v>
                </c:pt>
                <c:pt idx="749">
                  <c:v>124.83333333333454</c:v>
                </c:pt>
                <c:pt idx="750">
                  <c:v>125.00000000000135</c:v>
                </c:pt>
                <c:pt idx="751">
                  <c:v>125.16666666666806</c:v>
                </c:pt>
                <c:pt idx="752">
                  <c:v>125.33333333333456</c:v>
                </c:pt>
                <c:pt idx="753">
                  <c:v>125.50000000000138</c:v>
                </c:pt>
                <c:pt idx="754">
                  <c:v>125.66666666666806</c:v>
                </c:pt>
                <c:pt idx="755">
                  <c:v>125.83333333333456</c:v>
                </c:pt>
                <c:pt idx="756">
                  <c:v>126.00000000000138</c:v>
                </c:pt>
                <c:pt idx="757">
                  <c:v>126.16666666666806</c:v>
                </c:pt>
                <c:pt idx="758">
                  <c:v>126.33333333333459</c:v>
                </c:pt>
                <c:pt idx="759">
                  <c:v>126.50000000000141</c:v>
                </c:pt>
                <c:pt idx="760">
                  <c:v>126.66666666666809</c:v>
                </c:pt>
                <c:pt idx="761">
                  <c:v>126.83333333333462</c:v>
                </c:pt>
                <c:pt idx="762">
                  <c:v>127.00000000000141</c:v>
                </c:pt>
                <c:pt idx="763">
                  <c:v>127.16666666666809</c:v>
                </c:pt>
                <c:pt idx="764">
                  <c:v>127.33333333333462</c:v>
                </c:pt>
                <c:pt idx="765">
                  <c:v>127.50000000000144</c:v>
                </c:pt>
                <c:pt idx="766">
                  <c:v>127.66666666666812</c:v>
                </c:pt>
                <c:pt idx="767">
                  <c:v>127.83333333333464</c:v>
                </c:pt>
                <c:pt idx="768">
                  <c:v>128.00000000000145</c:v>
                </c:pt>
                <c:pt idx="769">
                  <c:v>128.16666666666794</c:v>
                </c:pt>
                <c:pt idx="770">
                  <c:v>128.33333333333493</c:v>
                </c:pt>
                <c:pt idx="771">
                  <c:v>128.50000000000142</c:v>
                </c:pt>
                <c:pt idx="772">
                  <c:v>128.66666666666791</c:v>
                </c:pt>
                <c:pt idx="773">
                  <c:v>128.83333333333491</c:v>
                </c:pt>
                <c:pt idx="774">
                  <c:v>129.00000000000139</c:v>
                </c:pt>
                <c:pt idx="775">
                  <c:v>129.16666666666788</c:v>
                </c:pt>
                <c:pt idx="776">
                  <c:v>129.33333333333488</c:v>
                </c:pt>
                <c:pt idx="777">
                  <c:v>129.50000000000136</c:v>
                </c:pt>
                <c:pt idx="778">
                  <c:v>129.66666666666785</c:v>
                </c:pt>
                <c:pt idx="779">
                  <c:v>129.83333333333485</c:v>
                </c:pt>
                <c:pt idx="780">
                  <c:v>130.00000000000134</c:v>
                </c:pt>
                <c:pt idx="781">
                  <c:v>130.16666666666782</c:v>
                </c:pt>
                <c:pt idx="782">
                  <c:v>130.33333333333482</c:v>
                </c:pt>
                <c:pt idx="783">
                  <c:v>130.50000000000131</c:v>
                </c:pt>
                <c:pt idx="784">
                  <c:v>130.66666666666779</c:v>
                </c:pt>
                <c:pt idx="785">
                  <c:v>130.83333333333479</c:v>
                </c:pt>
                <c:pt idx="786">
                  <c:v>131.00000000000128</c:v>
                </c:pt>
                <c:pt idx="787">
                  <c:v>131.16666666666777</c:v>
                </c:pt>
                <c:pt idx="788">
                  <c:v>131.33333333333476</c:v>
                </c:pt>
                <c:pt idx="789">
                  <c:v>131.50000000000125</c:v>
                </c:pt>
                <c:pt idx="790">
                  <c:v>131.66666666666774</c:v>
                </c:pt>
                <c:pt idx="791">
                  <c:v>131.83333333333474</c:v>
                </c:pt>
                <c:pt idx="792">
                  <c:v>132.00000000000122</c:v>
                </c:pt>
                <c:pt idx="793">
                  <c:v>132.16666666666771</c:v>
                </c:pt>
                <c:pt idx="794">
                  <c:v>132.33333333333471</c:v>
                </c:pt>
                <c:pt idx="795">
                  <c:v>132.50000000000119</c:v>
                </c:pt>
                <c:pt idx="796">
                  <c:v>132.66666666666768</c:v>
                </c:pt>
                <c:pt idx="797">
                  <c:v>132.83333333333468</c:v>
                </c:pt>
                <c:pt idx="798">
                  <c:v>133.00000000000117</c:v>
                </c:pt>
                <c:pt idx="799">
                  <c:v>133.16666666666765</c:v>
                </c:pt>
                <c:pt idx="800">
                  <c:v>133.33333333333465</c:v>
                </c:pt>
                <c:pt idx="801">
                  <c:v>133.50000000000114</c:v>
                </c:pt>
                <c:pt idx="802">
                  <c:v>133.66666666666762</c:v>
                </c:pt>
                <c:pt idx="803">
                  <c:v>133.83333333333462</c:v>
                </c:pt>
                <c:pt idx="804">
                  <c:v>134.00000000000111</c:v>
                </c:pt>
                <c:pt idx="805">
                  <c:v>134.1666666666676</c:v>
                </c:pt>
                <c:pt idx="806">
                  <c:v>134.33333333333459</c:v>
                </c:pt>
                <c:pt idx="807">
                  <c:v>134.50000000000108</c:v>
                </c:pt>
                <c:pt idx="808">
                  <c:v>134.66666666666757</c:v>
                </c:pt>
                <c:pt idx="809">
                  <c:v>134.83333333333456</c:v>
                </c:pt>
                <c:pt idx="810">
                  <c:v>135.00000000000105</c:v>
                </c:pt>
                <c:pt idx="811">
                  <c:v>135.16666666666754</c:v>
                </c:pt>
                <c:pt idx="812">
                  <c:v>135.33333333333454</c:v>
                </c:pt>
                <c:pt idx="813">
                  <c:v>135.50000000000102</c:v>
                </c:pt>
                <c:pt idx="814">
                  <c:v>135.66666666666751</c:v>
                </c:pt>
                <c:pt idx="815">
                  <c:v>135.83333333333451</c:v>
                </c:pt>
                <c:pt idx="816">
                  <c:v>136.00000000000099</c:v>
                </c:pt>
                <c:pt idx="817">
                  <c:v>136.16666666666748</c:v>
                </c:pt>
                <c:pt idx="818">
                  <c:v>136.33333333333448</c:v>
                </c:pt>
                <c:pt idx="819">
                  <c:v>136.50000000000097</c:v>
                </c:pt>
                <c:pt idx="820">
                  <c:v>136.66666666666745</c:v>
                </c:pt>
                <c:pt idx="821">
                  <c:v>136.83333333333445</c:v>
                </c:pt>
                <c:pt idx="822">
                  <c:v>137.00000000000094</c:v>
                </c:pt>
                <c:pt idx="823">
                  <c:v>137.16666666666742</c:v>
                </c:pt>
                <c:pt idx="824">
                  <c:v>137.33333333333442</c:v>
                </c:pt>
                <c:pt idx="825">
                  <c:v>137.50000000000091</c:v>
                </c:pt>
                <c:pt idx="826">
                  <c:v>137.6666666666674</c:v>
                </c:pt>
                <c:pt idx="827">
                  <c:v>137.83333333333439</c:v>
                </c:pt>
                <c:pt idx="828">
                  <c:v>138.00000000000088</c:v>
                </c:pt>
                <c:pt idx="829">
                  <c:v>138.16666666666737</c:v>
                </c:pt>
                <c:pt idx="830">
                  <c:v>138.33333333333437</c:v>
                </c:pt>
                <c:pt idx="831">
                  <c:v>138.50000000000085</c:v>
                </c:pt>
                <c:pt idx="832">
                  <c:v>138.66666666666734</c:v>
                </c:pt>
                <c:pt idx="833">
                  <c:v>138.83333333333434</c:v>
                </c:pt>
                <c:pt idx="834">
                  <c:v>139.00000000000082</c:v>
                </c:pt>
                <c:pt idx="835">
                  <c:v>139.16666666666731</c:v>
                </c:pt>
                <c:pt idx="836">
                  <c:v>139.33333333333431</c:v>
                </c:pt>
                <c:pt idx="837">
                  <c:v>139.5000000000008</c:v>
                </c:pt>
                <c:pt idx="838">
                  <c:v>139.66666666666728</c:v>
                </c:pt>
                <c:pt idx="839">
                  <c:v>139.83333333333428</c:v>
                </c:pt>
                <c:pt idx="840">
                  <c:v>140.00000000000077</c:v>
                </c:pt>
                <c:pt idx="841">
                  <c:v>140.16666666666725</c:v>
                </c:pt>
                <c:pt idx="842">
                  <c:v>140.33333333333425</c:v>
                </c:pt>
                <c:pt idx="843">
                  <c:v>140.50000000000074</c:v>
                </c:pt>
                <c:pt idx="844">
                  <c:v>140.66666666666723</c:v>
                </c:pt>
                <c:pt idx="845">
                  <c:v>140.83333333333422</c:v>
                </c:pt>
                <c:pt idx="846">
                  <c:v>141.00000000000071</c:v>
                </c:pt>
                <c:pt idx="847">
                  <c:v>141.1666666666672</c:v>
                </c:pt>
                <c:pt idx="848">
                  <c:v>141.3333333333342</c:v>
                </c:pt>
                <c:pt idx="849">
                  <c:v>141.50000000000068</c:v>
                </c:pt>
                <c:pt idx="850">
                  <c:v>141.66666666666717</c:v>
                </c:pt>
                <c:pt idx="851">
                  <c:v>141.83333333333417</c:v>
                </c:pt>
                <c:pt idx="852">
                  <c:v>142.00000000000065</c:v>
                </c:pt>
                <c:pt idx="853">
                  <c:v>142.16666666666714</c:v>
                </c:pt>
                <c:pt idx="854">
                  <c:v>142.33333333333414</c:v>
                </c:pt>
                <c:pt idx="855">
                  <c:v>142.50000000000063</c:v>
                </c:pt>
                <c:pt idx="856">
                  <c:v>142.66666666666711</c:v>
                </c:pt>
                <c:pt idx="857">
                  <c:v>142.83333333333411</c:v>
                </c:pt>
                <c:pt idx="858">
                  <c:v>143.0000000000006</c:v>
                </c:pt>
                <c:pt idx="859">
                  <c:v>143.16666666666708</c:v>
                </c:pt>
                <c:pt idx="860">
                  <c:v>143.33333333333408</c:v>
                </c:pt>
                <c:pt idx="861">
                  <c:v>143.50000000000057</c:v>
                </c:pt>
                <c:pt idx="862">
                  <c:v>143.66666666666706</c:v>
                </c:pt>
                <c:pt idx="863">
                  <c:v>143.83333333333405</c:v>
                </c:pt>
                <c:pt idx="864">
                  <c:v>144.00000000000054</c:v>
                </c:pt>
                <c:pt idx="865">
                  <c:v>144.16666666666703</c:v>
                </c:pt>
                <c:pt idx="866">
                  <c:v>144.33333333333402</c:v>
                </c:pt>
                <c:pt idx="867">
                  <c:v>144.50000000000051</c:v>
                </c:pt>
                <c:pt idx="868">
                  <c:v>144.666666666667</c:v>
                </c:pt>
                <c:pt idx="869">
                  <c:v>144.833333333334</c:v>
                </c:pt>
                <c:pt idx="870">
                  <c:v>145.00000000000048</c:v>
                </c:pt>
                <c:pt idx="871">
                  <c:v>145.16666666666697</c:v>
                </c:pt>
                <c:pt idx="872">
                  <c:v>145.33333333333397</c:v>
                </c:pt>
                <c:pt idx="873">
                  <c:v>145.50000000000045</c:v>
                </c:pt>
                <c:pt idx="874">
                  <c:v>145.66666666666694</c:v>
                </c:pt>
                <c:pt idx="875">
                  <c:v>145.83333333333394</c:v>
                </c:pt>
                <c:pt idx="876">
                  <c:v>146.00000000000043</c:v>
                </c:pt>
                <c:pt idx="877">
                  <c:v>146.16666666666691</c:v>
                </c:pt>
                <c:pt idx="878">
                  <c:v>146.33333333333391</c:v>
                </c:pt>
                <c:pt idx="879">
                  <c:v>146.5000000000004</c:v>
                </c:pt>
                <c:pt idx="880">
                  <c:v>146.66666666666688</c:v>
                </c:pt>
                <c:pt idx="881">
                  <c:v>146.83333333333388</c:v>
                </c:pt>
                <c:pt idx="882">
                  <c:v>147.00000000000037</c:v>
                </c:pt>
                <c:pt idx="883">
                  <c:v>147.16666666666686</c:v>
                </c:pt>
                <c:pt idx="884">
                  <c:v>147.33333333333385</c:v>
                </c:pt>
                <c:pt idx="885">
                  <c:v>147.50000000000034</c:v>
                </c:pt>
                <c:pt idx="886">
                  <c:v>147.66666666666683</c:v>
                </c:pt>
                <c:pt idx="887">
                  <c:v>147.83333333333383</c:v>
                </c:pt>
                <c:pt idx="888">
                  <c:v>148.00000000000031</c:v>
                </c:pt>
                <c:pt idx="889">
                  <c:v>148.1666666666668</c:v>
                </c:pt>
                <c:pt idx="890">
                  <c:v>148.3333333333338</c:v>
                </c:pt>
                <c:pt idx="891">
                  <c:v>148.50000000000028</c:v>
                </c:pt>
                <c:pt idx="892">
                  <c:v>148.66666666666677</c:v>
                </c:pt>
                <c:pt idx="893">
                  <c:v>148.83333333333377</c:v>
                </c:pt>
                <c:pt idx="894">
                  <c:v>149.00000000000026</c:v>
                </c:pt>
                <c:pt idx="895">
                  <c:v>149.16666666666674</c:v>
                </c:pt>
                <c:pt idx="896">
                  <c:v>149.33333333333374</c:v>
                </c:pt>
                <c:pt idx="897">
                  <c:v>149.50000000000023</c:v>
                </c:pt>
                <c:pt idx="898">
                  <c:v>149.66666666666671</c:v>
                </c:pt>
                <c:pt idx="899">
                  <c:v>149.83333333333371</c:v>
                </c:pt>
                <c:pt idx="900">
                  <c:v>150.0000000000002</c:v>
                </c:pt>
                <c:pt idx="901">
                  <c:v>150.16666666666669</c:v>
                </c:pt>
                <c:pt idx="902">
                  <c:v>150.33333333333368</c:v>
                </c:pt>
                <c:pt idx="903">
                  <c:v>150.50000000000017</c:v>
                </c:pt>
                <c:pt idx="904">
                  <c:v>150.66666666666666</c:v>
                </c:pt>
                <c:pt idx="905">
                  <c:v>150.83333333333366</c:v>
                </c:pt>
                <c:pt idx="906">
                  <c:v>151.00000000000014</c:v>
                </c:pt>
                <c:pt idx="907">
                  <c:v>151.16666666666663</c:v>
                </c:pt>
                <c:pt idx="908">
                  <c:v>151.33333333333363</c:v>
                </c:pt>
                <c:pt idx="909">
                  <c:v>151.50000000000011</c:v>
                </c:pt>
                <c:pt idx="910">
                  <c:v>151.6666666666666</c:v>
                </c:pt>
                <c:pt idx="911">
                  <c:v>151.8333333333336</c:v>
                </c:pt>
                <c:pt idx="912">
                  <c:v>152.00000000000009</c:v>
                </c:pt>
                <c:pt idx="913">
                  <c:v>152.16666666666657</c:v>
                </c:pt>
                <c:pt idx="914">
                  <c:v>152.33333333333357</c:v>
                </c:pt>
                <c:pt idx="915">
                  <c:v>152.50000000000006</c:v>
                </c:pt>
                <c:pt idx="916">
                  <c:v>152.66666666666654</c:v>
                </c:pt>
                <c:pt idx="917">
                  <c:v>152.83333333333354</c:v>
                </c:pt>
                <c:pt idx="918">
                  <c:v>153.00000000000003</c:v>
                </c:pt>
                <c:pt idx="919">
                  <c:v>153.16666666666652</c:v>
                </c:pt>
                <c:pt idx="920">
                  <c:v>153.33333333333351</c:v>
                </c:pt>
                <c:pt idx="921">
                  <c:v>153.5</c:v>
                </c:pt>
                <c:pt idx="922">
                  <c:v>153.66666666666652</c:v>
                </c:pt>
                <c:pt idx="923">
                  <c:v>153.83333333333348</c:v>
                </c:pt>
                <c:pt idx="924">
                  <c:v>153.99999999999997</c:v>
                </c:pt>
                <c:pt idx="925">
                  <c:v>154.16666666666652</c:v>
                </c:pt>
                <c:pt idx="926">
                  <c:v>154.33333333333346</c:v>
                </c:pt>
                <c:pt idx="927">
                  <c:v>154.49999999999994</c:v>
                </c:pt>
                <c:pt idx="928">
                  <c:v>154.66666666666652</c:v>
                </c:pt>
                <c:pt idx="929">
                  <c:v>154.83333333333343</c:v>
                </c:pt>
                <c:pt idx="930">
                  <c:v>154.99999999999991</c:v>
                </c:pt>
                <c:pt idx="931">
                  <c:v>155.16666666666652</c:v>
                </c:pt>
                <c:pt idx="932">
                  <c:v>155.3333333333334</c:v>
                </c:pt>
                <c:pt idx="933">
                  <c:v>155.49999999999989</c:v>
                </c:pt>
                <c:pt idx="934">
                  <c:v>155.66666666666652</c:v>
                </c:pt>
                <c:pt idx="935">
                  <c:v>155.83333333333337</c:v>
                </c:pt>
                <c:pt idx="936">
                  <c:v>155.99999999999986</c:v>
                </c:pt>
                <c:pt idx="937">
                  <c:v>156.16666666666652</c:v>
                </c:pt>
                <c:pt idx="938">
                  <c:v>156.33333333333334</c:v>
                </c:pt>
                <c:pt idx="939">
                  <c:v>156.49999999999983</c:v>
                </c:pt>
                <c:pt idx="940">
                  <c:v>156.66666666666632</c:v>
                </c:pt>
                <c:pt idx="941">
                  <c:v>156.83333333333331</c:v>
                </c:pt>
                <c:pt idx="942">
                  <c:v>156.9999999999998</c:v>
                </c:pt>
                <c:pt idx="943">
                  <c:v>157.16666666666632</c:v>
                </c:pt>
                <c:pt idx="944">
                  <c:v>157.33333333333331</c:v>
                </c:pt>
                <c:pt idx="945">
                  <c:v>157.49999999999977</c:v>
                </c:pt>
                <c:pt idx="946">
                  <c:v>157.66666666666632</c:v>
                </c:pt>
                <c:pt idx="947">
                  <c:v>157.83333333333329</c:v>
                </c:pt>
                <c:pt idx="948">
                  <c:v>157.99999999999974</c:v>
                </c:pt>
                <c:pt idx="949">
                  <c:v>158.16666666666632</c:v>
                </c:pt>
                <c:pt idx="950">
                  <c:v>158.33333333333326</c:v>
                </c:pt>
                <c:pt idx="951">
                  <c:v>158.49999999999974</c:v>
                </c:pt>
                <c:pt idx="952">
                  <c:v>158.66666666666632</c:v>
                </c:pt>
                <c:pt idx="953">
                  <c:v>158.83333333333323</c:v>
                </c:pt>
                <c:pt idx="954">
                  <c:v>158.99999999999969</c:v>
                </c:pt>
                <c:pt idx="955">
                  <c:v>159.16666666666632</c:v>
                </c:pt>
                <c:pt idx="956">
                  <c:v>159.3333333333332</c:v>
                </c:pt>
                <c:pt idx="957">
                  <c:v>159.49999999999966</c:v>
                </c:pt>
                <c:pt idx="958">
                  <c:v>159.66666666666632</c:v>
                </c:pt>
                <c:pt idx="959">
                  <c:v>159.83333333333297</c:v>
                </c:pt>
                <c:pt idx="960">
                  <c:v>159.99999999999963</c:v>
                </c:pt>
                <c:pt idx="961">
                  <c:v>160.16666666666615</c:v>
                </c:pt>
                <c:pt idx="962">
                  <c:v>160.33333333333294</c:v>
                </c:pt>
                <c:pt idx="963">
                  <c:v>160.4999999999996</c:v>
                </c:pt>
                <c:pt idx="964">
                  <c:v>160.66666666666615</c:v>
                </c:pt>
                <c:pt idx="965">
                  <c:v>160.83333333333294</c:v>
                </c:pt>
                <c:pt idx="966">
                  <c:v>160.99999999999957</c:v>
                </c:pt>
                <c:pt idx="967">
                  <c:v>161.16666666666615</c:v>
                </c:pt>
                <c:pt idx="968">
                  <c:v>161.33333333333289</c:v>
                </c:pt>
                <c:pt idx="969">
                  <c:v>161.49999999999957</c:v>
                </c:pt>
                <c:pt idx="970">
                  <c:v>161.66666666666615</c:v>
                </c:pt>
                <c:pt idx="971">
                  <c:v>161.83333333333286</c:v>
                </c:pt>
                <c:pt idx="972">
                  <c:v>161.99999999999957</c:v>
                </c:pt>
                <c:pt idx="973">
                  <c:v>162.16666666666615</c:v>
                </c:pt>
                <c:pt idx="974">
                  <c:v>162.33333333333283</c:v>
                </c:pt>
                <c:pt idx="975">
                  <c:v>162.49999999999949</c:v>
                </c:pt>
                <c:pt idx="976">
                  <c:v>162.66666666666615</c:v>
                </c:pt>
                <c:pt idx="977">
                  <c:v>162.8333333333328</c:v>
                </c:pt>
                <c:pt idx="978">
                  <c:v>162.99999999999946</c:v>
                </c:pt>
                <c:pt idx="979">
                  <c:v>163.16666666666612</c:v>
                </c:pt>
                <c:pt idx="980">
                  <c:v>163.33333333333277</c:v>
                </c:pt>
                <c:pt idx="981">
                  <c:v>163.49999999999943</c:v>
                </c:pt>
                <c:pt idx="982">
                  <c:v>163.66666666666598</c:v>
                </c:pt>
                <c:pt idx="983">
                  <c:v>163.83333333333277</c:v>
                </c:pt>
                <c:pt idx="984">
                  <c:v>163.9999999999994</c:v>
                </c:pt>
                <c:pt idx="985">
                  <c:v>164.16666666666598</c:v>
                </c:pt>
                <c:pt idx="986">
                  <c:v>164.33333333333277</c:v>
                </c:pt>
                <c:pt idx="987">
                  <c:v>164.49999999999937</c:v>
                </c:pt>
                <c:pt idx="988">
                  <c:v>164.66666666666598</c:v>
                </c:pt>
                <c:pt idx="989">
                  <c:v>164.83333333333269</c:v>
                </c:pt>
                <c:pt idx="990">
                  <c:v>164.99999999999937</c:v>
                </c:pt>
                <c:pt idx="991">
                  <c:v>165.16666666666598</c:v>
                </c:pt>
                <c:pt idx="992">
                  <c:v>165.33333333333266</c:v>
                </c:pt>
                <c:pt idx="993">
                  <c:v>165.49999999999937</c:v>
                </c:pt>
                <c:pt idx="994">
                  <c:v>165.66666666666598</c:v>
                </c:pt>
                <c:pt idx="995">
                  <c:v>165.83333333333263</c:v>
                </c:pt>
                <c:pt idx="996">
                  <c:v>165.99999999999929</c:v>
                </c:pt>
                <c:pt idx="997">
                  <c:v>166.16666666666595</c:v>
                </c:pt>
                <c:pt idx="998">
                  <c:v>166.3333333333326</c:v>
                </c:pt>
                <c:pt idx="999">
                  <c:v>166.49999999999926</c:v>
                </c:pt>
                <c:pt idx="1000">
                  <c:v>166.66666666666592</c:v>
                </c:pt>
                <c:pt idx="1001">
                  <c:v>166.8333333333326</c:v>
                </c:pt>
                <c:pt idx="1002">
                  <c:v>166.99999999999923</c:v>
                </c:pt>
                <c:pt idx="1003">
                  <c:v>167.16666666666578</c:v>
                </c:pt>
                <c:pt idx="1004">
                  <c:v>167.3333333333326</c:v>
                </c:pt>
                <c:pt idx="1005">
                  <c:v>167.4999999999992</c:v>
                </c:pt>
                <c:pt idx="1006">
                  <c:v>167.66666666666578</c:v>
                </c:pt>
                <c:pt idx="1007">
                  <c:v>167.8333333333326</c:v>
                </c:pt>
                <c:pt idx="1008">
                  <c:v>167.9999999999992</c:v>
                </c:pt>
                <c:pt idx="1009">
                  <c:v>168.16666666666578</c:v>
                </c:pt>
                <c:pt idx="1010">
                  <c:v>168.33333333333249</c:v>
                </c:pt>
                <c:pt idx="1011">
                  <c:v>168.4999999999992</c:v>
                </c:pt>
                <c:pt idx="1012">
                  <c:v>168.66666666666578</c:v>
                </c:pt>
                <c:pt idx="1013">
                  <c:v>168.83333333333246</c:v>
                </c:pt>
                <c:pt idx="1014">
                  <c:v>168.9999999999992</c:v>
                </c:pt>
                <c:pt idx="1015">
                  <c:v>169.16666666666578</c:v>
                </c:pt>
                <c:pt idx="1016">
                  <c:v>169.33333333333243</c:v>
                </c:pt>
                <c:pt idx="1017">
                  <c:v>169.49999999999909</c:v>
                </c:pt>
                <c:pt idx="1018">
                  <c:v>169.66666666666575</c:v>
                </c:pt>
                <c:pt idx="1019">
                  <c:v>169.8333333333324</c:v>
                </c:pt>
                <c:pt idx="1020">
                  <c:v>169.99999999999906</c:v>
                </c:pt>
                <c:pt idx="1021">
                  <c:v>170.16666666666572</c:v>
                </c:pt>
                <c:pt idx="1022">
                  <c:v>170.3333333333324</c:v>
                </c:pt>
                <c:pt idx="1023">
                  <c:v>170.49999999999903</c:v>
                </c:pt>
                <c:pt idx="1024">
                  <c:v>170.66666666666558</c:v>
                </c:pt>
                <c:pt idx="1025">
                  <c:v>170.8333333333324</c:v>
                </c:pt>
                <c:pt idx="1026">
                  <c:v>170.99999999999901</c:v>
                </c:pt>
                <c:pt idx="1027">
                  <c:v>171.16666666666558</c:v>
                </c:pt>
                <c:pt idx="1028">
                  <c:v>171.3333333333324</c:v>
                </c:pt>
                <c:pt idx="1029">
                  <c:v>171.49999999999898</c:v>
                </c:pt>
                <c:pt idx="1030">
                  <c:v>171.66666666666558</c:v>
                </c:pt>
                <c:pt idx="1031">
                  <c:v>171.83333333333229</c:v>
                </c:pt>
                <c:pt idx="1032">
                  <c:v>171.99999999999895</c:v>
                </c:pt>
                <c:pt idx="1033">
                  <c:v>172.16666666666558</c:v>
                </c:pt>
                <c:pt idx="1034">
                  <c:v>172.33333333333226</c:v>
                </c:pt>
                <c:pt idx="1035">
                  <c:v>172.49999999999892</c:v>
                </c:pt>
                <c:pt idx="1036">
                  <c:v>172.66666666666558</c:v>
                </c:pt>
                <c:pt idx="1037">
                  <c:v>172.83333333333223</c:v>
                </c:pt>
                <c:pt idx="1038">
                  <c:v>172.99999999999878</c:v>
                </c:pt>
                <c:pt idx="1039">
                  <c:v>173.16666666666555</c:v>
                </c:pt>
                <c:pt idx="1040">
                  <c:v>173.33333333333221</c:v>
                </c:pt>
                <c:pt idx="1041">
                  <c:v>173.49999999999878</c:v>
                </c:pt>
                <c:pt idx="1042">
                  <c:v>173.66666666666552</c:v>
                </c:pt>
                <c:pt idx="1043">
                  <c:v>173.83333333333221</c:v>
                </c:pt>
                <c:pt idx="1044">
                  <c:v>173.99999999999878</c:v>
                </c:pt>
                <c:pt idx="1045">
                  <c:v>174.16666666666538</c:v>
                </c:pt>
                <c:pt idx="1046">
                  <c:v>174.33333333333221</c:v>
                </c:pt>
                <c:pt idx="1047">
                  <c:v>174.49999999999878</c:v>
                </c:pt>
                <c:pt idx="1048">
                  <c:v>174.66666666666538</c:v>
                </c:pt>
                <c:pt idx="1049">
                  <c:v>174.83333333333221</c:v>
                </c:pt>
                <c:pt idx="1050">
                  <c:v>174.99999999999878</c:v>
                </c:pt>
                <c:pt idx="1051">
                  <c:v>175.16666666666538</c:v>
                </c:pt>
                <c:pt idx="1052">
                  <c:v>175.33333333333209</c:v>
                </c:pt>
                <c:pt idx="1053">
                  <c:v>175.49999999999875</c:v>
                </c:pt>
                <c:pt idx="1054">
                  <c:v>175.66666666666538</c:v>
                </c:pt>
                <c:pt idx="1055">
                  <c:v>175.83333333333206</c:v>
                </c:pt>
                <c:pt idx="1056">
                  <c:v>175.99999999999872</c:v>
                </c:pt>
                <c:pt idx="1057">
                  <c:v>176.16666666666538</c:v>
                </c:pt>
                <c:pt idx="1058">
                  <c:v>176.33333333333204</c:v>
                </c:pt>
                <c:pt idx="1059">
                  <c:v>176.49999999999858</c:v>
                </c:pt>
                <c:pt idx="1060">
                  <c:v>176.66666666666535</c:v>
                </c:pt>
                <c:pt idx="1061">
                  <c:v>176.83333333333201</c:v>
                </c:pt>
                <c:pt idx="1062">
                  <c:v>176.99999999999858</c:v>
                </c:pt>
                <c:pt idx="1063">
                  <c:v>177.16666666666532</c:v>
                </c:pt>
                <c:pt idx="1064">
                  <c:v>177.33333333333201</c:v>
                </c:pt>
                <c:pt idx="1065">
                  <c:v>177.49999999999858</c:v>
                </c:pt>
                <c:pt idx="1066">
                  <c:v>177.66666666666518</c:v>
                </c:pt>
                <c:pt idx="1067">
                  <c:v>177.83333333333201</c:v>
                </c:pt>
                <c:pt idx="1068">
                  <c:v>177.99999999999858</c:v>
                </c:pt>
                <c:pt idx="1069">
                  <c:v>178.16666666666518</c:v>
                </c:pt>
                <c:pt idx="1070">
                  <c:v>178.33333333333201</c:v>
                </c:pt>
                <c:pt idx="1071">
                  <c:v>178.49999999999858</c:v>
                </c:pt>
                <c:pt idx="1072">
                  <c:v>178.66666666666518</c:v>
                </c:pt>
                <c:pt idx="1073">
                  <c:v>178.83333333333189</c:v>
                </c:pt>
                <c:pt idx="1074">
                  <c:v>178.99999999999855</c:v>
                </c:pt>
                <c:pt idx="1075">
                  <c:v>179.16666666666518</c:v>
                </c:pt>
                <c:pt idx="1076">
                  <c:v>179.33333333333186</c:v>
                </c:pt>
                <c:pt idx="1077">
                  <c:v>179.49999999999852</c:v>
                </c:pt>
                <c:pt idx="1078">
                  <c:v>179.66666666666518</c:v>
                </c:pt>
                <c:pt idx="1079">
                  <c:v>179.83333333333184</c:v>
                </c:pt>
                <c:pt idx="1080">
                  <c:v>179.99999999999838</c:v>
                </c:pt>
                <c:pt idx="1081">
                  <c:v>180.16666666666515</c:v>
                </c:pt>
                <c:pt idx="1082">
                  <c:v>180.33333333333181</c:v>
                </c:pt>
                <c:pt idx="1083">
                  <c:v>180.49999999999838</c:v>
                </c:pt>
                <c:pt idx="1084">
                  <c:v>180.66666666666512</c:v>
                </c:pt>
                <c:pt idx="1085">
                  <c:v>180.83333333333181</c:v>
                </c:pt>
                <c:pt idx="1086">
                  <c:v>180.99999999999838</c:v>
                </c:pt>
                <c:pt idx="1087">
                  <c:v>181.16666666666498</c:v>
                </c:pt>
                <c:pt idx="1088">
                  <c:v>181.33333333333181</c:v>
                </c:pt>
                <c:pt idx="1089">
                  <c:v>181.49999999999838</c:v>
                </c:pt>
                <c:pt idx="1090">
                  <c:v>181.66666666666498</c:v>
                </c:pt>
                <c:pt idx="1091">
                  <c:v>181.83333333333181</c:v>
                </c:pt>
                <c:pt idx="1092">
                  <c:v>181.99999999999838</c:v>
                </c:pt>
                <c:pt idx="1093">
                  <c:v>182.16666666666498</c:v>
                </c:pt>
                <c:pt idx="1094">
                  <c:v>182.33333333333169</c:v>
                </c:pt>
                <c:pt idx="1095">
                  <c:v>182.49999999999835</c:v>
                </c:pt>
                <c:pt idx="1096">
                  <c:v>182.66666666666498</c:v>
                </c:pt>
                <c:pt idx="1097">
                  <c:v>182.83333333333167</c:v>
                </c:pt>
                <c:pt idx="1098">
                  <c:v>182.99999999999832</c:v>
                </c:pt>
                <c:pt idx="1099">
                  <c:v>183.16666666666498</c:v>
                </c:pt>
                <c:pt idx="1100">
                  <c:v>183.33333333333164</c:v>
                </c:pt>
                <c:pt idx="1101">
                  <c:v>183.49999999999818</c:v>
                </c:pt>
                <c:pt idx="1102">
                  <c:v>183.66666666666495</c:v>
                </c:pt>
                <c:pt idx="1103">
                  <c:v>183.83333333333161</c:v>
                </c:pt>
                <c:pt idx="1104">
                  <c:v>183.99999999999818</c:v>
                </c:pt>
                <c:pt idx="1105">
                  <c:v>184.16666666666492</c:v>
                </c:pt>
                <c:pt idx="1106">
                  <c:v>184.33333333333161</c:v>
                </c:pt>
                <c:pt idx="1107">
                  <c:v>184.49999999999818</c:v>
                </c:pt>
                <c:pt idx="1108">
                  <c:v>184.6666666666649</c:v>
                </c:pt>
                <c:pt idx="1109">
                  <c:v>184.83333333333161</c:v>
                </c:pt>
                <c:pt idx="1110">
                  <c:v>184.99999999999818</c:v>
                </c:pt>
                <c:pt idx="1111">
                  <c:v>185.16666666666478</c:v>
                </c:pt>
                <c:pt idx="1112">
                  <c:v>185.33333333333161</c:v>
                </c:pt>
                <c:pt idx="1113">
                  <c:v>185.49999999999818</c:v>
                </c:pt>
                <c:pt idx="1114">
                  <c:v>185.66666666666478</c:v>
                </c:pt>
                <c:pt idx="1115">
                  <c:v>185.83333333333161</c:v>
                </c:pt>
                <c:pt idx="1116">
                  <c:v>185.99999999999815</c:v>
                </c:pt>
                <c:pt idx="1117">
                  <c:v>186.16666666666478</c:v>
                </c:pt>
                <c:pt idx="1118">
                  <c:v>186.33333333333147</c:v>
                </c:pt>
                <c:pt idx="1119">
                  <c:v>186.49999999999812</c:v>
                </c:pt>
                <c:pt idx="1120">
                  <c:v>186.66666666666478</c:v>
                </c:pt>
                <c:pt idx="1121">
                  <c:v>186.83333333333144</c:v>
                </c:pt>
                <c:pt idx="1122">
                  <c:v>186.9999999999981</c:v>
                </c:pt>
                <c:pt idx="1123">
                  <c:v>187.16666666666475</c:v>
                </c:pt>
                <c:pt idx="1124">
                  <c:v>187.33333333333141</c:v>
                </c:pt>
                <c:pt idx="1125">
                  <c:v>187.49999999999798</c:v>
                </c:pt>
                <c:pt idx="1126">
                  <c:v>187.66666666666472</c:v>
                </c:pt>
                <c:pt idx="1127">
                  <c:v>187.83333333333141</c:v>
                </c:pt>
                <c:pt idx="1128">
                  <c:v>187.99999999999798</c:v>
                </c:pt>
                <c:pt idx="1129">
                  <c:v>188.1666666666647</c:v>
                </c:pt>
                <c:pt idx="1130">
                  <c:v>188.33333333333141</c:v>
                </c:pt>
                <c:pt idx="1131">
                  <c:v>188.49999999999798</c:v>
                </c:pt>
                <c:pt idx="1132">
                  <c:v>188.66666666666458</c:v>
                </c:pt>
                <c:pt idx="1133">
                  <c:v>188.83333333333141</c:v>
                </c:pt>
                <c:pt idx="1134">
                  <c:v>188.99999999999798</c:v>
                </c:pt>
                <c:pt idx="1135">
                  <c:v>189.16666666666458</c:v>
                </c:pt>
                <c:pt idx="1136">
                  <c:v>189.33333333333141</c:v>
                </c:pt>
                <c:pt idx="1137">
                  <c:v>189.49999999999795</c:v>
                </c:pt>
                <c:pt idx="1138">
                  <c:v>189.66666666666458</c:v>
                </c:pt>
                <c:pt idx="1139">
                  <c:v>189.83333333333127</c:v>
                </c:pt>
                <c:pt idx="1140">
                  <c:v>189.99999999999793</c:v>
                </c:pt>
                <c:pt idx="1141">
                  <c:v>190.16666666666458</c:v>
                </c:pt>
                <c:pt idx="1142">
                  <c:v>190.33333333333124</c:v>
                </c:pt>
                <c:pt idx="1143">
                  <c:v>190.4999999999979</c:v>
                </c:pt>
                <c:pt idx="1144">
                  <c:v>190.66666666666455</c:v>
                </c:pt>
                <c:pt idx="1145">
                  <c:v>190.83333333333121</c:v>
                </c:pt>
                <c:pt idx="1146">
                  <c:v>190.99999999999778</c:v>
                </c:pt>
                <c:pt idx="1147">
                  <c:v>191.16666666666453</c:v>
                </c:pt>
                <c:pt idx="1148">
                  <c:v>191.33333333333121</c:v>
                </c:pt>
                <c:pt idx="1149">
                  <c:v>191.49999999999778</c:v>
                </c:pt>
                <c:pt idx="1150">
                  <c:v>191.6666666666645</c:v>
                </c:pt>
                <c:pt idx="1151">
                  <c:v>191.83333333333121</c:v>
                </c:pt>
                <c:pt idx="1152">
                  <c:v>191.99999999999778</c:v>
                </c:pt>
                <c:pt idx="1153">
                  <c:v>192.16666666666438</c:v>
                </c:pt>
                <c:pt idx="1154">
                  <c:v>192.33333333333121</c:v>
                </c:pt>
                <c:pt idx="1155">
                  <c:v>192.49999999999778</c:v>
                </c:pt>
                <c:pt idx="1156">
                  <c:v>192.66666666666438</c:v>
                </c:pt>
                <c:pt idx="1157">
                  <c:v>192.83333333333121</c:v>
                </c:pt>
                <c:pt idx="1158">
                  <c:v>192.99999999999775</c:v>
                </c:pt>
                <c:pt idx="1159">
                  <c:v>193.16666666666438</c:v>
                </c:pt>
                <c:pt idx="1160">
                  <c:v>193.33333333333107</c:v>
                </c:pt>
                <c:pt idx="1161">
                  <c:v>193.49999999999773</c:v>
                </c:pt>
                <c:pt idx="1162">
                  <c:v>193.66666666666438</c:v>
                </c:pt>
                <c:pt idx="1163">
                  <c:v>193.83333333333104</c:v>
                </c:pt>
                <c:pt idx="1164">
                  <c:v>193.9999999999977</c:v>
                </c:pt>
                <c:pt idx="1165">
                  <c:v>194.16666666666436</c:v>
                </c:pt>
                <c:pt idx="1166">
                  <c:v>194.33333333333101</c:v>
                </c:pt>
                <c:pt idx="1167">
                  <c:v>194.49999999999758</c:v>
                </c:pt>
                <c:pt idx="1168">
                  <c:v>194.66666666666433</c:v>
                </c:pt>
                <c:pt idx="1169">
                  <c:v>194.83333333333101</c:v>
                </c:pt>
                <c:pt idx="1170">
                  <c:v>194.99999999999758</c:v>
                </c:pt>
                <c:pt idx="1171">
                  <c:v>195.1666666666643</c:v>
                </c:pt>
                <c:pt idx="1172">
                  <c:v>195.33333333333101</c:v>
                </c:pt>
                <c:pt idx="1173">
                  <c:v>195.49999999999758</c:v>
                </c:pt>
                <c:pt idx="1174">
                  <c:v>195.66666666666418</c:v>
                </c:pt>
                <c:pt idx="1175">
                  <c:v>195.83333333333101</c:v>
                </c:pt>
                <c:pt idx="1176">
                  <c:v>195.99999999999758</c:v>
                </c:pt>
                <c:pt idx="1177">
                  <c:v>196.16666666666418</c:v>
                </c:pt>
                <c:pt idx="1178">
                  <c:v>196.33333333333101</c:v>
                </c:pt>
                <c:pt idx="1179">
                  <c:v>196.49999999999756</c:v>
                </c:pt>
                <c:pt idx="1180">
                  <c:v>196.66666666666418</c:v>
                </c:pt>
                <c:pt idx="1181">
                  <c:v>196.83333333333087</c:v>
                </c:pt>
                <c:pt idx="1182">
                  <c:v>196.99999999999753</c:v>
                </c:pt>
                <c:pt idx="1183">
                  <c:v>197.16666666666418</c:v>
                </c:pt>
                <c:pt idx="1184">
                  <c:v>197.33333333333084</c:v>
                </c:pt>
                <c:pt idx="1185">
                  <c:v>197.4999999999975</c:v>
                </c:pt>
                <c:pt idx="1186">
                  <c:v>197.66666666666416</c:v>
                </c:pt>
                <c:pt idx="1187">
                  <c:v>197.83333333333081</c:v>
                </c:pt>
                <c:pt idx="1188">
                  <c:v>197.99999999999739</c:v>
                </c:pt>
                <c:pt idx="1189">
                  <c:v>198.16666666666413</c:v>
                </c:pt>
                <c:pt idx="1190">
                  <c:v>198.33333333333081</c:v>
                </c:pt>
                <c:pt idx="1191">
                  <c:v>198.49999999999739</c:v>
                </c:pt>
                <c:pt idx="1192">
                  <c:v>198.6666666666641</c:v>
                </c:pt>
                <c:pt idx="1193">
                  <c:v>198.83333333333081</c:v>
                </c:pt>
                <c:pt idx="1194">
                  <c:v>198.99999999999739</c:v>
                </c:pt>
                <c:pt idx="1195">
                  <c:v>199.16666666666399</c:v>
                </c:pt>
                <c:pt idx="1196">
                  <c:v>199.33333333333081</c:v>
                </c:pt>
                <c:pt idx="1197">
                  <c:v>199.49999999999739</c:v>
                </c:pt>
                <c:pt idx="1198">
                  <c:v>199.66666666666399</c:v>
                </c:pt>
                <c:pt idx="1199">
                  <c:v>199.83333333333081</c:v>
                </c:pt>
                <c:pt idx="1200">
                  <c:v>199.99999999999736</c:v>
                </c:pt>
                <c:pt idx="1201">
                  <c:v>200.16666666666399</c:v>
                </c:pt>
                <c:pt idx="1202">
                  <c:v>200.33333333333067</c:v>
                </c:pt>
                <c:pt idx="1203">
                  <c:v>200.49999999999733</c:v>
                </c:pt>
                <c:pt idx="1204">
                  <c:v>200.66666666666399</c:v>
                </c:pt>
                <c:pt idx="1205">
                  <c:v>200.83333333333064</c:v>
                </c:pt>
                <c:pt idx="1206">
                  <c:v>200.9999999999973</c:v>
                </c:pt>
                <c:pt idx="1207">
                  <c:v>201.16666666666396</c:v>
                </c:pt>
                <c:pt idx="1208">
                  <c:v>201.33333333333061</c:v>
                </c:pt>
                <c:pt idx="1209">
                  <c:v>201.49999999999719</c:v>
                </c:pt>
                <c:pt idx="1210">
                  <c:v>201.66666666666393</c:v>
                </c:pt>
                <c:pt idx="1211">
                  <c:v>201.83333333333061</c:v>
                </c:pt>
                <c:pt idx="1212">
                  <c:v>201.99999999999719</c:v>
                </c:pt>
                <c:pt idx="1213">
                  <c:v>202.1666666666639</c:v>
                </c:pt>
                <c:pt idx="1214">
                  <c:v>202.33333333333061</c:v>
                </c:pt>
                <c:pt idx="1215">
                  <c:v>202.49999999999719</c:v>
                </c:pt>
                <c:pt idx="1216">
                  <c:v>202.66666666666382</c:v>
                </c:pt>
                <c:pt idx="1217">
                  <c:v>202.83333333333061</c:v>
                </c:pt>
                <c:pt idx="1218">
                  <c:v>202.99999999999719</c:v>
                </c:pt>
                <c:pt idx="1219">
                  <c:v>203.16666666666382</c:v>
                </c:pt>
                <c:pt idx="1220">
                  <c:v>203.33333333333061</c:v>
                </c:pt>
                <c:pt idx="1221">
                  <c:v>203.49999999999716</c:v>
                </c:pt>
                <c:pt idx="1222">
                  <c:v>203.66666666666382</c:v>
                </c:pt>
                <c:pt idx="1223">
                  <c:v>203.83333333333047</c:v>
                </c:pt>
                <c:pt idx="1224">
                  <c:v>203.99999999999713</c:v>
                </c:pt>
                <c:pt idx="1225">
                  <c:v>204.16666666666379</c:v>
                </c:pt>
                <c:pt idx="1226">
                  <c:v>204.33333333333044</c:v>
                </c:pt>
                <c:pt idx="1227">
                  <c:v>204.4999999999971</c:v>
                </c:pt>
                <c:pt idx="1228">
                  <c:v>204.66666666666376</c:v>
                </c:pt>
                <c:pt idx="1229">
                  <c:v>204.83333333333044</c:v>
                </c:pt>
                <c:pt idx="1230">
                  <c:v>204.99999999999702</c:v>
                </c:pt>
                <c:pt idx="1231">
                  <c:v>205.16666666666373</c:v>
                </c:pt>
                <c:pt idx="1232">
                  <c:v>205.33333333333044</c:v>
                </c:pt>
                <c:pt idx="1233">
                  <c:v>205.49999999999702</c:v>
                </c:pt>
                <c:pt idx="1234">
                  <c:v>205.6666666666637</c:v>
                </c:pt>
                <c:pt idx="1235">
                  <c:v>205.83333333333044</c:v>
                </c:pt>
                <c:pt idx="1236">
                  <c:v>205.99999999999702</c:v>
                </c:pt>
                <c:pt idx="1237">
                  <c:v>206.16666666666362</c:v>
                </c:pt>
                <c:pt idx="1238">
                  <c:v>206.33333333333044</c:v>
                </c:pt>
                <c:pt idx="1239">
                  <c:v>206.49999999999699</c:v>
                </c:pt>
                <c:pt idx="1240">
                  <c:v>206.66666666666362</c:v>
                </c:pt>
                <c:pt idx="1241">
                  <c:v>206.83333333333044</c:v>
                </c:pt>
                <c:pt idx="1242">
                  <c:v>206.99999999999696</c:v>
                </c:pt>
                <c:pt idx="1243">
                  <c:v>207.16666666666362</c:v>
                </c:pt>
                <c:pt idx="1244">
                  <c:v>207.33333333333027</c:v>
                </c:pt>
                <c:pt idx="1245">
                  <c:v>207.49999999999693</c:v>
                </c:pt>
                <c:pt idx="1246">
                  <c:v>207.66666666666359</c:v>
                </c:pt>
                <c:pt idx="1247">
                  <c:v>207.83333333333024</c:v>
                </c:pt>
                <c:pt idx="1248">
                  <c:v>207.9999999999969</c:v>
                </c:pt>
                <c:pt idx="1249">
                  <c:v>208.16666666666356</c:v>
                </c:pt>
                <c:pt idx="1250">
                  <c:v>208.33333333333024</c:v>
                </c:pt>
                <c:pt idx="1251">
                  <c:v>208.49999999999685</c:v>
                </c:pt>
                <c:pt idx="1252">
                  <c:v>208.66666666666353</c:v>
                </c:pt>
                <c:pt idx="1253">
                  <c:v>208.83333333333024</c:v>
                </c:pt>
                <c:pt idx="1254">
                  <c:v>208.99999999999685</c:v>
                </c:pt>
                <c:pt idx="1255">
                  <c:v>209.1666666666635</c:v>
                </c:pt>
                <c:pt idx="1256">
                  <c:v>209.33333333333024</c:v>
                </c:pt>
                <c:pt idx="1257">
                  <c:v>209.49999999999682</c:v>
                </c:pt>
                <c:pt idx="1258">
                  <c:v>209.66666666666345</c:v>
                </c:pt>
                <c:pt idx="1259">
                  <c:v>209.83333333333024</c:v>
                </c:pt>
                <c:pt idx="1260">
                  <c:v>209.99999999999679</c:v>
                </c:pt>
                <c:pt idx="1261">
                  <c:v>210.16666666666345</c:v>
                </c:pt>
                <c:pt idx="1262">
                  <c:v>210.33333333333024</c:v>
                </c:pt>
                <c:pt idx="1263">
                  <c:v>210.49999999999676</c:v>
                </c:pt>
                <c:pt idx="1264">
                  <c:v>210.66666666666342</c:v>
                </c:pt>
                <c:pt idx="1265">
                  <c:v>210.83333333333007</c:v>
                </c:pt>
                <c:pt idx="1266">
                  <c:v>210.99999999999673</c:v>
                </c:pt>
                <c:pt idx="1267">
                  <c:v>211.16666666666339</c:v>
                </c:pt>
                <c:pt idx="1268">
                  <c:v>211.33333333333007</c:v>
                </c:pt>
                <c:pt idx="1269">
                  <c:v>211.4999999999967</c:v>
                </c:pt>
                <c:pt idx="1270">
                  <c:v>211.66666666666336</c:v>
                </c:pt>
                <c:pt idx="1271">
                  <c:v>211.83333333333007</c:v>
                </c:pt>
                <c:pt idx="1272">
                  <c:v>211.99999999999665</c:v>
                </c:pt>
                <c:pt idx="1273">
                  <c:v>212.16666666666333</c:v>
                </c:pt>
                <c:pt idx="1274">
                  <c:v>212.33333333333007</c:v>
                </c:pt>
                <c:pt idx="1275">
                  <c:v>212.49999999999665</c:v>
                </c:pt>
                <c:pt idx="1276">
                  <c:v>212.6666666666633</c:v>
                </c:pt>
                <c:pt idx="1277">
                  <c:v>212.83333333333007</c:v>
                </c:pt>
                <c:pt idx="1278">
                  <c:v>212.99999999999662</c:v>
                </c:pt>
                <c:pt idx="1279">
                  <c:v>213.16666666666328</c:v>
                </c:pt>
                <c:pt idx="1280">
                  <c:v>213.33333333333007</c:v>
                </c:pt>
                <c:pt idx="1281">
                  <c:v>213.49999999999659</c:v>
                </c:pt>
                <c:pt idx="1282">
                  <c:v>213.66666666666325</c:v>
                </c:pt>
                <c:pt idx="1283">
                  <c:v>213.83333333333007</c:v>
                </c:pt>
                <c:pt idx="1284">
                  <c:v>213.99999999999656</c:v>
                </c:pt>
                <c:pt idx="1285">
                  <c:v>214.16666666666322</c:v>
                </c:pt>
                <c:pt idx="1286">
                  <c:v>214.33333333333005</c:v>
                </c:pt>
                <c:pt idx="1287">
                  <c:v>214.49999999999653</c:v>
                </c:pt>
                <c:pt idx="1288">
                  <c:v>214.66666666666319</c:v>
                </c:pt>
                <c:pt idx="1289">
                  <c:v>214.83333333333002</c:v>
                </c:pt>
                <c:pt idx="1290">
                  <c:v>214.9999999999965</c:v>
                </c:pt>
                <c:pt idx="1291">
                  <c:v>215.16666666666316</c:v>
                </c:pt>
                <c:pt idx="1292">
                  <c:v>215.33333333332999</c:v>
                </c:pt>
                <c:pt idx="1293">
                  <c:v>215.49999999999648</c:v>
                </c:pt>
                <c:pt idx="1294">
                  <c:v>215.66666666666313</c:v>
                </c:pt>
                <c:pt idx="1295">
                  <c:v>215.83333333332996</c:v>
                </c:pt>
                <c:pt idx="1296">
                  <c:v>215.99999999999645</c:v>
                </c:pt>
                <c:pt idx="1297">
                  <c:v>216.1666666666631</c:v>
                </c:pt>
                <c:pt idx="1298">
                  <c:v>216.33333333332993</c:v>
                </c:pt>
                <c:pt idx="1299">
                  <c:v>216.49999999999642</c:v>
                </c:pt>
                <c:pt idx="1300">
                  <c:v>216.66666666666308</c:v>
                </c:pt>
                <c:pt idx="1301">
                  <c:v>216.8333333333299</c:v>
                </c:pt>
                <c:pt idx="1302">
                  <c:v>216.99999999999639</c:v>
                </c:pt>
                <c:pt idx="1303">
                  <c:v>217.16666666666305</c:v>
                </c:pt>
                <c:pt idx="1304">
                  <c:v>217.33333333332988</c:v>
                </c:pt>
                <c:pt idx="1305">
                  <c:v>217.49999999999636</c:v>
                </c:pt>
                <c:pt idx="1306">
                  <c:v>217.66666666666302</c:v>
                </c:pt>
                <c:pt idx="1307">
                  <c:v>217.83333333332985</c:v>
                </c:pt>
                <c:pt idx="1308">
                  <c:v>217.99999999999633</c:v>
                </c:pt>
                <c:pt idx="1309">
                  <c:v>218.16666666666282</c:v>
                </c:pt>
                <c:pt idx="1310">
                  <c:v>218.33333333332982</c:v>
                </c:pt>
                <c:pt idx="1311">
                  <c:v>218.49999999999631</c:v>
                </c:pt>
                <c:pt idx="1312">
                  <c:v>218.66666666666279</c:v>
                </c:pt>
                <c:pt idx="1313">
                  <c:v>218.83333333332979</c:v>
                </c:pt>
                <c:pt idx="1314">
                  <c:v>218.99999999999628</c:v>
                </c:pt>
                <c:pt idx="1315">
                  <c:v>219.16666666666276</c:v>
                </c:pt>
                <c:pt idx="1316">
                  <c:v>219.33333333332976</c:v>
                </c:pt>
                <c:pt idx="1317">
                  <c:v>219.49999999999625</c:v>
                </c:pt>
                <c:pt idx="1318">
                  <c:v>219.66666666666273</c:v>
                </c:pt>
                <c:pt idx="1319">
                  <c:v>219.83333333332973</c:v>
                </c:pt>
                <c:pt idx="1320">
                  <c:v>219.99999999999622</c:v>
                </c:pt>
                <c:pt idx="1321">
                  <c:v>220.16666666666271</c:v>
                </c:pt>
                <c:pt idx="1322">
                  <c:v>220.3333333333297</c:v>
                </c:pt>
                <c:pt idx="1323">
                  <c:v>220.49999999999619</c:v>
                </c:pt>
                <c:pt idx="1324">
                  <c:v>220.66666666666268</c:v>
                </c:pt>
                <c:pt idx="1325">
                  <c:v>220.83333333332968</c:v>
                </c:pt>
                <c:pt idx="1326">
                  <c:v>220.99999999999616</c:v>
                </c:pt>
                <c:pt idx="1327">
                  <c:v>221.16666666666265</c:v>
                </c:pt>
                <c:pt idx="1328">
                  <c:v>221.33333333332965</c:v>
                </c:pt>
                <c:pt idx="1329">
                  <c:v>221.49999999999613</c:v>
                </c:pt>
                <c:pt idx="1330">
                  <c:v>221.66666666666262</c:v>
                </c:pt>
                <c:pt idx="1331">
                  <c:v>221.83333333332962</c:v>
                </c:pt>
                <c:pt idx="1332">
                  <c:v>221.99999999999611</c:v>
                </c:pt>
                <c:pt idx="1333">
                  <c:v>222.16666666666259</c:v>
                </c:pt>
                <c:pt idx="1334">
                  <c:v>222.33333333332959</c:v>
                </c:pt>
                <c:pt idx="1335">
                  <c:v>222.49999999999608</c:v>
                </c:pt>
                <c:pt idx="1336">
                  <c:v>222.66666666666256</c:v>
                </c:pt>
                <c:pt idx="1337">
                  <c:v>222.83333333332956</c:v>
                </c:pt>
                <c:pt idx="1338">
                  <c:v>222.99999999999605</c:v>
                </c:pt>
                <c:pt idx="1339">
                  <c:v>223.16666666666254</c:v>
                </c:pt>
                <c:pt idx="1340">
                  <c:v>223.33333333332953</c:v>
                </c:pt>
                <c:pt idx="1341">
                  <c:v>223.49999999999602</c:v>
                </c:pt>
                <c:pt idx="1342">
                  <c:v>223.66666666666251</c:v>
                </c:pt>
                <c:pt idx="1343">
                  <c:v>223.83333333332951</c:v>
                </c:pt>
                <c:pt idx="1344">
                  <c:v>223.99999999999599</c:v>
                </c:pt>
                <c:pt idx="1345">
                  <c:v>224.16666666666248</c:v>
                </c:pt>
                <c:pt idx="1346">
                  <c:v>224.33333333332948</c:v>
                </c:pt>
                <c:pt idx="1347">
                  <c:v>224.49999999999596</c:v>
                </c:pt>
                <c:pt idx="1348">
                  <c:v>224.66666666666245</c:v>
                </c:pt>
                <c:pt idx="1349">
                  <c:v>224.83333333332945</c:v>
                </c:pt>
                <c:pt idx="1350">
                  <c:v>224.99999999999594</c:v>
                </c:pt>
                <c:pt idx="1351">
                  <c:v>225.16666666666242</c:v>
                </c:pt>
                <c:pt idx="1352">
                  <c:v>225.33333333332942</c:v>
                </c:pt>
                <c:pt idx="1353">
                  <c:v>225.49999999999591</c:v>
                </c:pt>
                <c:pt idx="1354">
                  <c:v>225.66666666666239</c:v>
                </c:pt>
                <c:pt idx="1355">
                  <c:v>225.83333333332939</c:v>
                </c:pt>
                <c:pt idx="1356">
                  <c:v>225.99999999999588</c:v>
                </c:pt>
                <c:pt idx="1357">
                  <c:v>226.16666666666237</c:v>
                </c:pt>
                <c:pt idx="1358">
                  <c:v>226.33333333332936</c:v>
                </c:pt>
                <c:pt idx="1359">
                  <c:v>226.49999999999585</c:v>
                </c:pt>
                <c:pt idx="1360">
                  <c:v>226.66666666666234</c:v>
                </c:pt>
                <c:pt idx="1361">
                  <c:v>226.83333333332934</c:v>
                </c:pt>
                <c:pt idx="1362">
                  <c:v>226.99999999999582</c:v>
                </c:pt>
                <c:pt idx="1363">
                  <c:v>227.16666666666231</c:v>
                </c:pt>
                <c:pt idx="1364">
                  <c:v>227.33333333332931</c:v>
                </c:pt>
                <c:pt idx="1365">
                  <c:v>227.49999999999579</c:v>
                </c:pt>
                <c:pt idx="1366">
                  <c:v>227.66666666666228</c:v>
                </c:pt>
                <c:pt idx="1367">
                  <c:v>227.83333333332928</c:v>
                </c:pt>
                <c:pt idx="1368">
                  <c:v>227.99999999999577</c:v>
                </c:pt>
                <c:pt idx="1369">
                  <c:v>228.16666666666225</c:v>
                </c:pt>
                <c:pt idx="1370">
                  <c:v>228.33333333332925</c:v>
                </c:pt>
                <c:pt idx="1371">
                  <c:v>228.49999999999574</c:v>
                </c:pt>
                <c:pt idx="1372">
                  <c:v>228.66666666666222</c:v>
                </c:pt>
                <c:pt idx="1373">
                  <c:v>228.83333333332922</c:v>
                </c:pt>
                <c:pt idx="1374">
                  <c:v>228.99999999999571</c:v>
                </c:pt>
                <c:pt idx="1375">
                  <c:v>229.16666666666219</c:v>
                </c:pt>
                <c:pt idx="1376">
                  <c:v>229.33333333332919</c:v>
                </c:pt>
                <c:pt idx="1377">
                  <c:v>229.49999999999568</c:v>
                </c:pt>
                <c:pt idx="1378">
                  <c:v>229.66666666666217</c:v>
                </c:pt>
                <c:pt idx="1379">
                  <c:v>229.83333333332899</c:v>
                </c:pt>
                <c:pt idx="1380">
                  <c:v>229.99999999999565</c:v>
                </c:pt>
                <c:pt idx="1381">
                  <c:v>230.16666666666214</c:v>
                </c:pt>
                <c:pt idx="1382">
                  <c:v>230.33333333332897</c:v>
                </c:pt>
                <c:pt idx="1383">
                  <c:v>230.49999999999562</c:v>
                </c:pt>
                <c:pt idx="1384">
                  <c:v>230.66666666666211</c:v>
                </c:pt>
                <c:pt idx="1385">
                  <c:v>230.83333333332894</c:v>
                </c:pt>
                <c:pt idx="1386">
                  <c:v>230.99999999999559</c:v>
                </c:pt>
                <c:pt idx="1387">
                  <c:v>231.16666666666208</c:v>
                </c:pt>
                <c:pt idx="1388">
                  <c:v>231.33333333332891</c:v>
                </c:pt>
                <c:pt idx="1389">
                  <c:v>231.49999999999557</c:v>
                </c:pt>
                <c:pt idx="1390">
                  <c:v>231.66666666666205</c:v>
                </c:pt>
                <c:pt idx="1391">
                  <c:v>231.83333333332888</c:v>
                </c:pt>
                <c:pt idx="1392">
                  <c:v>231.99999999999554</c:v>
                </c:pt>
                <c:pt idx="1393">
                  <c:v>232.16666666666202</c:v>
                </c:pt>
                <c:pt idx="1394">
                  <c:v>232.33333333332885</c:v>
                </c:pt>
                <c:pt idx="1395">
                  <c:v>232.49999999999551</c:v>
                </c:pt>
                <c:pt idx="1396">
                  <c:v>232.666666666662</c:v>
                </c:pt>
                <c:pt idx="1397">
                  <c:v>232.83333333332882</c:v>
                </c:pt>
                <c:pt idx="1398">
                  <c:v>232.99999999999548</c:v>
                </c:pt>
                <c:pt idx="1399">
                  <c:v>233.16666666666197</c:v>
                </c:pt>
                <c:pt idx="1400">
                  <c:v>233.3333333333288</c:v>
                </c:pt>
                <c:pt idx="1401">
                  <c:v>233.49999999999545</c:v>
                </c:pt>
                <c:pt idx="1402">
                  <c:v>233.66666666666194</c:v>
                </c:pt>
                <c:pt idx="1403">
                  <c:v>233.83333333332877</c:v>
                </c:pt>
                <c:pt idx="1404">
                  <c:v>233.99999999999542</c:v>
                </c:pt>
                <c:pt idx="1405">
                  <c:v>234.16666666666191</c:v>
                </c:pt>
                <c:pt idx="1406">
                  <c:v>234.33333333332874</c:v>
                </c:pt>
                <c:pt idx="1407">
                  <c:v>234.4999999999954</c:v>
                </c:pt>
                <c:pt idx="1408">
                  <c:v>234.66666666666188</c:v>
                </c:pt>
                <c:pt idx="1409">
                  <c:v>234.83333333332871</c:v>
                </c:pt>
                <c:pt idx="1410">
                  <c:v>234.99999999999537</c:v>
                </c:pt>
                <c:pt idx="1411">
                  <c:v>235.16666666666185</c:v>
                </c:pt>
                <c:pt idx="1412">
                  <c:v>235.33333333332868</c:v>
                </c:pt>
                <c:pt idx="1413">
                  <c:v>235.49999999999534</c:v>
                </c:pt>
                <c:pt idx="1414">
                  <c:v>235.66666666666183</c:v>
                </c:pt>
                <c:pt idx="1415">
                  <c:v>235.83333333332865</c:v>
                </c:pt>
                <c:pt idx="1416">
                  <c:v>235.99999999999531</c:v>
                </c:pt>
                <c:pt idx="1417">
                  <c:v>236.1666666666618</c:v>
                </c:pt>
                <c:pt idx="1418">
                  <c:v>236.33333333332862</c:v>
                </c:pt>
                <c:pt idx="1419">
                  <c:v>236.49999999999528</c:v>
                </c:pt>
                <c:pt idx="1420">
                  <c:v>236.66666666666177</c:v>
                </c:pt>
                <c:pt idx="1421">
                  <c:v>236.8333333333286</c:v>
                </c:pt>
                <c:pt idx="1422">
                  <c:v>236.99999999999525</c:v>
                </c:pt>
                <c:pt idx="1423">
                  <c:v>237.16666666666174</c:v>
                </c:pt>
                <c:pt idx="1424">
                  <c:v>237.33333333332857</c:v>
                </c:pt>
                <c:pt idx="1425">
                  <c:v>237.49999999999523</c:v>
                </c:pt>
                <c:pt idx="1426">
                  <c:v>237.66666666666171</c:v>
                </c:pt>
                <c:pt idx="1427">
                  <c:v>237.83333333332854</c:v>
                </c:pt>
                <c:pt idx="1428">
                  <c:v>237.9999999999952</c:v>
                </c:pt>
                <c:pt idx="1429">
                  <c:v>238.16666666666168</c:v>
                </c:pt>
                <c:pt idx="1430">
                  <c:v>238.33333333332851</c:v>
                </c:pt>
                <c:pt idx="1431">
                  <c:v>238.49999999999517</c:v>
                </c:pt>
                <c:pt idx="1432">
                  <c:v>238.66666666666165</c:v>
                </c:pt>
                <c:pt idx="1433">
                  <c:v>238.83333333332848</c:v>
                </c:pt>
                <c:pt idx="1434">
                  <c:v>238.99999999999514</c:v>
                </c:pt>
                <c:pt idx="1435">
                  <c:v>239.16666666666163</c:v>
                </c:pt>
                <c:pt idx="1436">
                  <c:v>239.33333333332845</c:v>
                </c:pt>
                <c:pt idx="1437">
                  <c:v>239.49999999999511</c:v>
                </c:pt>
                <c:pt idx="1438">
                  <c:v>239.6666666666616</c:v>
                </c:pt>
                <c:pt idx="1439">
                  <c:v>239.83333333332843</c:v>
                </c:pt>
                <c:pt idx="1440">
                  <c:v>239.99999999999508</c:v>
                </c:pt>
                <c:pt idx="1441">
                  <c:v>240.16666666666157</c:v>
                </c:pt>
                <c:pt idx="1442">
                  <c:v>240.3333333333284</c:v>
                </c:pt>
                <c:pt idx="1443">
                  <c:v>240.49999999999505</c:v>
                </c:pt>
                <c:pt idx="1444">
                  <c:v>240.66666666666154</c:v>
                </c:pt>
                <c:pt idx="1445">
                  <c:v>240.83333333332837</c:v>
                </c:pt>
                <c:pt idx="1446">
                  <c:v>240.99999999999503</c:v>
                </c:pt>
                <c:pt idx="1447">
                  <c:v>241.16666666666151</c:v>
                </c:pt>
                <c:pt idx="1448">
                  <c:v>241.33333333332834</c:v>
                </c:pt>
                <c:pt idx="1449">
                  <c:v>241.499999999995</c:v>
                </c:pt>
                <c:pt idx="1450">
                  <c:v>241.66666666666148</c:v>
                </c:pt>
                <c:pt idx="1451">
                  <c:v>241.83333333332831</c:v>
                </c:pt>
                <c:pt idx="1452">
                  <c:v>241.99999999999497</c:v>
                </c:pt>
                <c:pt idx="1453">
                  <c:v>242.16666666666146</c:v>
                </c:pt>
                <c:pt idx="1454">
                  <c:v>242.33333333332828</c:v>
                </c:pt>
                <c:pt idx="1455">
                  <c:v>242.49999999999494</c:v>
                </c:pt>
                <c:pt idx="1456">
                  <c:v>242.66666666666143</c:v>
                </c:pt>
                <c:pt idx="1457">
                  <c:v>242.83333333332826</c:v>
                </c:pt>
                <c:pt idx="1458">
                  <c:v>242.99999999999491</c:v>
                </c:pt>
                <c:pt idx="1459">
                  <c:v>243.1666666666614</c:v>
                </c:pt>
                <c:pt idx="1460">
                  <c:v>243.33333333332823</c:v>
                </c:pt>
                <c:pt idx="1461">
                  <c:v>243.49999999999488</c:v>
                </c:pt>
                <c:pt idx="1462">
                  <c:v>243.66666666666137</c:v>
                </c:pt>
                <c:pt idx="1463">
                  <c:v>243.8333333333282</c:v>
                </c:pt>
                <c:pt idx="1464">
                  <c:v>243.99999999999486</c:v>
                </c:pt>
                <c:pt idx="1465">
                  <c:v>244.16666666666134</c:v>
                </c:pt>
                <c:pt idx="1466">
                  <c:v>244.33333333332817</c:v>
                </c:pt>
                <c:pt idx="1467">
                  <c:v>244.49999999999483</c:v>
                </c:pt>
                <c:pt idx="1468">
                  <c:v>244.66666666666131</c:v>
                </c:pt>
                <c:pt idx="1469">
                  <c:v>244.83333333332814</c:v>
                </c:pt>
                <c:pt idx="1470">
                  <c:v>244.9999999999948</c:v>
                </c:pt>
                <c:pt idx="1471">
                  <c:v>245.16666666666129</c:v>
                </c:pt>
                <c:pt idx="1472">
                  <c:v>245.33333333332811</c:v>
                </c:pt>
                <c:pt idx="1473">
                  <c:v>245.49999999999477</c:v>
                </c:pt>
                <c:pt idx="1474">
                  <c:v>245.66666666666126</c:v>
                </c:pt>
                <c:pt idx="1475">
                  <c:v>245.83333333332808</c:v>
                </c:pt>
                <c:pt idx="1476">
                  <c:v>245.99999999999474</c:v>
                </c:pt>
                <c:pt idx="1477">
                  <c:v>246.16666666666123</c:v>
                </c:pt>
                <c:pt idx="1478">
                  <c:v>246.33333333332806</c:v>
                </c:pt>
                <c:pt idx="1479">
                  <c:v>246.49999999999471</c:v>
                </c:pt>
                <c:pt idx="1480">
                  <c:v>246.6666666666612</c:v>
                </c:pt>
                <c:pt idx="1481">
                  <c:v>246.83333333332803</c:v>
                </c:pt>
                <c:pt idx="1482">
                  <c:v>246.99999999999469</c:v>
                </c:pt>
                <c:pt idx="1483">
                  <c:v>247.16666666666117</c:v>
                </c:pt>
                <c:pt idx="1484">
                  <c:v>247.333333333328</c:v>
                </c:pt>
                <c:pt idx="1485">
                  <c:v>247.49999999999466</c:v>
                </c:pt>
                <c:pt idx="1486">
                  <c:v>247.66666666666114</c:v>
                </c:pt>
                <c:pt idx="1487">
                  <c:v>247.83333333332797</c:v>
                </c:pt>
                <c:pt idx="1488">
                  <c:v>247.99999999999463</c:v>
                </c:pt>
                <c:pt idx="1489">
                  <c:v>248.16666666666111</c:v>
                </c:pt>
                <c:pt idx="1490">
                  <c:v>248.33333333332794</c:v>
                </c:pt>
                <c:pt idx="1491">
                  <c:v>248.4999999999946</c:v>
                </c:pt>
                <c:pt idx="1492">
                  <c:v>248.66666666666109</c:v>
                </c:pt>
                <c:pt idx="1493">
                  <c:v>248.83333333332791</c:v>
                </c:pt>
                <c:pt idx="1494">
                  <c:v>248.99999999999457</c:v>
                </c:pt>
                <c:pt idx="1495">
                  <c:v>249.16666666666106</c:v>
                </c:pt>
                <c:pt idx="1496">
                  <c:v>249.33333333332789</c:v>
                </c:pt>
                <c:pt idx="1497">
                  <c:v>249.49999999999454</c:v>
                </c:pt>
                <c:pt idx="1498">
                  <c:v>249.66666666666103</c:v>
                </c:pt>
                <c:pt idx="1499">
                  <c:v>249.83333333332786</c:v>
                </c:pt>
                <c:pt idx="1500">
                  <c:v>249.99999999999451</c:v>
                </c:pt>
                <c:pt idx="1501">
                  <c:v>250.166666666661</c:v>
                </c:pt>
                <c:pt idx="1502">
                  <c:v>250.33333333332783</c:v>
                </c:pt>
                <c:pt idx="1503">
                  <c:v>250.49999999999449</c:v>
                </c:pt>
                <c:pt idx="1504">
                  <c:v>250.66666666666097</c:v>
                </c:pt>
                <c:pt idx="1505">
                  <c:v>250.8333333333278</c:v>
                </c:pt>
                <c:pt idx="1506">
                  <c:v>250.99999999999446</c:v>
                </c:pt>
                <c:pt idx="1507">
                  <c:v>251.16666666666094</c:v>
                </c:pt>
                <c:pt idx="1508">
                  <c:v>251.33333333332777</c:v>
                </c:pt>
                <c:pt idx="1509">
                  <c:v>251.49999999999443</c:v>
                </c:pt>
                <c:pt idx="1510">
                  <c:v>251.66666666666092</c:v>
                </c:pt>
                <c:pt idx="1511">
                  <c:v>251.83333333332774</c:v>
                </c:pt>
                <c:pt idx="1512">
                  <c:v>251.9999999999944</c:v>
                </c:pt>
                <c:pt idx="1513">
                  <c:v>252.16666666666092</c:v>
                </c:pt>
                <c:pt idx="1514">
                  <c:v>252.33333333332774</c:v>
                </c:pt>
                <c:pt idx="1515">
                  <c:v>252.49999999999437</c:v>
                </c:pt>
                <c:pt idx="1516">
                  <c:v>252.66666666666092</c:v>
                </c:pt>
                <c:pt idx="1517">
                  <c:v>252.83333333332769</c:v>
                </c:pt>
                <c:pt idx="1518">
                  <c:v>252.99999999999434</c:v>
                </c:pt>
                <c:pt idx="1519">
                  <c:v>253.16666666666092</c:v>
                </c:pt>
                <c:pt idx="1520">
                  <c:v>253.33333333332766</c:v>
                </c:pt>
                <c:pt idx="1521">
                  <c:v>253.49999999999434</c:v>
                </c:pt>
                <c:pt idx="1522">
                  <c:v>253.66666666666092</c:v>
                </c:pt>
                <c:pt idx="1523">
                  <c:v>253.83333333332763</c:v>
                </c:pt>
                <c:pt idx="1524">
                  <c:v>253.99999999999429</c:v>
                </c:pt>
                <c:pt idx="1525">
                  <c:v>254.16666666666092</c:v>
                </c:pt>
                <c:pt idx="1526">
                  <c:v>254.3333333333276</c:v>
                </c:pt>
                <c:pt idx="1527">
                  <c:v>254.49999999999426</c:v>
                </c:pt>
                <c:pt idx="1528">
                  <c:v>254.66666666666092</c:v>
                </c:pt>
                <c:pt idx="1529">
                  <c:v>254.83333333332757</c:v>
                </c:pt>
                <c:pt idx="1530">
                  <c:v>254.99999999999423</c:v>
                </c:pt>
                <c:pt idx="1531">
                  <c:v>255.16666666666075</c:v>
                </c:pt>
                <c:pt idx="1532">
                  <c:v>255.33333333332754</c:v>
                </c:pt>
                <c:pt idx="1533">
                  <c:v>255.4999999999942</c:v>
                </c:pt>
                <c:pt idx="1534">
                  <c:v>255.66666666666075</c:v>
                </c:pt>
                <c:pt idx="1535">
                  <c:v>255.83333333332754</c:v>
                </c:pt>
                <c:pt idx="1536">
                  <c:v>255.99999999999417</c:v>
                </c:pt>
                <c:pt idx="1537">
                  <c:v>256.16666666666117</c:v>
                </c:pt>
                <c:pt idx="1538">
                  <c:v>256.33333333332752</c:v>
                </c:pt>
                <c:pt idx="1539">
                  <c:v>256.49999999999386</c:v>
                </c:pt>
                <c:pt idx="1540">
                  <c:v>256.66666666666123</c:v>
                </c:pt>
                <c:pt idx="1541">
                  <c:v>256.83333333332757</c:v>
                </c:pt>
                <c:pt idx="1542">
                  <c:v>256.99999999999392</c:v>
                </c:pt>
                <c:pt idx="1543">
                  <c:v>257.16666666666134</c:v>
                </c:pt>
                <c:pt idx="1544">
                  <c:v>257.33333333332774</c:v>
                </c:pt>
                <c:pt idx="1545">
                  <c:v>257.49999999999392</c:v>
                </c:pt>
                <c:pt idx="1546">
                  <c:v>257.6666666666614</c:v>
                </c:pt>
                <c:pt idx="1547">
                  <c:v>257.83333333332774</c:v>
                </c:pt>
                <c:pt idx="1548">
                  <c:v>257.99999999999397</c:v>
                </c:pt>
                <c:pt idx="1549">
                  <c:v>258.16666666666146</c:v>
                </c:pt>
                <c:pt idx="1550">
                  <c:v>258.33333333332774</c:v>
                </c:pt>
                <c:pt idx="1551">
                  <c:v>258.49999999999403</c:v>
                </c:pt>
                <c:pt idx="1552">
                  <c:v>258.66666666666151</c:v>
                </c:pt>
                <c:pt idx="1553">
                  <c:v>258.8333333333278</c:v>
                </c:pt>
                <c:pt idx="1554">
                  <c:v>258.99999999999409</c:v>
                </c:pt>
                <c:pt idx="1555">
                  <c:v>259.16666666666157</c:v>
                </c:pt>
                <c:pt idx="1556">
                  <c:v>259.33333333332786</c:v>
                </c:pt>
                <c:pt idx="1557">
                  <c:v>259.49999999999415</c:v>
                </c:pt>
                <c:pt idx="1558">
                  <c:v>259.66666666666163</c:v>
                </c:pt>
                <c:pt idx="1559">
                  <c:v>259.83333333332791</c:v>
                </c:pt>
                <c:pt idx="1560">
                  <c:v>259.9999999999942</c:v>
                </c:pt>
                <c:pt idx="1561">
                  <c:v>260.16666666666174</c:v>
                </c:pt>
                <c:pt idx="1562">
                  <c:v>260.33333333332797</c:v>
                </c:pt>
                <c:pt idx="1563">
                  <c:v>260.49999999999426</c:v>
                </c:pt>
                <c:pt idx="1564">
                  <c:v>260.66666666666174</c:v>
                </c:pt>
                <c:pt idx="1565">
                  <c:v>260.83333333332808</c:v>
                </c:pt>
                <c:pt idx="1566">
                  <c:v>260.99999999999426</c:v>
                </c:pt>
                <c:pt idx="1567">
                  <c:v>261.1666666666618</c:v>
                </c:pt>
                <c:pt idx="1568">
                  <c:v>261.33333333332808</c:v>
                </c:pt>
                <c:pt idx="1569">
                  <c:v>261.49999999999437</c:v>
                </c:pt>
                <c:pt idx="1570">
                  <c:v>261.66666666666185</c:v>
                </c:pt>
                <c:pt idx="1571">
                  <c:v>261.83333333332831</c:v>
                </c:pt>
                <c:pt idx="1572">
                  <c:v>261.99999999999443</c:v>
                </c:pt>
                <c:pt idx="1573">
                  <c:v>262.16666666666191</c:v>
                </c:pt>
                <c:pt idx="1574">
                  <c:v>262.33333333332831</c:v>
                </c:pt>
                <c:pt idx="1575">
                  <c:v>262.49999999999443</c:v>
                </c:pt>
                <c:pt idx="1576">
                  <c:v>262.66666666666197</c:v>
                </c:pt>
                <c:pt idx="1577">
                  <c:v>262.83333333332831</c:v>
                </c:pt>
                <c:pt idx="1578">
                  <c:v>262.99999999999449</c:v>
                </c:pt>
                <c:pt idx="1579">
                  <c:v>263.16666666666202</c:v>
                </c:pt>
                <c:pt idx="1580">
                  <c:v>263.33333333332831</c:v>
                </c:pt>
                <c:pt idx="1581">
                  <c:v>263.49999999999454</c:v>
                </c:pt>
                <c:pt idx="1582">
                  <c:v>263.66666666666202</c:v>
                </c:pt>
                <c:pt idx="1583">
                  <c:v>263.83333333332837</c:v>
                </c:pt>
                <c:pt idx="1584">
                  <c:v>263.9999999999946</c:v>
                </c:pt>
                <c:pt idx="1585">
                  <c:v>264.16666666666202</c:v>
                </c:pt>
                <c:pt idx="1586">
                  <c:v>264.33333333332848</c:v>
                </c:pt>
                <c:pt idx="1587">
                  <c:v>264.49999999999466</c:v>
                </c:pt>
                <c:pt idx="1588">
                  <c:v>264.66666666666202</c:v>
                </c:pt>
                <c:pt idx="1589">
                  <c:v>264.83333333332848</c:v>
                </c:pt>
                <c:pt idx="1590">
                  <c:v>264.99999999999477</c:v>
                </c:pt>
                <c:pt idx="1591">
                  <c:v>265.16666666666202</c:v>
                </c:pt>
                <c:pt idx="1592">
                  <c:v>265.33333333332871</c:v>
                </c:pt>
                <c:pt idx="1593">
                  <c:v>265.49999999999523</c:v>
                </c:pt>
                <c:pt idx="1594">
                  <c:v>265.66666666666202</c:v>
                </c:pt>
                <c:pt idx="1595">
                  <c:v>265.83333333332871</c:v>
                </c:pt>
                <c:pt idx="1596">
                  <c:v>265.99999999999523</c:v>
                </c:pt>
                <c:pt idx="1597">
                  <c:v>266.16666666666202</c:v>
                </c:pt>
                <c:pt idx="1598">
                  <c:v>266.33333333332871</c:v>
                </c:pt>
                <c:pt idx="1599">
                  <c:v>266.49999999999523</c:v>
                </c:pt>
                <c:pt idx="1600">
                  <c:v>266.66666666666202</c:v>
                </c:pt>
                <c:pt idx="1601">
                  <c:v>266.83333333332871</c:v>
                </c:pt>
                <c:pt idx="1602">
                  <c:v>266.99999999999523</c:v>
                </c:pt>
                <c:pt idx="1603">
                  <c:v>267.16666666666208</c:v>
                </c:pt>
                <c:pt idx="1604">
                  <c:v>267.33333333332877</c:v>
                </c:pt>
                <c:pt idx="1605">
                  <c:v>267.49999999999523</c:v>
                </c:pt>
                <c:pt idx="1606">
                  <c:v>267.66666666666231</c:v>
                </c:pt>
                <c:pt idx="1607">
                  <c:v>267.83333333332882</c:v>
                </c:pt>
                <c:pt idx="1608">
                  <c:v>267.99999999999523</c:v>
                </c:pt>
                <c:pt idx="1609">
                  <c:v>268.16666666666231</c:v>
                </c:pt>
                <c:pt idx="1610">
                  <c:v>268.33333333332888</c:v>
                </c:pt>
                <c:pt idx="1611">
                  <c:v>268.49999999999523</c:v>
                </c:pt>
                <c:pt idx="1612">
                  <c:v>268.66666666666231</c:v>
                </c:pt>
                <c:pt idx="1613">
                  <c:v>268.83333333332905</c:v>
                </c:pt>
                <c:pt idx="1614">
                  <c:v>268.99999999999528</c:v>
                </c:pt>
                <c:pt idx="1615">
                  <c:v>269.16666666666231</c:v>
                </c:pt>
                <c:pt idx="1616">
                  <c:v>269.33333333332905</c:v>
                </c:pt>
                <c:pt idx="1617">
                  <c:v>269.49999999999534</c:v>
                </c:pt>
                <c:pt idx="1618">
                  <c:v>269.66666666666237</c:v>
                </c:pt>
                <c:pt idx="1619">
                  <c:v>269.83333333332905</c:v>
                </c:pt>
                <c:pt idx="1620">
                  <c:v>269.9999999999954</c:v>
                </c:pt>
                <c:pt idx="1621">
                  <c:v>270.16666666666242</c:v>
                </c:pt>
                <c:pt idx="1622">
                  <c:v>270.33333333332911</c:v>
                </c:pt>
                <c:pt idx="1623">
                  <c:v>270.49999999999545</c:v>
                </c:pt>
                <c:pt idx="1624">
                  <c:v>270.66666666666248</c:v>
                </c:pt>
                <c:pt idx="1625">
                  <c:v>270.83333333332916</c:v>
                </c:pt>
                <c:pt idx="1626">
                  <c:v>270.99999999999551</c:v>
                </c:pt>
                <c:pt idx="1627">
                  <c:v>271.16666666666271</c:v>
                </c:pt>
                <c:pt idx="1628">
                  <c:v>271.33333333332922</c:v>
                </c:pt>
                <c:pt idx="1629">
                  <c:v>271.49999999999557</c:v>
                </c:pt>
                <c:pt idx="1630">
                  <c:v>271.66666666666271</c:v>
                </c:pt>
                <c:pt idx="1631">
                  <c:v>271.83333333332928</c:v>
                </c:pt>
                <c:pt idx="1632">
                  <c:v>271.99999999999562</c:v>
                </c:pt>
                <c:pt idx="1633">
                  <c:v>272.16666666666271</c:v>
                </c:pt>
                <c:pt idx="1634">
                  <c:v>272.33333333332934</c:v>
                </c:pt>
                <c:pt idx="1635">
                  <c:v>272.49999999999568</c:v>
                </c:pt>
                <c:pt idx="1636">
                  <c:v>272.66666666666271</c:v>
                </c:pt>
                <c:pt idx="1637">
                  <c:v>272.83333333332939</c:v>
                </c:pt>
                <c:pt idx="1638">
                  <c:v>272.99999999999574</c:v>
                </c:pt>
                <c:pt idx="1639">
                  <c:v>273.16666666666276</c:v>
                </c:pt>
                <c:pt idx="1640">
                  <c:v>273.33333333332945</c:v>
                </c:pt>
                <c:pt idx="1641">
                  <c:v>273.49999999999613</c:v>
                </c:pt>
                <c:pt idx="1642">
                  <c:v>273.66666666666282</c:v>
                </c:pt>
                <c:pt idx="1643">
                  <c:v>273.83333333332951</c:v>
                </c:pt>
                <c:pt idx="1644">
                  <c:v>273.99999999999619</c:v>
                </c:pt>
                <c:pt idx="1645">
                  <c:v>274.16666666666288</c:v>
                </c:pt>
                <c:pt idx="1646">
                  <c:v>274.33333333332956</c:v>
                </c:pt>
                <c:pt idx="1647">
                  <c:v>274.49999999999625</c:v>
                </c:pt>
                <c:pt idx="1648">
                  <c:v>274.66666666666328</c:v>
                </c:pt>
                <c:pt idx="1649">
                  <c:v>274.83333333332962</c:v>
                </c:pt>
                <c:pt idx="1650">
                  <c:v>274.99999999999625</c:v>
                </c:pt>
                <c:pt idx="1651">
                  <c:v>275.16666666666333</c:v>
                </c:pt>
                <c:pt idx="1652">
                  <c:v>275.33333333332968</c:v>
                </c:pt>
                <c:pt idx="1653">
                  <c:v>275.49999999999625</c:v>
                </c:pt>
                <c:pt idx="1654">
                  <c:v>275.66666666666339</c:v>
                </c:pt>
                <c:pt idx="1655">
                  <c:v>275.83333333332973</c:v>
                </c:pt>
                <c:pt idx="1656">
                  <c:v>275.99999999999625</c:v>
                </c:pt>
                <c:pt idx="1657">
                  <c:v>276.16666666666345</c:v>
                </c:pt>
                <c:pt idx="1658">
                  <c:v>276.33333333332979</c:v>
                </c:pt>
                <c:pt idx="1659">
                  <c:v>276.49999999999625</c:v>
                </c:pt>
                <c:pt idx="1660">
                  <c:v>276.6666666666635</c:v>
                </c:pt>
                <c:pt idx="1661">
                  <c:v>276.83333333332985</c:v>
                </c:pt>
                <c:pt idx="1662">
                  <c:v>276.99999999999653</c:v>
                </c:pt>
                <c:pt idx="1663">
                  <c:v>277.16666666666356</c:v>
                </c:pt>
                <c:pt idx="1664">
                  <c:v>277.3333333333299</c:v>
                </c:pt>
                <c:pt idx="1665">
                  <c:v>277.49999999999659</c:v>
                </c:pt>
                <c:pt idx="1666">
                  <c:v>277.66666666666362</c:v>
                </c:pt>
                <c:pt idx="1667">
                  <c:v>277.83333333332996</c:v>
                </c:pt>
                <c:pt idx="1668">
                  <c:v>277.99999999999665</c:v>
                </c:pt>
                <c:pt idx="1669">
                  <c:v>278.16666666666367</c:v>
                </c:pt>
                <c:pt idx="1670">
                  <c:v>278.33333333333002</c:v>
                </c:pt>
                <c:pt idx="1671">
                  <c:v>278.49999999999665</c:v>
                </c:pt>
                <c:pt idx="1672">
                  <c:v>278.66666666666373</c:v>
                </c:pt>
                <c:pt idx="1673">
                  <c:v>278.83333333333007</c:v>
                </c:pt>
                <c:pt idx="1674">
                  <c:v>278.99999999999665</c:v>
                </c:pt>
                <c:pt idx="1675">
                  <c:v>279.16666666666379</c:v>
                </c:pt>
                <c:pt idx="1676">
                  <c:v>279.3333333333303</c:v>
                </c:pt>
                <c:pt idx="1677">
                  <c:v>279.49999999999665</c:v>
                </c:pt>
                <c:pt idx="1678">
                  <c:v>279.66666666666384</c:v>
                </c:pt>
                <c:pt idx="1679">
                  <c:v>279.8333333333303</c:v>
                </c:pt>
                <c:pt idx="1680">
                  <c:v>279.99999999999665</c:v>
                </c:pt>
                <c:pt idx="1681">
                  <c:v>280.1666666666639</c:v>
                </c:pt>
                <c:pt idx="1682">
                  <c:v>280.3333333333303</c:v>
                </c:pt>
                <c:pt idx="1683">
                  <c:v>280.49999999999693</c:v>
                </c:pt>
                <c:pt idx="1684">
                  <c:v>280.66666666666396</c:v>
                </c:pt>
                <c:pt idx="1685">
                  <c:v>280.8333333333303</c:v>
                </c:pt>
                <c:pt idx="1686">
                  <c:v>280.99999999999699</c:v>
                </c:pt>
                <c:pt idx="1687">
                  <c:v>281.16666666666401</c:v>
                </c:pt>
                <c:pt idx="1688">
                  <c:v>281.33333333333036</c:v>
                </c:pt>
                <c:pt idx="1689">
                  <c:v>281.49999999999699</c:v>
                </c:pt>
                <c:pt idx="1690">
                  <c:v>281.66666666666401</c:v>
                </c:pt>
                <c:pt idx="1691">
                  <c:v>281.83333333333042</c:v>
                </c:pt>
                <c:pt idx="1692">
                  <c:v>281.99999999999699</c:v>
                </c:pt>
                <c:pt idx="1693">
                  <c:v>282.16666666666401</c:v>
                </c:pt>
                <c:pt idx="1694">
                  <c:v>282.33333333333047</c:v>
                </c:pt>
                <c:pt idx="1695">
                  <c:v>282.49999999999699</c:v>
                </c:pt>
                <c:pt idx="1696">
                  <c:v>282.66666666666401</c:v>
                </c:pt>
                <c:pt idx="1697">
                  <c:v>282.8333333333307</c:v>
                </c:pt>
                <c:pt idx="1698">
                  <c:v>282.99999999999699</c:v>
                </c:pt>
                <c:pt idx="1699">
                  <c:v>283.16666666666401</c:v>
                </c:pt>
                <c:pt idx="1700">
                  <c:v>283.3333333333307</c:v>
                </c:pt>
                <c:pt idx="1701">
                  <c:v>283.49999999999699</c:v>
                </c:pt>
                <c:pt idx="1702">
                  <c:v>283.66666666666401</c:v>
                </c:pt>
                <c:pt idx="1703">
                  <c:v>283.8333333333307</c:v>
                </c:pt>
                <c:pt idx="1704">
                  <c:v>283.99999999999699</c:v>
                </c:pt>
                <c:pt idx="1705">
                  <c:v>284.16666666666401</c:v>
                </c:pt>
                <c:pt idx="1706">
                  <c:v>284.3333333333307</c:v>
                </c:pt>
                <c:pt idx="1707">
                  <c:v>284.49999999999704</c:v>
                </c:pt>
                <c:pt idx="1708">
                  <c:v>284.66666666666407</c:v>
                </c:pt>
                <c:pt idx="1709">
                  <c:v>284.83333333333076</c:v>
                </c:pt>
                <c:pt idx="1710">
                  <c:v>284.9999999999971</c:v>
                </c:pt>
                <c:pt idx="1711">
                  <c:v>285.16666666666418</c:v>
                </c:pt>
                <c:pt idx="1712">
                  <c:v>285.33333333333081</c:v>
                </c:pt>
                <c:pt idx="1713">
                  <c:v>285.49999999999716</c:v>
                </c:pt>
                <c:pt idx="1714">
                  <c:v>285.66666666666418</c:v>
                </c:pt>
                <c:pt idx="1715">
                  <c:v>285.83333333333087</c:v>
                </c:pt>
                <c:pt idx="1716">
                  <c:v>285.99999999999721</c:v>
                </c:pt>
                <c:pt idx="1717">
                  <c:v>286.1666666666643</c:v>
                </c:pt>
                <c:pt idx="1718">
                  <c:v>286.33333333333098</c:v>
                </c:pt>
                <c:pt idx="1719">
                  <c:v>286.49999999999727</c:v>
                </c:pt>
                <c:pt idx="1720">
                  <c:v>286.6666666666643</c:v>
                </c:pt>
                <c:pt idx="1721">
                  <c:v>286.83333333333098</c:v>
                </c:pt>
                <c:pt idx="1722">
                  <c:v>286.99999999999733</c:v>
                </c:pt>
                <c:pt idx="1723">
                  <c:v>287.16666666666436</c:v>
                </c:pt>
                <c:pt idx="1724">
                  <c:v>287.33333333333132</c:v>
                </c:pt>
                <c:pt idx="1725">
                  <c:v>287.49999999999739</c:v>
                </c:pt>
                <c:pt idx="1726">
                  <c:v>287.66666666666441</c:v>
                </c:pt>
                <c:pt idx="1727">
                  <c:v>287.83333333333132</c:v>
                </c:pt>
                <c:pt idx="1728">
                  <c:v>287.99999999999739</c:v>
                </c:pt>
                <c:pt idx="1729">
                  <c:v>288.16666666666447</c:v>
                </c:pt>
                <c:pt idx="1730">
                  <c:v>288.33333333333132</c:v>
                </c:pt>
                <c:pt idx="1731">
                  <c:v>288.49999999999744</c:v>
                </c:pt>
                <c:pt idx="1732">
                  <c:v>288.66666666666458</c:v>
                </c:pt>
                <c:pt idx="1733">
                  <c:v>288.83333333333132</c:v>
                </c:pt>
                <c:pt idx="1734">
                  <c:v>288.9999999999975</c:v>
                </c:pt>
                <c:pt idx="1735">
                  <c:v>289.16666666666458</c:v>
                </c:pt>
                <c:pt idx="1736">
                  <c:v>289.33333333333132</c:v>
                </c:pt>
                <c:pt idx="1737">
                  <c:v>289.49999999999756</c:v>
                </c:pt>
                <c:pt idx="1738">
                  <c:v>289.6666666666647</c:v>
                </c:pt>
                <c:pt idx="1739">
                  <c:v>289.83333333333132</c:v>
                </c:pt>
                <c:pt idx="1740">
                  <c:v>289.99999999999761</c:v>
                </c:pt>
                <c:pt idx="1741">
                  <c:v>290.1666666666647</c:v>
                </c:pt>
                <c:pt idx="1742">
                  <c:v>290.33333333333138</c:v>
                </c:pt>
                <c:pt idx="1743">
                  <c:v>290.49999999999767</c:v>
                </c:pt>
                <c:pt idx="1744">
                  <c:v>290.66666666666475</c:v>
                </c:pt>
                <c:pt idx="1745">
                  <c:v>290.83333333333172</c:v>
                </c:pt>
                <c:pt idx="1746">
                  <c:v>290.99999999999778</c:v>
                </c:pt>
                <c:pt idx="1747">
                  <c:v>291.16666666666481</c:v>
                </c:pt>
                <c:pt idx="1748">
                  <c:v>291.33333333333172</c:v>
                </c:pt>
                <c:pt idx="1749">
                  <c:v>291.49999999999784</c:v>
                </c:pt>
                <c:pt idx="1750">
                  <c:v>291.66666666666487</c:v>
                </c:pt>
                <c:pt idx="1751">
                  <c:v>291.83333333333172</c:v>
                </c:pt>
                <c:pt idx="1752">
                  <c:v>291.99999999999824</c:v>
                </c:pt>
                <c:pt idx="1753">
                  <c:v>292.16666666666492</c:v>
                </c:pt>
                <c:pt idx="1754">
                  <c:v>292.33333333333172</c:v>
                </c:pt>
                <c:pt idx="1755">
                  <c:v>292.49999999999829</c:v>
                </c:pt>
                <c:pt idx="1756">
                  <c:v>292.66666666666498</c:v>
                </c:pt>
                <c:pt idx="1757">
                  <c:v>292.83333333333172</c:v>
                </c:pt>
                <c:pt idx="1758">
                  <c:v>292.99999999999829</c:v>
                </c:pt>
                <c:pt idx="1759">
                  <c:v>293.16666666666532</c:v>
                </c:pt>
                <c:pt idx="1760">
                  <c:v>293.33333333333172</c:v>
                </c:pt>
                <c:pt idx="1761">
                  <c:v>293.49999999999829</c:v>
                </c:pt>
                <c:pt idx="1762">
                  <c:v>293.66666666666532</c:v>
                </c:pt>
                <c:pt idx="1763">
                  <c:v>293.83333333333178</c:v>
                </c:pt>
                <c:pt idx="1764">
                  <c:v>293.99999999999829</c:v>
                </c:pt>
                <c:pt idx="1765">
                  <c:v>294.16666666666532</c:v>
                </c:pt>
                <c:pt idx="1766">
                  <c:v>294.33333333333201</c:v>
                </c:pt>
                <c:pt idx="1767">
                  <c:v>294.49999999999829</c:v>
                </c:pt>
                <c:pt idx="1768">
                  <c:v>294.66666666666532</c:v>
                </c:pt>
                <c:pt idx="1769">
                  <c:v>294.83333333333201</c:v>
                </c:pt>
                <c:pt idx="1770">
                  <c:v>294.99999999999829</c:v>
                </c:pt>
                <c:pt idx="1771">
                  <c:v>295.16666666666532</c:v>
                </c:pt>
                <c:pt idx="1772">
                  <c:v>295.33333333333201</c:v>
                </c:pt>
                <c:pt idx="1773">
                  <c:v>295.49999999999864</c:v>
                </c:pt>
                <c:pt idx="1774">
                  <c:v>295.66666666666532</c:v>
                </c:pt>
                <c:pt idx="1775">
                  <c:v>295.83333333333201</c:v>
                </c:pt>
                <c:pt idx="1776">
                  <c:v>295.99999999999869</c:v>
                </c:pt>
                <c:pt idx="1777">
                  <c:v>296.16666666666538</c:v>
                </c:pt>
                <c:pt idx="1778">
                  <c:v>296.33333333333206</c:v>
                </c:pt>
                <c:pt idx="1779">
                  <c:v>296.49999999999869</c:v>
                </c:pt>
                <c:pt idx="1780">
                  <c:v>296.66666666666572</c:v>
                </c:pt>
                <c:pt idx="1781">
                  <c:v>296.83333333333212</c:v>
                </c:pt>
                <c:pt idx="1782">
                  <c:v>296.99999999999869</c:v>
                </c:pt>
                <c:pt idx="1783">
                  <c:v>297.16666666666572</c:v>
                </c:pt>
                <c:pt idx="1784">
                  <c:v>297.33333333333218</c:v>
                </c:pt>
                <c:pt idx="1785">
                  <c:v>297.49999999999869</c:v>
                </c:pt>
                <c:pt idx="1786">
                  <c:v>297.66666666666572</c:v>
                </c:pt>
                <c:pt idx="1787">
                  <c:v>297.83333333333235</c:v>
                </c:pt>
                <c:pt idx="1788">
                  <c:v>297.99999999999869</c:v>
                </c:pt>
                <c:pt idx="1789">
                  <c:v>298.16666666666572</c:v>
                </c:pt>
                <c:pt idx="1790">
                  <c:v>298.33333333333235</c:v>
                </c:pt>
                <c:pt idx="1791">
                  <c:v>298.49999999999869</c:v>
                </c:pt>
                <c:pt idx="1792">
                  <c:v>298.66666666666572</c:v>
                </c:pt>
                <c:pt idx="1793">
                  <c:v>298.83333333333235</c:v>
                </c:pt>
                <c:pt idx="1794">
                  <c:v>298.99999999999869</c:v>
                </c:pt>
                <c:pt idx="1795">
                  <c:v>299.16666666666572</c:v>
                </c:pt>
                <c:pt idx="1796">
                  <c:v>299.3333333333324</c:v>
                </c:pt>
                <c:pt idx="1797">
                  <c:v>299.49999999999875</c:v>
                </c:pt>
                <c:pt idx="1798">
                  <c:v>299.66666666666578</c:v>
                </c:pt>
                <c:pt idx="1799">
                  <c:v>299.83333333333246</c:v>
                </c:pt>
                <c:pt idx="1800">
                  <c:v>299.99999999999881</c:v>
                </c:pt>
                <c:pt idx="1801">
                  <c:v>300.16666666666617</c:v>
                </c:pt>
                <c:pt idx="1802">
                  <c:v>300.33333333333252</c:v>
                </c:pt>
                <c:pt idx="1803">
                  <c:v>300.49999999999886</c:v>
                </c:pt>
                <c:pt idx="1804">
                  <c:v>300.66666666666623</c:v>
                </c:pt>
                <c:pt idx="1805">
                  <c:v>300.83333333333258</c:v>
                </c:pt>
                <c:pt idx="1806">
                  <c:v>300.99999999999892</c:v>
                </c:pt>
                <c:pt idx="1807">
                  <c:v>301.16666666666634</c:v>
                </c:pt>
                <c:pt idx="1808">
                  <c:v>301.33333333333275</c:v>
                </c:pt>
                <c:pt idx="1809">
                  <c:v>301.49999999999892</c:v>
                </c:pt>
                <c:pt idx="1810">
                  <c:v>301.6666666666664</c:v>
                </c:pt>
                <c:pt idx="1811">
                  <c:v>301.83333333333275</c:v>
                </c:pt>
                <c:pt idx="1812">
                  <c:v>301.99999999999898</c:v>
                </c:pt>
                <c:pt idx="1813">
                  <c:v>302.16666666666646</c:v>
                </c:pt>
                <c:pt idx="1814">
                  <c:v>302.33333333333275</c:v>
                </c:pt>
                <c:pt idx="1815">
                  <c:v>302.49999999999903</c:v>
                </c:pt>
                <c:pt idx="1816">
                  <c:v>302.66666666666652</c:v>
                </c:pt>
                <c:pt idx="1817">
                  <c:v>302.8333333333328</c:v>
                </c:pt>
                <c:pt idx="1818">
                  <c:v>302.99999999999909</c:v>
                </c:pt>
                <c:pt idx="1819">
                  <c:v>303.16666666666657</c:v>
                </c:pt>
                <c:pt idx="1820">
                  <c:v>303.33333333333286</c:v>
                </c:pt>
                <c:pt idx="1821">
                  <c:v>303.49999999999915</c:v>
                </c:pt>
                <c:pt idx="1822">
                  <c:v>303.66666666666663</c:v>
                </c:pt>
                <c:pt idx="1823">
                  <c:v>303.83333333333292</c:v>
                </c:pt>
                <c:pt idx="1824">
                  <c:v>303.9999999999992</c:v>
                </c:pt>
                <c:pt idx="1825">
                  <c:v>304.16666666666674</c:v>
                </c:pt>
                <c:pt idx="1826">
                  <c:v>304.33333333333297</c:v>
                </c:pt>
                <c:pt idx="1827">
                  <c:v>304.49999999999926</c:v>
                </c:pt>
                <c:pt idx="1828">
                  <c:v>304.66666666666674</c:v>
                </c:pt>
                <c:pt idx="1829">
                  <c:v>304.83333333333331</c:v>
                </c:pt>
                <c:pt idx="1830">
                  <c:v>304.99999999999926</c:v>
                </c:pt>
                <c:pt idx="1831">
                  <c:v>305.1666666666668</c:v>
                </c:pt>
                <c:pt idx="1832">
                  <c:v>305.33333333333331</c:v>
                </c:pt>
                <c:pt idx="1833">
                  <c:v>305.49999999999937</c:v>
                </c:pt>
                <c:pt idx="1834">
                  <c:v>305.66666666666686</c:v>
                </c:pt>
                <c:pt idx="1835">
                  <c:v>305.83333333333331</c:v>
                </c:pt>
                <c:pt idx="1836">
                  <c:v>305.99999999999943</c:v>
                </c:pt>
                <c:pt idx="1837">
                  <c:v>306.16666666666691</c:v>
                </c:pt>
                <c:pt idx="1838">
                  <c:v>306.33333333333331</c:v>
                </c:pt>
                <c:pt idx="1839">
                  <c:v>306.49999999999949</c:v>
                </c:pt>
                <c:pt idx="1840">
                  <c:v>306.66666666666697</c:v>
                </c:pt>
                <c:pt idx="1841">
                  <c:v>306.83333333333331</c:v>
                </c:pt>
                <c:pt idx="1842">
                  <c:v>306.99999999999955</c:v>
                </c:pt>
                <c:pt idx="1843">
                  <c:v>307.16666666666703</c:v>
                </c:pt>
                <c:pt idx="1844">
                  <c:v>307.33333333333331</c:v>
                </c:pt>
                <c:pt idx="1845">
                  <c:v>307.5</c:v>
                </c:pt>
                <c:pt idx="1846">
                  <c:v>307.66666666666708</c:v>
                </c:pt>
                <c:pt idx="1847">
                  <c:v>307.83333333333337</c:v>
                </c:pt>
                <c:pt idx="1848">
                  <c:v>308.00000000000006</c:v>
                </c:pt>
                <c:pt idx="1849">
                  <c:v>308.16666666666708</c:v>
                </c:pt>
                <c:pt idx="1850">
                  <c:v>308.33333333333348</c:v>
                </c:pt>
                <c:pt idx="1851">
                  <c:v>308.50000000000011</c:v>
                </c:pt>
                <c:pt idx="1852">
                  <c:v>308.66666666666708</c:v>
                </c:pt>
                <c:pt idx="1853">
                  <c:v>308.83333333333348</c:v>
                </c:pt>
                <c:pt idx="1854">
                  <c:v>309.00000000000017</c:v>
                </c:pt>
                <c:pt idx="1855">
                  <c:v>309.16666666666708</c:v>
                </c:pt>
                <c:pt idx="1856">
                  <c:v>309.33333333333371</c:v>
                </c:pt>
                <c:pt idx="1857">
                  <c:v>309.50000000000028</c:v>
                </c:pt>
                <c:pt idx="1858">
                  <c:v>309.66666666666708</c:v>
                </c:pt>
                <c:pt idx="1859">
                  <c:v>309.83333333333371</c:v>
                </c:pt>
                <c:pt idx="1860">
                  <c:v>310.00000000000028</c:v>
                </c:pt>
                <c:pt idx="1861">
                  <c:v>310.16666666666708</c:v>
                </c:pt>
                <c:pt idx="1862">
                  <c:v>310.33333333333371</c:v>
                </c:pt>
                <c:pt idx="1863">
                  <c:v>310.50000000000034</c:v>
                </c:pt>
                <c:pt idx="1864">
                  <c:v>310.66666666666708</c:v>
                </c:pt>
                <c:pt idx="1865">
                  <c:v>310.83333333333371</c:v>
                </c:pt>
                <c:pt idx="1866">
                  <c:v>311.0000000000004</c:v>
                </c:pt>
                <c:pt idx="1867">
                  <c:v>311.16666666666708</c:v>
                </c:pt>
                <c:pt idx="1868">
                  <c:v>311.33333333333377</c:v>
                </c:pt>
                <c:pt idx="1869">
                  <c:v>311.50000000000045</c:v>
                </c:pt>
                <c:pt idx="1870">
                  <c:v>311.66666666666731</c:v>
                </c:pt>
                <c:pt idx="1871">
                  <c:v>311.83333333333388</c:v>
                </c:pt>
                <c:pt idx="1872">
                  <c:v>312.00000000000051</c:v>
                </c:pt>
                <c:pt idx="1873">
                  <c:v>312.16666666666731</c:v>
                </c:pt>
                <c:pt idx="1874">
                  <c:v>312.33333333333388</c:v>
                </c:pt>
                <c:pt idx="1875">
                  <c:v>312.50000000000057</c:v>
                </c:pt>
                <c:pt idx="1876">
                  <c:v>312.66666666666731</c:v>
                </c:pt>
                <c:pt idx="1877">
                  <c:v>312.833333333334</c:v>
                </c:pt>
                <c:pt idx="1878">
                  <c:v>313.00000000000068</c:v>
                </c:pt>
                <c:pt idx="1879">
                  <c:v>313.16666666666731</c:v>
                </c:pt>
                <c:pt idx="1880">
                  <c:v>313.333333333334</c:v>
                </c:pt>
                <c:pt idx="1881">
                  <c:v>313.50000000000068</c:v>
                </c:pt>
                <c:pt idx="1882">
                  <c:v>313.66666666666737</c:v>
                </c:pt>
                <c:pt idx="1883">
                  <c:v>313.83333333333405</c:v>
                </c:pt>
                <c:pt idx="1884">
                  <c:v>314.00000000000074</c:v>
                </c:pt>
                <c:pt idx="1885">
                  <c:v>314.16666666666742</c:v>
                </c:pt>
                <c:pt idx="1886">
                  <c:v>314.33333333333411</c:v>
                </c:pt>
                <c:pt idx="1887">
                  <c:v>314.5000000000008</c:v>
                </c:pt>
                <c:pt idx="1888">
                  <c:v>314.66666666666748</c:v>
                </c:pt>
                <c:pt idx="1889">
                  <c:v>314.83333333333417</c:v>
                </c:pt>
                <c:pt idx="1890">
                  <c:v>315.00000000000085</c:v>
                </c:pt>
                <c:pt idx="1891">
                  <c:v>315.16666666666771</c:v>
                </c:pt>
                <c:pt idx="1892">
                  <c:v>315.33333333333422</c:v>
                </c:pt>
                <c:pt idx="1893">
                  <c:v>315.50000000000091</c:v>
                </c:pt>
                <c:pt idx="1894">
                  <c:v>315.66666666666771</c:v>
                </c:pt>
                <c:pt idx="1895">
                  <c:v>315.83333333333428</c:v>
                </c:pt>
                <c:pt idx="1896">
                  <c:v>316.00000000000097</c:v>
                </c:pt>
                <c:pt idx="1897">
                  <c:v>316.16666666666771</c:v>
                </c:pt>
                <c:pt idx="1898">
                  <c:v>316.33333333333434</c:v>
                </c:pt>
                <c:pt idx="1899">
                  <c:v>316.50000000000102</c:v>
                </c:pt>
                <c:pt idx="1900">
                  <c:v>316.66666666666771</c:v>
                </c:pt>
                <c:pt idx="1901">
                  <c:v>316.83333333333439</c:v>
                </c:pt>
                <c:pt idx="1902">
                  <c:v>317.00000000000108</c:v>
                </c:pt>
                <c:pt idx="1903">
                  <c:v>317.16666666666777</c:v>
                </c:pt>
                <c:pt idx="1904">
                  <c:v>317.33333333333445</c:v>
                </c:pt>
                <c:pt idx="1905">
                  <c:v>317.50000000000131</c:v>
                </c:pt>
                <c:pt idx="1906">
                  <c:v>317.66666666666782</c:v>
                </c:pt>
                <c:pt idx="1907">
                  <c:v>317.83333333333451</c:v>
                </c:pt>
                <c:pt idx="1908">
                  <c:v>318.00000000000131</c:v>
                </c:pt>
                <c:pt idx="1909">
                  <c:v>318.16666666666788</c:v>
                </c:pt>
                <c:pt idx="1910">
                  <c:v>318.33333333333456</c:v>
                </c:pt>
                <c:pt idx="1911">
                  <c:v>318.50000000000131</c:v>
                </c:pt>
                <c:pt idx="1912">
                  <c:v>318.66666666666828</c:v>
                </c:pt>
                <c:pt idx="1913">
                  <c:v>318.83333333333462</c:v>
                </c:pt>
                <c:pt idx="1914">
                  <c:v>319.00000000000131</c:v>
                </c:pt>
                <c:pt idx="1915">
                  <c:v>319.16666666666833</c:v>
                </c:pt>
                <c:pt idx="1916">
                  <c:v>319.33333333333468</c:v>
                </c:pt>
                <c:pt idx="1917">
                  <c:v>319.50000000000136</c:v>
                </c:pt>
                <c:pt idx="1918">
                  <c:v>319.66666666666839</c:v>
                </c:pt>
                <c:pt idx="1919">
                  <c:v>319.83333333333474</c:v>
                </c:pt>
                <c:pt idx="1920">
                  <c:v>320.00000000000142</c:v>
                </c:pt>
                <c:pt idx="1921">
                  <c:v>320.16666666666845</c:v>
                </c:pt>
                <c:pt idx="1922">
                  <c:v>320.33333333333479</c:v>
                </c:pt>
                <c:pt idx="1923">
                  <c:v>320.50000000000148</c:v>
                </c:pt>
                <c:pt idx="1924">
                  <c:v>320.6666666666685</c:v>
                </c:pt>
                <c:pt idx="1925">
                  <c:v>320.83333333333485</c:v>
                </c:pt>
                <c:pt idx="1926">
                  <c:v>321.00000000000171</c:v>
                </c:pt>
                <c:pt idx="1927">
                  <c:v>321.16666666666856</c:v>
                </c:pt>
                <c:pt idx="1928">
                  <c:v>321.33333333333491</c:v>
                </c:pt>
                <c:pt idx="1929">
                  <c:v>321.50000000000171</c:v>
                </c:pt>
                <c:pt idx="1930">
                  <c:v>321.66666666666862</c:v>
                </c:pt>
                <c:pt idx="1931">
                  <c:v>321.83333333333496</c:v>
                </c:pt>
                <c:pt idx="1932">
                  <c:v>322.00000000000171</c:v>
                </c:pt>
                <c:pt idx="1933">
                  <c:v>322.16666666666868</c:v>
                </c:pt>
                <c:pt idx="1934">
                  <c:v>322.33333333333502</c:v>
                </c:pt>
                <c:pt idx="1935">
                  <c:v>322.50000000000171</c:v>
                </c:pt>
                <c:pt idx="1936">
                  <c:v>322.66666666666873</c:v>
                </c:pt>
                <c:pt idx="1937">
                  <c:v>322.83333333333508</c:v>
                </c:pt>
                <c:pt idx="1938">
                  <c:v>323.00000000000176</c:v>
                </c:pt>
                <c:pt idx="1939">
                  <c:v>323.16666666666879</c:v>
                </c:pt>
                <c:pt idx="1940">
                  <c:v>323.3333333333353</c:v>
                </c:pt>
                <c:pt idx="1941">
                  <c:v>323.50000000000182</c:v>
                </c:pt>
                <c:pt idx="1942">
                  <c:v>323.66666666666885</c:v>
                </c:pt>
                <c:pt idx="1943">
                  <c:v>323.8333333333353</c:v>
                </c:pt>
                <c:pt idx="1944">
                  <c:v>324.00000000000188</c:v>
                </c:pt>
                <c:pt idx="1945">
                  <c:v>324.1666666666689</c:v>
                </c:pt>
                <c:pt idx="1946">
                  <c:v>324.3333333333353</c:v>
                </c:pt>
                <c:pt idx="1947">
                  <c:v>324.50000000000205</c:v>
                </c:pt>
                <c:pt idx="1948">
                  <c:v>324.66666666666896</c:v>
                </c:pt>
                <c:pt idx="1949">
                  <c:v>324.8333333333353</c:v>
                </c:pt>
                <c:pt idx="1950">
                  <c:v>325.00000000000205</c:v>
                </c:pt>
                <c:pt idx="1951">
                  <c:v>325.16666666666902</c:v>
                </c:pt>
                <c:pt idx="1952">
                  <c:v>325.33333333333536</c:v>
                </c:pt>
                <c:pt idx="1953">
                  <c:v>325.50000000000205</c:v>
                </c:pt>
                <c:pt idx="1954">
                  <c:v>325.66666666666902</c:v>
                </c:pt>
                <c:pt idx="1955">
                  <c:v>325.83333333333542</c:v>
                </c:pt>
                <c:pt idx="1956">
                  <c:v>326.0000000000021</c:v>
                </c:pt>
                <c:pt idx="1957">
                  <c:v>326.16666666666902</c:v>
                </c:pt>
                <c:pt idx="1958">
                  <c:v>326.33333333333547</c:v>
                </c:pt>
                <c:pt idx="1959">
                  <c:v>326.50000000000216</c:v>
                </c:pt>
                <c:pt idx="1960">
                  <c:v>326.66666666666902</c:v>
                </c:pt>
                <c:pt idx="1961">
                  <c:v>326.8333333333357</c:v>
                </c:pt>
                <c:pt idx="1962">
                  <c:v>327.00000000000222</c:v>
                </c:pt>
                <c:pt idx="1963">
                  <c:v>327.16666666666902</c:v>
                </c:pt>
                <c:pt idx="1964">
                  <c:v>327.3333333333357</c:v>
                </c:pt>
                <c:pt idx="1965">
                  <c:v>327.50000000000227</c:v>
                </c:pt>
                <c:pt idx="1966">
                  <c:v>327.66666666666902</c:v>
                </c:pt>
                <c:pt idx="1967">
                  <c:v>327.8333333333357</c:v>
                </c:pt>
                <c:pt idx="1968">
                  <c:v>328.00000000000233</c:v>
                </c:pt>
                <c:pt idx="1969">
                  <c:v>328.16666666666902</c:v>
                </c:pt>
                <c:pt idx="1970">
                  <c:v>328.3333333333357</c:v>
                </c:pt>
                <c:pt idx="1971">
                  <c:v>328.50000000000239</c:v>
                </c:pt>
                <c:pt idx="1972">
                  <c:v>328.66666666666907</c:v>
                </c:pt>
                <c:pt idx="1973">
                  <c:v>328.83333333333576</c:v>
                </c:pt>
                <c:pt idx="1974">
                  <c:v>329.00000000000244</c:v>
                </c:pt>
                <c:pt idx="1975">
                  <c:v>329.1666666666693</c:v>
                </c:pt>
                <c:pt idx="1976">
                  <c:v>329.33333333333582</c:v>
                </c:pt>
                <c:pt idx="1977">
                  <c:v>329.5000000000025</c:v>
                </c:pt>
                <c:pt idx="1978">
                  <c:v>329.6666666666693</c:v>
                </c:pt>
                <c:pt idx="1979">
                  <c:v>329.83333333333587</c:v>
                </c:pt>
                <c:pt idx="1980">
                  <c:v>330.00000000000256</c:v>
                </c:pt>
                <c:pt idx="1981">
                  <c:v>330.1666666666693</c:v>
                </c:pt>
                <c:pt idx="1982">
                  <c:v>330.33333333333627</c:v>
                </c:pt>
                <c:pt idx="1983">
                  <c:v>330.50000000000261</c:v>
                </c:pt>
              </c:numCache>
            </c:numRef>
          </c:xVal>
          <c:yVal>
            <c:numRef>
              <c:f>'serie 20'!$E$2:$E$1985</c:f>
            </c:numRef>
          </c:yVal>
        </c:ser>
        <c:axId val="63954304"/>
        <c:axId val="64365696"/>
      </c:scatterChart>
      <c:valAx>
        <c:axId val="63954304"/>
        <c:scaling>
          <c:orientation val="minMax"/>
        </c:scaling>
        <c:axPos val="b"/>
        <c:numFmt formatCode="0.0" sourceLinked="1"/>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64365696"/>
        <c:crosses val="autoZero"/>
        <c:crossBetween val="midCat"/>
      </c:valAx>
      <c:valAx>
        <c:axId val="64365696"/>
        <c:scaling>
          <c:orientation val="minMax"/>
        </c:scaling>
        <c:axPos val="l"/>
        <c:majorGridlines>
          <c:spPr>
            <a:ln w="3175">
              <a:solidFill>
                <a:srgbClr val="000000"/>
              </a:solidFill>
              <a:prstDash val="solid"/>
            </a:ln>
          </c:spPr>
        </c:majorGridlines>
        <c:numFmt formatCode="General" sourceLinked="1"/>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63954304"/>
        <c:crosses val="autoZero"/>
        <c:crossBetween val="midCat"/>
      </c:valAx>
      <c:spPr>
        <a:solidFill>
          <a:srgbClr val="C0C0C0"/>
        </a:solidFill>
        <a:ln w="12700">
          <a:solidFill>
            <a:srgbClr val="808080"/>
          </a:solidFill>
          <a:prstDash val="solid"/>
        </a:ln>
      </c:spPr>
    </c:plotArea>
    <c:legend>
      <c:legendPos val="r"/>
      <c:layout>
        <c:manualLayout>
          <c:xMode val="edge"/>
          <c:yMode val="edge"/>
          <c:x val="0.695239876100891"/>
          <c:y val="0.42965069293992275"/>
          <c:w val="0.28940491314215627"/>
          <c:h val="8.0412371134020666E-2"/>
        </c:manualLayout>
      </c:layout>
      <c:spPr>
        <a:solidFill>
          <a:srgbClr val="FFFFFF"/>
        </a:solidFill>
        <a:ln w="3175">
          <a:solidFill>
            <a:srgbClr val="000000"/>
          </a:solidFill>
          <a:prstDash val="solid"/>
        </a:ln>
      </c:spPr>
      <c:txPr>
        <a:bodyPr/>
        <a:lstStyle/>
        <a:p>
          <a:pPr>
            <a:defRPr sz="735" b="0" i="0" u="none" strike="noStrike" baseline="0">
              <a:solidFill>
                <a:srgbClr val="000000"/>
              </a:solidFill>
              <a:latin typeface="Arial"/>
              <a:ea typeface="Arial"/>
              <a:cs typeface="Arial"/>
            </a:defRPr>
          </a:pPr>
          <a:endParaRPr lang="en-US"/>
        </a:p>
      </c:txPr>
    </c:legend>
    <c:plotVisOnly val="1"/>
    <c:dispBlanksAs val="gap"/>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7CC04D-8050-4D9F-9074-C861E916D5E6}" type="datetimeFigureOut">
              <a:rPr lang="en-US" smtClean="0"/>
              <a:pPr/>
              <a:t>9/14/2011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85866D-E126-40C0-AC73-4BC890547FE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85866D-E126-40C0-AC73-4BC890547FEA}"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85866D-E126-40C0-AC73-4BC890547FEA}"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85866D-E126-40C0-AC73-4BC890547FEA}"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85866D-E126-40C0-AC73-4BC890547FEA}"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85866D-E126-40C0-AC73-4BC890547FEA}"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85866D-E126-40C0-AC73-4BC890547FEA}"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85866D-E126-40C0-AC73-4BC890547FEA}"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85866D-E126-40C0-AC73-4BC890547FEA}"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85866D-E126-40C0-AC73-4BC890547FEA}"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85866D-E126-40C0-AC73-4BC890547FEA}"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85866D-E126-40C0-AC73-4BC890547FEA}"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85866D-E126-40C0-AC73-4BC890547FEA}"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85866D-E126-40C0-AC73-4BC890547FEA}"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856A359-9D8F-4924-93E4-65A5A1D3B634}"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85866D-E126-40C0-AC73-4BC890547FEA}"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85866D-E126-40C0-AC73-4BC890547FEA}"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F3F543E-38FF-4147-AF6C-02D35793A0D9}" type="slidenum">
              <a:rPr lang="en-US" smtClean="0">
                <a:solidFill>
                  <a:prstClr val="black"/>
                </a:solidFill>
              </a:rPr>
              <a:pPr/>
              <a:t>24</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solidFill>
                  <a:prstClr val="black"/>
                </a:solidFill>
              </a:rPr>
              <a:pPr/>
              <a:t>3</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2E3EC1-116E-47AD-911A-FE28B96BD2C3}" type="slidenum">
              <a:rPr lang="en-US" smtClean="0">
                <a:solidFill>
                  <a:prstClr val="black"/>
                </a:solidFill>
              </a:rPr>
              <a:pPr/>
              <a:t>4</a:t>
            </a:fld>
            <a:endParaRPr 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85866D-E126-40C0-AC73-4BC890547FEA}"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85866D-E126-40C0-AC73-4BC890547FEA}"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85866D-E126-40C0-AC73-4BC890547FEA}"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85866D-E126-40C0-AC73-4BC890547FEA}"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85866D-E126-40C0-AC73-4BC890547FEA}"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f"/><Relationship Id="rId1" Type="http://schemas.openxmlformats.org/officeDocument/2006/relationships/slideMaster" Target="../slideMasters/slideMaster2.xml"/><Relationship Id="rId4" Type="http://schemas.openxmlformats.org/officeDocument/2006/relationships/image" Target="../media/image3.jpe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DF3C800-F1B5-46FA-88A0-877E4F09A373}" type="datetimeFigureOut">
              <a:rPr lang="en-US" smtClean="0"/>
              <a:pPr/>
              <a:t>9/14/2011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87377E-7482-44AD-AED0-C733113479A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F3C800-F1B5-46FA-88A0-877E4F09A373}" type="datetimeFigureOut">
              <a:rPr lang="en-US" smtClean="0"/>
              <a:pPr/>
              <a:t>9/14/2011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87377E-7482-44AD-AED0-C733113479A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F3C800-F1B5-46FA-88A0-877E4F09A373}" type="datetimeFigureOut">
              <a:rPr lang="en-US" smtClean="0"/>
              <a:pPr/>
              <a:t>9/14/2011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87377E-7482-44AD-AED0-C733113479AC}"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581825E-D78D-482A-9579-1867B01DC5A7}" type="datetimeFigureOut">
              <a:rPr lang="en-US" smtClean="0">
                <a:solidFill>
                  <a:prstClr val="black">
                    <a:tint val="75000"/>
                  </a:prstClr>
                </a:solidFill>
              </a:rPr>
              <a:pPr/>
              <a:t>9/14/2011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81825E-D78D-482A-9579-1867B01DC5A7}" type="datetimeFigureOut">
              <a:rPr lang="en-US" smtClean="0">
                <a:solidFill>
                  <a:prstClr val="black">
                    <a:tint val="75000"/>
                  </a:prstClr>
                </a:solidFill>
              </a:rPr>
              <a:pPr/>
              <a:t>9/14/2011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81825E-D78D-482A-9579-1867B01DC5A7}" type="datetimeFigureOut">
              <a:rPr lang="en-US" smtClean="0">
                <a:solidFill>
                  <a:prstClr val="black">
                    <a:tint val="75000"/>
                  </a:prstClr>
                </a:solidFill>
              </a:rPr>
              <a:pPr/>
              <a:t>9/14/2011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581825E-D78D-482A-9579-1867B01DC5A7}" type="datetimeFigureOut">
              <a:rPr lang="en-US" smtClean="0">
                <a:solidFill>
                  <a:prstClr val="black">
                    <a:tint val="75000"/>
                  </a:prstClr>
                </a:solidFill>
              </a:rPr>
              <a:pPr/>
              <a:t>9/14/2011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581825E-D78D-482A-9579-1867B01DC5A7}" type="datetimeFigureOut">
              <a:rPr lang="en-US" smtClean="0">
                <a:solidFill>
                  <a:prstClr val="black">
                    <a:tint val="75000"/>
                  </a:prstClr>
                </a:solidFill>
              </a:rPr>
              <a:pPr/>
              <a:t>9/14/2011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581825E-D78D-482A-9579-1867B01DC5A7}" type="datetimeFigureOut">
              <a:rPr lang="en-US" smtClean="0">
                <a:solidFill>
                  <a:prstClr val="black">
                    <a:tint val="75000"/>
                  </a:prstClr>
                </a:solidFill>
              </a:rPr>
              <a:pPr/>
              <a:t>9/14/2011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13" name="Picture 2" descr="G:\Departments\EN\Groups\MME\MM\Metallurgy\MEB-Sigma\MAichele\TD18 KEK-SLAC postmortem inspection\Slice B\TD18_KEK-SLAC_B-DS-42.tif"/>
          <p:cNvPicPr>
            <a:picLocks noChangeAspect="1" noChangeArrowheads="1"/>
          </p:cNvPicPr>
          <p:nvPr userDrawn="1"/>
        </p:nvPicPr>
        <p:blipFill>
          <a:blip r:embed="rId2" cstate="print">
            <a:lum bright="50000" contrast="-75000"/>
          </a:blip>
          <a:srcRect l="18756" b="19078"/>
          <a:stretch>
            <a:fillRect/>
          </a:stretch>
        </p:blipFill>
        <p:spPr bwMode="auto">
          <a:xfrm>
            <a:off x="0" y="0"/>
            <a:ext cx="9180512" cy="6858000"/>
          </a:xfrm>
          <a:prstGeom prst="rect">
            <a:avLst/>
          </a:prstGeom>
          <a:noFill/>
        </p:spPr>
      </p:pic>
      <p:sp>
        <p:nvSpPr>
          <p:cNvPr id="2" name="Date Placeholder 1"/>
          <p:cNvSpPr>
            <a:spLocks noGrp="1"/>
          </p:cNvSpPr>
          <p:nvPr>
            <p:ph type="dt" sz="half" idx="10"/>
          </p:nvPr>
        </p:nvSpPr>
        <p:spPr/>
        <p:txBody>
          <a:bodyPr/>
          <a:lstStyle/>
          <a:p>
            <a:fld id="{E581825E-D78D-482A-9579-1867B01DC5A7}" type="datetimeFigureOut">
              <a:rPr lang="en-US" smtClean="0">
                <a:solidFill>
                  <a:prstClr val="black">
                    <a:tint val="75000"/>
                  </a:prstClr>
                </a:solidFill>
              </a:rPr>
              <a:pPr/>
              <a:t>9/14/2011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pic>
        <p:nvPicPr>
          <p:cNvPr id="6" name="Picture 11"/>
          <p:cNvPicPr>
            <a:picLocks noChangeAspect="1" noChangeArrowheads="1"/>
          </p:cNvPicPr>
          <p:nvPr userDrawn="1"/>
        </p:nvPicPr>
        <p:blipFill>
          <a:blip r:embed="rId3" cstate="print"/>
          <a:srcRect/>
          <a:stretch>
            <a:fillRect/>
          </a:stretch>
        </p:blipFill>
        <p:spPr bwMode="auto">
          <a:xfrm>
            <a:off x="35496" y="44624"/>
            <a:ext cx="806450" cy="806450"/>
          </a:xfrm>
          <a:prstGeom prst="rect">
            <a:avLst/>
          </a:prstGeom>
          <a:noFill/>
          <a:ln w="9525">
            <a:noFill/>
            <a:miter lim="800000"/>
            <a:headEnd/>
            <a:tailEnd/>
          </a:ln>
          <a:effectLst/>
        </p:spPr>
      </p:pic>
      <p:pic>
        <p:nvPicPr>
          <p:cNvPr id="9" name="Picture 2" descr="\\CERN\dfs\Workspaces\w\Wuensch\Photographs, logo\artwork\CLIC logos\CLIC-Logo-Color-BB.jpg"/>
          <p:cNvPicPr>
            <a:picLocks noChangeAspect="1" noChangeArrowheads="1"/>
          </p:cNvPicPr>
          <p:nvPr userDrawn="1"/>
        </p:nvPicPr>
        <p:blipFill>
          <a:blip r:embed="rId4" cstate="print">
            <a:clrChange>
              <a:clrFrom>
                <a:srgbClr val="000000"/>
              </a:clrFrom>
              <a:clrTo>
                <a:srgbClr val="000000">
                  <a:alpha val="0"/>
                </a:srgbClr>
              </a:clrTo>
            </a:clrChange>
          </a:blip>
          <a:srcRect/>
          <a:stretch>
            <a:fillRect/>
          </a:stretch>
        </p:blipFill>
        <p:spPr bwMode="auto">
          <a:xfrm>
            <a:off x="8235280" y="0"/>
            <a:ext cx="908720" cy="908720"/>
          </a:xfrm>
          <a:prstGeom prst="rect">
            <a:avLst/>
          </a:prstGeom>
          <a:noFill/>
        </p:spPr>
      </p:pic>
      <p:sp>
        <p:nvSpPr>
          <p:cNvPr id="10" name="TextBox 9"/>
          <p:cNvSpPr txBox="1"/>
          <p:nvPr userDrawn="1"/>
        </p:nvSpPr>
        <p:spPr>
          <a:xfrm>
            <a:off x="6" y="6488668"/>
            <a:ext cx="1414554" cy="369332"/>
          </a:xfrm>
          <a:prstGeom prst="rect">
            <a:avLst/>
          </a:prstGeom>
          <a:noFill/>
        </p:spPr>
        <p:txBody>
          <a:bodyPr wrap="none" rtlCol="0">
            <a:spAutoFit/>
          </a:bodyPr>
          <a:lstStyle/>
          <a:p>
            <a:r>
              <a:rPr lang="en-US" dirty="0">
                <a:solidFill>
                  <a:prstClr val="white">
                    <a:lumMod val="50000"/>
                  </a:prstClr>
                </a:solidFill>
              </a:rPr>
              <a:t>CLIC meeting</a:t>
            </a:r>
          </a:p>
        </p:txBody>
      </p:sp>
      <p:sp>
        <p:nvSpPr>
          <p:cNvPr id="11" name="TextBox 10"/>
          <p:cNvSpPr txBox="1"/>
          <p:nvPr userDrawn="1"/>
        </p:nvSpPr>
        <p:spPr>
          <a:xfrm>
            <a:off x="3491886" y="6488668"/>
            <a:ext cx="1735155" cy="369332"/>
          </a:xfrm>
          <a:prstGeom prst="rect">
            <a:avLst/>
          </a:prstGeom>
          <a:noFill/>
        </p:spPr>
        <p:txBody>
          <a:bodyPr wrap="none" rtlCol="0">
            <a:spAutoFit/>
          </a:bodyPr>
          <a:lstStyle/>
          <a:p>
            <a:r>
              <a:rPr lang="en-US" dirty="0">
                <a:solidFill>
                  <a:prstClr val="white">
                    <a:lumMod val="50000"/>
                  </a:prstClr>
                </a:solidFill>
              </a:rPr>
              <a:t>Walter Wuensch</a:t>
            </a:r>
          </a:p>
        </p:txBody>
      </p:sp>
      <p:sp>
        <p:nvSpPr>
          <p:cNvPr id="12" name="TextBox 11"/>
          <p:cNvSpPr txBox="1"/>
          <p:nvPr userDrawn="1"/>
        </p:nvSpPr>
        <p:spPr>
          <a:xfrm>
            <a:off x="7860764" y="6488668"/>
            <a:ext cx="1283236" cy="369332"/>
          </a:xfrm>
          <a:prstGeom prst="rect">
            <a:avLst/>
          </a:prstGeom>
          <a:noFill/>
        </p:spPr>
        <p:txBody>
          <a:bodyPr wrap="none" rtlCol="0">
            <a:spAutoFit/>
          </a:bodyPr>
          <a:lstStyle/>
          <a:p>
            <a:r>
              <a:rPr lang="en-US" dirty="0">
                <a:solidFill>
                  <a:prstClr val="white">
                    <a:lumMod val="50000"/>
                  </a:prstClr>
                </a:solidFill>
              </a:rPr>
              <a:t>6 May 2011</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6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81825E-D78D-482A-9579-1867B01DC5A7}" type="datetimeFigureOut">
              <a:rPr lang="en-US" smtClean="0">
                <a:solidFill>
                  <a:prstClr val="black">
                    <a:tint val="75000"/>
                  </a:prstClr>
                </a:solidFill>
              </a:rPr>
              <a:pPr/>
              <a:t>9/14/2011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F3C800-F1B5-46FA-88A0-877E4F09A373}" type="datetimeFigureOut">
              <a:rPr lang="en-US" smtClean="0"/>
              <a:pPr/>
              <a:t>9/14/2011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87377E-7482-44AD-AED0-C733113479AC}"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81825E-D78D-482A-9579-1867B01DC5A7}" type="datetimeFigureOut">
              <a:rPr lang="en-US" smtClean="0">
                <a:solidFill>
                  <a:prstClr val="black">
                    <a:tint val="75000"/>
                  </a:prstClr>
                </a:solidFill>
              </a:rPr>
              <a:pPr/>
              <a:t>9/14/2011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81825E-D78D-482A-9579-1867B01DC5A7}" type="datetimeFigureOut">
              <a:rPr lang="en-US" smtClean="0">
                <a:solidFill>
                  <a:prstClr val="black">
                    <a:tint val="75000"/>
                  </a:prstClr>
                </a:solidFill>
              </a:rPr>
              <a:pPr/>
              <a:t>9/14/2011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5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5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81825E-D78D-482A-9579-1867B01DC5A7}" type="datetimeFigureOut">
              <a:rPr lang="en-US" smtClean="0">
                <a:solidFill>
                  <a:prstClr val="black">
                    <a:tint val="75000"/>
                  </a:prstClr>
                </a:solidFill>
              </a:rPr>
              <a:pPr/>
              <a:t>9/14/2011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F3C800-F1B5-46FA-88A0-877E4F09A373}" type="datetimeFigureOut">
              <a:rPr lang="en-US" smtClean="0"/>
              <a:pPr/>
              <a:t>9/14/2011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87377E-7482-44AD-AED0-C733113479AC}"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F3C800-F1B5-46FA-88A0-877E4F09A373}" type="datetimeFigureOut">
              <a:rPr lang="en-US" smtClean="0"/>
              <a:pPr/>
              <a:t>9/14/2011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87377E-7482-44AD-AED0-C733113479AC}"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F3C800-F1B5-46FA-88A0-877E4F09A373}" type="datetimeFigureOut">
              <a:rPr lang="en-US" smtClean="0"/>
              <a:pPr/>
              <a:t>9/14/2011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87377E-7482-44AD-AED0-C733113479A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F3C800-F1B5-46FA-88A0-877E4F09A373}" type="datetimeFigureOut">
              <a:rPr lang="en-US" smtClean="0"/>
              <a:pPr/>
              <a:t>9/14/2011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87377E-7482-44AD-AED0-C733113479A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F3C800-F1B5-46FA-88A0-877E4F09A373}" type="datetimeFigureOut">
              <a:rPr lang="en-US" smtClean="0"/>
              <a:pPr/>
              <a:t>9/14/2011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87377E-7482-44AD-AED0-C733113479A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F3C800-F1B5-46FA-88A0-877E4F09A373}" type="datetimeFigureOut">
              <a:rPr lang="en-US" smtClean="0"/>
              <a:pPr/>
              <a:t>9/14/2011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87377E-7482-44AD-AED0-C733113479A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F3C800-F1B5-46FA-88A0-877E4F09A373}" type="datetimeFigureOut">
              <a:rPr lang="en-US" smtClean="0"/>
              <a:pPr/>
              <a:t>9/14/2011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87377E-7482-44AD-AED0-C733113479A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F3C800-F1B5-46FA-88A0-877E4F09A373}" type="datetimeFigureOut">
              <a:rPr lang="en-US" smtClean="0"/>
              <a:pPr/>
              <a:t>9/14/2011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87377E-7482-44AD-AED0-C733113479A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6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81825E-D78D-482A-9579-1867B01DC5A7}" type="datetimeFigureOut">
              <a:rPr lang="en-US" smtClean="0">
                <a:solidFill>
                  <a:prstClr val="black">
                    <a:tint val="75000"/>
                  </a:prstClr>
                </a:solidFill>
              </a:rPr>
              <a:pPr/>
              <a:t>9/14/2011</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6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6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34CD6E-A862-49E2-9B43-579DAEA5ADE9}"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9/14/2011</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beam.acclab.helsinki.fi/hip/mevarc11/programme.php"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tiff"/><Relationship Id="rId4" Type="http://schemas.openxmlformats.org/officeDocument/2006/relationships/image" Target="../media/image24.tif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13" Type="http://schemas.openxmlformats.org/officeDocument/2006/relationships/image" Target="../media/image38.tiff"/><Relationship Id="rId18" Type="http://schemas.openxmlformats.org/officeDocument/2006/relationships/image" Target="../media/image43.tiff"/><Relationship Id="rId26" Type="http://schemas.openxmlformats.org/officeDocument/2006/relationships/image" Target="../media/image51.tiff"/><Relationship Id="rId39" Type="http://schemas.openxmlformats.org/officeDocument/2006/relationships/image" Target="../media/image64.tiff"/><Relationship Id="rId21" Type="http://schemas.openxmlformats.org/officeDocument/2006/relationships/image" Target="../media/image46.tiff"/><Relationship Id="rId34" Type="http://schemas.openxmlformats.org/officeDocument/2006/relationships/image" Target="../media/image59.tiff"/><Relationship Id="rId42" Type="http://schemas.openxmlformats.org/officeDocument/2006/relationships/image" Target="../media/image67.tiff"/><Relationship Id="rId47" Type="http://schemas.openxmlformats.org/officeDocument/2006/relationships/image" Target="../media/image72.tiff"/><Relationship Id="rId50" Type="http://schemas.openxmlformats.org/officeDocument/2006/relationships/image" Target="../media/image75.tiff"/><Relationship Id="rId55" Type="http://schemas.openxmlformats.org/officeDocument/2006/relationships/image" Target="../media/image79.tiff"/><Relationship Id="rId63" Type="http://schemas.openxmlformats.org/officeDocument/2006/relationships/image" Target="../media/image87.tiff"/><Relationship Id="rId7" Type="http://schemas.openxmlformats.org/officeDocument/2006/relationships/image" Target="../media/image32.tiff"/><Relationship Id="rId2" Type="http://schemas.openxmlformats.org/officeDocument/2006/relationships/notesSlide" Target="../notesSlides/notesSlide24.xml"/><Relationship Id="rId16" Type="http://schemas.openxmlformats.org/officeDocument/2006/relationships/image" Target="../media/image41.tiff"/><Relationship Id="rId29" Type="http://schemas.openxmlformats.org/officeDocument/2006/relationships/image" Target="../media/image54.tiff"/><Relationship Id="rId1" Type="http://schemas.openxmlformats.org/officeDocument/2006/relationships/slideLayout" Target="../slideLayouts/slideLayout24.xml"/><Relationship Id="rId6" Type="http://schemas.openxmlformats.org/officeDocument/2006/relationships/image" Target="../media/image31.tiff"/><Relationship Id="rId11" Type="http://schemas.openxmlformats.org/officeDocument/2006/relationships/image" Target="../media/image36.tiff"/><Relationship Id="rId24" Type="http://schemas.openxmlformats.org/officeDocument/2006/relationships/image" Target="../media/image49.tiff"/><Relationship Id="rId32" Type="http://schemas.openxmlformats.org/officeDocument/2006/relationships/image" Target="../media/image57.tiff"/><Relationship Id="rId37" Type="http://schemas.openxmlformats.org/officeDocument/2006/relationships/image" Target="../media/image62.tiff"/><Relationship Id="rId40" Type="http://schemas.openxmlformats.org/officeDocument/2006/relationships/image" Target="../media/image65.tiff"/><Relationship Id="rId45" Type="http://schemas.openxmlformats.org/officeDocument/2006/relationships/image" Target="../media/image70.tiff"/><Relationship Id="rId53" Type="http://schemas.openxmlformats.org/officeDocument/2006/relationships/image" Target="../media/image78.tiff"/><Relationship Id="rId58" Type="http://schemas.openxmlformats.org/officeDocument/2006/relationships/image" Target="../media/image82.tiff"/><Relationship Id="rId66" Type="http://schemas.openxmlformats.org/officeDocument/2006/relationships/image" Target="../media/image90.tiff"/><Relationship Id="rId5" Type="http://schemas.openxmlformats.org/officeDocument/2006/relationships/image" Target="../media/image30.tiff"/><Relationship Id="rId15" Type="http://schemas.openxmlformats.org/officeDocument/2006/relationships/image" Target="../media/image40.tiff"/><Relationship Id="rId23" Type="http://schemas.openxmlformats.org/officeDocument/2006/relationships/image" Target="../media/image48.tiff"/><Relationship Id="rId28" Type="http://schemas.openxmlformats.org/officeDocument/2006/relationships/image" Target="../media/image53.tiff"/><Relationship Id="rId36" Type="http://schemas.openxmlformats.org/officeDocument/2006/relationships/image" Target="../media/image61.tiff"/><Relationship Id="rId49" Type="http://schemas.openxmlformats.org/officeDocument/2006/relationships/image" Target="../media/image74.tiff"/><Relationship Id="rId57" Type="http://schemas.openxmlformats.org/officeDocument/2006/relationships/image" Target="../media/image81.tiff"/><Relationship Id="rId61" Type="http://schemas.openxmlformats.org/officeDocument/2006/relationships/image" Target="../media/image85.tiff"/><Relationship Id="rId10" Type="http://schemas.openxmlformats.org/officeDocument/2006/relationships/image" Target="../media/image35.tiff"/><Relationship Id="rId19" Type="http://schemas.openxmlformats.org/officeDocument/2006/relationships/image" Target="../media/image44.tiff"/><Relationship Id="rId31" Type="http://schemas.openxmlformats.org/officeDocument/2006/relationships/image" Target="../media/image56.tiff"/><Relationship Id="rId44" Type="http://schemas.openxmlformats.org/officeDocument/2006/relationships/image" Target="../media/image69.tiff"/><Relationship Id="rId52" Type="http://schemas.openxmlformats.org/officeDocument/2006/relationships/image" Target="../media/image77.tiff"/><Relationship Id="rId60" Type="http://schemas.openxmlformats.org/officeDocument/2006/relationships/image" Target="../media/image84.tiff"/><Relationship Id="rId65" Type="http://schemas.openxmlformats.org/officeDocument/2006/relationships/image" Target="../media/image89.tiff"/><Relationship Id="rId4" Type="http://schemas.openxmlformats.org/officeDocument/2006/relationships/image" Target="../media/image29.tiff"/><Relationship Id="rId9" Type="http://schemas.openxmlformats.org/officeDocument/2006/relationships/image" Target="../media/image34.tiff"/><Relationship Id="rId14" Type="http://schemas.openxmlformats.org/officeDocument/2006/relationships/image" Target="../media/image39.tiff"/><Relationship Id="rId22" Type="http://schemas.openxmlformats.org/officeDocument/2006/relationships/image" Target="../media/image47.tiff"/><Relationship Id="rId27" Type="http://schemas.openxmlformats.org/officeDocument/2006/relationships/image" Target="../media/image52.tiff"/><Relationship Id="rId30" Type="http://schemas.openxmlformats.org/officeDocument/2006/relationships/image" Target="../media/image55.tiff"/><Relationship Id="rId35" Type="http://schemas.openxmlformats.org/officeDocument/2006/relationships/image" Target="../media/image60.tiff"/><Relationship Id="rId43" Type="http://schemas.openxmlformats.org/officeDocument/2006/relationships/image" Target="../media/image68.tiff"/><Relationship Id="rId48" Type="http://schemas.openxmlformats.org/officeDocument/2006/relationships/image" Target="../media/image73.tiff"/><Relationship Id="rId56" Type="http://schemas.openxmlformats.org/officeDocument/2006/relationships/image" Target="../media/image80.tiff"/><Relationship Id="rId64" Type="http://schemas.openxmlformats.org/officeDocument/2006/relationships/image" Target="../media/image88.tiff"/><Relationship Id="rId8" Type="http://schemas.openxmlformats.org/officeDocument/2006/relationships/image" Target="../media/image33.tiff"/><Relationship Id="rId51" Type="http://schemas.openxmlformats.org/officeDocument/2006/relationships/image" Target="../media/image76.tiff"/><Relationship Id="rId3" Type="http://schemas.openxmlformats.org/officeDocument/2006/relationships/image" Target="../media/image28.tiff"/><Relationship Id="rId12" Type="http://schemas.openxmlformats.org/officeDocument/2006/relationships/image" Target="../media/image37.tiff"/><Relationship Id="rId17" Type="http://schemas.openxmlformats.org/officeDocument/2006/relationships/image" Target="../media/image42.tiff"/><Relationship Id="rId25" Type="http://schemas.openxmlformats.org/officeDocument/2006/relationships/image" Target="../media/image50.tiff"/><Relationship Id="rId33" Type="http://schemas.openxmlformats.org/officeDocument/2006/relationships/image" Target="../media/image58.tiff"/><Relationship Id="rId38" Type="http://schemas.openxmlformats.org/officeDocument/2006/relationships/image" Target="../media/image63.tiff"/><Relationship Id="rId46" Type="http://schemas.openxmlformats.org/officeDocument/2006/relationships/image" Target="../media/image71.tiff"/><Relationship Id="rId59" Type="http://schemas.openxmlformats.org/officeDocument/2006/relationships/image" Target="../media/image83.tiff"/><Relationship Id="rId67" Type="http://schemas.openxmlformats.org/officeDocument/2006/relationships/image" Target="../media/image91.tiff"/><Relationship Id="rId20" Type="http://schemas.openxmlformats.org/officeDocument/2006/relationships/image" Target="../media/image45.tiff"/><Relationship Id="rId41" Type="http://schemas.openxmlformats.org/officeDocument/2006/relationships/image" Target="../media/image66.tiff"/><Relationship Id="rId54" Type="http://schemas.openxmlformats.org/officeDocument/2006/relationships/hyperlink" Target="http://indico.cern.ch/getFile.py/access?contribId=0&amp;resId=1&amp;materialId=slides&amp;confId=106251" TargetMode="External"/><Relationship Id="rId62" Type="http://schemas.openxmlformats.org/officeDocument/2006/relationships/image" Target="../media/image86.tiff"/></Relationships>
</file>

<file path=ppt/slides/_rels/slide3.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3.xml"/><Relationship Id="rId1" Type="http://schemas.openxmlformats.org/officeDocument/2006/relationships/slideLayout" Target="../slideLayouts/slideLayout18.xml"/><Relationship Id="rId5" Type="http://schemas.openxmlformats.org/officeDocument/2006/relationships/image" Target="../media/image6.png"/><Relationship Id="rId4" Type="http://schemas.openxmlformats.org/officeDocument/2006/relationships/image" Target="../media/image5.tiff"/></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69569" y="2185700"/>
            <a:ext cx="7860164" cy="2062103"/>
          </a:xfrm>
          <a:prstGeom prst="rect">
            <a:avLst/>
          </a:prstGeom>
          <a:noFill/>
        </p:spPr>
        <p:txBody>
          <a:bodyPr wrap="none" rtlCol="0">
            <a:spAutoFit/>
          </a:bodyPr>
          <a:lstStyle/>
          <a:p>
            <a:pPr algn="ctr"/>
            <a:r>
              <a:rPr lang="en-US" sz="2800" dirty="0" smtClean="0"/>
              <a:t>High-power activity in cell-to-cell contacts</a:t>
            </a:r>
          </a:p>
          <a:p>
            <a:pPr algn="ctr"/>
            <a:endParaRPr lang="en-US" sz="2800" dirty="0" smtClean="0"/>
          </a:p>
          <a:p>
            <a:pPr algn="ctr"/>
            <a:r>
              <a:rPr lang="en-US" sz="2400" dirty="0" smtClean="0"/>
              <a:t>Mostly Markus </a:t>
            </a:r>
            <a:r>
              <a:rPr lang="en-US" sz="2400" dirty="0" err="1" smtClean="0"/>
              <a:t>Aicheler’s</a:t>
            </a:r>
            <a:r>
              <a:rPr lang="en-US" sz="2400" dirty="0" smtClean="0"/>
              <a:t> talk at</a:t>
            </a:r>
          </a:p>
          <a:p>
            <a:pPr algn="ctr"/>
            <a:r>
              <a:rPr lang="en-US" sz="2400" dirty="0" smtClean="0">
                <a:hlinkClick r:id="rId3"/>
              </a:rPr>
              <a:t>http://beam.acclab.helsinki.fi/hip/mevarc11/programme.php</a:t>
            </a:r>
            <a:endParaRPr lang="en-US" sz="2400" dirty="0" smtClean="0"/>
          </a:p>
          <a:p>
            <a:pPr algn="ctr"/>
            <a:r>
              <a:rPr lang="en-US" sz="2400" dirty="0" smtClean="0"/>
              <a:t>but a bit of new stuff too.</a:t>
            </a:r>
            <a:endParaRPr lang="en-US" sz="2400" dirty="0"/>
          </a:p>
        </p:txBody>
      </p:sp>
      <p:sp>
        <p:nvSpPr>
          <p:cNvPr id="5" name="TextBox 4"/>
          <p:cNvSpPr txBox="1"/>
          <p:nvPr/>
        </p:nvSpPr>
        <p:spPr>
          <a:xfrm>
            <a:off x="6732240" y="5373216"/>
            <a:ext cx="2026196" cy="923330"/>
          </a:xfrm>
          <a:prstGeom prst="rect">
            <a:avLst/>
          </a:prstGeom>
          <a:noFill/>
        </p:spPr>
        <p:txBody>
          <a:bodyPr wrap="none" rtlCol="0">
            <a:spAutoFit/>
          </a:bodyPr>
          <a:lstStyle/>
          <a:p>
            <a:pPr algn="r"/>
            <a:r>
              <a:rPr lang="en-US" dirty="0" smtClean="0"/>
              <a:t>W. Wuensch</a:t>
            </a:r>
          </a:p>
          <a:p>
            <a:pPr algn="r"/>
            <a:r>
              <a:rPr lang="en-US" dirty="0" smtClean="0"/>
              <a:t>LCWS 2011</a:t>
            </a:r>
          </a:p>
          <a:p>
            <a:pPr algn="r"/>
            <a:r>
              <a:rPr lang="en-US" dirty="0" smtClean="0"/>
              <a:t>28 September 2011</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a:stretch>
            <a:fillRect/>
          </a:stretch>
        </p:blipFill>
        <p:spPr bwMode="auto">
          <a:xfrm>
            <a:off x="0" y="0"/>
            <a:ext cx="10191750" cy="76200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srcRect/>
          <a:stretch>
            <a:fillRect/>
          </a:stretch>
        </p:blipFill>
        <p:spPr bwMode="auto">
          <a:xfrm>
            <a:off x="0" y="0"/>
            <a:ext cx="10220325" cy="76581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cstate="print"/>
          <a:srcRect/>
          <a:stretch>
            <a:fillRect/>
          </a:stretch>
        </p:blipFill>
        <p:spPr bwMode="auto">
          <a:xfrm>
            <a:off x="0" y="0"/>
            <a:ext cx="10191750" cy="75819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cstate="print"/>
          <a:srcRect/>
          <a:stretch>
            <a:fillRect/>
          </a:stretch>
        </p:blipFill>
        <p:spPr bwMode="auto">
          <a:xfrm>
            <a:off x="0" y="0"/>
            <a:ext cx="10201275" cy="7629525"/>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64855" y="260648"/>
            <a:ext cx="2259273" cy="461665"/>
          </a:xfrm>
          <a:prstGeom prst="rect">
            <a:avLst/>
          </a:prstGeom>
          <a:noFill/>
        </p:spPr>
        <p:txBody>
          <a:bodyPr wrap="none" rtlCol="0">
            <a:spAutoFit/>
          </a:bodyPr>
          <a:lstStyle/>
          <a:p>
            <a:r>
              <a:rPr lang="en-US" sz="2400" dirty="0" err="1" smtClean="0"/>
              <a:t>Electromigration</a:t>
            </a:r>
            <a:endParaRPr lang="en-US" sz="2400" dirty="0"/>
          </a:p>
        </p:txBody>
      </p:sp>
      <p:sp>
        <p:nvSpPr>
          <p:cNvPr id="3" name="TextBox 2"/>
          <p:cNvSpPr txBox="1"/>
          <p:nvPr/>
        </p:nvSpPr>
        <p:spPr>
          <a:xfrm>
            <a:off x="251520" y="836712"/>
            <a:ext cx="8568952" cy="2031325"/>
          </a:xfrm>
          <a:prstGeom prst="rect">
            <a:avLst/>
          </a:prstGeom>
          <a:noFill/>
        </p:spPr>
        <p:txBody>
          <a:bodyPr wrap="square" rtlCol="0">
            <a:spAutoFit/>
          </a:bodyPr>
          <a:lstStyle/>
          <a:p>
            <a:r>
              <a:rPr lang="en-US" dirty="0" smtClean="0"/>
              <a:t>Our current(!) </a:t>
            </a:r>
            <a:r>
              <a:rPr lang="en-US" dirty="0" err="1" smtClean="0"/>
              <a:t>explaination</a:t>
            </a:r>
            <a:r>
              <a:rPr lang="en-US" dirty="0" smtClean="0"/>
              <a:t> is that these features are due to </a:t>
            </a:r>
            <a:r>
              <a:rPr lang="en-US" dirty="0" err="1" smtClean="0"/>
              <a:t>electromigration</a:t>
            </a:r>
            <a:r>
              <a:rPr lang="en-US" dirty="0" smtClean="0"/>
              <a:t>. </a:t>
            </a:r>
            <a:r>
              <a:rPr lang="en-US" dirty="0" err="1" smtClean="0"/>
              <a:t>Electromigration</a:t>
            </a:r>
            <a:r>
              <a:rPr lang="en-US" dirty="0" smtClean="0"/>
              <a:t> is the transport of atoms in a conductor due to momentum transfer from the current.  </a:t>
            </a:r>
          </a:p>
          <a:p>
            <a:endParaRPr lang="en-US" dirty="0"/>
          </a:p>
          <a:p>
            <a:r>
              <a:rPr lang="en-US" dirty="0" smtClean="0"/>
              <a:t>This can cause the formation of voids and breakup of the material.</a:t>
            </a:r>
          </a:p>
          <a:p>
            <a:endParaRPr lang="en-US" dirty="0"/>
          </a:p>
          <a:p>
            <a:r>
              <a:rPr lang="en-US" dirty="0" smtClean="0"/>
              <a:t>The effect has been a problem in semiconductor interconnects – at current densities of </a:t>
            </a:r>
            <a:endParaRPr lang="en-US" dirty="0"/>
          </a:p>
        </p:txBody>
      </p:sp>
      <p:pic>
        <p:nvPicPr>
          <p:cNvPr id="10242" name="Picture 2"/>
          <p:cNvPicPr>
            <a:picLocks noChangeAspect="1" noChangeArrowheads="1"/>
          </p:cNvPicPr>
          <p:nvPr/>
        </p:nvPicPr>
        <p:blipFill>
          <a:blip r:embed="rId3" cstate="print"/>
          <a:srcRect/>
          <a:stretch>
            <a:fillRect/>
          </a:stretch>
        </p:blipFill>
        <p:spPr bwMode="auto">
          <a:xfrm>
            <a:off x="1979712" y="3068960"/>
            <a:ext cx="5076825" cy="3362325"/>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864" y="332656"/>
            <a:ext cx="2420214" cy="461665"/>
          </a:xfrm>
          <a:prstGeom prst="rect">
            <a:avLst/>
          </a:prstGeom>
          <a:noFill/>
        </p:spPr>
        <p:txBody>
          <a:bodyPr wrap="none" rtlCol="0">
            <a:spAutoFit/>
          </a:bodyPr>
          <a:lstStyle/>
          <a:p>
            <a:r>
              <a:rPr lang="en-US" sz="2400" dirty="0" smtClean="0"/>
              <a:t>Random locations</a:t>
            </a:r>
            <a:endParaRPr lang="en-US" sz="2400" dirty="0"/>
          </a:p>
        </p:txBody>
      </p:sp>
      <p:sp>
        <p:nvSpPr>
          <p:cNvPr id="3" name="TextBox 2"/>
          <p:cNvSpPr txBox="1"/>
          <p:nvPr/>
        </p:nvSpPr>
        <p:spPr>
          <a:xfrm>
            <a:off x="323528" y="1052736"/>
            <a:ext cx="8424936" cy="1754326"/>
          </a:xfrm>
          <a:prstGeom prst="rect">
            <a:avLst/>
          </a:prstGeom>
          <a:noFill/>
        </p:spPr>
        <p:txBody>
          <a:bodyPr wrap="square" rtlCol="0">
            <a:spAutoFit/>
          </a:bodyPr>
          <a:lstStyle/>
          <a:p>
            <a:r>
              <a:rPr lang="en-US" dirty="0" smtClean="0"/>
              <a:t>In order to confuse things, we also see similar, but smaller, features at random locations in areas of lower current density. In T18 upstream cells for example.</a:t>
            </a:r>
          </a:p>
          <a:p>
            <a:endParaRPr lang="en-US" dirty="0"/>
          </a:p>
          <a:p>
            <a:r>
              <a:rPr lang="en-US" dirty="0" smtClean="0"/>
              <a:t>Please note that these are all relatively new observations and we only realize what to look for now. Consequently we can only say where we see them, we cannot say where we do not see them.</a:t>
            </a:r>
            <a:endParaRPr lang="en-US" dirty="0"/>
          </a:p>
        </p:txBody>
      </p:sp>
      <p:pic>
        <p:nvPicPr>
          <p:cNvPr id="11266" name="Picture 2"/>
          <p:cNvPicPr>
            <a:picLocks noChangeAspect="1" noChangeArrowheads="1"/>
          </p:cNvPicPr>
          <p:nvPr/>
        </p:nvPicPr>
        <p:blipFill>
          <a:blip r:embed="rId3" cstate="print"/>
          <a:srcRect/>
          <a:stretch>
            <a:fillRect/>
          </a:stretch>
        </p:blipFill>
        <p:spPr bwMode="auto">
          <a:xfrm>
            <a:off x="0" y="3068960"/>
            <a:ext cx="9144000" cy="367665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cstate="print"/>
          <a:srcRect/>
          <a:stretch>
            <a:fillRect/>
          </a:stretch>
        </p:blipFill>
        <p:spPr bwMode="auto">
          <a:xfrm>
            <a:off x="0" y="0"/>
            <a:ext cx="10258425" cy="7705725"/>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cstate="print"/>
          <a:srcRect/>
          <a:stretch>
            <a:fillRect/>
          </a:stretch>
        </p:blipFill>
        <p:spPr bwMode="auto">
          <a:xfrm>
            <a:off x="0" y="0"/>
            <a:ext cx="10191750" cy="768667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srcRect/>
          <a:stretch>
            <a:fillRect/>
          </a:stretch>
        </p:blipFill>
        <p:spPr bwMode="auto">
          <a:xfrm>
            <a:off x="0" y="0"/>
            <a:ext cx="10191750" cy="766762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3" cstate="print"/>
          <a:srcRect/>
          <a:stretch>
            <a:fillRect/>
          </a:stretch>
        </p:blipFill>
        <p:spPr bwMode="auto">
          <a:xfrm>
            <a:off x="0" y="0"/>
            <a:ext cx="10229850" cy="764857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220559"/>
            <a:ext cx="8208912" cy="3693319"/>
          </a:xfrm>
          <a:prstGeom prst="rect">
            <a:avLst/>
          </a:prstGeom>
          <a:noFill/>
        </p:spPr>
        <p:txBody>
          <a:bodyPr wrap="square" rtlCol="0">
            <a:spAutoFit/>
          </a:bodyPr>
          <a:lstStyle/>
          <a:p>
            <a:r>
              <a:rPr lang="en-US" dirty="0" smtClean="0"/>
              <a:t>During post-mortem inspections of T18 and TD18 structures we have observed evidence of high-power related activity in cell-to-cell contacts.</a:t>
            </a:r>
          </a:p>
          <a:p>
            <a:endParaRPr lang="en-US" dirty="0"/>
          </a:p>
          <a:p>
            <a:r>
              <a:rPr lang="en-US" dirty="0" smtClean="0"/>
              <a:t> We see two categories of activity:</a:t>
            </a:r>
          </a:p>
          <a:p>
            <a:endParaRPr lang="en-US" dirty="0"/>
          </a:p>
          <a:p>
            <a:pPr>
              <a:buFont typeface="Arial" pitchFamily="34" charset="0"/>
              <a:buChar char="•"/>
            </a:pPr>
            <a:r>
              <a:rPr lang="en-US" dirty="0" smtClean="0"/>
              <a:t> One fixed at the specific points in the TD18 where the surface current density is highest. </a:t>
            </a:r>
          </a:p>
          <a:p>
            <a:pPr>
              <a:buFont typeface="Arial" pitchFamily="34" charset="0"/>
              <a:buChar char="•"/>
            </a:pPr>
            <a:endParaRPr lang="en-US" dirty="0"/>
          </a:p>
          <a:p>
            <a:pPr>
              <a:buFont typeface="Arial" pitchFamily="34" charset="0"/>
              <a:buChar char="•"/>
            </a:pPr>
            <a:r>
              <a:rPr lang="en-US" dirty="0" smtClean="0"/>
              <a:t> The other at random points around  the circumference at points of much lower current density.</a:t>
            </a:r>
          </a:p>
          <a:p>
            <a:pPr>
              <a:buFont typeface="Arial" pitchFamily="34" charset="0"/>
              <a:buChar char="•"/>
            </a:pPr>
            <a:endParaRPr lang="en-US" dirty="0"/>
          </a:p>
          <a:p>
            <a:pPr>
              <a:buFont typeface="Arial" pitchFamily="34" charset="0"/>
              <a:buChar char="•"/>
            </a:pPr>
            <a:endParaRPr lang="en-US" dirty="0" smtClean="0"/>
          </a:p>
          <a:p>
            <a:r>
              <a:rPr lang="en-US" dirty="0" smtClean="0"/>
              <a:t>All the images after high power testing I will show are from KEK/SLAC fabrication.</a:t>
            </a:r>
            <a:endParaRPr lang="en-US" dirty="0"/>
          </a:p>
        </p:txBody>
      </p:sp>
      <p:sp>
        <p:nvSpPr>
          <p:cNvPr id="3" name="TextBox 2"/>
          <p:cNvSpPr txBox="1"/>
          <p:nvPr/>
        </p:nvSpPr>
        <p:spPr>
          <a:xfrm>
            <a:off x="3563888" y="332656"/>
            <a:ext cx="1999778" cy="523220"/>
          </a:xfrm>
          <a:prstGeom prst="rect">
            <a:avLst/>
          </a:prstGeom>
          <a:noFill/>
        </p:spPr>
        <p:txBody>
          <a:bodyPr wrap="none" rtlCol="0">
            <a:spAutoFit/>
          </a:bodyPr>
          <a:lstStyle/>
          <a:p>
            <a:r>
              <a:rPr lang="en-US" sz="2800" dirty="0" smtClean="0"/>
              <a:t>Introduction</a:t>
            </a:r>
            <a:endParaRPr lang="en-US"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692696"/>
            <a:ext cx="8208912" cy="2308324"/>
          </a:xfrm>
          <a:prstGeom prst="rect">
            <a:avLst/>
          </a:prstGeom>
          <a:noFill/>
        </p:spPr>
        <p:txBody>
          <a:bodyPr wrap="square" rtlCol="0">
            <a:spAutoFit/>
          </a:bodyPr>
          <a:lstStyle/>
          <a:p>
            <a:r>
              <a:rPr lang="en-US" sz="2400" dirty="0" smtClean="0"/>
              <a:t>And now a </a:t>
            </a:r>
            <a:r>
              <a:rPr lang="en-US" sz="2400" u="sng" dirty="0" smtClean="0"/>
              <a:t>single</a:t>
            </a:r>
            <a:r>
              <a:rPr lang="en-US" sz="2400" dirty="0" smtClean="0"/>
              <a:t> observation from before high-power testing</a:t>
            </a:r>
            <a:r>
              <a:rPr lang="en-US" sz="2400" dirty="0" smtClean="0"/>
              <a:t>. From </a:t>
            </a:r>
            <a:r>
              <a:rPr lang="en-US" sz="2400" dirty="0" smtClean="0"/>
              <a:t>EDMS document </a:t>
            </a:r>
            <a:r>
              <a:rPr lang="en-US" sz="2400" dirty="0" smtClean="0"/>
              <a:t>1155046.</a:t>
            </a:r>
            <a:endParaRPr lang="en-US" sz="2400" dirty="0" smtClean="0"/>
          </a:p>
          <a:p>
            <a:endParaRPr lang="en-US" sz="2400" dirty="0" smtClean="0"/>
          </a:p>
          <a:p>
            <a:r>
              <a:rPr lang="en-US" sz="2400" dirty="0" smtClean="0"/>
              <a:t>From a bonding test at Thales, under hydrogen with similar conditions to SLAC.</a:t>
            </a:r>
          </a:p>
          <a:p>
            <a:endParaRPr lang="en-US" sz="2400" dirty="0"/>
          </a:p>
        </p:txBody>
      </p:sp>
      <p:graphicFrame>
        <p:nvGraphicFramePr>
          <p:cNvPr id="5" name="Chart 4"/>
          <p:cNvGraphicFramePr>
            <a:graphicFrameLocks/>
          </p:cNvGraphicFramePr>
          <p:nvPr/>
        </p:nvGraphicFramePr>
        <p:xfrm>
          <a:off x="2555776" y="3284984"/>
          <a:ext cx="3502850" cy="279158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G:\Departments\EN\Groups\MME\MM\Metallurgy\MEB-Sigma\MAichele\EDMS--1096980--TD18_post-mortem_SEM_observation\Thales Bonding test\Thales--014.tif"/>
          <p:cNvPicPr>
            <a:picLocks noChangeAspect="1" noChangeArrowheads="1"/>
          </p:cNvPicPr>
          <p:nvPr/>
        </p:nvPicPr>
        <p:blipFill>
          <a:blip r:embed="rId3" cstate="print"/>
          <a:srcRect/>
          <a:stretch>
            <a:fillRect/>
          </a:stretch>
        </p:blipFill>
        <p:spPr bwMode="auto">
          <a:xfrm>
            <a:off x="4584000" y="3438000"/>
            <a:ext cx="4560000" cy="3420000"/>
          </a:xfrm>
          <a:prstGeom prst="rect">
            <a:avLst/>
          </a:prstGeom>
          <a:noFill/>
        </p:spPr>
      </p:pic>
      <p:pic>
        <p:nvPicPr>
          <p:cNvPr id="4100" name="Picture 4" descr="G:\Departments\EN\Groups\MME\MM\Metallurgy\MEB-Sigma\MAichele\EDMS--1096980--TD18_post-mortem_SEM_observation\Thales Bonding test\Thales--012.tif"/>
          <p:cNvPicPr>
            <a:picLocks noChangeAspect="1" noChangeArrowheads="1"/>
          </p:cNvPicPr>
          <p:nvPr/>
        </p:nvPicPr>
        <p:blipFill>
          <a:blip r:embed="rId4" cstate="print"/>
          <a:srcRect/>
          <a:stretch>
            <a:fillRect/>
          </a:stretch>
        </p:blipFill>
        <p:spPr bwMode="auto">
          <a:xfrm>
            <a:off x="4584000" y="0"/>
            <a:ext cx="4560000" cy="3420000"/>
          </a:xfrm>
          <a:prstGeom prst="rect">
            <a:avLst/>
          </a:prstGeom>
          <a:noFill/>
        </p:spPr>
      </p:pic>
      <p:pic>
        <p:nvPicPr>
          <p:cNvPr id="4101" name="Picture 5" descr="G:\Departments\EN\Groups\MME\MM\Metallurgy\MEB-Sigma\MAichele\EDMS--1096980--TD18_post-mortem_SEM_observation\Thales Bonding test\Thales--013.tif"/>
          <p:cNvPicPr>
            <a:picLocks noChangeAspect="1" noChangeArrowheads="1"/>
          </p:cNvPicPr>
          <p:nvPr/>
        </p:nvPicPr>
        <p:blipFill>
          <a:blip r:embed="rId5" cstate="print"/>
          <a:srcRect/>
          <a:stretch>
            <a:fillRect/>
          </a:stretch>
        </p:blipFill>
        <p:spPr bwMode="auto">
          <a:xfrm>
            <a:off x="0" y="3438000"/>
            <a:ext cx="4560000" cy="3420000"/>
          </a:xfrm>
          <a:prstGeom prst="rect">
            <a:avLst/>
          </a:prstGeom>
          <a:noFill/>
        </p:spPr>
      </p:pic>
      <p:pic>
        <p:nvPicPr>
          <p:cNvPr id="6" name="Picture 2" descr="G:\Departments\EN\Groups\MME\MM\Metallurgy\MEB-Sigma\MAichele\EDMS--1096980--TD18_post-mortem_SEM_observation\Thales Bonding test\DSC00035.JPG"/>
          <p:cNvPicPr>
            <a:picLocks noChangeAspect="1" noChangeArrowheads="1"/>
          </p:cNvPicPr>
          <p:nvPr/>
        </p:nvPicPr>
        <p:blipFill>
          <a:blip r:embed="rId6" cstate="print"/>
          <a:srcRect/>
          <a:stretch>
            <a:fillRect/>
          </a:stretch>
        </p:blipFill>
        <p:spPr bwMode="auto">
          <a:xfrm>
            <a:off x="0" y="0"/>
            <a:ext cx="3429000" cy="3429000"/>
          </a:xfrm>
          <a:prstGeom prst="rect">
            <a:avLst/>
          </a:prstGeom>
          <a:noFill/>
        </p:spPr>
      </p:pic>
      <p:sp>
        <p:nvSpPr>
          <p:cNvPr id="7" name="Rectangle 6"/>
          <p:cNvSpPr/>
          <p:nvPr/>
        </p:nvSpPr>
        <p:spPr>
          <a:xfrm>
            <a:off x="304800" y="2209800"/>
            <a:ext cx="533400" cy="381000"/>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248400" y="1219200"/>
            <a:ext cx="990600" cy="762000"/>
          </a:xfrm>
          <a:prstGeom prst="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752600" y="4800600"/>
            <a:ext cx="990600" cy="762000"/>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1268760"/>
            <a:ext cx="7632848" cy="3693319"/>
          </a:xfrm>
          <a:prstGeom prst="rect">
            <a:avLst/>
          </a:prstGeom>
        </p:spPr>
        <p:txBody>
          <a:bodyPr wrap="square">
            <a:spAutoFit/>
          </a:bodyPr>
          <a:lstStyle/>
          <a:p>
            <a:r>
              <a:rPr lang="en-US" dirty="0" smtClean="0"/>
              <a:t>It looks like there was a material flow driven by surface tension on the scale of microns during heating in this particular test. </a:t>
            </a:r>
          </a:p>
          <a:p>
            <a:endParaRPr lang="en-US" dirty="0"/>
          </a:p>
          <a:p>
            <a:r>
              <a:rPr lang="en-US" dirty="0" smtClean="0"/>
              <a:t>The melting temperature is only a bulk quantity and it is known that surface tension is a useful concept on nanometer scales at room temperature, and we heat our structures close to the melting point. So this might have occurred.</a:t>
            </a:r>
          </a:p>
          <a:p>
            <a:endParaRPr lang="en-US" dirty="0"/>
          </a:p>
          <a:p>
            <a:r>
              <a:rPr lang="en-US" dirty="0" smtClean="0"/>
              <a:t>I have no idea if such a flow is a common feature in our structures or not, if it occurs with our standard brazing technique or not.</a:t>
            </a:r>
          </a:p>
          <a:p>
            <a:endParaRPr lang="en-US" dirty="0"/>
          </a:p>
          <a:p>
            <a:r>
              <a:rPr lang="en-US" dirty="0" smtClean="0"/>
              <a:t>We should look very carefully.</a:t>
            </a:r>
          </a:p>
          <a:p>
            <a:endParaRPr lang="en-US" dirty="0"/>
          </a:p>
          <a:p>
            <a:r>
              <a:rPr lang="en-US" dirty="0" smtClean="0"/>
              <a:t>But if the flow feature is common…</a:t>
            </a:r>
            <a:endParaRPr lang="en-US" dirty="0"/>
          </a:p>
        </p:txBody>
      </p:sp>
      <p:sp>
        <p:nvSpPr>
          <p:cNvPr id="3" name="TextBox 2"/>
          <p:cNvSpPr txBox="1"/>
          <p:nvPr/>
        </p:nvSpPr>
        <p:spPr>
          <a:xfrm>
            <a:off x="2699792" y="404664"/>
            <a:ext cx="3704797" cy="461665"/>
          </a:xfrm>
          <a:prstGeom prst="rect">
            <a:avLst/>
          </a:prstGeom>
          <a:noFill/>
        </p:spPr>
        <p:txBody>
          <a:bodyPr wrap="none" rtlCol="0">
            <a:spAutoFit/>
          </a:bodyPr>
          <a:lstStyle/>
          <a:p>
            <a:r>
              <a:rPr lang="en-US" sz="2400" dirty="0" smtClean="0"/>
              <a:t>General feature of bonding?</a:t>
            </a:r>
            <a:endParaRPr lang="en-US" sz="2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G:\Departments\EN\Groups\MME\MM\Metallurgy\MEB-Sigma\MAichele\EDMS--1096980--TD18_post-mortem_SEM_observation\Thales Bonding test\Thales--014.tif"/>
          <p:cNvPicPr>
            <a:picLocks noChangeAspect="1" noChangeArrowheads="1"/>
          </p:cNvPicPr>
          <p:nvPr/>
        </p:nvPicPr>
        <p:blipFill>
          <a:blip r:embed="rId3" cstate="print"/>
          <a:srcRect/>
          <a:stretch>
            <a:fillRect/>
          </a:stretch>
        </p:blipFill>
        <p:spPr bwMode="auto">
          <a:xfrm>
            <a:off x="251520" y="971436"/>
            <a:ext cx="3552395" cy="2664296"/>
          </a:xfrm>
          <a:prstGeom prst="rect">
            <a:avLst/>
          </a:prstGeom>
          <a:noFill/>
        </p:spPr>
      </p:pic>
      <p:pic>
        <p:nvPicPr>
          <p:cNvPr id="16386" name="Picture 2"/>
          <p:cNvPicPr>
            <a:picLocks noChangeAspect="1" noChangeArrowheads="1"/>
          </p:cNvPicPr>
          <p:nvPr/>
        </p:nvPicPr>
        <p:blipFill>
          <a:blip r:embed="rId4" cstate="print"/>
          <a:srcRect/>
          <a:stretch>
            <a:fillRect/>
          </a:stretch>
        </p:blipFill>
        <p:spPr bwMode="auto">
          <a:xfrm>
            <a:off x="4572000" y="980728"/>
            <a:ext cx="3550174" cy="2664296"/>
          </a:xfrm>
          <a:prstGeom prst="rect">
            <a:avLst/>
          </a:prstGeom>
          <a:noFill/>
          <a:ln w="9525">
            <a:noFill/>
            <a:miter lim="800000"/>
            <a:headEnd/>
            <a:tailEnd/>
          </a:ln>
        </p:spPr>
      </p:pic>
      <p:sp>
        <p:nvSpPr>
          <p:cNvPr id="4" name="TextBox 3"/>
          <p:cNvSpPr txBox="1"/>
          <p:nvPr/>
        </p:nvSpPr>
        <p:spPr>
          <a:xfrm>
            <a:off x="844993" y="3707740"/>
            <a:ext cx="2142831" cy="369332"/>
          </a:xfrm>
          <a:prstGeom prst="rect">
            <a:avLst/>
          </a:prstGeom>
          <a:noFill/>
        </p:spPr>
        <p:txBody>
          <a:bodyPr wrap="none" rtlCol="0">
            <a:spAutoFit/>
          </a:bodyPr>
          <a:lstStyle/>
          <a:p>
            <a:r>
              <a:rPr lang="en-US" dirty="0" smtClean="0"/>
              <a:t>So does this evolve…</a:t>
            </a:r>
            <a:endParaRPr lang="en-US" dirty="0"/>
          </a:p>
        </p:txBody>
      </p:sp>
      <p:sp>
        <p:nvSpPr>
          <p:cNvPr id="5" name="TextBox 4"/>
          <p:cNvSpPr txBox="1"/>
          <p:nvPr/>
        </p:nvSpPr>
        <p:spPr>
          <a:xfrm>
            <a:off x="6129455" y="3707740"/>
            <a:ext cx="1214243" cy="369332"/>
          </a:xfrm>
          <a:prstGeom prst="rect">
            <a:avLst/>
          </a:prstGeom>
          <a:noFill/>
        </p:spPr>
        <p:txBody>
          <a:bodyPr wrap="none" rtlCol="0">
            <a:spAutoFit/>
          </a:bodyPr>
          <a:lstStyle/>
          <a:p>
            <a:r>
              <a:rPr lang="en-US" dirty="0" smtClean="0"/>
              <a:t>…into this?</a:t>
            </a:r>
            <a:endParaRPr lang="en-US" dirty="0"/>
          </a:p>
        </p:txBody>
      </p:sp>
      <p:sp>
        <p:nvSpPr>
          <p:cNvPr id="6" name="TextBox 5"/>
          <p:cNvSpPr txBox="1"/>
          <p:nvPr/>
        </p:nvSpPr>
        <p:spPr>
          <a:xfrm>
            <a:off x="1331640" y="260648"/>
            <a:ext cx="6484467" cy="461665"/>
          </a:xfrm>
          <a:prstGeom prst="rect">
            <a:avLst/>
          </a:prstGeom>
          <a:noFill/>
        </p:spPr>
        <p:txBody>
          <a:bodyPr wrap="none" rtlCol="0">
            <a:spAutoFit/>
          </a:bodyPr>
          <a:lstStyle/>
          <a:p>
            <a:r>
              <a:rPr lang="en-US" sz="2400" dirty="0" smtClean="0"/>
              <a:t>An effect of surface tension plus </a:t>
            </a:r>
            <a:r>
              <a:rPr lang="en-US" sz="2400" dirty="0" err="1" smtClean="0"/>
              <a:t>electromigration</a:t>
            </a:r>
            <a:r>
              <a:rPr lang="en-US" sz="2400" dirty="0" smtClean="0"/>
              <a:t>?</a:t>
            </a:r>
            <a:endParaRPr lang="en-US" sz="2400" dirty="0"/>
          </a:p>
        </p:txBody>
      </p:sp>
      <p:sp>
        <p:nvSpPr>
          <p:cNvPr id="7" name="TextBox 6"/>
          <p:cNvSpPr txBox="1"/>
          <p:nvPr/>
        </p:nvSpPr>
        <p:spPr>
          <a:xfrm>
            <a:off x="395536" y="4581128"/>
            <a:ext cx="8208912" cy="1754326"/>
          </a:xfrm>
          <a:prstGeom prst="rect">
            <a:avLst/>
          </a:prstGeom>
          <a:noFill/>
        </p:spPr>
        <p:txBody>
          <a:bodyPr wrap="square" rtlCol="0">
            <a:spAutoFit/>
          </a:bodyPr>
          <a:lstStyle/>
          <a:p>
            <a:r>
              <a:rPr lang="en-US" dirty="0" smtClean="0"/>
              <a:t>If the such localized flow features exist, the surface currents will preferentially flow though them. </a:t>
            </a:r>
          </a:p>
          <a:p>
            <a:r>
              <a:rPr lang="en-US" dirty="0" smtClean="0"/>
              <a:t>We get a current enhancement, increasing pulsed surface heating and </a:t>
            </a:r>
            <a:r>
              <a:rPr lang="en-US" dirty="0" err="1" smtClean="0"/>
              <a:t>electromigration</a:t>
            </a:r>
            <a:r>
              <a:rPr lang="en-US" dirty="0" smtClean="0"/>
              <a:t>. </a:t>
            </a:r>
          </a:p>
          <a:p>
            <a:r>
              <a:rPr lang="en-US" dirty="0" smtClean="0"/>
              <a:t>These combined effects could then have a positive feedback and produce an instability.</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a:bodyPr>
          <a:lstStyle/>
          <a:p>
            <a:r>
              <a:rPr lang="en-GB" sz="4000" dirty="0" smtClean="0"/>
              <a:t>Pulsed surface heating limit</a:t>
            </a:r>
            <a:endParaRPr lang="en-GB" sz="4000" dirty="0"/>
          </a:p>
        </p:txBody>
      </p:sp>
      <p:grpSp>
        <p:nvGrpSpPr>
          <p:cNvPr id="3" name="Group 3"/>
          <p:cNvGrpSpPr>
            <a:grpSpLocks noChangeAspect="1"/>
          </p:cNvGrpSpPr>
          <p:nvPr/>
        </p:nvGrpSpPr>
        <p:grpSpPr>
          <a:xfrm rot="16200000">
            <a:off x="-1122004" y="2341205"/>
            <a:ext cx="2819404" cy="575389"/>
            <a:chOff x="-1871340" y="3581400"/>
            <a:chExt cx="11015340" cy="2562540"/>
          </a:xfrm>
        </p:grpSpPr>
        <p:pic>
          <p:nvPicPr>
            <p:cNvPr id="5" name="Picture 2" descr="G:\Departments\EN\Groups\MME\MM\Metallurgy\MEB-Sigma\MAichele\EDMS--1096980--TD18_post-mortem_SEM_observation\TD18 KEK-SLAC Part H\TD18-PartH-Cell4--004.tif"/>
            <p:cNvPicPr>
              <a:picLocks noChangeAspect="1" noChangeArrowheads="1"/>
            </p:cNvPicPr>
            <p:nvPr/>
          </p:nvPicPr>
          <p:blipFill>
            <a:blip r:embed="rId3" cstate="print"/>
            <a:srcRect/>
            <a:stretch>
              <a:fillRect/>
            </a:stretch>
          </p:blipFill>
          <p:spPr bwMode="auto">
            <a:xfrm>
              <a:off x="-1871340" y="3623940"/>
              <a:ext cx="3360000" cy="2520000"/>
            </a:xfrm>
            <a:prstGeom prst="rect">
              <a:avLst/>
            </a:prstGeom>
            <a:noFill/>
          </p:spPr>
        </p:pic>
        <p:pic>
          <p:nvPicPr>
            <p:cNvPr id="6" name="Picture 3" descr="G:\Departments\EN\Groups\MME\MM\Metallurgy\MEB-Sigma\MAichele\EDMS--1096980--TD18_post-mortem_SEM_observation\TD18 KEK-SLAC Part H\TD18-PartH-Cell4--001.tif"/>
            <p:cNvPicPr>
              <a:picLocks noChangeAspect="1" noChangeArrowheads="1"/>
            </p:cNvPicPr>
            <p:nvPr/>
          </p:nvPicPr>
          <p:blipFill>
            <a:blip r:embed="rId4" cstate="print"/>
            <a:srcRect/>
            <a:stretch>
              <a:fillRect/>
            </a:stretch>
          </p:blipFill>
          <p:spPr bwMode="auto">
            <a:xfrm>
              <a:off x="5784000" y="3581400"/>
              <a:ext cx="3360000" cy="2520000"/>
            </a:xfrm>
            <a:prstGeom prst="rect">
              <a:avLst/>
            </a:prstGeom>
            <a:noFill/>
          </p:spPr>
        </p:pic>
        <p:pic>
          <p:nvPicPr>
            <p:cNvPr id="7" name="Picture 4" descr="G:\Departments\EN\Groups\MME\MM\Metallurgy\MEB-Sigma\MAichele\EDMS--1096980--TD18_post-mortem_SEM_observation\TD18 KEK-SLAC Part H\TD18-PartH-Cell4--002.tif"/>
            <p:cNvPicPr>
              <a:picLocks noChangeAspect="1" noChangeArrowheads="1"/>
            </p:cNvPicPr>
            <p:nvPr/>
          </p:nvPicPr>
          <p:blipFill>
            <a:blip r:embed="rId5" cstate="print"/>
            <a:srcRect/>
            <a:stretch>
              <a:fillRect/>
            </a:stretch>
          </p:blipFill>
          <p:spPr bwMode="auto">
            <a:xfrm>
              <a:off x="2871194" y="3599156"/>
              <a:ext cx="3360000" cy="2520000"/>
            </a:xfrm>
            <a:prstGeom prst="rect">
              <a:avLst/>
            </a:prstGeom>
            <a:noFill/>
          </p:spPr>
        </p:pic>
        <p:pic>
          <p:nvPicPr>
            <p:cNvPr id="8" name="Picture 5" descr="G:\Departments\EN\Groups\MME\MM\Metallurgy\MEB-Sigma\MAichele\EDMS--1096980--TD18_post-mortem_SEM_observation\TD18 KEK-SLAC Part H\TD18-PartH-Cell4--003.tif"/>
            <p:cNvPicPr>
              <a:picLocks noChangeAspect="1" noChangeArrowheads="1"/>
            </p:cNvPicPr>
            <p:nvPr/>
          </p:nvPicPr>
          <p:blipFill>
            <a:blip r:embed="rId6" cstate="print"/>
            <a:srcRect/>
            <a:stretch>
              <a:fillRect/>
            </a:stretch>
          </p:blipFill>
          <p:spPr bwMode="auto">
            <a:xfrm>
              <a:off x="-397080" y="3609450"/>
              <a:ext cx="3360000" cy="2520000"/>
            </a:xfrm>
            <a:prstGeom prst="rect">
              <a:avLst/>
            </a:prstGeom>
            <a:noFill/>
          </p:spPr>
        </p:pic>
      </p:grpSp>
      <p:sp>
        <p:nvSpPr>
          <p:cNvPr id="9" name="TextBox 8"/>
          <p:cNvSpPr txBox="1"/>
          <p:nvPr/>
        </p:nvSpPr>
        <p:spPr>
          <a:xfrm>
            <a:off x="152400" y="649069"/>
            <a:ext cx="3813736" cy="646331"/>
          </a:xfrm>
          <a:prstGeom prst="rect">
            <a:avLst/>
          </a:prstGeom>
          <a:noFill/>
        </p:spPr>
        <p:txBody>
          <a:bodyPr wrap="none" rtlCol="0">
            <a:spAutoFit/>
          </a:bodyPr>
          <a:lstStyle/>
          <a:p>
            <a:r>
              <a:rPr lang="en-GB" dirty="0">
                <a:solidFill>
                  <a:prstClr val="black"/>
                </a:solidFill>
              </a:rPr>
              <a:t>Cell # (cell #1 is a input matching cell): </a:t>
            </a:r>
          </a:p>
          <a:p>
            <a:r>
              <a:rPr lang="en-GB" dirty="0">
                <a:solidFill>
                  <a:prstClr val="black"/>
                </a:solidFill>
              </a:rPr>
              <a:t>4</a:t>
            </a:r>
          </a:p>
        </p:txBody>
      </p:sp>
      <p:grpSp>
        <p:nvGrpSpPr>
          <p:cNvPr id="4" name="Group 9"/>
          <p:cNvGrpSpPr>
            <a:grpSpLocks noChangeAspect="1"/>
          </p:cNvGrpSpPr>
          <p:nvPr/>
        </p:nvGrpSpPr>
        <p:grpSpPr>
          <a:xfrm rot="16200000">
            <a:off x="-630596" y="2341206"/>
            <a:ext cx="2819402" cy="575389"/>
            <a:chOff x="0" y="5042142"/>
            <a:chExt cx="8409228" cy="1815858"/>
          </a:xfrm>
        </p:grpSpPr>
        <p:pic>
          <p:nvPicPr>
            <p:cNvPr id="11" name="Picture 6" descr="G:\Departments\EN\Groups\MME\MM\Metallurgy\MEB-Sigma\MAichele\EDMS--1096980--TD18_post-mortem_SEM_observation\TD18 KEK-SLAC Part H\TD18-PartH-Cell5--004.tif"/>
            <p:cNvPicPr>
              <a:picLocks noChangeAspect="1" noChangeArrowheads="1"/>
            </p:cNvPicPr>
            <p:nvPr/>
          </p:nvPicPr>
          <p:blipFill>
            <a:blip r:embed="rId7" cstate="print"/>
            <a:srcRect/>
            <a:stretch>
              <a:fillRect/>
            </a:stretch>
          </p:blipFill>
          <p:spPr bwMode="auto">
            <a:xfrm>
              <a:off x="0" y="5058000"/>
              <a:ext cx="2400000" cy="1800000"/>
            </a:xfrm>
            <a:prstGeom prst="rect">
              <a:avLst/>
            </a:prstGeom>
            <a:noFill/>
          </p:spPr>
        </p:pic>
        <p:pic>
          <p:nvPicPr>
            <p:cNvPr id="12" name="Picture 7" descr="G:\Departments\EN\Groups\MME\MM\Metallurgy\MEB-Sigma\MAichele\EDMS--1096980--TD18_post-mortem_SEM_observation\TD18 KEK-SLAC Part H\TD18-PartH-Cell5--001.tif"/>
            <p:cNvPicPr>
              <a:picLocks noChangeAspect="1" noChangeArrowheads="1"/>
            </p:cNvPicPr>
            <p:nvPr/>
          </p:nvPicPr>
          <p:blipFill>
            <a:blip r:embed="rId8" cstate="print"/>
            <a:srcRect/>
            <a:stretch>
              <a:fillRect/>
            </a:stretch>
          </p:blipFill>
          <p:spPr bwMode="auto">
            <a:xfrm>
              <a:off x="6009228" y="5042142"/>
              <a:ext cx="2400000" cy="1800000"/>
            </a:xfrm>
            <a:prstGeom prst="rect">
              <a:avLst/>
            </a:prstGeom>
            <a:noFill/>
          </p:spPr>
        </p:pic>
        <p:pic>
          <p:nvPicPr>
            <p:cNvPr id="13" name="Picture 8" descr="G:\Departments\EN\Groups\MME\MM\Metallurgy\MEB-Sigma\MAichele\EDMS--1096980--TD18_post-mortem_SEM_observation\TD18 KEK-SLAC Part H\TD18-PartH-Cell5--002.tif"/>
            <p:cNvPicPr>
              <a:picLocks noChangeAspect="1" noChangeArrowheads="1"/>
            </p:cNvPicPr>
            <p:nvPr/>
          </p:nvPicPr>
          <p:blipFill>
            <a:blip r:embed="rId9" cstate="print"/>
            <a:srcRect/>
            <a:stretch>
              <a:fillRect/>
            </a:stretch>
          </p:blipFill>
          <p:spPr bwMode="auto">
            <a:xfrm>
              <a:off x="3657600" y="5058000"/>
              <a:ext cx="2400000" cy="1800000"/>
            </a:xfrm>
            <a:prstGeom prst="rect">
              <a:avLst/>
            </a:prstGeom>
            <a:noFill/>
          </p:spPr>
        </p:pic>
        <p:pic>
          <p:nvPicPr>
            <p:cNvPr id="14" name="Picture 9" descr="G:\Departments\EN\Groups\MME\MM\Metallurgy\MEB-Sigma\MAichele\EDMS--1096980--TD18_post-mortem_SEM_observation\TD18 KEK-SLAC Part H\TD18-PartH-Cell5--003.tif"/>
            <p:cNvPicPr>
              <a:picLocks noChangeAspect="1" noChangeArrowheads="1"/>
            </p:cNvPicPr>
            <p:nvPr/>
          </p:nvPicPr>
          <p:blipFill>
            <a:blip r:embed="rId10" cstate="print"/>
            <a:srcRect/>
            <a:stretch>
              <a:fillRect/>
            </a:stretch>
          </p:blipFill>
          <p:spPr bwMode="auto">
            <a:xfrm>
              <a:off x="1323975" y="5058000"/>
              <a:ext cx="2400000" cy="1800000"/>
            </a:xfrm>
            <a:prstGeom prst="rect">
              <a:avLst/>
            </a:prstGeom>
            <a:noFill/>
          </p:spPr>
        </p:pic>
      </p:grpSp>
      <p:sp>
        <p:nvSpPr>
          <p:cNvPr id="15" name="TextBox 14"/>
          <p:cNvSpPr txBox="1"/>
          <p:nvPr/>
        </p:nvSpPr>
        <p:spPr>
          <a:xfrm>
            <a:off x="612714" y="914400"/>
            <a:ext cx="301686" cy="369332"/>
          </a:xfrm>
          <a:prstGeom prst="rect">
            <a:avLst/>
          </a:prstGeom>
          <a:noFill/>
        </p:spPr>
        <p:txBody>
          <a:bodyPr wrap="none" rtlCol="0">
            <a:spAutoFit/>
          </a:bodyPr>
          <a:lstStyle/>
          <a:p>
            <a:r>
              <a:rPr lang="en-GB" dirty="0">
                <a:solidFill>
                  <a:prstClr val="black"/>
                </a:solidFill>
              </a:rPr>
              <a:t>5</a:t>
            </a:r>
          </a:p>
        </p:txBody>
      </p:sp>
      <p:grpSp>
        <p:nvGrpSpPr>
          <p:cNvPr id="10" name="Group 15"/>
          <p:cNvGrpSpPr>
            <a:grpSpLocks noChangeAspect="1"/>
          </p:cNvGrpSpPr>
          <p:nvPr/>
        </p:nvGrpSpPr>
        <p:grpSpPr>
          <a:xfrm rot="16200000">
            <a:off x="-128111" y="2310289"/>
            <a:ext cx="2819398" cy="637223"/>
            <a:chOff x="909114" y="512256"/>
            <a:chExt cx="8104428" cy="1831716"/>
          </a:xfrm>
        </p:grpSpPr>
        <p:pic>
          <p:nvPicPr>
            <p:cNvPr id="17" name="Picture 2" descr="G:\Departments\EN\Groups\MME\MM\Metallurgy\MEB-Sigma\MAichele\EDMS--1096980--TD18_post-mortem_SEM_observation\TD18 KEK-SLAC Part H\TD18-PartH-Cell6--004.tif"/>
            <p:cNvPicPr>
              <a:picLocks noChangeAspect="1" noChangeArrowheads="1"/>
            </p:cNvPicPr>
            <p:nvPr/>
          </p:nvPicPr>
          <p:blipFill>
            <a:blip r:embed="rId11" cstate="print"/>
            <a:srcRect/>
            <a:stretch>
              <a:fillRect/>
            </a:stretch>
          </p:blipFill>
          <p:spPr bwMode="auto">
            <a:xfrm>
              <a:off x="909114" y="543972"/>
              <a:ext cx="2400000" cy="1800000"/>
            </a:xfrm>
            <a:prstGeom prst="rect">
              <a:avLst/>
            </a:prstGeom>
            <a:noFill/>
          </p:spPr>
        </p:pic>
        <p:pic>
          <p:nvPicPr>
            <p:cNvPr id="18" name="Picture 3" descr="G:\Departments\EN\Groups\MME\MM\Metallurgy\MEB-Sigma\MAichele\EDMS--1096980--TD18_post-mortem_SEM_observation\TD18 KEK-SLAC Part H\TD18-PartH-Cell6--001.tif"/>
            <p:cNvPicPr>
              <a:picLocks noChangeAspect="1" noChangeArrowheads="1"/>
            </p:cNvPicPr>
            <p:nvPr/>
          </p:nvPicPr>
          <p:blipFill>
            <a:blip r:embed="rId12" cstate="print"/>
            <a:srcRect/>
            <a:stretch>
              <a:fillRect/>
            </a:stretch>
          </p:blipFill>
          <p:spPr bwMode="auto">
            <a:xfrm>
              <a:off x="6613542" y="512256"/>
              <a:ext cx="2400000" cy="1800000"/>
            </a:xfrm>
            <a:prstGeom prst="rect">
              <a:avLst/>
            </a:prstGeom>
            <a:noFill/>
          </p:spPr>
        </p:pic>
        <p:pic>
          <p:nvPicPr>
            <p:cNvPr id="19" name="Picture 4" descr="G:\Departments\EN\Groups\MME\MM\Metallurgy\MEB-Sigma\MAichele\EDMS--1096980--TD18_post-mortem_SEM_observation\TD18 KEK-SLAC Part H\TD18-PartH-Cell6--002.tif"/>
            <p:cNvPicPr>
              <a:picLocks noChangeAspect="1" noChangeArrowheads="1"/>
            </p:cNvPicPr>
            <p:nvPr/>
          </p:nvPicPr>
          <p:blipFill>
            <a:blip r:embed="rId13" cstate="print"/>
            <a:srcRect/>
            <a:stretch>
              <a:fillRect/>
            </a:stretch>
          </p:blipFill>
          <p:spPr bwMode="auto">
            <a:xfrm>
              <a:off x="4713828" y="522828"/>
              <a:ext cx="2400000" cy="1800000"/>
            </a:xfrm>
            <a:prstGeom prst="rect">
              <a:avLst/>
            </a:prstGeom>
            <a:noFill/>
          </p:spPr>
        </p:pic>
        <p:pic>
          <p:nvPicPr>
            <p:cNvPr id="20" name="Picture 5" descr="G:\Departments\EN\Groups\MME\MM\Metallurgy\MEB-Sigma\MAichele\EDMS--1096980--TD18_post-mortem_SEM_observation\TD18 KEK-SLAC Part H\TD18-PartH-Cell6--003.tif"/>
            <p:cNvPicPr>
              <a:picLocks noChangeAspect="1" noChangeArrowheads="1"/>
            </p:cNvPicPr>
            <p:nvPr/>
          </p:nvPicPr>
          <p:blipFill>
            <a:blip r:embed="rId14" cstate="print"/>
            <a:srcRect/>
            <a:stretch>
              <a:fillRect/>
            </a:stretch>
          </p:blipFill>
          <p:spPr bwMode="auto">
            <a:xfrm>
              <a:off x="2362200" y="533400"/>
              <a:ext cx="2400000" cy="1800000"/>
            </a:xfrm>
            <a:prstGeom prst="rect">
              <a:avLst/>
            </a:prstGeom>
            <a:noFill/>
          </p:spPr>
        </p:pic>
      </p:grpSp>
      <p:sp>
        <p:nvSpPr>
          <p:cNvPr id="21" name="TextBox 20"/>
          <p:cNvSpPr txBox="1"/>
          <p:nvPr/>
        </p:nvSpPr>
        <p:spPr>
          <a:xfrm>
            <a:off x="1069914" y="914400"/>
            <a:ext cx="301686" cy="369332"/>
          </a:xfrm>
          <a:prstGeom prst="rect">
            <a:avLst/>
          </a:prstGeom>
          <a:noFill/>
        </p:spPr>
        <p:txBody>
          <a:bodyPr wrap="none" rtlCol="0">
            <a:spAutoFit/>
          </a:bodyPr>
          <a:lstStyle/>
          <a:p>
            <a:r>
              <a:rPr lang="en-GB" dirty="0">
                <a:solidFill>
                  <a:prstClr val="black"/>
                </a:solidFill>
              </a:rPr>
              <a:t>6</a:t>
            </a:r>
          </a:p>
        </p:txBody>
      </p:sp>
      <p:grpSp>
        <p:nvGrpSpPr>
          <p:cNvPr id="16" name="Group 21"/>
          <p:cNvGrpSpPr>
            <a:grpSpLocks noChangeAspect="1"/>
          </p:cNvGrpSpPr>
          <p:nvPr/>
        </p:nvGrpSpPr>
        <p:grpSpPr>
          <a:xfrm rot="16200000">
            <a:off x="338482" y="2319685"/>
            <a:ext cx="2819402" cy="618432"/>
            <a:chOff x="1364285" y="3026055"/>
            <a:chExt cx="8372860" cy="1836575"/>
          </a:xfrm>
        </p:grpSpPr>
        <p:pic>
          <p:nvPicPr>
            <p:cNvPr id="23" name="Picture 6" descr="G:\Departments\EN\Groups\MME\MM\Metallurgy\MEB-Sigma\MAichele\EDMS--1096980--TD18_post-mortem_SEM_observation\TD18 KEK-SLAC Part H\TD18-PartH-Cell7--004.tif"/>
            <p:cNvPicPr>
              <a:picLocks noChangeAspect="1" noChangeArrowheads="1"/>
            </p:cNvPicPr>
            <p:nvPr/>
          </p:nvPicPr>
          <p:blipFill>
            <a:blip r:embed="rId15" cstate="print"/>
            <a:srcRect/>
            <a:stretch>
              <a:fillRect/>
            </a:stretch>
          </p:blipFill>
          <p:spPr bwMode="auto">
            <a:xfrm>
              <a:off x="1364285" y="3062630"/>
              <a:ext cx="2400000" cy="1800000"/>
            </a:xfrm>
            <a:prstGeom prst="rect">
              <a:avLst/>
            </a:prstGeom>
            <a:noFill/>
          </p:spPr>
        </p:pic>
        <p:pic>
          <p:nvPicPr>
            <p:cNvPr id="24" name="Picture 7" descr="G:\Departments\EN\Groups\MME\MM\Metallurgy\MEB-Sigma\MAichele\EDMS--1096980--TD18_post-mortem_SEM_observation\TD18 KEK-SLAC Part H\TD18-PartH-Cell7--001.tif"/>
            <p:cNvPicPr>
              <a:picLocks noChangeAspect="1" noChangeArrowheads="1"/>
            </p:cNvPicPr>
            <p:nvPr/>
          </p:nvPicPr>
          <p:blipFill>
            <a:blip r:embed="rId16" cstate="print"/>
            <a:srcRect/>
            <a:stretch>
              <a:fillRect/>
            </a:stretch>
          </p:blipFill>
          <p:spPr bwMode="auto">
            <a:xfrm>
              <a:off x="7337145" y="3026055"/>
              <a:ext cx="2400000" cy="1800000"/>
            </a:xfrm>
            <a:prstGeom prst="rect">
              <a:avLst/>
            </a:prstGeom>
            <a:noFill/>
          </p:spPr>
        </p:pic>
        <p:pic>
          <p:nvPicPr>
            <p:cNvPr id="25" name="Picture 8" descr="G:\Departments\EN\Groups\MME\MM\Metallurgy\MEB-Sigma\MAichele\EDMS--1096980--TD18_post-mortem_SEM_observation\TD18 KEK-SLAC Part H\TD18-PartH-Cell7--002.tif"/>
            <p:cNvPicPr>
              <a:picLocks noChangeAspect="1" noChangeArrowheads="1"/>
            </p:cNvPicPr>
            <p:nvPr/>
          </p:nvPicPr>
          <p:blipFill>
            <a:blip r:embed="rId17" cstate="print"/>
            <a:srcRect/>
            <a:stretch>
              <a:fillRect/>
            </a:stretch>
          </p:blipFill>
          <p:spPr bwMode="auto">
            <a:xfrm>
              <a:off x="5257800" y="3033370"/>
              <a:ext cx="2400000" cy="1800000"/>
            </a:xfrm>
            <a:prstGeom prst="rect">
              <a:avLst/>
            </a:prstGeom>
            <a:noFill/>
          </p:spPr>
        </p:pic>
        <p:pic>
          <p:nvPicPr>
            <p:cNvPr id="26" name="Picture 9" descr="G:\Departments\EN\Groups\MME\MM\Metallurgy\MEB-Sigma\MAichele\EDMS--1096980--TD18_post-mortem_SEM_observation\TD18 KEK-SLAC Part H\TD18-PartH-Cell7--003.tif"/>
            <p:cNvPicPr>
              <a:picLocks noChangeAspect="1" noChangeArrowheads="1"/>
            </p:cNvPicPr>
            <p:nvPr/>
          </p:nvPicPr>
          <p:blipFill>
            <a:blip r:embed="rId18" cstate="print"/>
            <a:srcRect/>
            <a:stretch>
              <a:fillRect/>
            </a:stretch>
          </p:blipFill>
          <p:spPr bwMode="auto">
            <a:xfrm>
              <a:off x="2971800" y="3048000"/>
              <a:ext cx="2400000" cy="1800000"/>
            </a:xfrm>
            <a:prstGeom prst="rect">
              <a:avLst/>
            </a:prstGeom>
            <a:noFill/>
          </p:spPr>
        </p:pic>
      </p:grpSp>
      <p:sp>
        <p:nvSpPr>
          <p:cNvPr id="27" name="TextBox 26"/>
          <p:cNvSpPr txBox="1"/>
          <p:nvPr/>
        </p:nvSpPr>
        <p:spPr>
          <a:xfrm>
            <a:off x="1527114" y="914400"/>
            <a:ext cx="301686" cy="369332"/>
          </a:xfrm>
          <a:prstGeom prst="rect">
            <a:avLst/>
          </a:prstGeom>
          <a:noFill/>
        </p:spPr>
        <p:txBody>
          <a:bodyPr wrap="none" rtlCol="0">
            <a:spAutoFit/>
          </a:bodyPr>
          <a:lstStyle/>
          <a:p>
            <a:r>
              <a:rPr lang="en-GB" dirty="0">
                <a:solidFill>
                  <a:prstClr val="black"/>
                </a:solidFill>
              </a:rPr>
              <a:t>7</a:t>
            </a:r>
          </a:p>
        </p:txBody>
      </p:sp>
      <p:grpSp>
        <p:nvGrpSpPr>
          <p:cNvPr id="22" name="Group 27"/>
          <p:cNvGrpSpPr>
            <a:grpSpLocks noChangeAspect="1"/>
          </p:cNvGrpSpPr>
          <p:nvPr/>
        </p:nvGrpSpPr>
        <p:grpSpPr>
          <a:xfrm rot="16200000">
            <a:off x="857717" y="2305519"/>
            <a:ext cx="2819402" cy="646763"/>
            <a:chOff x="1828800" y="1724768"/>
            <a:chExt cx="7997728" cy="1834656"/>
          </a:xfrm>
        </p:grpSpPr>
        <p:pic>
          <p:nvPicPr>
            <p:cNvPr id="29" name="Picture 2" descr="G:\Departments\EN\Groups\MME\MM\Metallurgy\MEB-Sigma\MAichele\EDMS--1096980--TD18_post-mortem_SEM_observation\TD18 KEK-SLAC Part H\TD18-PartH-Cell8--004.tif"/>
            <p:cNvPicPr>
              <a:picLocks noChangeAspect="1" noChangeArrowheads="1"/>
            </p:cNvPicPr>
            <p:nvPr/>
          </p:nvPicPr>
          <p:blipFill>
            <a:blip r:embed="rId19" cstate="print"/>
            <a:srcRect/>
            <a:stretch>
              <a:fillRect/>
            </a:stretch>
          </p:blipFill>
          <p:spPr bwMode="auto">
            <a:xfrm>
              <a:off x="1828800" y="1759424"/>
              <a:ext cx="2400000" cy="1800000"/>
            </a:xfrm>
            <a:prstGeom prst="rect">
              <a:avLst/>
            </a:prstGeom>
            <a:noFill/>
          </p:spPr>
        </p:pic>
        <p:pic>
          <p:nvPicPr>
            <p:cNvPr id="30" name="Picture 3" descr="G:\Departments\EN\Groups\MME\MM\Metallurgy\MEB-Sigma\MAichele\EDMS--1096980--TD18_post-mortem_SEM_observation\TD18 KEK-SLAC Part H\TD18-PartH-Cell8--001.tif"/>
            <p:cNvPicPr>
              <a:picLocks noChangeAspect="1" noChangeArrowheads="1"/>
            </p:cNvPicPr>
            <p:nvPr/>
          </p:nvPicPr>
          <p:blipFill>
            <a:blip r:embed="rId20" cstate="print"/>
            <a:srcRect/>
            <a:stretch>
              <a:fillRect/>
            </a:stretch>
          </p:blipFill>
          <p:spPr bwMode="auto">
            <a:xfrm>
              <a:off x="7426528" y="1724768"/>
              <a:ext cx="2400000" cy="1800000"/>
            </a:xfrm>
            <a:prstGeom prst="rect">
              <a:avLst/>
            </a:prstGeom>
            <a:noFill/>
          </p:spPr>
        </p:pic>
        <p:pic>
          <p:nvPicPr>
            <p:cNvPr id="31" name="Picture 4" descr="G:\Departments\EN\Groups\MME\MM\Metallurgy\MEB-Sigma\MAichele\EDMS--1096980--TD18_post-mortem_SEM_observation\TD18 KEK-SLAC Part H\TD18-PartH-Cell8--002.tif"/>
            <p:cNvPicPr>
              <a:picLocks noChangeAspect="1" noChangeArrowheads="1"/>
            </p:cNvPicPr>
            <p:nvPr/>
          </p:nvPicPr>
          <p:blipFill>
            <a:blip r:embed="rId21" cstate="print"/>
            <a:srcRect/>
            <a:stretch>
              <a:fillRect/>
            </a:stretch>
          </p:blipFill>
          <p:spPr bwMode="auto">
            <a:xfrm>
              <a:off x="5029200" y="1745776"/>
              <a:ext cx="2400000" cy="1800000"/>
            </a:xfrm>
            <a:prstGeom prst="rect">
              <a:avLst/>
            </a:prstGeom>
            <a:noFill/>
          </p:spPr>
        </p:pic>
        <p:pic>
          <p:nvPicPr>
            <p:cNvPr id="32" name="Picture 5" descr="G:\Departments\EN\Groups\MME\MM\Metallurgy\MEB-Sigma\MAichele\EDMS--1096980--TD18_post-mortem_SEM_observation\TD18 KEK-SLAC Part H\TD18-PartH-Cell8--003.tif"/>
            <p:cNvPicPr>
              <a:picLocks noChangeAspect="1" noChangeArrowheads="1"/>
            </p:cNvPicPr>
            <p:nvPr/>
          </p:nvPicPr>
          <p:blipFill>
            <a:blip r:embed="rId22" cstate="print"/>
            <a:srcRect/>
            <a:stretch>
              <a:fillRect/>
            </a:stretch>
          </p:blipFill>
          <p:spPr bwMode="auto">
            <a:xfrm>
              <a:off x="2743200" y="1752600"/>
              <a:ext cx="2400000" cy="1800000"/>
            </a:xfrm>
            <a:prstGeom prst="rect">
              <a:avLst/>
            </a:prstGeom>
            <a:noFill/>
          </p:spPr>
        </p:pic>
      </p:grpSp>
      <p:sp>
        <p:nvSpPr>
          <p:cNvPr id="33" name="TextBox 32"/>
          <p:cNvSpPr txBox="1"/>
          <p:nvPr/>
        </p:nvSpPr>
        <p:spPr>
          <a:xfrm>
            <a:off x="1984314" y="914400"/>
            <a:ext cx="301686" cy="369332"/>
          </a:xfrm>
          <a:prstGeom prst="rect">
            <a:avLst/>
          </a:prstGeom>
          <a:noFill/>
        </p:spPr>
        <p:txBody>
          <a:bodyPr wrap="none" rtlCol="0">
            <a:spAutoFit/>
          </a:bodyPr>
          <a:lstStyle/>
          <a:p>
            <a:r>
              <a:rPr lang="en-GB" dirty="0">
                <a:solidFill>
                  <a:prstClr val="black"/>
                </a:solidFill>
              </a:rPr>
              <a:t>8</a:t>
            </a:r>
          </a:p>
        </p:txBody>
      </p:sp>
      <p:grpSp>
        <p:nvGrpSpPr>
          <p:cNvPr id="28" name="Group 33"/>
          <p:cNvGrpSpPr>
            <a:grpSpLocks noChangeAspect="1"/>
          </p:cNvGrpSpPr>
          <p:nvPr/>
        </p:nvGrpSpPr>
        <p:grpSpPr>
          <a:xfrm rot="16200000">
            <a:off x="1407616" y="2322016"/>
            <a:ext cx="2819398" cy="613769"/>
            <a:chOff x="0" y="5043711"/>
            <a:chExt cx="8334074" cy="1814289"/>
          </a:xfrm>
        </p:grpSpPr>
        <p:pic>
          <p:nvPicPr>
            <p:cNvPr id="35" name="Picture 6" descr="G:\Departments\EN\Groups\MME\MM\Metallurgy\MEB-Sigma\MAichele\EDMS--1096980--TD18_post-mortem_SEM_observation\TD18 KEK-SLAC Part H\TD18-PartH-Cell9--004.tif"/>
            <p:cNvPicPr>
              <a:picLocks noChangeAspect="1" noChangeArrowheads="1"/>
            </p:cNvPicPr>
            <p:nvPr/>
          </p:nvPicPr>
          <p:blipFill>
            <a:blip r:embed="rId23" cstate="print"/>
            <a:srcRect/>
            <a:stretch>
              <a:fillRect/>
            </a:stretch>
          </p:blipFill>
          <p:spPr bwMode="auto">
            <a:xfrm>
              <a:off x="0" y="5058000"/>
              <a:ext cx="2400000" cy="1800000"/>
            </a:xfrm>
            <a:prstGeom prst="rect">
              <a:avLst/>
            </a:prstGeom>
            <a:noFill/>
          </p:spPr>
        </p:pic>
        <p:pic>
          <p:nvPicPr>
            <p:cNvPr id="36" name="Picture 7" descr="G:\Departments\EN\Groups\MME\MM\Metallurgy\MEB-Sigma\MAichele\EDMS--1096980--TD18_post-mortem_SEM_observation\TD18 KEK-SLAC Part H\TD18-PartH-Cell9--001.tif"/>
            <p:cNvPicPr>
              <a:picLocks noChangeAspect="1" noChangeArrowheads="1"/>
            </p:cNvPicPr>
            <p:nvPr/>
          </p:nvPicPr>
          <p:blipFill>
            <a:blip r:embed="rId24" cstate="print"/>
            <a:srcRect/>
            <a:stretch>
              <a:fillRect/>
            </a:stretch>
          </p:blipFill>
          <p:spPr bwMode="auto">
            <a:xfrm>
              <a:off x="5934074" y="5048474"/>
              <a:ext cx="2400000" cy="1800000"/>
            </a:xfrm>
            <a:prstGeom prst="rect">
              <a:avLst/>
            </a:prstGeom>
            <a:noFill/>
          </p:spPr>
        </p:pic>
        <p:pic>
          <p:nvPicPr>
            <p:cNvPr id="37" name="Picture 8" descr="G:\Departments\EN\Groups\MME\MM\Metallurgy\MEB-Sigma\MAichele\EDMS--1096980--TD18_post-mortem_SEM_observation\TD18 KEK-SLAC Part H\TD18-PartH-Cell9--002.tif"/>
            <p:cNvPicPr>
              <a:picLocks noChangeAspect="1" noChangeArrowheads="1"/>
            </p:cNvPicPr>
            <p:nvPr/>
          </p:nvPicPr>
          <p:blipFill>
            <a:blip r:embed="rId25" cstate="print"/>
            <a:srcRect/>
            <a:stretch>
              <a:fillRect/>
            </a:stretch>
          </p:blipFill>
          <p:spPr bwMode="auto">
            <a:xfrm>
              <a:off x="4114800" y="5043711"/>
              <a:ext cx="2400000" cy="1800000"/>
            </a:xfrm>
            <a:prstGeom prst="rect">
              <a:avLst/>
            </a:prstGeom>
            <a:noFill/>
          </p:spPr>
        </p:pic>
        <p:pic>
          <p:nvPicPr>
            <p:cNvPr id="38" name="Picture 9" descr="G:\Departments\EN\Groups\MME\MM\Metallurgy\MEB-Sigma\MAichele\EDMS--1096980--TD18_post-mortem_SEM_observation\TD18 KEK-SLAC Part H\TD18-PartH-Cell9--003.tif"/>
            <p:cNvPicPr>
              <a:picLocks noChangeAspect="1" noChangeArrowheads="1"/>
            </p:cNvPicPr>
            <p:nvPr/>
          </p:nvPicPr>
          <p:blipFill>
            <a:blip r:embed="rId26" cstate="print"/>
            <a:srcRect/>
            <a:stretch>
              <a:fillRect/>
            </a:stretch>
          </p:blipFill>
          <p:spPr bwMode="auto">
            <a:xfrm>
              <a:off x="1752600" y="5058000"/>
              <a:ext cx="2400000" cy="1800000"/>
            </a:xfrm>
            <a:prstGeom prst="rect">
              <a:avLst/>
            </a:prstGeom>
            <a:noFill/>
          </p:spPr>
        </p:pic>
      </p:grpSp>
      <p:sp>
        <p:nvSpPr>
          <p:cNvPr id="39" name="TextBox 38"/>
          <p:cNvSpPr txBox="1"/>
          <p:nvPr/>
        </p:nvSpPr>
        <p:spPr>
          <a:xfrm>
            <a:off x="2593914" y="914400"/>
            <a:ext cx="301686" cy="369332"/>
          </a:xfrm>
          <a:prstGeom prst="rect">
            <a:avLst/>
          </a:prstGeom>
          <a:noFill/>
        </p:spPr>
        <p:txBody>
          <a:bodyPr wrap="none" rtlCol="0">
            <a:spAutoFit/>
          </a:bodyPr>
          <a:lstStyle/>
          <a:p>
            <a:r>
              <a:rPr lang="en-GB" dirty="0">
                <a:solidFill>
                  <a:prstClr val="black"/>
                </a:solidFill>
              </a:rPr>
              <a:t>9</a:t>
            </a:r>
          </a:p>
        </p:txBody>
      </p:sp>
      <p:grpSp>
        <p:nvGrpSpPr>
          <p:cNvPr id="34" name="Group 39"/>
          <p:cNvGrpSpPr>
            <a:grpSpLocks noChangeAspect="1"/>
          </p:cNvGrpSpPr>
          <p:nvPr/>
        </p:nvGrpSpPr>
        <p:grpSpPr>
          <a:xfrm rot="16200000">
            <a:off x="1931438" y="2312438"/>
            <a:ext cx="2819398" cy="632926"/>
            <a:chOff x="1371600" y="2047068"/>
            <a:chExt cx="6758898" cy="1810332"/>
          </a:xfrm>
        </p:grpSpPr>
        <p:pic>
          <p:nvPicPr>
            <p:cNvPr id="41" name="Picture 2" descr="G:\Departments\EN\Groups\MME\MM\Metallurgy\MEB-Sigma\MAichele\EDMS--1096980--TD18_post-mortem_SEM_observation\TD18 KEK-SLAC Part G\TD18-PartG-Cell10--004.tif"/>
            <p:cNvPicPr>
              <a:picLocks noChangeAspect="1" noChangeArrowheads="1"/>
            </p:cNvPicPr>
            <p:nvPr/>
          </p:nvPicPr>
          <p:blipFill>
            <a:blip r:embed="rId27" cstate="print"/>
            <a:srcRect/>
            <a:stretch>
              <a:fillRect/>
            </a:stretch>
          </p:blipFill>
          <p:spPr bwMode="auto">
            <a:xfrm>
              <a:off x="3972732" y="2057400"/>
              <a:ext cx="2400000" cy="1800000"/>
            </a:xfrm>
            <a:prstGeom prst="rect">
              <a:avLst/>
            </a:prstGeom>
            <a:noFill/>
          </p:spPr>
        </p:pic>
        <p:pic>
          <p:nvPicPr>
            <p:cNvPr id="42" name="Picture 3" descr="G:\Departments\EN\Groups\MME\MM\Metallurgy\MEB-Sigma\MAichele\EDMS--1096980--TD18_post-mortem_SEM_observation\TD18 KEK-SLAC Part G\TD18-PartG-Cell10--001.tif"/>
            <p:cNvPicPr>
              <a:picLocks noChangeAspect="1" noChangeArrowheads="1"/>
            </p:cNvPicPr>
            <p:nvPr/>
          </p:nvPicPr>
          <p:blipFill>
            <a:blip r:embed="rId28" cstate="print"/>
            <a:srcRect/>
            <a:stretch>
              <a:fillRect/>
            </a:stretch>
          </p:blipFill>
          <p:spPr bwMode="auto">
            <a:xfrm>
              <a:off x="1371600" y="2057400"/>
              <a:ext cx="2400000" cy="1800000"/>
            </a:xfrm>
            <a:prstGeom prst="rect">
              <a:avLst/>
            </a:prstGeom>
            <a:noFill/>
          </p:spPr>
        </p:pic>
        <p:pic>
          <p:nvPicPr>
            <p:cNvPr id="43" name="Picture 4" descr="G:\Departments\EN\Groups\MME\MM\Metallurgy\MEB-Sigma\MAichele\EDMS--1096980--TD18_post-mortem_SEM_observation\TD18 KEK-SLAC Part G\TD18-PartG-Cell10--002.tif"/>
            <p:cNvPicPr>
              <a:picLocks noChangeAspect="1" noChangeArrowheads="1"/>
            </p:cNvPicPr>
            <p:nvPr/>
          </p:nvPicPr>
          <p:blipFill>
            <a:blip r:embed="rId29" cstate="print"/>
            <a:srcRect/>
            <a:stretch>
              <a:fillRect/>
            </a:stretch>
          </p:blipFill>
          <p:spPr bwMode="auto">
            <a:xfrm>
              <a:off x="2814234" y="2047068"/>
              <a:ext cx="2400000" cy="1800000"/>
            </a:xfrm>
            <a:prstGeom prst="rect">
              <a:avLst/>
            </a:prstGeom>
            <a:noFill/>
          </p:spPr>
        </p:pic>
        <p:pic>
          <p:nvPicPr>
            <p:cNvPr id="44" name="Picture 5" descr="G:\Departments\EN\Groups\MME\MM\Metallurgy\MEB-Sigma\MAichele\EDMS--1096980--TD18_post-mortem_SEM_observation\TD18 KEK-SLAC Part G\TD18-PartG-Cell10--003.tif"/>
            <p:cNvPicPr>
              <a:picLocks noChangeAspect="1" noChangeArrowheads="1"/>
            </p:cNvPicPr>
            <p:nvPr/>
          </p:nvPicPr>
          <p:blipFill>
            <a:blip r:embed="rId30" cstate="print"/>
            <a:srcRect/>
            <a:stretch>
              <a:fillRect/>
            </a:stretch>
          </p:blipFill>
          <p:spPr bwMode="auto">
            <a:xfrm>
              <a:off x="5730498" y="2052234"/>
              <a:ext cx="2400000" cy="1800000"/>
            </a:xfrm>
            <a:prstGeom prst="rect">
              <a:avLst/>
            </a:prstGeom>
            <a:noFill/>
          </p:spPr>
        </p:pic>
      </p:grpSp>
      <p:sp>
        <p:nvSpPr>
          <p:cNvPr id="45" name="TextBox 44"/>
          <p:cNvSpPr txBox="1"/>
          <p:nvPr/>
        </p:nvSpPr>
        <p:spPr>
          <a:xfrm>
            <a:off x="2980697" y="914400"/>
            <a:ext cx="524503" cy="369332"/>
          </a:xfrm>
          <a:prstGeom prst="rect">
            <a:avLst/>
          </a:prstGeom>
          <a:noFill/>
        </p:spPr>
        <p:txBody>
          <a:bodyPr wrap="none" rtlCol="0">
            <a:spAutoFit/>
          </a:bodyPr>
          <a:lstStyle/>
          <a:p>
            <a:r>
              <a:rPr lang="en-GB" dirty="0">
                <a:solidFill>
                  <a:prstClr val="black"/>
                </a:solidFill>
              </a:rPr>
              <a:t>  10</a:t>
            </a:r>
          </a:p>
        </p:txBody>
      </p:sp>
      <p:grpSp>
        <p:nvGrpSpPr>
          <p:cNvPr id="40" name="Group 45"/>
          <p:cNvGrpSpPr>
            <a:grpSpLocks noChangeAspect="1"/>
          </p:cNvGrpSpPr>
          <p:nvPr/>
        </p:nvGrpSpPr>
        <p:grpSpPr>
          <a:xfrm rot="16200000">
            <a:off x="2513370" y="2284771"/>
            <a:ext cx="2819400" cy="688258"/>
            <a:chOff x="838200" y="4922936"/>
            <a:chExt cx="7496732" cy="1830064"/>
          </a:xfrm>
        </p:grpSpPr>
        <p:pic>
          <p:nvPicPr>
            <p:cNvPr id="47" name="Picture 6" descr="G:\Departments\EN\Groups\MME\MM\Metallurgy\MEB-Sigma\MAichele\EDMS--1096980--TD18_post-mortem_SEM_observation\TD18 KEK-SLAC Part G\TD18-PartG-Cell11--004.tif"/>
            <p:cNvPicPr>
              <a:picLocks noChangeAspect="1" noChangeArrowheads="1"/>
            </p:cNvPicPr>
            <p:nvPr/>
          </p:nvPicPr>
          <p:blipFill>
            <a:blip r:embed="rId31" cstate="print"/>
            <a:srcRect/>
            <a:stretch>
              <a:fillRect/>
            </a:stretch>
          </p:blipFill>
          <p:spPr bwMode="auto">
            <a:xfrm>
              <a:off x="838200" y="4953000"/>
              <a:ext cx="2400000" cy="1800000"/>
            </a:xfrm>
            <a:prstGeom prst="rect">
              <a:avLst/>
            </a:prstGeom>
            <a:noFill/>
          </p:spPr>
        </p:pic>
        <p:pic>
          <p:nvPicPr>
            <p:cNvPr id="48" name="Picture 7" descr="G:\Departments\EN\Groups\MME\MM\Metallurgy\MEB-Sigma\MAichele\EDMS--1096980--TD18_post-mortem_SEM_observation\TD18 KEK-SLAC Part G\TD18-PartG-Cell11--001.tif"/>
            <p:cNvPicPr>
              <a:picLocks noChangeAspect="1" noChangeArrowheads="1"/>
            </p:cNvPicPr>
            <p:nvPr/>
          </p:nvPicPr>
          <p:blipFill>
            <a:blip r:embed="rId32" cstate="print"/>
            <a:srcRect/>
            <a:stretch>
              <a:fillRect/>
            </a:stretch>
          </p:blipFill>
          <p:spPr bwMode="auto">
            <a:xfrm>
              <a:off x="5934932" y="4922936"/>
              <a:ext cx="2400000" cy="1800000"/>
            </a:xfrm>
            <a:prstGeom prst="rect">
              <a:avLst/>
            </a:prstGeom>
            <a:noFill/>
          </p:spPr>
        </p:pic>
        <p:pic>
          <p:nvPicPr>
            <p:cNvPr id="49" name="Picture 8" descr="G:\Departments\EN\Groups\MME\MM\Metallurgy\MEB-Sigma\MAichele\EDMS--1096980--TD18_post-mortem_SEM_observation\TD18 KEK-SLAC Part G\TD18-PartG-Cell11--002.tif"/>
            <p:cNvPicPr>
              <a:picLocks noChangeAspect="1" noChangeArrowheads="1"/>
            </p:cNvPicPr>
            <p:nvPr/>
          </p:nvPicPr>
          <p:blipFill>
            <a:blip r:embed="rId33" cstate="print"/>
            <a:srcRect/>
            <a:stretch>
              <a:fillRect/>
            </a:stretch>
          </p:blipFill>
          <p:spPr bwMode="auto">
            <a:xfrm>
              <a:off x="3962400" y="4935664"/>
              <a:ext cx="2400000" cy="1800000"/>
            </a:xfrm>
            <a:prstGeom prst="rect">
              <a:avLst/>
            </a:prstGeom>
            <a:noFill/>
          </p:spPr>
        </p:pic>
        <p:pic>
          <p:nvPicPr>
            <p:cNvPr id="50" name="Picture 9" descr="G:\Departments\EN\Groups\MME\MM\Metallurgy\MEB-Sigma\MAichele\EDMS--1096980--TD18_post-mortem_SEM_observation\TD18 KEK-SLAC Part G\TD18-PartG-Cell11--003.tif"/>
            <p:cNvPicPr>
              <a:picLocks noChangeAspect="1" noChangeArrowheads="1"/>
            </p:cNvPicPr>
            <p:nvPr/>
          </p:nvPicPr>
          <p:blipFill>
            <a:blip r:embed="rId34" cstate="print"/>
            <a:srcRect/>
            <a:stretch>
              <a:fillRect/>
            </a:stretch>
          </p:blipFill>
          <p:spPr bwMode="auto">
            <a:xfrm>
              <a:off x="2188130" y="4944332"/>
              <a:ext cx="2400000" cy="1800000"/>
            </a:xfrm>
            <a:prstGeom prst="rect">
              <a:avLst/>
            </a:prstGeom>
            <a:noFill/>
          </p:spPr>
        </p:pic>
      </p:grpSp>
      <p:sp>
        <p:nvSpPr>
          <p:cNvPr id="51" name="TextBox 50"/>
          <p:cNvSpPr txBox="1"/>
          <p:nvPr/>
        </p:nvSpPr>
        <p:spPr>
          <a:xfrm>
            <a:off x="3514097" y="914400"/>
            <a:ext cx="524503" cy="369332"/>
          </a:xfrm>
          <a:prstGeom prst="rect">
            <a:avLst/>
          </a:prstGeom>
          <a:noFill/>
        </p:spPr>
        <p:txBody>
          <a:bodyPr wrap="none" rtlCol="0">
            <a:spAutoFit/>
          </a:bodyPr>
          <a:lstStyle/>
          <a:p>
            <a:r>
              <a:rPr lang="en-GB" dirty="0">
                <a:solidFill>
                  <a:prstClr val="black"/>
                </a:solidFill>
              </a:rPr>
              <a:t>  11</a:t>
            </a:r>
          </a:p>
        </p:txBody>
      </p:sp>
      <p:grpSp>
        <p:nvGrpSpPr>
          <p:cNvPr id="46" name="Group 51"/>
          <p:cNvGrpSpPr/>
          <p:nvPr/>
        </p:nvGrpSpPr>
        <p:grpSpPr>
          <a:xfrm rot="16200000">
            <a:off x="3124199" y="2285999"/>
            <a:ext cx="2819400" cy="685801"/>
            <a:chOff x="833673" y="358365"/>
            <a:chExt cx="7052727" cy="1822635"/>
          </a:xfrm>
        </p:grpSpPr>
        <p:pic>
          <p:nvPicPr>
            <p:cNvPr id="53" name="Picture 2" descr="G:\Departments\EN\Groups\MME\MM\Metallurgy\MEB-Sigma\MAichele\EDMS--1096980--TD18_post-mortem_SEM_observation\TD18 KEK-SLAC Part G\TD18-PartG-Cell12--004.tif"/>
            <p:cNvPicPr>
              <a:picLocks noChangeAspect="1" noChangeArrowheads="1"/>
            </p:cNvPicPr>
            <p:nvPr/>
          </p:nvPicPr>
          <p:blipFill>
            <a:blip r:embed="rId35" cstate="print"/>
            <a:srcRect/>
            <a:stretch>
              <a:fillRect/>
            </a:stretch>
          </p:blipFill>
          <p:spPr bwMode="auto">
            <a:xfrm>
              <a:off x="833673" y="381000"/>
              <a:ext cx="2400000" cy="1800000"/>
            </a:xfrm>
            <a:prstGeom prst="rect">
              <a:avLst/>
            </a:prstGeom>
            <a:noFill/>
          </p:spPr>
        </p:pic>
        <p:pic>
          <p:nvPicPr>
            <p:cNvPr id="54" name="Picture 3" descr="G:\Departments\EN\Groups\MME\MM\Metallurgy\MEB-Sigma\MAichele\EDMS--1096980--TD18_post-mortem_SEM_observation\TD18 KEK-SLAC Part G\TD18-PartG-Cell12--001.tif"/>
            <p:cNvPicPr>
              <a:picLocks noChangeAspect="1" noChangeArrowheads="1"/>
            </p:cNvPicPr>
            <p:nvPr/>
          </p:nvPicPr>
          <p:blipFill>
            <a:blip r:embed="rId36" cstate="print"/>
            <a:srcRect/>
            <a:stretch>
              <a:fillRect/>
            </a:stretch>
          </p:blipFill>
          <p:spPr bwMode="auto">
            <a:xfrm>
              <a:off x="5486400" y="358365"/>
              <a:ext cx="2400000" cy="1800000"/>
            </a:xfrm>
            <a:prstGeom prst="rect">
              <a:avLst/>
            </a:prstGeom>
            <a:noFill/>
          </p:spPr>
        </p:pic>
        <p:pic>
          <p:nvPicPr>
            <p:cNvPr id="55" name="Picture 4" descr="G:\Departments\EN\Groups\MME\MM\Metallurgy\MEB-Sigma\MAichele\EDMS--1096980--TD18_post-mortem_SEM_observation\TD18 KEK-SLAC Part G\TD18-PartG-Cell12--002.tif"/>
            <p:cNvPicPr>
              <a:picLocks noChangeAspect="1" noChangeArrowheads="1"/>
            </p:cNvPicPr>
            <p:nvPr/>
          </p:nvPicPr>
          <p:blipFill>
            <a:blip r:embed="rId37" cstate="print"/>
            <a:srcRect/>
            <a:stretch>
              <a:fillRect/>
            </a:stretch>
          </p:blipFill>
          <p:spPr bwMode="auto">
            <a:xfrm>
              <a:off x="3581400" y="371946"/>
              <a:ext cx="2400000" cy="1800000"/>
            </a:xfrm>
            <a:prstGeom prst="rect">
              <a:avLst/>
            </a:prstGeom>
            <a:noFill/>
          </p:spPr>
        </p:pic>
        <p:pic>
          <p:nvPicPr>
            <p:cNvPr id="56" name="Picture 5" descr="G:\Departments\EN\Groups\MME\MM\Metallurgy\MEB-Sigma\MAichele\EDMS--1096980--TD18_post-mortem_SEM_observation\TD18 KEK-SLAC Part G\TD18-PartG-Cell12--003.tif"/>
            <p:cNvPicPr>
              <a:picLocks noChangeAspect="1" noChangeArrowheads="1"/>
            </p:cNvPicPr>
            <p:nvPr/>
          </p:nvPicPr>
          <p:blipFill>
            <a:blip r:embed="rId38" cstate="print"/>
            <a:srcRect/>
            <a:stretch>
              <a:fillRect/>
            </a:stretch>
          </p:blipFill>
          <p:spPr bwMode="auto">
            <a:xfrm>
              <a:off x="1676400" y="381000"/>
              <a:ext cx="2400000" cy="1800000"/>
            </a:xfrm>
            <a:prstGeom prst="rect">
              <a:avLst/>
            </a:prstGeom>
            <a:noFill/>
          </p:spPr>
        </p:pic>
      </p:grpSp>
      <p:sp>
        <p:nvSpPr>
          <p:cNvPr id="57" name="TextBox 56"/>
          <p:cNvSpPr txBox="1"/>
          <p:nvPr/>
        </p:nvSpPr>
        <p:spPr>
          <a:xfrm>
            <a:off x="4123697" y="914400"/>
            <a:ext cx="524503" cy="369332"/>
          </a:xfrm>
          <a:prstGeom prst="rect">
            <a:avLst/>
          </a:prstGeom>
          <a:noFill/>
        </p:spPr>
        <p:txBody>
          <a:bodyPr wrap="none" rtlCol="0">
            <a:spAutoFit/>
          </a:bodyPr>
          <a:lstStyle/>
          <a:p>
            <a:r>
              <a:rPr lang="en-GB" dirty="0">
                <a:solidFill>
                  <a:prstClr val="black"/>
                </a:solidFill>
              </a:rPr>
              <a:t>  12</a:t>
            </a:r>
          </a:p>
        </p:txBody>
      </p:sp>
      <p:grpSp>
        <p:nvGrpSpPr>
          <p:cNvPr id="52" name="Group 57"/>
          <p:cNvGrpSpPr>
            <a:grpSpLocks noChangeAspect="1"/>
          </p:cNvGrpSpPr>
          <p:nvPr/>
        </p:nvGrpSpPr>
        <p:grpSpPr>
          <a:xfrm rot="16200000">
            <a:off x="3705323" y="2257523"/>
            <a:ext cx="2819398" cy="742755"/>
            <a:chOff x="2161848" y="5036814"/>
            <a:chExt cx="6939780" cy="1828248"/>
          </a:xfrm>
        </p:grpSpPr>
        <p:pic>
          <p:nvPicPr>
            <p:cNvPr id="59" name="Picture 6" descr="G:\Departments\EN\Groups\MME\MM\Metallurgy\MEB-Sigma\MAichele\EDMS--1096980--TD18_post-mortem_SEM_observation\TD18 KEK-SLAC Part G\TD18-PartG-Cell13--004.tif"/>
            <p:cNvPicPr>
              <a:picLocks noChangeAspect="1" noChangeArrowheads="1"/>
            </p:cNvPicPr>
            <p:nvPr/>
          </p:nvPicPr>
          <p:blipFill>
            <a:blip r:embed="rId39" cstate="print"/>
            <a:srcRect/>
            <a:stretch>
              <a:fillRect/>
            </a:stretch>
          </p:blipFill>
          <p:spPr bwMode="auto">
            <a:xfrm>
              <a:off x="2161848" y="5065062"/>
              <a:ext cx="2400000" cy="1800000"/>
            </a:xfrm>
            <a:prstGeom prst="rect">
              <a:avLst/>
            </a:prstGeom>
            <a:noFill/>
          </p:spPr>
        </p:pic>
        <p:pic>
          <p:nvPicPr>
            <p:cNvPr id="60" name="Picture 7" descr="G:\Departments\EN\Groups\MME\MM\Metallurgy\MEB-Sigma\MAichele\EDMS--1096980--TD18_post-mortem_SEM_observation\TD18 KEK-SLAC Part G\TD18-PartG-Cell13--001.tif"/>
            <p:cNvPicPr>
              <a:picLocks noChangeAspect="1" noChangeArrowheads="1"/>
            </p:cNvPicPr>
            <p:nvPr/>
          </p:nvPicPr>
          <p:blipFill>
            <a:blip r:embed="rId40" cstate="print"/>
            <a:srcRect/>
            <a:stretch>
              <a:fillRect/>
            </a:stretch>
          </p:blipFill>
          <p:spPr bwMode="auto">
            <a:xfrm>
              <a:off x="6701628" y="5036814"/>
              <a:ext cx="2400000" cy="1800000"/>
            </a:xfrm>
            <a:prstGeom prst="rect">
              <a:avLst/>
            </a:prstGeom>
            <a:noFill/>
          </p:spPr>
        </p:pic>
        <p:pic>
          <p:nvPicPr>
            <p:cNvPr id="61" name="Picture 8" descr="G:\Departments\EN\Groups\MME\MM\Metallurgy\MEB-Sigma\MAichele\EDMS--1096980--TD18_post-mortem_SEM_observation\TD18 KEK-SLAC Part G\TD18-PartG-Cell13--002.tif"/>
            <p:cNvPicPr>
              <a:picLocks noChangeAspect="1" noChangeArrowheads="1"/>
            </p:cNvPicPr>
            <p:nvPr/>
          </p:nvPicPr>
          <p:blipFill>
            <a:blip r:embed="rId41" cstate="print"/>
            <a:srcRect/>
            <a:stretch>
              <a:fillRect/>
            </a:stretch>
          </p:blipFill>
          <p:spPr bwMode="auto">
            <a:xfrm>
              <a:off x="5015076" y="5047407"/>
              <a:ext cx="2400000" cy="1800000"/>
            </a:xfrm>
            <a:prstGeom prst="rect">
              <a:avLst/>
            </a:prstGeom>
            <a:noFill/>
          </p:spPr>
        </p:pic>
        <p:pic>
          <p:nvPicPr>
            <p:cNvPr id="62" name="Picture 9" descr="G:\Departments\EN\Groups\MME\MM\Metallurgy\MEB-Sigma\MAichele\EDMS--1096980--TD18_post-mortem_SEM_observation\TD18 KEK-SLAC Part G\TD18-PartG-Cell13--003.tif"/>
            <p:cNvPicPr>
              <a:picLocks noChangeAspect="1" noChangeArrowheads="1"/>
            </p:cNvPicPr>
            <p:nvPr/>
          </p:nvPicPr>
          <p:blipFill>
            <a:blip r:embed="rId42" cstate="print"/>
            <a:srcRect/>
            <a:stretch>
              <a:fillRect/>
            </a:stretch>
          </p:blipFill>
          <p:spPr bwMode="auto">
            <a:xfrm>
              <a:off x="3276600" y="5058000"/>
              <a:ext cx="2400000" cy="1800000"/>
            </a:xfrm>
            <a:prstGeom prst="rect">
              <a:avLst/>
            </a:prstGeom>
            <a:noFill/>
          </p:spPr>
        </p:pic>
      </p:grpSp>
      <p:sp>
        <p:nvSpPr>
          <p:cNvPr id="63" name="TextBox 62"/>
          <p:cNvSpPr txBox="1"/>
          <p:nvPr/>
        </p:nvSpPr>
        <p:spPr>
          <a:xfrm>
            <a:off x="4733297" y="914400"/>
            <a:ext cx="524503" cy="369332"/>
          </a:xfrm>
          <a:prstGeom prst="rect">
            <a:avLst/>
          </a:prstGeom>
          <a:noFill/>
        </p:spPr>
        <p:txBody>
          <a:bodyPr wrap="none" rtlCol="0">
            <a:spAutoFit/>
          </a:bodyPr>
          <a:lstStyle/>
          <a:p>
            <a:r>
              <a:rPr lang="en-GB" dirty="0">
                <a:solidFill>
                  <a:prstClr val="black"/>
                </a:solidFill>
              </a:rPr>
              <a:t>  13</a:t>
            </a:r>
          </a:p>
        </p:txBody>
      </p:sp>
      <p:grpSp>
        <p:nvGrpSpPr>
          <p:cNvPr id="58" name="Group 63"/>
          <p:cNvGrpSpPr>
            <a:grpSpLocks noChangeAspect="1"/>
          </p:cNvGrpSpPr>
          <p:nvPr/>
        </p:nvGrpSpPr>
        <p:grpSpPr>
          <a:xfrm rot="16200000">
            <a:off x="4322082" y="2264682"/>
            <a:ext cx="2819400" cy="728435"/>
            <a:chOff x="304800" y="2253140"/>
            <a:chExt cx="7094062" cy="1832860"/>
          </a:xfrm>
        </p:grpSpPr>
        <p:pic>
          <p:nvPicPr>
            <p:cNvPr id="65" name="Picture 2" descr="G:\Departments\EN\Groups\MME\MM\Metallurgy\MEB-Sigma\MAichele\EDMS--1096980--TD18_post-mortem_SEM_observation\TD18 KEK-SLAC Part G\TD18-PartG-Cell14--004.tif"/>
            <p:cNvPicPr>
              <a:picLocks noChangeAspect="1" noChangeArrowheads="1"/>
            </p:cNvPicPr>
            <p:nvPr/>
          </p:nvPicPr>
          <p:blipFill>
            <a:blip r:embed="rId43" cstate="print"/>
            <a:srcRect/>
            <a:stretch>
              <a:fillRect/>
            </a:stretch>
          </p:blipFill>
          <p:spPr bwMode="auto">
            <a:xfrm>
              <a:off x="304800" y="2286000"/>
              <a:ext cx="2400000" cy="1800000"/>
            </a:xfrm>
            <a:prstGeom prst="rect">
              <a:avLst/>
            </a:prstGeom>
            <a:noFill/>
          </p:spPr>
        </p:pic>
        <p:pic>
          <p:nvPicPr>
            <p:cNvPr id="66" name="Picture 3" descr="G:\Departments\EN\Groups\MME\MM\Metallurgy\MEB-Sigma\MAichele\EDMS--1096980--TD18_post-mortem_SEM_observation\TD18 KEK-SLAC Part G\TD18-PartG-Cell14--001.tif"/>
            <p:cNvPicPr>
              <a:picLocks noChangeAspect="1" noChangeArrowheads="1"/>
            </p:cNvPicPr>
            <p:nvPr/>
          </p:nvPicPr>
          <p:blipFill>
            <a:blip r:embed="rId44" cstate="print"/>
            <a:srcRect/>
            <a:stretch>
              <a:fillRect/>
            </a:stretch>
          </p:blipFill>
          <p:spPr bwMode="auto">
            <a:xfrm>
              <a:off x="4998862" y="2253140"/>
              <a:ext cx="2400000" cy="1800000"/>
            </a:xfrm>
            <a:prstGeom prst="rect">
              <a:avLst/>
            </a:prstGeom>
            <a:noFill/>
          </p:spPr>
        </p:pic>
        <p:pic>
          <p:nvPicPr>
            <p:cNvPr id="67" name="Picture 4" descr="G:\Departments\EN\Groups\MME\MM\Metallurgy\MEB-Sigma\MAichele\EDMS--1096980--TD18_post-mortem_SEM_observation\TD18 KEK-SLAC Part G\TD18-PartG-Cell14--002.tif"/>
            <p:cNvPicPr>
              <a:picLocks noChangeAspect="1" noChangeArrowheads="1"/>
            </p:cNvPicPr>
            <p:nvPr/>
          </p:nvPicPr>
          <p:blipFill>
            <a:blip r:embed="rId45" cstate="print"/>
            <a:srcRect/>
            <a:stretch>
              <a:fillRect/>
            </a:stretch>
          </p:blipFill>
          <p:spPr bwMode="auto">
            <a:xfrm>
              <a:off x="2971800" y="2268664"/>
              <a:ext cx="2400000" cy="1800000"/>
            </a:xfrm>
            <a:prstGeom prst="rect">
              <a:avLst/>
            </a:prstGeom>
            <a:noFill/>
          </p:spPr>
        </p:pic>
        <p:pic>
          <p:nvPicPr>
            <p:cNvPr id="68" name="Picture 5" descr="G:\Departments\EN\Groups\MME\MM\Metallurgy\MEB-Sigma\MAichele\EDMS--1096980--TD18_post-mortem_SEM_observation\TD18 KEK-SLAC Part G\TD18-PartG-Cell14--003.tif"/>
            <p:cNvPicPr>
              <a:picLocks noChangeAspect="1" noChangeArrowheads="1"/>
            </p:cNvPicPr>
            <p:nvPr/>
          </p:nvPicPr>
          <p:blipFill>
            <a:blip r:embed="rId46" cstate="print"/>
            <a:srcRect/>
            <a:stretch>
              <a:fillRect/>
            </a:stretch>
          </p:blipFill>
          <p:spPr bwMode="auto">
            <a:xfrm>
              <a:off x="1121330" y="2277332"/>
              <a:ext cx="2400000" cy="1800000"/>
            </a:xfrm>
            <a:prstGeom prst="rect">
              <a:avLst/>
            </a:prstGeom>
            <a:noFill/>
          </p:spPr>
        </p:pic>
      </p:grpSp>
      <p:grpSp>
        <p:nvGrpSpPr>
          <p:cNvPr id="64" name="Group 68"/>
          <p:cNvGrpSpPr>
            <a:grpSpLocks noChangeAspect="1"/>
          </p:cNvGrpSpPr>
          <p:nvPr/>
        </p:nvGrpSpPr>
        <p:grpSpPr>
          <a:xfrm rot="16200000">
            <a:off x="4945353" y="2278353"/>
            <a:ext cx="2819400" cy="701093"/>
            <a:chOff x="1828800" y="4714874"/>
            <a:chExt cx="7315200" cy="1819052"/>
          </a:xfrm>
        </p:grpSpPr>
        <p:pic>
          <p:nvPicPr>
            <p:cNvPr id="70" name="Picture 6" descr="G:\Departments\EN\Groups\MME\MM\Metallurgy\MEB-Sigma\MAichele\EDMS--1096980--TD18_post-mortem_SEM_observation\TD18 KEK-SLAC Part G\TD18-PartG-Cell15--004.tif"/>
            <p:cNvPicPr>
              <a:picLocks noChangeAspect="1" noChangeArrowheads="1"/>
            </p:cNvPicPr>
            <p:nvPr/>
          </p:nvPicPr>
          <p:blipFill>
            <a:blip r:embed="rId47" cstate="print"/>
            <a:srcRect/>
            <a:stretch>
              <a:fillRect/>
            </a:stretch>
          </p:blipFill>
          <p:spPr bwMode="auto">
            <a:xfrm>
              <a:off x="1828800" y="4724400"/>
              <a:ext cx="2400000" cy="1800000"/>
            </a:xfrm>
            <a:prstGeom prst="rect">
              <a:avLst/>
            </a:prstGeom>
            <a:noFill/>
          </p:spPr>
        </p:pic>
        <p:pic>
          <p:nvPicPr>
            <p:cNvPr id="71" name="Picture 7" descr="G:\Departments\EN\Groups\MME\MM\Metallurgy\MEB-Sigma\MAichele\EDMS--1096980--TD18_post-mortem_SEM_observation\TD18 KEK-SLAC Part G\TD18-PartG-Cell15--001.tif"/>
            <p:cNvPicPr>
              <a:picLocks noChangeAspect="1" noChangeArrowheads="1"/>
            </p:cNvPicPr>
            <p:nvPr/>
          </p:nvPicPr>
          <p:blipFill>
            <a:blip r:embed="rId48" cstate="print"/>
            <a:srcRect/>
            <a:stretch>
              <a:fillRect/>
            </a:stretch>
          </p:blipFill>
          <p:spPr bwMode="auto">
            <a:xfrm>
              <a:off x="6744000" y="4724400"/>
              <a:ext cx="2400000" cy="1800000"/>
            </a:xfrm>
            <a:prstGeom prst="rect">
              <a:avLst/>
            </a:prstGeom>
            <a:noFill/>
          </p:spPr>
        </p:pic>
        <p:pic>
          <p:nvPicPr>
            <p:cNvPr id="72" name="Picture 8" descr="G:\Departments\EN\Groups\MME\MM\Metallurgy\MEB-Sigma\MAichele\EDMS--1096980--TD18_post-mortem_SEM_observation\TD18 KEK-SLAC Part G\TD18-PartG-Cell15--002.tif"/>
            <p:cNvPicPr>
              <a:picLocks noChangeAspect="1" noChangeArrowheads="1"/>
            </p:cNvPicPr>
            <p:nvPr/>
          </p:nvPicPr>
          <p:blipFill>
            <a:blip r:embed="rId49" cstate="print"/>
            <a:srcRect/>
            <a:stretch>
              <a:fillRect/>
            </a:stretch>
          </p:blipFill>
          <p:spPr bwMode="auto">
            <a:xfrm>
              <a:off x="4881563" y="4733926"/>
              <a:ext cx="2400000" cy="1800000"/>
            </a:xfrm>
            <a:prstGeom prst="rect">
              <a:avLst/>
            </a:prstGeom>
            <a:noFill/>
          </p:spPr>
        </p:pic>
        <p:pic>
          <p:nvPicPr>
            <p:cNvPr id="73" name="Picture 9" descr="G:\Departments\EN\Groups\MME\MM\Metallurgy\MEB-Sigma\MAichele\EDMS--1096980--TD18_post-mortem_SEM_observation\TD18 KEK-SLAC Part G\TD18-PartG-Cell15--003.tif"/>
            <p:cNvPicPr>
              <a:picLocks noChangeAspect="1" noChangeArrowheads="1"/>
            </p:cNvPicPr>
            <p:nvPr/>
          </p:nvPicPr>
          <p:blipFill>
            <a:blip r:embed="rId50" cstate="print"/>
            <a:srcRect/>
            <a:stretch>
              <a:fillRect/>
            </a:stretch>
          </p:blipFill>
          <p:spPr bwMode="auto">
            <a:xfrm>
              <a:off x="3271837" y="4714874"/>
              <a:ext cx="2400000" cy="1800000"/>
            </a:xfrm>
            <a:prstGeom prst="rect">
              <a:avLst/>
            </a:prstGeom>
            <a:noFill/>
          </p:spPr>
        </p:pic>
      </p:grpSp>
      <p:sp>
        <p:nvSpPr>
          <p:cNvPr id="74" name="TextBox 73"/>
          <p:cNvSpPr txBox="1"/>
          <p:nvPr/>
        </p:nvSpPr>
        <p:spPr>
          <a:xfrm>
            <a:off x="5952497" y="914400"/>
            <a:ext cx="524503" cy="369332"/>
          </a:xfrm>
          <a:prstGeom prst="rect">
            <a:avLst/>
          </a:prstGeom>
          <a:noFill/>
        </p:spPr>
        <p:txBody>
          <a:bodyPr wrap="none" rtlCol="0">
            <a:spAutoFit/>
          </a:bodyPr>
          <a:lstStyle/>
          <a:p>
            <a:r>
              <a:rPr lang="en-GB" dirty="0">
                <a:solidFill>
                  <a:prstClr val="black"/>
                </a:solidFill>
              </a:rPr>
              <a:t>  15</a:t>
            </a:r>
          </a:p>
        </p:txBody>
      </p:sp>
      <p:sp>
        <p:nvSpPr>
          <p:cNvPr id="75" name="TextBox 74"/>
          <p:cNvSpPr txBox="1"/>
          <p:nvPr/>
        </p:nvSpPr>
        <p:spPr>
          <a:xfrm>
            <a:off x="5342897" y="914400"/>
            <a:ext cx="524503" cy="369332"/>
          </a:xfrm>
          <a:prstGeom prst="rect">
            <a:avLst/>
          </a:prstGeom>
          <a:noFill/>
        </p:spPr>
        <p:txBody>
          <a:bodyPr wrap="none" rtlCol="0">
            <a:spAutoFit/>
          </a:bodyPr>
          <a:lstStyle/>
          <a:p>
            <a:r>
              <a:rPr lang="en-GB" dirty="0">
                <a:solidFill>
                  <a:prstClr val="black"/>
                </a:solidFill>
              </a:rPr>
              <a:t>  14</a:t>
            </a:r>
          </a:p>
        </p:txBody>
      </p:sp>
      <p:grpSp>
        <p:nvGrpSpPr>
          <p:cNvPr id="69" name="Group 75"/>
          <p:cNvGrpSpPr>
            <a:grpSpLocks noChangeAspect="1"/>
          </p:cNvGrpSpPr>
          <p:nvPr/>
        </p:nvGrpSpPr>
        <p:grpSpPr>
          <a:xfrm rot="16200000">
            <a:off x="5785270" y="2203871"/>
            <a:ext cx="2819398" cy="850060"/>
            <a:chOff x="0" y="4267200"/>
            <a:chExt cx="8137800" cy="2453580"/>
          </a:xfrm>
        </p:grpSpPr>
        <p:pic>
          <p:nvPicPr>
            <p:cNvPr id="77" name="Picture 8" descr="G:\Departments\EN\Groups\MME\MM\Metallurgy\MEB-Sigma\MAichele\EDMS--1096980--TD18_post-mortem_SEM_observation\TD18 KEK-SLAC SliceE\TD18-Part_E-DS--003.tif"/>
            <p:cNvPicPr>
              <a:picLocks noChangeAspect="1" noChangeArrowheads="1"/>
            </p:cNvPicPr>
            <p:nvPr/>
          </p:nvPicPr>
          <p:blipFill>
            <a:blip r:embed="rId51" cstate="print"/>
            <a:srcRect/>
            <a:stretch>
              <a:fillRect/>
            </a:stretch>
          </p:blipFill>
          <p:spPr bwMode="auto">
            <a:xfrm>
              <a:off x="0" y="4343400"/>
              <a:ext cx="2880000" cy="2160000"/>
            </a:xfrm>
            <a:prstGeom prst="rect">
              <a:avLst/>
            </a:prstGeom>
            <a:noFill/>
          </p:spPr>
        </p:pic>
        <p:pic>
          <p:nvPicPr>
            <p:cNvPr id="78" name="Picture 7" descr="G:\Departments\EN\Groups\MME\MM\Metallurgy\MEB-Sigma\MAichele\EDMS--1096980--TD18_post-mortem_SEM_observation\TD18 KEK-SLAC SliceE\TD18-Part_E-DS--002.tif"/>
            <p:cNvPicPr>
              <a:picLocks noChangeAspect="1" noChangeArrowheads="1"/>
            </p:cNvPicPr>
            <p:nvPr/>
          </p:nvPicPr>
          <p:blipFill>
            <a:blip r:embed="rId52" cstate="print"/>
            <a:srcRect/>
            <a:stretch>
              <a:fillRect/>
            </a:stretch>
          </p:blipFill>
          <p:spPr bwMode="auto">
            <a:xfrm>
              <a:off x="2374350" y="4560780"/>
              <a:ext cx="2880000" cy="2160000"/>
            </a:xfrm>
            <a:prstGeom prst="rect">
              <a:avLst/>
            </a:prstGeom>
            <a:noFill/>
          </p:spPr>
        </p:pic>
        <p:pic>
          <p:nvPicPr>
            <p:cNvPr id="79" name="Picture 6" descr="G:\Departments\EN\Groups\MME\MM\Metallurgy\MEB-Sigma\MAichele\EDMS--1096980--TD18_post-mortem_SEM_observation\TD18 KEK-SLAC SliceE\TD18-Part_E-DS--004.tif"/>
            <p:cNvPicPr>
              <a:picLocks noChangeAspect="1" noChangeArrowheads="1"/>
            </p:cNvPicPr>
            <p:nvPr/>
          </p:nvPicPr>
          <p:blipFill>
            <a:blip r:embed="rId53" cstate="print"/>
            <a:srcRect/>
            <a:stretch>
              <a:fillRect/>
            </a:stretch>
          </p:blipFill>
          <p:spPr bwMode="auto">
            <a:xfrm>
              <a:off x="5257800" y="4267200"/>
              <a:ext cx="2880000" cy="2160000"/>
            </a:xfrm>
            <a:prstGeom prst="rect">
              <a:avLst/>
            </a:prstGeom>
            <a:noFill/>
          </p:spPr>
        </p:pic>
      </p:grpSp>
      <p:sp>
        <p:nvSpPr>
          <p:cNvPr id="80" name="TextBox 79"/>
          <p:cNvSpPr txBox="1"/>
          <p:nvPr/>
        </p:nvSpPr>
        <p:spPr>
          <a:xfrm>
            <a:off x="6790697" y="914400"/>
            <a:ext cx="524503" cy="369332"/>
          </a:xfrm>
          <a:prstGeom prst="rect">
            <a:avLst/>
          </a:prstGeom>
          <a:noFill/>
        </p:spPr>
        <p:txBody>
          <a:bodyPr wrap="none" rtlCol="0">
            <a:spAutoFit/>
          </a:bodyPr>
          <a:lstStyle/>
          <a:p>
            <a:r>
              <a:rPr lang="en-GB" dirty="0">
                <a:solidFill>
                  <a:prstClr val="black"/>
                </a:solidFill>
              </a:rPr>
              <a:t>  17</a:t>
            </a:r>
          </a:p>
        </p:txBody>
      </p:sp>
      <p:sp>
        <p:nvSpPr>
          <p:cNvPr id="81" name="TextBox 80"/>
          <p:cNvSpPr txBox="1"/>
          <p:nvPr/>
        </p:nvSpPr>
        <p:spPr>
          <a:xfrm>
            <a:off x="6271095" y="697468"/>
            <a:ext cx="739305" cy="369332"/>
          </a:xfrm>
          <a:prstGeom prst="rect">
            <a:avLst/>
          </a:prstGeom>
          <a:noFill/>
        </p:spPr>
        <p:txBody>
          <a:bodyPr wrap="none" rtlCol="0">
            <a:spAutoFit/>
          </a:bodyPr>
          <a:lstStyle/>
          <a:p>
            <a:r>
              <a:rPr lang="en-GB" dirty="0">
                <a:solidFill>
                  <a:prstClr val="black"/>
                </a:solidFill>
              </a:rPr>
              <a:t>  </a:t>
            </a:r>
            <a:r>
              <a:rPr lang="en-GB" dirty="0">
                <a:solidFill>
                  <a:srgbClr val="FF0000"/>
                </a:solidFill>
              </a:rPr>
              <a:t>?16?</a:t>
            </a:r>
          </a:p>
        </p:txBody>
      </p:sp>
      <p:sp>
        <p:nvSpPr>
          <p:cNvPr id="82" name="TextBox 81"/>
          <p:cNvSpPr txBox="1"/>
          <p:nvPr/>
        </p:nvSpPr>
        <p:spPr>
          <a:xfrm>
            <a:off x="0" y="6477000"/>
            <a:ext cx="9137438" cy="369332"/>
          </a:xfrm>
          <a:prstGeom prst="rect">
            <a:avLst/>
          </a:prstGeom>
          <a:noFill/>
        </p:spPr>
        <p:txBody>
          <a:bodyPr wrap="none" rtlCol="0">
            <a:spAutoFit/>
          </a:bodyPr>
          <a:lstStyle/>
          <a:p>
            <a:r>
              <a:rPr lang="en-GB" dirty="0">
                <a:solidFill>
                  <a:prstClr val="black"/>
                </a:solidFill>
              </a:rPr>
              <a:t>Images courtesy of M. </a:t>
            </a:r>
            <a:r>
              <a:rPr lang="en-GB" dirty="0" err="1">
                <a:solidFill>
                  <a:prstClr val="black"/>
                </a:solidFill>
              </a:rPr>
              <a:t>Aicheler</a:t>
            </a:r>
            <a:r>
              <a:rPr lang="en-GB" sz="1200" dirty="0">
                <a:solidFill>
                  <a:prstClr val="black"/>
                </a:solidFill>
              </a:rPr>
              <a:t>: </a:t>
            </a:r>
            <a:r>
              <a:rPr lang="en-GB" sz="1200" dirty="0">
                <a:solidFill>
                  <a:prstClr val="black"/>
                </a:solidFill>
                <a:hlinkClick r:id="rId54"/>
              </a:rPr>
              <a:t>http://indico.cern.ch/getFile.py/access?contribId=0&amp;resId=1&amp;materialId=slides&amp;confId=106251</a:t>
            </a:r>
            <a:endParaRPr lang="en-GB" dirty="0">
              <a:solidFill>
                <a:prstClr val="black"/>
              </a:solidFill>
            </a:endParaRPr>
          </a:p>
        </p:txBody>
      </p:sp>
      <p:sp>
        <p:nvSpPr>
          <p:cNvPr id="84" name="TextBox 83"/>
          <p:cNvSpPr txBox="1"/>
          <p:nvPr/>
        </p:nvSpPr>
        <p:spPr>
          <a:xfrm>
            <a:off x="7400297" y="914400"/>
            <a:ext cx="524503" cy="369332"/>
          </a:xfrm>
          <a:prstGeom prst="rect">
            <a:avLst/>
          </a:prstGeom>
          <a:noFill/>
        </p:spPr>
        <p:txBody>
          <a:bodyPr wrap="none" rtlCol="0">
            <a:spAutoFit/>
          </a:bodyPr>
          <a:lstStyle/>
          <a:p>
            <a:r>
              <a:rPr lang="en-GB" dirty="0">
                <a:solidFill>
                  <a:prstClr val="black"/>
                </a:solidFill>
              </a:rPr>
              <a:t>  18</a:t>
            </a:r>
          </a:p>
        </p:txBody>
      </p:sp>
      <p:sp>
        <p:nvSpPr>
          <p:cNvPr id="85" name="TextBox 84"/>
          <p:cNvSpPr txBox="1"/>
          <p:nvPr/>
        </p:nvSpPr>
        <p:spPr>
          <a:xfrm>
            <a:off x="8229600" y="381000"/>
            <a:ext cx="957506" cy="923330"/>
          </a:xfrm>
          <a:prstGeom prst="rect">
            <a:avLst/>
          </a:prstGeom>
          <a:noFill/>
        </p:spPr>
        <p:txBody>
          <a:bodyPr wrap="none" rtlCol="0">
            <a:spAutoFit/>
          </a:bodyPr>
          <a:lstStyle/>
          <a:p>
            <a:r>
              <a:rPr lang="en-GB" dirty="0">
                <a:solidFill>
                  <a:prstClr val="black"/>
                </a:solidFill>
              </a:rPr>
              <a:t>Last </a:t>
            </a:r>
          </a:p>
          <a:p>
            <a:r>
              <a:rPr lang="en-GB" dirty="0">
                <a:solidFill>
                  <a:prstClr val="black"/>
                </a:solidFill>
              </a:rPr>
              <a:t>regular  </a:t>
            </a:r>
          </a:p>
          <a:p>
            <a:r>
              <a:rPr lang="en-GB" dirty="0">
                <a:solidFill>
                  <a:prstClr val="black"/>
                </a:solidFill>
              </a:rPr>
              <a:t>cell: 19</a:t>
            </a:r>
          </a:p>
        </p:txBody>
      </p:sp>
      <p:grpSp>
        <p:nvGrpSpPr>
          <p:cNvPr id="76" name="Group 85"/>
          <p:cNvGrpSpPr>
            <a:grpSpLocks noChangeAspect="1"/>
          </p:cNvGrpSpPr>
          <p:nvPr/>
        </p:nvGrpSpPr>
        <p:grpSpPr>
          <a:xfrm rot="16200000">
            <a:off x="6461219" y="2194019"/>
            <a:ext cx="2819400" cy="869761"/>
            <a:chOff x="0" y="685800"/>
            <a:chExt cx="6272619" cy="1935051"/>
          </a:xfrm>
        </p:grpSpPr>
        <p:pic>
          <p:nvPicPr>
            <p:cNvPr id="87" name="Picture 5" descr="G:\Departments\EN\Groups\MME\MM\Metallurgy\MEB-Sigma\MAichele\EDMS--1096980--TD18_post-mortem_SEM_observation\TD18 KEK-SLAC SliceD\TD18-Part_D-DS--006.tif"/>
            <p:cNvPicPr>
              <a:picLocks noChangeAspect="1" noChangeArrowheads="1"/>
            </p:cNvPicPr>
            <p:nvPr/>
          </p:nvPicPr>
          <p:blipFill>
            <a:blip r:embed="rId55" cstate="print"/>
            <a:srcRect/>
            <a:stretch>
              <a:fillRect/>
            </a:stretch>
          </p:blipFill>
          <p:spPr bwMode="auto">
            <a:xfrm>
              <a:off x="0" y="685800"/>
              <a:ext cx="2400000" cy="1800000"/>
            </a:xfrm>
            <a:prstGeom prst="rect">
              <a:avLst/>
            </a:prstGeom>
            <a:noFill/>
          </p:spPr>
        </p:pic>
        <p:pic>
          <p:nvPicPr>
            <p:cNvPr id="88" name="Picture 4" descr="G:\Departments\EN\Groups\MME\MM\Metallurgy\MEB-Sigma\MAichele\EDMS--1096980--TD18_post-mortem_SEM_observation\TD18 KEK-SLAC SliceD\TD18-Part_D-DS--005.tif"/>
            <p:cNvPicPr>
              <a:picLocks noChangeAspect="1" noChangeArrowheads="1"/>
            </p:cNvPicPr>
            <p:nvPr/>
          </p:nvPicPr>
          <p:blipFill>
            <a:blip r:embed="rId56" cstate="print"/>
            <a:srcRect/>
            <a:stretch>
              <a:fillRect/>
            </a:stretch>
          </p:blipFill>
          <p:spPr bwMode="auto">
            <a:xfrm>
              <a:off x="1138473" y="757473"/>
              <a:ext cx="2400000" cy="1800000"/>
            </a:xfrm>
            <a:prstGeom prst="rect">
              <a:avLst/>
            </a:prstGeom>
            <a:noFill/>
          </p:spPr>
        </p:pic>
        <p:pic>
          <p:nvPicPr>
            <p:cNvPr id="89" name="Picture 3" descr="G:\Departments\EN\Groups\MME\MM\Metallurgy\MEB-Sigma\MAichele\EDMS--1096980--TD18_post-mortem_SEM_observation\TD18 KEK-SLAC SliceD\TD18-Part_D-DS--002.tif"/>
            <p:cNvPicPr>
              <a:picLocks noChangeAspect="1" noChangeArrowheads="1"/>
            </p:cNvPicPr>
            <p:nvPr/>
          </p:nvPicPr>
          <p:blipFill>
            <a:blip r:embed="rId57" cstate="print"/>
            <a:srcRect/>
            <a:stretch>
              <a:fillRect/>
            </a:stretch>
          </p:blipFill>
          <p:spPr bwMode="auto">
            <a:xfrm>
              <a:off x="2057400" y="820851"/>
              <a:ext cx="2400000" cy="1800000"/>
            </a:xfrm>
            <a:prstGeom prst="rect">
              <a:avLst/>
            </a:prstGeom>
            <a:noFill/>
          </p:spPr>
        </p:pic>
        <p:pic>
          <p:nvPicPr>
            <p:cNvPr id="90" name="Picture 2" descr="G:\Departments\EN\Groups\MME\MM\Metallurgy\MEB-Sigma\MAichele\EDMS--1096980--TD18_post-mortem_SEM_observation\TD18 KEK-SLAC SliceD\TD18-Part_D-DS--018.tif"/>
            <p:cNvPicPr>
              <a:picLocks noChangeAspect="1" noChangeArrowheads="1"/>
            </p:cNvPicPr>
            <p:nvPr/>
          </p:nvPicPr>
          <p:blipFill>
            <a:blip r:embed="rId58" cstate="print"/>
            <a:srcRect/>
            <a:stretch>
              <a:fillRect/>
            </a:stretch>
          </p:blipFill>
          <p:spPr bwMode="auto">
            <a:xfrm>
              <a:off x="3872619" y="703908"/>
              <a:ext cx="2400000" cy="1800000"/>
            </a:xfrm>
            <a:prstGeom prst="rect">
              <a:avLst/>
            </a:prstGeom>
            <a:noFill/>
          </p:spPr>
        </p:pic>
      </p:grpSp>
      <p:grpSp>
        <p:nvGrpSpPr>
          <p:cNvPr id="83" name="Group 90"/>
          <p:cNvGrpSpPr>
            <a:grpSpLocks noChangeAspect="1"/>
          </p:cNvGrpSpPr>
          <p:nvPr/>
        </p:nvGrpSpPr>
        <p:grpSpPr>
          <a:xfrm rot="16200000">
            <a:off x="7159303" y="2184336"/>
            <a:ext cx="2797435" cy="867159"/>
            <a:chOff x="533400" y="4476750"/>
            <a:chExt cx="6269370" cy="1943400"/>
          </a:xfrm>
        </p:grpSpPr>
        <p:pic>
          <p:nvPicPr>
            <p:cNvPr id="92" name="Picture 8" descr="G:\Departments\EN\Groups\MME\MM\Metallurgy\MEB-Sigma\MAichele\EDMS--1096980--TD18_post-mortem_SEM_observation\TD18 KEK-SLAC SliceC\TD18-SliceC-DS-104.tif"/>
            <p:cNvPicPr>
              <a:picLocks noChangeAspect="1" noChangeArrowheads="1"/>
            </p:cNvPicPr>
            <p:nvPr/>
          </p:nvPicPr>
          <p:blipFill>
            <a:blip r:embed="rId59" cstate="print"/>
            <a:srcRect/>
            <a:stretch>
              <a:fillRect/>
            </a:stretch>
          </p:blipFill>
          <p:spPr bwMode="auto">
            <a:xfrm>
              <a:off x="533400" y="4495800"/>
              <a:ext cx="2400000" cy="1800000"/>
            </a:xfrm>
            <a:prstGeom prst="rect">
              <a:avLst/>
            </a:prstGeom>
            <a:noFill/>
          </p:spPr>
        </p:pic>
        <p:pic>
          <p:nvPicPr>
            <p:cNvPr id="93" name="Picture 6" descr="G:\Departments\EN\Groups\MME\MM\Metallurgy\MEB-Sigma\MAichele\EDMS--1096980--TD18_post-mortem_SEM_observation\TD18 KEK-SLAC SliceC\TD18-SliceC-DS-105.tif"/>
            <p:cNvPicPr>
              <a:picLocks noChangeAspect="1" noChangeArrowheads="1"/>
            </p:cNvPicPr>
            <p:nvPr/>
          </p:nvPicPr>
          <p:blipFill>
            <a:blip r:embed="rId60" cstate="print"/>
            <a:srcRect/>
            <a:stretch>
              <a:fillRect/>
            </a:stretch>
          </p:blipFill>
          <p:spPr bwMode="auto">
            <a:xfrm>
              <a:off x="2124075" y="4476750"/>
              <a:ext cx="2400000" cy="1800000"/>
            </a:xfrm>
            <a:prstGeom prst="rect">
              <a:avLst/>
            </a:prstGeom>
            <a:noFill/>
          </p:spPr>
        </p:pic>
        <p:pic>
          <p:nvPicPr>
            <p:cNvPr id="94" name="Picture 7" descr="G:\Departments\EN\Groups\MME\MM\Metallurgy\MEB-Sigma\MAichele\EDMS--1096980--TD18_post-mortem_SEM_observation\TD18 KEK-SLAC SliceC\TD18-SliceC-DS-109.tif"/>
            <p:cNvPicPr>
              <a:picLocks noChangeAspect="1" noChangeArrowheads="1"/>
            </p:cNvPicPr>
            <p:nvPr/>
          </p:nvPicPr>
          <p:blipFill>
            <a:blip r:embed="rId61" cstate="print"/>
            <a:srcRect/>
            <a:stretch>
              <a:fillRect/>
            </a:stretch>
          </p:blipFill>
          <p:spPr bwMode="auto">
            <a:xfrm>
              <a:off x="4402770" y="4620150"/>
              <a:ext cx="2400000" cy="1800000"/>
            </a:xfrm>
            <a:prstGeom prst="rect">
              <a:avLst/>
            </a:prstGeom>
            <a:noFill/>
          </p:spPr>
        </p:pic>
      </p:grpSp>
      <p:grpSp>
        <p:nvGrpSpPr>
          <p:cNvPr id="86" name="Group 94"/>
          <p:cNvGrpSpPr/>
          <p:nvPr/>
        </p:nvGrpSpPr>
        <p:grpSpPr>
          <a:xfrm>
            <a:off x="3200400" y="4191000"/>
            <a:ext cx="1600200" cy="2209800"/>
            <a:chOff x="4584000" y="0"/>
            <a:chExt cx="4560000" cy="6858000"/>
          </a:xfrm>
        </p:grpSpPr>
        <p:pic>
          <p:nvPicPr>
            <p:cNvPr id="96" name="Picture 3" descr="G:\Departments\EN\Groups\MME\MM\Metallurgy\MEB-Sigma\MAichele\EDMS--1096980--TD18_post-mortem_SEM_observation\TD18 KEK-SLAC Part G\TD18-PartG-Cell11--012.tif"/>
            <p:cNvPicPr>
              <a:picLocks noChangeAspect="1" noChangeArrowheads="1"/>
            </p:cNvPicPr>
            <p:nvPr/>
          </p:nvPicPr>
          <p:blipFill>
            <a:blip r:embed="rId62" cstate="print"/>
            <a:srcRect/>
            <a:stretch>
              <a:fillRect/>
            </a:stretch>
          </p:blipFill>
          <p:spPr bwMode="auto">
            <a:xfrm>
              <a:off x="4584000" y="0"/>
              <a:ext cx="4560000" cy="3420000"/>
            </a:xfrm>
            <a:prstGeom prst="rect">
              <a:avLst/>
            </a:prstGeom>
            <a:noFill/>
          </p:spPr>
        </p:pic>
        <p:pic>
          <p:nvPicPr>
            <p:cNvPr id="97" name="Picture 4" descr="G:\Departments\EN\Groups\MME\MM\Metallurgy\MEB-Sigma\MAichele\EDMS--1096980--TD18_post-mortem_SEM_observation\TD18 KEK-SLAC Part G\TD18-PartG-Cell11--013.tif"/>
            <p:cNvPicPr>
              <a:picLocks noChangeAspect="1" noChangeArrowheads="1"/>
            </p:cNvPicPr>
            <p:nvPr/>
          </p:nvPicPr>
          <p:blipFill>
            <a:blip r:embed="rId63" cstate="print"/>
            <a:srcRect/>
            <a:stretch>
              <a:fillRect/>
            </a:stretch>
          </p:blipFill>
          <p:spPr bwMode="auto">
            <a:xfrm>
              <a:off x="4584000" y="3438000"/>
              <a:ext cx="4560000" cy="3420000"/>
            </a:xfrm>
            <a:prstGeom prst="rect">
              <a:avLst/>
            </a:prstGeom>
            <a:noFill/>
          </p:spPr>
        </p:pic>
        <p:sp>
          <p:nvSpPr>
            <p:cNvPr id="98" name="Rectangle 97"/>
            <p:cNvSpPr/>
            <p:nvPr/>
          </p:nvSpPr>
          <p:spPr>
            <a:xfrm>
              <a:off x="6096000" y="1219200"/>
              <a:ext cx="1371600" cy="990600"/>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99" name="Straight Arrow Connector 98"/>
            <p:cNvCxnSpPr/>
            <p:nvPr/>
          </p:nvCxnSpPr>
          <p:spPr>
            <a:xfrm rot="5400000">
              <a:off x="5791200" y="3200400"/>
              <a:ext cx="198120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100" name="Straight Arrow Connector 99"/>
          <p:cNvCxnSpPr/>
          <p:nvPr/>
        </p:nvCxnSpPr>
        <p:spPr>
          <a:xfrm rot="5400000">
            <a:off x="3657879" y="3962121"/>
            <a:ext cx="685800" cy="22915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91" name="Group 101"/>
          <p:cNvGrpSpPr/>
          <p:nvPr/>
        </p:nvGrpSpPr>
        <p:grpSpPr>
          <a:xfrm>
            <a:off x="5715000" y="4191000"/>
            <a:ext cx="1600200" cy="2362200"/>
            <a:chOff x="4584000" y="0"/>
            <a:chExt cx="4560000" cy="6858000"/>
          </a:xfrm>
        </p:grpSpPr>
        <p:pic>
          <p:nvPicPr>
            <p:cNvPr id="103" name="Picture 4" descr="G:\Departments\EN\Groups\MME\MM\Metallurgy\MEB-Sigma\MAichele\EDMS--1096980--TD18_post-mortem_SEM_observation\TD18 KEK-SLAC SliceE\TD18-Part_E-DS--031.tif"/>
            <p:cNvPicPr>
              <a:picLocks noChangeAspect="1" noChangeArrowheads="1"/>
            </p:cNvPicPr>
            <p:nvPr/>
          </p:nvPicPr>
          <p:blipFill>
            <a:blip r:embed="rId64" cstate="print"/>
            <a:srcRect/>
            <a:stretch>
              <a:fillRect/>
            </a:stretch>
          </p:blipFill>
          <p:spPr bwMode="auto">
            <a:xfrm>
              <a:off x="4584000" y="3438000"/>
              <a:ext cx="4560000" cy="3420000"/>
            </a:xfrm>
            <a:prstGeom prst="rect">
              <a:avLst/>
            </a:prstGeom>
            <a:noFill/>
          </p:spPr>
        </p:pic>
        <p:pic>
          <p:nvPicPr>
            <p:cNvPr id="104" name="Picture 5" descr="G:\Departments\EN\Groups\MME\MM\Metallurgy\MEB-Sigma\MAichele\EDMS--1096980--TD18_post-mortem_SEM_observation\TD18 KEK-SLAC SliceE\TD18-Part_E-DS--027.tif"/>
            <p:cNvPicPr>
              <a:picLocks noChangeAspect="1" noChangeArrowheads="1"/>
            </p:cNvPicPr>
            <p:nvPr/>
          </p:nvPicPr>
          <p:blipFill>
            <a:blip r:embed="rId65" cstate="print"/>
            <a:srcRect/>
            <a:stretch>
              <a:fillRect/>
            </a:stretch>
          </p:blipFill>
          <p:spPr bwMode="auto">
            <a:xfrm>
              <a:off x="4584000" y="0"/>
              <a:ext cx="4560000" cy="3420000"/>
            </a:xfrm>
            <a:prstGeom prst="rect">
              <a:avLst/>
            </a:prstGeom>
            <a:noFill/>
          </p:spPr>
        </p:pic>
      </p:grpSp>
      <p:cxnSp>
        <p:nvCxnSpPr>
          <p:cNvPr id="105" name="Straight Arrow Connector 104"/>
          <p:cNvCxnSpPr/>
          <p:nvPr/>
        </p:nvCxnSpPr>
        <p:spPr>
          <a:xfrm rot="5400000">
            <a:off x="6438900" y="4000500"/>
            <a:ext cx="685800" cy="4572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a:xfrm rot="5400000">
            <a:off x="6096000" y="5257800"/>
            <a:ext cx="838200" cy="762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95" name="Group 109"/>
          <p:cNvGrpSpPr/>
          <p:nvPr/>
        </p:nvGrpSpPr>
        <p:grpSpPr>
          <a:xfrm>
            <a:off x="7315200" y="4191000"/>
            <a:ext cx="1676400" cy="2362200"/>
            <a:chOff x="0" y="0"/>
            <a:chExt cx="4560000" cy="6858000"/>
          </a:xfrm>
        </p:grpSpPr>
        <p:pic>
          <p:nvPicPr>
            <p:cNvPr id="111" name="Picture 2" descr="G:\Departments\EN\Groups\MME\MM\Metallurgy\MEB-Sigma\MAichele\EDMS--1096980--TD18_post-mortem_SEM_observation\TD18 KEK-SLAC SliceD\TD18-Part_D-DS--025.tif"/>
            <p:cNvPicPr>
              <a:picLocks noChangeAspect="1" noChangeArrowheads="1"/>
            </p:cNvPicPr>
            <p:nvPr/>
          </p:nvPicPr>
          <p:blipFill>
            <a:blip r:embed="rId66" cstate="print"/>
            <a:srcRect/>
            <a:stretch>
              <a:fillRect/>
            </a:stretch>
          </p:blipFill>
          <p:spPr bwMode="auto">
            <a:xfrm>
              <a:off x="0" y="3438000"/>
              <a:ext cx="4560000" cy="3420000"/>
            </a:xfrm>
            <a:prstGeom prst="rect">
              <a:avLst/>
            </a:prstGeom>
            <a:noFill/>
          </p:spPr>
        </p:pic>
        <p:pic>
          <p:nvPicPr>
            <p:cNvPr id="112" name="Picture 3" descr="G:\Departments\EN\Groups\MME\MM\Metallurgy\MEB-Sigma\MAichele\EDMS--1096980--TD18_post-mortem_SEM_observation\TD18 KEK-SLAC SliceD\TD18-Part_D-DS--023.tif"/>
            <p:cNvPicPr>
              <a:picLocks noChangeAspect="1" noChangeArrowheads="1"/>
            </p:cNvPicPr>
            <p:nvPr/>
          </p:nvPicPr>
          <p:blipFill>
            <a:blip r:embed="rId67" cstate="print"/>
            <a:srcRect/>
            <a:stretch>
              <a:fillRect/>
            </a:stretch>
          </p:blipFill>
          <p:spPr bwMode="auto">
            <a:xfrm>
              <a:off x="0" y="0"/>
              <a:ext cx="4560000" cy="3420000"/>
            </a:xfrm>
            <a:prstGeom prst="rect">
              <a:avLst/>
            </a:prstGeom>
            <a:noFill/>
          </p:spPr>
        </p:pic>
      </p:grpSp>
      <p:cxnSp>
        <p:nvCxnSpPr>
          <p:cNvPr id="113" name="Straight Arrow Connector 112"/>
          <p:cNvCxnSpPr/>
          <p:nvPr/>
        </p:nvCxnSpPr>
        <p:spPr>
          <a:xfrm rot="16200000" flipH="1">
            <a:off x="7505700" y="4000500"/>
            <a:ext cx="838200" cy="4572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5" name="Straight Arrow Connector 114"/>
          <p:cNvCxnSpPr/>
          <p:nvPr/>
        </p:nvCxnSpPr>
        <p:spPr>
          <a:xfrm rot="5400000">
            <a:off x="7734300" y="5295900"/>
            <a:ext cx="8382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7" name="TextBox 116"/>
          <p:cNvSpPr txBox="1"/>
          <p:nvPr/>
        </p:nvSpPr>
        <p:spPr>
          <a:xfrm>
            <a:off x="381001" y="4417874"/>
            <a:ext cx="2362200" cy="1754326"/>
          </a:xfrm>
          <a:prstGeom prst="rect">
            <a:avLst/>
          </a:prstGeom>
          <a:solidFill>
            <a:srgbClr val="FFFF00"/>
          </a:solidFill>
        </p:spPr>
        <p:txBody>
          <a:bodyPr wrap="square" rtlCol="0">
            <a:spAutoFit/>
          </a:bodyPr>
          <a:lstStyle/>
          <a:p>
            <a:r>
              <a:rPr lang="en-GB" dirty="0">
                <a:solidFill>
                  <a:prstClr val="black"/>
                </a:solidFill>
              </a:rPr>
              <a:t>It seems that cell #10 (regular cell #9 ~ </a:t>
            </a:r>
            <a:r>
              <a:rPr lang="en-GB" b="1" dirty="0">
                <a:solidFill>
                  <a:prstClr val="black"/>
                </a:solidFill>
              </a:rPr>
              <a:t>middle cell</a:t>
            </a:r>
            <a:r>
              <a:rPr lang="en-GB" dirty="0">
                <a:solidFill>
                  <a:prstClr val="black"/>
                </a:solidFill>
              </a:rPr>
              <a:t>) exhibits the level of damage which could be considered as </a:t>
            </a:r>
            <a:r>
              <a:rPr lang="en-GB" b="1" dirty="0">
                <a:solidFill>
                  <a:prstClr val="black"/>
                </a:solidFill>
              </a:rPr>
              <a:t>a limit</a:t>
            </a:r>
            <a:r>
              <a:rPr lang="en-GB" dirty="0">
                <a:solidFill>
                  <a:prstClr val="black"/>
                </a:solidFill>
              </a:rPr>
              <a:t>.</a:t>
            </a:r>
          </a:p>
        </p:txBody>
      </p:sp>
      <p:sp>
        <p:nvSpPr>
          <p:cNvPr id="110" name="TextBox 109"/>
          <p:cNvSpPr txBox="1"/>
          <p:nvPr/>
        </p:nvSpPr>
        <p:spPr>
          <a:xfrm>
            <a:off x="0" y="6237312"/>
            <a:ext cx="1170705" cy="369332"/>
          </a:xfrm>
          <a:prstGeom prst="rect">
            <a:avLst/>
          </a:prstGeom>
          <a:noFill/>
        </p:spPr>
        <p:txBody>
          <a:bodyPr wrap="none" rtlCol="0">
            <a:spAutoFit/>
          </a:bodyPr>
          <a:lstStyle/>
          <a:p>
            <a:r>
              <a:rPr lang="en-US" dirty="0">
                <a:solidFill>
                  <a:prstClr val="black"/>
                </a:solidFill>
              </a:rPr>
              <a:t>A. Grudiev</a:t>
            </a:r>
          </a:p>
        </p:txBody>
      </p:sp>
      <p:sp>
        <p:nvSpPr>
          <p:cNvPr id="114" name="TextBox 113"/>
          <p:cNvSpPr txBox="1"/>
          <p:nvPr/>
        </p:nvSpPr>
        <p:spPr>
          <a:xfrm>
            <a:off x="179512" y="0"/>
            <a:ext cx="1160895" cy="646331"/>
          </a:xfrm>
          <a:prstGeom prst="rect">
            <a:avLst/>
          </a:prstGeom>
          <a:noFill/>
        </p:spPr>
        <p:txBody>
          <a:bodyPr wrap="none" rtlCol="0">
            <a:spAutoFit/>
          </a:bodyPr>
          <a:lstStyle/>
          <a:p>
            <a:r>
              <a:rPr lang="en-US" sz="3600" dirty="0">
                <a:solidFill>
                  <a:srgbClr val="FF00FF"/>
                </a:solidFill>
              </a:rPr>
              <a:t>TD24</a:t>
            </a:r>
          </a:p>
        </p:txBody>
      </p:sp>
      <p:cxnSp>
        <p:nvCxnSpPr>
          <p:cNvPr id="118" name="Straight Arrow Connector 117"/>
          <p:cNvCxnSpPr>
            <a:stCxn id="114" idx="2"/>
            <a:endCxn id="7" idx="0"/>
          </p:cNvCxnSpPr>
          <p:nvPr/>
        </p:nvCxnSpPr>
        <p:spPr>
          <a:xfrm rot="5400000">
            <a:off x="-492228" y="1142549"/>
            <a:ext cx="1748407" cy="755970"/>
          </a:xfrm>
          <a:prstGeom prst="straightConnector1">
            <a:avLst/>
          </a:prstGeom>
          <a:ln w="25400">
            <a:solidFill>
              <a:srgbClr val="FF00FF"/>
            </a:solidFill>
            <a:tailEnd type="arrow"/>
          </a:ln>
        </p:spPr>
        <p:style>
          <a:lnRef idx="1">
            <a:schemeClr val="accent1"/>
          </a:lnRef>
          <a:fillRef idx="0">
            <a:schemeClr val="accent1"/>
          </a:fillRef>
          <a:effectRef idx="0">
            <a:schemeClr val="accent1"/>
          </a:effectRef>
          <a:fontRef idx="minor">
            <a:schemeClr val="tx1"/>
          </a:fontRef>
        </p:style>
      </p:cxnSp>
      <p:sp>
        <p:nvSpPr>
          <p:cNvPr id="116" name="Oval 115"/>
          <p:cNvSpPr/>
          <p:nvPr/>
        </p:nvSpPr>
        <p:spPr>
          <a:xfrm>
            <a:off x="2699792" y="3645024"/>
            <a:ext cx="2520280" cy="2736304"/>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G:\Departments\EN\Groups\MME\MM\Metallurgy\MEB-Sigma\MAichele\EDMS--1096980--TD18_post-mortem_SEM_observation\TD18 KEK-SLAC SliceC\TD18-SliceC-DS-64.tif"/>
          <p:cNvPicPr>
            <a:picLocks noChangeAspect="1" noChangeArrowheads="1"/>
          </p:cNvPicPr>
          <p:nvPr/>
        </p:nvPicPr>
        <p:blipFill>
          <a:blip r:embed="rId3" cstate="print"/>
          <a:srcRect/>
          <a:stretch>
            <a:fillRect/>
          </a:stretch>
        </p:blipFill>
        <p:spPr bwMode="auto">
          <a:xfrm>
            <a:off x="0" y="980728"/>
            <a:ext cx="5760000" cy="4320000"/>
          </a:xfrm>
          <a:prstGeom prst="rect">
            <a:avLst/>
          </a:prstGeom>
          <a:noFill/>
        </p:spPr>
      </p:pic>
      <p:pic>
        <p:nvPicPr>
          <p:cNvPr id="4" name="Picture 2" descr="G:\Departments\EN\Groups\MME\MM\Metallurgy\MEB-Sigma\MAichele\EDMS--1096980--TD18_post-mortem_SEM_observation\TD18 KEK-SLAC SliceC\TD18-SliceC-DS-65.tif"/>
          <p:cNvPicPr>
            <a:picLocks noChangeAspect="1" noChangeArrowheads="1"/>
          </p:cNvPicPr>
          <p:nvPr/>
        </p:nvPicPr>
        <p:blipFill>
          <a:blip r:embed="rId4" cstate="print"/>
          <a:srcRect/>
          <a:stretch>
            <a:fillRect/>
          </a:stretch>
        </p:blipFill>
        <p:spPr bwMode="auto">
          <a:xfrm>
            <a:off x="3384000" y="2538000"/>
            <a:ext cx="5760000" cy="4320000"/>
          </a:xfrm>
          <a:prstGeom prst="rect">
            <a:avLst/>
          </a:prstGeom>
          <a:noFill/>
        </p:spPr>
      </p:pic>
      <p:cxnSp>
        <p:nvCxnSpPr>
          <p:cNvPr id="6" name="Straight Arrow Connector 5"/>
          <p:cNvCxnSpPr/>
          <p:nvPr/>
        </p:nvCxnSpPr>
        <p:spPr>
          <a:xfrm>
            <a:off x="3131840" y="3284984"/>
            <a:ext cx="1512168" cy="36004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619672" y="188640"/>
            <a:ext cx="5967788" cy="523220"/>
          </a:xfrm>
          <a:prstGeom prst="rect">
            <a:avLst/>
          </a:prstGeom>
          <a:noFill/>
        </p:spPr>
        <p:txBody>
          <a:bodyPr wrap="none" rtlCol="0">
            <a:spAutoFit/>
          </a:bodyPr>
          <a:lstStyle/>
          <a:p>
            <a:r>
              <a:rPr lang="en-US" sz="2800" dirty="0" smtClean="0">
                <a:solidFill>
                  <a:prstClr val="black"/>
                </a:solidFill>
              </a:rPr>
              <a:t>Features in high current region of TD18 </a:t>
            </a:r>
            <a:endParaRPr lang="en-US" sz="2800" dirty="0">
              <a:solidFill>
                <a:prstClr val="black"/>
              </a:solidFill>
            </a:endParaRPr>
          </a:p>
        </p:txBody>
      </p:sp>
      <p:sp>
        <p:nvSpPr>
          <p:cNvPr id="11" name="TextBox 10"/>
          <p:cNvSpPr txBox="1"/>
          <p:nvPr/>
        </p:nvSpPr>
        <p:spPr>
          <a:xfrm>
            <a:off x="3491880" y="1268760"/>
            <a:ext cx="2088392" cy="369332"/>
          </a:xfrm>
          <a:prstGeom prst="rect">
            <a:avLst/>
          </a:prstGeom>
          <a:noFill/>
        </p:spPr>
        <p:txBody>
          <a:bodyPr wrap="none" rtlCol="0">
            <a:spAutoFit/>
          </a:bodyPr>
          <a:lstStyle/>
          <a:p>
            <a:r>
              <a:rPr lang="en-US" dirty="0">
                <a:solidFill>
                  <a:srgbClr val="FF0000"/>
                </a:solidFill>
              </a:rPr>
              <a:t>Damping waveguide</a:t>
            </a:r>
          </a:p>
        </p:txBody>
      </p:sp>
      <p:sp>
        <p:nvSpPr>
          <p:cNvPr id="12" name="TextBox 11"/>
          <p:cNvSpPr txBox="1"/>
          <p:nvPr/>
        </p:nvSpPr>
        <p:spPr>
          <a:xfrm>
            <a:off x="1187624" y="4427820"/>
            <a:ext cx="1053494" cy="369332"/>
          </a:xfrm>
          <a:prstGeom prst="rect">
            <a:avLst/>
          </a:prstGeom>
          <a:noFill/>
        </p:spPr>
        <p:txBody>
          <a:bodyPr wrap="none" rtlCol="0">
            <a:spAutoFit/>
          </a:bodyPr>
          <a:lstStyle/>
          <a:p>
            <a:r>
              <a:rPr lang="en-US" dirty="0">
                <a:solidFill>
                  <a:srgbClr val="FF0000"/>
                </a:solidFill>
              </a:rPr>
              <a:t>Inner cell</a:t>
            </a:r>
          </a:p>
        </p:txBody>
      </p:sp>
      <p:pic>
        <p:nvPicPr>
          <p:cNvPr id="15" name="Picture 3"/>
          <p:cNvPicPr>
            <a:picLocks noChangeAspect="1" noChangeArrowheads="1"/>
          </p:cNvPicPr>
          <p:nvPr/>
        </p:nvPicPr>
        <p:blipFill>
          <a:blip r:embed="rId5" cstate="print"/>
          <a:srcRect/>
          <a:stretch>
            <a:fillRect/>
          </a:stretch>
        </p:blipFill>
        <p:spPr bwMode="auto">
          <a:xfrm>
            <a:off x="6077183" y="4221088"/>
            <a:ext cx="3066817" cy="2362200"/>
          </a:xfrm>
          <a:prstGeom prst="rect">
            <a:avLst/>
          </a:prstGeom>
          <a:noFill/>
          <a:ln w="9525">
            <a:noFill/>
            <a:miter lim="800000"/>
            <a:headEnd/>
            <a:tailEnd/>
          </a:ln>
        </p:spPr>
      </p:pic>
      <p:sp>
        <p:nvSpPr>
          <p:cNvPr id="13" name="TextBox 12"/>
          <p:cNvSpPr txBox="1"/>
          <p:nvPr/>
        </p:nvSpPr>
        <p:spPr>
          <a:xfrm>
            <a:off x="5796136" y="1124744"/>
            <a:ext cx="3347864" cy="646331"/>
          </a:xfrm>
          <a:prstGeom prst="rect">
            <a:avLst/>
          </a:prstGeom>
          <a:noFill/>
        </p:spPr>
        <p:txBody>
          <a:bodyPr wrap="square" rtlCol="0">
            <a:spAutoFit/>
          </a:bodyPr>
          <a:lstStyle/>
          <a:p>
            <a:r>
              <a:rPr lang="en-US" dirty="0" smtClean="0"/>
              <a:t>Current density around 2x10</a:t>
            </a:r>
            <a:r>
              <a:rPr lang="en-US" baseline="30000" dirty="0" smtClean="0"/>
              <a:t>8</a:t>
            </a:r>
            <a:r>
              <a:rPr lang="en-US" dirty="0" smtClean="0"/>
              <a:t>A/cm</a:t>
            </a:r>
            <a:r>
              <a:rPr lang="en-US" baseline="30000" dirty="0" smtClean="0"/>
              <a:t>2</a:t>
            </a:r>
            <a:r>
              <a:rPr lang="en-US" dirty="0" smtClean="0"/>
              <a:t> during test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print"/>
          <a:srcRect/>
          <a:stretch>
            <a:fillRect/>
          </a:stretch>
        </p:blipFill>
        <p:spPr bwMode="auto">
          <a:xfrm>
            <a:off x="57150" y="1066800"/>
            <a:ext cx="7181850" cy="5391150"/>
          </a:xfrm>
          <a:prstGeom prst="rect">
            <a:avLst/>
          </a:prstGeom>
          <a:noFill/>
          <a:ln w="9525">
            <a:noFill/>
            <a:miter lim="800000"/>
            <a:headEnd/>
            <a:tailEnd/>
          </a:ln>
          <a:effectLst/>
        </p:spPr>
      </p:pic>
      <p:sp>
        <p:nvSpPr>
          <p:cNvPr id="2" name="Title 1"/>
          <p:cNvSpPr>
            <a:spLocks noGrp="1"/>
          </p:cNvSpPr>
          <p:nvPr>
            <p:ph type="title"/>
          </p:nvPr>
        </p:nvSpPr>
        <p:spPr>
          <a:xfrm>
            <a:off x="0" y="0"/>
            <a:ext cx="9144000" cy="1143000"/>
          </a:xfrm>
        </p:spPr>
        <p:txBody>
          <a:bodyPr>
            <a:normAutofit fontScale="90000"/>
          </a:bodyPr>
          <a:lstStyle/>
          <a:p>
            <a:r>
              <a:rPr lang="en-GB" dirty="0" smtClean="0"/>
              <a:t>Pulsed surface heating temperature rise during high power operation</a:t>
            </a:r>
            <a:endParaRPr lang="en-GB" dirty="0"/>
          </a:p>
        </p:txBody>
      </p:sp>
      <p:sp>
        <p:nvSpPr>
          <p:cNvPr id="12" name="TextBox 11"/>
          <p:cNvSpPr txBox="1"/>
          <p:nvPr/>
        </p:nvSpPr>
        <p:spPr>
          <a:xfrm>
            <a:off x="6629400" y="2270879"/>
            <a:ext cx="2362200" cy="3970318"/>
          </a:xfrm>
          <a:prstGeom prst="rect">
            <a:avLst/>
          </a:prstGeom>
          <a:noFill/>
        </p:spPr>
        <p:txBody>
          <a:bodyPr wrap="square" rtlCol="0">
            <a:spAutoFit/>
          </a:bodyPr>
          <a:lstStyle/>
          <a:p>
            <a:r>
              <a:rPr lang="en-GB" dirty="0" smtClean="0">
                <a:solidFill>
                  <a:prstClr val="black"/>
                </a:solidFill>
              </a:rPr>
              <a:t>&lt;</a:t>
            </a:r>
            <a:r>
              <a:rPr lang="en-GB" dirty="0" err="1" smtClean="0">
                <a:solidFill>
                  <a:prstClr val="black"/>
                </a:solidFill>
              </a:rPr>
              <a:t>dT</a:t>
            </a:r>
            <a:r>
              <a:rPr lang="en-GB" dirty="0" smtClean="0">
                <a:solidFill>
                  <a:prstClr val="black"/>
                </a:solidFill>
              </a:rPr>
              <a:t>&gt; - step-wise function of const </a:t>
            </a:r>
            <a:r>
              <a:rPr lang="en-GB" dirty="0" err="1" smtClean="0">
                <a:solidFill>
                  <a:prstClr val="black"/>
                </a:solidFill>
              </a:rPr>
              <a:t>dT</a:t>
            </a:r>
            <a:r>
              <a:rPr lang="en-GB" baseline="-25000" dirty="0" err="1" smtClean="0">
                <a:solidFill>
                  <a:prstClr val="black"/>
                </a:solidFill>
              </a:rPr>
              <a:t>n</a:t>
            </a:r>
            <a:r>
              <a:rPr lang="en-GB" dirty="0" smtClean="0">
                <a:solidFill>
                  <a:prstClr val="black"/>
                </a:solidFill>
              </a:rPr>
              <a:t> during </a:t>
            </a:r>
            <a:r>
              <a:rPr lang="en-GB" dirty="0" err="1" smtClean="0">
                <a:solidFill>
                  <a:prstClr val="black"/>
                </a:solidFill>
              </a:rPr>
              <a:t>dN</a:t>
            </a:r>
            <a:r>
              <a:rPr lang="en-GB" baseline="-25000" dirty="0" err="1" smtClean="0">
                <a:solidFill>
                  <a:prstClr val="black"/>
                </a:solidFill>
              </a:rPr>
              <a:t>n</a:t>
            </a:r>
            <a:r>
              <a:rPr lang="en-GB" dirty="0" smtClean="0">
                <a:solidFill>
                  <a:prstClr val="black"/>
                </a:solidFill>
              </a:rPr>
              <a:t> </a:t>
            </a:r>
            <a:r>
              <a:rPr lang="en-GB" dirty="0" err="1" smtClean="0">
                <a:solidFill>
                  <a:prstClr val="black"/>
                </a:solidFill>
              </a:rPr>
              <a:t>rf</a:t>
            </a:r>
            <a:r>
              <a:rPr lang="en-GB" dirty="0" smtClean="0">
                <a:solidFill>
                  <a:prstClr val="black"/>
                </a:solidFill>
              </a:rPr>
              <a:t> pulses.</a:t>
            </a:r>
          </a:p>
          <a:p>
            <a:endParaRPr lang="en-GB" dirty="0" smtClean="0">
              <a:solidFill>
                <a:prstClr val="black"/>
              </a:solidFill>
            </a:endParaRPr>
          </a:p>
          <a:p>
            <a:r>
              <a:rPr lang="en-GB" dirty="0" smtClean="0">
                <a:solidFill>
                  <a:prstClr val="black"/>
                </a:solidFill>
              </a:rPr>
              <a:t>[∑</a:t>
            </a:r>
            <a:r>
              <a:rPr lang="en-GB" dirty="0" err="1" smtClean="0">
                <a:solidFill>
                  <a:prstClr val="black"/>
                </a:solidFill>
              </a:rPr>
              <a:t>dT</a:t>
            </a:r>
            <a:r>
              <a:rPr lang="en-GB" baseline="-25000" dirty="0" err="1" smtClean="0">
                <a:solidFill>
                  <a:prstClr val="black"/>
                </a:solidFill>
              </a:rPr>
              <a:t>n</a:t>
            </a:r>
            <a:r>
              <a:rPr lang="en-GB" dirty="0" err="1" smtClean="0">
                <a:solidFill>
                  <a:prstClr val="black"/>
                </a:solidFill>
              </a:rPr>
              <a:t>dN</a:t>
            </a:r>
            <a:r>
              <a:rPr lang="en-GB" baseline="-25000" dirty="0" err="1" smtClean="0">
                <a:solidFill>
                  <a:prstClr val="black"/>
                </a:solidFill>
              </a:rPr>
              <a:t>n</a:t>
            </a:r>
            <a:r>
              <a:rPr lang="en-GB" dirty="0" smtClean="0">
                <a:solidFill>
                  <a:prstClr val="black"/>
                </a:solidFill>
              </a:rPr>
              <a:t>]/N = </a:t>
            </a:r>
            <a:r>
              <a:rPr lang="en-GB" b="1" dirty="0" smtClean="0">
                <a:solidFill>
                  <a:prstClr val="black"/>
                </a:solidFill>
              </a:rPr>
              <a:t>67.5 K</a:t>
            </a:r>
            <a:r>
              <a:rPr lang="en-GB" dirty="0" smtClean="0">
                <a:solidFill>
                  <a:prstClr val="black"/>
                </a:solidFill>
              </a:rPr>
              <a:t>,</a:t>
            </a:r>
          </a:p>
          <a:p>
            <a:r>
              <a:rPr lang="en-GB" dirty="0" smtClean="0">
                <a:solidFill>
                  <a:prstClr val="black"/>
                </a:solidFill>
              </a:rPr>
              <a:t>where N = </a:t>
            </a:r>
            <a:r>
              <a:rPr lang="en-GB" b="1" dirty="0" smtClean="0">
                <a:solidFill>
                  <a:prstClr val="black"/>
                </a:solidFill>
              </a:rPr>
              <a:t>276394719</a:t>
            </a:r>
            <a:r>
              <a:rPr lang="en-GB" dirty="0" smtClean="0">
                <a:solidFill>
                  <a:prstClr val="black"/>
                </a:solidFill>
              </a:rPr>
              <a:t>  is the total number of pulses</a:t>
            </a:r>
          </a:p>
          <a:p>
            <a:pPr algn="ctr"/>
            <a:r>
              <a:rPr lang="en-GB" dirty="0" smtClean="0">
                <a:solidFill>
                  <a:srgbClr val="FF0000"/>
                </a:solidFill>
              </a:rPr>
              <a:t>BUT</a:t>
            </a:r>
          </a:p>
          <a:p>
            <a:r>
              <a:rPr lang="en-GB" dirty="0" smtClean="0">
                <a:solidFill>
                  <a:srgbClr val="FF0000"/>
                </a:solidFill>
              </a:rPr>
              <a:t>Different </a:t>
            </a:r>
            <a:r>
              <a:rPr lang="en-GB" dirty="0" err="1" smtClean="0">
                <a:solidFill>
                  <a:srgbClr val="FF0000"/>
                </a:solidFill>
              </a:rPr>
              <a:t>dT</a:t>
            </a:r>
            <a:r>
              <a:rPr lang="en-GB" baseline="-25000" dirty="0" err="1" smtClean="0">
                <a:solidFill>
                  <a:srgbClr val="FF0000"/>
                </a:solidFill>
              </a:rPr>
              <a:t>n</a:t>
            </a:r>
            <a:r>
              <a:rPr lang="en-GB" dirty="0" smtClean="0">
                <a:solidFill>
                  <a:srgbClr val="FF0000"/>
                </a:solidFill>
              </a:rPr>
              <a:t> cannot be averaged like this to get average value for the whole operation period !!! </a:t>
            </a:r>
            <a:endParaRPr lang="en-GB" dirty="0">
              <a:solidFill>
                <a:srgbClr val="FF0000"/>
              </a:solidFill>
            </a:endParaRPr>
          </a:p>
        </p:txBody>
      </p:sp>
      <p:cxnSp>
        <p:nvCxnSpPr>
          <p:cNvPr id="15" name="Straight Connector 14"/>
          <p:cNvCxnSpPr/>
          <p:nvPr/>
        </p:nvCxnSpPr>
        <p:spPr>
          <a:xfrm>
            <a:off x="685800" y="3733800"/>
            <a:ext cx="8001000" cy="0"/>
          </a:xfrm>
          <a:prstGeom prst="line">
            <a:avLst/>
          </a:prstGeom>
          <a:ln w="25400">
            <a:solidFill>
              <a:srgbClr val="0A21FC"/>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67544" y="6309320"/>
            <a:ext cx="1539717" cy="369332"/>
          </a:xfrm>
          <a:prstGeom prst="rect">
            <a:avLst/>
          </a:prstGeom>
          <a:noFill/>
        </p:spPr>
        <p:txBody>
          <a:bodyPr wrap="none" rtlCol="0">
            <a:spAutoFit/>
          </a:bodyPr>
          <a:lstStyle/>
          <a:p>
            <a:r>
              <a:rPr lang="en-US" dirty="0" smtClean="0"/>
              <a:t>Alexej Grudiev</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108520" y="-27384"/>
            <a:ext cx="9501188" cy="684085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180528" y="260648"/>
            <a:ext cx="10067925" cy="752475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0" y="0"/>
            <a:ext cx="10134600" cy="7629525"/>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0" y="0"/>
            <a:ext cx="10144125" cy="75438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cstate="print"/>
          <a:srcRect/>
          <a:stretch>
            <a:fillRect/>
          </a:stretch>
        </p:blipFill>
        <p:spPr bwMode="auto">
          <a:xfrm>
            <a:off x="0" y="0"/>
            <a:ext cx="10210800" cy="76581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TotalTime>
  <Words>637</Words>
  <Application>Microsoft Office PowerPoint</Application>
  <PresentationFormat>On-screen Show (4:3)</PresentationFormat>
  <Paragraphs>108</Paragraphs>
  <Slides>24</Slides>
  <Notes>24</Notes>
  <HiddenSlides>0</HiddenSlides>
  <MMClips>0</MMClips>
  <ScaleCrop>false</ScaleCrop>
  <HeadingPairs>
    <vt:vector size="4" baseType="variant">
      <vt:variant>
        <vt:lpstr>Theme</vt:lpstr>
      </vt:variant>
      <vt:variant>
        <vt:i4>4</vt:i4>
      </vt:variant>
      <vt:variant>
        <vt:lpstr>Slide Titles</vt:lpstr>
      </vt:variant>
      <vt:variant>
        <vt:i4>24</vt:i4>
      </vt:variant>
    </vt:vector>
  </HeadingPairs>
  <TitlesOfParts>
    <vt:vector size="28" baseType="lpstr">
      <vt:lpstr>Office Theme</vt:lpstr>
      <vt:lpstr>1_Office Theme</vt:lpstr>
      <vt:lpstr>2_Office Theme</vt:lpstr>
      <vt:lpstr>3_Office Theme</vt:lpstr>
      <vt:lpstr>Slide 1</vt:lpstr>
      <vt:lpstr>Slide 2</vt:lpstr>
      <vt:lpstr>Slide 3</vt:lpstr>
      <vt:lpstr>Pulsed surface heating temperature rise during high power operation</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Pulsed surface heating limit</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wuenschw</dc:creator>
  <cp:lastModifiedBy>wuenschw</cp:lastModifiedBy>
  <cp:revision>27</cp:revision>
  <dcterms:created xsi:type="dcterms:W3CDTF">2011-09-14T06:37:44Z</dcterms:created>
  <dcterms:modified xsi:type="dcterms:W3CDTF">2011-09-14T09:36:42Z</dcterms:modified>
</cp:coreProperties>
</file>