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23"/>
  </p:notesMasterIdLst>
  <p:handoutMasterIdLst>
    <p:handoutMasterId r:id="rId24"/>
  </p:handoutMasterIdLst>
  <p:sldIdLst>
    <p:sldId id="761" r:id="rId2"/>
    <p:sldId id="880" r:id="rId3"/>
    <p:sldId id="915" r:id="rId4"/>
    <p:sldId id="841" r:id="rId5"/>
    <p:sldId id="920" r:id="rId6"/>
    <p:sldId id="842" r:id="rId7"/>
    <p:sldId id="843" r:id="rId8"/>
    <p:sldId id="887" r:id="rId9"/>
    <p:sldId id="912" r:id="rId10"/>
    <p:sldId id="894" r:id="rId11"/>
    <p:sldId id="857" r:id="rId12"/>
    <p:sldId id="916" r:id="rId13"/>
    <p:sldId id="876" r:id="rId14"/>
    <p:sldId id="877" r:id="rId15"/>
    <p:sldId id="878" r:id="rId16"/>
    <p:sldId id="917" r:id="rId17"/>
    <p:sldId id="847" r:id="rId18"/>
    <p:sldId id="848" r:id="rId19"/>
    <p:sldId id="849" r:id="rId20"/>
    <p:sldId id="852" r:id="rId21"/>
    <p:sldId id="910" r:id="rId22"/>
  </p:sldIdLst>
  <p:sldSz cx="9144000" cy="6858000" type="screen4x3"/>
  <p:notesSz cx="6794500" cy="9931400"/>
  <p:defaultTextStyle>
    <a:defPPr>
      <a:defRPr lang="ja-JP"/>
    </a:defPPr>
    <a:lvl1pPr algn="l" rtl="0" fontAlgn="base">
      <a:spcBef>
        <a:spcPct val="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Arial" charset="0"/>
        <a:ea typeface="ＭＳ Ｐゴシック" charset="-128"/>
        <a:cs typeface="+mn-cs"/>
      </a:defRPr>
    </a:lvl6pPr>
    <a:lvl7pPr marL="2743200" algn="l" defTabSz="914400" rtl="0" eaLnBrk="1" latinLnBrk="0" hangingPunct="1">
      <a:defRPr kumimoji="1" sz="1200" kern="1200">
        <a:solidFill>
          <a:schemeClr val="tx1"/>
        </a:solidFill>
        <a:latin typeface="Arial" charset="0"/>
        <a:ea typeface="ＭＳ Ｐゴシック" charset="-128"/>
        <a:cs typeface="+mn-cs"/>
      </a:defRPr>
    </a:lvl7pPr>
    <a:lvl8pPr marL="3200400" algn="l" defTabSz="914400" rtl="0" eaLnBrk="1" latinLnBrk="0" hangingPunct="1">
      <a:defRPr kumimoji="1" sz="1200" kern="1200">
        <a:solidFill>
          <a:schemeClr val="tx1"/>
        </a:solidFill>
        <a:latin typeface="Arial" charset="0"/>
        <a:ea typeface="ＭＳ Ｐゴシック" charset="-128"/>
        <a:cs typeface="+mn-cs"/>
      </a:defRPr>
    </a:lvl8pPr>
    <a:lvl9pPr marL="3657600" algn="l" defTabSz="914400" rtl="0" eaLnBrk="1" latinLnBrk="0" hangingPunct="1">
      <a:defRPr kumimoji="1" sz="12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00"/>
    <a:srgbClr val="FFFF00"/>
    <a:srgbClr val="FF0000"/>
    <a:srgbClr val="83E1FF"/>
    <a:srgbClr val="0000CC"/>
    <a:srgbClr val="0000F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10" autoAdjust="0"/>
    <p:restoredTop sz="92365" autoAdjust="0"/>
  </p:normalViewPr>
  <p:slideViewPr>
    <p:cSldViewPr>
      <p:cViewPr>
        <p:scale>
          <a:sx n="60" d="100"/>
          <a:sy n="60" d="100"/>
        </p:scale>
        <p:origin x="-1338"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180"/>
    </p:cViewPr>
  </p:sorterViewPr>
  <p:notesViewPr>
    <p:cSldViewPr>
      <p:cViewPr varScale="1">
        <p:scale>
          <a:sx n="116" d="100"/>
          <a:sy n="116" d="100"/>
        </p:scale>
        <p:origin x="-840" y="-126"/>
      </p:cViewPr>
      <p:guideLst>
        <p:guide orient="horz" pos="3127"/>
        <p:guide pos="21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defTabSz="921022">
              <a:defRPr sz="1100">
                <a:effectLst/>
                <a:latin typeface="Times New Roman" pitchFamily="18" charset="0"/>
                <a:ea typeface="ＭＳ Ｐゴシック" pitchFamily="50" charset="-128"/>
              </a:defRPr>
            </a:lvl1pPr>
          </a:lstStyle>
          <a:p>
            <a:pPr>
              <a:defRPr/>
            </a:pPr>
            <a:endParaRPr lang="en-US" altLang="ja-JP"/>
          </a:p>
        </p:txBody>
      </p:sp>
      <p:sp>
        <p:nvSpPr>
          <p:cNvPr id="49155" name="Rectangle 3"/>
          <p:cNvSpPr>
            <a:spLocks noGrp="1" noChangeArrowheads="1"/>
          </p:cNvSpPr>
          <p:nvPr>
            <p:ph type="dt" sz="quarter" idx="1"/>
          </p:nvPr>
        </p:nvSpPr>
        <p:spPr bwMode="auto">
          <a:xfrm>
            <a:off x="3849688" y="0"/>
            <a:ext cx="2944812" cy="495300"/>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algn="r" defTabSz="921022">
              <a:defRPr sz="1100">
                <a:effectLst/>
                <a:latin typeface="Times New Roman" pitchFamily="18" charset="0"/>
                <a:ea typeface="ＭＳ Ｐゴシック" pitchFamily="50" charset="-128"/>
              </a:defRPr>
            </a:lvl1pPr>
          </a:lstStyle>
          <a:p>
            <a:pPr>
              <a:defRPr/>
            </a:pPr>
            <a:endParaRPr lang="en-US" altLang="ja-JP"/>
          </a:p>
        </p:txBody>
      </p:sp>
      <p:sp>
        <p:nvSpPr>
          <p:cNvPr id="49156" name="Rectangle 4"/>
          <p:cNvSpPr>
            <a:spLocks noGrp="1" noChangeArrowheads="1"/>
          </p:cNvSpPr>
          <p:nvPr>
            <p:ph type="ftr" sz="quarter" idx="2"/>
          </p:nvPr>
        </p:nvSpPr>
        <p:spPr bwMode="auto">
          <a:xfrm>
            <a:off x="0" y="9436100"/>
            <a:ext cx="2944813" cy="495300"/>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defTabSz="921022">
              <a:defRPr sz="1100">
                <a:effectLst/>
                <a:latin typeface="Times New Roman" pitchFamily="18" charset="0"/>
                <a:ea typeface="ＭＳ Ｐゴシック" pitchFamily="50" charset="-128"/>
              </a:defRPr>
            </a:lvl1pPr>
          </a:lstStyle>
          <a:p>
            <a:pPr>
              <a:defRPr/>
            </a:pPr>
            <a:endParaRPr lang="en-US" altLang="ja-JP"/>
          </a:p>
        </p:txBody>
      </p:sp>
      <p:sp>
        <p:nvSpPr>
          <p:cNvPr id="49157" name="Rectangle 5"/>
          <p:cNvSpPr>
            <a:spLocks noGrp="1" noChangeArrowheads="1"/>
          </p:cNvSpPr>
          <p:nvPr>
            <p:ph type="sldNum" sz="quarter" idx="3"/>
          </p:nvPr>
        </p:nvSpPr>
        <p:spPr bwMode="auto">
          <a:xfrm>
            <a:off x="3849688" y="9436100"/>
            <a:ext cx="2944812" cy="495300"/>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algn="r" defTabSz="921022">
              <a:defRPr sz="1100">
                <a:effectLst/>
                <a:latin typeface="Times New Roman" pitchFamily="18" charset="0"/>
                <a:ea typeface="ＭＳ Ｐゴシック" pitchFamily="50" charset="-128"/>
              </a:defRPr>
            </a:lvl1pPr>
          </a:lstStyle>
          <a:p>
            <a:pPr>
              <a:defRPr/>
            </a:pPr>
            <a:fld id="{82B6EFDE-0714-4018-83EE-D29F3024D59F}" type="slidenum">
              <a:rPr lang="en-US" altLang="ja-JP"/>
              <a:pPr>
                <a:defRPr/>
              </a:pPr>
              <a:t>‹#›</a:t>
            </a:fld>
            <a:endParaRPr lang="en-US" altLang="ja-JP"/>
          </a:p>
        </p:txBody>
      </p:sp>
    </p:spTree>
    <p:extLst>
      <p:ext uri="{BB962C8B-B14F-4D97-AF65-F5344CB8AC3E}">
        <p14:creationId xmlns:p14="http://schemas.microsoft.com/office/powerpoint/2010/main" val="1558412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defTabSz="921022">
              <a:defRPr sz="1100">
                <a:effectLst/>
                <a:latin typeface="Times New Roman" pitchFamily="18" charset="0"/>
                <a:ea typeface="ＭＳ Ｐゴシック" pitchFamily="50" charset="-128"/>
              </a:defRPr>
            </a:lvl1pPr>
          </a:lstStyle>
          <a:p>
            <a:pPr>
              <a:defRPr/>
            </a:pPr>
            <a:endParaRPr lang="en-US" altLang="ja-JP"/>
          </a:p>
        </p:txBody>
      </p:sp>
      <p:sp>
        <p:nvSpPr>
          <p:cNvPr id="24579" name="Rectangle 3"/>
          <p:cNvSpPr>
            <a:spLocks noGrp="1" noChangeArrowheads="1"/>
          </p:cNvSpPr>
          <p:nvPr>
            <p:ph type="dt" idx="1"/>
          </p:nvPr>
        </p:nvSpPr>
        <p:spPr bwMode="auto">
          <a:xfrm>
            <a:off x="3849688" y="0"/>
            <a:ext cx="2944812" cy="495300"/>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algn="r" defTabSz="921022">
              <a:defRPr sz="1100">
                <a:effectLst/>
                <a:latin typeface="Times New Roman" pitchFamily="18" charset="0"/>
                <a:ea typeface="ＭＳ Ｐゴシック" pitchFamily="50" charset="-128"/>
              </a:defRPr>
            </a:lvl1pPr>
          </a:lstStyle>
          <a:p>
            <a:pPr>
              <a:defRPr/>
            </a:pPr>
            <a:endParaRPr lang="en-US" altLang="ja-JP"/>
          </a:p>
        </p:txBody>
      </p:sp>
      <p:sp>
        <p:nvSpPr>
          <p:cNvPr id="67588" name="Rectangle 4"/>
          <p:cNvSpPr>
            <a:spLocks noGrp="1" noRot="1" noChangeAspect="1" noChangeArrowheads="1" noTextEdit="1"/>
          </p:cNvSpPr>
          <p:nvPr>
            <p:ph type="sldImg" idx="2"/>
          </p:nvPr>
        </p:nvSpPr>
        <p:spPr bwMode="auto">
          <a:xfrm>
            <a:off x="917575" y="747713"/>
            <a:ext cx="4962525" cy="372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904875" y="4714875"/>
            <a:ext cx="4984750" cy="4468813"/>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4582" name="Rectangle 6"/>
          <p:cNvSpPr>
            <a:spLocks noGrp="1" noChangeArrowheads="1"/>
          </p:cNvSpPr>
          <p:nvPr>
            <p:ph type="ftr" sz="quarter" idx="4"/>
          </p:nvPr>
        </p:nvSpPr>
        <p:spPr bwMode="auto">
          <a:xfrm>
            <a:off x="0" y="9436100"/>
            <a:ext cx="2944813" cy="495300"/>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defTabSz="921022">
              <a:defRPr sz="1100">
                <a:effectLst/>
                <a:latin typeface="Times New Roman" pitchFamily="18" charset="0"/>
                <a:ea typeface="ＭＳ Ｐゴシック" pitchFamily="50" charset="-128"/>
              </a:defRPr>
            </a:lvl1pPr>
          </a:lstStyle>
          <a:p>
            <a:pPr>
              <a:defRPr/>
            </a:pPr>
            <a:endParaRPr lang="en-US" altLang="ja-JP"/>
          </a:p>
        </p:txBody>
      </p:sp>
      <p:sp>
        <p:nvSpPr>
          <p:cNvPr id="24583" name="Rectangle 7"/>
          <p:cNvSpPr>
            <a:spLocks noGrp="1" noChangeArrowheads="1"/>
          </p:cNvSpPr>
          <p:nvPr>
            <p:ph type="sldNum" sz="quarter" idx="5"/>
          </p:nvPr>
        </p:nvSpPr>
        <p:spPr bwMode="auto">
          <a:xfrm>
            <a:off x="3849688" y="9436100"/>
            <a:ext cx="2944812" cy="495300"/>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algn="r" defTabSz="921022">
              <a:defRPr sz="1100">
                <a:effectLst/>
                <a:latin typeface="Times New Roman" pitchFamily="18" charset="0"/>
                <a:ea typeface="ＭＳ Ｐゴシック" pitchFamily="50" charset="-128"/>
              </a:defRPr>
            </a:lvl1pPr>
          </a:lstStyle>
          <a:p>
            <a:pPr>
              <a:defRPr/>
            </a:pPr>
            <a:fld id="{A6067CFF-74C6-45D2-A673-99F932871DE8}" type="slidenum">
              <a:rPr lang="en-US" altLang="ja-JP"/>
              <a:pPr>
                <a:defRPr/>
              </a:pPr>
              <a:t>‹#›</a:t>
            </a:fld>
            <a:endParaRPr lang="en-US" altLang="ja-JP"/>
          </a:p>
        </p:txBody>
      </p:sp>
    </p:spTree>
    <p:extLst>
      <p:ext uri="{BB962C8B-B14F-4D97-AF65-F5344CB8AC3E}">
        <p14:creationId xmlns:p14="http://schemas.microsoft.com/office/powerpoint/2010/main" val="507808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1</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15988" y="755650"/>
            <a:ext cx="4960937" cy="3722688"/>
          </a:xfrm>
          <a:solidFill>
            <a:srgbClr val="4F81BD"/>
          </a:solidFill>
          <a:ln w="25402">
            <a:solidFill>
              <a:srgbClr val="385D8A"/>
            </a:solidFill>
            <a:prstDash val="solid"/>
          </a:ln>
        </p:spPr>
      </p:sp>
      <p:sp>
        <p:nvSpPr>
          <p:cNvPr id="3" name="ノート プレースホルダ 2"/>
          <p:cNvSpPr txBox="1">
            <a:spLocks noGrp="1"/>
          </p:cNvSpPr>
          <p:nvPr>
            <p:ph type="body" sz="quarter" idx="1"/>
          </p:nvPr>
        </p:nvSpPr>
        <p:spPr>
          <a:xfrm>
            <a:off x="679477" y="4717333"/>
            <a:ext cx="5435510" cy="277467"/>
          </a:xfrm>
        </p:spPr>
        <p:txBody>
          <a:bodyPr>
            <a:spAutoFit/>
          </a:bodyPr>
          <a:lstStyle/>
          <a:p>
            <a:endParaRPr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15988" y="755650"/>
            <a:ext cx="4960937" cy="3722688"/>
          </a:xfrm>
          <a:solidFill>
            <a:srgbClr val="4F81BD"/>
          </a:solidFill>
          <a:ln w="25402">
            <a:solidFill>
              <a:srgbClr val="385D8A"/>
            </a:solidFill>
            <a:prstDash val="solid"/>
          </a:ln>
        </p:spPr>
      </p:sp>
      <p:sp>
        <p:nvSpPr>
          <p:cNvPr id="3" name="ノート プレースホルダ 2"/>
          <p:cNvSpPr txBox="1">
            <a:spLocks noGrp="1"/>
          </p:cNvSpPr>
          <p:nvPr>
            <p:ph type="body" sz="quarter" idx="1"/>
          </p:nvPr>
        </p:nvSpPr>
        <p:spPr>
          <a:xfrm>
            <a:off x="679477" y="4717333"/>
            <a:ext cx="5435510" cy="277467"/>
          </a:xfrm>
        </p:spPr>
        <p:txBody>
          <a:bodyPr>
            <a:spAutoFit/>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16</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369" eaLnBrk="0" hangingPunct="0">
              <a:defRPr kumimoji="1" sz="1200">
                <a:solidFill>
                  <a:schemeClr val="tx1"/>
                </a:solidFill>
                <a:latin typeface="Arial" charset="0"/>
                <a:ea typeface="ＭＳ Ｐゴシック" charset="-128"/>
              </a:defRPr>
            </a:lvl1pPr>
            <a:lvl2pPr marL="748448" indent="-287865" defTabSz="916369" eaLnBrk="0" hangingPunct="0">
              <a:defRPr kumimoji="1" sz="1200">
                <a:solidFill>
                  <a:schemeClr val="tx1"/>
                </a:solidFill>
                <a:latin typeface="Arial" charset="0"/>
                <a:ea typeface="ＭＳ Ｐゴシック" charset="-128"/>
              </a:defRPr>
            </a:lvl2pPr>
            <a:lvl3pPr marL="1151458" indent="-230292" defTabSz="916369" eaLnBrk="0" hangingPunct="0">
              <a:defRPr kumimoji="1" sz="1200">
                <a:solidFill>
                  <a:schemeClr val="tx1"/>
                </a:solidFill>
                <a:latin typeface="Arial" charset="0"/>
                <a:ea typeface="ＭＳ Ｐゴシック" charset="-128"/>
              </a:defRPr>
            </a:lvl3pPr>
            <a:lvl4pPr marL="1612041" indent="-230292" defTabSz="916369" eaLnBrk="0" hangingPunct="0">
              <a:defRPr kumimoji="1" sz="1200">
                <a:solidFill>
                  <a:schemeClr val="tx1"/>
                </a:solidFill>
                <a:latin typeface="Arial" charset="0"/>
                <a:ea typeface="ＭＳ Ｐゴシック" charset="-128"/>
              </a:defRPr>
            </a:lvl4pPr>
            <a:lvl5pPr marL="2072625" indent="-230292" defTabSz="916369" eaLnBrk="0" hangingPunct="0">
              <a:defRPr kumimoji="1" sz="1200">
                <a:solidFill>
                  <a:schemeClr val="tx1"/>
                </a:solidFill>
                <a:latin typeface="Arial" charset="0"/>
                <a:ea typeface="ＭＳ Ｐゴシック" charset="-128"/>
              </a:defRPr>
            </a:lvl5pPr>
            <a:lvl6pPr marL="2533208" indent="-230292" defTabSz="916369" eaLnBrk="0" fontAlgn="base" hangingPunct="0">
              <a:spcBef>
                <a:spcPct val="0"/>
              </a:spcBef>
              <a:spcAft>
                <a:spcPct val="0"/>
              </a:spcAft>
              <a:defRPr kumimoji="1" sz="1200">
                <a:solidFill>
                  <a:schemeClr val="tx1"/>
                </a:solidFill>
                <a:latin typeface="Arial" charset="0"/>
                <a:ea typeface="ＭＳ Ｐゴシック" charset="-128"/>
              </a:defRPr>
            </a:lvl6pPr>
            <a:lvl7pPr marL="2993791" indent="-230292" defTabSz="916369" eaLnBrk="0" fontAlgn="base" hangingPunct="0">
              <a:spcBef>
                <a:spcPct val="0"/>
              </a:spcBef>
              <a:spcAft>
                <a:spcPct val="0"/>
              </a:spcAft>
              <a:defRPr kumimoji="1" sz="1200">
                <a:solidFill>
                  <a:schemeClr val="tx1"/>
                </a:solidFill>
                <a:latin typeface="Arial" charset="0"/>
                <a:ea typeface="ＭＳ Ｐゴシック" charset="-128"/>
              </a:defRPr>
            </a:lvl7pPr>
            <a:lvl8pPr marL="3454375" indent="-230292" defTabSz="916369" eaLnBrk="0" fontAlgn="base" hangingPunct="0">
              <a:spcBef>
                <a:spcPct val="0"/>
              </a:spcBef>
              <a:spcAft>
                <a:spcPct val="0"/>
              </a:spcAft>
              <a:defRPr kumimoji="1" sz="1200">
                <a:solidFill>
                  <a:schemeClr val="tx1"/>
                </a:solidFill>
                <a:latin typeface="Arial" charset="0"/>
                <a:ea typeface="ＭＳ Ｐゴシック" charset="-128"/>
              </a:defRPr>
            </a:lvl8pPr>
            <a:lvl9pPr marL="3914958" indent="-230292" defTabSz="916369"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F8A6DD1C-8EF0-40E4-969E-1A934B47FE65}" type="slidenum">
              <a:rPr lang="ja-JP" altLang="en-US" sz="1100">
                <a:latin typeface="Times New Roman" pitchFamily="18" charset="0"/>
                <a:ea typeface="Arial Unicode MS" pitchFamily="50" charset="-128"/>
                <a:cs typeface="Arial Unicode MS" pitchFamily="50" charset="-128"/>
              </a:rPr>
              <a:pPr eaLnBrk="1" hangingPunct="1"/>
              <a:t>18</a:t>
            </a:fld>
            <a:endParaRPr lang="en-US" altLang="ja-JP" sz="1100">
              <a:latin typeface="Times New Roman" pitchFamily="18" charset="0"/>
              <a:ea typeface="Arial Unicode MS" pitchFamily="50" charset="-128"/>
              <a:cs typeface="Arial Unicode MS" pitchFamily="50" charset="-128"/>
            </a:endParaRPr>
          </a:p>
        </p:txBody>
      </p:sp>
      <p:sp>
        <p:nvSpPr>
          <p:cNvPr id="11267" name="Rectangle 2"/>
          <p:cNvSpPr>
            <a:spLocks noGrp="1" noRot="1" noChangeAspect="1" noChangeArrowheads="1" noTextEdit="1"/>
          </p:cNvSpPr>
          <p:nvPr>
            <p:ph type="sldImg"/>
          </p:nvPr>
        </p:nvSpPr>
        <p:spPr>
          <a:solidFill>
            <a:srgbClr val="FFFFFF"/>
          </a:solidFill>
          <a:ln/>
        </p:spPr>
      </p:sp>
      <p:sp>
        <p:nvSpPr>
          <p:cNvPr id="11268" name="Rectangle 3"/>
          <p:cNvSpPr>
            <a:spLocks noGrp="1" noChangeArrowheads="1"/>
          </p:cNvSpPr>
          <p:nvPr>
            <p:ph type="body" idx="1"/>
          </p:nvPr>
        </p:nvSpPr>
        <p:spPr>
          <a:solidFill>
            <a:srgbClr val="FFFFFF"/>
          </a:solidFill>
          <a:ln>
            <a:solidFill>
              <a:srgbClr val="000000"/>
            </a:solidFill>
          </a:ln>
        </p:spPr>
        <p:txBody>
          <a:bodyPr lIns="85012" tIns="42506" rIns="85012" bIns="42506"/>
          <a:lstStyle/>
          <a:p>
            <a:pPr eaLnBrk="1" hangingPunct="1"/>
            <a:endParaRPr lang="en-US" altLang="ja-JP" smtClean="0">
              <a:ea typeface="Arial Unicode MS" pitchFamily="50" charset="-128"/>
              <a:cs typeface="Arial Unicode MS" pitchFamily="50"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369" eaLnBrk="0" hangingPunct="0">
              <a:defRPr kumimoji="1" sz="1200">
                <a:solidFill>
                  <a:schemeClr val="tx1"/>
                </a:solidFill>
                <a:latin typeface="Arial" charset="0"/>
                <a:ea typeface="ＭＳ Ｐゴシック" charset="-128"/>
              </a:defRPr>
            </a:lvl1pPr>
            <a:lvl2pPr marL="748448" indent="-287865" defTabSz="916369" eaLnBrk="0" hangingPunct="0">
              <a:defRPr kumimoji="1" sz="1200">
                <a:solidFill>
                  <a:schemeClr val="tx1"/>
                </a:solidFill>
                <a:latin typeface="Arial" charset="0"/>
                <a:ea typeface="ＭＳ Ｐゴシック" charset="-128"/>
              </a:defRPr>
            </a:lvl2pPr>
            <a:lvl3pPr marL="1151458" indent="-230292" defTabSz="916369" eaLnBrk="0" hangingPunct="0">
              <a:defRPr kumimoji="1" sz="1200">
                <a:solidFill>
                  <a:schemeClr val="tx1"/>
                </a:solidFill>
                <a:latin typeface="Arial" charset="0"/>
                <a:ea typeface="ＭＳ Ｐゴシック" charset="-128"/>
              </a:defRPr>
            </a:lvl3pPr>
            <a:lvl4pPr marL="1612041" indent="-230292" defTabSz="916369" eaLnBrk="0" hangingPunct="0">
              <a:defRPr kumimoji="1" sz="1200">
                <a:solidFill>
                  <a:schemeClr val="tx1"/>
                </a:solidFill>
                <a:latin typeface="Arial" charset="0"/>
                <a:ea typeface="ＭＳ Ｐゴシック" charset="-128"/>
              </a:defRPr>
            </a:lvl4pPr>
            <a:lvl5pPr marL="2072625" indent="-230292" defTabSz="916369" eaLnBrk="0" hangingPunct="0">
              <a:defRPr kumimoji="1" sz="1200">
                <a:solidFill>
                  <a:schemeClr val="tx1"/>
                </a:solidFill>
                <a:latin typeface="Arial" charset="0"/>
                <a:ea typeface="ＭＳ Ｐゴシック" charset="-128"/>
              </a:defRPr>
            </a:lvl5pPr>
            <a:lvl6pPr marL="2533208" indent="-230292" defTabSz="916369" eaLnBrk="0" fontAlgn="base" hangingPunct="0">
              <a:spcBef>
                <a:spcPct val="0"/>
              </a:spcBef>
              <a:spcAft>
                <a:spcPct val="0"/>
              </a:spcAft>
              <a:defRPr kumimoji="1" sz="1200">
                <a:solidFill>
                  <a:schemeClr val="tx1"/>
                </a:solidFill>
                <a:latin typeface="Arial" charset="0"/>
                <a:ea typeface="ＭＳ Ｐゴシック" charset="-128"/>
              </a:defRPr>
            </a:lvl6pPr>
            <a:lvl7pPr marL="2993791" indent="-230292" defTabSz="916369" eaLnBrk="0" fontAlgn="base" hangingPunct="0">
              <a:spcBef>
                <a:spcPct val="0"/>
              </a:spcBef>
              <a:spcAft>
                <a:spcPct val="0"/>
              </a:spcAft>
              <a:defRPr kumimoji="1" sz="1200">
                <a:solidFill>
                  <a:schemeClr val="tx1"/>
                </a:solidFill>
                <a:latin typeface="Arial" charset="0"/>
                <a:ea typeface="ＭＳ Ｐゴシック" charset="-128"/>
              </a:defRPr>
            </a:lvl7pPr>
            <a:lvl8pPr marL="3454375" indent="-230292" defTabSz="916369" eaLnBrk="0" fontAlgn="base" hangingPunct="0">
              <a:spcBef>
                <a:spcPct val="0"/>
              </a:spcBef>
              <a:spcAft>
                <a:spcPct val="0"/>
              </a:spcAft>
              <a:defRPr kumimoji="1" sz="1200">
                <a:solidFill>
                  <a:schemeClr val="tx1"/>
                </a:solidFill>
                <a:latin typeface="Arial" charset="0"/>
                <a:ea typeface="ＭＳ Ｐゴシック" charset="-128"/>
              </a:defRPr>
            </a:lvl8pPr>
            <a:lvl9pPr marL="3914958" indent="-230292" defTabSz="916369"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5FFB903-8FB9-4364-8A69-4B2843409118}" type="slidenum">
              <a:rPr lang="ja-JP" altLang="en-US" sz="1100">
                <a:latin typeface="Times New Roman" pitchFamily="18" charset="0"/>
                <a:ea typeface="Arial Unicode MS" pitchFamily="50" charset="-128"/>
                <a:cs typeface="Arial Unicode MS" pitchFamily="50" charset="-128"/>
              </a:rPr>
              <a:pPr eaLnBrk="1" hangingPunct="1"/>
              <a:t>19</a:t>
            </a:fld>
            <a:endParaRPr lang="en-US" altLang="ja-JP" sz="1100">
              <a:latin typeface="Times New Roman" pitchFamily="18" charset="0"/>
              <a:ea typeface="Arial Unicode MS" pitchFamily="50" charset="-128"/>
              <a:cs typeface="Arial Unicode MS" pitchFamily="50" charset="-128"/>
            </a:endParaRPr>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ln>
        </p:spPr>
        <p:txBody>
          <a:bodyPr lIns="85012" tIns="42506" rIns="85012" bIns="42506"/>
          <a:lstStyle/>
          <a:p>
            <a:pPr eaLnBrk="1" hangingPunct="1"/>
            <a:endParaRPr lang="en-US" altLang="ja-JP" smtClean="0">
              <a:ea typeface="Arial Unicode MS" pitchFamily="50" charset="-128"/>
              <a:cs typeface="Arial Unicode MS" pitchFamily="5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369" eaLnBrk="0" hangingPunct="0">
              <a:defRPr kumimoji="1" sz="1200">
                <a:solidFill>
                  <a:schemeClr val="tx1"/>
                </a:solidFill>
                <a:latin typeface="Arial" charset="0"/>
                <a:ea typeface="ＭＳ Ｐゴシック" charset="-128"/>
              </a:defRPr>
            </a:lvl1pPr>
            <a:lvl2pPr marL="748448" indent="-287865" defTabSz="916369" eaLnBrk="0" hangingPunct="0">
              <a:defRPr kumimoji="1" sz="1200">
                <a:solidFill>
                  <a:schemeClr val="tx1"/>
                </a:solidFill>
                <a:latin typeface="Arial" charset="0"/>
                <a:ea typeface="ＭＳ Ｐゴシック" charset="-128"/>
              </a:defRPr>
            </a:lvl2pPr>
            <a:lvl3pPr marL="1151458" indent="-230292" defTabSz="916369" eaLnBrk="0" hangingPunct="0">
              <a:defRPr kumimoji="1" sz="1200">
                <a:solidFill>
                  <a:schemeClr val="tx1"/>
                </a:solidFill>
                <a:latin typeface="Arial" charset="0"/>
                <a:ea typeface="ＭＳ Ｐゴシック" charset="-128"/>
              </a:defRPr>
            </a:lvl3pPr>
            <a:lvl4pPr marL="1612041" indent="-230292" defTabSz="916369" eaLnBrk="0" hangingPunct="0">
              <a:defRPr kumimoji="1" sz="1200">
                <a:solidFill>
                  <a:schemeClr val="tx1"/>
                </a:solidFill>
                <a:latin typeface="Arial" charset="0"/>
                <a:ea typeface="ＭＳ Ｐゴシック" charset="-128"/>
              </a:defRPr>
            </a:lvl4pPr>
            <a:lvl5pPr marL="2072625" indent="-230292" defTabSz="916369" eaLnBrk="0" hangingPunct="0">
              <a:defRPr kumimoji="1" sz="1200">
                <a:solidFill>
                  <a:schemeClr val="tx1"/>
                </a:solidFill>
                <a:latin typeface="Arial" charset="0"/>
                <a:ea typeface="ＭＳ Ｐゴシック" charset="-128"/>
              </a:defRPr>
            </a:lvl5pPr>
            <a:lvl6pPr marL="2533208" indent="-230292" defTabSz="916369" eaLnBrk="0" fontAlgn="base" hangingPunct="0">
              <a:spcBef>
                <a:spcPct val="0"/>
              </a:spcBef>
              <a:spcAft>
                <a:spcPct val="0"/>
              </a:spcAft>
              <a:defRPr kumimoji="1" sz="1200">
                <a:solidFill>
                  <a:schemeClr val="tx1"/>
                </a:solidFill>
                <a:latin typeface="Arial" charset="0"/>
                <a:ea typeface="ＭＳ Ｐゴシック" charset="-128"/>
              </a:defRPr>
            </a:lvl6pPr>
            <a:lvl7pPr marL="2993791" indent="-230292" defTabSz="916369" eaLnBrk="0" fontAlgn="base" hangingPunct="0">
              <a:spcBef>
                <a:spcPct val="0"/>
              </a:spcBef>
              <a:spcAft>
                <a:spcPct val="0"/>
              </a:spcAft>
              <a:defRPr kumimoji="1" sz="1200">
                <a:solidFill>
                  <a:schemeClr val="tx1"/>
                </a:solidFill>
                <a:latin typeface="Arial" charset="0"/>
                <a:ea typeface="ＭＳ Ｐゴシック" charset="-128"/>
              </a:defRPr>
            </a:lvl7pPr>
            <a:lvl8pPr marL="3454375" indent="-230292" defTabSz="916369" eaLnBrk="0" fontAlgn="base" hangingPunct="0">
              <a:spcBef>
                <a:spcPct val="0"/>
              </a:spcBef>
              <a:spcAft>
                <a:spcPct val="0"/>
              </a:spcAft>
              <a:defRPr kumimoji="1" sz="1200">
                <a:solidFill>
                  <a:schemeClr val="tx1"/>
                </a:solidFill>
                <a:latin typeface="Arial" charset="0"/>
                <a:ea typeface="ＭＳ Ｐゴシック" charset="-128"/>
              </a:defRPr>
            </a:lvl8pPr>
            <a:lvl9pPr marL="3914958" indent="-230292" defTabSz="916369"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A8E9472-15C1-46B3-A87F-725BEDA5A7EB}" type="slidenum">
              <a:rPr lang="ja-JP" altLang="en-US" sz="1100">
                <a:latin typeface="Times New Roman" pitchFamily="18" charset="0"/>
                <a:ea typeface="Arial Unicode MS" pitchFamily="50" charset="-128"/>
                <a:cs typeface="Arial Unicode MS" pitchFamily="50" charset="-128"/>
              </a:rPr>
              <a:pPr eaLnBrk="1" hangingPunct="1"/>
              <a:t>20</a:t>
            </a:fld>
            <a:endParaRPr lang="en-US" altLang="ja-JP" sz="1100">
              <a:latin typeface="Times New Roman" pitchFamily="18" charset="0"/>
              <a:ea typeface="Arial Unicode MS" pitchFamily="50" charset="-128"/>
              <a:cs typeface="Arial Unicode MS" pitchFamily="50" charset="-128"/>
            </a:endParaRPr>
          </a:p>
        </p:txBody>
      </p:sp>
      <p:sp>
        <p:nvSpPr>
          <p:cNvPr id="14339" name="Rectangle 2"/>
          <p:cNvSpPr>
            <a:spLocks noGrp="1" noRot="1" noChangeAspect="1" noChangeArrowheads="1" noTextEdit="1"/>
          </p:cNvSpPr>
          <p:nvPr>
            <p:ph type="sldImg"/>
          </p:nvPr>
        </p:nvSpPr>
        <p:spPr>
          <a:solidFill>
            <a:srgbClr val="FFFFFF"/>
          </a:solidFill>
          <a:ln/>
        </p:spPr>
      </p:sp>
      <p:sp>
        <p:nvSpPr>
          <p:cNvPr id="14340" name="Rectangle 3"/>
          <p:cNvSpPr>
            <a:spLocks noGrp="1" noChangeArrowheads="1"/>
          </p:cNvSpPr>
          <p:nvPr>
            <p:ph type="body" idx="1"/>
          </p:nvPr>
        </p:nvSpPr>
        <p:spPr>
          <a:solidFill>
            <a:srgbClr val="FFFFFF"/>
          </a:solidFill>
          <a:ln>
            <a:solidFill>
              <a:srgbClr val="000000"/>
            </a:solidFill>
          </a:ln>
        </p:spPr>
        <p:txBody>
          <a:bodyPr lIns="85012" tIns="42506" rIns="85012" bIns="42506"/>
          <a:lstStyle/>
          <a:p>
            <a:pPr eaLnBrk="1" hangingPunct="1"/>
            <a:endParaRPr lang="en-US" altLang="ja-JP" smtClean="0">
              <a:ea typeface="Arial Unicode MS" pitchFamily="50" charset="-128"/>
              <a:cs typeface="Arial Unicode MS"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9817FDF-8A0F-46E3-8A46-EDF985C960B8}" type="slidenum">
              <a:rPr lang="en-GB" smtClean="0">
                <a:solidFill>
                  <a:prstClr val="black"/>
                </a:solidFill>
              </a:rPr>
              <a:pPr/>
              <a:t>2</a:t>
            </a:fld>
            <a:endParaRPr lang="en-GB">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3</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5</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F88BC0-29B4-434C-857E-E227AE7C8EC9}" type="slidenum">
              <a:rPr lang="en-US"/>
              <a:pPr/>
              <a:t>8</a:t>
            </a:fld>
            <a:endParaRPr lang="en-US"/>
          </a:p>
        </p:txBody>
      </p:sp>
      <p:sp>
        <p:nvSpPr>
          <p:cNvPr id="300034" name="Rectangle 2"/>
          <p:cNvSpPr>
            <a:spLocks noGrp="1" noRot="1" noChangeAspect="1" noChangeArrowheads="1" noTextEdit="1"/>
          </p:cNvSpPr>
          <p:nvPr>
            <p:ph type="sldImg"/>
          </p:nvPr>
        </p:nvSpPr>
        <p:spPr>
          <a:ln/>
        </p:spPr>
      </p:sp>
      <p:sp>
        <p:nvSpPr>
          <p:cNvPr id="300035"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9</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A6067CFF-74C6-45D2-A673-99F932871DE8}" type="slidenum">
              <a:rPr lang="en-US" altLang="ja-JP" smtClean="0"/>
              <a:pPr>
                <a:defRPr/>
              </a:pPr>
              <a:t>10</a:t>
            </a:fld>
            <a:endParaRPr lang="en-US" altLang="ja-JP"/>
          </a:p>
        </p:txBody>
      </p:sp>
    </p:spTree>
    <p:extLst>
      <p:ext uri="{BB962C8B-B14F-4D97-AF65-F5344CB8AC3E}">
        <p14:creationId xmlns:p14="http://schemas.microsoft.com/office/powerpoint/2010/main" val="3995919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1200">
                <a:solidFill>
                  <a:schemeClr val="tx1"/>
                </a:solidFill>
                <a:latin typeface="Arial" charset="0"/>
                <a:ea typeface="ＭＳ Ｐゴシック" charset="-128"/>
              </a:defRPr>
            </a:lvl1pPr>
            <a:lvl2pPr marL="742950" indent="-285750" defTabSz="912813" eaLnBrk="0" hangingPunct="0">
              <a:defRPr kumimoji="1" sz="1200">
                <a:solidFill>
                  <a:schemeClr val="tx1"/>
                </a:solidFill>
                <a:latin typeface="Arial" charset="0"/>
                <a:ea typeface="ＭＳ Ｐゴシック" charset="-128"/>
              </a:defRPr>
            </a:lvl2pPr>
            <a:lvl3pPr marL="1143000" indent="-228600" defTabSz="912813" eaLnBrk="0" hangingPunct="0">
              <a:defRPr kumimoji="1" sz="1200">
                <a:solidFill>
                  <a:schemeClr val="tx1"/>
                </a:solidFill>
                <a:latin typeface="Arial" charset="0"/>
                <a:ea typeface="ＭＳ Ｐゴシック" charset="-128"/>
              </a:defRPr>
            </a:lvl3pPr>
            <a:lvl4pPr marL="1600200" indent="-228600" defTabSz="912813" eaLnBrk="0" hangingPunct="0">
              <a:defRPr kumimoji="1" sz="1200">
                <a:solidFill>
                  <a:schemeClr val="tx1"/>
                </a:solidFill>
                <a:latin typeface="Arial" charset="0"/>
                <a:ea typeface="ＭＳ Ｐゴシック" charset="-128"/>
              </a:defRPr>
            </a:lvl4pPr>
            <a:lvl5pPr marL="2057400" indent="-228600" defTabSz="912813" eaLnBrk="0" hangingPunct="0">
              <a:defRPr kumimoji="1" sz="1200">
                <a:solidFill>
                  <a:schemeClr val="tx1"/>
                </a:solidFill>
                <a:latin typeface="Arial" charset="0"/>
                <a:ea typeface="ＭＳ Ｐゴシック" charset="-128"/>
              </a:defRPr>
            </a:lvl5pPr>
            <a:lvl6pPr marL="2514600" indent="-228600" defTabSz="912813"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2813"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2813"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2813"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AE8D4C4C-2CB3-4299-89F7-DC1C380DA041}" type="slidenum">
              <a:rPr lang="en-US" altLang="ja-JP" sz="1100" smtClean="0">
                <a:latin typeface="Times New Roman" pitchFamily="18" charset="0"/>
              </a:rPr>
              <a:pPr eaLnBrk="1" hangingPunct="1"/>
              <a:t>12</a:t>
            </a:fld>
            <a:endParaRPr lang="en-US" altLang="ja-JP" sz="11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z="1000" b="1" smtClean="0"/>
          </a:p>
        </p:txBody>
      </p:sp>
      <p:sp>
        <p:nvSpPr>
          <p:cNvPr id="68613" name="フッター プレースホルダ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defRPr kumimoji="1" sz="1200">
                <a:solidFill>
                  <a:schemeClr val="tx1"/>
                </a:solidFill>
                <a:latin typeface="Arial" charset="0"/>
                <a:ea typeface="ＭＳ Ｐゴシック" charset="-128"/>
              </a:defRPr>
            </a:lvl1pPr>
            <a:lvl2pPr marL="742950" indent="-285750" defTabSz="917575" eaLnBrk="0" hangingPunct="0">
              <a:defRPr kumimoji="1" sz="1200">
                <a:solidFill>
                  <a:schemeClr val="tx1"/>
                </a:solidFill>
                <a:latin typeface="Arial" charset="0"/>
                <a:ea typeface="ＭＳ Ｐゴシック" charset="-128"/>
              </a:defRPr>
            </a:lvl2pPr>
            <a:lvl3pPr marL="1143000" indent="-228600" defTabSz="917575" eaLnBrk="0" hangingPunct="0">
              <a:defRPr kumimoji="1" sz="1200">
                <a:solidFill>
                  <a:schemeClr val="tx1"/>
                </a:solidFill>
                <a:latin typeface="Arial" charset="0"/>
                <a:ea typeface="ＭＳ Ｐゴシック" charset="-128"/>
              </a:defRPr>
            </a:lvl3pPr>
            <a:lvl4pPr marL="1600200" indent="-228600" defTabSz="917575" eaLnBrk="0" hangingPunct="0">
              <a:defRPr kumimoji="1" sz="1200">
                <a:solidFill>
                  <a:schemeClr val="tx1"/>
                </a:solidFill>
                <a:latin typeface="Arial" charset="0"/>
                <a:ea typeface="ＭＳ Ｐゴシック" charset="-128"/>
              </a:defRPr>
            </a:lvl4pPr>
            <a:lvl5pPr marL="2057400" indent="-228600" defTabSz="917575" eaLnBrk="0" hangingPunct="0">
              <a:defRPr kumimoji="1" sz="1200">
                <a:solidFill>
                  <a:schemeClr val="tx1"/>
                </a:solidFill>
                <a:latin typeface="Arial" charset="0"/>
                <a:ea typeface="ＭＳ Ｐゴシック" charset="-128"/>
              </a:defRPr>
            </a:lvl5pPr>
            <a:lvl6pPr marL="2514600" indent="-228600" defTabSz="917575"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defTabSz="917575"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defTabSz="917575"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defTabSz="917575"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100" smtClean="0">
                <a:latin typeface="Times New Roman" pitchFamily="18" charset="0"/>
              </a:rPr>
              <a:t>S1G meeting (Feb.22)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15988" y="755650"/>
            <a:ext cx="4960937" cy="3722688"/>
          </a:xfrm>
          <a:solidFill>
            <a:srgbClr val="4F81BD"/>
          </a:solidFill>
          <a:ln w="25402">
            <a:solidFill>
              <a:srgbClr val="385D8A"/>
            </a:solidFill>
            <a:prstDash val="solid"/>
          </a:ln>
        </p:spPr>
      </p:sp>
      <p:sp>
        <p:nvSpPr>
          <p:cNvPr id="3" name="ノート プレースホルダ 2"/>
          <p:cNvSpPr txBox="1">
            <a:spLocks noGrp="1"/>
          </p:cNvSpPr>
          <p:nvPr>
            <p:ph type="body" sz="quarter" idx="1"/>
          </p:nvPr>
        </p:nvSpPr>
        <p:spPr>
          <a:xfrm>
            <a:off x="679477" y="4717333"/>
            <a:ext cx="5435510" cy="277467"/>
          </a:xfrm>
        </p:spPr>
        <p:txBody>
          <a:bodyPr>
            <a:spAutoFit/>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AutoShape 3"/>
          <p:cNvSpPr>
            <a:spLocks noChangeArrowheads="1"/>
          </p:cNvSpPr>
          <p:nvPr/>
        </p:nvSpPr>
        <p:spPr bwMode="white">
          <a:xfrm>
            <a:off x="327025" y="488950"/>
            <a:ext cx="8435975" cy="4768850"/>
          </a:xfrm>
          <a:prstGeom prst="roundRect">
            <a:avLst>
              <a:gd name="adj" fmla="val 7310"/>
            </a:avLst>
          </a:prstGeom>
          <a:solidFill>
            <a:schemeClr val="bg1"/>
          </a:solidFill>
          <a:ln w="9525">
            <a:noFill/>
            <a:round/>
            <a:headEnd/>
            <a:tailEnd/>
          </a:ln>
        </p:spPr>
        <p:txBody>
          <a:bodyPr wrap="none" anchor="ctr"/>
          <a:lstStyle/>
          <a:p>
            <a:pPr algn="ctr">
              <a:defRPr/>
            </a:pPr>
            <a:endParaRPr kumimoji="0" lang="ja-JP" altLang="ja-JP" sz="2400">
              <a:latin typeface="Times New Roman" pitchFamily="18" charset="0"/>
              <a:ea typeface="ＭＳ Ｐゴシック" pitchFamily="50" charset="-128"/>
            </a:endParaRPr>
          </a:p>
        </p:txBody>
      </p:sp>
      <p:sp>
        <p:nvSpPr>
          <p:cNvPr id="134149" name="Rectangle 5"/>
          <p:cNvSpPr>
            <a:spLocks noGrp="1" noChangeArrowheads="1"/>
          </p:cNvSpPr>
          <p:nvPr>
            <p:ph type="ctrTitle"/>
          </p:nvPr>
        </p:nvSpPr>
        <p:spPr>
          <a:xfrm>
            <a:off x="685800" y="857250"/>
            <a:ext cx="7772400" cy="2266950"/>
          </a:xfrm>
        </p:spPr>
        <p:txBody>
          <a:bodyPr anchor="ctr" anchorCtr="1"/>
          <a:lstStyle>
            <a:lvl1pPr>
              <a:defRPr sz="4000" i="1"/>
            </a:lvl1pPr>
          </a:lstStyle>
          <a:p>
            <a:r>
              <a:rPr lang="ja-JP" altLang="en-US"/>
              <a:t>マスタ タイトルの書式設定</a:t>
            </a:r>
          </a:p>
        </p:txBody>
      </p:sp>
      <p:sp>
        <p:nvSpPr>
          <p:cNvPr id="134150" name="Rectangle 6"/>
          <p:cNvSpPr>
            <a:spLocks noGrp="1" noChangeArrowheads="1"/>
          </p:cNvSpPr>
          <p:nvPr>
            <p:ph type="subTitle" idx="1"/>
          </p:nvPr>
        </p:nvSpPr>
        <p:spPr>
          <a:xfrm>
            <a:off x="1752600" y="3567113"/>
            <a:ext cx="5410200" cy="1905000"/>
          </a:xfrm>
        </p:spPr>
        <p:txBody>
          <a:bodyPr anchor="ctr"/>
          <a:lstStyle>
            <a:lvl1pPr marL="0" indent="0" algn="ctr">
              <a:buFont typeface="Wingdings" pitchFamily="2" charset="2"/>
              <a:buNone/>
              <a:defRPr sz="3300"/>
            </a:lvl1pPr>
          </a:lstStyle>
          <a:p>
            <a:r>
              <a:rPr lang="ja-JP" altLang="en-US"/>
              <a:t>マスタ サブタイトルの書式設定</a:t>
            </a:r>
          </a:p>
        </p:txBody>
      </p:sp>
      <p:sp>
        <p:nvSpPr>
          <p:cNvPr id="5" name="Rectangle 7"/>
          <p:cNvSpPr>
            <a:spLocks noGrp="1" noChangeArrowheads="1"/>
          </p:cNvSpPr>
          <p:nvPr>
            <p:ph type="dt" sz="half" idx="10"/>
          </p:nvPr>
        </p:nvSpPr>
        <p:spPr>
          <a:xfrm>
            <a:off x="762000" y="6391275"/>
            <a:ext cx="2057400" cy="457200"/>
          </a:xfrm>
        </p:spPr>
        <p:txBody>
          <a:bodyPr/>
          <a:lstStyle>
            <a:lvl1pPr>
              <a:defRPr/>
            </a:lvl1pPr>
          </a:lstStyle>
          <a:p>
            <a:pPr>
              <a:defRPr/>
            </a:pPr>
            <a:endParaRPr lang="en-US" altLang="ja-JP"/>
          </a:p>
        </p:txBody>
      </p:sp>
      <p:sp>
        <p:nvSpPr>
          <p:cNvPr id="6" name="Rectangle 8"/>
          <p:cNvSpPr>
            <a:spLocks noGrp="1" noChangeArrowheads="1"/>
          </p:cNvSpPr>
          <p:nvPr>
            <p:ph type="ftr" sz="quarter" idx="11"/>
          </p:nvPr>
        </p:nvSpPr>
        <p:spPr>
          <a:xfrm>
            <a:off x="3352800" y="6391275"/>
            <a:ext cx="2895600" cy="457200"/>
          </a:xfrm>
        </p:spPr>
        <p:txBody>
          <a:bodyPr/>
          <a:lstStyle>
            <a:lvl1pPr algn="ctr">
              <a:defRPr/>
            </a:lvl1pPr>
          </a:lstStyle>
          <a:p>
            <a:pPr>
              <a:defRPr/>
            </a:pPr>
            <a:r>
              <a:rPr lang="en-US" altLang="ja-JP" smtClean="0"/>
              <a:t>LCWS12(Sep.24) Shin MICHIZONO</a:t>
            </a:r>
            <a:endParaRPr lang="en-US" altLang="ja-JP"/>
          </a:p>
        </p:txBody>
      </p:sp>
      <p:sp>
        <p:nvSpPr>
          <p:cNvPr id="7" name="Rectangle 9"/>
          <p:cNvSpPr>
            <a:spLocks noGrp="1" noChangeArrowheads="1"/>
          </p:cNvSpPr>
          <p:nvPr>
            <p:ph type="sldNum" sz="quarter" idx="12"/>
          </p:nvPr>
        </p:nvSpPr>
        <p:spPr>
          <a:xfrm>
            <a:off x="6858000" y="6391275"/>
            <a:ext cx="1600200" cy="457200"/>
          </a:xfrm>
        </p:spPr>
        <p:txBody>
          <a:bodyPr/>
          <a:lstStyle>
            <a:lvl1pPr algn="ctr">
              <a:defRPr kumimoji="0">
                <a:latin typeface="+mn-lt"/>
              </a:defRPr>
            </a:lvl1pPr>
          </a:lstStyle>
          <a:p>
            <a:pPr>
              <a:defRPr/>
            </a:pPr>
            <a:fld id="{829F409E-27F3-4559-B581-16C7651A3310}" type="slidenum">
              <a:rPr lang="en-US" altLang="ja-JP"/>
              <a:pPr>
                <a:defRPr/>
              </a:pPr>
              <a:t>‹#›</a:t>
            </a:fld>
            <a:endParaRPr lang="en-US" altLang="ja-JP"/>
          </a:p>
        </p:txBody>
      </p:sp>
    </p:spTree>
    <p:extLst>
      <p:ext uri="{BB962C8B-B14F-4D97-AF65-F5344CB8AC3E}">
        <p14:creationId xmlns:p14="http://schemas.microsoft.com/office/powerpoint/2010/main" val="4276587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6" name="Rectangle 11"/>
          <p:cNvSpPr>
            <a:spLocks noGrp="1" noChangeArrowheads="1"/>
          </p:cNvSpPr>
          <p:nvPr>
            <p:ph type="sldNum" sz="quarter" idx="12"/>
          </p:nvPr>
        </p:nvSpPr>
        <p:spPr>
          <a:ln/>
        </p:spPr>
        <p:txBody>
          <a:bodyPr/>
          <a:lstStyle>
            <a:lvl1pPr>
              <a:defRPr/>
            </a:lvl1pPr>
          </a:lstStyle>
          <a:p>
            <a:pPr>
              <a:defRPr/>
            </a:pPr>
            <a:fld id="{D73BAA9B-EB6C-4A53-82FD-EFA4C0CDBBB2}" type="slidenum">
              <a:rPr lang="en-US" altLang="ja-JP"/>
              <a:pPr>
                <a:defRPr/>
              </a:pPr>
              <a:t>‹#›</a:t>
            </a:fld>
            <a:endParaRPr lang="en-US" altLang="ja-JP"/>
          </a:p>
        </p:txBody>
      </p:sp>
    </p:spTree>
    <p:extLst>
      <p:ext uri="{BB962C8B-B14F-4D97-AF65-F5344CB8AC3E}">
        <p14:creationId xmlns:p14="http://schemas.microsoft.com/office/powerpoint/2010/main" val="4042070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24625" y="0"/>
            <a:ext cx="1933575" cy="5943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723900" y="0"/>
            <a:ext cx="5648325" cy="5943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6" name="Rectangle 11"/>
          <p:cNvSpPr>
            <a:spLocks noGrp="1" noChangeArrowheads="1"/>
          </p:cNvSpPr>
          <p:nvPr>
            <p:ph type="sldNum" sz="quarter" idx="12"/>
          </p:nvPr>
        </p:nvSpPr>
        <p:spPr>
          <a:ln/>
        </p:spPr>
        <p:txBody>
          <a:bodyPr/>
          <a:lstStyle>
            <a:lvl1pPr>
              <a:defRPr/>
            </a:lvl1pPr>
          </a:lstStyle>
          <a:p>
            <a:pPr>
              <a:defRPr/>
            </a:pPr>
            <a:fld id="{3E09E4F8-079B-498F-8E67-CFB49A31A354}" type="slidenum">
              <a:rPr lang="en-US" altLang="ja-JP"/>
              <a:pPr>
                <a:defRPr/>
              </a:pPr>
              <a:t>‹#›</a:t>
            </a:fld>
            <a:endParaRPr lang="en-US" altLang="ja-JP"/>
          </a:p>
        </p:txBody>
      </p:sp>
    </p:spTree>
    <p:extLst>
      <p:ext uri="{BB962C8B-B14F-4D97-AF65-F5344CB8AC3E}">
        <p14:creationId xmlns:p14="http://schemas.microsoft.com/office/powerpoint/2010/main" val="4070406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23900" y="0"/>
            <a:ext cx="7696200" cy="5921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762000" y="1905000"/>
            <a:ext cx="3771900" cy="403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86300" y="1905000"/>
            <a:ext cx="3771900" cy="403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7" name="Rectangle 11"/>
          <p:cNvSpPr>
            <a:spLocks noGrp="1" noChangeArrowheads="1"/>
          </p:cNvSpPr>
          <p:nvPr>
            <p:ph type="sldNum" sz="quarter" idx="12"/>
          </p:nvPr>
        </p:nvSpPr>
        <p:spPr>
          <a:ln/>
        </p:spPr>
        <p:txBody>
          <a:bodyPr/>
          <a:lstStyle>
            <a:lvl1pPr>
              <a:defRPr/>
            </a:lvl1pPr>
          </a:lstStyle>
          <a:p>
            <a:pPr>
              <a:defRPr/>
            </a:pPr>
            <a:fld id="{9325E922-4A1B-4F5D-9569-4D49E243C89F}" type="slidenum">
              <a:rPr lang="en-US" altLang="ja-JP"/>
              <a:pPr>
                <a:defRPr/>
              </a:pPr>
              <a:t>‹#›</a:t>
            </a:fld>
            <a:endParaRPr lang="en-US" altLang="ja-JP"/>
          </a:p>
        </p:txBody>
      </p:sp>
    </p:spTree>
    <p:extLst>
      <p:ext uri="{BB962C8B-B14F-4D97-AF65-F5344CB8AC3E}">
        <p14:creationId xmlns:p14="http://schemas.microsoft.com/office/powerpoint/2010/main" val="2892816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23900" y="0"/>
            <a:ext cx="7696200" cy="5921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762000" y="1905000"/>
            <a:ext cx="3771900" cy="403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86300" y="19050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86300" y="40005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8" name="Rectangle 11"/>
          <p:cNvSpPr>
            <a:spLocks noGrp="1" noChangeArrowheads="1"/>
          </p:cNvSpPr>
          <p:nvPr>
            <p:ph type="sldNum" sz="quarter" idx="12"/>
          </p:nvPr>
        </p:nvSpPr>
        <p:spPr>
          <a:ln/>
        </p:spPr>
        <p:txBody>
          <a:bodyPr/>
          <a:lstStyle>
            <a:lvl1pPr>
              <a:defRPr/>
            </a:lvl1pPr>
          </a:lstStyle>
          <a:p>
            <a:pPr>
              <a:defRPr/>
            </a:pPr>
            <a:fld id="{C0B51AC8-B58F-42FD-B3BC-8DCA3C9E4BF5}" type="slidenum">
              <a:rPr lang="en-US" altLang="ja-JP"/>
              <a:pPr>
                <a:defRPr/>
              </a:pPr>
              <a:t>‹#›</a:t>
            </a:fld>
            <a:endParaRPr lang="en-US" altLang="ja-JP"/>
          </a:p>
        </p:txBody>
      </p:sp>
    </p:spTree>
    <p:extLst>
      <p:ext uri="{BB962C8B-B14F-4D97-AF65-F5344CB8AC3E}">
        <p14:creationId xmlns:p14="http://schemas.microsoft.com/office/powerpoint/2010/main" val="74607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723900" y="0"/>
            <a:ext cx="7696200" cy="592138"/>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762000" y="1905000"/>
            <a:ext cx="7696200" cy="4038600"/>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6" name="Rectangle 11"/>
          <p:cNvSpPr>
            <a:spLocks noGrp="1" noChangeArrowheads="1"/>
          </p:cNvSpPr>
          <p:nvPr>
            <p:ph type="sldNum" sz="quarter" idx="12"/>
          </p:nvPr>
        </p:nvSpPr>
        <p:spPr>
          <a:ln/>
        </p:spPr>
        <p:txBody>
          <a:bodyPr/>
          <a:lstStyle>
            <a:lvl1pPr>
              <a:defRPr/>
            </a:lvl1pPr>
          </a:lstStyle>
          <a:p>
            <a:pPr>
              <a:defRPr/>
            </a:pPr>
            <a:fld id="{B1F92ACB-B202-4703-A954-1C0BEFEF7783}" type="slidenum">
              <a:rPr lang="en-US" altLang="ja-JP"/>
              <a:pPr>
                <a:defRPr/>
              </a:pPr>
              <a:t>‹#›</a:t>
            </a:fld>
            <a:endParaRPr lang="en-US" altLang="ja-JP"/>
          </a:p>
        </p:txBody>
      </p:sp>
    </p:spTree>
    <p:extLst>
      <p:ext uri="{BB962C8B-B14F-4D97-AF65-F5344CB8AC3E}">
        <p14:creationId xmlns:p14="http://schemas.microsoft.com/office/powerpoint/2010/main" val="2607642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723900" y="0"/>
            <a:ext cx="7696200" cy="5921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762000" y="19050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86300" y="19050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762000" y="40005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86300" y="4000500"/>
            <a:ext cx="3771900" cy="19431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9" name="Rectangle 11"/>
          <p:cNvSpPr>
            <a:spLocks noGrp="1" noChangeArrowheads="1"/>
          </p:cNvSpPr>
          <p:nvPr>
            <p:ph type="sldNum" sz="quarter" idx="12"/>
          </p:nvPr>
        </p:nvSpPr>
        <p:spPr>
          <a:ln/>
        </p:spPr>
        <p:txBody>
          <a:bodyPr/>
          <a:lstStyle>
            <a:lvl1pPr>
              <a:defRPr/>
            </a:lvl1pPr>
          </a:lstStyle>
          <a:p>
            <a:pPr>
              <a:defRPr/>
            </a:pPr>
            <a:fld id="{0795A0B0-2E65-45FA-BFC0-680C625CFEBE}" type="slidenum">
              <a:rPr lang="en-US" altLang="ja-JP"/>
              <a:pPr>
                <a:defRPr/>
              </a:pPr>
              <a:t>‹#›</a:t>
            </a:fld>
            <a:endParaRPr lang="en-US" altLang="ja-JP"/>
          </a:p>
        </p:txBody>
      </p:sp>
    </p:spTree>
    <p:extLst>
      <p:ext uri="{BB962C8B-B14F-4D97-AF65-F5344CB8AC3E}">
        <p14:creationId xmlns:p14="http://schemas.microsoft.com/office/powerpoint/2010/main" val="728757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6" name="Rectangle 11"/>
          <p:cNvSpPr>
            <a:spLocks noGrp="1" noChangeArrowheads="1"/>
          </p:cNvSpPr>
          <p:nvPr>
            <p:ph type="sldNum" sz="quarter" idx="12"/>
          </p:nvPr>
        </p:nvSpPr>
        <p:spPr>
          <a:ln/>
        </p:spPr>
        <p:txBody>
          <a:bodyPr/>
          <a:lstStyle>
            <a:lvl1pPr>
              <a:defRPr/>
            </a:lvl1pPr>
          </a:lstStyle>
          <a:p>
            <a:pPr>
              <a:defRPr/>
            </a:pPr>
            <a:fld id="{53B22086-51F5-40BA-B28D-021FA08AC6A0}" type="slidenum">
              <a:rPr lang="en-US" altLang="ja-JP"/>
              <a:pPr>
                <a:defRPr/>
              </a:pPr>
              <a:t>‹#›</a:t>
            </a:fld>
            <a:endParaRPr lang="en-US" altLang="ja-JP"/>
          </a:p>
        </p:txBody>
      </p:sp>
    </p:spTree>
    <p:extLst>
      <p:ext uri="{BB962C8B-B14F-4D97-AF65-F5344CB8AC3E}">
        <p14:creationId xmlns:p14="http://schemas.microsoft.com/office/powerpoint/2010/main" val="414923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6" name="Rectangle 11"/>
          <p:cNvSpPr>
            <a:spLocks noGrp="1" noChangeArrowheads="1"/>
          </p:cNvSpPr>
          <p:nvPr>
            <p:ph type="sldNum" sz="quarter" idx="12"/>
          </p:nvPr>
        </p:nvSpPr>
        <p:spPr>
          <a:ln/>
        </p:spPr>
        <p:txBody>
          <a:bodyPr/>
          <a:lstStyle>
            <a:lvl1pPr>
              <a:defRPr/>
            </a:lvl1pPr>
          </a:lstStyle>
          <a:p>
            <a:pPr>
              <a:defRPr/>
            </a:pPr>
            <a:fld id="{704E2E2C-6852-4E22-B356-38951C7B75EF}" type="slidenum">
              <a:rPr lang="en-US" altLang="ja-JP"/>
              <a:pPr>
                <a:defRPr/>
              </a:pPr>
              <a:t>‹#›</a:t>
            </a:fld>
            <a:endParaRPr lang="en-US" altLang="ja-JP"/>
          </a:p>
        </p:txBody>
      </p:sp>
    </p:spTree>
    <p:extLst>
      <p:ext uri="{BB962C8B-B14F-4D97-AF65-F5344CB8AC3E}">
        <p14:creationId xmlns:p14="http://schemas.microsoft.com/office/powerpoint/2010/main" val="3704655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62000" y="1905000"/>
            <a:ext cx="37719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86300" y="1905000"/>
            <a:ext cx="37719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7" name="Rectangle 11"/>
          <p:cNvSpPr>
            <a:spLocks noGrp="1" noChangeArrowheads="1"/>
          </p:cNvSpPr>
          <p:nvPr>
            <p:ph type="sldNum" sz="quarter" idx="12"/>
          </p:nvPr>
        </p:nvSpPr>
        <p:spPr>
          <a:ln/>
        </p:spPr>
        <p:txBody>
          <a:bodyPr/>
          <a:lstStyle>
            <a:lvl1pPr>
              <a:defRPr/>
            </a:lvl1pPr>
          </a:lstStyle>
          <a:p>
            <a:pPr>
              <a:defRPr/>
            </a:pPr>
            <a:fld id="{172D31DE-D028-4DED-8524-84DFE21CD494}" type="slidenum">
              <a:rPr lang="en-US" altLang="ja-JP"/>
              <a:pPr>
                <a:defRPr/>
              </a:pPr>
              <a:t>‹#›</a:t>
            </a:fld>
            <a:endParaRPr lang="en-US" altLang="ja-JP"/>
          </a:p>
        </p:txBody>
      </p:sp>
    </p:spTree>
    <p:extLst>
      <p:ext uri="{BB962C8B-B14F-4D97-AF65-F5344CB8AC3E}">
        <p14:creationId xmlns:p14="http://schemas.microsoft.com/office/powerpoint/2010/main" val="111677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9" name="Rectangle 11"/>
          <p:cNvSpPr>
            <a:spLocks noGrp="1" noChangeArrowheads="1"/>
          </p:cNvSpPr>
          <p:nvPr>
            <p:ph type="sldNum" sz="quarter" idx="12"/>
          </p:nvPr>
        </p:nvSpPr>
        <p:spPr>
          <a:ln/>
        </p:spPr>
        <p:txBody>
          <a:bodyPr/>
          <a:lstStyle>
            <a:lvl1pPr>
              <a:defRPr/>
            </a:lvl1pPr>
          </a:lstStyle>
          <a:p>
            <a:pPr>
              <a:defRPr/>
            </a:pPr>
            <a:fld id="{6623955B-5DC8-492B-8321-6AA69E264D08}" type="slidenum">
              <a:rPr lang="en-US" altLang="ja-JP"/>
              <a:pPr>
                <a:defRPr/>
              </a:pPr>
              <a:t>‹#›</a:t>
            </a:fld>
            <a:endParaRPr lang="en-US" altLang="ja-JP"/>
          </a:p>
        </p:txBody>
      </p:sp>
    </p:spTree>
    <p:extLst>
      <p:ext uri="{BB962C8B-B14F-4D97-AF65-F5344CB8AC3E}">
        <p14:creationId xmlns:p14="http://schemas.microsoft.com/office/powerpoint/2010/main" val="2912497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5" name="Rectangle 11"/>
          <p:cNvSpPr>
            <a:spLocks noGrp="1" noChangeArrowheads="1"/>
          </p:cNvSpPr>
          <p:nvPr>
            <p:ph type="sldNum" sz="quarter" idx="12"/>
          </p:nvPr>
        </p:nvSpPr>
        <p:spPr>
          <a:ln/>
        </p:spPr>
        <p:txBody>
          <a:bodyPr/>
          <a:lstStyle>
            <a:lvl1pPr>
              <a:defRPr/>
            </a:lvl1pPr>
          </a:lstStyle>
          <a:p>
            <a:pPr>
              <a:defRPr/>
            </a:pPr>
            <a:fld id="{5282A3CC-C4E5-47C4-9D5C-1EA2EABF0F58}" type="slidenum">
              <a:rPr lang="en-US" altLang="ja-JP"/>
              <a:pPr>
                <a:defRPr/>
              </a:pPr>
              <a:t>‹#›</a:t>
            </a:fld>
            <a:endParaRPr lang="en-US" altLang="ja-JP"/>
          </a:p>
        </p:txBody>
      </p:sp>
    </p:spTree>
    <p:extLst>
      <p:ext uri="{BB962C8B-B14F-4D97-AF65-F5344CB8AC3E}">
        <p14:creationId xmlns:p14="http://schemas.microsoft.com/office/powerpoint/2010/main" val="603156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4" name="Rectangle 11"/>
          <p:cNvSpPr>
            <a:spLocks noGrp="1" noChangeArrowheads="1"/>
          </p:cNvSpPr>
          <p:nvPr>
            <p:ph type="sldNum" sz="quarter" idx="12"/>
          </p:nvPr>
        </p:nvSpPr>
        <p:spPr>
          <a:ln/>
        </p:spPr>
        <p:txBody>
          <a:bodyPr/>
          <a:lstStyle>
            <a:lvl1pPr>
              <a:defRPr/>
            </a:lvl1pPr>
          </a:lstStyle>
          <a:p>
            <a:pPr>
              <a:defRPr/>
            </a:pPr>
            <a:fld id="{8AD8A2D9-9D5D-4472-A856-F3CE58295A65}" type="slidenum">
              <a:rPr lang="en-US" altLang="ja-JP"/>
              <a:pPr>
                <a:defRPr/>
              </a:pPr>
              <a:t>‹#›</a:t>
            </a:fld>
            <a:endParaRPr lang="en-US" altLang="ja-JP"/>
          </a:p>
        </p:txBody>
      </p:sp>
    </p:spTree>
    <p:extLst>
      <p:ext uri="{BB962C8B-B14F-4D97-AF65-F5344CB8AC3E}">
        <p14:creationId xmlns:p14="http://schemas.microsoft.com/office/powerpoint/2010/main" val="312984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7" name="Rectangle 11"/>
          <p:cNvSpPr>
            <a:spLocks noGrp="1" noChangeArrowheads="1"/>
          </p:cNvSpPr>
          <p:nvPr>
            <p:ph type="sldNum" sz="quarter" idx="12"/>
          </p:nvPr>
        </p:nvSpPr>
        <p:spPr>
          <a:ln/>
        </p:spPr>
        <p:txBody>
          <a:bodyPr/>
          <a:lstStyle>
            <a:lvl1pPr>
              <a:defRPr/>
            </a:lvl1pPr>
          </a:lstStyle>
          <a:p>
            <a:pPr>
              <a:defRPr/>
            </a:pPr>
            <a:fld id="{F16922D1-AC53-443B-9158-6894BBABDF7D}" type="slidenum">
              <a:rPr lang="en-US" altLang="ja-JP"/>
              <a:pPr>
                <a:defRPr/>
              </a:pPr>
              <a:t>‹#›</a:t>
            </a:fld>
            <a:endParaRPr lang="en-US" altLang="ja-JP"/>
          </a:p>
        </p:txBody>
      </p:sp>
    </p:spTree>
    <p:extLst>
      <p:ext uri="{BB962C8B-B14F-4D97-AF65-F5344CB8AC3E}">
        <p14:creationId xmlns:p14="http://schemas.microsoft.com/office/powerpoint/2010/main" val="2779374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smtClean="0"/>
              <a:t>LCWS12(Sep.24) Shin MICHIZONO</a:t>
            </a:r>
            <a:endParaRPr lang="en-US" altLang="ja-JP"/>
          </a:p>
        </p:txBody>
      </p:sp>
      <p:sp>
        <p:nvSpPr>
          <p:cNvPr id="7" name="Rectangle 11"/>
          <p:cNvSpPr>
            <a:spLocks noGrp="1" noChangeArrowheads="1"/>
          </p:cNvSpPr>
          <p:nvPr>
            <p:ph type="sldNum" sz="quarter" idx="12"/>
          </p:nvPr>
        </p:nvSpPr>
        <p:spPr>
          <a:ln/>
        </p:spPr>
        <p:txBody>
          <a:bodyPr/>
          <a:lstStyle>
            <a:lvl1pPr>
              <a:defRPr/>
            </a:lvl1pPr>
          </a:lstStyle>
          <a:p>
            <a:pPr>
              <a:defRPr/>
            </a:pPr>
            <a:fld id="{98846738-D564-48CA-AAC7-DA60DA63E950}" type="slidenum">
              <a:rPr lang="en-US" altLang="ja-JP"/>
              <a:pPr>
                <a:defRPr/>
              </a:pPr>
              <a:t>‹#›</a:t>
            </a:fld>
            <a:endParaRPr lang="en-US" altLang="ja-JP"/>
          </a:p>
        </p:txBody>
      </p:sp>
    </p:spTree>
    <p:extLst>
      <p:ext uri="{BB962C8B-B14F-4D97-AF65-F5344CB8AC3E}">
        <p14:creationId xmlns:p14="http://schemas.microsoft.com/office/powerpoint/2010/main" val="3725892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723900" y="0"/>
            <a:ext cx="76962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p>
        </p:txBody>
      </p:sp>
      <p:sp>
        <p:nvSpPr>
          <p:cNvPr id="4099" name="Rectangle 3"/>
          <p:cNvSpPr>
            <a:spLocks noGrp="1" noChangeArrowheads="1"/>
          </p:cNvSpPr>
          <p:nvPr>
            <p:ph type="body" idx="1"/>
          </p:nvPr>
        </p:nvSpPr>
        <p:spPr bwMode="auto">
          <a:xfrm>
            <a:off x="762000" y="1905000"/>
            <a:ext cx="76962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24" name="Rectangle 4"/>
          <p:cNvSpPr>
            <a:spLocks noGrp="1" noChangeArrowheads="1"/>
          </p:cNvSpPr>
          <p:nvPr>
            <p:ph type="dt" sz="half" idx="2"/>
          </p:nvPr>
        </p:nvSpPr>
        <p:spPr bwMode="auto">
          <a:xfrm>
            <a:off x="0" y="6400800"/>
            <a:ext cx="2057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effectLst/>
                <a:latin typeface="Arial" charset="0"/>
                <a:ea typeface="ＭＳ Ｐゴシック" pitchFamily="50" charset="-128"/>
              </a:defRPr>
            </a:lvl1pPr>
          </a:lstStyle>
          <a:p>
            <a:pPr>
              <a:defRPr/>
            </a:pPr>
            <a:endParaRPr lang="en-US" altLang="ja-JP"/>
          </a:p>
        </p:txBody>
      </p:sp>
      <p:sp>
        <p:nvSpPr>
          <p:cNvPr id="133125" name="Rectangle 5"/>
          <p:cNvSpPr>
            <a:spLocks noGrp="1" noChangeArrowheads="1"/>
          </p:cNvSpPr>
          <p:nvPr>
            <p:ph type="ftr" sz="quarter" idx="3"/>
          </p:nvPr>
        </p:nvSpPr>
        <p:spPr bwMode="auto">
          <a:xfrm>
            <a:off x="5292725" y="6453188"/>
            <a:ext cx="3706813"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effectLst/>
                <a:latin typeface="Arial" charset="0"/>
                <a:ea typeface="ＭＳ Ｐゴシック" pitchFamily="50" charset="-128"/>
              </a:defRPr>
            </a:lvl1pPr>
          </a:lstStyle>
          <a:p>
            <a:pPr>
              <a:defRPr/>
            </a:pPr>
            <a:r>
              <a:rPr lang="en-US" altLang="ja-JP" smtClean="0"/>
              <a:t>LCWS12(Sep.24) Shin MICHIZONO</a:t>
            </a:r>
            <a:endParaRPr lang="en-US" altLang="ja-JP"/>
          </a:p>
        </p:txBody>
      </p:sp>
      <p:sp>
        <p:nvSpPr>
          <p:cNvPr id="133129" name="Line 9"/>
          <p:cNvSpPr>
            <a:spLocks noChangeShapeType="1"/>
          </p:cNvSpPr>
          <p:nvPr/>
        </p:nvSpPr>
        <p:spPr bwMode="auto">
          <a:xfrm>
            <a:off x="755650" y="620713"/>
            <a:ext cx="7696200" cy="0"/>
          </a:xfrm>
          <a:prstGeom prst="line">
            <a:avLst/>
          </a:prstGeom>
          <a:noFill/>
          <a:ln w="38100">
            <a:solidFill>
              <a:schemeClr val="folHlink"/>
            </a:solidFill>
            <a:round/>
            <a:headEnd/>
            <a:tailEnd/>
          </a:ln>
          <a:effectLst/>
        </p:spPr>
        <p:txBody>
          <a:bodyPr/>
          <a:lstStyle/>
          <a:p>
            <a:pPr>
              <a:defRPr/>
            </a:pPr>
            <a:endParaRPr lang="ja-JP" altLang="en-US">
              <a:effectLst>
                <a:outerShdw blurRad="38100" dist="38100" dir="2700000" algn="tl">
                  <a:srgbClr val="000000">
                    <a:alpha val="43137"/>
                  </a:srgbClr>
                </a:outerShdw>
              </a:effectLst>
              <a:ea typeface="ＭＳ Ｐゴシック" pitchFamily="50" charset="-128"/>
            </a:endParaRPr>
          </a:p>
        </p:txBody>
      </p:sp>
      <p:sp>
        <p:nvSpPr>
          <p:cNvPr id="133131" name="Rectangle 11"/>
          <p:cNvSpPr>
            <a:spLocks noGrp="1" noChangeArrowheads="1"/>
          </p:cNvSpPr>
          <p:nvPr>
            <p:ph type="sldNum" sz="quarter" idx="4"/>
          </p:nvPr>
        </p:nvSpPr>
        <p:spPr bwMode="auto">
          <a:xfrm>
            <a:off x="2700338" y="6597650"/>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latin typeface="Times New Roman" pitchFamily="18" charset="0"/>
                <a:ea typeface="ＭＳ Ｐゴシック" pitchFamily="50" charset="-128"/>
              </a:defRPr>
            </a:lvl1pPr>
          </a:lstStyle>
          <a:p>
            <a:pPr>
              <a:defRPr/>
            </a:pPr>
            <a:fld id="{23ED8557-B122-4B31-9470-6AC2CEADE00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544" r:id="rId1"/>
    <p:sldLayoutId id="2147484530" r:id="rId2"/>
    <p:sldLayoutId id="2147484531" r:id="rId3"/>
    <p:sldLayoutId id="2147484532" r:id="rId4"/>
    <p:sldLayoutId id="2147484533" r:id="rId5"/>
    <p:sldLayoutId id="2147484534" r:id="rId6"/>
    <p:sldLayoutId id="2147484535" r:id="rId7"/>
    <p:sldLayoutId id="2147484536" r:id="rId8"/>
    <p:sldLayoutId id="2147484537" r:id="rId9"/>
    <p:sldLayoutId id="2147484538" r:id="rId10"/>
    <p:sldLayoutId id="2147484539" r:id="rId11"/>
    <p:sldLayoutId id="2147484540" r:id="rId12"/>
    <p:sldLayoutId id="2147484541" r:id="rId13"/>
    <p:sldLayoutId id="2147484542" r:id="rId14"/>
    <p:sldLayoutId id="2147484543" r:id="rId15"/>
  </p:sldLayoutIdLst>
  <p:timing>
    <p:tnLst>
      <p:par>
        <p:cTn id="1" dur="indefinite" restart="never" nodeType="tmRoot"/>
      </p:par>
    </p:tnLst>
  </p:timing>
  <p:hf hdr="0" dt="0"/>
  <p:txStyles>
    <p:titleStyle>
      <a:lvl1pPr algn="ctr"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3200">
          <a:solidFill>
            <a:schemeClr val="tx2"/>
          </a:solidFill>
          <a:latin typeface="Eras Bold ITC" pitchFamily="34" charset="0"/>
          <a:ea typeface="HGS創英角ﾎﾟｯﾌﾟ体" pitchFamily="50" charset="-128"/>
        </a:defRPr>
      </a:lvl2pPr>
      <a:lvl3pPr algn="ctr" rtl="0" eaLnBrk="0" fontAlgn="base" hangingPunct="0">
        <a:spcBef>
          <a:spcPct val="0"/>
        </a:spcBef>
        <a:spcAft>
          <a:spcPct val="0"/>
        </a:spcAft>
        <a:defRPr kumimoji="1" sz="3200">
          <a:solidFill>
            <a:schemeClr val="tx2"/>
          </a:solidFill>
          <a:latin typeface="Eras Bold ITC" pitchFamily="34" charset="0"/>
          <a:ea typeface="HGS創英角ﾎﾟｯﾌﾟ体" pitchFamily="50" charset="-128"/>
        </a:defRPr>
      </a:lvl3pPr>
      <a:lvl4pPr algn="ctr" rtl="0" eaLnBrk="0" fontAlgn="base" hangingPunct="0">
        <a:spcBef>
          <a:spcPct val="0"/>
        </a:spcBef>
        <a:spcAft>
          <a:spcPct val="0"/>
        </a:spcAft>
        <a:defRPr kumimoji="1" sz="3200">
          <a:solidFill>
            <a:schemeClr val="tx2"/>
          </a:solidFill>
          <a:latin typeface="Eras Bold ITC" pitchFamily="34" charset="0"/>
          <a:ea typeface="HGS創英角ﾎﾟｯﾌﾟ体" pitchFamily="50" charset="-128"/>
        </a:defRPr>
      </a:lvl4pPr>
      <a:lvl5pPr algn="ctr" rtl="0" eaLnBrk="0" fontAlgn="base" hangingPunct="0">
        <a:spcBef>
          <a:spcPct val="0"/>
        </a:spcBef>
        <a:spcAft>
          <a:spcPct val="0"/>
        </a:spcAft>
        <a:defRPr kumimoji="1" sz="3200">
          <a:solidFill>
            <a:schemeClr val="tx2"/>
          </a:solidFill>
          <a:latin typeface="Eras Bold ITC" pitchFamily="34" charset="0"/>
          <a:ea typeface="HGS創英角ﾎﾟｯﾌﾟ体" pitchFamily="50" charset="-128"/>
        </a:defRPr>
      </a:lvl5pPr>
      <a:lvl6pPr marL="457200" algn="ctr" rtl="0" fontAlgn="base">
        <a:spcBef>
          <a:spcPct val="0"/>
        </a:spcBef>
        <a:spcAft>
          <a:spcPct val="0"/>
        </a:spcAft>
        <a:defRPr kumimoji="1" sz="3200">
          <a:solidFill>
            <a:schemeClr val="tx2"/>
          </a:solidFill>
          <a:latin typeface="Eras Bold ITC" pitchFamily="34" charset="0"/>
          <a:ea typeface="HGS創英角ﾎﾟｯﾌﾟ体" pitchFamily="50" charset="-128"/>
        </a:defRPr>
      </a:lvl6pPr>
      <a:lvl7pPr marL="914400" algn="ctr" rtl="0" fontAlgn="base">
        <a:spcBef>
          <a:spcPct val="0"/>
        </a:spcBef>
        <a:spcAft>
          <a:spcPct val="0"/>
        </a:spcAft>
        <a:defRPr kumimoji="1" sz="3200">
          <a:solidFill>
            <a:schemeClr val="tx2"/>
          </a:solidFill>
          <a:latin typeface="Eras Bold ITC" pitchFamily="34" charset="0"/>
          <a:ea typeface="HGS創英角ﾎﾟｯﾌﾟ体" pitchFamily="50" charset="-128"/>
        </a:defRPr>
      </a:lvl7pPr>
      <a:lvl8pPr marL="1371600" algn="ctr" rtl="0" fontAlgn="base">
        <a:spcBef>
          <a:spcPct val="0"/>
        </a:spcBef>
        <a:spcAft>
          <a:spcPct val="0"/>
        </a:spcAft>
        <a:defRPr kumimoji="1" sz="3200">
          <a:solidFill>
            <a:schemeClr val="tx2"/>
          </a:solidFill>
          <a:latin typeface="Eras Bold ITC" pitchFamily="34" charset="0"/>
          <a:ea typeface="HGS創英角ﾎﾟｯﾌﾟ体" pitchFamily="50" charset="-128"/>
        </a:defRPr>
      </a:lvl8pPr>
      <a:lvl9pPr marL="1828800" algn="ctr" rtl="0" fontAlgn="base">
        <a:spcBef>
          <a:spcPct val="0"/>
        </a:spcBef>
        <a:spcAft>
          <a:spcPct val="0"/>
        </a:spcAft>
        <a:defRPr kumimoji="1" sz="3200">
          <a:solidFill>
            <a:schemeClr val="tx2"/>
          </a:solidFill>
          <a:latin typeface="Eras Bold ITC" pitchFamily="34" charset="0"/>
          <a:ea typeface="HGS創英角ﾎﾟｯﾌﾟ体" pitchFamily="50" charset="-128"/>
        </a:defRPr>
      </a:lvl9pPr>
    </p:titleStyle>
    <p:bodyStyle>
      <a:lvl1pPr marL="342900" indent="-342900" algn="l" rtl="0" eaLnBrk="0" fontAlgn="base" hangingPunct="0">
        <a:spcBef>
          <a:spcPct val="20000"/>
        </a:spcBef>
        <a:spcAft>
          <a:spcPct val="0"/>
        </a:spcAft>
        <a:buClr>
          <a:schemeClr val="bg2"/>
        </a:buClr>
        <a:buSzPct val="70000"/>
        <a:buFont typeface="Wingdings" pitchFamily="2" charset="2"/>
        <a:buChar char="l"/>
        <a:defRPr kumimoji="1"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150000"/>
        <a:buChar char="•"/>
        <a:defRPr kumimoji="1" sz="26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150000"/>
        <a:buChar char="•"/>
        <a:defRPr kumimoji="1" sz="22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15000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folHlink"/>
        </a:buClr>
        <a:buSzPct val="150000"/>
        <a:buChar char="•"/>
        <a:defRPr kumimoji="1" sz="2000">
          <a:solidFill>
            <a:schemeClr val="tx1"/>
          </a:solidFill>
          <a:latin typeface="+mn-lt"/>
          <a:ea typeface="+mn-ea"/>
        </a:defRPr>
      </a:lvl5pPr>
      <a:lvl6pPr marL="2514600" indent="-228600" algn="l" rtl="0" fontAlgn="base">
        <a:spcBef>
          <a:spcPct val="20000"/>
        </a:spcBef>
        <a:spcAft>
          <a:spcPct val="0"/>
        </a:spcAft>
        <a:buClr>
          <a:schemeClr val="folHlink"/>
        </a:buClr>
        <a:buSzPct val="150000"/>
        <a:buChar char="•"/>
        <a:defRPr kumimoji="1" sz="2000">
          <a:solidFill>
            <a:schemeClr val="tx1"/>
          </a:solidFill>
          <a:latin typeface="+mn-lt"/>
          <a:ea typeface="+mn-ea"/>
        </a:defRPr>
      </a:lvl6pPr>
      <a:lvl7pPr marL="2971800" indent="-228600" algn="l" rtl="0" fontAlgn="base">
        <a:spcBef>
          <a:spcPct val="20000"/>
        </a:spcBef>
        <a:spcAft>
          <a:spcPct val="0"/>
        </a:spcAft>
        <a:buClr>
          <a:schemeClr val="folHlink"/>
        </a:buClr>
        <a:buSzPct val="150000"/>
        <a:buChar char="•"/>
        <a:defRPr kumimoji="1" sz="2000">
          <a:solidFill>
            <a:schemeClr val="tx1"/>
          </a:solidFill>
          <a:latin typeface="+mn-lt"/>
          <a:ea typeface="+mn-ea"/>
        </a:defRPr>
      </a:lvl7pPr>
      <a:lvl8pPr marL="3429000" indent="-228600" algn="l" rtl="0" fontAlgn="base">
        <a:spcBef>
          <a:spcPct val="20000"/>
        </a:spcBef>
        <a:spcAft>
          <a:spcPct val="0"/>
        </a:spcAft>
        <a:buClr>
          <a:schemeClr val="folHlink"/>
        </a:buClr>
        <a:buSzPct val="150000"/>
        <a:buChar char="•"/>
        <a:defRPr kumimoji="1" sz="2000">
          <a:solidFill>
            <a:schemeClr val="tx1"/>
          </a:solidFill>
          <a:latin typeface="+mn-lt"/>
          <a:ea typeface="+mn-ea"/>
        </a:defRPr>
      </a:lvl8pPr>
      <a:lvl9pPr marL="3886200" indent="-228600" algn="l" rtl="0" fontAlgn="base">
        <a:spcBef>
          <a:spcPct val="20000"/>
        </a:spcBef>
        <a:spcAft>
          <a:spcPct val="0"/>
        </a:spcAft>
        <a:buClr>
          <a:schemeClr val="folHlink"/>
        </a:buClr>
        <a:buSzPct val="15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t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26.jpeg"/><Relationship Id="rId5" Type="http://schemas.openxmlformats.org/officeDocument/2006/relationships/image" Target="../media/image22.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1</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p>
          <a:p>
            <a:pPr eaLnBrk="1" hangingPunct="1"/>
            <a:r>
              <a:rPr lang="en-US" altLang="ja-JP" sz="2400" dirty="0" smtClean="0"/>
              <a:t>III. Study plan</a:t>
            </a:r>
          </a:p>
          <a:p>
            <a:pPr eaLnBrk="1" hangingPunct="1"/>
            <a:r>
              <a:rPr lang="en-US" altLang="ja-JP" sz="2400" dirty="0" smtClean="0"/>
              <a:t>IV. Study results</a:t>
            </a:r>
          </a:p>
          <a:p>
            <a:pPr eaLnBrk="1" hangingPunct="1">
              <a:buFont typeface="Wingdings" pitchFamily="2" charset="2"/>
              <a:buChar char="l"/>
            </a:pPr>
            <a:r>
              <a:rPr lang="en-US" altLang="ja-JP" sz="2400" dirty="0" smtClean="0"/>
              <a:t> Gradient study for near </a:t>
            </a:r>
            <a:r>
              <a:rPr lang="en-US" altLang="ja-JP" sz="2400" dirty="0"/>
              <a:t>quench limit operation</a:t>
            </a:r>
          </a:p>
          <a:p>
            <a:pPr eaLnBrk="1" hangingPunct="1">
              <a:buFont typeface="Wingdings" pitchFamily="2" charset="2"/>
              <a:buChar char="l"/>
            </a:pPr>
            <a:r>
              <a:rPr lang="en-US" altLang="ja-JP" sz="2400" dirty="0"/>
              <a:t> Klystron output linearization</a:t>
            </a:r>
          </a:p>
          <a:p>
            <a:pPr eaLnBrk="1" hangingPunct="1">
              <a:buFont typeface="Wingdings" pitchFamily="2" charset="2"/>
              <a:buChar char="l"/>
            </a:pPr>
            <a:r>
              <a:rPr lang="en-US" altLang="ja-JP" sz="2400" dirty="0"/>
              <a:t> RF operation near klystron </a:t>
            </a:r>
            <a:r>
              <a:rPr lang="en-US" altLang="ja-JP" sz="2400" dirty="0" smtClean="0"/>
              <a:t>saturation</a:t>
            </a:r>
          </a:p>
          <a:p>
            <a:pPr eaLnBrk="1" hangingPunct="1"/>
            <a:r>
              <a:rPr lang="en-US" altLang="ja-JP" sz="2400" dirty="0" smtClean="0"/>
              <a:t>V. Summary and future </a:t>
            </a:r>
            <a:r>
              <a:rPr lang="en-US" altLang="ja-JP" sz="2400" dirty="0"/>
              <a:t>plan</a:t>
            </a:r>
          </a:p>
        </p:txBody>
      </p:sp>
    </p:spTree>
  </p:cSld>
  <p:clrMapOvr>
    <a:masterClrMapping/>
  </p:clrMapOvr>
  <p:transition advTm="5144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dirty="0">
                <a:latin typeface="Arial" charset="0"/>
              </a:rPr>
              <a:t>Cavity gradient tilts from beam </a:t>
            </a:r>
            <a:r>
              <a:rPr lang="en-US" dirty="0" smtClean="0">
                <a:latin typeface="Arial" charset="0"/>
              </a:rPr>
              <a:t>loading</a:t>
            </a:r>
            <a:endParaRPr lang="en-US" dirty="0">
              <a:latin typeface="Arial" charset="0"/>
            </a:endParaRPr>
          </a:p>
        </p:txBody>
      </p:sp>
      <p:sp>
        <p:nvSpPr>
          <p:cNvPr id="317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0B44F3B-2509-724C-9D6F-9096B0823C4B}" type="slidenum">
              <a:rPr lang="en-US" sz="1400">
                <a:solidFill>
                  <a:srgbClr val="000000"/>
                </a:solidFill>
                <a:cs typeface="Arial Unicode MS" charset="0"/>
              </a:rPr>
              <a:pPr eaLnBrk="1" hangingPunct="1"/>
              <a:t>10</a:t>
            </a:fld>
            <a:endParaRPr lang="en-US" sz="1400">
              <a:solidFill>
                <a:srgbClr val="000000"/>
              </a:solidFill>
              <a:cs typeface="Arial Unicode MS" charset="0"/>
            </a:endParaRPr>
          </a:p>
        </p:txBody>
      </p:sp>
      <p:pic>
        <p:nvPicPr>
          <p:cNvPr id="31747" name="Picture 4" descr="acc6_3mA_7mA.jpg"/>
          <p:cNvPicPr>
            <a:picLocks noChangeAspect="1"/>
          </p:cNvPicPr>
          <p:nvPr/>
        </p:nvPicPr>
        <p:blipFill>
          <a:blip r:embed="rId4">
            <a:extLst>
              <a:ext uri="{28A0092B-C50C-407E-A947-70E740481C1C}">
                <a14:useLocalDpi xmlns:a14="http://schemas.microsoft.com/office/drawing/2010/main" val="0"/>
              </a:ext>
            </a:extLst>
          </a:blip>
          <a:srcRect l="51599" t="3450" r="7938" b="52907"/>
          <a:stretch>
            <a:fillRect/>
          </a:stretch>
        </p:blipFill>
        <p:spPr bwMode="auto">
          <a:xfrm>
            <a:off x="482600" y="1323975"/>
            <a:ext cx="3975100" cy="30607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cxnSp>
        <p:nvCxnSpPr>
          <p:cNvPr id="31748" name="Straight Connector 22"/>
          <p:cNvCxnSpPr>
            <a:cxnSpLocks noChangeShapeType="1"/>
          </p:cNvCxnSpPr>
          <p:nvPr/>
        </p:nvCxnSpPr>
        <p:spPr bwMode="auto">
          <a:xfrm flipV="1">
            <a:off x="1863725" y="1527175"/>
            <a:ext cx="1452563" cy="725488"/>
          </a:xfrm>
          <a:prstGeom prst="line">
            <a:avLst/>
          </a:prstGeom>
          <a:noFill/>
          <a:ln w="25400">
            <a:solidFill>
              <a:srgbClr val="FF0000"/>
            </a:solidFill>
            <a:prstDash val="sysDash"/>
            <a:round/>
            <a:headEnd/>
            <a:tailEnd/>
          </a:ln>
          <a:extLst>
            <a:ext uri="{909E8E84-426E-40DD-AFC4-6F175D3DCCD1}">
              <a14:hiddenFill xmlns:a14="http://schemas.microsoft.com/office/drawing/2010/main">
                <a:noFill/>
              </a14:hiddenFill>
            </a:ext>
          </a:extLst>
        </p:spPr>
      </p:cxnSp>
      <p:cxnSp>
        <p:nvCxnSpPr>
          <p:cNvPr id="31749" name="Straight Connector 23"/>
          <p:cNvCxnSpPr>
            <a:cxnSpLocks noChangeShapeType="1"/>
          </p:cNvCxnSpPr>
          <p:nvPr/>
        </p:nvCxnSpPr>
        <p:spPr bwMode="auto">
          <a:xfrm>
            <a:off x="1890713" y="3032125"/>
            <a:ext cx="1585912" cy="193675"/>
          </a:xfrm>
          <a:prstGeom prst="line">
            <a:avLst/>
          </a:prstGeom>
          <a:noFill/>
          <a:ln w="25400">
            <a:solidFill>
              <a:srgbClr val="FF0000"/>
            </a:solidFill>
            <a:prstDash val="sysDash"/>
            <a:round/>
            <a:headEnd/>
            <a:tailEnd/>
          </a:ln>
          <a:extLst>
            <a:ext uri="{909E8E84-426E-40DD-AFC4-6F175D3DCCD1}">
              <a14:hiddenFill xmlns:a14="http://schemas.microsoft.com/office/drawing/2010/main">
                <a:noFill/>
              </a14:hiddenFill>
            </a:ext>
          </a:extLst>
        </p:spPr>
      </p:cxnSp>
      <p:sp>
        <p:nvSpPr>
          <p:cNvPr id="31750" name="TextBox 13"/>
          <p:cNvSpPr txBox="1">
            <a:spLocks noChangeArrowheads="1"/>
          </p:cNvSpPr>
          <p:nvPr/>
        </p:nvSpPr>
        <p:spPr bwMode="auto">
          <a:xfrm>
            <a:off x="5430838" y="1277938"/>
            <a:ext cx="2897187" cy="738187"/>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r>
              <a:rPr lang="en-US" sz="1400" smtClean="0">
                <a:solidFill>
                  <a:srgbClr val="000000"/>
                </a:solidFill>
              </a:rPr>
              <a:t>A </a:t>
            </a:r>
            <a:r>
              <a:rPr lang="ja-JP" altLang="en-US" sz="1400" smtClean="0">
                <a:solidFill>
                  <a:srgbClr val="000000"/>
                </a:solidFill>
              </a:rPr>
              <a:t>‘</a:t>
            </a:r>
            <a:r>
              <a:rPr lang="en-US" altLang="ja-JP" sz="1400" smtClean="0">
                <a:solidFill>
                  <a:srgbClr val="000000"/>
                </a:solidFill>
              </a:rPr>
              <a:t>feature</a:t>
            </a:r>
            <a:r>
              <a:rPr lang="ja-JP" altLang="en-US" sz="1400" smtClean="0">
                <a:solidFill>
                  <a:srgbClr val="000000"/>
                </a:solidFill>
              </a:rPr>
              <a:t>’</a:t>
            </a:r>
            <a:r>
              <a:rPr lang="en-US" altLang="ja-JP" sz="1400" smtClean="0">
                <a:solidFill>
                  <a:srgbClr val="000000"/>
                </a:solidFill>
              </a:rPr>
              <a:t>of running cavities with a spread of gradients when the are all fed from same RF source</a:t>
            </a:r>
            <a:endParaRPr lang="en-US" sz="1400" smtClean="0">
              <a:solidFill>
                <a:srgbClr val="000000"/>
              </a:solidFill>
            </a:endParaRPr>
          </a:p>
        </p:txBody>
      </p:sp>
      <p:sp>
        <p:nvSpPr>
          <p:cNvPr id="31751" name="TextBox 14"/>
          <p:cNvSpPr txBox="1">
            <a:spLocks noChangeArrowheads="1"/>
          </p:cNvSpPr>
          <p:nvPr/>
        </p:nvSpPr>
        <p:spPr bwMode="auto">
          <a:xfrm>
            <a:off x="5464175" y="3797300"/>
            <a:ext cx="2943225" cy="739775"/>
          </a:xfrm>
          <a:prstGeom prst="rect">
            <a:avLst/>
          </a:prstGeom>
          <a:solidFill>
            <a:srgbClr val="FFCFA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r>
              <a:rPr lang="en-US" sz="1400" i="1" smtClean="0">
                <a:solidFill>
                  <a:srgbClr val="000000"/>
                </a:solidFill>
              </a:rPr>
              <a:t>Solution: adjust individual Pks and Qls so each cavity is ‘matched’ for the same beam current</a:t>
            </a:r>
          </a:p>
        </p:txBody>
      </p:sp>
      <p:sp>
        <p:nvSpPr>
          <p:cNvPr id="31752" name="Rectangle 13"/>
          <p:cNvSpPr>
            <a:spLocks/>
          </p:cNvSpPr>
          <p:nvPr/>
        </p:nvSpPr>
        <p:spPr bwMode="auto">
          <a:xfrm>
            <a:off x="5413375" y="2232025"/>
            <a:ext cx="2895600" cy="1135063"/>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eaLnBrk="1" fontAlgn="base" hangingPunct="1"/>
            <a:endParaRPr lang="en-US" sz="3200" smtClean="0">
              <a:solidFill>
                <a:srgbClr val="000000"/>
              </a:solidFill>
              <a:cs typeface="ＭＳ Ｐゴシック" charset="0"/>
            </a:endParaRPr>
          </a:p>
        </p:txBody>
      </p:sp>
      <p:sp>
        <p:nvSpPr>
          <p:cNvPr id="31753" name="Rectangle 15"/>
          <p:cNvSpPr>
            <a:spLocks/>
          </p:cNvSpPr>
          <p:nvPr/>
        </p:nvSpPr>
        <p:spPr bwMode="auto">
          <a:xfrm>
            <a:off x="5510213" y="2271713"/>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39688" eaLnBrk="1" fontAlgn="base" hangingPunct="1"/>
            <a:r>
              <a:rPr lang="en-US" sz="1600" b="1" smtClean="0">
                <a:solidFill>
                  <a:srgbClr val="000000"/>
                </a:solidFill>
                <a:cs typeface="Arial" charset="0"/>
              </a:rPr>
              <a:t>Steady-state cavity voltage</a:t>
            </a:r>
          </a:p>
        </p:txBody>
      </p:sp>
      <p:graphicFrame>
        <p:nvGraphicFramePr>
          <p:cNvPr id="31754" name="Object 2"/>
          <p:cNvGraphicFramePr>
            <a:graphicFrameLocks noChangeAspect="1"/>
          </p:cNvGraphicFramePr>
          <p:nvPr/>
        </p:nvGraphicFramePr>
        <p:xfrm>
          <a:off x="5905500" y="4675188"/>
          <a:ext cx="1939925" cy="858837"/>
        </p:xfrm>
        <a:graphic>
          <a:graphicData uri="http://schemas.openxmlformats.org/presentationml/2006/ole">
            <mc:AlternateContent xmlns:mc="http://schemas.openxmlformats.org/markup-compatibility/2006">
              <mc:Choice xmlns:v="urn:schemas-microsoft-com:vml" Requires="v">
                <p:oleObj spid="_x0000_s152662" name="Equation" r:id="rId5" imgW="1028700" imgH="457200" progId="Equation.3">
                  <p:embed/>
                </p:oleObj>
              </mc:Choice>
              <mc:Fallback>
                <p:oleObj name="Equation" r:id="rId5" imgW="102870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5500" y="4675188"/>
                        <a:ext cx="1939925"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755" name="Object 20"/>
          <p:cNvGraphicFramePr>
            <a:graphicFrameLocks noChangeAspect="1"/>
          </p:cNvGraphicFramePr>
          <p:nvPr/>
        </p:nvGraphicFramePr>
        <p:xfrm>
          <a:off x="5641975" y="2643188"/>
          <a:ext cx="2376488" cy="615950"/>
        </p:xfrm>
        <a:graphic>
          <a:graphicData uri="http://schemas.openxmlformats.org/presentationml/2006/ole">
            <mc:AlternateContent xmlns:mc="http://schemas.openxmlformats.org/markup-compatibility/2006">
              <mc:Choice xmlns:v="urn:schemas-microsoft-com:vml" Requires="v">
                <p:oleObj spid="_x0000_s152663" name="Equation" r:id="rId7" imgW="1816100" imgH="469900" progId="Equation.3">
                  <p:embed/>
                </p:oleObj>
              </mc:Choice>
              <mc:Fallback>
                <p:oleObj name="Equation" r:id="rId7" imgW="1816100" imgH="4699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41975" y="2643188"/>
                        <a:ext cx="23764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6" name="TextBox 1"/>
          <p:cNvSpPr txBox="1">
            <a:spLocks noChangeArrowheads="1"/>
          </p:cNvSpPr>
          <p:nvPr/>
        </p:nvSpPr>
        <p:spPr bwMode="auto">
          <a:xfrm>
            <a:off x="2197100" y="3708400"/>
            <a:ext cx="20812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r>
              <a:rPr lang="en-US" sz="1100" smtClean="0">
                <a:solidFill>
                  <a:srgbClr val="000090"/>
                </a:solidFill>
              </a:rPr>
              <a:t>(Note: Vector Sum is constant)</a:t>
            </a:r>
          </a:p>
        </p:txBody>
      </p:sp>
      <p:sp>
        <p:nvSpPr>
          <p:cNvPr id="8" name="TextBox 7"/>
          <p:cNvSpPr txBox="1"/>
          <p:nvPr/>
        </p:nvSpPr>
        <p:spPr>
          <a:xfrm>
            <a:off x="268288" y="4681538"/>
            <a:ext cx="4624387" cy="1385887"/>
          </a:xfrm>
          <a:prstGeom prst="rect">
            <a:avLst/>
          </a:prstGeom>
          <a:solidFill>
            <a:srgbClr val="FFB7B4"/>
          </a:solidFill>
        </p:spPr>
        <p:txBody>
          <a:bodyPr>
            <a:spAutoFit/>
          </a:bodyPr>
          <a:lstStyle/>
          <a:p>
            <a:pPr eaLnBrk="1" fontAlgn="base" hangingPunct="1">
              <a:defRPr/>
            </a:pPr>
            <a:r>
              <a:rPr lang="en-US" sz="1400" b="1" i="1" dirty="0">
                <a:solidFill>
                  <a:srgbClr val="000000"/>
                </a:solidFill>
                <a:cs typeface="ＭＳ Ｐゴシック" charset="0"/>
              </a:rPr>
              <a:t>Ratios</a:t>
            </a:r>
            <a:r>
              <a:rPr lang="en-US" sz="1400" b="1" dirty="0">
                <a:solidFill>
                  <a:srgbClr val="000000"/>
                </a:solidFill>
                <a:cs typeface="ＭＳ Ｐゴシック" charset="0"/>
              </a:rPr>
              <a:t> of power required by each cavity are different between beam off and beam on</a:t>
            </a:r>
          </a:p>
          <a:p>
            <a:pPr eaLnBrk="1" fontAlgn="base" hangingPunct="1">
              <a:defRPr/>
            </a:pPr>
            <a:endParaRPr lang="en-US" sz="1400" dirty="0">
              <a:solidFill>
                <a:srgbClr val="000000"/>
              </a:solidFill>
              <a:cs typeface="ＭＳ Ｐゴシック" charset="0"/>
            </a:endParaRPr>
          </a:p>
          <a:p>
            <a:pPr eaLnBrk="1" fontAlgn="base" hangingPunct="1">
              <a:defRPr/>
            </a:pPr>
            <a:r>
              <a:rPr lang="en-US" sz="1400" dirty="0">
                <a:solidFill>
                  <a:srgbClr val="000000"/>
                </a:solidFill>
                <a:cs typeface="ＭＳ Ｐゴシック" charset="0"/>
              </a:rPr>
              <a:t>Klystron power increases linearly with beam current</a:t>
            </a:r>
          </a:p>
          <a:p>
            <a:pPr marL="285750" indent="-285750" eaLnBrk="1" fontAlgn="base" hangingPunct="1">
              <a:buFont typeface="Arial"/>
              <a:buChar char="•"/>
              <a:defRPr/>
            </a:pPr>
            <a:r>
              <a:rPr lang="en-US" sz="1400" dirty="0">
                <a:solidFill>
                  <a:srgbClr val="000000"/>
                </a:solidFill>
                <a:cs typeface="ＭＳ Ｐゴシック" charset="0"/>
              </a:rPr>
              <a:t>Higher gradient cavities get too much extra power</a:t>
            </a:r>
          </a:p>
          <a:p>
            <a:pPr marL="285750" indent="-285750" eaLnBrk="1" fontAlgn="base" hangingPunct="1">
              <a:buFont typeface="Arial"/>
              <a:buChar char="•"/>
              <a:defRPr/>
            </a:pPr>
            <a:r>
              <a:rPr lang="en-US" sz="1400" dirty="0">
                <a:solidFill>
                  <a:srgbClr val="000000"/>
                </a:solidFill>
                <a:cs typeface="ＭＳ Ｐゴシック" charset="0"/>
              </a:rPr>
              <a:t>Lower gradient cavities get not enough extra power</a:t>
            </a:r>
          </a:p>
        </p:txBody>
      </p:sp>
      <p:sp>
        <p:nvSpPr>
          <p:cNvPr id="31758" name="TextBox 9"/>
          <p:cNvSpPr txBox="1">
            <a:spLocks noChangeArrowheads="1"/>
          </p:cNvSpPr>
          <p:nvPr/>
        </p:nvSpPr>
        <p:spPr bwMode="auto">
          <a:xfrm>
            <a:off x="5291138" y="5645150"/>
            <a:ext cx="33956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r>
              <a:rPr lang="en-US" sz="1600" i="1" smtClean="0">
                <a:solidFill>
                  <a:srgbClr val="000000"/>
                </a:solidFill>
              </a:rPr>
              <a:t>Must be solved uniquely for a given beam current and set of gradients</a:t>
            </a:r>
          </a:p>
        </p:txBody>
      </p:sp>
      <p:sp>
        <p:nvSpPr>
          <p:cNvPr id="3" name="Footer Placeholder 2"/>
          <p:cNvSpPr>
            <a:spLocks noGrp="1"/>
          </p:cNvSpPr>
          <p:nvPr>
            <p:ph type="ftr" sz="quarter" idx="11"/>
          </p:nvPr>
        </p:nvSpPr>
        <p:spPr>
          <a:xfrm>
            <a:off x="1600200" y="6477000"/>
            <a:ext cx="6019800" cy="323850"/>
          </a:xfrm>
        </p:spPr>
        <p:txBody>
          <a:bodyPr/>
          <a:lstStyle/>
          <a:p>
            <a:pPr algn="ctr">
              <a:defRPr/>
            </a:pPr>
            <a:r>
              <a:rPr lang="en-GB" sz="1600" smtClean="0">
                <a:ea typeface="Arial Unicode MS"/>
                <a:cs typeface="Arial Unicode MS"/>
              </a:rPr>
              <a:t>LCWS12(Sep.24) Shin MICHIZONO</a:t>
            </a:r>
            <a:endParaRPr lang="en-GB" sz="1600" dirty="0">
              <a:ea typeface="Arial Unicode MS"/>
              <a:cs typeface="Arial Unicode MS"/>
            </a:endParaRPr>
          </a:p>
        </p:txBody>
      </p:sp>
    </p:spTree>
    <p:extLst>
      <p:ext uri="{BB962C8B-B14F-4D97-AF65-F5344CB8AC3E}">
        <p14:creationId xmlns:p14="http://schemas.microsoft.com/office/powerpoint/2010/main" val="4087304256"/>
      </p:ext>
    </p:extLst>
  </p:cSld>
  <p:clrMapOvr>
    <a:masterClrMapping/>
  </p:clrMapOvr>
  <mc:AlternateContent xmlns:mc="http://schemas.openxmlformats.org/markup-compatibility/2006">
    <mc:Choice xmlns:p14="http://schemas.microsoft.com/office/powerpoint/2010/main" Requires="p14">
      <p:transition spd="slow" p14:dur="2000" advTm="69167"/>
    </mc:Choice>
    <mc:Fallback>
      <p:transition spd="slow" advTm="69167"/>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3365" y="1298608"/>
            <a:ext cx="9162628" cy="2753721"/>
            <a:chOff x="0" y="1319551"/>
            <a:chExt cx="9162628" cy="2753721"/>
          </a:xfrm>
        </p:grpSpPr>
        <p:pic>
          <p:nvPicPr>
            <p:cNvPr id="4099" name="Picture 3" descr="D:\Conferences\Linac 2012\poster\flatwithbeam_a.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74" t="1" b="5967"/>
            <a:stretch/>
          </p:blipFill>
          <p:spPr bwMode="auto">
            <a:xfrm>
              <a:off x="0" y="1323763"/>
              <a:ext cx="3363419" cy="244051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D:\Conferences\Linac 2012\poster\flatwithbeam_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026"/>
            <a:stretch/>
          </p:blipFill>
          <p:spPr bwMode="auto">
            <a:xfrm>
              <a:off x="3153560" y="1319551"/>
              <a:ext cx="3226260" cy="2601321"/>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D:\Conferences\Linac 2012\poster\flatwithbeam_c.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204" r="6179" b="6488"/>
            <a:stretch/>
          </p:blipFill>
          <p:spPr bwMode="auto">
            <a:xfrm>
              <a:off x="6156960" y="1331735"/>
              <a:ext cx="3005668" cy="24325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31640" y="3805456"/>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11" name="TextBox 10"/>
            <p:cNvSpPr txBox="1"/>
            <p:nvPr/>
          </p:nvSpPr>
          <p:spPr>
            <a:xfrm>
              <a:off x="4210621" y="3805456"/>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12" name="TextBox 11"/>
            <p:cNvSpPr txBox="1"/>
            <p:nvPr/>
          </p:nvSpPr>
          <p:spPr>
            <a:xfrm>
              <a:off x="7380312" y="3842440"/>
              <a:ext cx="803425" cy="230832"/>
            </a:xfrm>
            <a:prstGeom prst="rect">
              <a:avLst/>
            </a:prstGeom>
            <a:noFill/>
          </p:spPr>
          <p:txBody>
            <a:bodyPr wrap="none" rtlCol="0">
              <a:spAutoFit/>
            </a:bodyPr>
            <a:lstStyle/>
            <a:p>
              <a:r>
                <a:rPr lang="en-US" sz="900" dirty="0" smtClean="0"/>
                <a:t>Time    [</a:t>
              </a:r>
              <a:r>
                <a:rPr lang="en-US" sz="900" dirty="0" err="1" smtClean="0"/>
                <a:t>usec</a:t>
              </a:r>
              <a:r>
                <a:rPr lang="en-US" sz="900" dirty="0" smtClean="0"/>
                <a:t>]</a:t>
              </a:r>
              <a:endParaRPr lang="en-US" sz="900" dirty="0"/>
            </a:p>
          </p:txBody>
        </p:sp>
        <p:sp>
          <p:nvSpPr>
            <p:cNvPr id="7" name="TextBox 6"/>
            <p:cNvSpPr txBox="1"/>
            <p:nvPr/>
          </p:nvSpPr>
          <p:spPr>
            <a:xfrm>
              <a:off x="467544" y="1556792"/>
              <a:ext cx="324128" cy="369332"/>
            </a:xfrm>
            <a:prstGeom prst="rect">
              <a:avLst/>
            </a:prstGeom>
            <a:noFill/>
          </p:spPr>
          <p:txBody>
            <a:bodyPr wrap="none" rtlCol="0">
              <a:spAutoFit/>
            </a:bodyPr>
            <a:lstStyle/>
            <a:p>
              <a:r>
                <a:rPr lang="en-US" b="1" dirty="0" smtClean="0">
                  <a:solidFill>
                    <a:schemeClr val="accent1"/>
                  </a:solidFill>
                </a:rPr>
                <a:t>A</a:t>
              </a:r>
              <a:endParaRPr lang="en-US" b="1" dirty="0">
                <a:solidFill>
                  <a:schemeClr val="accent1"/>
                </a:solidFill>
              </a:endParaRPr>
            </a:p>
          </p:txBody>
        </p:sp>
        <p:sp>
          <p:nvSpPr>
            <p:cNvPr id="14" name="TextBox 13"/>
            <p:cNvSpPr txBox="1"/>
            <p:nvPr/>
          </p:nvSpPr>
          <p:spPr>
            <a:xfrm>
              <a:off x="3419872" y="1556792"/>
              <a:ext cx="324128" cy="369332"/>
            </a:xfrm>
            <a:prstGeom prst="rect">
              <a:avLst/>
            </a:prstGeom>
            <a:noFill/>
          </p:spPr>
          <p:txBody>
            <a:bodyPr wrap="none" rtlCol="0">
              <a:spAutoFit/>
            </a:bodyPr>
            <a:lstStyle/>
            <a:p>
              <a:r>
                <a:rPr lang="en-US" b="1" dirty="0" smtClean="0">
                  <a:solidFill>
                    <a:schemeClr val="accent1"/>
                  </a:solidFill>
                </a:rPr>
                <a:t>B</a:t>
              </a:r>
              <a:endParaRPr lang="en-US" b="1" dirty="0">
                <a:solidFill>
                  <a:schemeClr val="accent1"/>
                </a:solidFill>
              </a:endParaRPr>
            </a:p>
          </p:txBody>
        </p:sp>
        <p:sp>
          <p:nvSpPr>
            <p:cNvPr id="15" name="TextBox 14"/>
            <p:cNvSpPr txBox="1"/>
            <p:nvPr/>
          </p:nvSpPr>
          <p:spPr>
            <a:xfrm>
              <a:off x="6379820" y="1556792"/>
              <a:ext cx="306494" cy="369332"/>
            </a:xfrm>
            <a:prstGeom prst="rect">
              <a:avLst/>
            </a:prstGeom>
            <a:noFill/>
          </p:spPr>
          <p:txBody>
            <a:bodyPr wrap="none" rtlCol="0">
              <a:spAutoFit/>
            </a:bodyPr>
            <a:lstStyle/>
            <a:p>
              <a:r>
                <a:rPr lang="en-US" b="1" dirty="0" smtClean="0">
                  <a:solidFill>
                    <a:schemeClr val="accent1"/>
                  </a:solidFill>
                </a:rPr>
                <a:t>C</a:t>
              </a:r>
              <a:endParaRPr lang="en-US" b="1" dirty="0">
                <a:solidFill>
                  <a:schemeClr val="accent1"/>
                </a:solidFill>
              </a:endParaRPr>
            </a:p>
          </p:txBody>
        </p:sp>
      </p:grpSp>
      <p:sp>
        <p:nvSpPr>
          <p:cNvPr id="4" name="Title 1"/>
          <p:cNvSpPr txBox="1">
            <a:spLocks/>
          </p:cNvSpPr>
          <p:nvPr/>
        </p:nvSpPr>
        <p:spPr>
          <a:xfrm>
            <a:off x="467544" y="58614"/>
            <a:ext cx="8229600" cy="3460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effectLst>
                  <a:outerShdw blurRad="38100" dist="38100" dir="2700000" algn="tl">
                    <a:srgbClr val="000000">
                      <a:alpha val="43137"/>
                    </a:srgbClr>
                  </a:outerShdw>
                </a:effectLst>
              </a:rPr>
              <a:t>ILC: 9mA @ FLASH: Gradient Study</a:t>
            </a:r>
            <a:endParaRPr lang="en-US" sz="3600" dirty="0">
              <a:effectLst>
                <a:outerShdw blurRad="38100" dist="38100" dir="2700000" algn="tl">
                  <a:srgbClr val="000000">
                    <a:alpha val="43137"/>
                  </a:srgbClr>
                </a:outerShdw>
              </a:effectLst>
            </a:endParaRPr>
          </a:p>
        </p:txBody>
      </p:sp>
      <p:cxnSp>
        <p:nvCxnSpPr>
          <p:cNvPr id="5" name="Straight Connector 4"/>
          <p:cNvCxnSpPr/>
          <p:nvPr/>
        </p:nvCxnSpPr>
        <p:spPr>
          <a:xfrm>
            <a:off x="0" y="54868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p:nvSpPr>
        <p:spPr>
          <a:xfrm>
            <a:off x="107504" y="764704"/>
            <a:ext cx="8921160" cy="5878532"/>
          </a:xfrm>
          <a:prstGeom prst="rect">
            <a:avLst/>
          </a:prstGeom>
          <a:noFill/>
        </p:spPr>
        <p:txBody>
          <a:bodyPr wrap="none" rtlCol="0">
            <a:spAutoFit/>
          </a:bodyPr>
          <a:lstStyle/>
          <a:p>
            <a:r>
              <a:rPr lang="en-US" sz="2400" b="1" dirty="0" smtClean="0">
                <a:solidFill>
                  <a:srgbClr val="0070C0"/>
                </a:solidFill>
              </a:rPr>
              <a:t>Results from FLASH 9mA study (Feb. 2012): </a:t>
            </a:r>
            <a:r>
              <a:rPr lang="en-US" sz="2400" b="1" dirty="0" err="1" smtClean="0">
                <a:solidFill>
                  <a:srgbClr val="FF0000"/>
                </a:solidFill>
              </a:rPr>
              <a:t>I</a:t>
            </a:r>
            <a:r>
              <a:rPr lang="en-US" sz="2400" b="1" baseline="-25000" dirty="0" err="1" smtClean="0">
                <a:solidFill>
                  <a:srgbClr val="FF0000"/>
                </a:solidFill>
              </a:rPr>
              <a:t>beam</a:t>
            </a:r>
            <a:r>
              <a:rPr lang="en-US" sz="2400" b="1" dirty="0" smtClean="0">
                <a:solidFill>
                  <a:srgbClr val="FF0000"/>
                </a:solidFill>
              </a:rPr>
              <a:t> = 4.5 mA</a:t>
            </a: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smtClean="0">
              <a:solidFill>
                <a:srgbClr val="FF0000"/>
              </a:solidFill>
            </a:endParaRPr>
          </a:p>
          <a:p>
            <a:endParaRPr lang="en-US" sz="2400" b="1" dirty="0">
              <a:solidFill>
                <a:srgbClr val="FF0000"/>
              </a:solidFill>
            </a:endParaRPr>
          </a:p>
          <a:p>
            <a:endParaRPr lang="en-US" sz="2400" b="1" dirty="0" smtClean="0">
              <a:solidFill>
                <a:srgbClr val="FF0000"/>
              </a:solidFill>
            </a:endParaRPr>
          </a:p>
          <a:p>
            <a:endParaRPr lang="en-US" sz="2400" b="1" dirty="0">
              <a:solidFill>
                <a:srgbClr val="FF0000"/>
              </a:solidFill>
            </a:endParaRPr>
          </a:p>
          <a:p>
            <a:r>
              <a:rPr lang="en-US" altLang="ja-JP" sz="2400" b="1" dirty="0">
                <a:solidFill>
                  <a:srgbClr val="0070C0"/>
                </a:solidFill>
              </a:rPr>
              <a:t>Results from FLASH 9mA study </a:t>
            </a:r>
            <a:r>
              <a:rPr lang="en-US" altLang="ja-JP" sz="2400" b="1" dirty="0" smtClean="0">
                <a:solidFill>
                  <a:srgbClr val="0070C0"/>
                </a:solidFill>
              </a:rPr>
              <a:t>(Sep. </a:t>
            </a:r>
            <a:r>
              <a:rPr lang="en-US" altLang="ja-JP" sz="2400" b="1" dirty="0">
                <a:solidFill>
                  <a:srgbClr val="0070C0"/>
                </a:solidFill>
              </a:rPr>
              <a:t>2012</a:t>
            </a:r>
            <a:r>
              <a:rPr lang="en-US" altLang="ja-JP" sz="2400" b="1" dirty="0" smtClean="0">
                <a:solidFill>
                  <a:srgbClr val="0070C0"/>
                </a:solidFill>
              </a:rPr>
              <a:t>):</a:t>
            </a:r>
          </a:p>
          <a:p>
            <a:r>
              <a:rPr lang="en-US" altLang="ja-JP" sz="2000" dirty="0" smtClean="0"/>
              <a:t>  </a:t>
            </a:r>
            <a:r>
              <a:rPr lang="en-US" altLang="ja-JP" sz="2000" dirty="0"/>
              <a:t>QL optimization algorithm now includes </a:t>
            </a:r>
            <a:r>
              <a:rPr lang="en-US" altLang="ja-JP" sz="2000" b="1" dirty="0"/>
              <a:t>exception </a:t>
            </a:r>
            <a:r>
              <a:rPr lang="en-US" altLang="ja-JP" sz="2000" b="1" dirty="0" smtClean="0"/>
              <a:t>handling</a:t>
            </a:r>
            <a:r>
              <a:rPr lang="en-US" altLang="ja-JP" sz="2000" dirty="0" smtClean="0"/>
              <a:t> (</a:t>
            </a:r>
            <a:r>
              <a:rPr lang="en-US" altLang="ja-JP" sz="2000" dirty="0" err="1" smtClean="0"/>
              <a:t>Piezo</a:t>
            </a:r>
            <a:r>
              <a:rPr lang="en-US" altLang="ja-JP" sz="2000" dirty="0" smtClean="0"/>
              <a:t>, </a:t>
            </a:r>
            <a:r>
              <a:rPr lang="en-US" altLang="ja-JP" sz="2000" dirty="0" err="1" smtClean="0"/>
              <a:t>Ql</a:t>
            </a:r>
            <a:r>
              <a:rPr lang="en-US" altLang="ja-JP" sz="2000" dirty="0" smtClean="0"/>
              <a:t>,…)</a:t>
            </a:r>
            <a:endParaRPr lang="en-US" altLang="ja-JP" sz="2000" dirty="0"/>
          </a:p>
          <a:p>
            <a:r>
              <a:rPr lang="en-US" altLang="ja-JP" sz="2000" dirty="0" smtClean="0">
                <a:solidFill>
                  <a:srgbClr val="FF0000"/>
                </a:solidFill>
              </a:rPr>
              <a:t>  </a:t>
            </a:r>
            <a:r>
              <a:rPr lang="en-US" altLang="ja-JP" sz="2000" dirty="0">
                <a:solidFill>
                  <a:srgbClr val="FF0000"/>
                </a:solidFill>
              </a:rPr>
              <a:t>Still not fully </a:t>
            </a:r>
            <a:r>
              <a:rPr lang="en-US" altLang="ja-JP" sz="2000" dirty="0" smtClean="0">
                <a:solidFill>
                  <a:srgbClr val="FF0000"/>
                </a:solidFill>
              </a:rPr>
              <a:t>understood about optimization procedure </a:t>
            </a:r>
            <a:r>
              <a:rPr lang="en-US" altLang="ja-JP" sz="2000" b="1" dirty="0">
                <a:solidFill>
                  <a:srgbClr val="FF0000"/>
                </a:solidFill>
              </a:rPr>
              <a:t>(next study)</a:t>
            </a:r>
            <a:r>
              <a:rPr lang="en-US" altLang="ja-JP" sz="2000" dirty="0">
                <a:solidFill>
                  <a:srgbClr val="FF0000"/>
                </a:solidFill>
              </a:rPr>
              <a:t>:</a:t>
            </a:r>
          </a:p>
          <a:p>
            <a:endParaRPr lang="en-US" sz="2400" b="1" dirty="0">
              <a:solidFill>
                <a:srgbClr val="FF0000"/>
              </a:solidFill>
            </a:endParaRPr>
          </a:p>
        </p:txBody>
      </p:sp>
      <p:sp>
        <p:nvSpPr>
          <p:cNvPr id="16" name="TextBox 15"/>
          <p:cNvSpPr txBox="1"/>
          <p:nvPr/>
        </p:nvSpPr>
        <p:spPr>
          <a:xfrm>
            <a:off x="251520" y="3717032"/>
            <a:ext cx="351378" cy="369332"/>
          </a:xfrm>
          <a:prstGeom prst="rect">
            <a:avLst/>
          </a:prstGeom>
          <a:noFill/>
        </p:spPr>
        <p:txBody>
          <a:bodyPr wrap="none" rtlCol="0">
            <a:spAutoFit/>
          </a:bodyPr>
          <a:lstStyle/>
          <a:p>
            <a:r>
              <a:rPr lang="en-US" sz="1800" b="1" dirty="0" smtClean="0"/>
              <a:t>A</a:t>
            </a:r>
            <a:endParaRPr lang="en-US" sz="1800" b="1" dirty="0"/>
          </a:p>
        </p:txBody>
      </p:sp>
      <p:sp>
        <p:nvSpPr>
          <p:cNvPr id="17" name="TextBox 16"/>
          <p:cNvSpPr txBox="1"/>
          <p:nvPr/>
        </p:nvSpPr>
        <p:spPr>
          <a:xfrm>
            <a:off x="3131840" y="3717032"/>
            <a:ext cx="351378" cy="369332"/>
          </a:xfrm>
          <a:prstGeom prst="rect">
            <a:avLst/>
          </a:prstGeom>
          <a:noFill/>
        </p:spPr>
        <p:txBody>
          <a:bodyPr wrap="none" rtlCol="0">
            <a:spAutoFit/>
          </a:bodyPr>
          <a:lstStyle/>
          <a:p>
            <a:r>
              <a:rPr lang="en-US" sz="1800" b="1" dirty="0" smtClean="0"/>
              <a:t>B</a:t>
            </a:r>
            <a:endParaRPr lang="en-US" sz="1800" b="1" dirty="0"/>
          </a:p>
        </p:txBody>
      </p:sp>
      <p:sp>
        <p:nvSpPr>
          <p:cNvPr id="18" name="TextBox 17"/>
          <p:cNvSpPr txBox="1"/>
          <p:nvPr/>
        </p:nvSpPr>
        <p:spPr>
          <a:xfrm>
            <a:off x="6372200" y="3718773"/>
            <a:ext cx="351378" cy="369332"/>
          </a:xfrm>
          <a:prstGeom prst="rect">
            <a:avLst/>
          </a:prstGeom>
          <a:noFill/>
        </p:spPr>
        <p:txBody>
          <a:bodyPr wrap="none" rtlCol="0">
            <a:spAutoFit/>
          </a:bodyPr>
          <a:lstStyle/>
          <a:p>
            <a:r>
              <a:rPr lang="en-US" sz="1800" b="1" dirty="0" smtClean="0"/>
              <a:t>C</a:t>
            </a:r>
            <a:endParaRPr lang="en-US" sz="1800" b="1" dirty="0"/>
          </a:p>
        </p:txBody>
      </p:sp>
      <p:sp>
        <p:nvSpPr>
          <p:cNvPr id="10" name="TextBox 9"/>
          <p:cNvSpPr txBox="1"/>
          <p:nvPr/>
        </p:nvSpPr>
        <p:spPr>
          <a:xfrm>
            <a:off x="252722" y="4005064"/>
            <a:ext cx="2342308" cy="646331"/>
          </a:xfrm>
          <a:prstGeom prst="rect">
            <a:avLst/>
          </a:prstGeom>
          <a:noFill/>
        </p:spPr>
        <p:txBody>
          <a:bodyPr wrap="none" rtlCol="0">
            <a:spAutoFit/>
          </a:bodyPr>
          <a:lstStyle/>
          <a:p>
            <a:pPr marL="285750" indent="-285750">
              <a:buFont typeface="Arial" pitchFamily="34" charset="0"/>
              <a:buChar char="•"/>
            </a:pPr>
            <a:r>
              <a:rPr lang="en-US" sz="1800" dirty="0" smtClean="0"/>
              <a:t>short bunch train</a:t>
            </a:r>
          </a:p>
          <a:p>
            <a:pPr marL="285750" indent="-285750">
              <a:buFont typeface="Arial" pitchFamily="34" charset="0"/>
              <a:buChar char="•"/>
            </a:pPr>
            <a:r>
              <a:rPr lang="en-US" sz="1800" dirty="0" smtClean="0"/>
              <a:t>default </a:t>
            </a:r>
            <a:r>
              <a:rPr lang="en-US" sz="1800" i="1" dirty="0" smtClean="0"/>
              <a:t>Q</a:t>
            </a:r>
            <a:r>
              <a:rPr lang="en-US" sz="1800" i="1" baseline="-25000" dirty="0" smtClean="0"/>
              <a:t>L</a:t>
            </a:r>
            <a:r>
              <a:rPr lang="en-US" sz="1800" dirty="0" smtClean="0"/>
              <a:t> = 3x10</a:t>
            </a:r>
            <a:r>
              <a:rPr lang="en-US" sz="1800" baseline="30000" dirty="0" smtClean="0"/>
              <a:t>6</a:t>
            </a:r>
            <a:endParaRPr lang="en-US" sz="1800" baseline="30000" dirty="0"/>
          </a:p>
        </p:txBody>
      </p:sp>
      <p:sp>
        <p:nvSpPr>
          <p:cNvPr id="21" name="TextBox 20"/>
          <p:cNvSpPr txBox="1"/>
          <p:nvPr/>
        </p:nvSpPr>
        <p:spPr>
          <a:xfrm>
            <a:off x="3131703" y="4005064"/>
            <a:ext cx="2191626" cy="646331"/>
          </a:xfrm>
          <a:prstGeom prst="rect">
            <a:avLst/>
          </a:prstGeom>
          <a:noFill/>
        </p:spPr>
        <p:txBody>
          <a:bodyPr wrap="none" rtlCol="0">
            <a:spAutoFit/>
          </a:bodyPr>
          <a:lstStyle/>
          <a:p>
            <a:pPr marL="285750" indent="-285750">
              <a:buFont typeface="Arial" pitchFamily="34" charset="0"/>
              <a:buChar char="•"/>
            </a:pPr>
            <a:r>
              <a:rPr lang="en-US" sz="1800" dirty="0" smtClean="0"/>
              <a:t>short bunch train</a:t>
            </a:r>
          </a:p>
          <a:p>
            <a:pPr marL="285750" indent="-285750">
              <a:buFont typeface="Arial" pitchFamily="34" charset="0"/>
              <a:buChar char="•"/>
            </a:pPr>
            <a:r>
              <a:rPr lang="en-US" sz="1800" dirty="0" smtClean="0"/>
              <a:t>optimized </a:t>
            </a:r>
            <a:r>
              <a:rPr lang="en-US" sz="1800" i="1" dirty="0" smtClean="0"/>
              <a:t>Q</a:t>
            </a:r>
            <a:r>
              <a:rPr lang="en-US" sz="1800" i="1" baseline="-25000" dirty="0" smtClean="0"/>
              <a:t>L</a:t>
            </a:r>
            <a:endParaRPr lang="en-US" sz="1800" baseline="30000" dirty="0"/>
          </a:p>
        </p:txBody>
      </p:sp>
      <p:sp>
        <p:nvSpPr>
          <p:cNvPr id="22" name="TextBox 21"/>
          <p:cNvSpPr txBox="1"/>
          <p:nvPr/>
        </p:nvSpPr>
        <p:spPr>
          <a:xfrm>
            <a:off x="6387606" y="4006805"/>
            <a:ext cx="2114681" cy="646331"/>
          </a:xfrm>
          <a:prstGeom prst="rect">
            <a:avLst/>
          </a:prstGeom>
          <a:noFill/>
        </p:spPr>
        <p:txBody>
          <a:bodyPr wrap="none" rtlCol="0">
            <a:spAutoFit/>
          </a:bodyPr>
          <a:lstStyle/>
          <a:p>
            <a:pPr marL="285750" indent="-285750">
              <a:buFont typeface="Arial" pitchFamily="34" charset="0"/>
              <a:buChar char="•"/>
            </a:pPr>
            <a:r>
              <a:rPr lang="en-US" sz="1800" dirty="0" smtClean="0"/>
              <a:t>long bunch train</a:t>
            </a:r>
          </a:p>
          <a:p>
            <a:pPr marL="285750" indent="-285750">
              <a:buFont typeface="Arial" pitchFamily="34" charset="0"/>
              <a:buChar char="•"/>
            </a:pPr>
            <a:r>
              <a:rPr lang="en-US" sz="1800" dirty="0" smtClean="0"/>
              <a:t>optimized </a:t>
            </a:r>
            <a:r>
              <a:rPr lang="en-US" sz="1800" i="1" dirty="0" smtClean="0"/>
              <a:t>Q</a:t>
            </a:r>
            <a:r>
              <a:rPr lang="en-US" sz="1800" i="1" baseline="-25000" dirty="0" smtClean="0"/>
              <a:t>L</a:t>
            </a:r>
            <a:endParaRPr lang="en-US" sz="1800" baseline="30000" dirty="0"/>
          </a:p>
        </p:txBody>
      </p:sp>
      <p:sp>
        <p:nvSpPr>
          <p:cNvPr id="13" name="TextBox 12"/>
          <p:cNvSpPr txBox="1"/>
          <p:nvPr/>
        </p:nvSpPr>
        <p:spPr>
          <a:xfrm>
            <a:off x="827584" y="3439586"/>
            <a:ext cx="1013419" cy="369332"/>
          </a:xfrm>
          <a:prstGeom prst="rect">
            <a:avLst/>
          </a:prstGeom>
          <a:noFill/>
        </p:spPr>
        <p:txBody>
          <a:bodyPr wrap="none" rtlCol="0">
            <a:spAutoFit/>
          </a:bodyPr>
          <a:lstStyle/>
          <a:p>
            <a:r>
              <a:rPr lang="en-US" dirty="0" smtClean="0">
                <a:solidFill>
                  <a:srgbClr val="0066FF"/>
                </a:solidFill>
              </a:rPr>
              <a:t>400 </a:t>
            </a:r>
            <a:r>
              <a:rPr lang="en-US" dirty="0" err="1" smtClean="0">
                <a:solidFill>
                  <a:srgbClr val="0066FF"/>
                </a:solidFill>
              </a:rPr>
              <a:t>usec</a:t>
            </a:r>
            <a:endParaRPr lang="en-US" dirty="0">
              <a:solidFill>
                <a:srgbClr val="0066FF"/>
              </a:solidFill>
            </a:endParaRPr>
          </a:p>
        </p:txBody>
      </p:sp>
      <p:sp>
        <p:nvSpPr>
          <p:cNvPr id="24" name="TextBox 23"/>
          <p:cNvSpPr txBox="1"/>
          <p:nvPr/>
        </p:nvSpPr>
        <p:spPr>
          <a:xfrm>
            <a:off x="3851920" y="3439586"/>
            <a:ext cx="1013419" cy="369332"/>
          </a:xfrm>
          <a:prstGeom prst="rect">
            <a:avLst/>
          </a:prstGeom>
          <a:noFill/>
        </p:spPr>
        <p:txBody>
          <a:bodyPr wrap="none" rtlCol="0">
            <a:spAutoFit/>
          </a:bodyPr>
          <a:lstStyle/>
          <a:p>
            <a:r>
              <a:rPr lang="en-US" dirty="0" smtClean="0">
                <a:solidFill>
                  <a:srgbClr val="0066FF"/>
                </a:solidFill>
              </a:rPr>
              <a:t>400 </a:t>
            </a:r>
            <a:r>
              <a:rPr lang="en-US" dirty="0" err="1" smtClean="0">
                <a:solidFill>
                  <a:srgbClr val="0066FF"/>
                </a:solidFill>
              </a:rPr>
              <a:t>usec</a:t>
            </a:r>
            <a:endParaRPr lang="en-US" dirty="0">
              <a:solidFill>
                <a:srgbClr val="0066FF"/>
              </a:solidFill>
            </a:endParaRPr>
          </a:p>
        </p:txBody>
      </p:sp>
      <p:sp>
        <p:nvSpPr>
          <p:cNvPr id="25" name="TextBox 24"/>
          <p:cNvSpPr txBox="1"/>
          <p:nvPr/>
        </p:nvSpPr>
        <p:spPr>
          <a:xfrm>
            <a:off x="7275314" y="3439586"/>
            <a:ext cx="1013419" cy="369332"/>
          </a:xfrm>
          <a:prstGeom prst="rect">
            <a:avLst/>
          </a:prstGeom>
          <a:noFill/>
        </p:spPr>
        <p:txBody>
          <a:bodyPr wrap="none" rtlCol="0">
            <a:spAutoFit/>
          </a:bodyPr>
          <a:lstStyle/>
          <a:p>
            <a:r>
              <a:rPr lang="en-US" dirty="0" smtClean="0">
                <a:solidFill>
                  <a:srgbClr val="0066FF"/>
                </a:solidFill>
              </a:rPr>
              <a:t>800 </a:t>
            </a:r>
            <a:r>
              <a:rPr lang="en-US" dirty="0" err="1" smtClean="0">
                <a:solidFill>
                  <a:srgbClr val="0066FF"/>
                </a:solidFill>
              </a:rPr>
              <a:t>usec</a:t>
            </a:r>
            <a:endParaRPr lang="en-US" dirty="0">
              <a:solidFill>
                <a:srgbClr val="0066FF"/>
              </a:solidFill>
            </a:endParaRPr>
          </a:p>
        </p:txBody>
      </p:sp>
      <p:sp>
        <p:nvSpPr>
          <p:cNvPr id="2" name="フッター プレースホルダー 1"/>
          <p:cNvSpPr>
            <a:spLocks noGrp="1"/>
          </p:cNvSpPr>
          <p:nvPr>
            <p:ph type="ftr" sz="quarter" idx="11"/>
          </p:nvPr>
        </p:nvSpPr>
        <p:spPr/>
        <p:txBody>
          <a:bodyPr/>
          <a:lstStyle/>
          <a:p>
            <a:pPr>
              <a:defRPr/>
            </a:pPr>
            <a:r>
              <a:rPr lang="en-US" altLang="ja-JP" smtClean="0"/>
              <a:t>LCWS12(Sep.24) Shin MICHIZONO</a:t>
            </a:r>
            <a:endParaRPr lang="en-US" altLang="ja-JP"/>
          </a:p>
        </p:txBody>
      </p:sp>
      <p:sp>
        <p:nvSpPr>
          <p:cNvPr id="3" name="スライド番号プレースホルダー 2"/>
          <p:cNvSpPr>
            <a:spLocks noGrp="1"/>
          </p:cNvSpPr>
          <p:nvPr>
            <p:ph type="sldNum" sz="quarter" idx="12"/>
          </p:nvPr>
        </p:nvSpPr>
        <p:spPr/>
        <p:txBody>
          <a:bodyPr/>
          <a:lstStyle/>
          <a:p>
            <a:pPr>
              <a:defRPr/>
            </a:pPr>
            <a:fld id="{53B22086-51F5-40BA-B28D-021FA08AC6A0}" type="slidenum">
              <a:rPr lang="en-US" altLang="ja-JP" smtClean="0"/>
              <a:pPr>
                <a:defRPr/>
              </a:pPr>
              <a:t>11</a:t>
            </a:fld>
            <a:endParaRPr lang="en-US" altLang="ja-JP"/>
          </a:p>
        </p:txBody>
      </p:sp>
    </p:spTree>
    <p:extLst>
      <p:ext uri="{BB962C8B-B14F-4D97-AF65-F5344CB8AC3E}">
        <p14:creationId xmlns:p14="http://schemas.microsoft.com/office/powerpoint/2010/main" val="1548720827"/>
      </p:ext>
    </p:extLst>
  </p:cSld>
  <p:clrMapOvr>
    <a:masterClrMapping/>
  </p:clrMapOvr>
  <mc:AlternateContent xmlns:mc="http://schemas.openxmlformats.org/markup-compatibility/2006">
    <mc:Choice xmlns:p14="http://schemas.microsoft.com/office/powerpoint/2010/main" Requires="p14">
      <p:transition spd="slow" p14:dur="2000" advTm="95510"/>
    </mc:Choice>
    <mc:Fallback>
      <p:transition spd="slow" advTm="9551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12</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p>
          <a:p>
            <a:pPr eaLnBrk="1" hangingPunct="1"/>
            <a:r>
              <a:rPr lang="en-US" altLang="ja-JP" sz="2400" dirty="0" smtClean="0"/>
              <a:t>III. Study plan</a:t>
            </a:r>
          </a:p>
          <a:p>
            <a:pPr eaLnBrk="1" hangingPunct="1"/>
            <a:r>
              <a:rPr lang="en-US" altLang="ja-JP" sz="2400" dirty="0" smtClean="0"/>
              <a:t>IV. Study results</a:t>
            </a:r>
          </a:p>
          <a:p>
            <a:pPr eaLnBrk="1" hangingPunct="1">
              <a:buFont typeface="Wingdings" pitchFamily="2" charset="2"/>
              <a:buChar char="l"/>
            </a:pPr>
            <a:r>
              <a:rPr lang="en-US" altLang="ja-JP" sz="2400" dirty="0" smtClean="0"/>
              <a:t> Gradient study for near </a:t>
            </a:r>
            <a:r>
              <a:rPr lang="en-US" altLang="ja-JP" sz="2400" dirty="0"/>
              <a:t>quench limit operation</a:t>
            </a:r>
            <a:endParaRPr lang="en-US" altLang="ja-JP" sz="2400" dirty="0">
              <a:solidFill>
                <a:srgbClr val="FF0000"/>
              </a:solidFill>
            </a:endParaRPr>
          </a:p>
          <a:p>
            <a:pPr eaLnBrk="1" hangingPunct="1">
              <a:buFont typeface="Wingdings" pitchFamily="2" charset="2"/>
              <a:buChar char="l"/>
            </a:pPr>
            <a:r>
              <a:rPr lang="en-US" altLang="ja-JP" sz="2400" dirty="0">
                <a:solidFill>
                  <a:srgbClr val="FF0000"/>
                </a:solidFill>
              </a:rPr>
              <a:t> Klystron output linearization</a:t>
            </a:r>
          </a:p>
          <a:p>
            <a:pPr eaLnBrk="1" hangingPunct="1">
              <a:buFont typeface="Wingdings" pitchFamily="2" charset="2"/>
              <a:buChar char="l"/>
            </a:pPr>
            <a:r>
              <a:rPr lang="en-US" altLang="ja-JP" sz="2400" dirty="0">
                <a:solidFill>
                  <a:schemeClr val="bg1">
                    <a:lumMod val="65000"/>
                  </a:schemeClr>
                </a:solidFill>
              </a:rPr>
              <a:t> RF operation near klystron </a:t>
            </a:r>
            <a:r>
              <a:rPr lang="en-US" altLang="ja-JP" sz="2400" dirty="0" smtClean="0">
                <a:solidFill>
                  <a:schemeClr val="bg1">
                    <a:lumMod val="65000"/>
                  </a:schemeClr>
                </a:solidFill>
              </a:rPr>
              <a:t>saturation</a:t>
            </a:r>
          </a:p>
          <a:p>
            <a:pPr eaLnBrk="1" hangingPunct="1"/>
            <a:r>
              <a:rPr lang="en-US" altLang="ja-JP" sz="2400" dirty="0" smtClean="0">
                <a:solidFill>
                  <a:schemeClr val="bg1">
                    <a:lumMod val="65000"/>
                  </a:schemeClr>
                </a:solidFill>
              </a:rPr>
              <a:t>V. Summary and future </a:t>
            </a:r>
            <a:r>
              <a:rPr lang="en-US" altLang="ja-JP" sz="2400" dirty="0">
                <a:solidFill>
                  <a:schemeClr val="bg1">
                    <a:lumMod val="65000"/>
                  </a:schemeClr>
                </a:solidFill>
              </a:rPr>
              <a:t>plan</a:t>
            </a:r>
          </a:p>
        </p:txBody>
      </p:sp>
    </p:spTree>
    <p:extLst>
      <p:ext uri="{BB962C8B-B14F-4D97-AF65-F5344CB8AC3E}">
        <p14:creationId xmlns:p14="http://schemas.microsoft.com/office/powerpoint/2010/main" val="1706525606"/>
      </p:ext>
    </p:extLst>
  </p:cSld>
  <p:clrMapOvr>
    <a:masterClrMapping/>
  </p:clrMapOvr>
  <p:transition advTm="4019"/>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6551" y="808954"/>
            <a:ext cx="8653605" cy="967289"/>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One of the key assumption for ILC design is to operate the RF station near to klystron saturation region (about 5% below hard saturation). In order to determine such inconvenient range of operation (where gain rapidly decreases to 0) the set of measurement has been performed to characterize system behavior (gain change) in function of controller (input) signal change.     </a:t>
            </a:r>
          </a:p>
        </p:txBody>
      </p:sp>
      <p:sp>
        <p:nvSpPr>
          <p:cNvPr id="3" name="タイトル 2"/>
          <p:cNvSpPr txBox="1">
            <a:spLocks noGrp="1"/>
          </p:cNvSpPr>
          <p:nvPr>
            <p:ph type="title" idx="4294967295"/>
          </p:nvPr>
        </p:nvSpPr>
        <p:spPr>
          <a:xfrm>
            <a:off x="294218" y="-1956"/>
            <a:ext cx="8685937" cy="622644"/>
          </a:xfrm>
        </p:spPr>
        <p:txBody>
          <a:bodyPr/>
          <a:lstStyle/>
          <a:p>
            <a:pPr lvl="0">
              <a:buNone/>
            </a:pPr>
            <a:r>
              <a:rPr lang="en-US" altLang="ja-JP" sz="2400" dirty="0" smtClean="0"/>
              <a:t>Measured input-output characteristics of klystron</a:t>
            </a:r>
            <a:endParaRPr lang="en-US" altLang="ja-JP" sz="2400" dirty="0"/>
          </a:p>
        </p:txBody>
      </p:sp>
      <p:pic>
        <p:nvPicPr>
          <p:cNvPr id="4" name="図 3"/>
          <p:cNvPicPr>
            <a:picLocks noChangeAspect="1"/>
          </p:cNvPicPr>
          <p:nvPr/>
        </p:nvPicPr>
        <p:blipFill>
          <a:blip r:embed="rId3">
            <a:lum/>
            <a:alphaModFix/>
          </a:blip>
          <a:srcRect l="3375" r="5507"/>
          <a:stretch>
            <a:fillRect/>
          </a:stretch>
        </p:blipFill>
        <p:spPr>
          <a:xfrm>
            <a:off x="130620" y="1763558"/>
            <a:ext cx="4408440" cy="3629015"/>
          </a:xfrm>
          <a:prstGeom prst="rect">
            <a:avLst/>
          </a:prstGeom>
          <a:noFill/>
          <a:ln>
            <a:noFill/>
          </a:ln>
        </p:spPr>
      </p:pic>
      <p:pic>
        <p:nvPicPr>
          <p:cNvPr id="5" name="図 4"/>
          <p:cNvPicPr>
            <a:picLocks noChangeAspect="1"/>
          </p:cNvPicPr>
          <p:nvPr/>
        </p:nvPicPr>
        <p:blipFill>
          <a:blip r:embed="rId4">
            <a:lum/>
            <a:alphaModFix/>
          </a:blip>
          <a:srcRect l="2133" r="3375"/>
          <a:stretch>
            <a:fillRect/>
          </a:stretch>
        </p:blipFill>
        <p:spPr>
          <a:xfrm>
            <a:off x="4539061" y="1726984"/>
            <a:ext cx="4571716" cy="3629015"/>
          </a:xfrm>
          <a:prstGeom prst="rect">
            <a:avLst/>
          </a:prstGeom>
          <a:noFill/>
          <a:ln>
            <a:noFill/>
          </a:ln>
        </p:spPr>
      </p:pic>
      <p:sp>
        <p:nvSpPr>
          <p:cNvPr id="6" name="テキスト ボックス 5"/>
          <p:cNvSpPr txBox="1"/>
          <p:nvPr/>
        </p:nvSpPr>
        <p:spPr>
          <a:xfrm>
            <a:off x="326551" y="5486633"/>
            <a:ext cx="8653605" cy="1409718"/>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Transfer characteristics achieved for high power chain for modules ACC67 @ FLASH (for reduced cathode voltage value =~86kV) revealed saturation points for given controller output level.</a:t>
            </a:r>
          </a:p>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As the nonlinearity and saturation issue is only signal amplitude level dependent – figures shows measured dependence between controller signal amplitude and klystron output (for amplitude and phase). It has to be emphasize that transfer characteristics includes not only klystron behavior but also gain and phase modification caused by preamplifiers.   </a:t>
            </a:r>
          </a:p>
        </p:txBody>
      </p:sp>
      <p:sp>
        <p:nvSpPr>
          <p:cNvPr id="7" name="フッター プレースホルダー 6"/>
          <p:cNvSpPr>
            <a:spLocks noGrp="1"/>
          </p:cNvSpPr>
          <p:nvPr>
            <p:ph type="ftr" sz="quarter" idx="11"/>
          </p:nvPr>
        </p:nvSpPr>
        <p:spPr/>
        <p:txBody>
          <a:bodyPr/>
          <a:lstStyle/>
          <a:p>
            <a:pPr>
              <a:defRPr/>
            </a:pPr>
            <a:r>
              <a:rPr lang="en-US" altLang="ja-JP" smtClean="0"/>
              <a:t>LCWS12(Sep.24) Shin MICHIZONO</a:t>
            </a:r>
            <a:endParaRPr lang="en-US" altLang="ja-JP"/>
          </a:p>
        </p:txBody>
      </p:sp>
      <p:sp>
        <p:nvSpPr>
          <p:cNvPr id="8" name="スライド番号プレースホルダー 7"/>
          <p:cNvSpPr>
            <a:spLocks noGrp="1"/>
          </p:cNvSpPr>
          <p:nvPr>
            <p:ph type="sldNum" sz="quarter" idx="12"/>
          </p:nvPr>
        </p:nvSpPr>
        <p:spPr/>
        <p:txBody>
          <a:bodyPr/>
          <a:lstStyle/>
          <a:p>
            <a:pPr>
              <a:defRPr/>
            </a:pPr>
            <a:fld id="{8AD8A2D9-9D5D-4472-A856-F3CE58295A65}" type="slidenum">
              <a:rPr lang="en-US" altLang="ja-JP" smtClean="0"/>
              <a:pPr>
                <a:defRPr/>
              </a:pPr>
              <a:t>13</a:t>
            </a:fld>
            <a:endParaRPr lang="en-US" altLang="ja-JP"/>
          </a:p>
        </p:txBody>
      </p:sp>
    </p:spTree>
    <p:extLst>
      <p:ext uri="{BB962C8B-B14F-4D97-AF65-F5344CB8AC3E}">
        <p14:creationId xmlns:p14="http://schemas.microsoft.com/office/powerpoint/2010/main" val="441267743"/>
      </p:ext>
    </p:extLst>
  </p:cSld>
  <p:clrMapOvr>
    <a:masterClrMapping/>
  </p:clrMapOvr>
  <mc:AlternateContent xmlns:mc="http://schemas.openxmlformats.org/markup-compatibility/2006">
    <mc:Choice xmlns:p14="http://schemas.microsoft.com/office/powerpoint/2010/main" Requires="p14">
      <p:transition spd="slow" p14:dur="2000" advTm="63846"/>
    </mc:Choice>
    <mc:Fallback>
      <p:transition spd="slow" advTm="6384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2" name="図 4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3940" y="548680"/>
            <a:ext cx="2488460" cy="4783433"/>
          </a:xfrm>
          <a:prstGeom prst="rect">
            <a:avLst/>
          </a:prstGeom>
        </p:spPr>
      </p:pic>
      <p:sp>
        <p:nvSpPr>
          <p:cNvPr id="3" name="タイトル 2"/>
          <p:cNvSpPr txBox="1">
            <a:spLocks noGrp="1"/>
          </p:cNvSpPr>
          <p:nvPr>
            <p:ph type="title" idx="4294967295"/>
          </p:nvPr>
        </p:nvSpPr>
        <p:spPr>
          <a:xfrm>
            <a:off x="294218" y="-1956"/>
            <a:ext cx="8685937" cy="550636"/>
          </a:xfrm>
        </p:spPr>
        <p:txBody>
          <a:bodyPr/>
          <a:lstStyle/>
          <a:p>
            <a:pPr lvl="0">
              <a:buNone/>
            </a:pPr>
            <a:r>
              <a:rPr lang="en-US" altLang="ja-JP" sz="2400" dirty="0"/>
              <a:t>Linearization tool concept and implementation</a:t>
            </a:r>
          </a:p>
        </p:txBody>
      </p:sp>
      <p:sp>
        <p:nvSpPr>
          <p:cNvPr id="4" name="テキスト ボックス 3"/>
          <p:cNvSpPr txBox="1"/>
          <p:nvPr/>
        </p:nvSpPr>
        <p:spPr>
          <a:xfrm>
            <a:off x="163275" y="5453979"/>
            <a:ext cx="8816880" cy="1188503"/>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dirty="0">
                <a:solidFill>
                  <a:srgbClr val="000000"/>
                </a:solidFill>
                <a:latin typeface="Arial" pitchFamily="18"/>
                <a:ea typeface="Andale Sans UI" pitchFamily="2"/>
                <a:cs typeface="Tahoma" pitchFamily="2"/>
              </a:rPr>
              <a:t>The nonlinearities identified during the system characterization has been used to find inverse function that is described in look-up tables in LLRF controller (FPGA side). The LUT table is indexed by calculated controller signal amplitude. Complex multiplication of the control signal with correction signal from LUT's result in corrected signal generation. This signal is amplified by nonlinear klystron and is distributed.</a:t>
            </a:r>
          </a:p>
        </p:txBody>
      </p:sp>
      <p:grpSp>
        <p:nvGrpSpPr>
          <p:cNvPr id="5" name="グループ化 4"/>
          <p:cNvGrpSpPr/>
          <p:nvPr/>
        </p:nvGrpSpPr>
        <p:grpSpPr>
          <a:xfrm>
            <a:off x="189402" y="871373"/>
            <a:ext cx="5345641" cy="4475854"/>
            <a:chOff x="2134438" y="1507315"/>
            <a:chExt cx="5893198" cy="4933800"/>
          </a:xfrm>
        </p:grpSpPr>
        <p:sp>
          <p:nvSpPr>
            <p:cNvPr id="6" name="フリーフォーム 5"/>
            <p:cNvSpPr/>
            <p:nvPr/>
          </p:nvSpPr>
          <p:spPr>
            <a:xfrm>
              <a:off x="5485321" y="1509116"/>
              <a:ext cx="2542315" cy="3368521"/>
            </a:xfrm>
            <a:custGeom>
              <a:avLst/>
              <a:gdLst>
                <a:gd name="f0" fmla="val w"/>
                <a:gd name="f1" fmla="val h"/>
                <a:gd name="f2" fmla="val 0"/>
                <a:gd name="f3" fmla="val 7063"/>
                <a:gd name="f4" fmla="val 9358"/>
                <a:gd name="f5" fmla="val 6239"/>
                <a:gd name="f6" fmla="val 3119"/>
                <a:gd name="f7" fmla="val 2355"/>
                <a:gd name="f8" fmla="val 4709"/>
                <a:gd name="f9" fmla="*/ f0 1 7063"/>
                <a:gd name="f10" fmla="*/ f1 1 9358"/>
                <a:gd name="f11" fmla="val f2"/>
                <a:gd name="f12" fmla="val f3"/>
                <a:gd name="f13" fmla="val f4"/>
                <a:gd name="f14" fmla="+- f13 0 f11"/>
                <a:gd name="f15" fmla="+- f12 0 f11"/>
                <a:gd name="f16" fmla="*/ f15 1 7063"/>
                <a:gd name="f17" fmla="*/ f14 1 935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7063" h="9358">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FFCC99"/>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 name="フリーフォーム 6"/>
            <p:cNvSpPr/>
            <p:nvPr/>
          </p:nvSpPr>
          <p:spPr>
            <a:xfrm>
              <a:off x="2134438" y="1507315"/>
              <a:ext cx="3349803" cy="3373559"/>
            </a:xfrm>
            <a:custGeom>
              <a:avLst/>
              <a:gdLst>
                <a:gd name="f0" fmla="val w"/>
                <a:gd name="f1" fmla="val h"/>
                <a:gd name="f2" fmla="val 0"/>
                <a:gd name="f3" fmla="val 9306"/>
                <a:gd name="f4" fmla="val 9372"/>
                <a:gd name="f5" fmla="val 6248"/>
                <a:gd name="f6" fmla="val 3124"/>
                <a:gd name="f7" fmla="val 3103"/>
                <a:gd name="f8" fmla="val 6204"/>
                <a:gd name="f9" fmla="*/ f0 1 9306"/>
                <a:gd name="f10" fmla="*/ f1 1 9372"/>
                <a:gd name="f11" fmla="val f2"/>
                <a:gd name="f12" fmla="val f3"/>
                <a:gd name="f13" fmla="val f4"/>
                <a:gd name="f14" fmla="+- f13 0 f11"/>
                <a:gd name="f15" fmla="+- f12 0 f11"/>
                <a:gd name="f16" fmla="*/ f15 1 9306"/>
                <a:gd name="f17" fmla="*/ f14 1 9372"/>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9306" h="9372">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FFFF99"/>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dirty="0">
                <a:solidFill>
                  <a:srgbClr val="000000"/>
                </a:solidFill>
                <a:latin typeface="Arial" pitchFamily="18"/>
                <a:ea typeface="Andale Sans UI" pitchFamily="2"/>
                <a:cs typeface="Tahoma" pitchFamily="2"/>
              </a:endParaRPr>
            </a:p>
          </p:txBody>
        </p:sp>
        <p:grpSp>
          <p:nvGrpSpPr>
            <p:cNvPr id="8" name="グループ化 7"/>
            <p:cNvGrpSpPr/>
            <p:nvPr/>
          </p:nvGrpSpPr>
          <p:grpSpPr>
            <a:xfrm>
              <a:off x="5151601" y="5412955"/>
              <a:ext cx="816120" cy="1028160"/>
              <a:chOff x="5151601" y="5412955"/>
              <a:chExt cx="816120" cy="1028160"/>
            </a:xfrm>
          </p:grpSpPr>
          <p:sp>
            <p:nvSpPr>
              <p:cNvPr id="9" name="フリーフォーム 8"/>
              <p:cNvSpPr/>
              <p:nvPr/>
            </p:nvSpPr>
            <p:spPr>
              <a:xfrm>
                <a:off x="5151601" y="5412955"/>
                <a:ext cx="816120" cy="1028160"/>
              </a:xfrm>
              <a:custGeom>
                <a:avLst/>
                <a:gdLst>
                  <a:gd name="f0" fmla="val w"/>
                  <a:gd name="f1" fmla="val h"/>
                  <a:gd name="f2" fmla="val 0"/>
                  <a:gd name="f3" fmla="val 2268"/>
                  <a:gd name="f4" fmla="val 2857"/>
                  <a:gd name="f5" fmla="val 757"/>
                  <a:gd name="f6" fmla="val 477"/>
                  <a:gd name="f7" fmla="val 1512"/>
                  <a:gd name="f8" fmla="val 952"/>
                  <a:gd name="f9" fmla="val 1429"/>
                  <a:gd name="f10" fmla="val 1906"/>
                  <a:gd name="f11" fmla="val 2383"/>
                  <a:gd name="f12" fmla="*/ f0 1 2268"/>
                  <a:gd name="f13" fmla="*/ f1 1 2857"/>
                  <a:gd name="f14" fmla="val f2"/>
                  <a:gd name="f15" fmla="val f3"/>
                  <a:gd name="f16" fmla="val f4"/>
                  <a:gd name="f17" fmla="+- f16 0 f14"/>
                  <a:gd name="f18" fmla="+- f15 0 f14"/>
                  <a:gd name="f19" fmla="*/ f18 1 2268"/>
                  <a:gd name="f20" fmla="*/ f17 1 2857"/>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268" h="2857">
                    <a:moveTo>
                      <a:pt x="f2" y="f2"/>
                    </a:moveTo>
                    <a:lnTo>
                      <a:pt x="f2" y="f2"/>
                    </a:lnTo>
                    <a:cubicBezTo>
                      <a:pt x="f5" y="f6"/>
                      <a:pt x="f7" y="f8"/>
                      <a:pt x="f3" y="f9"/>
                    </a:cubicBezTo>
                    <a:cubicBezTo>
                      <a:pt x="f7" y="f10"/>
                      <a:pt x="f5" y="f11"/>
                      <a:pt x="f2" y="f4"/>
                    </a:cubicBezTo>
                    <a:lnTo>
                      <a:pt x="f2" y="f4"/>
                    </a:lnTo>
                    <a:cubicBezTo>
                      <a:pt x="f2" y="f10"/>
                      <a:pt x="f2" y="f8"/>
                      <a:pt x="f2" y="f2"/>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 name="フリーフォーム 9"/>
              <p:cNvSpPr/>
              <p:nvPr/>
            </p:nvSpPr>
            <p:spPr>
              <a:xfrm>
                <a:off x="5415122" y="5869442"/>
                <a:ext cx="82076" cy="109078"/>
              </a:xfrm>
              <a:custGeom>
                <a:avLst/>
                <a:gdLst>
                  <a:gd name="f0" fmla="val w"/>
                  <a:gd name="f1" fmla="val h"/>
                  <a:gd name="f2" fmla="val 0"/>
                  <a:gd name="f3" fmla="val 229"/>
                  <a:gd name="f4" fmla="val 304"/>
                  <a:gd name="f5" fmla="val 203"/>
                  <a:gd name="f6" fmla="val 101"/>
                  <a:gd name="f7" fmla="val 13"/>
                  <a:gd name="f8" fmla="val 26"/>
                  <a:gd name="f9" fmla="val 39"/>
                  <a:gd name="f10" fmla="val 41"/>
                  <a:gd name="f11" fmla="val 84"/>
                  <a:gd name="f12" fmla="val 125"/>
                  <a:gd name="f13" fmla="val 90"/>
                  <a:gd name="f14" fmla="val 140"/>
                  <a:gd name="f15" fmla="val 191"/>
                  <a:gd name="f16" fmla="val 204"/>
                  <a:gd name="f17" fmla="val 216"/>
                  <a:gd name="f18" fmla="val 256"/>
                  <a:gd name="f19" fmla="val 209"/>
                  <a:gd name="f20" fmla="val 161"/>
                  <a:gd name="f21" fmla="*/ f0 1 229"/>
                  <a:gd name="f22" fmla="*/ f1 1 304"/>
                  <a:gd name="f23" fmla="val f2"/>
                  <a:gd name="f24" fmla="val f3"/>
                  <a:gd name="f25" fmla="val f4"/>
                  <a:gd name="f26" fmla="+- f25 0 f23"/>
                  <a:gd name="f27" fmla="+- f24 0 f23"/>
                  <a:gd name="f28" fmla="*/ f27 1 229"/>
                  <a:gd name="f29" fmla="*/ f26 1 30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29" h="304">
                    <a:moveTo>
                      <a:pt x="f2" y="f4"/>
                    </a:moveTo>
                    <a:cubicBezTo>
                      <a:pt x="f2" y="f5"/>
                      <a:pt x="f2" y="f6"/>
                      <a:pt x="f2" y="f2"/>
                    </a:cubicBezTo>
                    <a:cubicBezTo>
                      <a:pt x="f7" y="f2"/>
                      <a:pt x="f8" y="f2"/>
                      <a:pt x="f9" y="f2"/>
                    </a:cubicBezTo>
                    <a:cubicBezTo>
                      <a:pt x="f9" y="f10"/>
                      <a:pt x="f9" y="f11"/>
                      <a:pt x="f9" y="f12"/>
                    </a:cubicBezTo>
                    <a:cubicBezTo>
                      <a:pt x="f13" y="f12"/>
                      <a:pt x="f14" y="f12"/>
                      <a:pt x="f15" y="f12"/>
                    </a:cubicBezTo>
                    <a:cubicBezTo>
                      <a:pt x="f15" y="f11"/>
                      <a:pt x="f15" y="f10"/>
                      <a:pt x="f15" y="f2"/>
                    </a:cubicBezTo>
                    <a:cubicBezTo>
                      <a:pt x="f16" y="f2"/>
                      <a:pt x="f17" y="f2"/>
                      <a:pt x="f3" y="f2"/>
                    </a:cubicBezTo>
                    <a:cubicBezTo>
                      <a:pt x="f3" y="f6"/>
                      <a:pt x="f3" y="f5"/>
                      <a:pt x="f3" y="f4"/>
                    </a:cubicBezTo>
                    <a:cubicBezTo>
                      <a:pt x="f17" y="f4"/>
                      <a:pt x="f16" y="f4"/>
                      <a:pt x="f15" y="f4"/>
                    </a:cubicBezTo>
                    <a:cubicBezTo>
                      <a:pt x="f15" y="f18"/>
                      <a:pt x="f15" y="f19"/>
                      <a:pt x="f15" y="f20"/>
                    </a:cubicBezTo>
                    <a:cubicBezTo>
                      <a:pt x="f14" y="f20"/>
                      <a:pt x="f13" y="f20"/>
                      <a:pt x="f9" y="f20"/>
                    </a:cubicBezTo>
                    <a:cubicBezTo>
                      <a:pt x="f9" y="f19"/>
                      <a:pt x="f9" y="f18"/>
                      <a:pt x="f9"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 name="フリーフォーム 10"/>
              <p:cNvSpPr/>
              <p:nvPr/>
            </p:nvSpPr>
            <p:spPr>
              <a:xfrm>
                <a:off x="5522756" y="5869442"/>
                <a:ext cx="80284" cy="109078"/>
              </a:xfrm>
              <a:custGeom>
                <a:avLst/>
                <a:gdLst>
                  <a:gd name="f0" fmla="val w"/>
                  <a:gd name="f1" fmla="val h"/>
                  <a:gd name="f2" fmla="val 0"/>
                  <a:gd name="f3" fmla="val 224"/>
                  <a:gd name="f4" fmla="val 304"/>
                  <a:gd name="f5" fmla="val 203"/>
                  <a:gd name="f6" fmla="val 101"/>
                  <a:gd name="f7" fmla="val 37"/>
                  <a:gd name="f8" fmla="val 73"/>
                  <a:gd name="f9" fmla="val 110"/>
                  <a:gd name="f10" fmla="val 130"/>
                  <a:gd name="f11" fmla="val 144"/>
                  <a:gd name="f12" fmla="val 1"/>
                  <a:gd name="f13" fmla="val 155"/>
                  <a:gd name="f14" fmla="val 4"/>
                  <a:gd name="f15" fmla="val 170"/>
                  <a:gd name="f16" fmla="val 5"/>
                  <a:gd name="f17" fmla="val 182"/>
                  <a:gd name="f18" fmla="val 9"/>
                  <a:gd name="f19" fmla="val 191"/>
                  <a:gd name="f20" fmla="val 18"/>
                  <a:gd name="f21" fmla="val 200"/>
                  <a:gd name="f22" fmla="val 27"/>
                  <a:gd name="f23" fmla="val 209"/>
                  <a:gd name="f24" fmla="val 34"/>
                  <a:gd name="f25" fmla="val 215"/>
                  <a:gd name="f26" fmla="val 47"/>
                  <a:gd name="f27" fmla="val 221"/>
                  <a:gd name="f28" fmla="val 60"/>
                  <a:gd name="f29" fmla="val 72"/>
                  <a:gd name="f30" fmla="val 89"/>
                  <a:gd name="f31" fmla="val 114"/>
                  <a:gd name="f32" fmla="val 216"/>
                  <a:gd name="f33" fmla="val 136"/>
                  <a:gd name="f34" fmla="val 199"/>
                  <a:gd name="f35" fmla="val 153"/>
                  <a:gd name="f36" fmla="val 181"/>
                  <a:gd name="f37" fmla="val 113"/>
                  <a:gd name="f38" fmla="val 90"/>
                  <a:gd name="f39" fmla="val 64"/>
                  <a:gd name="f40" fmla="val 39"/>
                  <a:gd name="f41" fmla="val 222"/>
                  <a:gd name="f42" fmla="val 264"/>
                  <a:gd name="f43" fmla="val 26"/>
                  <a:gd name="f44" fmla="val 13"/>
                  <a:gd name="f45" fmla="val 145"/>
                  <a:gd name="f46" fmla="val 138"/>
                  <a:gd name="f47" fmla="val 157"/>
                  <a:gd name="f48" fmla="val 140"/>
                  <a:gd name="f49" fmla="val 168"/>
                  <a:gd name="f50" fmla="val 179"/>
                  <a:gd name="f51" fmla="val 120"/>
                  <a:gd name="f52" fmla="val 184"/>
                  <a:gd name="f53" fmla="val 106"/>
                  <a:gd name="f54" fmla="val 76"/>
                  <a:gd name="f55" fmla="val 65"/>
                  <a:gd name="f56" fmla="val 173"/>
                  <a:gd name="f57" fmla="val 57"/>
                  <a:gd name="f58" fmla="val 165"/>
                  <a:gd name="f59" fmla="val 49"/>
                  <a:gd name="f60" fmla="val 161"/>
                  <a:gd name="f61" fmla="val 40"/>
                  <a:gd name="f62" fmla="val 150"/>
                  <a:gd name="f63" fmla="val 38"/>
                  <a:gd name="f64" fmla="val 143"/>
                  <a:gd name="f65" fmla="val 131"/>
                  <a:gd name="f66" fmla="val 35"/>
                  <a:gd name="f67" fmla="val 71"/>
                  <a:gd name="f68" fmla="val 109"/>
                  <a:gd name="f69" fmla="*/ f0 1 224"/>
                  <a:gd name="f70" fmla="*/ f1 1 304"/>
                  <a:gd name="f71" fmla="val f2"/>
                  <a:gd name="f72" fmla="val f3"/>
                  <a:gd name="f73" fmla="val f4"/>
                  <a:gd name="f74" fmla="+- f73 0 f71"/>
                  <a:gd name="f75" fmla="+- f72 0 f71"/>
                  <a:gd name="f76" fmla="*/ f75 1 224"/>
                  <a:gd name="f77" fmla="*/ f74 1 304"/>
                  <a:gd name="f78" fmla="*/ f71 1 f76"/>
                  <a:gd name="f79" fmla="*/ f72 1 f76"/>
                  <a:gd name="f80" fmla="*/ f71 1 f77"/>
                  <a:gd name="f81" fmla="*/ f73 1 f77"/>
                  <a:gd name="f82" fmla="*/ f78 f69 1"/>
                  <a:gd name="f83" fmla="*/ f79 f69 1"/>
                  <a:gd name="f84" fmla="*/ f81 f70 1"/>
                  <a:gd name="f85" fmla="*/ f80 f70 1"/>
                </a:gdLst>
                <a:ahLst/>
                <a:cxnLst>
                  <a:cxn ang="3cd4">
                    <a:pos x="hc" y="t"/>
                  </a:cxn>
                  <a:cxn ang="0">
                    <a:pos x="r" y="vc"/>
                  </a:cxn>
                  <a:cxn ang="cd4">
                    <a:pos x="hc" y="b"/>
                  </a:cxn>
                  <a:cxn ang="cd2">
                    <a:pos x="l" y="vc"/>
                  </a:cxn>
                </a:cxnLst>
                <a:rect l="f82" t="f85" r="f83" b="f84"/>
                <a:pathLst>
                  <a:path w="224" h="304">
                    <a:moveTo>
                      <a:pt x="f2" y="f4"/>
                    </a:moveTo>
                    <a:cubicBezTo>
                      <a:pt x="f2" y="f5"/>
                      <a:pt x="f2" y="f6"/>
                      <a:pt x="f2" y="f2"/>
                    </a:cubicBezTo>
                    <a:cubicBezTo>
                      <a:pt x="f7" y="f2"/>
                      <a:pt x="f8" y="f2"/>
                      <a:pt x="f9" y="f2"/>
                    </a:cubicBezTo>
                    <a:cubicBezTo>
                      <a:pt x="f10" y="f2"/>
                      <a:pt x="f11" y="f12"/>
                      <a:pt x="f13" y="f14"/>
                    </a:cubicBezTo>
                    <a:cubicBezTo>
                      <a:pt x="f15" y="f16"/>
                      <a:pt x="f17" y="f18"/>
                      <a:pt x="f19" y="f20"/>
                    </a:cubicBezTo>
                    <a:cubicBezTo>
                      <a:pt x="f21" y="f22"/>
                      <a:pt x="f23" y="f24"/>
                      <a:pt x="f25" y="f26"/>
                    </a:cubicBezTo>
                    <a:cubicBezTo>
                      <a:pt x="f27" y="f28"/>
                      <a:pt x="f3" y="f29"/>
                      <a:pt x="f3" y="f30"/>
                    </a:cubicBezTo>
                    <a:cubicBezTo>
                      <a:pt x="f3" y="f31"/>
                      <a:pt x="f32" y="f33"/>
                      <a:pt x="f34" y="f35"/>
                    </a:cubicBezTo>
                    <a:cubicBezTo>
                      <a:pt x="f17" y="f15"/>
                      <a:pt x="f13" y="f36"/>
                      <a:pt x="f37" y="f36"/>
                    </a:cubicBezTo>
                    <a:cubicBezTo>
                      <a:pt x="f38" y="f36"/>
                      <a:pt x="f39" y="f36"/>
                      <a:pt x="f40" y="f36"/>
                    </a:cubicBezTo>
                    <a:cubicBezTo>
                      <a:pt x="f40" y="f41"/>
                      <a:pt x="f40" y="f42"/>
                      <a:pt x="f40" y="f4"/>
                    </a:cubicBezTo>
                    <a:cubicBezTo>
                      <a:pt x="f43" y="f4"/>
                      <a:pt x="f44" y="f4"/>
                      <a:pt x="f2" y="f4"/>
                    </a:cubicBezTo>
                    <a:close/>
                    <a:moveTo>
                      <a:pt x="f40" y="f45"/>
                    </a:moveTo>
                    <a:cubicBezTo>
                      <a:pt x="f39" y="f45"/>
                      <a:pt x="f38" y="f45"/>
                      <a:pt x="f31" y="f45"/>
                    </a:cubicBezTo>
                    <a:cubicBezTo>
                      <a:pt x="f46" y="f45"/>
                      <a:pt x="f47" y="f48"/>
                      <a:pt x="f49" y="f10"/>
                    </a:cubicBezTo>
                    <a:cubicBezTo>
                      <a:pt x="f50" y="f51"/>
                      <a:pt x="f52" y="f53"/>
                      <a:pt x="f52" y="f38"/>
                    </a:cubicBezTo>
                    <a:cubicBezTo>
                      <a:pt x="f52" y="f54"/>
                      <a:pt x="f36" y="f55"/>
                      <a:pt x="f56" y="f57"/>
                    </a:cubicBezTo>
                    <a:cubicBezTo>
                      <a:pt x="f58" y="f59"/>
                      <a:pt x="f60" y="f61"/>
                      <a:pt x="f62" y="f63"/>
                    </a:cubicBezTo>
                    <a:cubicBezTo>
                      <a:pt x="f64" y="f7"/>
                      <a:pt x="f65" y="f66"/>
                      <a:pt x="f37" y="f66"/>
                    </a:cubicBezTo>
                    <a:cubicBezTo>
                      <a:pt x="f38" y="f66"/>
                      <a:pt x="f39" y="f66"/>
                      <a:pt x="f40" y="f66"/>
                    </a:cubicBezTo>
                    <a:cubicBezTo>
                      <a:pt x="f40" y="f67"/>
                      <a:pt x="f40" y="f68"/>
                      <a:pt x="f40" y="f4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 name="フリーフォーム 11"/>
              <p:cNvSpPr/>
              <p:nvPr/>
            </p:nvSpPr>
            <p:spPr>
              <a:xfrm>
                <a:off x="5615997" y="5868719"/>
                <a:ext cx="92518" cy="113038"/>
              </a:xfrm>
              <a:custGeom>
                <a:avLst/>
                <a:gdLst>
                  <a:gd name="f0" fmla="val w"/>
                  <a:gd name="f1" fmla="val h"/>
                  <a:gd name="f2" fmla="val 0"/>
                  <a:gd name="f3" fmla="val 258"/>
                  <a:gd name="f4" fmla="val 315"/>
                  <a:gd name="f5" fmla="val 220"/>
                  <a:gd name="f6" fmla="val 203"/>
                  <a:gd name="f7" fmla="val 234"/>
                  <a:gd name="f8" fmla="val 207"/>
                  <a:gd name="f9" fmla="val 247"/>
                  <a:gd name="f10" fmla="val 211"/>
                  <a:gd name="f11" fmla="val 214"/>
                  <a:gd name="f12" fmla="val 250"/>
                  <a:gd name="f13" fmla="val 245"/>
                  <a:gd name="f14" fmla="val 236"/>
                  <a:gd name="f15" fmla="val 271"/>
                  <a:gd name="f16" fmla="val 216"/>
                  <a:gd name="f17" fmla="val 289"/>
                  <a:gd name="f18" fmla="val 196"/>
                  <a:gd name="f19" fmla="val 307"/>
                  <a:gd name="f20" fmla="val 169"/>
                  <a:gd name="f21" fmla="val 138"/>
                  <a:gd name="f22" fmla="val 106"/>
                  <a:gd name="f23" fmla="val 80"/>
                  <a:gd name="f24" fmla="val 309"/>
                  <a:gd name="f25" fmla="val 60"/>
                  <a:gd name="f26" fmla="val 296"/>
                  <a:gd name="f27" fmla="val 40"/>
                  <a:gd name="f28" fmla="val 283"/>
                  <a:gd name="f29" fmla="val 26"/>
                  <a:gd name="f30" fmla="val 263"/>
                  <a:gd name="f31" fmla="val 15"/>
                  <a:gd name="f32" fmla="val 237"/>
                  <a:gd name="f33" fmla="val 4"/>
                  <a:gd name="f34" fmla="val 184"/>
                  <a:gd name="f35" fmla="val 156"/>
                  <a:gd name="f36" fmla="val 124"/>
                  <a:gd name="f37" fmla="val 5"/>
                  <a:gd name="f38" fmla="val 96"/>
                  <a:gd name="f39" fmla="val 17"/>
                  <a:gd name="f40" fmla="val 72"/>
                  <a:gd name="f41" fmla="val 29"/>
                  <a:gd name="f42" fmla="val 48"/>
                  <a:gd name="f43" fmla="val 46"/>
                  <a:gd name="f44" fmla="val 31"/>
                  <a:gd name="f45" fmla="val 68"/>
                  <a:gd name="f46" fmla="val 19"/>
                  <a:gd name="f47" fmla="val 90"/>
                  <a:gd name="f48" fmla="val 7"/>
                  <a:gd name="f49" fmla="val 112"/>
                  <a:gd name="f50" fmla="val 168"/>
                  <a:gd name="f51" fmla="val 192"/>
                  <a:gd name="f52" fmla="val 212"/>
                  <a:gd name="f53" fmla="val 24"/>
                  <a:gd name="f54" fmla="val 232"/>
                  <a:gd name="f55" fmla="val 41"/>
                  <a:gd name="f56" fmla="val 254"/>
                  <a:gd name="f57" fmla="val 89"/>
                  <a:gd name="f58" fmla="val 241"/>
                  <a:gd name="f59" fmla="val 92"/>
                  <a:gd name="f60" fmla="val 228"/>
                  <a:gd name="f61" fmla="val 94"/>
                  <a:gd name="f62" fmla="val 98"/>
                  <a:gd name="f63" fmla="val 209"/>
                  <a:gd name="f64" fmla="val 76"/>
                  <a:gd name="f65" fmla="val 199"/>
                  <a:gd name="f66" fmla="val 185"/>
                  <a:gd name="f67" fmla="val 50"/>
                  <a:gd name="f68" fmla="val 171"/>
                  <a:gd name="f69" fmla="val 157"/>
                  <a:gd name="f70" fmla="val 34"/>
                  <a:gd name="f71" fmla="val 116"/>
                  <a:gd name="f72" fmla="val 97"/>
                  <a:gd name="f73" fmla="val 39"/>
                  <a:gd name="f74" fmla="val 81"/>
                  <a:gd name="f75" fmla="val 51"/>
                  <a:gd name="f76" fmla="val 65"/>
                  <a:gd name="f77" fmla="val 63"/>
                  <a:gd name="f78" fmla="val 55"/>
                  <a:gd name="f79" fmla="val 78"/>
                  <a:gd name="f80" fmla="val 45"/>
                  <a:gd name="f81" fmla="val 135"/>
                  <a:gd name="f82" fmla="val 181"/>
                  <a:gd name="f83" fmla="val 44"/>
                  <a:gd name="f84" fmla="val 204"/>
                  <a:gd name="f85" fmla="val 223"/>
                  <a:gd name="f86" fmla="val 58"/>
                  <a:gd name="f87" fmla="val 242"/>
                  <a:gd name="f88" fmla="val 70"/>
                  <a:gd name="f89" fmla="val 256"/>
                  <a:gd name="f90" fmla="val 85"/>
                  <a:gd name="f91" fmla="val 267"/>
                  <a:gd name="f92" fmla="val 100"/>
                  <a:gd name="f93" fmla="val 278"/>
                  <a:gd name="f94" fmla="val 117"/>
                  <a:gd name="f95" fmla="val 281"/>
                  <a:gd name="f96" fmla="val 173"/>
                  <a:gd name="f97" fmla="val 275"/>
                  <a:gd name="f98" fmla="val 190"/>
                  <a:gd name="f99" fmla="val 262"/>
                  <a:gd name="f100" fmla="val 249"/>
                  <a:gd name="f101" fmla="val 215"/>
                  <a:gd name="f102" fmla="*/ f0 1 258"/>
                  <a:gd name="f103" fmla="*/ f1 1 315"/>
                  <a:gd name="f104" fmla="val f2"/>
                  <a:gd name="f105" fmla="val f3"/>
                  <a:gd name="f106" fmla="val f4"/>
                  <a:gd name="f107" fmla="+- f106 0 f104"/>
                  <a:gd name="f108" fmla="+- f105 0 f104"/>
                  <a:gd name="f109" fmla="*/ f108 1 258"/>
                  <a:gd name="f110" fmla="*/ f107 1 315"/>
                  <a:gd name="f111" fmla="*/ f104 1 f109"/>
                  <a:gd name="f112" fmla="*/ f105 1 f109"/>
                  <a:gd name="f113" fmla="*/ f104 1 f110"/>
                  <a:gd name="f114" fmla="*/ f106 1 f110"/>
                  <a:gd name="f115" fmla="*/ f111 f102 1"/>
                  <a:gd name="f116" fmla="*/ f112 f102 1"/>
                  <a:gd name="f117" fmla="*/ f114 f103 1"/>
                  <a:gd name="f118" fmla="*/ f113 f103 1"/>
                </a:gdLst>
                <a:ahLst/>
                <a:cxnLst>
                  <a:cxn ang="3cd4">
                    <a:pos x="hc" y="t"/>
                  </a:cxn>
                  <a:cxn ang="0">
                    <a:pos x="r" y="vc"/>
                  </a:cxn>
                  <a:cxn ang="cd4">
                    <a:pos x="hc" y="b"/>
                  </a:cxn>
                  <a:cxn ang="cd2">
                    <a:pos x="l" y="vc"/>
                  </a:cxn>
                </a:cxnLst>
                <a:rect l="f115" t="f118" r="f116" b="f117"/>
                <a:pathLst>
                  <a:path w="258" h="315">
                    <a:moveTo>
                      <a:pt x="f5" y="f6"/>
                    </a:moveTo>
                    <a:cubicBezTo>
                      <a:pt x="f7" y="f8"/>
                      <a:pt x="f9" y="f10"/>
                      <a:pt x="f3" y="f11"/>
                    </a:cubicBezTo>
                    <a:cubicBezTo>
                      <a:pt x="f12" y="f13"/>
                      <a:pt x="f14" y="f15"/>
                      <a:pt x="f16" y="f17"/>
                    </a:cubicBezTo>
                    <a:cubicBezTo>
                      <a:pt x="f18" y="f19"/>
                      <a:pt x="f20" y="f4"/>
                      <a:pt x="f21" y="f4"/>
                    </a:cubicBezTo>
                    <a:cubicBezTo>
                      <a:pt x="f22" y="f4"/>
                      <a:pt x="f23" y="f24"/>
                      <a:pt x="f25" y="f26"/>
                    </a:cubicBezTo>
                    <a:cubicBezTo>
                      <a:pt x="f27" y="f28"/>
                      <a:pt x="f29" y="f30"/>
                      <a:pt x="f31" y="f32"/>
                    </a:cubicBezTo>
                    <a:cubicBezTo>
                      <a:pt x="f33" y="f10"/>
                      <a:pt x="f2" y="f34"/>
                      <a:pt x="f2" y="f35"/>
                    </a:cubicBezTo>
                    <a:cubicBezTo>
                      <a:pt x="f2" y="f36"/>
                      <a:pt x="f37" y="f38"/>
                      <a:pt x="f39" y="f40"/>
                    </a:cubicBezTo>
                    <a:cubicBezTo>
                      <a:pt x="f41" y="f42"/>
                      <a:pt x="f43" y="f44"/>
                      <a:pt x="f45" y="f46"/>
                    </a:cubicBezTo>
                    <a:cubicBezTo>
                      <a:pt x="f47" y="f48"/>
                      <a:pt x="f49" y="f2"/>
                      <a:pt x="f21" y="f2"/>
                    </a:cubicBezTo>
                    <a:cubicBezTo>
                      <a:pt x="f50" y="f2"/>
                      <a:pt x="f51" y="f48"/>
                      <a:pt x="f52" y="f53"/>
                    </a:cubicBezTo>
                    <a:cubicBezTo>
                      <a:pt x="f54" y="f55"/>
                      <a:pt x="f9" y="f25"/>
                      <a:pt x="f56" y="f57"/>
                    </a:cubicBezTo>
                    <a:cubicBezTo>
                      <a:pt x="f58" y="f59"/>
                      <a:pt x="f60" y="f61"/>
                      <a:pt x="f16" y="f62"/>
                    </a:cubicBezTo>
                    <a:cubicBezTo>
                      <a:pt x="f63" y="f64"/>
                      <a:pt x="f65" y="f25"/>
                      <a:pt x="f66" y="f67"/>
                    </a:cubicBezTo>
                    <a:cubicBezTo>
                      <a:pt x="f68" y="f27"/>
                      <a:pt x="f69" y="f70"/>
                      <a:pt x="f21" y="f70"/>
                    </a:cubicBezTo>
                    <a:cubicBezTo>
                      <a:pt x="f71" y="f70"/>
                      <a:pt x="f72" y="f73"/>
                      <a:pt x="f74" y="f75"/>
                    </a:cubicBezTo>
                    <a:cubicBezTo>
                      <a:pt x="f76" y="f77"/>
                      <a:pt x="f78" y="f79"/>
                      <a:pt x="f67" y="f72"/>
                    </a:cubicBezTo>
                    <a:cubicBezTo>
                      <a:pt x="f80" y="f71"/>
                      <a:pt x="f27" y="f81"/>
                      <a:pt x="f27" y="f35"/>
                    </a:cubicBezTo>
                    <a:cubicBezTo>
                      <a:pt x="f27" y="f82"/>
                      <a:pt x="f83" y="f84"/>
                      <a:pt x="f75" y="f85"/>
                    </a:cubicBezTo>
                    <a:cubicBezTo>
                      <a:pt x="f86" y="f87"/>
                      <a:pt x="f88" y="f89"/>
                      <a:pt x="f90" y="f91"/>
                    </a:cubicBezTo>
                    <a:cubicBezTo>
                      <a:pt x="f92" y="f93"/>
                      <a:pt x="f94" y="f95"/>
                      <a:pt x="f81" y="f95"/>
                    </a:cubicBezTo>
                    <a:cubicBezTo>
                      <a:pt x="f35" y="f95"/>
                      <a:pt x="f96" y="f97"/>
                      <a:pt x="f98" y="f99"/>
                    </a:cubicBezTo>
                    <a:cubicBezTo>
                      <a:pt x="f8" y="f100"/>
                      <a:pt x="f101" y="f60"/>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13" name="グループ化 12"/>
            <p:cNvGrpSpPr/>
            <p:nvPr/>
          </p:nvGrpSpPr>
          <p:grpSpPr>
            <a:xfrm>
              <a:off x="4070158" y="5774756"/>
              <a:ext cx="765718" cy="327236"/>
              <a:chOff x="4070158" y="5774756"/>
              <a:chExt cx="765718" cy="327236"/>
            </a:xfrm>
          </p:grpSpPr>
          <p:sp>
            <p:nvSpPr>
              <p:cNvPr id="14" name="フリーフォーム 13"/>
              <p:cNvSpPr/>
              <p:nvPr/>
            </p:nvSpPr>
            <p:spPr>
              <a:xfrm>
                <a:off x="4070158" y="5774756"/>
                <a:ext cx="765718" cy="327236"/>
              </a:xfrm>
              <a:custGeom>
                <a:avLst/>
                <a:gdLst>
                  <a:gd name="f0" fmla="val w"/>
                  <a:gd name="f1" fmla="val h"/>
                  <a:gd name="f2" fmla="val 0"/>
                  <a:gd name="f3" fmla="val 2128"/>
                  <a:gd name="f4" fmla="val 910"/>
                  <a:gd name="f5" fmla="val 607"/>
                  <a:gd name="f6" fmla="val 303"/>
                  <a:gd name="f7" fmla="val 709"/>
                  <a:gd name="f8" fmla="val 1419"/>
                  <a:gd name="f9" fmla="*/ f0 1 2128"/>
                  <a:gd name="f10" fmla="*/ f1 1 910"/>
                  <a:gd name="f11" fmla="val f2"/>
                  <a:gd name="f12" fmla="val f3"/>
                  <a:gd name="f13" fmla="val f4"/>
                  <a:gd name="f14" fmla="+- f13 0 f11"/>
                  <a:gd name="f15" fmla="+- f12 0 f11"/>
                  <a:gd name="f16" fmla="*/ f15 1 2128"/>
                  <a:gd name="f17" fmla="*/ f14 1 91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128" h="910">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 name="フリーフォーム 14"/>
              <p:cNvSpPr/>
              <p:nvPr/>
            </p:nvSpPr>
            <p:spPr>
              <a:xfrm>
                <a:off x="4133161" y="5898602"/>
                <a:ext cx="56875" cy="77038"/>
              </a:xfrm>
              <a:custGeom>
                <a:avLst/>
                <a:gdLst>
                  <a:gd name="f0" fmla="val w"/>
                  <a:gd name="f1" fmla="val h"/>
                  <a:gd name="f2" fmla="val 0"/>
                  <a:gd name="f3" fmla="val 159"/>
                  <a:gd name="f4" fmla="val 215"/>
                  <a:gd name="f5" fmla="val 132"/>
                  <a:gd name="f6" fmla="val 142"/>
                  <a:gd name="f7" fmla="val 151"/>
                  <a:gd name="f8" fmla="val 40"/>
                  <a:gd name="f9" fmla="val 83"/>
                  <a:gd name="f10" fmla="val 123"/>
                  <a:gd name="f11" fmla="val 144"/>
                  <a:gd name="f12" fmla="val 157"/>
                  <a:gd name="f13" fmla="val 152"/>
                  <a:gd name="f14" fmla="val 173"/>
                  <a:gd name="f15" fmla="val 147"/>
                  <a:gd name="f16" fmla="val 187"/>
                  <a:gd name="f17" fmla="val 140"/>
                  <a:gd name="f18" fmla="val 195"/>
                  <a:gd name="f19" fmla="val 127"/>
                  <a:gd name="f20" fmla="val 203"/>
                  <a:gd name="f21" fmla="val 114"/>
                  <a:gd name="f22" fmla="val 211"/>
                  <a:gd name="f23" fmla="val 100"/>
                  <a:gd name="f24" fmla="val 80"/>
                  <a:gd name="f25" fmla="val 60"/>
                  <a:gd name="f26" fmla="val 46"/>
                  <a:gd name="f27" fmla="val 212"/>
                  <a:gd name="f28" fmla="val 34"/>
                  <a:gd name="f29" fmla="val 205"/>
                  <a:gd name="f30" fmla="val 22"/>
                  <a:gd name="f31" fmla="val 198"/>
                  <a:gd name="f32" fmla="val 13"/>
                  <a:gd name="f33" fmla="val 188"/>
                  <a:gd name="f34" fmla="val 7"/>
                  <a:gd name="f35" fmla="val 176"/>
                  <a:gd name="f36" fmla="val 1"/>
                  <a:gd name="f37" fmla="val 164"/>
                  <a:gd name="f38" fmla="val 145"/>
                  <a:gd name="f39" fmla="val 8"/>
                  <a:gd name="f40" fmla="val 18"/>
                  <a:gd name="f41" fmla="val 26"/>
                  <a:gd name="f42" fmla="val 28"/>
                  <a:gd name="f43" fmla="val 155"/>
                  <a:gd name="f44" fmla="val 32"/>
                  <a:gd name="f45" fmla="val 162"/>
                  <a:gd name="f46" fmla="val 36"/>
                  <a:gd name="f47" fmla="val 169"/>
                  <a:gd name="f48" fmla="val 179"/>
                  <a:gd name="f49" fmla="val 48"/>
                  <a:gd name="f50" fmla="val 183"/>
                  <a:gd name="f51" fmla="val 56"/>
                  <a:gd name="f52" fmla="val 67"/>
                  <a:gd name="f53" fmla="val 190"/>
                  <a:gd name="f54" fmla="val 78"/>
                  <a:gd name="f55" fmla="val 98"/>
                  <a:gd name="f56" fmla="val 111"/>
                  <a:gd name="f57" fmla="val 185"/>
                  <a:gd name="f58" fmla="val 120"/>
                  <a:gd name="f59" fmla="val 129"/>
                  <a:gd name="f60" fmla="val 167"/>
                  <a:gd name="f61" fmla="val 149"/>
                  <a:gd name="f62" fmla="*/ f0 1 159"/>
                  <a:gd name="f63" fmla="*/ f1 1 215"/>
                  <a:gd name="f64" fmla="val f2"/>
                  <a:gd name="f65" fmla="val f3"/>
                  <a:gd name="f66" fmla="val f4"/>
                  <a:gd name="f67" fmla="+- f66 0 f64"/>
                  <a:gd name="f68" fmla="+- f65 0 f64"/>
                  <a:gd name="f69" fmla="*/ f68 1 159"/>
                  <a:gd name="f70" fmla="*/ f67 1 215"/>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159" h="215">
                    <a:moveTo>
                      <a:pt x="f5" y="f2"/>
                    </a:moveTo>
                    <a:cubicBezTo>
                      <a:pt x="f6" y="f2"/>
                      <a:pt x="f7" y="f2"/>
                      <a:pt x="f3" y="f2"/>
                    </a:cubicBezTo>
                    <a:cubicBezTo>
                      <a:pt x="f3" y="f8"/>
                      <a:pt x="f3" y="f9"/>
                      <a:pt x="f3" y="f10"/>
                    </a:cubicBezTo>
                    <a:cubicBezTo>
                      <a:pt x="f3" y="f11"/>
                      <a:pt x="f12" y="f3"/>
                      <a:pt x="f13" y="f14"/>
                    </a:cubicBezTo>
                    <a:cubicBezTo>
                      <a:pt x="f15" y="f16"/>
                      <a:pt x="f17" y="f18"/>
                      <a:pt x="f19" y="f20"/>
                    </a:cubicBezTo>
                    <a:cubicBezTo>
                      <a:pt x="f21" y="f22"/>
                      <a:pt x="f23" y="f4"/>
                      <a:pt x="f24" y="f4"/>
                    </a:cubicBezTo>
                    <a:cubicBezTo>
                      <a:pt x="f25" y="f4"/>
                      <a:pt x="f26" y="f27"/>
                      <a:pt x="f28" y="f29"/>
                    </a:cubicBezTo>
                    <a:cubicBezTo>
                      <a:pt x="f30" y="f31"/>
                      <a:pt x="f32" y="f33"/>
                      <a:pt x="f34" y="f35"/>
                    </a:cubicBezTo>
                    <a:cubicBezTo>
                      <a:pt x="f36" y="f37"/>
                      <a:pt x="f2" y="f38"/>
                      <a:pt x="f2" y="f10"/>
                    </a:cubicBezTo>
                    <a:cubicBezTo>
                      <a:pt x="f2" y="f9"/>
                      <a:pt x="f2" y="f8"/>
                      <a:pt x="f2" y="f2"/>
                    </a:cubicBezTo>
                    <a:cubicBezTo>
                      <a:pt x="f39" y="f2"/>
                      <a:pt x="f40" y="f2"/>
                      <a:pt x="f41" y="f2"/>
                    </a:cubicBezTo>
                    <a:cubicBezTo>
                      <a:pt x="f41" y="f8"/>
                      <a:pt x="f41" y="f9"/>
                      <a:pt x="f41" y="f10"/>
                    </a:cubicBezTo>
                    <a:cubicBezTo>
                      <a:pt x="f41" y="f17"/>
                      <a:pt x="f42" y="f43"/>
                      <a:pt x="f44" y="f45"/>
                    </a:cubicBezTo>
                    <a:cubicBezTo>
                      <a:pt x="f46" y="f47"/>
                      <a:pt x="f8" y="f48"/>
                      <a:pt x="f49" y="f50"/>
                    </a:cubicBezTo>
                    <a:cubicBezTo>
                      <a:pt x="f51" y="f16"/>
                      <a:pt x="f52" y="f53"/>
                      <a:pt x="f54" y="f53"/>
                    </a:cubicBezTo>
                    <a:cubicBezTo>
                      <a:pt x="f55" y="f53"/>
                      <a:pt x="f56" y="f57"/>
                      <a:pt x="f58" y="f35"/>
                    </a:cubicBezTo>
                    <a:cubicBezTo>
                      <a:pt x="f59" y="f60"/>
                      <a:pt x="f5" y="f61"/>
                      <a:pt x="f5" y="f10"/>
                    </a:cubicBezTo>
                    <a:cubicBezTo>
                      <a:pt x="f5" y="f9"/>
                      <a:pt x="f5" y="f8"/>
                      <a:pt x="f5" y="f2"/>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 name="フリーフォーム 15"/>
              <p:cNvSpPr/>
              <p:nvPr/>
            </p:nvSpPr>
            <p:spPr>
              <a:xfrm>
                <a:off x="4205883" y="5919478"/>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 name="フリーフォーム 16"/>
              <p:cNvSpPr/>
              <p:nvPr/>
            </p:nvSpPr>
            <p:spPr>
              <a:xfrm>
                <a:off x="4259878" y="5942521"/>
                <a:ext cx="27715" cy="9363"/>
              </a:xfrm>
              <a:custGeom>
                <a:avLst/>
                <a:gdLst>
                  <a:gd name="f0" fmla="val w"/>
                  <a:gd name="f1" fmla="val h"/>
                  <a:gd name="f2" fmla="val 0"/>
                  <a:gd name="f3" fmla="val 78"/>
                  <a:gd name="f4" fmla="val 27"/>
                  <a:gd name="f5" fmla="val 18"/>
                  <a:gd name="f6" fmla="val 8"/>
                  <a:gd name="f7" fmla="val 26"/>
                  <a:gd name="f8" fmla="val 51"/>
                  <a:gd name="f9" fmla="*/ f0 1 78"/>
                  <a:gd name="f10" fmla="*/ f1 1 27"/>
                  <a:gd name="f11" fmla="val f2"/>
                  <a:gd name="f12" fmla="val f3"/>
                  <a:gd name="f13" fmla="val f4"/>
                  <a:gd name="f14" fmla="+- f13 0 f11"/>
                  <a:gd name="f15" fmla="+- f12 0 f11"/>
                  <a:gd name="f16" fmla="*/ f15 1 78"/>
                  <a:gd name="f17" fmla="*/ f14 1 2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78" h="2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 name="フリーフォーム 17"/>
              <p:cNvSpPr/>
              <p:nvPr/>
            </p:nvSpPr>
            <p:spPr>
              <a:xfrm>
                <a:off x="4294443" y="5919478"/>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 name="フリーフォーム 18"/>
              <p:cNvSpPr/>
              <p:nvPr/>
            </p:nvSpPr>
            <p:spPr>
              <a:xfrm>
                <a:off x="4345201" y="5919478"/>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 name="フリーフォーム 19"/>
              <p:cNvSpPr/>
              <p:nvPr/>
            </p:nvSpPr>
            <p:spPr>
              <a:xfrm>
                <a:off x="4406036" y="5919478"/>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 name="フリーフォーム 20"/>
              <p:cNvSpPr/>
              <p:nvPr/>
            </p:nvSpPr>
            <p:spPr>
              <a:xfrm>
                <a:off x="4456438" y="5919834"/>
                <a:ext cx="48243" cy="54717"/>
              </a:xfrm>
              <a:custGeom>
                <a:avLst/>
                <a:gdLst>
                  <a:gd name="f0" fmla="val w"/>
                  <a:gd name="f1" fmla="val h"/>
                  <a:gd name="f2" fmla="val 0"/>
                  <a:gd name="f3" fmla="val 135"/>
                  <a:gd name="f4" fmla="val 153"/>
                  <a:gd name="f5" fmla="val 55"/>
                  <a:gd name="f6" fmla="val 37"/>
                  <a:gd name="f7" fmla="val 103"/>
                  <a:gd name="f8" fmla="val 18"/>
                  <a:gd name="f9" fmla="val 51"/>
                  <a:gd name="f10" fmla="val 8"/>
                  <a:gd name="f11" fmla="val 26"/>
                  <a:gd name="f12" fmla="val 31"/>
                  <a:gd name="f13" fmla="val 47"/>
                  <a:gd name="f14" fmla="val 61"/>
                  <a:gd name="f15" fmla="val 58"/>
                  <a:gd name="f16" fmla="val 92"/>
                  <a:gd name="f17" fmla="val 101"/>
                  <a:gd name="f18" fmla="val 65"/>
                  <a:gd name="f19" fmla="val 112"/>
                  <a:gd name="f20" fmla="val 68"/>
                  <a:gd name="f21" fmla="val 123"/>
                  <a:gd name="f22" fmla="val 70"/>
                  <a:gd name="f23" fmla="val 114"/>
                  <a:gd name="f24" fmla="val 73"/>
                  <a:gd name="f25" fmla="val 104"/>
                  <a:gd name="f26" fmla="val 77"/>
                  <a:gd name="f27" fmla="val 93"/>
                  <a:gd name="f28" fmla="val 89"/>
                  <a:gd name="f29" fmla="val 99"/>
                  <a:gd name="f30" fmla="val 110"/>
                  <a:gd name="f31" fmla="val 118"/>
                  <a:gd name="f32" fmla="val 126"/>
                  <a:gd name="f33" fmla="val 117"/>
                  <a:gd name="f34" fmla="val 79"/>
                  <a:gd name="f35" fmla="val 72"/>
                  <a:gd name="f36" fmla="val 64"/>
                  <a:gd name="f37" fmla="*/ f0 1 135"/>
                  <a:gd name="f38" fmla="*/ f1 1 153"/>
                  <a:gd name="f39" fmla="val f2"/>
                  <a:gd name="f40" fmla="val f3"/>
                  <a:gd name="f41" fmla="val f4"/>
                  <a:gd name="f42" fmla="+- f41 0 f39"/>
                  <a:gd name="f43" fmla="+- f40 0 f39"/>
                  <a:gd name="f44" fmla="*/ f43 1 135"/>
                  <a:gd name="f45" fmla="*/ f42 1 153"/>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135" h="153">
                    <a:moveTo>
                      <a:pt x="f5" y="f4"/>
                    </a:moveTo>
                    <a:cubicBezTo>
                      <a:pt x="f6" y="f7"/>
                      <a:pt x="f8" y="f9"/>
                      <a:pt x="f2" y="f2"/>
                    </a:cubicBezTo>
                    <a:cubicBezTo>
                      <a:pt x="f10" y="f2"/>
                      <a:pt x="f8" y="f2"/>
                      <a:pt x="f11" y="f2"/>
                    </a:cubicBezTo>
                    <a:cubicBezTo>
                      <a:pt x="f6" y="f12"/>
                      <a:pt x="f13" y="f14"/>
                      <a:pt x="f15" y="f16"/>
                    </a:cubicBezTo>
                    <a:cubicBezTo>
                      <a:pt x="f14" y="f17"/>
                      <a:pt x="f18" y="f19"/>
                      <a:pt x="f20" y="f21"/>
                    </a:cubicBezTo>
                    <a:cubicBezTo>
                      <a:pt x="f22" y="f23"/>
                      <a:pt x="f24" y="f25"/>
                      <a:pt x="f26" y="f27"/>
                    </a:cubicBezTo>
                    <a:cubicBezTo>
                      <a:pt x="f28" y="f14"/>
                      <a:pt x="f29" y="f12"/>
                      <a:pt x="f30" y="f2"/>
                    </a:cubicBezTo>
                    <a:cubicBezTo>
                      <a:pt x="f31" y="f2"/>
                      <a:pt x="f32" y="f2"/>
                      <a:pt x="f3" y="f2"/>
                    </a:cubicBezTo>
                    <a:cubicBezTo>
                      <a:pt x="f33" y="f9"/>
                      <a:pt x="f29" y="f7"/>
                      <a:pt x="f34" y="f4"/>
                    </a:cubicBezTo>
                    <a:cubicBezTo>
                      <a:pt x="f35" y="f4"/>
                      <a:pt x="f36"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 name="フリーフォーム 21"/>
              <p:cNvSpPr/>
              <p:nvPr/>
            </p:nvSpPr>
            <p:spPr>
              <a:xfrm>
                <a:off x="4510442" y="5919478"/>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 name="フリーフォーム 22"/>
              <p:cNvSpPr/>
              <p:nvPr/>
            </p:nvSpPr>
            <p:spPr>
              <a:xfrm>
                <a:off x="4570555" y="5919478"/>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 name="フリーフォーム 23"/>
              <p:cNvSpPr/>
              <p:nvPr/>
            </p:nvSpPr>
            <p:spPr>
              <a:xfrm>
                <a:off x="4599358" y="5919478"/>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 name="フリーフォーム 24"/>
              <p:cNvSpPr/>
              <p:nvPr/>
            </p:nvSpPr>
            <p:spPr>
              <a:xfrm>
                <a:off x="4652997" y="5898602"/>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 name="フリーフォーム 25"/>
              <p:cNvSpPr/>
              <p:nvPr/>
            </p:nvSpPr>
            <p:spPr>
              <a:xfrm>
                <a:off x="4672437" y="5919478"/>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 name="フリーフォーム 26"/>
              <p:cNvSpPr/>
              <p:nvPr/>
            </p:nvSpPr>
            <p:spPr>
              <a:xfrm>
                <a:off x="4732559" y="5919478"/>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28" name="フリーフォーム 27"/>
            <p:cNvSpPr/>
            <p:nvPr/>
          </p:nvSpPr>
          <p:spPr>
            <a:xfrm>
              <a:off x="5968078" y="5927040"/>
              <a:ext cx="926634" cy="1078"/>
            </a:xfrm>
            <a:custGeom>
              <a:avLst/>
              <a:gdLst>
                <a:gd name="f0" fmla="val w"/>
                <a:gd name="f1" fmla="val h"/>
                <a:gd name="f2" fmla="val 0"/>
                <a:gd name="f3" fmla="val 2575"/>
                <a:gd name="f4" fmla="val 4"/>
                <a:gd name="f5" fmla="val 467"/>
                <a:gd name="f6" fmla="val 932"/>
                <a:gd name="f7" fmla="val 1400"/>
                <a:gd name="f8" fmla="val 1"/>
                <a:gd name="f9" fmla="val 2"/>
                <a:gd name="f10" fmla="val 1792"/>
                <a:gd name="f11" fmla="val 2182"/>
                <a:gd name="f12" fmla="*/ f0 1 2575"/>
                <a:gd name="f13" fmla="*/ f1 1 4"/>
                <a:gd name="f14" fmla="val f2"/>
                <a:gd name="f15" fmla="val f3"/>
                <a:gd name="f16" fmla="val f4"/>
                <a:gd name="f17" fmla="+- f16 0 f14"/>
                <a:gd name="f18" fmla="+- f15 0 f14"/>
                <a:gd name="f19" fmla="*/ f17 1 4"/>
                <a:gd name="f20" fmla="*/ f18 1 2575"/>
                <a:gd name="f21" fmla="*/ f14 1 f20"/>
                <a:gd name="f22" fmla="*/ f15 1 f20"/>
                <a:gd name="f23" fmla="*/ f14 1 f19"/>
                <a:gd name="f24" fmla="*/ f16 1 f19"/>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575" h="4">
                  <a:moveTo>
                    <a:pt x="f2" y="f2"/>
                  </a:moveTo>
                  <a:cubicBezTo>
                    <a:pt x="f5" y="f2"/>
                    <a:pt x="f6" y="f2"/>
                    <a:pt x="f7" y="f2"/>
                  </a:cubicBezTo>
                  <a:cubicBezTo>
                    <a:pt x="f7" y="f8"/>
                    <a:pt x="f7" y="f9"/>
                    <a:pt x="f7" y="f4"/>
                  </a:cubicBezTo>
                  <a:cubicBezTo>
                    <a:pt x="f10" y="f4"/>
                    <a:pt x="f11" y="f4"/>
                    <a:pt x="f3" y="f4"/>
                  </a:cubicBezTo>
                </a:path>
              </a:pathLst>
            </a:custGeom>
            <a:no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29" name="グループ化 28"/>
            <p:cNvGrpSpPr/>
            <p:nvPr/>
          </p:nvGrpSpPr>
          <p:grpSpPr>
            <a:xfrm>
              <a:off x="4907155" y="5658480"/>
              <a:ext cx="157331" cy="174238"/>
              <a:chOff x="4907155" y="5658480"/>
              <a:chExt cx="157331" cy="174238"/>
            </a:xfrm>
          </p:grpSpPr>
          <p:sp>
            <p:nvSpPr>
              <p:cNvPr id="30" name="フリーフォーム 29"/>
              <p:cNvSpPr/>
              <p:nvPr/>
            </p:nvSpPr>
            <p:spPr>
              <a:xfrm>
                <a:off x="4907155" y="5658480"/>
                <a:ext cx="96121" cy="109078"/>
              </a:xfrm>
              <a:custGeom>
                <a:avLst/>
                <a:gdLst>
                  <a:gd name="f0" fmla="val w"/>
                  <a:gd name="f1" fmla="val h"/>
                  <a:gd name="f2" fmla="val 0"/>
                  <a:gd name="f3" fmla="val 268"/>
                  <a:gd name="f4" fmla="val 304"/>
                  <a:gd name="f5" fmla="val 113"/>
                  <a:gd name="f6" fmla="val 76"/>
                  <a:gd name="f7" fmla="val 203"/>
                  <a:gd name="f8" fmla="val 38"/>
                  <a:gd name="f9" fmla="val 101"/>
                  <a:gd name="f10" fmla="val 14"/>
                  <a:gd name="f11" fmla="val 28"/>
                  <a:gd name="f12" fmla="val 42"/>
                  <a:gd name="f13" fmla="val 68"/>
                  <a:gd name="f14" fmla="val 73"/>
                  <a:gd name="f15" fmla="val 93"/>
                  <a:gd name="f16" fmla="val 148"/>
                  <a:gd name="f17" fmla="val 118"/>
                  <a:gd name="f18" fmla="val 222"/>
                  <a:gd name="f19" fmla="val 124"/>
                  <a:gd name="f20" fmla="val 240"/>
                  <a:gd name="f21" fmla="val 130"/>
                  <a:gd name="f22" fmla="val 256"/>
                  <a:gd name="f23" fmla="val 133"/>
                  <a:gd name="f24" fmla="val 271"/>
                  <a:gd name="f25" fmla="val 138"/>
                  <a:gd name="f26" fmla="val 255"/>
                  <a:gd name="f27" fmla="val 143"/>
                  <a:gd name="f28" fmla="val 238"/>
                  <a:gd name="f29" fmla="val 150"/>
                  <a:gd name="f30" fmla="val 176"/>
                  <a:gd name="f31" fmla="val 228"/>
                  <a:gd name="f32" fmla="val 242"/>
                  <a:gd name="f33" fmla="val 230"/>
                  <a:gd name="f34" fmla="val 192"/>
                  <a:gd name="f35" fmla="val 153"/>
                  <a:gd name="f36" fmla="val 140"/>
                  <a:gd name="f37" fmla="val 126"/>
                  <a:gd name="f38" fmla="*/ f0 1 268"/>
                  <a:gd name="f39" fmla="*/ f1 1 304"/>
                  <a:gd name="f40" fmla="val f2"/>
                  <a:gd name="f41" fmla="val f3"/>
                  <a:gd name="f42" fmla="val f4"/>
                  <a:gd name="f43" fmla="+- f42 0 f40"/>
                  <a:gd name="f44" fmla="+- f41 0 f40"/>
                  <a:gd name="f45" fmla="*/ f44 1 268"/>
                  <a:gd name="f46" fmla="*/ f43 1 304"/>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268" h="304">
                    <a:moveTo>
                      <a:pt x="f5" y="f4"/>
                    </a:moveTo>
                    <a:cubicBezTo>
                      <a:pt x="f6" y="f7"/>
                      <a:pt x="f8" y="f9"/>
                      <a:pt x="f2" y="f2"/>
                    </a:cubicBezTo>
                    <a:cubicBezTo>
                      <a:pt x="f10" y="f2"/>
                      <a:pt x="f11" y="f2"/>
                      <a:pt x="f12" y="f2"/>
                    </a:cubicBezTo>
                    <a:cubicBezTo>
                      <a:pt x="f13" y="f14"/>
                      <a:pt x="f15" y="f16"/>
                      <a:pt x="f17" y="f18"/>
                    </a:cubicBezTo>
                    <a:cubicBezTo>
                      <a:pt x="f19" y="f20"/>
                      <a:pt x="f21" y="f22"/>
                      <a:pt x="f23" y="f24"/>
                    </a:cubicBezTo>
                    <a:cubicBezTo>
                      <a:pt x="f25" y="f26"/>
                      <a:pt x="f27" y="f28"/>
                      <a:pt x="f29" y="f18"/>
                    </a:cubicBezTo>
                    <a:cubicBezTo>
                      <a:pt x="f30" y="f16"/>
                      <a:pt x="f7" y="f14"/>
                      <a:pt x="f31" y="f2"/>
                    </a:cubicBezTo>
                    <a:cubicBezTo>
                      <a:pt x="f32" y="f2"/>
                      <a:pt x="f26" y="f2"/>
                      <a:pt x="f3" y="f2"/>
                    </a:cubicBezTo>
                    <a:cubicBezTo>
                      <a:pt x="f33" y="f9"/>
                      <a:pt x="f34" y="f7"/>
                      <a:pt x="f35" y="f4"/>
                    </a:cubicBezTo>
                    <a:cubicBezTo>
                      <a:pt x="f36" y="f4"/>
                      <a:pt x="f37"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 name="フリーフォーム 30"/>
              <p:cNvSpPr/>
              <p:nvPr/>
            </p:nvSpPr>
            <p:spPr>
              <a:xfrm>
                <a:off x="5012283" y="5767559"/>
                <a:ext cx="7196" cy="63358"/>
              </a:xfrm>
              <a:custGeom>
                <a:avLst/>
                <a:gdLst>
                  <a:gd name="f0" fmla="val w"/>
                  <a:gd name="f1" fmla="val h"/>
                  <a:gd name="f2" fmla="val 0"/>
                  <a:gd name="f3" fmla="val 21"/>
                  <a:gd name="f4" fmla="val 177"/>
                  <a:gd name="f5" fmla="val 25"/>
                  <a:gd name="f6" fmla="val 17"/>
                  <a:gd name="f7" fmla="val 8"/>
                  <a:gd name="f8" fmla="val 7"/>
                  <a:gd name="f9" fmla="val 14"/>
                  <a:gd name="f10" fmla="val 135"/>
                  <a:gd name="f11" fmla="val 92"/>
                  <a:gd name="f12" fmla="val 50"/>
                  <a:gd name="f13" fmla="*/ f0 1 21"/>
                  <a:gd name="f14" fmla="*/ f1 1 177"/>
                  <a:gd name="f15" fmla="val f2"/>
                  <a:gd name="f16" fmla="val f3"/>
                  <a:gd name="f17" fmla="val f4"/>
                  <a:gd name="f18" fmla="+- f17 0 f15"/>
                  <a:gd name="f19" fmla="+- f16 0 f15"/>
                  <a:gd name="f20" fmla="*/ f19 1 21"/>
                  <a:gd name="f21" fmla="*/ f18 1 177"/>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1" h="177">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 name="フリーフォーム 31"/>
              <p:cNvSpPr/>
              <p:nvPr/>
            </p:nvSpPr>
            <p:spPr>
              <a:xfrm>
                <a:off x="5028843" y="5785920"/>
                <a:ext cx="35643" cy="46798"/>
              </a:xfrm>
              <a:custGeom>
                <a:avLst/>
                <a:gdLst>
                  <a:gd name="f0" fmla="val w"/>
                  <a:gd name="f1" fmla="val h"/>
                  <a:gd name="f2" fmla="val 0"/>
                  <a:gd name="f3" fmla="val 100"/>
                  <a:gd name="f4" fmla="val 131"/>
                  <a:gd name="f5" fmla="val 89"/>
                  <a:gd name="f6" fmla="val 45"/>
                  <a:gd name="f7" fmla="val 4"/>
                  <a:gd name="f8" fmla="val 6"/>
                  <a:gd name="f9" fmla="val 13"/>
                  <a:gd name="f10" fmla="val 19"/>
                  <a:gd name="f11" fmla="val 8"/>
                  <a:gd name="f12" fmla="val 14"/>
                  <a:gd name="f13" fmla="val 21"/>
                  <a:gd name="f14" fmla="val 27"/>
                  <a:gd name="f15" fmla="val 41"/>
                  <a:gd name="f16" fmla="val 58"/>
                  <a:gd name="f17" fmla="val 65"/>
                  <a:gd name="f18" fmla="val 72"/>
                  <a:gd name="f19" fmla="val 1"/>
                  <a:gd name="f20" fmla="val 79"/>
                  <a:gd name="f21" fmla="val 5"/>
                  <a:gd name="f22" fmla="val 86"/>
                  <a:gd name="f23" fmla="val 9"/>
                  <a:gd name="f24" fmla="val 90"/>
                  <a:gd name="f25" fmla="val 11"/>
                  <a:gd name="f26" fmla="val 92"/>
                  <a:gd name="f27" fmla="val 94"/>
                  <a:gd name="f28" fmla="val 17"/>
                  <a:gd name="f29" fmla="val 98"/>
                  <a:gd name="f30" fmla="val 26"/>
                  <a:gd name="f31" fmla="val 99"/>
                  <a:gd name="f32" fmla="val 31"/>
                  <a:gd name="f33" fmla="val 36"/>
                  <a:gd name="f34" fmla="val 52"/>
                  <a:gd name="f35" fmla="val 104"/>
                  <a:gd name="f36" fmla="val 93"/>
                  <a:gd name="f37" fmla="val 80"/>
                  <a:gd name="f38" fmla="val 53"/>
                  <a:gd name="f39" fmla="val 44"/>
                  <a:gd name="f40" fmla="val 78"/>
                  <a:gd name="f41" fmla="val 38"/>
                  <a:gd name="f42" fmla="val 77"/>
                  <a:gd name="f43" fmla="val 33"/>
                  <a:gd name="f44" fmla="val 76"/>
                  <a:gd name="f45" fmla="val 28"/>
                  <a:gd name="f46" fmla="val 68"/>
                  <a:gd name="f47" fmla="val 24"/>
                  <a:gd name="f48" fmla="val 64"/>
                  <a:gd name="f49" fmla="val 22"/>
                  <a:gd name="f50" fmla="val 59"/>
                  <a:gd name="f51" fmla="val 37"/>
                  <a:gd name="f52" fmla="val 25"/>
                  <a:gd name="f53" fmla="val 32"/>
                  <a:gd name="f54" fmla="val 61"/>
                  <a:gd name="f55" fmla="val 85"/>
                  <a:gd name="f56" fmla="val 109"/>
                  <a:gd name="f57" fmla="val 7"/>
                  <a:gd name="f58" fmla="*/ f0 1 100"/>
                  <a:gd name="f59" fmla="*/ f1 1 131"/>
                  <a:gd name="f60" fmla="val f2"/>
                  <a:gd name="f61" fmla="val f3"/>
                  <a:gd name="f62" fmla="val f4"/>
                  <a:gd name="f63" fmla="+- f62 0 f60"/>
                  <a:gd name="f64" fmla="+- f61 0 f60"/>
                  <a:gd name="f65" fmla="*/ f64 1 100"/>
                  <a:gd name="f66" fmla="*/ f63 1 13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00" h="131">
                    <a:moveTo>
                      <a:pt x="f2" y="f4"/>
                    </a:moveTo>
                    <a:cubicBezTo>
                      <a:pt x="f2" y="f5"/>
                      <a:pt x="f2" y="f6"/>
                      <a:pt x="f2" y="f7"/>
                    </a:cubicBezTo>
                    <a:cubicBezTo>
                      <a:pt x="f8" y="f7"/>
                      <a:pt x="f9" y="f7"/>
                      <a:pt x="f10" y="f7"/>
                    </a:cubicBezTo>
                    <a:cubicBezTo>
                      <a:pt x="f10" y="f11"/>
                      <a:pt x="f10" y="f12"/>
                      <a:pt x="f10" y="f13"/>
                    </a:cubicBezTo>
                    <a:cubicBezTo>
                      <a:pt x="f14" y="f8"/>
                      <a:pt x="f15" y="f2"/>
                      <a:pt x="f16" y="f2"/>
                    </a:cubicBezTo>
                    <a:cubicBezTo>
                      <a:pt x="f17" y="f2"/>
                      <a:pt x="f18" y="f19"/>
                      <a:pt x="f20" y="f21"/>
                    </a:cubicBezTo>
                    <a:cubicBezTo>
                      <a:pt x="f22" y="f23"/>
                      <a:pt x="f24" y="f25"/>
                      <a:pt x="f26" y="f12"/>
                    </a:cubicBezTo>
                    <a:cubicBezTo>
                      <a:pt x="f27" y="f28"/>
                      <a:pt x="f29" y="f30"/>
                      <a:pt x="f31" y="f32"/>
                    </a:cubicBezTo>
                    <a:cubicBezTo>
                      <a:pt x="f3" y="f33"/>
                      <a:pt x="f3" y="f15"/>
                      <a:pt x="f3" y="f34"/>
                    </a:cubicBezTo>
                    <a:cubicBezTo>
                      <a:pt x="f3" y="f20"/>
                      <a:pt x="f3" y="f35"/>
                      <a:pt x="f3" y="f4"/>
                    </a:cubicBezTo>
                    <a:cubicBezTo>
                      <a:pt x="f36" y="f4"/>
                      <a:pt x="f22" y="f4"/>
                      <a:pt x="f20" y="f4"/>
                    </a:cubicBezTo>
                    <a:cubicBezTo>
                      <a:pt x="f20" y="f35"/>
                      <a:pt x="f20" y="f37"/>
                      <a:pt x="f20" y="f38"/>
                    </a:cubicBezTo>
                    <a:cubicBezTo>
                      <a:pt x="f20" y="f39"/>
                      <a:pt x="f40" y="f41"/>
                      <a:pt x="f42" y="f43"/>
                    </a:cubicBezTo>
                    <a:cubicBezTo>
                      <a:pt x="f44" y="f45"/>
                      <a:pt x="f18" y="f30"/>
                      <a:pt x="f46" y="f47"/>
                    </a:cubicBezTo>
                    <a:cubicBezTo>
                      <a:pt x="f48" y="f49"/>
                      <a:pt x="f50" y="f10"/>
                      <a:pt x="f38" y="f10"/>
                    </a:cubicBezTo>
                    <a:cubicBezTo>
                      <a:pt x="f6" y="f10"/>
                      <a:pt x="f51" y="f49"/>
                      <a:pt x="f32" y="f14"/>
                    </a:cubicBezTo>
                    <a:cubicBezTo>
                      <a:pt x="f52" y="f53"/>
                      <a:pt x="f13" y="f39"/>
                      <a:pt x="f13" y="f54"/>
                    </a:cubicBezTo>
                    <a:cubicBezTo>
                      <a:pt x="f13" y="f55"/>
                      <a:pt x="f13" y="f56"/>
                      <a:pt x="f13" y="f4"/>
                    </a:cubicBezTo>
                    <a:cubicBezTo>
                      <a:pt x="f12" y="f4"/>
                      <a:pt x="f5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33" name="グループ化 32"/>
            <p:cNvGrpSpPr/>
            <p:nvPr/>
          </p:nvGrpSpPr>
          <p:grpSpPr>
            <a:xfrm>
              <a:off x="5976719" y="5658480"/>
              <a:ext cx="214920" cy="174961"/>
              <a:chOff x="5976719" y="5658480"/>
              <a:chExt cx="214920" cy="174961"/>
            </a:xfrm>
          </p:grpSpPr>
          <p:sp>
            <p:nvSpPr>
              <p:cNvPr id="34" name="フリーフォーム 33"/>
              <p:cNvSpPr/>
              <p:nvPr/>
            </p:nvSpPr>
            <p:spPr>
              <a:xfrm>
                <a:off x="5976719" y="5658480"/>
                <a:ext cx="96121" cy="109078"/>
              </a:xfrm>
              <a:custGeom>
                <a:avLst/>
                <a:gdLst>
                  <a:gd name="f0" fmla="val w"/>
                  <a:gd name="f1" fmla="val h"/>
                  <a:gd name="f2" fmla="val 0"/>
                  <a:gd name="f3" fmla="val 268"/>
                  <a:gd name="f4" fmla="val 304"/>
                  <a:gd name="f5" fmla="val 113"/>
                  <a:gd name="f6" fmla="val 76"/>
                  <a:gd name="f7" fmla="val 203"/>
                  <a:gd name="f8" fmla="val 38"/>
                  <a:gd name="f9" fmla="val 101"/>
                  <a:gd name="f10" fmla="val 14"/>
                  <a:gd name="f11" fmla="val 28"/>
                  <a:gd name="f12" fmla="val 42"/>
                  <a:gd name="f13" fmla="val 68"/>
                  <a:gd name="f14" fmla="val 73"/>
                  <a:gd name="f15" fmla="val 93"/>
                  <a:gd name="f16" fmla="val 148"/>
                  <a:gd name="f17" fmla="val 118"/>
                  <a:gd name="f18" fmla="val 222"/>
                  <a:gd name="f19" fmla="val 124"/>
                  <a:gd name="f20" fmla="val 240"/>
                  <a:gd name="f21" fmla="val 130"/>
                  <a:gd name="f22" fmla="val 256"/>
                  <a:gd name="f23" fmla="val 133"/>
                  <a:gd name="f24" fmla="val 271"/>
                  <a:gd name="f25" fmla="val 138"/>
                  <a:gd name="f26" fmla="val 255"/>
                  <a:gd name="f27" fmla="val 143"/>
                  <a:gd name="f28" fmla="val 238"/>
                  <a:gd name="f29" fmla="val 150"/>
                  <a:gd name="f30" fmla="val 176"/>
                  <a:gd name="f31" fmla="val 228"/>
                  <a:gd name="f32" fmla="val 242"/>
                  <a:gd name="f33" fmla="val 230"/>
                  <a:gd name="f34" fmla="val 192"/>
                  <a:gd name="f35" fmla="val 153"/>
                  <a:gd name="f36" fmla="val 140"/>
                  <a:gd name="f37" fmla="val 126"/>
                  <a:gd name="f38" fmla="*/ f0 1 268"/>
                  <a:gd name="f39" fmla="*/ f1 1 304"/>
                  <a:gd name="f40" fmla="val f2"/>
                  <a:gd name="f41" fmla="val f3"/>
                  <a:gd name="f42" fmla="val f4"/>
                  <a:gd name="f43" fmla="+- f42 0 f40"/>
                  <a:gd name="f44" fmla="+- f41 0 f40"/>
                  <a:gd name="f45" fmla="*/ f44 1 268"/>
                  <a:gd name="f46" fmla="*/ f43 1 304"/>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268" h="304">
                    <a:moveTo>
                      <a:pt x="f5" y="f4"/>
                    </a:moveTo>
                    <a:cubicBezTo>
                      <a:pt x="f6" y="f7"/>
                      <a:pt x="f8" y="f9"/>
                      <a:pt x="f2" y="f2"/>
                    </a:cubicBezTo>
                    <a:cubicBezTo>
                      <a:pt x="f10" y="f2"/>
                      <a:pt x="f11" y="f2"/>
                      <a:pt x="f12" y="f2"/>
                    </a:cubicBezTo>
                    <a:cubicBezTo>
                      <a:pt x="f13" y="f14"/>
                      <a:pt x="f15" y="f16"/>
                      <a:pt x="f17" y="f18"/>
                    </a:cubicBezTo>
                    <a:cubicBezTo>
                      <a:pt x="f19" y="f20"/>
                      <a:pt x="f21" y="f22"/>
                      <a:pt x="f23" y="f24"/>
                    </a:cubicBezTo>
                    <a:cubicBezTo>
                      <a:pt x="f25" y="f26"/>
                      <a:pt x="f27" y="f28"/>
                      <a:pt x="f29" y="f18"/>
                    </a:cubicBezTo>
                    <a:cubicBezTo>
                      <a:pt x="f30" y="f16"/>
                      <a:pt x="f7" y="f14"/>
                      <a:pt x="f31" y="f2"/>
                    </a:cubicBezTo>
                    <a:cubicBezTo>
                      <a:pt x="f32" y="f2"/>
                      <a:pt x="f26" y="f2"/>
                      <a:pt x="f3" y="f2"/>
                    </a:cubicBezTo>
                    <a:cubicBezTo>
                      <a:pt x="f33" y="f9"/>
                      <a:pt x="f34" y="f7"/>
                      <a:pt x="f35" y="f4"/>
                    </a:cubicBezTo>
                    <a:cubicBezTo>
                      <a:pt x="f36" y="f4"/>
                      <a:pt x="f37"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 name="フリーフォーム 34"/>
              <p:cNvSpPr/>
              <p:nvPr/>
            </p:nvSpPr>
            <p:spPr>
              <a:xfrm>
                <a:off x="6078602" y="5785920"/>
                <a:ext cx="41404" cy="47521"/>
              </a:xfrm>
              <a:custGeom>
                <a:avLst/>
                <a:gdLst>
                  <a:gd name="f0" fmla="val w"/>
                  <a:gd name="f1" fmla="val h"/>
                  <a:gd name="f2" fmla="val 0"/>
                  <a:gd name="f3" fmla="val 116"/>
                  <a:gd name="f4" fmla="val 133"/>
                  <a:gd name="f5" fmla="val 67"/>
                  <a:gd name="f6" fmla="val 42"/>
                  <a:gd name="f7" fmla="val 6"/>
                  <a:gd name="f8" fmla="val 26"/>
                  <a:gd name="f9" fmla="val 19"/>
                  <a:gd name="f10" fmla="val 14"/>
                  <a:gd name="f11" fmla="val 30"/>
                  <a:gd name="f12" fmla="val 5"/>
                  <a:gd name="f13" fmla="val 58"/>
                  <a:gd name="f14" fmla="val 74"/>
                  <a:gd name="f15" fmla="val 89"/>
                  <a:gd name="f16" fmla="val 99"/>
                  <a:gd name="f17" fmla="val 18"/>
                  <a:gd name="f18" fmla="val 109"/>
                  <a:gd name="f19" fmla="val 31"/>
                  <a:gd name="f20" fmla="val 44"/>
                  <a:gd name="f21" fmla="val 65"/>
                  <a:gd name="f22" fmla="val 83"/>
                  <a:gd name="f23" fmla="val 112"/>
                  <a:gd name="f24" fmla="val 93"/>
                  <a:gd name="f25" fmla="val 104"/>
                  <a:gd name="f26" fmla="val 106"/>
                  <a:gd name="f27" fmla="val 115"/>
                  <a:gd name="f28" fmla="val 97"/>
                  <a:gd name="f29" fmla="val 120"/>
                  <a:gd name="f30" fmla="val 87"/>
                  <a:gd name="f31" fmla="val 125"/>
                  <a:gd name="f32" fmla="val 79"/>
                  <a:gd name="f33" fmla="val 131"/>
                  <a:gd name="f34" fmla="val 68"/>
                  <a:gd name="f35" fmla="val 40"/>
                  <a:gd name="f36" fmla="val 127"/>
                  <a:gd name="f37" fmla="val 15"/>
                  <a:gd name="f38" fmla="val 117"/>
                  <a:gd name="f39" fmla="val 4"/>
                  <a:gd name="f40" fmla="val 107"/>
                  <a:gd name="f41" fmla="val 21"/>
                  <a:gd name="f42" fmla="val 84"/>
                  <a:gd name="f43" fmla="val 96"/>
                  <a:gd name="f44" fmla="val 32"/>
                  <a:gd name="f45" fmla="val 38"/>
                  <a:gd name="f46" fmla="val 47"/>
                  <a:gd name="f47" fmla="val 69"/>
                  <a:gd name="f48" fmla="val 77"/>
                  <a:gd name="f49" fmla="val 91"/>
                  <a:gd name="f50" fmla="val 66"/>
                  <a:gd name="f51" fmla="val 49"/>
                  <a:gd name="f52" fmla="val 90"/>
                  <a:gd name="f53" fmla="val 78"/>
                  <a:gd name="f54" fmla="val 22"/>
                  <a:gd name="f55" fmla="val 48"/>
                  <a:gd name="f56" fmla="val 51"/>
                  <a:gd name="f57" fmla="*/ f0 1 116"/>
                  <a:gd name="f58" fmla="*/ f1 1 133"/>
                  <a:gd name="f59" fmla="val f2"/>
                  <a:gd name="f60" fmla="val f3"/>
                  <a:gd name="f61" fmla="val f4"/>
                  <a:gd name="f62" fmla="+- f61 0 f59"/>
                  <a:gd name="f63" fmla="+- f60 0 f59"/>
                  <a:gd name="f64" fmla="*/ f63 1 116"/>
                  <a:gd name="f65" fmla="*/ f62 1 133"/>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6" h="133">
                    <a:moveTo>
                      <a:pt x="f2" y="f5"/>
                    </a:moveTo>
                    <a:cubicBezTo>
                      <a:pt x="f2" y="f6"/>
                      <a:pt x="f7" y="f8"/>
                      <a:pt x="f9" y="f10"/>
                    </a:cubicBezTo>
                    <a:cubicBezTo>
                      <a:pt x="f11" y="f12"/>
                      <a:pt x="f6" y="f2"/>
                      <a:pt x="f13" y="f2"/>
                    </a:cubicBezTo>
                    <a:cubicBezTo>
                      <a:pt x="f14" y="f2"/>
                      <a:pt x="f15" y="f12"/>
                      <a:pt x="f16" y="f17"/>
                    </a:cubicBezTo>
                    <a:cubicBezTo>
                      <a:pt x="f18" y="f19"/>
                      <a:pt x="f3" y="f20"/>
                      <a:pt x="f3" y="f21"/>
                    </a:cubicBezTo>
                    <a:cubicBezTo>
                      <a:pt x="f3" y="f22"/>
                      <a:pt x="f23" y="f24"/>
                      <a:pt x="f18" y="f25"/>
                    </a:cubicBezTo>
                    <a:cubicBezTo>
                      <a:pt x="f26" y="f27"/>
                      <a:pt x="f28" y="f29"/>
                      <a:pt x="f30" y="f31"/>
                    </a:cubicBezTo>
                    <a:cubicBezTo>
                      <a:pt x="f32" y="f33"/>
                      <a:pt x="f34" y="f4"/>
                      <a:pt x="f13" y="f4"/>
                    </a:cubicBezTo>
                    <a:cubicBezTo>
                      <a:pt x="f35" y="f4"/>
                      <a:pt x="f8" y="f36"/>
                      <a:pt x="f37" y="f38"/>
                    </a:cubicBezTo>
                    <a:cubicBezTo>
                      <a:pt x="f39" y="f40"/>
                      <a:pt x="f2" y="f15"/>
                      <a:pt x="f2" y="f5"/>
                    </a:cubicBezTo>
                    <a:close/>
                    <a:moveTo>
                      <a:pt x="f41" y="f5"/>
                    </a:moveTo>
                    <a:cubicBezTo>
                      <a:pt x="f41" y="f42"/>
                      <a:pt x="f8" y="f43"/>
                      <a:pt x="f44" y="f25"/>
                    </a:cubicBezTo>
                    <a:cubicBezTo>
                      <a:pt x="f45" y="f23"/>
                      <a:pt x="f46" y="f3"/>
                      <a:pt x="f13" y="f3"/>
                    </a:cubicBezTo>
                    <a:cubicBezTo>
                      <a:pt x="f47" y="f3"/>
                      <a:pt x="f48" y="f23"/>
                      <a:pt x="f42" y="f25"/>
                    </a:cubicBezTo>
                    <a:cubicBezTo>
                      <a:pt x="f49" y="f43"/>
                      <a:pt x="f24" y="f22"/>
                      <a:pt x="f24" y="f50"/>
                    </a:cubicBezTo>
                    <a:cubicBezTo>
                      <a:pt x="f24" y="f51"/>
                      <a:pt x="f52" y="f45"/>
                      <a:pt x="f42" y="f11"/>
                    </a:cubicBezTo>
                    <a:cubicBezTo>
                      <a:pt x="f53" y="f54"/>
                      <a:pt x="f34" y="f17"/>
                      <a:pt x="f13" y="f17"/>
                    </a:cubicBezTo>
                    <a:cubicBezTo>
                      <a:pt x="f55" y="f17"/>
                      <a:pt x="f45" y="f54"/>
                      <a:pt x="f44" y="f11"/>
                    </a:cubicBezTo>
                    <a:cubicBezTo>
                      <a:pt x="f8" y="f45"/>
                      <a:pt x="f41" y="f56"/>
                      <a:pt x="f41"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 name="フリーフォーム 35"/>
              <p:cNvSpPr/>
              <p:nvPr/>
            </p:nvSpPr>
            <p:spPr>
              <a:xfrm>
                <a:off x="6129360" y="5785920"/>
                <a:ext cx="35643" cy="46798"/>
              </a:xfrm>
              <a:custGeom>
                <a:avLst/>
                <a:gdLst>
                  <a:gd name="f0" fmla="val w"/>
                  <a:gd name="f1" fmla="val h"/>
                  <a:gd name="f2" fmla="val 0"/>
                  <a:gd name="f3" fmla="val 100"/>
                  <a:gd name="f4" fmla="val 131"/>
                  <a:gd name="f5" fmla="val 81"/>
                  <a:gd name="f6" fmla="val 127"/>
                  <a:gd name="f7" fmla="val 122"/>
                  <a:gd name="f8" fmla="val 116"/>
                  <a:gd name="f9" fmla="val 110"/>
                  <a:gd name="f10" fmla="val 72"/>
                  <a:gd name="f11" fmla="val 124"/>
                  <a:gd name="f12" fmla="val 58"/>
                  <a:gd name="f13" fmla="val 42"/>
                  <a:gd name="f14" fmla="val 35"/>
                  <a:gd name="f15" fmla="val 28"/>
                  <a:gd name="f16" fmla="val 129"/>
                  <a:gd name="f17" fmla="val 22"/>
                  <a:gd name="f18" fmla="val 126"/>
                  <a:gd name="f19" fmla="val 15"/>
                  <a:gd name="f20" fmla="val 11"/>
                  <a:gd name="f21" fmla="val 120"/>
                  <a:gd name="f22" fmla="val 7"/>
                  <a:gd name="f23" fmla="val 3"/>
                  <a:gd name="f24" fmla="val 112"/>
                  <a:gd name="f25" fmla="val 4"/>
                  <a:gd name="f26" fmla="val 105"/>
                  <a:gd name="f27" fmla="val 1"/>
                  <a:gd name="f28" fmla="val 99"/>
                  <a:gd name="f29" fmla="val 94"/>
                  <a:gd name="f30" fmla="val 89"/>
                  <a:gd name="f31" fmla="val 80"/>
                  <a:gd name="f32" fmla="val 53"/>
                  <a:gd name="f33" fmla="val 27"/>
                  <a:gd name="f34" fmla="val 14"/>
                  <a:gd name="f35" fmla="val 21"/>
                  <a:gd name="f36" fmla="val 24"/>
                  <a:gd name="f37" fmla="val 48"/>
                  <a:gd name="f38" fmla="val 71"/>
                  <a:gd name="f39" fmla="val 83"/>
                  <a:gd name="f40" fmla="val 91"/>
                  <a:gd name="f41" fmla="val 93"/>
                  <a:gd name="f42" fmla="val 26"/>
                  <a:gd name="f43" fmla="val 104"/>
                  <a:gd name="f44" fmla="val 31"/>
                  <a:gd name="f45" fmla="val 106"/>
                  <a:gd name="f46" fmla="val 36"/>
                  <a:gd name="f47" fmla="val 108"/>
                  <a:gd name="f48" fmla="val 40"/>
                  <a:gd name="f49" fmla="val 113"/>
                  <a:gd name="f50" fmla="val 47"/>
                  <a:gd name="f51" fmla="val 54"/>
                  <a:gd name="f52" fmla="val 111"/>
                  <a:gd name="f53" fmla="val 64"/>
                  <a:gd name="f54" fmla="val 70"/>
                  <a:gd name="f55" fmla="val 101"/>
                  <a:gd name="f56" fmla="val 73"/>
                  <a:gd name="f57" fmla="val 76"/>
                  <a:gd name="f58" fmla="val 79"/>
                  <a:gd name="f59" fmla="val 87"/>
                  <a:gd name="f60" fmla="val 68"/>
                  <a:gd name="f61" fmla="val 86"/>
                  <a:gd name="f62" fmla="val 85"/>
                  <a:gd name="f63" fmla="*/ f0 1 100"/>
                  <a:gd name="f64" fmla="*/ f1 1 131"/>
                  <a:gd name="f65" fmla="val f2"/>
                  <a:gd name="f66" fmla="val f3"/>
                  <a:gd name="f67" fmla="val f4"/>
                  <a:gd name="f68" fmla="+- f67 0 f65"/>
                  <a:gd name="f69" fmla="+- f66 0 f65"/>
                  <a:gd name="f70" fmla="*/ f69 1 100"/>
                  <a:gd name="f71" fmla="*/ f68 1 131"/>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00" h="131">
                    <a:moveTo>
                      <a:pt x="f5" y="f6"/>
                    </a:moveTo>
                    <a:cubicBezTo>
                      <a:pt x="f5" y="f7"/>
                      <a:pt x="f5" y="f8"/>
                      <a:pt x="f5" y="f9"/>
                    </a:cubicBezTo>
                    <a:cubicBezTo>
                      <a:pt x="f10" y="f11"/>
                      <a:pt x="f12" y="f4"/>
                      <a:pt x="f13" y="f4"/>
                    </a:cubicBezTo>
                    <a:cubicBezTo>
                      <a:pt x="f14" y="f4"/>
                      <a:pt x="f15" y="f16"/>
                      <a:pt x="f17" y="f18"/>
                    </a:cubicBezTo>
                    <a:cubicBezTo>
                      <a:pt x="f19" y="f11"/>
                      <a:pt x="f20" y="f21"/>
                      <a:pt x="f22" y="f8"/>
                    </a:cubicBezTo>
                    <a:cubicBezTo>
                      <a:pt x="f23" y="f24"/>
                      <a:pt x="f25" y="f26"/>
                      <a:pt x="f27" y="f28"/>
                    </a:cubicBezTo>
                    <a:cubicBezTo>
                      <a:pt x="f2" y="f29"/>
                      <a:pt x="f2" y="f30"/>
                      <a:pt x="f2" y="f31"/>
                    </a:cubicBezTo>
                    <a:cubicBezTo>
                      <a:pt x="f2" y="f32"/>
                      <a:pt x="f2" y="f33"/>
                      <a:pt x="f2" y="f2"/>
                    </a:cubicBezTo>
                    <a:cubicBezTo>
                      <a:pt x="f22" y="f2"/>
                      <a:pt x="f34" y="f2"/>
                      <a:pt x="f35" y="f2"/>
                    </a:cubicBezTo>
                    <a:cubicBezTo>
                      <a:pt x="f35" y="f36"/>
                      <a:pt x="f35" y="f37"/>
                      <a:pt x="f35" y="f38"/>
                    </a:cubicBezTo>
                    <a:cubicBezTo>
                      <a:pt x="f35" y="f39"/>
                      <a:pt x="f35" y="f40"/>
                      <a:pt x="f17" y="f41"/>
                    </a:cubicBezTo>
                    <a:cubicBezTo>
                      <a:pt x="f36" y="f28"/>
                      <a:pt x="f42" y="f43"/>
                      <a:pt x="f44" y="f45"/>
                    </a:cubicBezTo>
                    <a:cubicBezTo>
                      <a:pt x="f46" y="f47"/>
                      <a:pt x="f48" y="f49"/>
                      <a:pt x="f50" y="f49"/>
                    </a:cubicBezTo>
                    <a:cubicBezTo>
                      <a:pt x="f51" y="f49"/>
                      <a:pt x="f12" y="f52"/>
                      <a:pt x="f53" y="f45"/>
                    </a:cubicBezTo>
                    <a:cubicBezTo>
                      <a:pt x="f54" y="f55"/>
                      <a:pt x="f56" y="f28"/>
                      <a:pt x="f57" y="f41"/>
                    </a:cubicBezTo>
                    <a:cubicBezTo>
                      <a:pt x="f58" y="f59"/>
                      <a:pt x="f58" y="f31"/>
                      <a:pt x="f58" y="f60"/>
                    </a:cubicBezTo>
                    <a:cubicBezTo>
                      <a:pt x="f58" y="f50"/>
                      <a:pt x="f58" y="f36"/>
                      <a:pt x="f58" y="f2"/>
                    </a:cubicBezTo>
                    <a:cubicBezTo>
                      <a:pt x="f61" y="f2"/>
                      <a:pt x="f41" y="f2"/>
                      <a:pt x="f3" y="f2"/>
                    </a:cubicBezTo>
                    <a:cubicBezTo>
                      <a:pt x="f3" y="f13"/>
                      <a:pt x="f3" y="f62"/>
                      <a:pt x="f3" y="f6"/>
                    </a:cubicBezTo>
                    <a:cubicBezTo>
                      <a:pt x="f41" y="f6"/>
                      <a:pt x="f59"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 name="フリーフォーム 36"/>
              <p:cNvSpPr/>
              <p:nvPr/>
            </p:nvSpPr>
            <p:spPr>
              <a:xfrm>
                <a:off x="6170398" y="5770083"/>
                <a:ext cx="21241" cy="62636"/>
              </a:xfrm>
              <a:custGeom>
                <a:avLst/>
                <a:gdLst>
                  <a:gd name="f0" fmla="val w"/>
                  <a:gd name="f1" fmla="val h"/>
                  <a:gd name="f2" fmla="val 0"/>
                  <a:gd name="f3" fmla="val 60"/>
                  <a:gd name="f4" fmla="val 175"/>
                  <a:gd name="f5" fmla="val 58"/>
                  <a:gd name="f6" fmla="val 153"/>
                  <a:gd name="f7" fmla="val 159"/>
                  <a:gd name="f8" fmla="val 59"/>
                  <a:gd name="f9" fmla="val 166"/>
                  <a:gd name="f10" fmla="val 173"/>
                  <a:gd name="f11" fmla="val 54"/>
                  <a:gd name="f12" fmla="val 48"/>
                  <a:gd name="f13" fmla="val 45"/>
                  <a:gd name="f14" fmla="val 37"/>
                  <a:gd name="f15" fmla="val 31"/>
                  <a:gd name="f16" fmla="val 26"/>
                  <a:gd name="f17" fmla="val 171"/>
                  <a:gd name="f18" fmla="val 21"/>
                  <a:gd name="f19" fmla="val 169"/>
                  <a:gd name="f20" fmla="val 20"/>
                  <a:gd name="f21" fmla="val 164"/>
                  <a:gd name="f22" fmla="val 18"/>
                  <a:gd name="f23" fmla="val 161"/>
                  <a:gd name="f24" fmla="val 16"/>
                  <a:gd name="f25" fmla="val 158"/>
                  <a:gd name="f26" fmla="val 15"/>
                  <a:gd name="f27" fmla="val 148"/>
                  <a:gd name="f28" fmla="val 135"/>
                  <a:gd name="f29" fmla="val 111"/>
                  <a:gd name="f30" fmla="val 86"/>
                  <a:gd name="f31" fmla="val 61"/>
                  <a:gd name="f32" fmla="val 11"/>
                  <a:gd name="f33" fmla="val 5"/>
                  <a:gd name="f34" fmla="val 55"/>
                  <a:gd name="f35" fmla="val 50"/>
                  <a:gd name="f36" fmla="val 44"/>
                  <a:gd name="f37" fmla="val 34"/>
                  <a:gd name="f38" fmla="val 24"/>
                  <a:gd name="f39" fmla="val 13"/>
                  <a:gd name="f40" fmla="val 22"/>
                  <a:gd name="f41" fmla="val 8"/>
                  <a:gd name="f42" fmla="val 30"/>
                  <a:gd name="f43" fmla="val 14"/>
                  <a:gd name="f44" fmla="val 51"/>
                  <a:gd name="f45" fmla="val 112"/>
                  <a:gd name="f46" fmla="val 136"/>
                  <a:gd name="f47" fmla="val 143"/>
                  <a:gd name="f48" fmla="val 39"/>
                  <a:gd name="f49" fmla="val 151"/>
                  <a:gd name="f50" fmla="val 41"/>
                  <a:gd name="f51" fmla="val 152"/>
                  <a:gd name="f52" fmla="val 43"/>
                  <a:gd name="f53" fmla="val 46"/>
                  <a:gd name="f54" fmla="val 47"/>
                  <a:gd name="f55" fmla="*/ f0 1 60"/>
                  <a:gd name="f56" fmla="*/ f1 1 175"/>
                  <a:gd name="f57" fmla="val f2"/>
                  <a:gd name="f58" fmla="val f3"/>
                  <a:gd name="f59" fmla="val f4"/>
                  <a:gd name="f60" fmla="+- f59 0 f57"/>
                  <a:gd name="f61" fmla="+- f58 0 f57"/>
                  <a:gd name="f62" fmla="*/ f61 1 60"/>
                  <a:gd name="f63" fmla="*/ f60 1 175"/>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60" h="175">
                    <a:moveTo>
                      <a:pt x="f5" y="f6"/>
                    </a:moveTo>
                    <a:cubicBezTo>
                      <a:pt x="f5" y="f7"/>
                      <a:pt x="f8" y="f9"/>
                      <a:pt x="f3" y="f10"/>
                    </a:cubicBezTo>
                    <a:cubicBezTo>
                      <a:pt x="f11" y="f4"/>
                      <a:pt x="f12" y="f4"/>
                      <a:pt x="f13" y="f4"/>
                    </a:cubicBezTo>
                    <a:cubicBezTo>
                      <a:pt x="f14" y="f4"/>
                      <a:pt x="f15" y="f10"/>
                      <a:pt x="f16" y="f17"/>
                    </a:cubicBezTo>
                    <a:cubicBezTo>
                      <a:pt x="f18" y="f19"/>
                      <a:pt x="f20" y="f21"/>
                      <a:pt x="f22" y="f23"/>
                    </a:cubicBezTo>
                    <a:cubicBezTo>
                      <a:pt x="f24" y="f25"/>
                      <a:pt x="f26" y="f27"/>
                      <a:pt x="f26" y="f28"/>
                    </a:cubicBezTo>
                    <a:cubicBezTo>
                      <a:pt x="f26" y="f29"/>
                      <a:pt x="f26" y="f30"/>
                      <a:pt x="f26" y="f31"/>
                    </a:cubicBezTo>
                    <a:cubicBezTo>
                      <a:pt x="f32" y="f31"/>
                      <a:pt x="f33" y="f31"/>
                      <a:pt x="f2" y="f31"/>
                    </a:cubicBezTo>
                    <a:cubicBezTo>
                      <a:pt x="f2" y="f34"/>
                      <a:pt x="f2" y="f35"/>
                      <a:pt x="f2" y="f36"/>
                    </a:cubicBezTo>
                    <a:cubicBezTo>
                      <a:pt x="f33" y="f36"/>
                      <a:pt x="f32" y="f36"/>
                      <a:pt x="f26" y="f36"/>
                    </a:cubicBezTo>
                    <a:cubicBezTo>
                      <a:pt x="f26" y="f37"/>
                      <a:pt x="f26" y="f38"/>
                      <a:pt x="f26" y="f39"/>
                    </a:cubicBezTo>
                    <a:cubicBezTo>
                      <a:pt x="f40" y="f41"/>
                      <a:pt x="f42" y="f33"/>
                      <a:pt x="f14" y="f2"/>
                    </a:cubicBezTo>
                    <a:cubicBezTo>
                      <a:pt x="f14" y="f43"/>
                      <a:pt x="f14" y="f42"/>
                      <a:pt x="f14" y="f36"/>
                    </a:cubicBezTo>
                    <a:cubicBezTo>
                      <a:pt x="f36" y="f36"/>
                      <a:pt x="f44" y="f36"/>
                      <a:pt x="f5" y="f36"/>
                    </a:cubicBezTo>
                    <a:cubicBezTo>
                      <a:pt x="f5" y="f35"/>
                      <a:pt x="f5" y="f34"/>
                      <a:pt x="f5" y="f31"/>
                    </a:cubicBezTo>
                    <a:cubicBezTo>
                      <a:pt x="f44" y="f31"/>
                      <a:pt x="f36" y="f31"/>
                      <a:pt x="f14" y="f31"/>
                    </a:cubicBezTo>
                    <a:cubicBezTo>
                      <a:pt x="f14" y="f30"/>
                      <a:pt x="f14" y="f45"/>
                      <a:pt x="f14" y="f46"/>
                    </a:cubicBezTo>
                    <a:cubicBezTo>
                      <a:pt x="f14" y="f47"/>
                      <a:pt x="f14" y="f27"/>
                      <a:pt x="f14" y="f27"/>
                    </a:cubicBezTo>
                    <a:cubicBezTo>
                      <a:pt x="f14" y="f27"/>
                      <a:pt x="f48" y="f49"/>
                      <a:pt x="f50" y="f51"/>
                    </a:cubicBezTo>
                    <a:cubicBezTo>
                      <a:pt x="f52" y="f6"/>
                      <a:pt x="f53" y="f6"/>
                      <a:pt x="f54" y="f6"/>
                    </a:cubicBezTo>
                    <a:cubicBezTo>
                      <a:pt x="f12" y="f6"/>
                      <a:pt x="f11"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38" name="グループ化 37"/>
            <p:cNvGrpSpPr/>
            <p:nvPr/>
          </p:nvGrpSpPr>
          <p:grpSpPr>
            <a:xfrm>
              <a:off x="2329918" y="3808082"/>
              <a:ext cx="216722" cy="166320"/>
              <a:chOff x="2329918" y="3808082"/>
              <a:chExt cx="216722" cy="166320"/>
            </a:xfrm>
          </p:grpSpPr>
          <p:sp>
            <p:nvSpPr>
              <p:cNvPr id="39" name="フリーフォーム 38"/>
              <p:cNvSpPr/>
              <p:nvPr/>
            </p:nvSpPr>
            <p:spPr>
              <a:xfrm>
                <a:off x="2329918" y="3808082"/>
                <a:ext cx="12957" cy="100803"/>
              </a:xfrm>
              <a:custGeom>
                <a:avLst/>
                <a:gdLst>
                  <a:gd name="f0" fmla="val w"/>
                  <a:gd name="f1" fmla="val h"/>
                  <a:gd name="f2" fmla="val 0"/>
                  <a:gd name="f3" fmla="val 37"/>
                  <a:gd name="f4" fmla="val 281"/>
                  <a:gd name="f5" fmla="val 188"/>
                  <a:gd name="f6" fmla="val 93"/>
                  <a:gd name="f7" fmla="val 12"/>
                  <a:gd name="f8" fmla="val 24"/>
                  <a:gd name="f9" fmla="*/ f0 1 37"/>
                  <a:gd name="f10" fmla="*/ f1 1 281"/>
                  <a:gd name="f11" fmla="val f2"/>
                  <a:gd name="f12" fmla="val f3"/>
                  <a:gd name="f13" fmla="val f4"/>
                  <a:gd name="f14" fmla="+- f13 0 f11"/>
                  <a:gd name="f15" fmla="+- f12 0 f11"/>
                  <a:gd name="f16" fmla="*/ f15 1 37"/>
                  <a:gd name="f17" fmla="*/ f14 1 28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37" h="28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 name="フリーフォーム 39"/>
              <p:cNvSpPr/>
              <p:nvPr/>
            </p:nvSpPr>
            <p:spPr>
              <a:xfrm>
                <a:off x="2358356" y="3926881"/>
                <a:ext cx="38157" cy="47521"/>
              </a:xfrm>
              <a:custGeom>
                <a:avLst/>
                <a:gdLst>
                  <a:gd name="f0" fmla="val w"/>
                  <a:gd name="f1" fmla="val h"/>
                  <a:gd name="f2" fmla="val 0"/>
                  <a:gd name="f3" fmla="val 107"/>
                  <a:gd name="f4" fmla="val 133"/>
                  <a:gd name="f5" fmla="val 87"/>
                  <a:gd name="f6" fmla="val 84"/>
                  <a:gd name="f7" fmla="val 93"/>
                  <a:gd name="f8" fmla="val 85"/>
                  <a:gd name="f9" fmla="val 100"/>
                  <a:gd name="f10" fmla="val 86"/>
                  <a:gd name="f11" fmla="val 105"/>
                  <a:gd name="f12" fmla="val 101"/>
                  <a:gd name="f13" fmla="val 99"/>
                  <a:gd name="f14" fmla="val 113"/>
                  <a:gd name="f15" fmla="val 90"/>
                  <a:gd name="f16" fmla="val 122"/>
                  <a:gd name="f17" fmla="val 81"/>
                  <a:gd name="f18" fmla="val 131"/>
                  <a:gd name="f19" fmla="val 68"/>
                  <a:gd name="f20" fmla="val 57"/>
                  <a:gd name="f21" fmla="val 39"/>
                  <a:gd name="f22" fmla="val 26"/>
                  <a:gd name="f23" fmla="val 127"/>
                  <a:gd name="f24" fmla="val 15"/>
                  <a:gd name="f25" fmla="val 117"/>
                  <a:gd name="f26" fmla="val 4"/>
                  <a:gd name="f27" fmla="val 89"/>
                  <a:gd name="f28" fmla="val 67"/>
                  <a:gd name="f29" fmla="val 53"/>
                  <a:gd name="f30" fmla="val 2"/>
                  <a:gd name="f31" fmla="val 40"/>
                  <a:gd name="f32" fmla="val 6"/>
                  <a:gd name="f33" fmla="val 31"/>
                  <a:gd name="f34" fmla="val 10"/>
                  <a:gd name="f35" fmla="val 22"/>
                  <a:gd name="f36" fmla="val 18"/>
                  <a:gd name="f37" fmla="val 13"/>
                  <a:gd name="f38" fmla="val 7"/>
                  <a:gd name="f39" fmla="val 34"/>
                  <a:gd name="f40" fmla="val 1"/>
                  <a:gd name="f41" fmla="val 46"/>
                  <a:gd name="f42" fmla="val 70"/>
                  <a:gd name="f43" fmla="val 80"/>
                  <a:gd name="f44" fmla="val 11"/>
                  <a:gd name="f45" fmla="val 103"/>
                  <a:gd name="f46" fmla="val 27"/>
                  <a:gd name="f47" fmla="val 41"/>
                  <a:gd name="f48" fmla="val 92"/>
                  <a:gd name="f49" fmla="val 42"/>
                  <a:gd name="f50" fmla="val 44"/>
                  <a:gd name="f51" fmla="val 35"/>
                  <a:gd name="f52" fmla="val 79"/>
                  <a:gd name="f53" fmla="val 28"/>
                  <a:gd name="f54" fmla="val 76"/>
                  <a:gd name="f55" fmla="val 25"/>
                  <a:gd name="f56" fmla="val 73"/>
                  <a:gd name="f57" fmla="val 65"/>
                  <a:gd name="f58" fmla="val 58"/>
                  <a:gd name="f59" fmla="val 47"/>
                  <a:gd name="f60" fmla="val 38"/>
                  <a:gd name="f61" fmla="val 21"/>
                  <a:gd name="f62" fmla="val 30"/>
                  <a:gd name="f63" fmla="val 24"/>
                  <a:gd name="f64" fmla="val 50"/>
                  <a:gd name="f65" fmla="val 97"/>
                  <a:gd name="f66" fmla="val 104"/>
                  <a:gd name="f67" fmla="val 37"/>
                  <a:gd name="f68" fmla="val 111"/>
                  <a:gd name="f69" fmla="val 116"/>
                  <a:gd name="f70" fmla="val 64"/>
                  <a:gd name="f71" fmla="val 114"/>
                  <a:gd name="f72" fmla="val 77"/>
                  <a:gd name="f73" fmla="val 109"/>
                  <a:gd name="f74" fmla="val 94"/>
                  <a:gd name="f75" fmla="*/ f0 1 107"/>
                  <a:gd name="f76" fmla="*/ f1 1 133"/>
                  <a:gd name="f77" fmla="val f2"/>
                  <a:gd name="f78" fmla="val f3"/>
                  <a:gd name="f79" fmla="val f4"/>
                  <a:gd name="f80" fmla="+- f79 0 f77"/>
                  <a:gd name="f81" fmla="+- f78 0 f77"/>
                  <a:gd name="f82" fmla="*/ f81 1 107"/>
                  <a:gd name="f83" fmla="*/ f80 1 133"/>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07" h="133">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3"/>
                      <a:pt x="f2" y="f27"/>
                      <a:pt x="f2" y="f28"/>
                    </a:cubicBezTo>
                    <a:cubicBezTo>
                      <a:pt x="f2" y="f29"/>
                      <a:pt x="f30" y="f31"/>
                      <a:pt x="f32" y="f33"/>
                    </a:cubicBezTo>
                    <a:cubicBezTo>
                      <a:pt x="f34" y="f35"/>
                      <a:pt x="f36" y="f37"/>
                      <a:pt x="f22" y="f38"/>
                    </a:cubicBezTo>
                    <a:cubicBezTo>
                      <a:pt x="f39" y="f40"/>
                      <a:pt x="f41" y="f2"/>
                      <a:pt x="f20" y="f2"/>
                    </a:cubicBezTo>
                    <a:cubicBezTo>
                      <a:pt x="f42" y="f2"/>
                      <a:pt x="f43" y="f26"/>
                      <a:pt x="f15" y="f44"/>
                    </a:cubicBezTo>
                    <a:cubicBezTo>
                      <a:pt x="f9" y="f36"/>
                      <a:pt x="f45" y="f46"/>
                      <a:pt x="f11" y="f31"/>
                    </a:cubicBezTo>
                    <a:cubicBezTo>
                      <a:pt x="f13" y="f47"/>
                      <a:pt x="f48" y="f49"/>
                      <a:pt x="f8" y="f50"/>
                    </a:cubicBezTo>
                    <a:cubicBezTo>
                      <a:pt x="f6" y="f51"/>
                      <a:pt x="f52" y="f53"/>
                      <a:pt x="f54" y="f55"/>
                    </a:cubicBezTo>
                    <a:cubicBezTo>
                      <a:pt x="f56" y="f35"/>
                      <a:pt x="f57" y="f36"/>
                      <a:pt x="f58" y="f36"/>
                    </a:cubicBezTo>
                    <a:cubicBezTo>
                      <a:pt x="f59" y="f36"/>
                      <a:pt x="f60" y="f61"/>
                      <a:pt x="f33" y="f62"/>
                    </a:cubicBezTo>
                    <a:cubicBezTo>
                      <a:pt x="f63" y="f21"/>
                      <a:pt x="f61" y="f64"/>
                      <a:pt x="f61" y="f28"/>
                    </a:cubicBezTo>
                    <a:cubicBezTo>
                      <a:pt x="f61" y="f6"/>
                      <a:pt x="f55" y="f65"/>
                      <a:pt x="f33" y="f66"/>
                    </a:cubicBezTo>
                    <a:cubicBezTo>
                      <a:pt x="f67" y="f68"/>
                      <a:pt x="f41" y="f69"/>
                      <a:pt x="f20" y="f69"/>
                    </a:cubicBezTo>
                    <a:cubicBezTo>
                      <a:pt x="f70" y="f69"/>
                      <a:pt x="f42" y="f71"/>
                      <a:pt x="f72" y="f73"/>
                    </a:cubicBezTo>
                    <a:cubicBezTo>
                      <a:pt x="f6" y="f66"/>
                      <a:pt x="f8" y="f74"/>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 name="フリーフォーム 40"/>
              <p:cNvSpPr/>
              <p:nvPr/>
            </p:nvSpPr>
            <p:spPr>
              <a:xfrm>
                <a:off x="2401196" y="3926881"/>
                <a:ext cx="41404" cy="47521"/>
              </a:xfrm>
              <a:custGeom>
                <a:avLst/>
                <a:gdLst>
                  <a:gd name="f0" fmla="val w"/>
                  <a:gd name="f1" fmla="val h"/>
                  <a:gd name="f2" fmla="val 0"/>
                  <a:gd name="f3" fmla="val 116"/>
                  <a:gd name="f4" fmla="val 133"/>
                  <a:gd name="f5" fmla="val 67"/>
                  <a:gd name="f6" fmla="val 42"/>
                  <a:gd name="f7" fmla="val 6"/>
                  <a:gd name="f8" fmla="val 26"/>
                  <a:gd name="f9" fmla="val 19"/>
                  <a:gd name="f10" fmla="val 14"/>
                  <a:gd name="f11" fmla="val 30"/>
                  <a:gd name="f12" fmla="val 5"/>
                  <a:gd name="f13" fmla="val 58"/>
                  <a:gd name="f14" fmla="val 74"/>
                  <a:gd name="f15" fmla="val 89"/>
                  <a:gd name="f16" fmla="val 99"/>
                  <a:gd name="f17" fmla="val 18"/>
                  <a:gd name="f18" fmla="val 109"/>
                  <a:gd name="f19" fmla="val 31"/>
                  <a:gd name="f20" fmla="val 44"/>
                  <a:gd name="f21" fmla="val 65"/>
                  <a:gd name="f22" fmla="val 83"/>
                  <a:gd name="f23" fmla="val 112"/>
                  <a:gd name="f24" fmla="val 93"/>
                  <a:gd name="f25" fmla="val 104"/>
                  <a:gd name="f26" fmla="val 106"/>
                  <a:gd name="f27" fmla="val 115"/>
                  <a:gd name="f28" fmla="val 97"/>
                  <a:gd name="f29" fmla="val 120"/>
                  <a:gd name="f30" fmla="val 87"/>
                  <a:gd name="f31" fmla="val 125"/>
                  <a:gd name="f32" fmla="val 79"/>
                  <a:gd name="f33" fmla="val 131"/>
                  <a:gd name="f34" fmla="val 68"/>
                  <a:gd name="f35" fmla="val 40"/>
                  <a:gd name="f36" fmla="val 127"/>
                  <a:gd name="f37" fmla="val 15"/>
                  <a:gd name="f38" fmla="val 117"/>
                  <a:gd name="f39" fmla="val 4"/>
                  <a:gd name="f40" fmla="val 107"/>
                  <a:gd name="f41" fmla="val 21"/>
                  <a:gd name="f42" fmla="val 84"/>
                  <a:gd name="f43" fmla="val 96"/>
                  <a:gd name="f44" fmla="val 32"/>
                  <a:gd name="f45" fmla="val 38"/>
                  <a:gd name="f46" fmla="val 47"/>
                  <a:gd name="f47" fmla="val 69"/>
                  <a:gd name="f48" fmla="val 77"/>
                  <a:gd name="f49" fmla="val 91"/>
                  <a:gd name="f50" fmla="val 66"/>
                  <a:gd name="f51" fmla="val 49"/>
                  <a:gd name="f52" fmla="val 90"/>
                  <a:gd name="f53" fmla="val 78"/>
                  <a:gd name="f54" fmla="val 22"/>
                  <a:gd name="f55" fmla="val 48"/>
                  <a:gd name="f56" fmla="val 51"/>
                  <a:gd name="f57" fmla="*/ f0 1 116"/>
                  <a:gd name="f58" fmla="*/ f1 1 133"/>
                  <a:gd name="f59" fmla="val f2"/>
                  <a:gd name="f60" fmla="val f3"/>
                  <a:gd name="f61" fmla="val f4"/>
                  <a:gd name="f62" fmla="+- f61 0 f59"/>
                  <a:gd name="f63" fmla="+- f60 0 f59"/>
                  <a:gd name="f64" fmla="*/ f63 1 116"/>
                  <a:gd name="f65" fmla="*/ f62 1 133"/>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6" h="133">
                    <a:moveTo>
                      <a:pt x="f2" y="f5"/>
                    </a:moveTo>
                    <a:cubicBezTo>
                      <a:pt x="f2" y="f6"/>
                      <a:pt x="f7" y="f8"/>
                      <a:pt x="f9" y="f10"/>
                    </a:cubicBezTo>
                    <a:cubicBezTo>
                      <a:pt x="f11" y="f12"/>
                      <a:pt x="f6" y="f2"/>
                      <a:pt x="f13" y="f2"/>
                    </a:cubicBezTo>
                    <a:cubicBezTo>
                      <a:pt x="f14" y="f2"/>
                      <a:pt x="f15" y="f12"/>
                      <a:pt x="f16" y="f17"/>
                    </a:cubicBezTo>
                    <a:cubicBezTo>
                      <a:pt x="f18" y="f19"/>
                      <a:pt x="f3" y="f20"/>
                      <a:pt x="f3" y="f21"/>
                    </a:cubicBezTo>
                    <a:cubicBezTo>
                      <a:pt x="f3" y="f22"/>
                      <a:pt x="f23" y="f24"/>
                      <a:pt x="f18" y="f25"/>
                    </a:cubicBezTo>
                    <a:cubicBezTo>
                      <a:pt x="f26" y="f27"/>
                      <a:pt x="f28" y="f29"/>
                      <a:pt x="f30" y="f31"/>
                    </a:cubicBezTo>
                    <a:cubicBezTo>
                      <a:pt x="f32" y="f33"/>
                      <a:pt x="f34" y="f4"/>
                      <a:pt x="f13" y="f4"/>
                    </a:cubicBezTo>
                    <a:cubicBezTo>
                      <a:pt x="f35" y="f4"/>
                      <a:pt x="f8" y="f36"/>
                      <a:pt x="f37" y="f38"/>
                    </a:cubicBezTo>
                    <a:cubicBezTo>
                      <a:pt x="f39" y="f40"/>
                      <a:pt x="f2" y="f15"/>
                      <a:pt x="f2" y="f5"/>
                    </a:cubicBezTo>
                    <a:close/>
                    <a:moveTo>
                      <a:pt x="f41" y="f5"/>
                    </a:moveTo>
                    <a:cubicBezTo>
                      <a:pt x="f41" y="f42"/>
                      <a:pt x="f8" y="f43"/>
                      <a:pt x="f44" y="f25"/>
                    </a:cubicBezTo>
                    <a:cubicBezTo>
                      <a:pt x="f45" y="f23"/>
                      <a:pt x="f46" y="f3"/>
                      <a:pt x="f13" y="f3"/>
                    </a:cubicBezTo>
                    <a:cubicBezTo>
                      <a:pt x="f47" y="f3"/>
                      <a:pt x="f48" y="f23"/>
                      <a:pt x="f42" y="f25"/>
                    </a:cubicBezTo>
                    <a:cubicBezTo>
                      <a:pt x="f49" y="f43"/>
                      <a:pt x="f24" y="f22"/>
                      <a:pt x="f24" y="f50"/>
                    </a:cubicBezTo>
                    <a:cubicBezTo>
                      <a:pt x="f24" y="f51"/>
                      <a:pt x="f52" y="f45"/>
                      <a:pt x="f42" y="f11"/>
                    </a:cubicBezTo>
                    <a:cubicBezTo>
                      <a:pt x="f53" y="f54"/>
                      <a:pt x="f34" y="f17"/>
                      <a:pt x="f13" y="f17"/>
                    </a:cubicBezTo>
                    <a:cubicBezTo>
                      <a:pt x="f55" y="f17"/>
                      <a:pt x="f45" y="f54"/>
                      <a:pt x="f44" y="f11"/>
                    </a:cubicBezTo>
                    <a:cubicBezTo>
                      <a:pt x="f8" y="f45"/>
                      <a:pt x="f41" y="f56"/>
                      <a:pt x="f41"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 name="フリーフォーム 41"/>
              <p:cNvSpPr/>
              <p:nvPr/>
            </p:nvSpPr>
            <p:spPr>
              <a:xfrm>
                <a:off x="2450518" y="3926881"/>
                <a:ext cx="35643" cy="46798"/>
              </a:xfrm>
              <a:custGeom>
                <a:avLst/>
                <a:gdLst>
                  <a:gd name="f0" fmla="val w"/>
                  <a:gd name="f1" fmla="val h"/>
                  <a:gd name="f2" fmla="val 0"/>
                  <a:gd name="f3" fmla="val 100"/>
                  <a:gd name="f4" fmla="val 131"/>
                  <a:gd name="f5" fmla="val 89"/>
                  <a:gd name="f6" fmla="val 45"/>
                  <a:gd name="f7" fmla="val 4"/>
                  <a:gd name="f8" fmla="val 6"/>
                  <a:gd name="f9" fmla="val 13"/>
                  <a:gd name="f10" fmla="val 19"/>
                  <a:gd name="f11" fmla="val 8"/>
                  <a:gd name="f12" fmla="val 14"/>
                  <a:gd name="f13" fmla="val 21"/>
                  <a:gd name="f14" fmla="val 27"/>
                  <a:gd name="f15" fmla="val 41"/>
                  <a:gd name="f16" fmla="val 58"/>
                  <a:gd name="f17" fmla="val 65"/>
                  <a:gd name="f18" fmla="val 72"/>
                  <a:gd name="f19" fmla="val 1"/>
                  <a:gd name="f20" fmla="val 79"/>
                  <a:gd name="f21" fmla="val 5"/>
                  <a:gd name="f22" fmla="val 86"/>
                  <a:gd name="f23" fmla="val 9"/>
                  <a:gd name="f24" fmla="val 90"/>
                  <a:gd name="f25" fmla="val 11"/>
                  <a:gd name="f26" fmla="val 92"/>
                  <a:gd name="f27" fmla="val 94"/>
                  <a:gd name="f28" fmla="val 17"/>
                  <a:gd name="f29" fmla="val 98"/>
                  <a:gd name="f30" fmla="val 26"/>
                  <a:gd name="f31" fmla="val 99"/>
                  <a:gd name="f32" fmla="val 31"/>
                  <a:gd name="f33" fmla="val 36"/>
                  <a:gd name="f34" fmla="val 52"/>
                  <a:gd name="f35" fmla="val 104"/>
                  <a:gd name="f36" fmla="val 93"/>
                  <a:gd name="f37" fmla="val 80"/>
                  <a:gd name="f38" fmla="val 53"/>
                  <a:gd name="f39" fmla="val 44"/>
                  <a:gd name="f40" fmla="val 78"/>
                  <a:gd name="f41" fmla="val 38"/>
                  <a:gd name="f42" fmla="val 77"/>
                  <a:gd name="f43" fmla="val 33"/>
                  <a:gd name="f44" fmla="val 76"/>
                  <a:gd name="f45" fmla="val 28"/>
                  <a:gd name="f46" fmla="val 68"/>
                  <a:gd name="f47" fmla="val 24"/>
                  <a:gd name="f48" fmla="val 64"/>
                  <a:gd name="f49" fmla="val 22"/>
                  <a:gd name="f50" fmla="val 59"/>
                  <a:gd name="f51" fmla="val 37"/>
                  <a:gd name="f52" fmla="val 25"/>
                  <a:gd name="f53" fmla="val 32"/>
                  <a:gd name="f54" fmla="val 61"/>
                  <a:gd name="f55" fmla="val 85"/>
                  <a:gd name="f56" fmla="val 109"/>
                  <a:gd name="f57" fmla="val 7"/>
                  <a:gd name="f58" fmla="*/ f0 1 100"/>
                  <a:gd name="f59" fmla="*/ f1 1 131"/>
                  <a:gd name="f60" fmla="val f2"/>
                  <a:gd name="f61" fmla="val f3"/>
                  <a:gd name="f62" fmla="val f4"/>
                  <a:gd name="f63" fmla="+- f62 0 f60"/>
                  <a:gd name="f64" fmla="+- f61 0 f60"/>
                  <a:gd name="f65" fmla="*/ f64 1 100"/>
                  <a:gd name="f66" fmla="*/ f63 1 13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00" h="131">
                    <a:moveTo>
                      <a:pt x="f2" y="f4"/>
                    </a:moveTo>
                    <a:cubicBezTo>
                      <a:pt x="f2" y="f5"/>
                      <a:pt x="f2" y="f6"/>
                      <a:pt x="f2" y="f7"/>
                    </a:cubicBezTo>
                    <a:cubicBezTo>
                      <a:pt x="f8" y="f7"/>
                      <a:pt x="f9" y="f7"/>
                      <a:pt x="f10" y="f7"/>
                    </a:cubicBezTo>
                    <a:cubicBezTo>
                      <a:pt x="f10" y="f11"/>
                      <a:pt x="f10" y="f12"/>
                      <a:pt x="f10" y="f13"/>
                    </a:cubicBezTo>
                    <a:cubicBezTo>
                      <a:pt x="f14" y="f8"/>
                      <a:pt x="f15" y="f2"/>
                      <a:pt x="f16" y="f2"/>
                    </a:cubicBezTo>
                    <a:cubicBezTo>
                      <a:pt x="f17" y="f2"/>
                      <a:pt x="f18" y="f19"/>
                      <a:pt x="f20" y="f21"/>
                    </a:cubicBezTo>
                    <a:cubicBezTo>
                      <a:pt x="f22" y="f23"/>
                      <a:pt x="f24" y="f25"/>
                      <a:pt x="f26" y="f12"/>
                    </a:cubicBezTo>
                    <a:cubicBezTo>
                      <a:pt x="f27" y="f28"/>
                      <a:pt x="f29" y="f30"/>
                      <a:pt x="f31" y="f32"/>
                    </a:cubicBezTo>
                    <a:cubicBezTo>
                      <a:pt x="f3" y="f33"/>
                      <a:pt x="f3" y="f15"/>
                      <a:pt x="f3" y="f34"/>
                    </a:cubicBezTo>
                    <a:cubicBezTo>
                      <a:pt x="f3" y="f20"/>
                      <a:pt x="f3" y="f35"/>
                      <a:pt x="f3" y="f4"/>
                    </a:cubicBezTo>
                    <a:cubicBezTo>
                      <a:pt x="f36" y="f4"/>
                      <a:pt x="f22" y="f4"/>
                      <a:pt x="f20" y="f4"/>
                    </a:cubicBezTo>
                    <a:cubicBezTo>
                      <a:pt x="f20" y="f35"/>
                      <a:pt x="f20" y="f37"/>
                      <a:pt x="f20" y="f38"/>
                    </a:cubicBezTo>
                    <a:cubicBezTo>
                      <a:pt x="f20" y="f39"/>
                      <a:pt x="f40" y="f41"/>
                      <a:pt x="f42" y="f43"/>
                    </a:cubicBezTo>
                    <a:cubicBezTo>
                      <a:pt x="f44" y="f45"/>
                      <a:pt x="f18" y="f30"/>
                      <a:pt x="f46" y="f47"/>
                    </a:cubicBezTo>
                    <a:cubicBezTo>
                      <a:pt x="f48" y="f49"/>
                      <a:pt x="f50" y="f10"/>
                      <a:pt x="f38" y="f10"/>
                    </a:cubicBezTo>
                    <a:cubicBezTo>
                      <a:pt x="f6" y="f10"/>
                      <a:pt x="f51" y="f49"/>
                      <a:pt x="f32" y="f14"/>
                    </a:cubicBezTo>
                    <a:cubicBezTo>
                      <a:pt x="f52" y="f53"/>
                      <a:pt x="f13" y="f39"/>
                      <a:pt x="f13" y="f54"/>
                    </a:cubicBezTo>
                    <a:cubicBezTo>
                      <a:pt x="f13" y="f55"/>
                      <a:pt x="f13" y="f56"/>
                      <a:pt x="f13" y="f4"/>
                    </a:cubicBezTo>
                    <a:cubicBezTo>
                      <a:pt x="f12" y="f4"/>
                      <a:pt x="f5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3" name="フリーフォーム 42"/>
              <p:cNvSpPr/>
              <p:nvPr/>
            </p:nvSpPr>
            <p:spPr>
              <a:xfrm>
                <a:off x="2494803" y="3911757"/>
                <a:ext cx="21241" cy="62636"/>
              </a:xfrm>
              <a:custGeom>
                <a:avLst/>
                <a:gdLst>
                  <a:gd name="f0" fmla="val w"/>
                  <a:gd name="f1" fmla="val h"/>
                  <a:gd name="f2" fmla="val 0"/>
                  <a:gd name="f3" fmla="val 60"/>
                  <a:gd name="f4" fmla="val 175"/>
                  <a:gd name="f5" fmla="val 58"/>
                  <a:gd name="f6" fmla="val 153"/>
                  <a:gd name="f7" fmla="val 159"/>
                  <a:gd name="f8" fmla="val 59"/>
                  <a:gd name="f9" fmla="val 166"/>
                  <a:gd name="f10" fmla="val 173"/>
                  <a:gd name="f11" fmla="val 54"/>
                  <a:gd name="f12" fmla="val 48"/>
                  <a:gd name="f13" fmla="val 45"/>
                  <a:gd name="f14" fmla="val 37"/>
                  <a:gd name="f15" fmla="val 31"/>
                  <a:gd name="f16" fmla="val 26"/>
                  <a:gd name="f17" fmla="val 171"/>
                  <a:gd name="f18" fmla="val 21"/>
                  <a:gd name="f19" fmla="val 169"/>
                  <a:gd name="f20" fmla="val 20"/>
                  <a:gd name="f21" fmla="val 164"/>
                  <a:gd name="f22" fmla="val 18"/>
                  <a:gd name="f23" fmla="val 161"/>
                  <a:gd name="f24" fmla="val 16"/>
                  <a:gd name="f25" fmla="val 158"/>
                  <a:gd name="f26" fmla="val 15"/>
                  <a:gd name="f27" fmla="val 148"/>
                  <a:gd name="f28" fmla="val 135"/>
                  <a:gd name="f29" fmla="val 111"/>
                  <a:gd name="f30" fmla="val 86"/>
                  <a:gd name="f31" fmla="val 61"/>
                  <a:gd name="f32" fmla="val 11"/>
                  <a:gd name="f33" fmla="val 5"/>
                  <a:gd name="f34" fmla="val 55"/>
                  <a:gd name="f35" fmla="val 50"/>
                  <a:gd name="f36" fmla="val 44"/>
                  <a:gd name="f37" fmla="val 34"/>
                  <a:gd name="f38" fmla="val 24"/>
                  <a:gd name="f39" fmla="val 13"/>
                  <a:gd name="f40" fmla="val 22"/>
                  <a:gd name="f41" fmla="val 8"/>
                  <a:gd name="f42" fmla="val 30"/>
                  <a:gd name="f43" fmla="val 14"/>
                  <a:gd name="f44" fmla="val 51"/>
                  <a:gd name="f45" fmla="val 112"/>
                  <a:gd name="f46" fmla="val 136"/>
                  <a:gd name="f47" fmla="val 143"/>
                  <a:gd name="f48" fmla="val 39"/>
                  <a:gd name="f49" fmla="val 151"/>
                  <a:gd name="f50" fmla="val 41"/>
                  <a:gd name="f51" fmla="val 152"/>
                  <a:gd name="f52" fmla="val 43"/>
                  <a:gd name="f53" fmla="val 46"/>
                  <a:gd name="f54" fmla="val 47"/>
                  <a:gd name="f55" fmla="*/ f0 1 60"/>
                  <a:gd name="f56" fmla="*/ f1 1 175"/>
                  <a:gd name="f57" fmla="val f2"/>
                  <a:gd name="f58" fmla="val f3"/>
                  <a:gd name="f59" fmla="val f4"/>
                  <a:gd name="f60" fmla="+- f59 0 f57"/>
                  <a:gd name="f61" fmla="+- f58 0 f57"/>
                  <a:gd name="f62" fmla="*/ f61 1 60"/>
                  <a:gd name="f63" fmla="*/ f60 1 175"/>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60" h="175">
                    <a:moveTo>
                      <a:pt x="f5" y="f6"/>
                    </a:moveTo>
                    <a:cubicBezTo>
                      <a:pt x="f5" y="f7"/>
                      <a:pt x="f8" y="f9"/>
                      <a:pt x="f3" y="f10"/>
                    </a:cubicBezTo>
                    <a:cubicBezTo>
                      <a:pt x="f11" y="f4"/>
                      <a:pt x="f12" y="f4"/>
                      <a:pt x="f13" y="f4"/>
                    </a:cubicBezTo>
                    <a:cubicBezTo>
                      <a:pt x="f14" y="f4"/>
                      <a:pt x="f15" y="f10"/>
                      <a:pt x="f16" y="f17"/>
                    </a:cubicBezTo>
                    <a:cubicBezTo>
                      <a:pt x="f18" y="f19"/>
                      <a:pt x="f20" y="f21"/>
                      <a:pt x="f22" y="f23"/>
                    </a:cubicBezTo>
                    <a:cubicBezTo>
                      <a:pt x="f24" y="f25"/>
                      <a:pt x="f26" y="f27"/>
                      <a:pt x="f26" y="f28"/>
                    </a:cubicBezTo>
                    <a:cubicBezTo>
                      <a:pt x="f26" y="f29"/>
                      <a:pt x="f26" y="f30"/>
                      <a:pt x="f26" y="f31"/>
                    </a:cubicBezTo>
                    <a:cubicBezTo>
                      <a:pt x="f32" y="f31"/>
                      <a:pt x="f33" y="f31"/>
                      <a:pt x="f2" y="f31"/>
                    </a:cubicBezTo>
                    <a:cubicBezTo>
                      <a:pt x="f2" y="f34"/>
                      <a:pt x="f2" y="f35"/>
                      <a:pt x="f2" y="f36"/>
                    </a:cubicBezTo>
                    <a:cubicBezTo>
                      <a:pt x="f33" y="f36"/>
                      <a:pt x="f32" y="f36"/>
                      <a:pt x="f26" y="f36"/>
                    </a:cubicBezTo>
                    <a:cubicBezTo>
                      <a:pt x="f26" y="f37"/>
                      <a:pt x="f26" y="f38"/>
                      <a:pt x="f26" y="f39"/>
                    </a:cubicBezTo>
                    <a:cubicBezTo>
                      <a:pt x="f40" y="f41"/>
                      <a:pt x="f42" y="f33"/>
                      <a:pt x="f14" y="f2"/>
                    </a:cubicBezTo>
                    <a:cubicBezTo>
                      <a:pt x="f14" y="f43"/>
                      <a:pt x="f14" y="f42"/>
                      <a:pt x="f14" y="f36"/>
                    </a:cubicBezTo>
                    <a:cubicBezTo>
                      <a:pt x="f36" y="f36"/>
                      <a:pt x="f44" y="f36"/>
                      <a:pt x="f5" y="f36"/>
                    </a:cubicBezTo>
                    <a:cubicBezTo>
                      <a:pt x="f5" y="f35"/>
                      <a:pt x="f5" y="f34"/>
                      <a:pt x="f5" y="f31"/>
                    </a:cubicBezTo>
                    <a:cubicBezTo>
                      <a:pt x="f44" y="f31"/>
                      <a:pt x="f36" y="f31"/>
                      <a:pt x="f14" y="f31"/>
                    </a:cubicBezTo>
                    <a:cubicBezTo>
                      <a:pt x="f14" y="f30"/>
                      <a:pt x="f14" y="f45"/>
                      <a:pt x="f14" y="f46"/>
                    </a:cubicBezTo>
                    <a:cubicBezTo>
                      <a:pt x="f14" y="f47"/>
                      <a:pt x="f14" y="f27"/>
                      <a:pt x="f14" y="f27"/>
                    </a:cubicBezTo>
                    <a:cubicBezTo>
                      <a:pt x="f14" y="f27"/>
                      <a:pt x="f48" y="f49"/>
                      <a:pt x="f50" y="f51"/>
                    </a:cubicBezTo>
                    <a:cubicBezTo>
                      <a:pt x="f52" y="f6"/>
                      <a:pt x="f53" y="f6"/>
                      <a:pt x="f54" y="f6"/>
                    </a:cubicBezTo>
                    <a:cubicBezTo>
                      <a:pt x="f12" y="f6"/>
                      <a:pt x="f11"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4" name="フリーフォーム 43"/>
              <p:cNvSpPr/>
              <p:nvPr/>
            </p:nvSpPr>
            <p:spPr>
              <a:xfrm>
                <a:off x="2523241" y="3926881"/>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45" name="グループ化 44"/>
            <p:cNvGrpSpPr/>
            <p:nvPr/>
          </p:nvGrpSpPr>
          <p:grpSpPr>
            <a:xfrm>
              <a:off x="2651403" y="3808082"/>
              <a:ext cx="292315" cy="168122"/>
              <a:chOff x="2651403" y="3808082"/>
              <a:chExt cx="292315" cy="168122"/>
            </a:xfrm>
          </p:grpSpPr>
          <p:sp>
            <p:nvSpPr>
              <p:cNvPr id="46" name="フリーフォーム 45"/>
              <p:cNvSpPr/>
              <p:nvPr/>
            </p:nvSpPr>
            <p:spPr>
              <a:xfrm>
                <a:off x="2651403" y="3808082"/>
                <a:ext cx="94676" cy="110880"/>
              </a:xfrm>
              <a:custGeom>
                <a:avLst/>
                <a:gdLst>
                  <a:gd name="f0" fmla="val w"/>
                  <a:gd name="f1" fmla="val h"/>
                  <a:gd name="f2" fmla="val 0"/>
                  <a:gd name="f3" fmla="val 264"/>
                  <a:gd name="f4" fmla="val 309"/>
                  <a:gd name="f5" fmla="val 217"/>
                  <a:gd name="f6" fmla="val 256"/>
                  <a:gd name="f7" fmla="val 235"/>
                  <a:gd name="f8" fmla="val 268"/>
                  <a:gd name="f9" fmla="val 250"/>
                  <a:gd name="f10" fmla="val 277"/>
                  <a:gd name="f11" fmla="val 282"/>
                  <a:gd name="f12" fmla="val 261"/>
                  <a:gd name="f13" fmla="val 292"/>
                  <a:gd name="f14" fmla="val 257"/>
                  <a:gd name="f15" fmla="val 301"/>
                  <a:gd name="f16" fmla="val 254"/>
                  <a:gd name="f17" fmla="val 234"/>
                  <a:gd name="f18" fmla="val 215"/>
                  <a:gd name="f19" fmla="val 289"/>
                  <a:gd name="f20" fmla="val 195"/>
                  <a:gd name="f21" fmla="val 274"/>
                  <a:gd name="f22" fmla="val 175"/>
                  <a:gd name="f23" fmla="val 286"/>
                  <a:gd name="f24" fmla="val 152"/>
                  <a:gd name="f25" fmla="val 130"/>
                  <a:gd name="f26" fmla="val 104"/>
                  <a:gd name="f27" fmla="val 81"/>
                  <a:gd name="f28" fmla="val 61"/>
                  <a:gd name="f29" fmla="val 273"/>
                  <a:gd name="f30" fmla="val 41"/>
                  <a:gd name="f31" fmla="val 260"/>
                  <a:gd name="f32" fmla="val 26"/>
                  <a:gd name="f33" fmla="val 244"/>
                  <a:gd name="f34" fmla="val 15"/>
                  <a:gd name="f35" fmla="val 221"/>
                  <a:gd name="f36" fmla="val 4"/>
                  <a:gd name="f37" fmla="val 198"/>
                  <a:gd name="f38" fmla="val 173"/>
                  <a:gd name="f39" fmla="val 146"/>
                  <a:gd name="f40" fmla="val 119"/>
                  <a:gd name="f41" fmla="val 5"/>
                  <a:gd name="f42" fmla="val 93"/>
                  <a:gd name="f43" fmla="val 71"/>
                  <a:gd name="f44" fmla="val 25"/>
                  <a:gd name="f45" fmla="val 49"/>
                  <a:gd name="f46" fmla="val 42"/>
                  <a:gd name="f47" fmla="val 30"/>
                  <a:gd name="f48" fmla="val 63"/>
                  <a:gd name="f49" fmla="val 18"/>
                  <a:gd name="f50" fmla="val 84"/>
                  <a:gd name="f51" fmla="val 6"/>
                  <a:gd name="f52" fmla="val 105"/>
                  <a:gd name="f53" fmla="val 155"/>
                  <a:gd name="f54" fmla="val 177"/>
                  <a:gd name="f55" fmla="val 197"/>
                  <a:gd name="f56" fmla="val 19"/>
                  <a:gd name="f57" fmla="val 33"/>
                  <a:gd name="f58" fmla="val 233"/>
                  <a:gd name="f59" fmla="val 50"/>
                  <a:gd name="f60" fmla="val 243"/>
                  <a:gd name="f61" fmla="val 253"/>
                  <a:gd name="f62" fmla="val 92"/>
                  <a:gd name="f63" fmla="val 258"/>
                  <a:gd name="f64" fmla="val 118"/>
                  <a:gd name="f65" fmla="val 170"/>
                  <a:gd name="f66" fmla="val 190"/>
                  <a:gd name="f67" fmla="val 248"/>
                  <a:gd name="f68" fmla="val 208"/>
                  <a:gd name="f69" fmla="val 240"/>
                  <a:gd name="f70" fmla="val 226"/>
                  <a:gd name="f71" fmla="val 231"/>
                  <a:gd name="f72" fmla="val 139"/>
                  <a:gd name="f73" fmla="val 209"/>
                  <a:gd name="f74" fmla="val 161"/>
                  <a:gd name="f75" fmla="val 224"/>
                  <a:gd name="f76" fmla="val 236"/>
                  <a:gd name="f77" fmla="val 211"/>
                  <a:gd name="f78" fmla="val 216"/>
                  <a:gd name="f79" fmla="val 222"/>
                  <a:gd name="f80" fmla="val 185"/>
                  <a:gd name="f81" fmla="val 123"/>
                  <a:gd name="f82" fmla="val 218"/>
                  <a:gd name="f83" fmla="val 103"/>
                  <a:gd name="f84" fmla="val 86"/>
                  <a:gd name="f85" fmla="val 204"/>
                  <a:gd name="f86" fmla="val 69"/>
                  <a:gd name="f87" fmla="val 192"/>
                  <a:gd name="f88" fmla="val 55"/>
                  <a:gd name="f89" fmla="val 178"/>
                  <a:gd name="f90" fmla="val 47"/>
                  <a:gd name="f91" fmla="val 164"/>
                  <a:gd name="f92" fmla="val 39"/>
                  <a:gd name="f93" fmla="val 148"/>
                  <a:gd name="f94" fmla="val 32"/>
                  <a:gd name="f95" fmla="val 80"/>
                  <a:gd name="f96" fmla="val 40"/>
                  <a:gd name="f97" fmla="val 64"/>
                  <a:gd name="f98" fmla="val 60"/>
                  <a:gd name="f99" fmla="val 48"/>
                  <a:gd name="f100" fmla="val 37"/>
                  <a:gd name="f101" fmla="val 109"/>
                  <a:gd name="f102" fmla="val 182"/>
                  <a:gd name="f103" fmla="val 46"/>
                  <a:gd name="f104" fmla="val 251"/>
                  <a:gd name="f105" fmla="val 142"/>
                  <a:gd name="f106" fmla="val 166"/>
                  <a:gd name="f107" fmla="val 245"/>
                  <a:gd name="f108" fmla="val 143"/>
                  <a:gd name="f109" fmla="val 131"/>
                  <a:gd name="f110" fmla="val 133"/>
                  <a:gd name="f111" fmla="val 227"/>
                  <a:gd name="f112" fmla="val 136"/>
                  <a:gd name="f113" fmla="*/ f0 1 264"/>
                  <a:gd name="f114" fmla="*/ f1 1 309"/>
                  <a:gd name="f115" fmla="val f2"/>
                  <a:gd name="f116" fmla="val f3"/>
                  <a:gd name="f117" fmla="val f4"/>
                  <a:gd name="f118" fmla="+- f117 0 f115"/>
                  <a:gd name="f119" fmla="+- f116 0 f115"/>
                  <a:gd name="f120" fmla="*/ f119 1 264"/>
                  <a:gd name="f121" fmla="*/ f118 1 309"/>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264" h="309">
                    <a:moveTo>
                      <a:pt x="f5" y="f6"/>
                    </a:moveTo>
                    <a:cubicBezTo>
                      <a:pt x="f7" y="f8"/>
                      <a:pt x="f9" y="f10"/>
                      <a:pt x="f3" y="f11"/>
                    </a:cubicBezTo>
                    <a:cubicBezTo>
                      <a:pt x="f12" y="f13"/>
                      <a:pt x="f14" y="f15"/>
                      <a:pt x="f16" y="f4"/>
                    </a:cubicBezTo>
                    <a:cubicBezTo>
                      <a:pt x="f17" y="f15"/>
                      <a:pt x="f18" y="f19"/>
                      <a:pt x="f20" y="f21"/>
                    </a:cubicBezTo>
                    <a:cubicBezTo>
                      <a:pt x="f22" y="f23"/>
                      <a:pt x="f24" y="f13"/>
                      <a:pt x="f25" y="f13"/>
                    </a:cubicBezTo>
                    <a:cubicBezTo>
                      <a:pt x="f26" y="f13"/>
                      <a:pt x="f27" y="f23"/>
                      <a:pt x="f28" y="f29"/>
                    </a:cubicBezTo>
                    <a:cubicBezTo>
                      <a:pt x="f30" y="f31"/>
                      <a:pt x="f32" y="f33"/>
                      <a:pt x="f34" y="f35"/>
                    </a:cubicBezTo>
                    <a:cubicBezTo>
                      <a:pt x="f36" y="f37"/>
                      <a:pt x="f2" y="f38"/>
                      <a:pt x="f2" y="f39"/>
                    </a:cubicBezTo>
                    <a:cubicBezTo>
                      <a:pt x="f2" y="f40"/>
                      <a:pt x="f41" y="f42"/>
                      <a:pt x="f34" y="f43"/>
                    </a:cubicBezTo>
                    <a:cubicBezTo>
                      <a:pt x="f44" y="f45"/>
                      <a:pt x="f46" y="f47"/>
                      <a:pt x="f48" y="f49"/>
                    </a:cubicBezTo>
                    <a:cubicBezTo>
                      <a:pt x="f50" y="f51"/>
                      <a:pt x="f52" y="f2"/>
                      <a:pt x="f25" y="f2"/>
                    </a:cubicBezTo>
                    <a:cubicBezTo>
                      <a:pt x="f53" y="f2"/>
                      <a:pt x="f54" y="f41"/>
                      <a:pt x="f55" y="f56"/>
                    </a:cubicBezTo>
                    <a:cubicBezTo>
                      <a:pt x="f5" y="f57"/>
                      <a:pt x="f58" y="f59"/>
                      <a:pt x="f60" y="f43"/>
                    </a:cubicBezTo>
                    <a:cubicBezTo>
                      <a:pt x="f61" y="f62"/>
                      <a:pt x="f63" y="f64"/>
                      <a:pt x="f63" y="f39"/>
                    </a:cubicBezTo>
                    <a:cubicBezTo>
                      <a:pt x="f63" y="f65"/>
                      <a:pt x="f6" y="f66"/>
                      <a:pt x="f67" y="f68"/>
                    </a:cubicBezTo>
                    <a:cubicBezTo>
                      <a:pt x="f69" y="f70"/>
                      <a:pt x="f71" y="f60"/>
                      <a:pt x="f5" y="f6"/>
                    </a:cubicBezTo>
                    <a:close/>
                    <a:moveTo>
                      <a:pt x="f72" y="f73"/>
                    </a:moveTo>
                    <a:cubicBezTo>
                      <a:pt x="f74" y="f18"/>
                      <a:pt x="f54" y="f75"/>
                      <a:pt x="f66" y="f76"/>
                    </a:cubicBezTo>
                    <a:cubicBezTo>
                      <a:pt x="f77" y="f78"/>
                      <a:pt x="f79" y="f80"/>
                      <a:pt x="f79" y="f39"/>
                    </a:cubicBezTo>
                    <a:cubicBezTo>
                      <a:pt x="f79" y="f81"/>
                      <a:pt x="f82" y="f83"/>
                      <a:pt x="f77" y="f84"/>
                    </a:cubicBezTo>
                    <a:cubicBezTo>
                      <a:pt x="f85" y="f86"/>
                      <a:pt x="f87" y="f88"/>
                      <a:pt x="f89" y="f90"/>
                    </a:cubicBezTo>
                    <a:cubicBezTo>
                      <a:pt x="f91" y="f92"/>
                      <a:pt x="f93" y="f94"/>
                      <a:pt x="f25" y="f94"/>
                    </a:cubicBezTo>
                    <a:cubicBezTo>
                      <a:pt x="f83" y="f94"/>
                      <a:pt x="f95" y="f96"/>
                      <a:pt x="f97" y="f98"/>
                    </a:cubicBezTo>
                    <a:cubicBezTo>
                      <a:pt x="f99" y="f95"/>
                      <a:pt x="f100" y="f101"/>
                      <a:pt x="f100" y="f39"/>
                    </a:cubicBezTo>
                    <a:cubicBezTo>
                      <a:pt x="f100" y="f102"/>
                      <a:pt x="f103" y="f77"/>
                      <a:pt x="f48" y="f71"/>
                    </a:cubicBezTo>
                    <a:cubicBezTo>
                      <a:pt x="f95" y="f104"/>
                      <a:pt x="f83" y="f63"/>
                      <a:pt x="f25" y="f63"/>
                    </a:cubicBezTo>
                    <a:cubicBezTo>
                      <a:pt x="f105" y="f63"/>
                      <a:pt x="f53" y="f6"/>
                      <a:pt x="f106" y="f104"/>
                    </a:cubicBezTo>
                    <a:cubicBezTo>
                      <a:pt x="f53" y="f107"/>
                      <a:pt x="f108" y="f69"/>
                      <a:pt x="f109" y="f76"/>
                    </a:cubicBezTo>
                    <a:cubicBezTo>
                      <a:pt x="f110" y="f111"/>
                      <a:pt x="f112" y="f5"/>
                      <a:pt x="f72" y="f7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7" name="フリーフォーム 46"/>
              <p:cNvSpPr/>
              <p:nvPr/>
            </p:nvSpPr>
            <p:spPr>
              <a:xfrm>
                <a:off x="2756522" y="3928683"/>
                <a:ext cx="38157" cy="47521"/>
              </a:xfrm>
              <a:custGeom>
                <a:avLst/>
                <a:gdLst>
                  <a:gd name="f0" fmla="val w"/>
                  <a:gd name="f1" fmla="val h"/>
                  <a:gd name="f2" fmla="val 0"/>
                  <a:gd name="f3" fmla="val 107"/>
                  <a:gd name="f4" fmla="val 133"/>
                  <a:gd name="f5" fmla="val 87"/>
                  <a:gd name="f6" fmla="val 84"/>
                  <a:gd name="f7" fmla="val 93"/>
                  <a:gd name="f8" fmla="val 85"/>
                  <a:gd name="f9" fmla="val 100"/>
                  <a:gd name="f10" fmla="val 86"/>
                  <a:gd name="f11" fmla="val 105"/>
                  <a:gd name="f12" fmla="val 101"/>
                  <a:gd name="f13" fmla="val 99"/>
                  <a:gd name="f14" fmla="val 113"/>
                  <a:gd name="f15" fmla="val 90"/>
                  <a:gd name="f16" fmla="val 122"/>
                  <a:gd name="f17" fmla="val 81"/>
                  <a:gd name="f18" fmla="val 131"/>
                  <a:gd name="f19" fmla="val 68"/>
                  <a:gd name="f20" fmla="val 57"/>
                  <a:gd name="f21" fmla="val 39"/>
                  <a:gd name="f22" fmla="val 26"/>
                  <a:gd name="f23" fmla="val 127"/>
                  <a:gd name="f24" fmla="val 15"/>
                  <a:gd name="f25" fmla="val 117"/>
                  <a:gd name="f26" fmla="val 4"/>
                  <a:gd name="f27" fmla="val 89"/>
                  <a:gd name="f28" fmla="val 67"/>
                  <a:gd name="f29" fmla="val 53"/>
                  <a:gd name="f30" fmla="val 2"/>
                  <a:gd name="f31" fmla="val 40"/>
                  <a:gd name="f32" fmla="val 6"/>
                  <a:gd name="f33" fmla="val 31"/>
                  <a:gd name="f34" fmla="val 10"/>
                  <a:gd name="f35" fmla="val 22"/>
                  <a:gd name="f36" fmla="val 18"/>
                  <a:gd name="f37" fmla="val 13"/>
                  <a:gd name="f38" fmla="val 7"/>
                  <a:gd name="f39" fmla="val 34"/>
                  <a:gd name="f40" fmla="val 1"/>
                  <a:gd name="f41" fmla="val 46"/>
                  <a:gd name="f42" fmla="val 70"/>
                  <a:gd name="f43" fmla="val 80"/>
                  <a:gd name="f44" fmla="val 11"/>
                  <a:gd name="f45" fmla="val 103"/>
                  <a:gd name="f46" fmla="val 27"/>
                  <a:gd name="f47" fmla="val 41"/>
                  <a:gd name="f48" fmla="val 92"/>
                  <a:gd name="f49" fmla="val 42"/>
                  <a:gd name="f50" fmla="val 44"/>
                  <a:gd name="f51" fmla="val 35"/>
                  <a:gd name="f52" fmla="val 79"/>
                  <a:gd name="f53" fmla="val 28"/>
                  <a:gd name="f54" fmla="val 76"/>
                  <a:gd name="f55" fmla="val 25"/>
                  <a:gd name="f56" fmla="val 73"/>
                  <a:gd name="f57" fmla="val 65"/>
                  <a:gd name="f58" fmla="val 58"/>
                  <a:gd name="f59" fmla="val 47"/>
                  <a:gd name="f60" fmla="val 38"/>
                  <a:gd name="f61" fmla="val 21"/>
                  <a:gd name="f62" fmla="val 30"/>
                  <a:gd name="f63" fmla="val 24"/>
                  <a:gd name="f64" fmla="val 50"/>
                  <a:gd name="f65" fmla="val 97"/>
                  <a:gd name="f66" fmla="val 104"/>
                  <a:gd name="f67" fmla="val 37"/>
                  <a:gd name="f68" fmla="val 111"/>
                  <a:gd name="f69" fmla="val 116"/>
                  <a:gd name="f70" fmla="val 64"/>
                  <a:gd name="f71" fmla="val 114"/>
                  <a:gd name="f72" fmla="val 77"/>
                  <a:gd name="f73" fmla="val 109"/>
                  <a:gd name="f74" fmla="val 94"/>
                  <a:gd name="f75" fmla="*/ f0 1 107"/>
                  <a:gd name="f76" fmla="*/ f1 1 133"/>
                  <a:gd name="f77" fmla="val f2"/>
                  <a:gd name="f78" fmla="val f3"/>
                  <a:gd name="f79" fmla="val f4"/>
                  <a:gd name="f80" fmla="+- f79 0 f77"/>
                  <a:gd name="f81" fmla="+- f78 0 f77"/>
                  <a:gd name="f82" fmla="*/ f81 1 107"/>
                  <a:gd name="f83" fmla="*/ f80 1 133"/>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07" h="133">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3"/>
                      <a:pt x="f2" y="f27"/>
                      <a:pt x="f2" y="f28"/>
                    </a:cubicBezTo>
                    <a:cubicBezTo>
                      <a:pt x="f2" y="f29"/>
                      <a:pt x="f30" y="f31"/>
                      <a:pt x="f32" y="f33"/>
                    </a:cubicBezTo>
                    <a:cubicBezTo>
                      <a:pt x="f34" y="f35"/>
                      <a:pt x="f36" y="f37"/>
                      <a:pt x="f22" y="f38"/>
                    </a:cubicBezTo>
                    <a:cubicBezTo>
                      <a:pt x="f39" y="f40"/>
                      <a:pt x="f41" y="f2"/>
                      <a:pt x="f20" y="f2"/>
                    </a:cubicBezTo>
                    <a:cubicBezTo>
                      <a:pt x="f42" y="f2"/>
                      <a:pt x="f43" y="f26"/>
                      <a:pt x="f15" y="f44"/>
                    </a:cubicBezTo>
                    <a:cubicBezTo>
                      <a:pt x="f9" y="f36"/>
                      <a:pt x="f45" y="f46"/>
                      <a:pt x="f11" y="f31"/>
                    </a:cubicBezTo>
                    <a:cubicBezTo>
                      <a:pt x="f13" y="f47"/>
                      <a:pt x="f48" y="f49"/>
                      <a:pt x="f8" y="f50"/>
                    </a:cubicBezTo>
                    <a:cubicBezTo>
                      <a:pt x="f6" y="f51"/>
                      <a:pt x="f52" y="f53"/>
                      <a:pt x="f54" y="f55"/>
                    </a:cubicBezTo>
                    <a:cubicBezTo>
                      <a:pt x="f56" y="f35"/>
                      <a:pt x="f57" y="f36"/>
                      <a:pt x="f58" y="f36"/>
                    </a:cubicBezTo>
                    <a:cubicBezTo>
                      <a:pt x="f59" y="f36"/>
                      <a:pt x="f60" y="f61"/>
                      <a:pt x="f33" y="f62"/>
                    </a:cubicBezTo>
                    <a:cubicBezTo>
                      <a:pt x="f63" y="f21"/>
                      <a:pt x="f61" y="f64"/>
                      <a:pt x="f61" y="f28"/>
                    </a:cubicBezTo>
                    <a:cubicBezTo>
                      <a:pt x="f61" y="f6"/>
                      <a:pt x="f55" y="f65"/>
                      <a:pt x="f33" y="f66"/>
                    </a:cubicBezTo>
                    <a:cubicBezTo>
                      <a:pt x="f67" y="f68"/>
                      <a:pt x="f41" y="f69"/>
                      <a:pt x="f20" y="f69"/>
                    </a:cubicBezTo>
                    <a:cubicBezTo>
                      <a:pt x="f70" y="f69"/>
                      <a:pt x="f42" y="f71"/>
                      <a:pt x="f72" y="f73"/>
                    </a:cubicBezTo>
                    <a:cubicBezTo>
                      <a:pt x="f6" y="f66"/>
                      <a:pt x="f8" y="f74"/>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8" name="フリーフォーム 47"/>
              <p:cNvSpPr/>
              <p:nvPr/>
            </p:nvSpPr>
            <p:spPr>
              <a:xfrm>
                <a:off x="2797561" y="3928683"/>
                <a:ext cx="41404" cy="47521"/>
              </a:xfrm>
              <a:custGeom>
                <a:avLst/>
                <a:gdLst>
                  <a:gd name="f0" fmla="val w"/>
                  <a:gd name="f1" fmla="val h"/>
                  <a:gd name="f2" fmla="val 0"/>
                  <a:gd name="f3" fmla="val 116"/>
                  <a:gd name="f4" fmla="val 133"/>
                  <a:gd name="f5" fmla="val 67"/>
                  <a:gd name="f6" fmla="val 42"/>
                  <a:gd name="f7" fmla="val 6"/>
                  <a:gd name="f8" fmla="val 26"/>
                  <a:gd name="f9" fmla="val 19"/>
                  <a:gd name="f10" fmla="val 14"/>
                  <a:gd name="f11" fmla="val 30"/>
                  <a:gd name="f12" fmla="val 5"/>
                  <a:gd name="f13" fmla="val 58"/>
                  <a:gd name="f14" fmla="val 74"/>
                  <a:gd name="f15" fmla="val 89"/>
                  <a:gd name="f16" fmla="val 99"/>
                  <a:gd name="f17" fmla="val 18"/>
                  <a:gd name="f18" fmla="val 109"/>
                  <a:gd name="f19" fmla="val 31"/>
                  <a:gd name="f20" fmla="val 44"/>
                  <a:gd name="f21" fmla="val 65"/>
                  <a:gd name="f22" fmla="val 83"/>
                  <a:gd name="f23" fmla="val 112"/>
                  <a:gd name="f24" fmla="val 93"/>
                  <a:gd name="f25" fmla="val 104"/>
                  <a:gd name="f26" fmla="val 106"/>
                  <a:gd name="f27" fmla="val 115"/>
                  <a:gd name="f28" fmla="val 97"/>
                  <a:gd name="f29" fmla="val 120"/>
                  <a:gd name="f30" fmla="val 87"/>
                  <a:gd name="f31" fmla="val 125"/>
                  <a:gd name="f32" fmla="val 79"/>
                  <a:gd name="f33" fmla="val 131"/>
                  <a:gd name="f34" fmla="val 68"/>
                  <a:gd name="f35" fmla="val 40"/>
                  <a:gd name="f36" fmla="val 127"/>
                  <a:gd name="f37" fmla="val 15"/>
                  <a:gd name="f38" fmla="val 117"/>
                  <a:gd name="f39" fmla="val 4"/>
                  <a:gd name="f40" fmla="val 107"/>
                  <a:gd name="f41" fmla="val 21"/>
                  <a:gd name="f42" fmla="val 84"/>
                  <a:gd name="f43" fmla="val 96"/>
                  <a:gd name="f44" fmla="val 32"/>
                  <a:gd name="f45" fmla="val 38"/>
                  <a:gd name="f46" fmla="val 47"/>
                  <a:gd name="f47" fmla="val 69"/>
                  <a:gd name="f48" fmla="val 77"/>
                  <a:gd name="f49" fmla="val 91"/>
                  <a:gd name="f50" fmla="val 66"/>
                  <a:gd name="f51" fmla="val 49"/>
                  <a:gd name="f52" fmla="val 90"/>
                  <a:gd name="f53" fmla="val 78"/>
                  <a:gd name="f54" fmla="val 22"/>
                  <a:gd name="f55" fmla="val 48"/>
                  <a:gd name="f56" fmla="val 51"/>
                  <a:gd name="f57" fmla="*/ f0 1 116"/>
                  <a:gd name="f58" fmla="*/ f1 1 133"/>
                  <a:gd name="f59" fmla="val f2"/>
                  <a:gd name="f60" fmla="val f3"/>
                  <a:gd name="f61" fmla="val f4"/>
                  <a:gd name="f62" fmla="+- f61 0 f59"/>
                  <a:gd name="f63" fmla="+- f60 0 f59"/>
                  <a:gd name="f64" fmla="*/ f63 1 116"/>
                  <a:gd name="f65" fmla="*/ f62 1 133"/>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6" h="133">
                    <a:moveTo>
                      <a:pt x="f2" y="f5"/>
                    </a:moveTo>
                    <a:cubicBezTo>
                      <a:pt x="f2" y="f6"/>
                      <a:pt x="f7" y="f8"/>
                      <a:pt x="f9" y="f10"/>
                    </a:cubicBezTo>
                    <a:cubicBezTo>
                      <a:pt x="f11" y="f12"/>
                      <a:pt x="f6" y="f2"/>
                      <a:pt x="f13" y="f2"/>
                    </a:cubicBezTo>
                    <a:cubicBezTo>
                      <a:pt x="f14" y="f2"/>
                      <a:pt x="f15" y="f12"/>
                      <a:pt x="f16" y="f17"/>
                    </a:cubicBezTo>
                    <a:cubicBezTo>
                      <a:pt x="f18" y="f19"/>
                      <a:pt x="f3" y="f20"/>
                      <a:pt x="f3" y="f21"/>
                    </a:cubicBezTo>
                    <a:cubicBezTo>
                      <a:pt x="f3" y="f22"/>
                      <a:pt x="f23" y="f24"/>
                      <a:pt x="f18" y="f25"/>
                    </a:cubicBezTo>
                    <a:cubicBezTo>
                      <a:pt x="f26" y="f27"/>
                      <a:pt x="f28" y="f29"/>
                      <a:pt x="f30" y="f31"/>
                    </a:cubicBezTo>
                    <a:cubicBezTo>
                      <a:pt x="f32" y="f33"/>
                      <a:pt x="f34" y="f4"/>
                      <a:pt x="f13" y="f4"/>
                    </a:cubicBezTo>
                    <a:cubicBezTo>
                      <a:pt x="f35" y="f4"/>
                      <a:pt x="f8" y="f36"/>
                      <a:pt x="f37" y="f38"/>
                    </a:cubicBezTo>
                    <a:cubicBezTo>
                      <a:pt x="f39" y="f40"/>
                      <a:pt x="f2" y="f15"/>
                      <a:pt x="f2" y="f5"/>
                    </a:cubicBezTo>
                    <a:close/>
                    <a:moveTo>
                      <a:pt x="f41" y="f5"/>
                    </a:moveTo>
                    <a:cubicBezTo>
                      <a:pt x="f41" y="f42"/>
                      <a:pt x="f8" y="f43"/>
                      <a:pt x="f44" y="f25"/>
                    </a:cubicBezTo>
                    <a:cubicBezTo>
                      <a:pt x="f45" y="f23"/>
                      <a:pt x="f46" y="f3"/>
                      <a:pt x="f13" y="f3"/>
                    </a:cubicBezTo>
                    <a:cubicBezTo>
                      <a:pt x="f47" y="f3"/>
                      <a:pt x="f48" y="f23"/>
                      <a:pt x="f42" y="f25"/>
                    </a:cubicBezTo>
                    <a:cubicBezTo>
                      <a:pt x="f49" y="f43"/>
                      <a:pt x="f24" y="f22"/>
                      <a:pt x="f24" y="f50"/>
                    </a:cubicBezTo>
                    <a:cubicBezTo>
                      <a:pt x="f24" y="f51"/>
                      <a:pt x="f52" y="f45"/>
                      <a:pt x="f42" y="f11"/>
                    </a:cubicBezTo>
                    <a:cubicBezTo>
                      <a:pt x="f53" y="f54"/>
                      <a:pt x="f34" y="f17"/>
                      <a:pt x="f13" y="f17"/>
                    </a:cubicBezTo>
                    <a:cubicBezTo>
                      <a:pt x="f55" y="f17"/>
                      <a:pt x="f45" y="f54"/>
                      <a:pt x="f44" y="f11"/>
                    </a:cubicBezTo>
                    <a:cubicBezTo>
                      <a:pt x="f8" y="f45"/>
                      <a:pt x="f41" y="f56"/>
                      <a:pt x="f41"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9" name="フリーフォーム 48"/>
              <p:cNvSpPr/>
              <p:nvPr/>
            </p:nvSpPr>
            <p:spPr>
              <a:xfrm>
                <a:off x="2848676" y="3928683"/>
                <a:ext cx="35643" cy="46798"/>
              </a:xfrm>
              <a:custGeom>
                <a:avLst/>
                <a:gdLst>
                  <a:gd name="f0" fmla="val w"/>
                  <a:gd name="f1" fmla="val h"/>
                  <a:gd name="f2" fmla="val 0"/>
                  <a:gd name="f3" fmla="val 100"/>
                  <a:gd name="f4" fmla="val 131"/>
                  <a:gd name="f5" fmla="val 89"/>
                  <a:gd name="f6" fmla="val 45"/>
                  <a:gd name="f7" fmla="val 4"/>
                  <a:gd name="f8" fmla="val 6"/>
                  <a:gd name="f9" fmla="val 13"/>
                  <a:gd name="f10" fmla="val 19"/>
                  <a:gd name="f11" fmla="val 8"/>
                  <a:gd name="f12" fmla="val 14"/>
                  <a:gd name="f13" fmla="val 21"/>
                  <a:gd name="f14" fmla="val 27"/>
                  <a:gd name="f15" fmla="val 41"/>
                  <a:gd name="f16" fmla="val 58"/>
                  <a:gd name="f17" fmla="val 65"/>
                  <a:gd name="f18" fmla="val 72"/>
                  <a:gd name="f19" fmla="val 1"/>
                  <a:gd name="f20" fmla="val 79"/>
                  <a:gd name="f21" fmla="val 5"/>
                  <a:gd name="f22" fmla="val 86"/>
                  <a:gd name="f23" fmla="val 9"/>
                  <a:gd name="f24" fmla="val 90"/>
                  <a:gd name="f25" fmla="val 11"/>
                  <a:gd name="f26" fmla="val 92"/>
                  <a:gd name="f27" fmla="val 94"/>
                  <a:gd name="f28" fmla="val 17"/>
                  <a:gd name="f29" fmla="val 98"/>
                  <a:gd name="f30" fmla="val 26"/>
                  <a:gd name="f31" fmla="val 99"/>
                  <a:gd name="f32" fmla="val 31"/>
                  <a:gd name="f33" fmla="val 36"/>
                  <a:gd name="f34" fmla="val 52"/>
                  <a:gd name="f35" fmla="val 104"/>
                  <a:gd name="f36" fmla="val 93"/>
                  <a:gd name="f37" fmla="val 80"/>
                  <a:gd name="f38" fmla="val 53"/>
                  <a:gd name="f39" fmla="val 44"/>
                  <a:gd name="f40" fmla="val 78"/>
                  <a:gd name="f41" fmla="val 38"/>
                  <a:gd name="f42" fmla="val 77"/>
                  <a:gd name="f43" fmla="val 33"/>
                  <a:gd name="f44" fmla="val 76"/>
                  <a:gd name="f45" fmla="val 28"/>
                  <a:gd name="f46" fmla="val 68"/>
                  <a:gd name="f47" fmla="val 24"/>
                  <a:gd name="f48" fmla="val 64"/>
                  <a:gd name="f49" fmla="val 22"/>
                  <a:gd name="f50" fmla="val 59"/>
                  <a:gd name="f51" fmla="val 37"/>
                  <a:gd name="f52" fmla="val 25"/>
                  <a:gd name="f53" fmla="val 32"/>
                  <a:gd name="f54" fmla="val 61"/>
                  <a:gd name="f55" fmla="val 85"/>
                  <a:gd name="f56" fmla="val 109"/>
                  <a:gd name="f57" fmla="val 7"/>
                  <a:gd name="f58" fmla="*/ f0 1 100"/>
                  <a:gd name="f59" fmla="*/ f1 1 131"/>
                  <a:gd name="f60" fmla="val f2"/>
                  <a:gd name="f61" fmla="val f3"/>
                  <a:gd name="f62" fmla="val f4"/>
                  <a:gd name="f63" fmla="+- f62 0 f60"/>
                  <a:gd name="f64" fmla="+- f61 0 f60"/>
                  <a:gd name="f65" fmla="*/ f64 1 100"/>
                  <a:gd name="f66" fmla="*/ f63 1 13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00" h="131">
                    <a:moveTo>
                      <a:pt x="f2" y="f4"/>
                    </a:moveTo>
                    <a:cubicBezTo>
                      <a:pt x="f2" y="f5"/>
                      <a:pt x="f2" y="f6"/>
                      <a:pt x="f2" y="f7"/>
                    </a:cubicBezTo>
                    <a:cubicBezTo>
                      <a:pt x="f8" y="f7"/>
                      <a:pt x="f9" y="f7"/>
                      <a:pt x="f10" y="f7"/>
                    </a:cubicBezTo>
                    <a:cubicBezTo>
                      <a:pt x="f10" y="f11"/>
                      <a:pt x="f10" y="f12"/>
                      <a:pt x="f10" y="f13"/>
                    </a:cubicBezTo>
                    <a:cubicBezTo>
                      <a:pt x="f14" y="f8"/>
                      <a:pt x="f15" y="f2"/>
                      <a:pt x="f16" y="f2"/>
                    </a:cubicBezTo>
                    <a:cubicBezTo>
                      <a:pt x="f17" y="f2"/>
                      <a:pt x="f18" y="f19"/>
                      <a:pt x="f20" y="f21"/>
                    </a:cubicBezTo>
                    <a:cubicBezTo>
                      <a:pt x="f22" y="f23"/>
                      <a:pt x="f24" y="f25"/>
                      <a:pt x="f26" y="f12"/>
                    </a:cubicBezTo>
                    <a:cubicBezTo>
                      <a:pt x="f27" y="f28"/>
                      <a:pt x="f29" y="f30"/>
                      <a:pt x="f31" y="f32"/>
                    </a:cubicBezTo>
                    <a:cubicBezTo>
                      <a:pt x="f3" y="f33"/>
                      <a:pt x="f3" y="f15"/>
                      <a:pt x="f3" y="f34"/>
                    </a:cubicBezTo>
                    <a:cubicBezTo>
                      <a:pt x="f3" y="f20"/>
                      <a:pt x="f3" y="f35"/>
                      <a:pt x="f3" y="f4"/>
                    </a:cubicBezTo>
                    <a:cubicBezTo>
                      <a:pt x="f36" y="f4"/>
                      <a:pt x="f22" y="f4"/>
                      <a:pt x="f20" y="f4"/>
                    </a:cubicBezTo>
                    <a:cubicBezTo>
                      <a:pt x="f20" y="f35"/>
                      <a:pt x="f20" y="f37"/>
                      <a:pt x="f20" y="f38"/>
                    </a:cubicBezTo>
                    <a:cubicBezTo>
                      <a:pt x="f20" y="f39"/>
                      <a:pt x="f40" y="f41"/>
                      <a:pt x="f42" y="f43"/>
                    </a:cubicBezTo>
                    <a:cubicBezTo>
                      <a:pt x="f44" y="f45"/>
                      <a:pt x="f18" y="f30"/>
                      <a:pt x="f46" y="f47"/>
                    </a:cubicBezTo>
                    <a:cubicBezTo>
                      <a:pt x="f48" y="f49"/>
                      <a:pt x="f50" y="f10"/>
                      <a:pt x="f38" y="f10"/>
                    </a:cubicBezTo>
                    <a:cubicBezTo>
                      <a:pt x="f6" y="f10"/>
                      <a:pt x="f51" y="f49"/>
                      <a:pt x="f32" y="f14"/>
                    </a:cubicBezTo>
                    <a:cubicBezTo>
                      <a:pt x="f52" y="f53"/>
                      <a:pt x="f13" y="f39"/>
                      <a:pt x="f13" y="f54"/>
                    </a:cubicBezTo>
                    <a:cubicBezTo>
                      <a:pt x="f13" y="f55"/>
                      <a:pt x="f13" y="f56"/>
                      <a:pt x="f13" y="f4"/>
                    </a:cubicBezTo>
                    <a:cubicBezTo>
                      <a:pt x="f12" y="f4"/>
                      <a:pt x="f5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0" name="フリーフォーム 49"/>
              <p:cNvSpPr/>
              <p:nvPr/>
            </p:nvSpPr>
            <p:spPr>
              <a:xfrm>
                <a:off x="2891515" y="3912836"/>
                <a:ext cx="21241" cy="62636"/>
              </a:xfrm>
              <a:custGeom>
                <a:avLst/>
                <a:gdLst>
                  <a:gd name="f0" fmla="val w"/>
                  <a:gd name="f1" fmla="val h"/>
                  <a:gd name="f2" fmla="val 0"/>
                  <a:gd name="f3" fmla="val 60"/>
                  <a:gd name="f4" fmla="val 175"/>
                  <a:gd name="f5" fmla="val 58"/>
                  <a:gd name="f6" fmla="val 153"/>
                  <a:gd name="f7" fmla="val 159"/>
                  <a:gd name="f8" fmla="val 59"/>
                  <a:gd name="f9" fmla="val 166"/>
                  <a:gd name="f10" fmla="val 173"/>
                  <a:gd name="f11" fmla="val 54"/>
                  <a:gd name="f12" fmla="val 48"/>
                  <a:gd name="f13" fmla="val 45"/>
                  <a:gd name="f14" fmla="val 37"/>
                  <a:gd name="f15" fmla="val 31"/>
                  <a:gd name="f16" fmla="val 26"/>
                  <a:gd name="f17" fmla="val 171"/>
                  <a:gd name="f18" fmla="val 21"/>
                  <a:gd name="f19" fmla="val 169"/>
                  <a:gd name="f20" fmla="val 20"/>
                  <a:gd name="f21" fmla="val 164"/>
                  <a:gd name="f22" fmla="val 18"/>
                  <a:gd name="f23" fmla="val 161"/>
                  <a:gd name="f24" fmla="val 16"/>
                  <a:gd name="f25" fmla="val 158"/>
                  <a:gd name="f26" fmla="val 15"/>
                  <a:gd name="f27" fmla="val 148"/>
                  <a:gd name="f28" fmla="val 135"/>
                  <a:gd name="f29" fmla="val 111"/>
                  <a:gd name="f30" fmla="val 86"/>
                  <a:gd name="f31" fmla="val 61"/>
                  <a:gd name="f32" fmla="val 11"/>
                  <a:gd name="f33" fmla="val 5"/>
                  <a:gd name="f34" fmla="val 55"/>
                  <a:gd name="f35" fmla="val 50"/>
                  <a:gd name="f36" fmla="val 44"/>
                  <a:gd name="f37" fmla="val 34"/>
                  <a:gd name="f38" fmla="val 24"/>
                  <a:gd name="f39" fmla="val 13"/>
                  <a:gd name="f40" fmla="val 22"/>
                  <a:gd name="f41" fmla="val 8"/>
                  <a:gd name="f42" fmla="val 30"/>
                  <a:gd name="f43" fmla="val 14"/>
                  <a:gd name="f44" fmla="val 51"/>
                  <a:gd name="f45" fmla="val 112"/>
                  <a:gd name="f46" fmla="val 136"/>
                  <a:gd name="f47" fmla="val 143"/>
                  <a:gd name="f48" fmla="val 39"/>
                  <a:gd name="f49" fmla="val 151"/>
                  <a:gd name="f50" fmla="val 41"/>
                  <a:gd name="f51" fmla="val 152"/>
                  <a:gd name="f52" fmla="val 43"/>
                  <a:gd name="f53" fmla="val 46"/>
                  <a:gd name="f54" fmla="val 47"/>
                  <a:gd name="f55" fmla="*/ f0 1 60"/>
                  <a:gd name="f56" fmla="*/ f1 1 175"/>
                  <a:gd name="f57" fmla="val f2"/>
                  <a:gd name="f58" fmla="val f3"/>
                  <a:gd name="f59" fmla="val f4"/>
                  <a:gd name="f60" fmla="+- f59 0 f57"/>
                  <a:gd name="f61" fmla="+- f58 0 f57"/>
                  <a:gd name="f62" fmla="*/ f61 1 60"/>
                  <a:gd name="f63" fmla="*/ f60 1 175"/>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60" h="175">
                    <a:moveTo>
                      <a:pt x="f5" y="f6"/>
                    </a:moveTo>
                    <a:cubicBezTo>
                      <a:pt x="f5" y="f7"/>
                      <a:pt x="f8" y="f9"/>
                      <a:pt x="f3" y="f10"/>
                    </a:cubicBezTo>
                    <a:cubicBezTo>
                      <a:pt x="f11" y="f4"/>
                      <a:pt x="f12" y="f4"/>
                      <a:pt x="f13" y="f4"/>
                    </a:cubicBezTo>
                    <a:cubicBezTo>
                      <a:pt x="f14" y="f4"/>
                      <a:pt x="f15" y="f10"/>
                      <a:pt x="f16" y="f17"/>
                    </a:cubicBezTo>
                    <a:cubicBezTo>
                      <a:pt x="f18" y="f19"/>
                      <a:pt x="f20" y="f21"/>
                      <a:pt x="f22" y="f23"/>
                    </a:cubicBezTo>
                    <a:cubicBezTo>
                      <a:pt x="f24" y="f25"/>
                      <a:pt x="f26" y="f27"/>
                      <a:pt x="f26" y="f28"/>
                    </a:cubicBezTo>
                    <a:cubicBezTo>
                      <a:pt x="f26" y="f29"/>
                      <a:pt x="f26" y="f30"/>
                      <a:pt x="f26" y="f31"/>
                    </a:cubicBezTo>
                    <a:cubicBezTo>
                      <a:pt x="f32" y="f31"/>
                      <a:pt x="f33" y="f31"/>
                      <a:pt x="f2" y="f31"/>
                    </a:cubicBezTo>
                    <a:cubicBezTo>
                      <a:pt x="f2" y="f34"/>
                      <a:pt x="f2" y="f35"/>
                      <a:pt x="f2" y="f36"/>
                    </a:cubicBezTo>
                    <a:cubicBezTo>
                      <a:pt x="f33" y="f36"/>
                      <a:pt x="f32" y="f36"/>
                      <a:pt x="f26" y="f36"/>
                    </a:cubicBezTo>
                    <a:cubicBezTo>
                      <a:pt x="f26" y="f37"/>
                      <a:pt x="f26" y="f38"/>
                      <a:pt x="f26" y="f39"/>
                    </a:cubicBezTo>
                    <a:cubicBezTo>
                      <a:pt x="f40" y="f41"/>
                      <a:pt x="f42" y="f33"/>
                      <a:pt x="f14" y="f2"/>
                    </a:cubicBezTo>
                    <a:cubicBezTo>
                      <a:pt x="f14" y="f43"/>
                      <a:pt x="f14" y="f42"/>
                      <a:pt x="f14" y="f36"/>
                    </a:cubicBezTo>
                    <a:cubicBezTo>
                      <a:pt x="f36" y="f36"/>
                      <a:pt x="f44" y="f36"/>
                      <a:pt x="f5" y="f36"/>
                    </a:cubicBezTo>
                    <a:cubicBezTo>
                      <a:pt x="f5" y="f35"/>
                      <a:pt x="f5" y="f34"/>
                      <a:pt x="f5" y="f31"/>
                    </a:cubicBezTo>
                    <a:cubicBezTo>
                      <a:pt x="f44" y="f31"/>
                      <a:pt x="f36" y="f31"/>
                      <a:pt x="f14" y="f31"/>
                    </a:cubicBezTo>
                    <a:cubicBezTo>
                      <a:pt x="f14" y="f30"/>
                      <a:pt x="f14" y="f45"/>
                      <a:pt x="f14" y="f46"/>
                    </a:cubicBezTo>
                    <a:cubicBezTo>
                      <a:pt x="f14" y="f47"/>
                      <a:pt x="f14" y="f27"/>
                      <a:pt x="f14" y="f27"/>
                    </a:cubicBezTo>
                    <a:cubicBezTo>
                      <a:pt x="f14" y="f27"/>
                      <a:pt x="f48" y="f49"/>
                      <a:pt x="f50" y="f51"/>
                    </a:cubicBezTo>
                    <a:cubicBezTo>
                      <a:pt x="f52" y="f6"/>
                      <a:pt x="f53" y="f6"/>
                      <a:pt x="f54" y="f6"/>
                    </a:cubicBezTo>
                    <a:cubicBezTo>
                      <a:pt x="f12" y="f6"/>
                      <a:pt x="f11"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1" name="フリーフォーム 50"/>
              <p:cNvSpPr/>
              <p:nvPr/>
            </p:nvSpPr>
            <p:spPr>
              <a:xfrm>
                <a:off x="2920319" y="3928683"/>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52" name="グループ化 51"/>
            <p:cNvGrpSpPr/>
            <p:nvPr/>
          </p:nvGrpSpPr>
          <p:grpSpPr>
            <a:xfrm>
              <a:off x="4059716" y="1793522"/>
              <a:ext cx="781921" cy="1043641"/>
              <a:chOff x="4059716" y="1793522"/>
              <a:chExt cx="781921" cy="1043641"/>
            </a:xfrm>
          </p:grpSpPr>
          <p:sp>
            <p:nvSpPr>
              <p:cNvPr id="53" name="フリーフォーム 52"/>
              <p:cNvSpPr/>
              <p:nvPr/>
            </p:nvSpPr>
            <p:spPr>
              <a:xfrm>
                <a:off x="4059716" y="1793522"/>
                <a:ext cx="781921" cy="1043641"/>
              </a:xfrm>
              <a:custGeom>
                <a:avLst/>
                <a:gdLst>
                  <a:gd name="f0" fmla="val w"/>
                  <a:gd name="f1" fmla="val h"/>
                  <a:gd name="f2" fmla="val 0"/>
                  <a:gd name="f3" fmla="val 2173"/>
                  <a:gd name="f4" fmla="val 2900"/>
                  <a:gd name="f5" fmla="val 1932"/>
                  <a:gd name="f6" fmla="val 967"/>
                  <a:gd name="f7" fmla="val 725"/>
                  <a:gd name="f8" fmla="val 1449"/>
                  <a:gd name="f9" fmla="*/ f0 1 2173"/>
                  <a:gd name="f10" fmla="*/ f1 1 2900"/>
                  <a:gd name="f11" fmla="val f2"/>
                  <a:gd name="f12" fmla="val f3"/>
                  <a:gd name="f13" fmla="val f4"/>
                  <a:gd name="f14" fmla="+- f13 0 f11"/>
                  <a:gd name="f15" fmla="+- f12 0 f11"/>
                  <a:gd name="f16" fmla="*/ f15 1 2173"/>
                  <a:gd name="f17" fmla="*/ f14 1 290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173" h="2900">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4" name="フリーフォーム 53"/>
              <p:cNvSpPr/>
              <p:nvPr/>
            </p:nvSpPr>
            <p:spPr>
              <a:xfrm>
                <a:off x="4208754" y="2095914"/>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5" name="フリーフォーム 54"/>
              <p:cNvSpPr/>
              <p:nvPr/>
            </p:nvSpPr>
            <p:spPr>
              <a:xfrm>
                <a:off x="4278239" y="211715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6" name="フリーフォーム 55"/>
              <p:cNvSpPr/>
              <p:nvPr/>
            </p:nvSpPr>
            <p:spPr>
              <a:xfrm>
                <a:off x="4339084" y="2117156"/>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7" name="フリーフォーム 56"/>
              <p:cNvSpPr/>
              <p:nvPr/>
            </p:nvSpPr>
            <p:spPr>
              <a:xfrm>
                <a:off x="4373995" y="2117156"/>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8" name="フリーフォーム 57"/>
              <p:cNvSpPr/>
              <p:nvPr/>
            </p:nvSpPr>
            <p:spPr>
              <a:xfrm>
                <a:off x="4402799" y="211715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59" name="フリーフォーム 58"/>
              <p:cNvSpPr/>
              <p:nvPr/>
            </p:nvSpPr>
            <p:spPr>
              <a:xfrm>
                <a:off x="4462921" y="2117156"/>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0" name="フリーフォーム 59"/>
              <p:cNvSpPr/>
              <p:nvPr/>
            </p:nvSpPr>
            <p:spPr>
              <a:xfrm>
                <a:off x="4510442" y="2098804"/>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1" name="フリーフォーム 60"/>
              <p:cNvSpPr/>
              <p:nvPr/>
            </p:nvSpPr>
            <p:spPr>
              <a:xfrm>
                <a:off x="4542117" y="2098081"/>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2" name="フリーフォーム 61"/>
              <p:cNvSpPr/>
              <p:nvPr/>
            </p:nvSpPr>
            <p:spPr>
              <a:xfrm>
                <a:off x="4561200" y="211715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3" name="フリーフォーム 62"/>
              <p:cNvSpPr/>
              <p:nvPr/>
            </p:nvSpPr>
            <p:spPr>
              <a:xfrm>
                <a:off x="4621679" y="211715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4" name="フリーフォーム 63"/>
              <p:cNvSpPr/>
              <p:nvPr/>
            </p:nvSpPr>
            <p:spPr>
              <a:xfrm>
                <a:off x="4184641" y="2235964"/>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5" name="フリーフォーム 64"/>
              <p:cNvSpPr/>
              <p:nvPr/>
            </p:nvSpPr>
            <p:spPr>
              <a:xfrm>
                <a:off x="4235756" y="2235964"/>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6" name="フリーフォーム 65"/>
              <p:cNvSpPr/>
              <p:nvPr/>
            </p:nvSpPr>
            <p:spPr>
              <a:xfrm>
                <a:off x="4294443" y="2235964"/>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7" name="フリーフォーム 66"/>
              <p:cNvSpPr/>
              <p:nvPr/>
            </p:nvSpPr>
            <p:spPr>
              <a:xfrm>
                <a:off x="4346636" y="2215079"/>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8" name="フリーフォーム 67"/>
              <p:cNvSpPr/>
              <p:nvPr/>
            </p:nvSpPr>
            <p:spPr>
              <a:xfrm>
                <a:off x="4375440" y="2215079"/>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69" name="フリーフォーム 68"/>
              <p:cNvSpPr/>
              <p:nvPr/>
            </p:nvSpPr>
            <p:spPr>
              <a:xfrm>
                <a:off x="4409639" y="2216514"/>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0" name="フリーフォーム 69"/>
              <p:cNvSpPr/>
              <p:nvPr/>
            </p:nvSpPr>
            <p:spPr>
              <a:xfrm>
                <a:off x="4428722" y="2235964"/>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1" name="フリーフォーム 70"/>
              <p:cNvSpPr/>
              <p:nvPr/>
            </p:nvSpPr>
            <p:spPr>
              <a:xfrm>
                <a:off x="4482361" y="2216514"/>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2" name="フリーフォーム 71"/>
              <p:cNvSpPr/>
              <p:nvPr/>
            </p:nvSpPr>
            <p:spPr>
              <a:xfrm>
                <a:off x="4501435" y="2235964"/>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3" name="フリーフォーム 72"/>
              <p:cNvSpPr/>
              <p:nvPr/>
            </p:nvSpPr>
            <p:spPr>
              <a:xfrm>
                <a:off x="4561200" y="2235964"/>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4" name="フリーフォーム 73"/>
              <p:cNvSpPr/>
              <p:nvPr/>
            </p:nvSpPr>
            <p:spPr>
              <a:xfrm>
                <a:off x="4612681" y="2218316"/>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5" name="フリーフォーム 74"/>
              <p:cNvSpPr/>
              <p:nvPr/>
            </p:nvSpPr>
            <p:spPr>
              <a:xfrm>
                <a:off x="4644356" y="2235964"/>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6" name="フリーフォーム 75"/>
              <p:cNvSpPr/>
              <p:nvPr/>
            </p:nvSpPr>
            <p:spPr>
              <a:xfrm>
                <a:off x="4273201" y="2335679"/>
                <a:ext cx="44997" cy="75602"/>
              </a:xfrm>
              <a:custGeom>
                <a:avLst/>
                <a:gdLst>
                  <a:gd name="f0" fmla="val w"/>
                  <a:gd name="f1" fmla="val h"/>
                  <a:gd name="f2" fmla="val 0"/>
                  <a:gd name="f3" fmla="val 126"/>
                  <a:gd name="f4" fmla="val 211"/>
                  <a:gd name="f5" fmla="val 140"/>
                  <a:gd name="f6" fmla="val 71"/>
                  <a:gd name="f7" fmla="val 8"/>
                  <a:gd name="f8" fmla="val 18"/>
                  <a:gd name="f9" fmla="val 26"/>
                  <a:gd name="f10" fmla="val 61"/>
                  <a:gd name="f11" fmla="val 124"/>
                  <a:gd name="f12" fmla="val 186"/>
                  <a:gd name="f13" fmla="val 59"/>
                  <a:gd name="f14" fmla="val 93"/>
                  <a:gd name="f15" fmla="val 194"/>
                  <a:gd name="f16" fmla="val 203"/>
                  <a:gd name="f17" fmla="val 85"/>
                  <a:gd name="f18" fmla="val 42"/>
                  <a:gd name="f19" fmla="*/ f0 1 126"/>
                  <a:gd name="f20" fmla="*/ f1 1 211"/>
                  <a:gd name="f21" fmla="val f2"/>
                  <a:gd name="f22" fmla="val f3"/>
                  <a:gd name="f23" fmla="val f4"/>
                  <a:gd name="f24" fmla="+- f23 0 f21"/>
                  <a:gd name="f25" fmla="+- f22 0 f21"/>
                  <a:gd name="f26" fmla="*/ f25 1 126"/>
                  <a:gd name="f27" fmla="*/ f24 1 211"/>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 h="211">
                    <a:moveTo>
                      <a:pt x="f2" y="f4"/>
                    </a:moveTo>
                    <a:cubicBezTo>
                      <a:pt x="f2" y="f5"/>
                      <a:pt x="f2" y="f6"/>
                      <a:pt x="f2" y="f2"/>
                    </a:cubicBezTo>
                    <a:cubicBezTo>
                      <a:pt x="f7" y="f2"/>
                      <a:pt x="f8" y="f2"/>
                      <a:pt x="f9" y="f2"/>
                    </a:cubicBezTo>
                    <a:cubicBezTo>
                      <a:pt x="f9" y="f10"/>
                      <a:pt x="f9" y="f11"/>
                      <a:pt x="f9" y="f12"/>
                    </a:cubicBezTo>
                    <a:cubicBezTo>
                      <a:pt x="f13" y="f12"/>
                      <a:pt x="f14" y="f12"/>
                      <a:pt x="f3" y="f12"/>
                    </a:cubicBezTo>
                    <a:cubicBezTo>
                      <a:pt x="f3" y="f15"/>
                      <a:pt x="f3" y="f16"/>
                      <a:pt x="f3" y="f4"/>
                    </a:cubicBezTo>
                    <a:cubicBezTo>
                      <a:pt x="f17" y="f4"/>
                      <a:pt x="f1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7" name="フリーフォーム 76"/>
              <p:cNvSpPr/>
              <p:nvPr/>
            </p:nvSpPr>
            <p:spPr>
              <a:xfrm>
                <a:off x="4326840" y="2355119"/>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8" name="フリーフォーム 77"/>
              <p:cNvSpPr/>
              <p:nvPr/>
            </p:nvSpPr>
            <p:spPr>
              <a:xfrm>
                <a:off x="4384081" y="2355119"/>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79" name="フリーフォーム 78"/>
              <p:cNvSpPr/>
              <p:nvPr/>
            </p:nvSpPr>
            <p:spPr>
              <a:xfrm>
                <a:off x="4444203" y="2335679"/>
                <a:ext cx="43562" cy="75602"/>
              </a:xfrm>
              <a:custGeom>
                <a:avLst/>
                <a:gdLst>
                  <a:gd name="f0" fmla="val w"/>
                  <a:gd name="f1" fmla="val h"/>
                  <a:gd name="f2" fmla="val 0"/>
                  <a:gd name="f3" fmla="val 122"/>
                  <a:gd name="f4" fmla="val 211"/>
                  <a:gd name="f5" fmla="val 140"/>
                  <a:gd name="f6" fmla="val 71"/>
                  <a:gd name="f7" fmla="val 8"/>
                  <a:gd name="f8" fmla="val 17"/>
                  <a:gd name="f9" fmla="val 26"/>
                  <a:gd name="f10" fmla="val 39"/>
                  <a:gd name="f11" fmla="val 81"/>
                  <a:gd name="f12" fmla="val 120"/>
                  <a:gd name="f13" fmla="val 45"/>
                  <a:gd name="f14" fmla="val 99"/>
                  <a:gd name="f15" fmla="val 65"/>
                  <a:gd name="f16" fmla="val 80"/>
                  <a:gd name="f17" fmla="val 85"/>
                  <a:gd name="f18" fmla="val 59"/>
                  <a:gd name="f19" fmla="val 96"/>
                  <a:gd name="f20" fmla="val 106"/>
                  <a:gd name="f21" fmla="val 117"/>
                  <a:gd name="f22" fmla="val 98"/>
                  <a:gd name="f23" fmla="val 78"/>
                  <a:gd name="f24" fmla="val 79"/>
                  <a:gd name="f25" fmla="val 60"/>
                  <a:gd name="f26" fmla="val 114"/>
                  <a:gd name="f27" fmla="val 148"/>
                  <a:gd name="f28" fmla="val 101"/>
                  <a:gd name="f29" fmla="val 179"/>
                  <a:gd name="f30" fmla="val 112"/>
                  <a:gd name="f31" fmla="val 91"/>
                  <a:gd name="f32" fmla="val 76"/>
                  <a:gd name="f33" fmla="val 185"/>
                  <a:gd name="f34" fmla="val 158"/>
                  <a:gd name="f35" fmla="val 42"/>
                  <a:gd name="f36" fmla="val 132"/>
                  <a:gd name="f37" fmla="val 37"/>
                  <a:gd name="f38" fmla="val 139"/>
                  <a:gd name="f39" fmla="val 31"/>
                  <a:gd name="f40" fmla="val 145"/>
                  <a:gd name="f41" fmla="val 150"/>
                  <a:gd name="f42" fmla="val 171"/>
                  <a:gd name="f43" fmla="val 191"/>
                  <a:gd name="f44" fmla="*/ f0 1 122"/>
                  <a:gd name="f45" fmla="*/ f1 1 211"/>
                  <a:gd name="f46" fmla="val f2"/>
                  <a:gd name="f47" fmla="val f3"/>
                  <a:gd name="f48" fmla="val f4"/>
                  <a:gd name="f49" fmla="+- f48 0 f46"/>
                  <a:gd name="f50" fmla="+- f47 0 f46"/>
                  <a:gd name="f51" fmla="*/ f50 1 122"/>
                  <a:gd name="f52" fmla="*/ f49 1 211"/>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122" h="211">
                    <a:moveTo>
                      <a:pt x="f2" y="f4"/>
                    </a:moveTo>
                    <a:cubicBezTo>
                      <a:pt x="f2" y="f5"/>
                      <a:pt x="f2" y="f6"/>
                      <a:pt x="f2" y="f2"/>
                    </a:cubicBezTo>
                    <a:cubicBezTo>
                      <a:pt x="f7" y="f2"/>
                      <a:pt x="f8" y="f2"/>
                      <a:pt x="f9" y="f2"/>
                    </a:cubicBezTo>
                    <a:cubicBezTo>
                      <a:pt x="f9" y="f10"/>
                      <a:pt x="f9" y="f11"/>
                      <a:pt x="f9" y="f12"/>
                    </a:cubicBezTo>
                    <a:cubicBezTo>
                      <a:pt x="f13" y="f14"/>
                      <a:pt x="f15" y="f16"/>
                      <a:pt x="f17" y="f18"/>
                    </a:cubicBezTo>
                    <a:cubicBezTo>
                      <a:pt x="f19" y="f18"/>
                      <a:pt x="f20" y="f18"/>
                      <a:pt x="f21" y="f18"/>
                    </a:cubicBezTo>
                    <a:cubicBezTo>
                      <a:pt x="f22" y="f23"/>
                      <a:pt x="f24" y="f19"/>
                      <a:pt x="f25" y="f26"/>
                    </a:cubicBezTo>
                    <a:cubicBezTo>
                      <a:pt x="f16" y="f27"/>
                      <a:pt x="f28" y="f29"/>
                      <a:pt x="f3" y="f4"/>
                    </a:cubicBezTo>
                    <a:cubicBezTo>
                      <a:pt x="f30" y="f4"/>
                      <a:pt x="f28" y="f4"/>
                      <a:pt x="f31" y="f4"/>
                    </a:cubicBezTo>
                    <a:cubicBezTo>
                      <a:pt x="f32" y="f33"/>
                      <a:pt x="f18" y="f34"/>
                      <a:pt x="f35" y="f36"/>
                    </a:cubicBezTo>
                    <a:cubicBezTo>
                      <a:pt x="f37" y="f38"/>
                      <a:pt x="f39" y="f40"/>
                      <a:pt x="f9" y="f41"/>
                    </a:cubicBezTo>
                    <a:cubicBezTo>
                      <a:pt x="f9" y="f42"/>
                      <a:pt x="f9" y="f43"/>
                      <a:pt x="f9"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0" name="フリーフォーム 79"/>
              <p:cNvSpPr/>
              <p:nvPr/>
            </p:nvSpPr>
            <p:spPr>
              <a:xfrm>
                <a:off x="4491359" y="2379597"/>
                <a:ext cx="27715" cy="9363"/>
              </a:xfrm>
              <a:custGeom>
                <a:avLst/>
                <a:gdLst>
                  <a:gd name="f0" fmla="val w"/>
                  <a:gd name="f1" fmla="val h"/>
                  <a:gd name="f2" fmla="val 0"/>
                  <a:gd name="f3" fmla="val 78"/>
                  <a:gd name="f4" fmla="val 27"/>
                  <a:gd name="f5" fmla="val 18"/>
                  <a:gd name="f6" fmla="val 8"/>
                  <a:gd name="f7" fmla="val 26"/>
                  <a:gd name="f8" fmla="val 51"/>
                  <a:gd name="f9" fmla="*/ f0 1 78"/>
                  <a:gd name="f10" fmla="*/ f1 1 27"/>
                  <a:gd name="f11" fmla="val f2"/>
                  <a:gd name="f12" fmla="val f3"/>
                  <a:gd name="f13" fmla="val f4"/>
                  <a:gd name="f14" fmla="+- f13 0 f11"/>
                  <a:gd name="f15" fmla="+- f12 0 f11"/>
                  <a:gd name="f16" fmla="*/ f15 1 78"/>
                  <a:gd name="f17" fmla="*/ f14 1 2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78" h="2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1" name="フリーフォーム 80"/>
              <p:cNvSpPr/>
              <p:nvPr/>
            </p:nvSpPr>
            <p:spPr>
              <a:xfrm>
                <a:off x="4527358" y="2355841"/>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2" name="フリーフォーム 81"/>
              <p:cNvSpPr/>
              <p:nvPr/>
            </p:nvSpPr>
            <p:spPr>
              <a:xfrm>
                <a:off x="4584234" y="2355119"/>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3" name="フリーフォーム 82"/>
              <p:cNvSpPr/>
              <p:nvPr/>
            </p:nvSpPr>
            <p:spPr>
              <a:xfrm>
                <a:off x="4316763" y="2455922"/>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4" name="フリーフォーム 83"/>
              <p:cNvSpPr/>
              <p:nvPr/>
            </p:nvSpPr>
            <p:spPr>
              <a:xfrm>
                <a:off x="4346636" y="2473561"/>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5" name="フリーフォーム 84"/>
              <p:cNvSpPr/>
              <p:nvPr/>
            </p:nvSpPr>
            <p:spPr>
              <a:xfrm>
                <a:off x="4406036" y="2455557"/>
                <a:ext cx="46076" cy="76681"/>
              </a:xfrm>
              <a:custGeom>
                <a:avLst/>
                <a:gdLst>
                  <a:gd name="f0" fmla="val w"/>
                  <a:gd name="f1" fmla="val h"/>
                  <a:gd name="f2" fmla="val 0"/>
                  <a:gd name="f3" fmla="val 129"/>
                  <a:gd name="f4" fmla="val 214"/>
                  <a:gd name="f5" fmla="val 24"/>
                  <a:gd name="f6" fmla="val 211"/>
                  <a:gd name="f7" fmla="val 15"/>
                  <a:gd name="f8" fmla="val 7"/>
                  <a:gd name="f9" fmla="val 140"/>
                  <a:gd name="f10" fmla="val 71"/>
                  <a:gd name="f11" fmla="val 8"/>
                  <a:gd name="f12" fmla="val 17"/>
                  <a:gd name="f13" fmla="val 26"/>
                  <a:gd name="f14" fmla="val 50"/>
                  <a:gd name="f15" fmla="val 74"/>
                  <a:gd name="f16" fmla="val 37"/>
                  <a:gd name="f17" fmla="val 61"/>
                  <a:gd name="f18" fmla="val 48"/>
                  <a:gd name="f19" fmla="val 55"/>
                  <a:gd name="f20" fmla="val 66"/>
                  <a:gd name="f21" fmla="val 83"/>
                  <a:gd name="f22" fmla="val 57"/>
                  <a:gd name="f23" fmla="val 91"/>
                  <a:gd name="f24" fmla="val 60"/>
                  <a:gd name="f25" fmla="val 99"/>
                  <a:gd name="f26" fmla="val 63"/>
                  <a:gd name="f27" fmla="val 106"/>
                  <a:gd name="f28" fmla="val 70"/>
                  <a:gd name="f29" fmla="val 111"/>
                  <a:gd name="f30" fmla="val 76"/>
                  <a:gd name="f31" fmla="val 116"/>
                  <a:gd name="f32" fmla="val 82"/>
                  <a:gd name="f33" fmla="val 120"/>
                  <a:gd name="f34" fmla="val 92"/>
                  <a:gd name="f35" fmla="val 124"/>
                  <a:gd name="f36" fmla="val 101"/>
                  <a:gd name="f37" fmla="val 128"/>
                  <a:gd name="f38" fmla="val 110"/>
                  <a:gd name="f39" fmla="val 122"/>
                  <a:gd name="f40" fmla="val 132"/>
                  <a:gd name="f41" fmla="val 158"/>
                  <a:gd name="f42" fmla="val 179"/>
                  <a:gd name="f43" fmla="val 192"/>
                  <a:gd name="f44" fmla="val 98"/>
                  <a:gd name="f45" fmla="val 205"/>
                  <a:gd name="f46" fmla="val 81"/>
                  <a:gd name="f47" fmla="val 65"/>
                  <a:gd name="f48" fmla="val 49"/>
                  <a:gd name="f49" fmla="val 33"/>
                  <a:gd name="f50" fmla="val 208"/>
                  <a:gd name="f51" fmla="val 191"/>
                  <a:gd name="f52" fmla="val 199"/>
                  <a:gd name="f53" fmla="val 22"/>
                  <a:gd name="f54" fmla="val 133"/>
                  <a:gd name="f55" fmla="val 152"/>
                  <a:gd name="f56" fmla="val 25"/>
                  <a:gd name="f57" fmla="val 164"/>
                  <a:gd name="f58" fmla="val 30"/>
                  <a:gd name="f59" fmla="val 173"/>
                  <a:gd name="f60" fmla="val 186"/>
                  <a:gd name="f61" fmla="val 47"/>
                  <a:gd name="f62" fmla="val 73"/>
                  <a:gd name="f63" fmla="val 188"/>
                  <a:gd name="f64" fmla="val 90"/>
                  <a:gd name="f65" fmla="val 97"/>
                  <a:gd name="f66" fmla="val 170"/>
                  <a:gd name="f67" fmla="val 103"/>
                  <a:gd name="f68" fmla="val 155"/>
                  <a:gd name="f69" fmla="val 135"/>
                  <a:gd name="f70" fmla="val 115"/>
                  <a:gd name="f71" fmla="val 52"/>
                  <a:gd name="f72" fmla="val 42"/>
                  <a:gd name="f73" fmla="val 34"/>
                  <a:gd name="f74" fmla="val 114"/>
                  <a:gd name="f75" fmla="*/ f0 1 129"/>
                  <a:gd name="f76" fmla="*/ f1 1 214"/>
                  <a:gd name="f77" fmla="val f2"/>
                  <a:gd name="f78" fmla="val f3"/>
                  <a:gd name="f79" fmla="val f4"/>
                  <a:gd name="f80" fmla="+- f79 0 f77"/>
                  <a:gd name="f81" fmla="+- f78 0 f77"/>
                  <a:gd name="f82" fmla="*/ f81 1 129"/>
                  <a:gd name="f83" fmla="*/ f80 1 214"/>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29" h="214">
                    <a:moveTo>
                      <a:pt x="f5" y="f6"/>
                    </a:moveTo>
                    <a:cubicBezTo>
                      <a:pt x="f7" y="f6"/>
                      <a:pt x="f8" y="f6"/>
                      <a:pt x="f2" y="f6"/>
                    </a:cubicBezTo>
                    <a:cubicBezTo>
                      <a:pt x="f2" y="f9"/>
                      <a:pt x="f2" y="f10"/>
                      <a:pt x="f2" y="f2"/>
                    </a:cubicBezTo>
                    <a:cubicBezTo>
                      <a:pt x="f11" y="f2"/>
                      <a:pt x="f12" y="f2"/>
                      <a:pt x="f13" y="f2"/>
                    </a:cubicBezTo>
                    <a:cubicBezTo>
                      <a:pt x="f13" y="f13"/>
                      <a:pt x="f13" y="f14"/>
                      <a:pt x="f13" y="f15"/>
                    </a:cubicBezTo>
                    <a:cubicBezTo>
                      <a:pt x="f16" y="f17"/>
                      <a:pt x="f18" y="f19"/>
                      <a:pt x="f20" y="f19"/>
                    </a:cubicBezTo>
                    <a:cubicBezTo>
                      <a:pt x="f15" y="f19"/>
                      <a:pt x="f21" y="f22"/>
                      <a:pt x="f23" y="f24"/>
                    </a:cubicBezTo>
                    <a:cubicBezTo>
                      <a:pt x="f25" y="f26"/>
                      <a:pt x="f27" y="f28"/>
                      <a:pt x="f29" y="f30"/>
                    </a:cubicBezTo>
                    <a:cubicBezTo>
                      <a:pt x="f31" y="f32"/>
                      <a:pt x="f33" y="f34"/>
                      <a:pt x="f35" y="f36"/>
                    </a:cubicBezTo>
                    <a:cubicBezTo>
                      <a:pt x="f37" y="f38"/>
                      <a:pt x="f3" y="f39"/>
                      <a:pt x="f3" y="f40"/>
                    </a:cubicBezTo>
                    <a:cubicBezTo>
                      <a:pt x="f3" y="f41"/>
                      <a:pt x="f39" y="f42"/>
                      <a:pt x="f38" y="f43"/>
                    </a:cubicBezTo>
                    <a:cubicBezTo>
                      <a:pt x="f44" y="f45"/>
                      <a:pt x="f46" y="f4"/>
                      <a:pt x="f47" y="f4"/>
                    </a:cubicBezTo>
                    <a:cubicBezTo>
                      <a:pt x="f48" y="f4"/>
                      <a:pt x="f49" y="f50"/>
                      <a:pt x="f5" y="f51"/>
                    </a:cubicBezTo>
                    <a:cubicBezTo>
                      <a:pt x="f5" y="f52"/>
                      <a:pt x="f5" y="f45"/>
                      <a:pt x="f5" y="f6"/>
                    </a:cubicBezTo>
                    <a:close/>
                    <a:moveTo>
                      <a:pt x="f53" y="f54"/>
                    </a:moveTo>
                    <a:cubicBezTo>
                      <a:pt x="f53" y="f55"/>
                      <a:pt x="f56" y="f57"/>
                      <a:pt x="f58" y="f59"/>
                    </a:cubicBezTo>
                    <a:cubicBezTo>
                      <a:pt x="f16" y="f60"/>
                      <a:pt x="f61" y="f43"/>
                      <a:pt x="f17" y="f43"/>
                    </a:cubicBezTo>
                    <a:cubicBezTo>
                      <a:pt x="f62" y="f43"/>
                      <a:pt x="f21" y="f63"/>
                      <a:pt x="f64" y="f42"/>
                    </a:cubicBezTo>
                    <a:cubicBezTo>
                      <a:pt x="f65" y="f66"/>
                      <a:pt x="f67" y="f68"/>
                      <a:pt x="f67" y="f69"/>
                    </a:cubicBezTo>
                    <a:cubicBezTo>
                      <a:pt x="f67" y="f70"/>
                      <a:pt x="f25" y="f25"/>
                      <a:pt x="f23" y="f23"/>
                    </a:cubicBezTo>
                    <a:cubicBezTo>
                      <a:pt x="f21" y="f21"/>
                      <a:pt x="f15" y="f30"/>
                      <a:pt x="f26" y="f30"/>
                    </a:cubicBezTo>
                    <a:cubicBezTo>
                      <a:pt x="f71" y="f30"/>
                      <a:pt x="f72" y="f21"/>
                      <a:pt x="f73" y="f23"/>
                    </a:cubicBezTo>
                    <a:cubicBezTo>
                      <a:pt x="f13" y="f25"/>
                      <a:pt x="f53" y="f74"/>
                      <a:pt x="f53"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6" name="フリーフォーム 85"/>
              <p:cNvSpPr/>
              <p:nvPr/>
            </p:nvSpPr>
            <p:spPr>
              <a:xfrm>
                <a:off x="4462921" y="2455557"/>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7" name="フリーフォーム 86"/>
              <p:cNvSpPr/>
              <p:nvPr/>
            </p:nvSpPr>
            <p:spPr>
              <a:xfrm>
                <a:off x="4482361" y="2473561"/>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88" name="フリーフォーム 87"/>
              <p:cNvSpPr/>
              <p:nvPr/>
            </p:nvSpPr>
            <p:spPr>
              <a:xfrm>
                <a:off x="4539237" y="2473561"/>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89" name="フリーフォーム 88"/>
            <p:cNvSpPr/>
            <p:nvPr/>
          </p:nvSpPr>
          <p:spPr>
            <a:xfrm>
              <a:off x="4100763" y="3289682"/>
              <a:ext cx="713881" cy="556558"/>
            </a:xfrm>
            <a:custGeom>
              <a:avLst/>
              <a:gdLst>
                <a:gd name="f0" fmla="val w"/>
                <a:gd name="f1" fmla="val h"/>
                <a:gd name="f2" fmla="val 0"/>
                <a:gd name="f3" fmla="val 1984"/>
                <a:gd name="f4" fmla="val 1547"/>
                <a:gd name="f5" fmla="val 1033"/>
                <a:gd name="f6" fmla="val 516"/>
                <a:gd name="f7" fmla="val 661"/>
                <a:gd name="f8" fmla="val 1323"/>
                <a:gd name="f9" fmla="*/ f0 1 1984"/>
                <a:gd name="f10" fmla="*/ f1 1 1547"/>
                <a:gd name="f11" fmla="val f2"/>
                <a:gd name="f12" fmla="val f3"/>
                <a:gd name="f13" fmla="val f4"/>
                <a:gd name="f14" fmla="+- f13 0 f11"/>
                <a:gd name="f15" fmla="+- f12 0 f11"/>
                <a:gd name="f16" fmla="*/ f15 1 1984"/>
                <a:gd name="f17" fmla="*/ f14 1 154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984" h="154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90" name="グループ化 89"/>
            <p:cNvGrpSpPr/>
            <p:nvPr/>
          </p:nvGrpSpPr>
          <p:grpSpPr>
            <a:xfrm>
              <a:off x="4173842" y="3410282"/>
              <a:ext cx="547205" cy="335877"/>
              <a:chOff x="4173842" y="3410282"/>
              <a:chExt cx="547205" cy="335877"/>
            </a:xfrm>
          </p:grpSpPr>
          <p:sp>
            <p:nvSpPr>
              <p:cNvPr id="91" name="フリーフォーム 90"/>
              <p:cNvSpPr/>
              <p:nvPr/>
            </p:nvSpPr>
            <p:spPr>
              <a:xfrm>
                <a:off x="4231084" y="3410282"/>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2" name="フリーフォーム 91"/>
              <p:cNvSpPr/>
              <p:nvPr/>
            </p:nvSpPr>
            <p:spPr>
              <a:xfrm>
                <a:off x="4301639" y="3431880"/>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3" name="フリーフォーム 92"/>
              <p:cNvSpPr/>
              <p:nvPr/>
            </p:nvSpPr>
            <p:spPr>
              <a:xfrm>
                <a:off x="4361761" y="3431880"/>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4" name="フリーフォーム 93"/>
              <p:cNvSpPr/>
              <p:nvPr/>
            </p:nvSpPr>
            <p:spPr>
              <a:xfrm>
                <a:off x="4415043" y="341351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5" name="フリーフォーム 94"/>
              <p:cNvSpPr/>
              <p:nvPr/>
            </p:nvSpPr>
            <p:spPr>
              <a:xfrm>
                <a:off x="4447083" y="3431880"/>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6" name="フリーフォーム 95"/>
              <p:cNvSpPr/>
              <p:nvPr/>
            </p:nvSpPr>
            <p:spPr>
              <a:xfrm>
                <a:off x="4478402" y="3431880"/>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7" name="フリーフォーム 96"/>
              <p:cNvSpPr/>
              <p:nvPr/>
            </p:nvSpPr>
            <p:spPr>
              <a:xfrm>
                <a:off x="4539237" y="3412796"/>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8" name="フリーフォーム 97"/>
              <p:cNvSpPr/>
              <p:nvPr/>
            </p:nvSpPr>
            <p:spPr>
              <a:xfrm>
                <a:off x="4561200" y="3412796"/>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99" name="フリーフォーム 98"/>
              <p:cNvSpPr/>
              <p:nvPr/>
            </p:nvSpPr>
            <p:spPr>
              <a:xfrm>
                <a:off x="4580997" y="3431880"/>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0" name="フリーフォーム 99"/>
              <p:cNvSpPr/>
              <p:nvPr/>
            </p:nvSpPr>
            <p:spPr>
              <a:xfrm>
                <a:off x="4640762" y="3431880"/>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1" name="フリーフォーム 100"/>
              <p:cNvSpPr/>
              <p:nvPr/>
            </p:nvSpPr>
            <p:spPr>
              <a:xfrm>
                <a:off x="4316763" y="3551401"/>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2" name="フリーフォーム 101"/>
              <p:cNvSpPr/>
              <p:nvPr/>
            </p:nvSpPr>
            <p:spPr>
              <a:xfrm>
                <a:off x="4370758" y="3531961"/>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3" name="フリーフォーム 102"/>
              <p:cNvSpPr/>
              <p:nvPr/>
            </p:nvSpPr>
            <p:spPr>
              <a:xfrm>
                <a:off x="4390198" y="3551401"/>
                <a:ext cx="46442" cy="78117"/>
              </a:xfrm>
              <a:custGeom>
                <a:avLst/>
                <a:gdLst>
                  <a:gd name="f0" fmla="val w"/>
                  <a:gd name="f1" fmla="val h"/>
                  <a:gd name="f2" fmla="val 0"/>
                  <a:gd name="f3" fmla="val 130"/>
                  <a:gd name="f4" fmla="val 218"/>
                  <a:gd name="f5" fmla="val 5"/>
                  <a:gd name="f6" fmla="val 170"/>
                  <a:gd name="f7" fmla="val 13"/>
                  <a:gd name="f8" fmla="val 21"/>
                  <a:gd name="f9" fmla="val 171"/>
                  <a:gd name="f10" fmla="val 28"/>
                  <a:gd name="f11" fmla="val 172"/>
                  <a:gd name="f12" fmla="val 30"/>
                  <a:gd name="f13" fmla="val 181"/>
                  <a:gd name="f14" fmla="val 33"/>
                  <a:gd name="f15" fmla="val 185"/>
                  <a:gd name="f16" fmla="val 37"/>
                  <a:gd name="f17" fmla="val 190"/>
                  <a:gd name="f18" fmla="val 44"/>
                  <a:gd name="f19" fmla="val 194"/>
                  <a:gd name="f20" fmla="val 52"/>
                  <a:gd name="f21" fmla="val 196"/>
                  <a:gd name="f22" fmla="val 63"/>
                  <a:gd name="f23" fmla="val 74"/>
                  <a:gd name="f24" fmla="val 84"/>
                  <a:gd name="f25" fmla="val 90"/>
                  <a:gd name="f26" fmla="val 96"/>
                  <a:gd name="f27" fmla="val 184"/>
                  <a:gd name="f28" fmla="val 100"/>
                  <a:gd name="f29" fmla="val 179"/>
                  <a:gd name="f30" fmla="val 103"/>
                  <a:gd name="f31" fmla="val 104"/>
                  <a:gd name="f32" fmla="val 164"/>
                  <a:gd name="f33" fmla="val 153"/>
                  <a:gd name="f34" fmla="val 136"/>
                  <a:gd name="f35" fmla="val 93"/>
                  <a:gd name="f36" fmla="val 150"/>
                  <a:gd name="f37" fmla="val 79"/>
                  <a:gd name="f38" fmla="val 157"/>
                  <a:gd name="f39" fmla="val 64"/>
                  <a:gd name="f40" fmla="val 27"/>
                  <a:gd name="f41" fmla="val 149"/>
                  <a:gd name="f42" fmla="val 17"/>
                  <a:gd name="f43" fmla="val 133"/>
                  <a:gd name="f44" fmla="val 7"/>
                  <a:gd name="f45" fmla="val 117"/>
                  <a:gd name="f46" fmla="val 80"/>
                  <a:gd name="f47" fmla="val 2"/>
                  <a:gd name="f48" fmla="val 51"/>
                  <a:gd name="f49" fmla="val 38"/>
                  <a:gd name="f50" fmla="val 12"/>
                  <a:gd name="f51" fmla="val 25"/>
                  <a:gd name="f52" fmla="val 20"/>
                  <a:gd name="f53" fmla="val 9"/>
                  <a:gd name="f54" fmla="val 40"/>
                  <a:gd name="f55" fmla="val 1"/>
                  <a:gd name="f56" fmla="val 107"/>
                  <a:gd name="f57" fmla="val 22"/>
                  <a:gd name="f58" fmla="val 4"/>
                  <a:gd name="f59" fmla="val 114"/>
                  <a:gd name="f60" fmla="val 122"/>
                  <a:gd name="f61" fmla="val 48"/>
                  <a:gd name="f62" fmla="val 92"/>
                  <a:gd name="f63" fmla="val 158"/>
                  <a:gd name="f64" fmla="val 126"/>
                  <a:gd name="f65" fmla="val 176"/>
                  <a:gd name="f66" fmla="val 186"/>
                  <a:gd name="f67" fmla="val 118"/>
                  <a:gd name="f68" fmla="val 110"/>
                  <a:gd name="f69" fmla="val 204"/>
                  <a:gd name="f70" fmla="val 210"/>
                  <a:gd name="f71" fmla="val 216"/>
                  <a:gd name="f72" fmla="val 78"/>
                  <a:gd name="f73" fmla="val 46"/>
                  <a:gd name="f74" fmla="val 31"/>
                  <a:gd name="f75" fmla="val 214"/>
                  <a:gd name="f76" fmla="val 207"/>
                  <a:gd name="f77" fmla="val 197"/>
                  <a:gd name="f78" fmla="val 26"/>
                  <a:gd name="f79" fmla="val 97"/>
                  <a:gd name="f80" fmla="val 112"/>
                  <a:gd name="f81" fmla="val 132"/>
                  <a:gd name="f82" fmla="val 54"/>
                  <a:gd name="f83" fmla="val 135"/>
                  <a:gd name="f84" fmla="val 66"/>
                  <a:gd name="f85" fmla="val 87"/>
                  <a:gd name="f86" fmla="val 94"/>
                  <a:gd name="f87" fmla="val 101"/>
                  <a:gd name="f88" fmla="val 61"/>
                  <a:gd name="f89" fmla="val 45"/>
                  <a:gd name="f90" fmla="val 35"/>
                  <a:gd name="f91" fmla="val 85"/>
                  <a:gd name="f92" fmla="val 77"/>
                  <a:gd name="f93" fmla="val 55"/>
                  <a:gd name="f94" fmla="val 29"/>
                  <a:gd name="f95" fmla="val 43"/>
                  <a:gd name="f96" fmla="val 59"/>
                  <a:gd name="f97" fmla="*/ f0 1 130"/>
                  <a:gd name="f98" fmla="*/ f1 1 218"/>
                  <a:gd name="f99" fmla="val f2"/>
                  <a:gd name="f100" fmla="val f3"/>
                  <a:gd name="f101" fmla="val f4"/>
                  <a:gd name="f102" fmla="+- f101 0 f99"/>
                  <a:gd name="f103" fmla="+- f100 0 f99"/>
                  <a:gd name="f104" fmla="*/ f103 1 130"/>
                  <a:gd name="f105" fmla="*/ f102 1 218"/>
                  <a:gd name="f106" fmla="*/ f99 1 f104"/>
                  <a:gd name="f107" fmla="*/ f100 1 f104"/>
                  <a:gd name="f108" fmla="*/ f99 1 f105"/>
                  <a:gd name="f109" fmla="*/ f101 1 f105"/>
                  <a:gd name="f110" fmla="*/ f106 f97 1"/>
                  <a:gd name="f111" fmla="*/ f107 f97 1"/>
                  <a:gd name="f112" fmla="*/ f109 f98 1"/>
                  <a:gd name="f113" fmla="*/ f108 f98 1"/>
                </a:gdLst>
                <a:ahLst/>
                <a:cxnLst>
                  <a:cxn ang="3cd4">
                    <a:pos x="hc" y="t"/>
                  </a:cxn>
                  <a:cxn ang="0">
                    <a:pos x="r" y="vc"/>
                  </a:cxn>
                  <a:cxn ang="cd4">
                    <a:pos x="hc" y="b"/>
                  </a:cxn>
                  <a:cxn ang="cd2">
                    <a:pos x="l" y="vc"/>
                  </a:cxn>
                </a:cxnLst>
                <a:rect l="f110" t="f113" r="f111" b="f112"/>
                <a:pathLst>
                  <a:path w="130" h="218">
                    <a:moveTo>
                      <a:pt x="f5" y="f6"/>
                    </a:moveTo>
                    <a:cubicBezTo>
                      <a:pt x="f7" y="f6"/>
                      <a:pt x="f8" y="f9"/>
                      <a:pt x="f10" y="f11"/>
                    </a:cubicBezTo>
                    <a:cubicBezTo>
                      <a:pt x="f12" y="f13"/>
                      <a:pt x="f14" y="f15"/>
                      <a:pt x="f16" y="f17"/>
                    </a:cubicBezTo>
                    <a:cubicBezTo>
                      <a:pt x="f18" y="f19"/>
                      <a:pt x="f20" y="f21"/>
                      <a:pt x="f22" y="f21"/>
                    </a:cubicBezTo>
                    <a:cubicBezTo>
                      <a:pt x="f23" y="f21"/>
                      <a:pt x="f24" y="f19"/>
                      <a:pt x="f25" y="f17"/>
                    </a:cubicBezTo>
                    <a:cubicBezTo>
                      <a:pt x="f26" y="f27"/>
                      <a:pt x="f28" y="f29"/>
                      <a:pt x="f30" y="f6"/>
                    </a:cubicBezTo>
                    <a:cubicBezTo>
                      <a:pt x="f31" y="f32"/>
                      <a:pt x="f31" y="f33"/>
                      <a:pt x="f31" y="f34"/>
                    </a:cubicBezTo>
                    <a:cubicBezTo>
                      <a:pt x="f35" y="f36"/>
                      <a:pt x="f37" y="f38"/>
                      <a:pt x="f39" y="f38"/>
                    </a:cubicBezTo>
                    <a:cubicBezTo>
                      <a:pt x="f18" y="f38"/>
                      <a:pt x="f40" y="f41"/>
                      <a:pt x="f42" y="f43"/>
                    </a:cubicBezTo>
                    <a:cubicBezTo>
                      <a:pt x="f44" y="f45"/>
                      <a:pt x="f2" y="f28"/>
                      <a:pt x="f2" y="f46"/>
                    </a:cubicBezTo>
                    <a:cubicBezTo>
                      <a:pt x="f2" y="f39"/>
                      <a:pt x="f47" y="f48"/>
                      <a:pt x="f44" y="f49"/>
                    </a:cubicBezTo>
                    <a:cubicBezTo>
                      <a:pt x="f50" y="f51"/>
                      <a:pt x="f52" y="f42"/>
                      <a:pt x="f12" y="f53"/>
                    </a:cubicBezTo>
                    <a:cubicBezTo>
                      <a:pt x="f54" y="f55"/>
                      <a:pt x="f48" y="f2"/>
                      <a:pt x="f39" y="f2"/>
                    </a:cubicBezTo>
                    <a:cubicBezTo>
                      <a:pt x="f46" y="f2"/>
                      <a:pt x="f26" y="f44"/>
                      <a:pt x="f56" y="f57"/>
                    </a:cubicBezTo>
                    <a:cubicBezTo>
                      <a:pt x="f56" y="f42"/>
                      <a:pt x="f56" y="f53"/>
                      <a:pt x="f56" y="f58"/>
                    </a:cubicBezTo>
                    <a:cubicBezTo>
                      <a:pt x="f59" y="f58"/>
                      <a:pt x="f60" y="f58"/>
                      <a:pt x="f3" y="f58"/>
                    </a:cubicBezTo>
                    <a:cubicBezTo>
                      <a:pt x="f3" y="f61"/>
                      <a:pt x="f3" y="f62"/>
                      <a:pt x="f3" y="f34"/>
                    </a:cubicBezTo>
                    <a:cubicBezTo>
                      <a:pt x="f3" y="f63"/>
                      <a:pt x="f64" y="f65"/>
                      <a:pt x="f60" y="f66"/>
                    </a:cubicBezTo>
                    <a:cubicBezTo>
                      <a:pt x="f67" y="f21"/>
                      <a:pt x="f68" y="f69"/>
                      <a:pt x="f28" y="f70"/>
                    </a:cubicBezTo>
                    <a:cubicBezTo>
                      <a:pt x="f25" y="f71"/>
                      <a:pt x="f72" y="f4"/>
                      <a:pt x="f22" y="f4"/>
                    </a:cubicBezTo>
                    <a:cubicBezTo>
                      <a:pt x="f73" y="f4"/>
                      <a:pt x="f74" y="f75"/>
                      <a:pt x="f52" y="f76"/>
                    </a:cubicBezTo>
                    <a:cubicBezTo>
                      <a:pt x="f53" y="f77"/>
                      <a:pt x="f5" y="f15"/>
                      <a:pt x="f5" y="f6"/>
                    </a:cubicBezTo>
                    <a:close/>
                    <a:moveTo>
                      <a:pt x="f78" y="f72"/>
                    </a:moveTo>
                    <a:cubicBezTo>
                      <a:pt x="f78" y="f79"/>
                      <a:pt x="f10" y="f80"/>
                      <a:pt x="f16" y="f60"/>
                    </a:cubicBezTo>
                    <a:cubicBezTo>
                      <a:pt x="f73" y="f81"/>
                      <a:pt x="f82" y="f83"/>
                      <a:pt x="f84" y="f83"/>
                    </a:cubicBezTo>
                    <a:cubicBezTo>
                      <a:pt x="f72" y="f83"/>
                      <a:pt x="f85" y="f3"/>
                      <a:pt x="f86" y="f60"/>
                    </a:cubicBezTo>
                    <a:cubicBezTo>
                      <a:pt x="f87" y="f59"/>
                      <a:pt x="f56" y="f79"/>
                      <a:pt x="f56" y="f37"/>
                    </a:cubicBezTo>
                    <a:cubicBezTo>
                      <a:pt x="f56" y="f88"/>
                      <a:pt x="f30" y="f89"/>
                      <a:pt x="f86" y="f90"/>
                    </a:cubicBezTo>
                    <a:cubicBezTo>
                      <a:pt x="f91" y="f51"/>
                      <a:pt x="f92" y="f8"/>
                      <a:pt x="f84" y="f8"/>
                    </a:cubicBezTo>
                    <a:cubicBezTo>
                      <a:pt x="f93" y="f8"/>
                      <a:pt x="f89" y="f40"/>
                      <a:pt x="f16" y="f90"/>
                    </a:cubicBezTo>
                    <a:cubicBezTo>
                      <a:pt x="f94" y="f95"/>
                      <a:pt x="f78" y="f96"/>
                      <a:pt x="f78" y="f72"/>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4" name="フリーフォーム 103"/>
              <p:cNvSpPr/>
              <p:nvPr/>
            </p:nvSpPr>
            <p:spPr>
              <a:xfrm>
                <a:off x="4449964" y="3551401"/>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5" name="フリーフォーム 104"/>
              <p:cNvSpPr/>
              <p:nvPr/>
            </p:nvSpPr>
            <p:spPr>
              <a:xfrm>
                <a:off x="4503959" y="3551401"/>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6" name="フリーフォーム 105"/>
              <p:cNvSpPr/>
              <p:nvPr/>
            </p:nvSpPr>
            <p:spPr>
              <a:xfrm>
                <a:off x="4564437" y="3531961"/>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7" name="フリーフォーム 106"/>
              <p:cNvSpPr/>
              <p:nvPr/>
            </p:nvSpPr>
            <p:spPr>
              <a:xfrm>
                <a:off x="4173842" y="3669121"/>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8" name="フリーフォーム 107"/>
              <p:cNvSpPr/>
              <p:nvPr/>
            </p:nvSpPr>
            <p:spPr>
              <a:xfrm>
                <a:off x="4231084" y="366912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09" name="フリーフォーム 108"/>
              <p:cNvSpPr/>
              <p:nvPr/>
            </p:nvSpPr>
            <p:spPr>
              <a:xfrm>
                <a:off x="4260235" y="3669121"/>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0" name="フリーフォーム 109"/>
              <p:cNvSpPr/>
              <p:nvPr/>
            </p:nvSpPr>
            <p:spPr>
              <a:xfrm>
                <a:off x="4316763" y="3650760"/>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1" name="フリーフォーム 110"/>
              <p:cNvSpPr/>
              <p:nvPr/>
            </p:nvSpPr>
            <p:spPr>
              <a:xfrm>
                <a:off x="4377241" y="3650760"/>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2" name="フリーフォーム 111"/>
              <p:cNvSpPr/>
              <p:nvPr/>
            </p:nvSpPr>
            <p:spPr>
              <a:xfrm>
                <a:off x="4395959" y="3669121"/>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3" name="フリーフォーム 112"/>
              <p:cNvSpPr/>
              <p:nvPr/>
            </p:nvSpPr>
            <p:spPr>
              <a:xfrm>
                <a:off x="4444560" y="3652561"/>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4" name="フリーフォーム 113"/>
              <p:cNvSpPr/>
              <p:nvPr/>
            </p:nvSpPr>
            <p:spPr>
              <a:xfrm>
                <a:off x="4475521" y="366912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5" name="フリーフォーム 114"/>
              <p:cNvSpPr/>
              <p:nvPr/>
            </p:nvSpPr>
            <p:spPr>
              <a:xfrm>
                <a:off x="4536000" y="366912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6" name="フリーフォーム 115"/>
              <p:cNvSpPr/>
              <p:nvPr/>
            </p:nvSpPr>
            <p:spPr>
              <a:xfrm>
                <a:off x="4564437" y="3652561"/>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7" name="フリーフォーム 116"/>
              <p:cNvSpPr/>
              <p:nvPr/>
            </p:nvSpPr>
            <p:spPr>
              <a:xfrm>
                <a:off x="4599358" y="3650760"/>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8" name="フリーフォーム 117"/>
              <p:cNvSpPr/>
              <p:nvPr/>
            </p:nvSpPr>
            <p:spPr>
              <a:xfrm>
                <a:off x="4618442" y="366912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19" name="フリーフォーム 118"/>
              <p:cNvSpPr/>
              <p:nvPr/>
            </p:nvSpPr>
            <p:spPr>
              <a:xfrm>
                <a:off x="4678564" y="3669121"/>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120" name="グループ化 119"/>
            <p:cNvGrpSpPr/>
            <p:nvPr/>
          </p:nvGrpSpPr>
          <p:grpSpPr>
            <a:xfrm>
              <a:off x="3881874" y="2943362"/>
              <a:ext cx="175684" cy="174238"/>
              <a:chOff x="3881874" y="2943362"/>
              <a:chExt cx="175684" cy="174238"/>
            </a:xfrm>
          </p:grpSpPr>
          <p:sp>
            <p:nvSpPr>
              <p:cNvPr id="121" name="フリーフォーム 120"/>
              <p:cNvSpPr/>
              <p:nvPr/>
            </p:nvSpPr>
            <p:spPr>
              <a:xfrm>
                <a:off x="3881874" y="2943362"/>
                <a:ext cx="13679" cy="109078"/>
              </a:xfrm>
              <a:custGeom>
                <a:avLst/>
                <a:gdLst>
                  <a:gd name="f0" fmla="val w"/>
                  <a:gd name="f1" fmla="val h"/>
                  <a:gd name="f2" fmla="val 0"/>
                  <a:gd name="f3" fmla="val 39"/>
                  <a:gd name="f4" fmla="val 304"/>
                  <a:gd name="f5" fmla="val 203"/>
                  <a:gd name="f6" fmla="val 101"/>
                  <a:gd name="f7" fmla="val 13"/>
                  <a:gd name="f8" fmla="val 26"/>
                  <a:gd name="f9" fmla="*/ f0 1 39"/>
                  <a:gd name="f10" fmla="*/ f1 1 304"/>
                  <a:gd name="f11" fmla="val f2"/>
                  <a:gd name="f12" fmla="val f3"/>
                  <a:gd name="f13" fmla="val f4"/>
                  <a:gd name="f14" fmla="+- f13 0 f11"/>
                  <a:gd name="f15" fmla="+- f12 0 f11"/>
                  <a:gd name="f16" fmla="*/ f15 1 39"/>
                  <a:gd name="f17" fmla="*/ f14 1 304"/>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39" h="304">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2" name="フリーフォーム 121"/>
              <p:cNvSpPr/>
              <p:nvPr/>
            </p:nvSpPr>
            <p:spPr>
              <a:xfrm>
                <a:off x="3913558" y="3070079"/>
                <a:ext cx="38157" cy="47521"/>
              </a:xfrm>
              <a:custGeom>
                <a:avLst/>
                <a:gdLst>
                  <a:gd name="f0" fmla="val w"/>
                  <a:gd name="f1" fmla="val h"/>
                  <a:gd name="f2" fmla="val 0"/>
                  <a:gd name="f3" fmla="val 107"/>
                  <a:gd name="f4" fmla="val 133"/>
                  <a:gd name="f5" fmla="val 87"/>
                  <a:gd name="f6" fmla="val 84"/>
                  <a:gd name="f7" fmla="val 93"/>
                  <a:gd name="f8" fmla="val 85"/>
                  <a:gd name="f9" fmla="val 100"/>
                  <a:gd name="f10" fmla="val 86"/>
                  <a:gd name="f11" fmla="val 105"/>
                  <a:gd name="f12" fmla="val 101"/>
                  <a:gd name="f13" fmla="val 99"/>
                  <a:gd name="f14" fmla="val 113"/>
                  <a:gd name="f15" fmla="val 90"/>
                  <a:gd name="f16" fmla="val 122"/>
                  <a:gd name="f17" fmla="val 81"/>
                  <a:gd name="f18" fmla="val 131"/>
                  <a:gd name="f19" fmla="val 68"/>
                  <a:gd name="f20" fmla="val 57"/>
                  <a:gd name="f21" fmla="val 39"/>
                  <a:gd name="f22" fmla="val 26"/>
                  <a:gd name="f23" fmla="val 127"/>
                  <a:gd name="f24" fmla="val 15"/>
                  <a:gd name="f25" fmla="val 117"/>
                  <a:gd name="f26" fmla="val 4"/>
                  <a:gd name="f27" fmla="val 89"/>
                  <a:gd name="f28" fmla="val 67"/>
                  <a:gd name="f29" fmla="val 53"/>
                  <a:gd name="f30" fmla="val 2"/>
                  <a:gd name="f31" fmla="val 40"/>
                  <a:gd name="f32" fmla="val 6"/>
                  <a:gd name="f33" fmla="val 31"/>
                  <a:gd name="f34" fmla="val 10"/>
                  <a:gd name="f35" fmla="val 22"/>
                  <a:gd name="f36" fmla="val 18"/>
                  <a:gd name="f37" fmla="val 13"/>
                  <a:gd name="f38" fmla="val 7"/>
                  <a:gd name="f39" fmla="val 34"/>
                  <a:gd name="f40" fmla="val 1"/>
                  <a:gd name="f41" fmla="val 46"/>
                  <a:gd name="f42" fmla="val 70"/>
                  <a:gd name="f43" fmla="val 80"/>
                  <a:gd name="f44" fmla="val 11"/>
                  <a:gd name="f45" fmla="val 103"/>
                  <a:gd name="f46" fmla="val 27"/>
                  <a:gd name="f47" fmla="val 41"/>
                  <a:gd name="f48" fmla="val 92"/>
                  <a:gd name="f49" fmla="val 42"/>
                  <a:gd name="f50" fmla="val 44"/>
                  <a:gd name="f51" fmla="val 35"/>
                  <a:gd name="f52" fmla="val 79"/>
                  <a:gd name="f53" fmla="val 28"/>
                  <a:gd name="f54" fmla="val 76"/>
                  <a:gd name="f55" fmla="val 25"/>
                  <a:gd name="f56" fmla="val 73"/>
                  <a:gd name="f57" fmla="val 65"/>
                  <a:gd name="f58" fmla="val 58"/>
                  <a:gd name="f59" fmla="val 47"/>
                  <a:gd name="f60" fmla="val 38"/>
                  <a:gd name="f61" fmla="val 21"/>
                  <a:gd name="f62" fmla="val 30"/>
                  <a:gd name="f63" fmla="val 24"/>
                  <a:gd name="f64" fmla="val 50"/>
                  <a:gd name="f65" fmla="val 97"/>
                  <a:gd name="f66" fmla="val 104"/>
                  <a:gd name="f67" fmla="val 37"/>
                  <a:gd name="f68" fmla="val 111"/>
                  <a:gd name="f69" fmla="val 116"/>
                  <a:gd name="f70" fmla="val 64"/>
                  <a:gd name="f71" fmla="val 114"/>
                  <a:gd name="f72" fmla="val 77"/>
                  <a:gd name="f73" fmla="val 109"/>
                  <a:gd name="f74" fmla="val 94"/>
                  <a:gd name="f75" fmla="*/ f0 1 107"/>
                  <a:gd name="f76" fmla="*/ f1 1 133"/>
                  <a:gd name="f77" fmla="val f2"/>
                  <a:gd name="f78" fmla="val f3"/>
                  <a:gd name="f79" fmla="val f4"/>
                  <a:gd name="f80" fmla="+- f79 0 f77"/>
                  <a:gd name="f81" fmla="+- f78 0 f77"/>
                  <a:gd name="f82" fmla="*/ f81 1 107"/>
                  <a:gd name="f83" fmla="*/ f80 1 133"/>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07" h="133">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3"/>
                      <a:pt x="f2" y="f27"/>
                      <a:pt x="f2" y="f28"/>
                    </a:cubicBezTo>
                    <a:cubicBezTo>
                      <a:pt x="f2" y="f29"/>
                      <a:pt x="f30" y="f31"/>
                      <a:pt x="f32" y="f33"/>
                    </a:cubicBezTo>
                    <a:cubicBezTo>
                      <a:pt x="f34" y="f35"/>
                      <a:pt x="f36" y="f37"/>
                      <a:pt x="f22" y="f38"/>
                    </a:cubicBezTo>
                    <a:cubicBezTo>
                      <a:pt x="f39" y="f40"/>
                      <a:pt x="f41" y="f2"/>
                      <a:pt x="f20" y="f2"/>
                    </a:cubicBezTo>
                    <a:cubicBezTo>
                      <a:pt x="f42" y="f2"/>
                      <a:pt x="f43" y="f26"/>
                      <a:pt x="f15" y="f44"/>
                    </a:cubicBezTo>
                    <a:cubicBezTo>
                      <a:pt x="f9" y="f36"/>
                      <a:pt x="f45" y="f46"/>
                      <a:pt x="f11" y="f31"/>
                    </a:cubicBezTo>
                    <a:cubicBezTo>
                      <a:pt x="f13" y="f47"/>
                      <a:pt x="f48" y="f49"/>
                      <a:pt x="f8" y="f50"/>
                    </a:cubicBezTo>
                    <a:cubicBezTo>
                      <a:pt x="f6" y="f51"/>
                      <a:pt x="f52" y="f53"/>
                      <a:pt x="f54" y="f55"/>
                    </a:cubicBezTo>
                    <a:cubicBezTo>
                      <a:pt x="f56" y="f35"/>
                      <a:pt x="f57" y="f36"/>
                      <a:pt x="f58" y="f36"/>
                    </a:cubicBezTo>
                    <a:cubicBezTo>
                      <a:pt x="f59" y="f36"/>
                      <a:pt x="f60" y="f61"/>
                      <a:pt x="f33" y="f62"/>
                    </a:cubicBezTo>
                    <a:cubicBezTo>
                      <a:pt x="f63" y="f21"/>
                      <a:pt x="f61" y="f64"/>
                      <a:pt x="f61" y="f28"/>
                    </a:cubicBezTo>
                    <a:cubicBezTo>
                      <a:pt x="f61" y="f6"/>
                      <a:pt x="f55" y="f65"/>
                      <a:pt x="f33" y="f66"/>
                    </a:cubicBezTo>
                    <a:cubicBezTo>
                      <a:pt x="f67" y="f68"/>
                      <a:pt x="f41" y="f69"/>
                      <a:pt x="f20" y="f69"/>
                    </a:cubicBezTo>
                    <a:cubicBezTo>
                      <a:pt x="f70" y="f69"/>
                      <a:pt x="f42" y="f71"/>
                      <a:pt x="f72" y="f73"/>
                    </a:cubicBezTo>
                    <a:cubicBezTo>
                      <a:pt x="f6" y="f66"/>
                      <a:pt x="f8" y="f74"/>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3" name="フリーフォーム 122"/>
              <p:cNvSpPr/>
              <p:nvPr/>
            </p:nvSpPr>
            <p:spPr>
              <a:xfrm>
                <a:off x="3956398" y="3070079"/>
                <a:ext cx="41404" cy="47521"/>
              </a:xfrm>
              <a:custGeom>
                <a:avLst/>
                <a:gdLst>
                  <a:gd name="f0" fmla="val w"/>
                  <a:gd name="f1" fmla="val h"/>
                  <a:gd name="f2" fmla="val 0"/>
                  <a:gd name="f3" fmla="val 116"/>
                  <a:gd name="f4" fmla="val 133"/>
                  <a:gd name="f5" fmla="val 67"/>
                  <a:gd name="f6" fmla="val 42"/>
                  <a:gd name="f7" fmla="val 6"/>
                  <a:gd name="f8" fmla="val 26"/>
                  <a:gd name="f9" fmla="val 19"/>
                  <a:gd name="f10" fmla="val 14"/>
                  <a:gd name="f11" fmla="val 30"/>
                  <a:gd name="f12" fmla="val 5"/>
                  <a:gd name="f13" fmla="val 58"/>
                  <a:gd name="f14" fmla="val 74"/>
                  <a:gd name="f15" fmla="val 89"/>
                  <a:gd name="f16" fmla="val 99"/>
                  <a:gd name="f17" fmla="val 18"/>
                  <a:gd name="f18" fmla="val 109"/>
                  <a:gd name="f19" fmla="val 31"/>
                  <a:gd name="f20" fmla="val 44"/>
                  <a:gd name="f21" fmla="val 65"/>
                  <a:gd name="f22" fmla="val 83"/>
                  <a:gd name="f23" fmla="val 112"/>
                  <a:gd name="f24" fmla="val 93"/>
                  <a:gd name="f25" fmla="val 104"/>
                  <a:gd name="f26" fmla="val 106"/>
                  <a:gd name="f27" fmla="val 115"/>
                  <a:gd name="f28" fmla="val 97"/>
                  <a:gd name="f29" fmla="val 120"/>
                  <a:gd name="f30" fmla="val 87"/>
                  <a:gd name="f31" fmla="val 125"/>
                  <a:gd name="f32" fmla="val 79"/>
                  <a:gd name="f33" fmla="val 131"/>
                  <a:gd name="f34" fmla="val 68"/>
                  <a:gd name="f35" fmla="val 40"/>
                  <a:gd name="f36" fmla="val 127"/>
                  <a:gd name="f37" fmla="val 15"/>
                  <a:gd name="f38" fmla="val 117"/>
                  <a:gd name="f39" fmla="val 4"/>
                  <a:gd name="f40" fmla="val 107"/>
                  <a:gd name="f41" fmla="val 21"/>
                  <a:gd name="f42" fmla="val 84"/>
                  <a:gd name="f43" fmla="val 96"/>
                  <a:gd name="f44" fmla="val 32"/>
                  <a:gd name="f45" fmla="val 38"/>
                  <a:gd name="f46" fmla="val 47"/>
                  <a:gd name="f47" fmla="val 69"/>
                  <a:gd name="f48" fmla="val 77"/>
                  <a:gd name="f49" fmla="val 91"/>
                  <a:gd name="f50" fmla="val 66"/>
                  <a:gd name="f51" fmla="val 49"/>
                  <a:gd name="f52" fmla="val 90"/>
                  <a:gd name="f53" fmla="val 78"/>
                  <a:gd name="f54" fmla="val 22"/>
                  <a:gd name="f55" fmla="val 48"/>
                  <a:gd name="f56" fmla="val 51"/>
                  <a:gd name="f57" fmla="*/ f0 1 116"/>
                  <a:gd name="f58" fmla="*/ f1 1 133"/>
                  <a:gd name="f59" fmla="val f2"/>
                  <a:gd name="f60" fmla="val f3"/>
                  <a:gd name="f61" fmla="val f4"/>
                  <a:gd name="f62" fmla="+- f61 0 f59"/>
                  <a:gd name="f63" fmla="+- f60 0 f59"/>
                  <a:gd name="f64" fmla="*/ f63 1 116"/>
                  <a:gd name="f65" fmla="*/ f62 1 133"/>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6" h="133">
                    <a:moveTo>
                      <a:pt x="f2" y="f5"/>
                    </a:moveTo>
                    <a:cubicBezTo>
                      <a:pt x="f2" y="f6"/>
                      <a:pt x="f7" y="f8"/>
                      <a:pt x="f9" y="f10"/>
                    </a:cubicBezTo>
                    <a:cubicBezTo>
                      <a:pt x="f11" y="f12"/>
                      <a:pt x="f6" y="f2"/>
                      <a:pt x="f13" y="f2"/>
                    </a:cubicBezTo>
                    <a:cubicBezTo>
                      <a:pt x="f14" y="f2"/>
                      <a:pt x="f15" y="f12"/>
                      <a:pt x="f16" y="f17"/>
                    </a:cubicBezTo>
                    <a:cubicBezTo>
                      <a:pt x="f18" y="f19"/>
                      <a:pt x="f3" y="f20"/>
                      <a:pt x="f3" y="f21"/>
                    </a:cubicBezTo>
                    <a:cubicBezTo>
                      <a:pt x="f3" y="f22"/>
                      <a:pt x="f23" y="f24"/>
                      <a:pt x="f18" y="f25"/>
                    </a:cubicBezTo>
                    <a:cubicBezTo>
                      <a:pt x="f26" y="f27"/>
                      <a:pt x="f28" y="f29"/>
                      <a:pt x="f30" y="f31"/>
                    </a:cubicBezTo>
                    <a:cubicBezTo>
                      <a:pt x="f32" y="f33"/>
                      <a:pt x="f34" y="f4"/>
                      <a:pt x="f13" y="f4"/>
                    </a:cubicBezTo>
                    <a:cubicBezTo>
                      <a:pt x="f35" y="f4"/>
                      <a:pt x="f8" y="f36"/>
                      <a:pt x="f37" y="f38"/>
                    </a:cubicBezTo>
                    <a:cubicBezTo>
                      <a:pt x="f39" y="f40"/>
                      <a:pt x="f2" y="f15"/>
                      <a:pt x="f2" y="f5"/>
                    </a:cubicBezTo>
                    <a:close/>
                    <a:moveTo>
                      <a:pt x="f41" y="f5"/>
                    </a:moveTo>
                    <a:cubicBezTo>
                      <a:pt x="f41" y="f42"/>
                      <a:pt x="f8" y="f43"/>
                      <a:pt x="f44" y="f25"/>
                    </a:cubicBezTo>
                    <a:cubicBezTo>
                      <a:pt x="f45" y="f23"/>
                      <a:pt x="f46" y="f3"/>
                      <a:pt x="f13" y="f3"/>
                    </a:cubicBezTo>
                    <a:cubicBezTo>
                      <a:pt x="f47" y="f3"/>
                      <a:pt x="f48" y="f23"/>
                      <a:pt x="f42" y="f25"/>
                    </a:cubicBezTo>
                    <a:cubicBezTo>
                      <a:pt x="f49" y="f43"/>
                      <a:pt x="f24" y="f22"/>
                      <a:pt x="f24" y="f50"/>
                    </a:cubicBezTo>
                    <a:cubicBezTo>
                      <a:pt x="f24" y="f51"/>
                      <a:pt x="f52" y="f45"/>
                      <a:pt x="f42" y="f11"/>
                    </a:cubicBezTo>
                    <a:cubicBezTo>
                      <a:pt x="f53" y="f54"/>
                      <a:pt x="f34" y="f17"/>
                      <a:pt x="f13" y="f17"/>
                    </a:cubicBezTo>
                    <a:cubicBezTo>
                      <a:pt x="f55" y="f17"/>
                      <a:pt x="f45" y="f54"/>
                      <a:pt x="f44" y="f11"/>
                    </a:cubicBezTo>
                    <a:cubicBezTo>
                      <a:pt x="f8" y="f45"/>
                      <a:pt x="f41" y="f56"/>
                      <a:pt x="f41"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4" name="フリーフォーム 123"/>
              <p:cNvSpPr/>
              <p:nvPr/>
            </p:nvSpPr>
            <p:spPr>
              <a:xfrm>
                <a:off x="4005721" y="3070079"/>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5" name="フリーフォーム 124"/>
              <p:cNvSpPr/>
              <p:nvPr/>
            </p:nvSpPr>
            <p:spPr>
              <a:xfrm>
                <a:off x="4034159" y="3070079"/>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126" name="グループ化 125"/>
            <p:cNvGrpSpPr/>
            <p:nvPr/>
          </p:nvGrpSpPr>
          <p:grpSpPr>
            <a:xfrm>
              <a:off x="4116601" y="2941560"/>
              <a:ext cx="256681" cy="176040"/>
              <a:chOff x="4116601" y="2941560"/>
              <a:chExt cx="256681" cy="176040"/>
            </a:xfrm>
          </p:grpSpPr>
          <p:sp>
            <p:nvSpPr>
              <p:cNvPr id="127" name="フリーフォーム 126"/>
              <p:cNvSpPr/>
              <p:nvPr/>
            </p:nvSpPr>
            <p:spPr>
              <a:xfrm>
                <a:off x="4116601" y="2941560"/>
                <a:ext cx="102595" cy="119877"/>
              </a:xfrm>
              <a:custGeom>
                <a:avLst/>
                <a:gdLst>
                  <a:gd name="f0" fmla="val w"/>
                  <a:gd name="f1" fmla="val h"/>
                  <a:gd name="f2" fmla="val 0"/>
                  <a:gd name="f3" fmla="val 286"/>
                  <a:gd name="f4" fmla="val 334"/>
                  <a:gd name="f5" fmla="val 236"/>
                  <a:gd name="f6" fmla="val 279"/>
                  <a:gd name="f7" fmla="val 254"/>
                  <a:gd name="f8" fmla="val 289"/>
                  <a:gd name="f9" fmla="val 270"/>
                  <a:gd name="f10" fmla="val 301"/>
                  <a:gd name="f11" fmla="val 306"/>
                  <a:gd name="f12" fmla="val 281"/>
                  <a:gd name="f13" fmla="val 314"/>
                  <a:gd name="f14" fmla="val 325"/>
                  <a:gd name="f15" fmla="val 274"/>
                  <a:gd name="f16" fmla="val 326"/>
                  <a:gd name="f17" fmla="val 233"/>
                  <a:gd name="f18" fmla="val 313"/>
                  <a:gd name="f19" fmla="val 211"/>
                  <a:gd name="f20" fmla="val 297"/>
                  <a:gd name="f21" fmla="val 189"/>
                  <a:gd name="f22" fmla="val 309"/>
                  <a:gd name="f23" fmla="val 165"/>
                  <a:gd name="f24" fmla="val 315"/>
                  <a:gd name="f25" fmla="val 139"/>
                  <a:gd name="f26" fmla="val 113"/>
                  <a:gd name="f27" fmla="val 90"/>
                  <a:gd name="f28" fmla="val 68"/>
                  <a:gd name="f29" fmla="val 296"/>
                  <a:gd name="f30" fmla="val 46"/>
                  <a:gd name="f31" fmla="val 283"/>
                  <a:gd name="f32" fmla="val 28"/>
                  <a:gd name="f33" fmla="val 264"/>
                  <a:gd name="f34" fmla="val 17"/>
                  <a:gd name="f35" fmla="val 240"/>
                  <a:gd name="f36" fmla="val 6"/>
                  <a:gd name="f37" fmla="val 216"/>
                  <a:gd name="f38" fmla="val 188"/>
                  <a:gd name="f39" fmla="val 158"/>
                  <a:gd name="f40" fmla="val 128"/>
                  <a:gd name="f41" fmla="val 5"/>
                  <a:gd name="f42" fmla="val 100"/>
                  <a:gd name="f43" fmla="val 76"/>
                  <a:gd name="f44" fmla="val 29"/>
                  <a:gd name="f45" fmla="val 52"/>
                  <a:gd name="f46" fmla="val 32"/>
                  <a:gd name="f47" fmla="val 20"/>
                  <a:gd name="f48" fmla="val 8"/>
                  <a:gd name="f49" fmla="val 140"/>
                  <a:gd name="f50" fmla="val 167"/>
                  <a:gd name="f51" fmla="val 191"/>
                  <a:gd name="f52" fmla="val 214"/>
                  <a:gd name="f53" fmla="val 237"/>
                  <a:gd name="f54" fmla="val 34"/>
                  <a:gd name="f55" fmla="val 251"/>
                  <a:gd name="f56" fmla="val 263"/>
                  <a:gd name="f57" fmla="val 275"/>
                  <a:gd name="f58" fmla="val 280"/>
                  <a:gd name="f59" fmla="val 126"/>
                  <a:gd name="f60" fmla="val 182"/>
                  <a:gd name="f61" fmla="val 276"/>
                  <a:gd name="f62" fmla="val 205"/>
                  <a:gd name="f63" fmla="val 268"/>
                  <a:gd name="f64" fmla="val 224"/>
                  <a:gd name="f65" fmla="val 260"/>
                  <a:gd name="f66" fmla="val 243"/>
                  <a:gd name="f67" fmla="val 250"/>
                  <a:gd name="f68" fmla="val 151"/>
                  <a:gd name="f69" fmla="val 225"/>
                  <a:gd name="f70" fmla="val 173"/>
                  <a:gd name="f71" fmla="val 234"/>
                  <a:gd name="f72" fmla="val 255"/>
                  <a:gd name="f73" fmla="val 228"/>
                  <a:gd name="f74" fmla="val 235"/>
                  <a:gd name="f75" fmla="val 202"/>
                  <a:gd name="f76" fmla="val 132"/>
                  <a:gd name="f77" fmla="val 112"/>
                  <a:gd name="f78" fmla="val 93"/>
                  <a:gd name="f79" fmla="val 220"/>
                  <a:gd name="f80" fmla="val 74"/>
                  <a:gd name="f81" fmla="val 208"/>
                  <a:gd name="f82" fmla="val 60"/>
                  <a:gd name="f83" fmla="val 192"/>
                  <a:gd name="f84" fmla="val 50"/>
                  <a:gd name="f85" fmla="val 176"/>
                  <a:gd name="f86" fmla="val 40"/>
                  <a:gd name="f87" fmla="val 161"/>
                  <a:gd name="f88" fmla="val 35"/>
                  <a:gd name="f89" fmla="val 111"/>
                  <a:gd name="f90" fmla="val 87"/>
                  <a:gd name="f91" fmla="val 45"/>
                  <a:gd name="f92" fmla="val 65"/>
                  <a:gd name="f93" fmla="val 49"/>
                  <a:gd name="f94" fmla="val 85"/>
                  <a:gd name="f95" fmla="val 117"/>
                  <a:gd name="f96" fmla="val 197"/>
                  <a:gd name="f97" fmla="val 249"/>
                  <a:gd name="f98" fmla="val 86"/>
                  <a:gd name="f99" fmla="val 153"/>
                  <a:gd name="f100" fmla="val 166"/>
                  <a:gd name="f101" fmla="val 179"/>
                  <a:gd name="f102" fmla="val 273"/>
                  <a:gd name="f103" fmla="val 168"/>
                  <a:gd name="f104" fmla="val 266"/>
                  <a:gd name="f105" fmla="val 155"/>
                  <a:gd name="f106" fmla="val 257"/>
                  <a:gd name="f107" fmla="val 142"/>
                  <a:gd name="f108" fmla="val 144"/>
                  <a:gd name="f109" fmla="val 245"/>
                  <a:gd name="f110" fmla="val 148"/>
                  <a:gd name="f111" fmla="*/ f0 1 286"/>
                  <a:gd name="f112" fmla="*/ f1 1 334"/>
                  <a:gd name="f113" fmla="val f2"/>
                  <a:gd name="f114" fmla="val f3"/>
                  <a:gd name="f115" fmla="val f4"/>
                  <a:gd name="f116" fmla="+- f115 0 f113"/>
                  <a:gd name="f117" fmla="+- f114 0 f113"/>
                  <a:gd name="f118" fmla="*/ f117 1 286"/>
                  <a:gd name="f119" fmla="*/ f116 1 334"/>
                  <a:gd name="f120" fmla="*/ f113 1 f118"/>
                  <a:gd name="f121" fmla="*/ f114 1 f118"/>
                  <a:gd name="f122" fmla="*/ f113 1 f119"/>
                  <a:gd name="f123" fmla="*/ f115 1 f119"/>
                  <a:gd name="f124" fmla="*/ f120 f111 1"/>
                  <a:gd name="f125" fmla="*/ f121 f111 1"/>
                  <a:gd name="f126" fmla="*/ f123 f112 1"/>
                  <a:gd name="f127" fmla="*/ f122 f112 1"/>
                </a:gdLst>
                <a:ahLst/>
                <a:cxnLst>
                  <a:cxn ang="3cd4">
                    <a:pos x="hc" y="t"/>
                  </a:cxn>
                  <a:cxn ang="0">
                    <a:pos x="r" y="vc"/>
                  </a:cxn>
                  <a:cxn ang="cd4">
                    <a:pos x="hc" y="b"/>
                  </a:cxn>
                  <a:cxn ang="cd2">
                    <a:pos x="l" y="vc"/>
                  </a:cxn>
                </a:cxnLst>
                <a:rect l="f124" t="f127" r="f125" b="f126"/>
                <a:pathLst>
                  <a:path w="286" h="334">
                    <a:moveTo>
                      <a:pt x="f5" y="f6"/>
                    </a:moveTo>
                    <a:cubicBezTo>
                      <a:pt x="f7" y="f8"/>
                      <a:pt x="f9" y="f10"/>
                      <a:pt x="f3" y="f11"/>
                    </a:cubicBezTo>
                    <a:cubicBezTo>
                      <a:pt x="f12" y="f13"/>
                      <a:pt x="f6" y="f14"/>
                      <a:pt x="f15" y="f4"/>
                    </a:cubicBezTo>
                    <a:cubicBezTo>
                      <a:pt x="f7" y="f16"/>
                      <a:pt x="f17" y="f18"/>
                      <a:pt x="f19" y="f20"/>
                    </a:cubicBezTo>
                    <a:cubicBezTo>
                      <a:pt x="f21" y="f22"/>
                      <a:pt x="f23" y="f24"/>
                      <a:pt x="f25" y="f24"/>
                    </a:cubicBezTo>
                    <a:cubicBezTo>
                      <a:pt x="f26" y="f24"/>
                      <a:pt x="f27" y="f22"/>
                      <a:pt x="f28" y="f29"/>
                    </a:cubicBezTo>
                    <a:cubicBezTo>
                      <a:pt x="f30" y="f31"/>
                      <a:pt x="f32" y="f33"/>
                      <a:pt x="f34" y="f35"/>
                    </a:cubicBezTo>
                    <a:cubicBezTo>
                      <a:pt x="f36" y="f37"/>
                      <a:pt x="f2" y="f38"/>
                      <a:pt x="f2" y="f39"/>
                    </a:cubicBezTo>
                    <a:cubicBezTo>
                      <a:pt x="f2" y="f40"/>
                      <a:pt x="f41" y="f42"/>
                      <a:pt x="f34" y="f43"/>
                    </a:cubicBezTo>
                    <a:cubicBezTo>
                      <a:pt x="f44" y="f45"/>
                      <a:pt x="f30" y="f46"/>
                      <a:pt x="f28" y="f47"/>
                    </a:cubicBezTo>
                    <a:cubicBezTo>
                      <a:pt x="f27" y="f48"/>
                      <a:pt x="f26" y="f2"/>
                      <a:pt x="f49" y="f2"/>
                    </a:cubicBezTo>
                    <a:cubicBezTo>
                      <a:pt x="f50" y="f2"/>
                      <a:pt x="f51" y="f36"/>
                      <a:pt x="f52" y="f47"/>
                    </a:cubicBezTo>
                    <a:cubicBezTo>
                      <a:pt x="f53" y="f54"/>
                      <a:pt x="f55" y="f45"/>
                      <a:pt x="f56" y="f43"/>
                    </a:cubicBezTo>
                    <a:cubicBezTo>
                      <a:pt x="f57" y="f42"/>
                      <a:pt x="f58" y="f59"/>
                      <a:pt x="f58" y="f39"/>
                    </a:cubicBezTo>
                    <a:cubicBezTo>
                      <a:pt x="f58" y="f60"/>
                      <a:pt x="f61" y="f62"/>
                      <a:pt x="f63" y="f64"/>
                    </a:cubicBezTo>
                    <a:cubicBezTo>
                      <a:pt x="f65" y="f66"/>
                      <a:pt x="f67" y="f56"/>
                      <a:pt x="f5" y="f6"/>
                    </a:cubicBezTo>
                    <a:close/>
                    <a:moveTo>
                      <a:pt x="f68" y="f69"/>
                    </a:moveTo>
                    <a:cubicBezTo>
                      <a:pt x="f70" y="f71"/>
                      <a:pt x="f51" y="f66"/>
                      <a:pt x="f62" y="f72"/>
                    </a:cubicBezTo>
                    <a:cubicBezTo>
                      <a:pt x="f73" y="f74"/>
                      <a:pt x="f35" y="f75"/>
                      <a:pt x="f35" y="f39"/>
                    </a:cubicBezTo>
                    <a:cubicBezTo>
                      <a:pt x="f35" y="f76"/>
                      <a:pt x="f5" y="f77"/>
                      <a:pt x="f73" y="f78"/>
                    </a:cubicBezTo>
                    <a:cubicBezTo>
                      <a:pt x="f79" y="f80"/>
                      <a:pt x="f81" y="f82"/>
                      <a:pt x="f83" y="f84"/>
                    </a:cubicBezTo>
                    <a:cubicBezTo>
                      <a:pt x="f85" y="f86"/>
                      <a:pt x="f87" y="f88"/>
                      <a:pt x="f49" y="f88"/>
                    </a:cubicBezTo>
                    <a:cubicBezTo>
                      <a:pt x="f89" y="f88"/>
                      <a:pt x="f90" y="f91"/>
                      <a:pt x="f28" y="f92"/>
                    </a:cubicBezTo>
                    <a:cubicBezTo>
                      <a:pt x="f93" y="f94"/>
                      <a:pt x="f86" y="f95"/>
                      <a:pt x="f86" y="f39"/>
                    </a:cubicBezTo>
                    <a:cubicBezTo>
                      <a:pt x="f86" y="f96"/>
                      <a:pt x="f84" y="f73"/>
                      <a:pt x="f28" y="f97"/>
                    </a:cubicBezTo>
                    <a:cubicBezTo>
                      <a:pt x="f98" y="f9"/>
                      <a:pt x="f89" y="f12"/>
                      <a:pt x="f49" y="f12"/>
                    </a:cubicBezTo>
                    <a:cubicBezTo>
                      <a:pt x="f99" y="f12"/>
                      <a:pt x="f100" y="f6"/>
                      <a:pt x="f101" y="f102"/>
                    </a:cubicBezTo>
                    <a:cubicBezTo>
                      <a:pt x="f103" y="f104"/>
                      <a:pt x="f105" y="f106"/>
                      <a:pt x="f107" y="f72"/>
                    </a:cubicBezTo>
                    <a:cubicBezTo>
                      <a:pt x="f108" y="f109"/>
                      <a:pt x="f110" y="f5"/>
                      <a:pt x="f68" y="f69"/>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8" name="フリーフォーム 127"/>
              <p:cNvSpPr/>
              <p:nvPr/>
            </p:nvSpPr>
            <p:spPr>
              <a:xfrm>
                <a:off x="4227838" y="3070079"/>
                <a:ext cx="38157" cy="47521"/>
              </a:xfrm>
              <a:custGeom>
                <a:avLst/>
                <a:gdLst>
                  <a:gd name="f0" fmla="val w"/>
                  <a:gd name="f1" fmla="val h"/>
                  <a:gd name="f2" fmla="val 0"/>
                  <a:gd name="f3" fmla="val 107"/>
                  <a:gd name="f4" fmla="val 133"/>
                  <a:gd name="f5" fmla="val 87"/>
                  <a:gd name="f6" fmla="val 84"/>
                  <a:gd name="f7" fmla="val 93"/>
                  <a:gd name="f8" fmla="val 85"/>
                  <a:gd name="f9" fmla="val 100"/>
                  <a:gd name="f10" fmla="val 86"/>
                  <a:gd name="f11" fmla="val 105"/>
                  <a:gd name="f12" fmla="val 101"/>
                  <a:gd name="f13" fmla="val 99"/>
                  <a:gd name="f14" fmla="val 113"/>
                  <a:gd name="f15" fmla="val 90"/>
                  <a:gd name="f16" fmla="val 122"/>
                  <a:gd name="f17" fmla="val 81"/>
                  <a:gd name="f18" fmla="val 131"/>
                  <a:gd name="f19" fmla="val 68"/>
                  <a:gd name="f20" fmla="val 57"/>
                  <a:gd name="f21" fmla="val 39"/>
                  <a:gd name="f22" fmla="val 26"/>
                  <a:gd name="f23" fmla="val 127"/>
                  <a:gd name="f24" fmla="val 15"/>
                  <a:gd name="f25" fmla="val 117"/>
                  <a:gd name="f26" fmla="val 4"/>
                  <a:gd name="f27" fmla="val 89"/>
                  <a:gd name="f28" fmla="val 67"/>
                  <a:gd name="f29" fmla="val 53"/>
                  <a:gd name="f30" fmla="val 2"/>
                  <a:gd name="f31" fmla="val 40"/>
                  <a:gd name="f32" fmla="val 6"/>
                  <a:gd name="f33" fmla="val 31"/>
                  <a:gd name="f34" fmla="val 10"/>
                  <a:gd name="f35" fmla="val 22"/>
                  <a:gd name="f36" fmla="val 18"/>
                  <a:gd name="f37" fmla="val 13"/>
                  <a:gd name="f38" fmla="val 7"/>
                  <a:gd name="f39" fmla="val 34"/>
                  <a:gd name="f40" fmla="val 1"/>
                  <a:gd name="f41" fmla="val 46"/>
                  <a:gd name="f42" fmla="val 70"/>
                  <a:gd name="f43" fmla="val 80"/>
                  <a:gd name="f44" fmla="val 11"/>
                  <a:gd name="f45" fmla="val 103"/>
                  <a:gd name="f46" fmla="val 27"/>
                  <a:gd name="f47" fmla="val 41"/>
                  <a:gd name="f48" fmla="val 92"/>
                  <a:gd name="f49" fmla="val 42"/>
                  <a:gd name="f50" fmla="val 44"/>
                  <a:gd name="f51" fmla="val 35"/>
                  <a:gd name="f52" fmla="val 79"/>
                  <a:gd name="f53" fmla="val 28"/>
                  <a:gd name="f54" fmla="val 76"/>
                  <a:gd name="f55" fmla="val 25"/>
                  <a:gd name="f56" fmla="val 73"/>
                  <a:gd name="f57" fmla="val 65"/>
                  <a:gd name="f58" fmla="val 58"/>
                  <a:gd name="f59" fmla="val 47"/>
                  <a:gd name="f60" fmla="val 38"/>
                  <a:gd name="f61" fmla="val 21"/>
                  <a:gd name="f62" fmla="val 30"/>
                  <a:gd name="f63" fmla="val 24"/>
                  <a:gd name="f64" fmla="val 50"/>
                  <a:gd name="f65" fmla="val 97"/>
                  <a:gd name="f66" fmla="val 104"/>
                  <a:gd name="f67" fmla="val 37"/>
                  <a:gd name="f68" fmla="val 111"/>
                  <a:gd name="f69" fmla="val 116"/>
                  <a:gd name="f70" fmla="val 64"/>
                  <a:gd name="f71" fmla="val 114"/>
                  <a:gd name="f72" fmla="val 77"/>
                  <a:gd name="f73" fmla="val 109"/>
                  <a:gd name="f74" fmla="val 94"/>
                  <a:gd name="f75" fmla="*/ f0 1 107"/>
                  <a:gd name="f76" fmla="*/ f1 1 133"/>
                  <a:gd name="f77" fmla="val f2"/>
                  <a:gd name="f78" fmla="val f3"/>
                  <a:gd name="f79" fmla="val f4"/>
                  <a:gd name="f80" fmla="+- f79 0 f77"/>
                  <a:gd name="f81" fmla="+- f78 0 f77"/>
                  <a:gd name="f82" fmla="*/ f81 1 107"/>
                  <a:gd name="f83" fmla="*/ f80 1 133"/>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07" h="133">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3"/>
                      <a:pt x="f2" y="f27"/>
                      <a:pt x="f2" y="f28"/>
                    </a:cubicBezTo>
                    <a:cubicBezTo>
                      <a:pt x="f2" y="f29"/>
                      <a:pt x="f30" y="f31"/>
                      <a:pt x="f32" y="f33"/>
                    </a:cubicBezTo>
                    <a:cubicBezTo>
                      <a:pt x="f34" y="f35"/>
                      <a:pt x="f36" y="f37"/>
                      <a:pt x="f22" y="f38"/>
                    </a:cubicBezTo>
                    <a:cubicBezTo>
                      <a:pt x="f39" y="f40"/>
                      <a:pt x="f41" y="f2"/>
                      <a:pt x="f20" y="f2"/>
                    </a:cubicBezTo>
                    <a:cubicBezTo>
                      <a:pt x="f42" y="f2"/>
                      <a:pt x="f43" y="f26"/>
                      <a:pt x="f15" y="f44"/>
                    </a:cubicBezTo>
                    <a:cubicBezTo>
                      <a:pt x="f9" y="f36"/>
                      <a:pt x="f45" y="f46"/>
                      <a:pt x="f11" y="f31"/>
                    </a:cubicBezTo>
                    <a:cubicBezTo>
                      <a:pt x="f13" y="f47"/>
                      <a:pt x="f48" y="f49"/>
                      <a:pt x="f8" y="f50"/>
                    </a:cubicBezTo>
                    <a:cubicBezTo>
                      <a:pt x="f6" y="f51"/>
                      <a:pt x="f52" y="f53"/>
                      <a:pt x="f54" y="f55"/>
                    </a:cubicBezTo>
                    <a:cubicBezTo>
                      <a:pt x="f56" y="f35"/>
                      <a:pt x="f57" y="f36"/>
                      <a:pt x="f58" y="f36"/>
                    </a:cubicBezTo>
                    <a:cubicBezTo>
                      <a:pt x="f59" y="f36"/>
                      <a:pt x="f60" y="f61"/>
                      <a:pt x="f33" y="f62"/>
                    </a:cubicBezTo>
                    <a:cubicBezTo>
                      <a:pt x="f63" y="f21"/>
                      <a:pt x="f61" y="f64"/>
                      <a:pt x="f61" y="f28"/>
                    </a:cubicBezTo>
                    <a:cubicBezTo>
                      <a:pt x="f61" y="f6"/>
                      <a:pt x="f55" y="f65"/>
                      <a:pt x="f33" y="f66"/>
                    </a:cubicBezTo>
                    <a:cubicBezTo>
                      <a:pt x="f67" y="f68"/>
                      <a:pt x="f41" y="f69"/>
                      <a:pt x="f20" y="f69"/>
                    </a:cubicBezTo>
                    <a:cubicBezTo>
                      <a:pt x="f70" y="f69"/>
                      <a:pt x="f42" y="f71"/>
                      <a:pt x="f72" y="f73"/>
                    </a:cubicBezTo>
                    <a:cubicBezTo>
                      <a:pt x="f6" y="f66"/>
                      <a:pt x="f8" y="f74"/>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29" name="フリーフォーム 128"/>
              <p:cNvSpPr/>
              <p:nvPr/>
            </p:nvSpPr>
            <p:spPr>
              <a:xfrm>
                <a:off x="4270321" y="3070079"/>
                <a:ext cx="41404" cy="47521"/>
              </a:xfrm>
              <a:custGeom>
                <a:avLst/>
                <a:gdLst>
                  <a:gd name="f0" fmla="val w"/>
                  <a:gd name="f1" fmla="val h"/>
                  <a:gd name="f2" fmla="val 0"/>
                  <a:gd name="f3" fmla="val 116"/>
                  <a:gd name="f4" fmla="val 133"/>
                  <a:gd name="f5" fmla="val 67"/>
                  <a:gd name="f6" fmla="val 42"/>
                  <a:gd name="f7" fmla="val 6"/>
                  <a:gd name="f8" fmla="val 26"/>
                  <a:gd name="f9" fmla="val 19"/>
                  <a:gd name="f10" fmla="val 14"/>
                  <a:gd name="f11" fmla="val 30"/>
                  <a:gd name="f12" fmla="val 5"/>
                  <a:gd name="f13" fmla="val 58"/>
                  <a:gd name="f14" fmla="val 74"/>
                  <a:gd name="f15" fmla="val 89"/>
                  <a:gd name="f16" fmla="val 99"/>
                  <a:gd name="f17" fmla="val 18"/>
                  <a:gd name="f18" fmla="val 109"/>
                  <a:gd name="f19" fmla="val 31"/>
                  <a:gd name="f20" fmla="val 44"/>
                  <a:gd name="f21" fmla="val 65"/>
                  <a:gd name="f22" fmla="val 83"/>
                  <a:gd name="f23" fmla="val 112"/>
                  <a:gd name="f24" fmla="val 93"/>
                  <a:gd name="f25" fmla="val 104"/>
                  <a:gd name="f26" fmla="val 106"/>
                  <a:gd name="f27" fmla="val 115"/>
                  <a:gd name="f28" fmla="val 97"/>
                  <a:gd name="f29" fmla="val 120"/>
                  <a:gd name="f30" fmla="val 87"/>
                  <a:gd name="f31" fmla="val 125"/>
                  <a:gd name="f32" fmla="val 79"/>
                  <a:gd name="f33" fmla="val 131"/>
                  <a:gd name="f34" fmla="val 68"/>
                  <a:gd name="f35" fmla="val 40"/>
                  <a:gd name="f36" fmla="val 127"/>
                  <a:gd name="f37" fmla="val 15"/>
                  <a:gd name="f38" fmla="val 117"/>
                  <a:gd name="f39" fmla="val 4"/>
                  <a:gd name="f40" fmla="val 107"/>
                  <a:gd name="f41" fmla="val 21"/>
                  <a:gd name="f42" fmla="val 84"/>
                  <a:gd name="f43" fmla="val 96"/>
                  <a:gd name="f44" fmla="val 32"/>
                  <a:gd name="f45" fmla="val 38"/>
                  <a:gd name="f46" fmla="val 47"/>
                  <a:gd name="f47" fmla="val 69"/>
                  <a:gd name="f48" fmla="val 77"/>
                  <a:gd name="f49" fmla="val 91"/>
                  <a:gd name="f50" fmla="val 66"/>
                  <a:gd name="f51" fmla="val 49"/>
                  <a:gd name="f52" fmla="val 90"/>
                  <a:gd name="f53" fmla="val 78"/>
                  <a:gd name="f54" fmla="val 22"/>
                  <a:gd name="f55" fmla="val 48"/>
                  <a:gd name="f56" fmla="val 51"/>
                  <a:gd name="f57" fmla="*/ f0 1 116"/>
                  <a:gd name="f58" fmla="*/ f1 1 133"/>
                  <a:gd name="f59" fmla="val f2"/>
                  <a:gd name="f60" fmla="val f3"/>
                  <a:gd name="f61" fmla="val f4"/>
                  <a:gd name="f62" fmla="+- f61 0 f59"/>
                  <a:gd name="f63" fmla="+- f60 0 f59"/>
                  <a:gd name="f64" fmla="*/ f63 1 116"/>
                  <a:gd name="f65" fmla="*/ f62 1 133"/>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6" h="133">
                    <a:moveTo>
                      <a:pt x="f2" y="f5"/>
                    </a:moveTo>
                    <a:cubicBezTo>
                      <a:pt x="f2" y="f6"/>
                      <a:pt x="f7" y="f8"/>
                      <a:pt x="f9" y="f10"/>
                    </a:cubicBezTo>
                    <a:cubicBezTo>
                      <a:pt x="f11" y="f12"/>
                      <a:pt x="f6" y="f2"/>
                      <a:pt x="f13" y="f2"/>
                    </a:cubicBezTo>
                    <a:cubicBezTo>
                      <a:pt x="f14" y="f2"/>
                      <a:pt x="f15" y="f12"/>
                      <a:pt x="f16" y="f17"/>
                    </a:cubicBezTo>
                    <a:cubicBezTo>
                      <a:pt x="f18" y="f19"/>
                      <a:pt x="f3" y="f20"/>
                      <a:pt x="f3" y="f21"/>
                    </a:cubicBezTo>
                    <a:cubicBezTo>
                      <a:pt x="f3" y="f22"/>
                      <a:pt x="f23" y="f24"/>
                      <a:pt x="f18" y="f25"/>
                    </a:cubicBezTo>
                    <a:cubicBezTo>
                      <a:pt x="f26" y="f27"/>
                      <a:pt x="f28" y="f29"/>
                      <a:pt x="f30" y="f31"/>
                    </a:cubicBezTo>
                    <a:cubicBezTo>
                      <a:pt x="f32" y="f33"/>
                      <a:pt x="f34" y="f4"/>
                      <a:pt x="f13" y="f4"/>
                    </a:cubicBezTo>
                    <a:cubicBezTo>
                      <a:pt x="f35" y="f4"/>
                      <a:pt x="f8" y="f36"/>
                      <a:pt x="f37" y="f38"/>
                    </a:cubicBezTo>
                    <a:cubicBezTo>
                      <a:pt x="f39" y="f40"/>
                      <a:pt x="f2" y="f15"/>
                      <a:pt x="f2" y="f5"/>
                    </a:cubicBezTo>
                    <a:close/>
                    <a:moveTo>
                      <a:pt x="f41" y="f5"/>
                    </a:moveTo>
                    <a:cubicBezTo>
                      <a:pt x="f41" y="f42"/>
                      <a:pt x="f8" y="f43"/>
                      <a:pt x="f44" y="f25"/>
                    </a:cubicBezTo>
                    <a:cubicBezTo>
                      <a:pt x="f45" y="f23"/>
                      <a:pt x="f46" y="f3"/>
                      <a:pt x="f13" y="f3"/>
                    </a:cubicBezTo>
                    <a:cubicBezTo>
                      <a:pt x="f47" y="f3"/>
                      <a:pt x="f48" y="f23"/>
                      <a:pt x="f42" y="f25"/>
                    </a:cubicBezTo>
                    <a:cubicBezTo>
                      <a:pt x="f49" y="f43"/>
                      <a:pt x="f24" y="f22"/>
                      <a:pt x="f24" y="f50"/>
                    </a:cubicBezTo>
                    <a:cubicBezTo>
                      <a:pt x="f24" y="f51"/>
                      <a:pt x="f52" y="f45"/>
                      <a:pt x="f42" y="f11"/>
                    </a:cubicBezTo>
                    <a:cubicBezTo>
                      <a:pt x="f53" y="f54"/>
                      <a:pt x="f34" y="f17"/>
                      <a:pt x="f13" y="f17"/>
                    </a:cubicBezTo>
                    <a:cubicBezTo>
                      <a:pt x="f55" y="f17"/>
                      <a:pt x="f45" y="f54"/>
                      <a:pt x="f44" y="f11"/>
                    </a:cubicBezTo>
                    <a:cubicBezTo>
                      <a:pt x="f8" y="f45"/>
                      <a:pt x="f41" y="f56"/>
                      <a:pt x="f41"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0" name="フリーフォーム 129"/>
              <p:cNvSpPr/>
              <p:nvPr/>
            </p:nvSpPr>
            <p:spPr>
              <a:xfrm>
                <a:off x="4321436" y="3070079"/>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1" name="フリーフォーム 130"/>
              <p:cNvSpPr/>
              <p:nvPr/>
            </p:nvSpPr>
            <p:spPr>
              <a:xfrm>
                <a:off x="4349883" y="3070079"/>
                <a:ext cx="23399" cy="46798"/>
              </a:xfrm>
              <a:custGeom>
                <a:avLst/>
                <a:gdLst>
                  <a:gd name="f0" fmla="val w"/>
                  <a:gd name="f1" fmla="val h"/>
                  <a:gd name="f2" fmla="val 0"/>
                  <a:gd name="f3" fmla="val 66"/>
                  <a:gd name="f4" fmla="val 131"/>
                  <a:gd name="f5" fmla="val 89"/>
                  <a:gd name="f6" fmla="val 45"/>
                  <a:gd name="f7" fmla="val 4"/>
                  <a:gd name="f8" fmla="val 6"/>
                  <a:gd name="f9" fmla="val 13"/>
                  <a:gd name="f10" fmla="val 19"/>
                  <a:gd name="f11" fmla="val 8"/>
                  <a:gd name="f12" fmla="val 17"/>
                  <a:gd name="f13" fmla="val 22"/>
                  <a:gd name="f14" fmla="val 24"/>
                  <a:gd name="f15" fmla="val 27"/>
                  <a:gd name="f16" fmla="val 32"/>
                  <a:gd name="f17" fmla="val 5"/>
                  <a:gd name="f18" fmla="val 37"/>
                  <a:gd name="f19" fmla="val 40"/>
                  <a:gd name="f20" fmla="val 52"/>
                  <a:gd name="f21" fmla="val 59"/>
                  <a:gd name="f22" fmla="val 2"/>
                  <a:gd name="f23" fmla="val 64"/>
                  <a:gd name="f24" fmla="val 61"/>
                  <a:gd name="f25" fmla="val 21"/>
                  <a:gd name="f26" fmla="val 54"/>
                  <a:gd name="f27" fmla="val 48"/>
                  <a:gd name="f28" fmla="val 44"/>
                  <a:gd name="f29" fmla="val 30"/>
                  <a:gd name="f30" fmla="val 26"/>
                  <a:gd name="f31" fmla="val 33"/>
                  <a:gd name="f32" fmla="val 25"/>
                  <a:gd name="f33" fmla="val 38"/>
                  <a:gd name="f34" fmla="val 47"/>
                  <a:gd name="f35" fmla="val 55"/>
                  <a:gd name="f36" fmla="val 86"/>
                  <a:gd name="f37" fmla="val 109"/>
                  <a:gd name="f38" fmla="val 14"/>
                  <a:gd name="f39" fmla="val 7"/>
                  <a:gd name="f40" fmla="*/ f0 1 66"/>
                  <a:gd name="f41" fmla="*/ f1 1 131"/>
                  <a:gd name="f42" fmla="val f2"/>
                  <a:gd name="f43" fmla="val f3"/>
                  <a:gd name="f44" fmla="val f4"/>
                  <a:gd name="f45" fmla="+- f44 0 f42"/>
                  <a:gd name="f46" fmla="+- f43 0 f42"/>
                  <a:gd name="f47" fmla="*/ f46 1 66"/>
                  <a:gd name="f48" fmla="*/ f45 1 1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6" h="131">
                    <a:moveTo>
                      <a:pt x="f2" y="f4"/>
                    </a:moveTo>
                    <a:cubicBezTo>
                      <a:pt x="f2" y="f5"/>
                      <a:pt x="f2" y="f6"/>
                      <a:pt x="f2" y="f7"/>
                    </a:cubicBezTo>
                    <a:cubicBezTo>
                      <a:pt x="f8" y="f7"/>
                      <a:pt x="f9" y="f7"/>
                      <a:pt x="f10" y="f7"/>
                    </a:cubicBezTo>
                    <a:cubicBezTo>
                      <a:pt x="f10" y="f11"/>
                      <a:pt x="f10" y="f12"/>
                      <a:pt x="f10" y="f13"/>
                    </a:cubicBezTo>
                    <a:cubicBezTo>
                      <a:pt x="f14" y="f9"/>
                      <a:pt x="f15" y="f8"/>
                      <a:pt x="f16" y="f17"/>
                    </a:cubicBezTo>
                    <a:cubicBezTo>
                      <a:pt x="f18" y="f7"/>
                      <a:pt x="f19" y="f2"/>
                      <a:pt x="f6" y="f2"/>
                    </a:cubicBezTo>
                    <a:cubicBezTo>
                      <a:pt x="f20" y="f2"/>
                      <a:pt x="f21" y="f22"/>
                      <a:pt x="f3" y="f8"/>
                    </a:cubicBezTo>
                    <a:cubicBezTo>
                      <a:pt x="f23" y="f9"/>
                      <a:pt x="f24" y="f25"/>
                      <a:pt x="f21" y="f15"/>
                    </a:cubicBezTo>
                    <a:cubicBezTo>
                      <a:pt x="f26" y="f14"/>
                      <a:pt x="f27" y="f13"/>
                      <a:pt x="f28" y="f13"/>
                    </a:cubicBezTo>
                    <a:cubicBezTo>
                      <a:pt x="f19" y="f13"/>
                      <a:pt x="f18" y="f14"/>
                      <a:pt x="f16" y="f15"/>
                    </a:cubicBezTo>
                    <a:cubicBezTo>
                      <a:pt x="f15" y="f29"/>
                      <a:pt x="f30" y="f31"/>
                      <a:pt x="f32" y="f33"/>
                    </a:cubicBezTo>
                    <a:cubicBezTo>
                      <a:pt x="f13" y="f34"/>
                      <a:pt x="f25" y="f35"/>
                      <a:pt x="f25" y="f23"/>
                    </a:cubicBezTo>
                    <a:cubicBezTo>
                      <a:pt x="f25" y="f36"/>
                      <a:pt x="f25" y="f37"/>
                      <a:pt x="f25" y="f4"/>
                    </a:cubicBezTo>
                    <a:cubicBezTo>
                      <a:pt x="f38" y="f4"/>
                      <a:pt x="f3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132" name="グループ化 131"/>
            <p:cNvGrpSpPr/>
            <p:nvPr/>
          </p:nvGrpSpPr>
          <p:grpSpPr>
            <a:xfrm>
              <a:off x="2625123" y="1812240"/>
              <a:ext cx="795957" cy="966959"/>
              <a:chOff x="2625123" y="1812240"/>
              <a:chExt cx="795957" cy="966959"/>
            </a:xfrm>
          </p:grpSpPr>
          <p:sp>
            <p:nvSpPr>
              <p:cNvPr id="133" name="フリーフォーム 132"/>
              <p:cNvSpPr/>
              <p:nvPr/>
            </p:nvSpPr>
            <p:spPr>
              <a:xfrm>
                <a:off x="2625123" y="1812240"/>
                <a:ext cx="795957" cy="966959"/>
              </a:xfrm>
              <a:custGeom>
                <a:avLst/>
                <a:gdLst>
                  <a:gd name="f0" fmla="val w"/>
                  <a:gd name="f1" fmla="val h"/>
                  <a:gd name="f2" fmla="val 0"/>
                  <a:gd name="f3" fmla="val 2212"/>
                  <a:gd name="f4" fmla="val 2687"/>
                  <a:gd name="f5" fmla="val 1793"/>
                  <a:gd name="f6" fmla="val 896"/>
                  <a:gd name="f7" fmla="val 738"/>
                  <a:gd name="f8" fmla="val 1475"/>
                  <a:gd name="f9" fmla="*/ f0 1 2212"/>
                  <a:gd name="f10" fmla="*/ f1 1 2687"/>
                  <a:gd name="f11" fmla="val f2"/>
                  <a:gd name="f12" fmla="val f3"/>
                  <a:gd name="f13" fmla="val f4"/>
                  <a:gd name="f14" fmla="+- f13 0 f11"/>
                  <a:gd name="f15" fmla="+- f12 0 f11"/>
                  <a:gd name="f16" fmla="*/ f15 1 2212"/>
                  <a:gd name="f17" fmla="*/ f14 1 268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212" h="268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4" name="フリーフォーム 133"/>
              <p:cNvSpPr/>
              <p:nvPr/>
            </p:nvSpPr>
            <p:spPr>
              <a:xfrm>
                <a:off x="2796482" y="2197074"/>
                <a:ext cx="68040" cy="75602"/>
              </a:xfrm>
              <a:custGeom>
                <a:avLst/>
                <a:gdLst>
                  <a:gd name="f0" fmla="val w"/>
                  <a:gd name="f1" fmla="val h"/>
                  <a:gd name="f2" fmla="val 0"/>
                  <a:gd name="f3" fmla="val 190"/>
                  <a:gd name="f4" fmla="val 211"/>
                  <a:gd name="f5" fmla="val 26"/>
                  <a:gd name="f6" fmla="val 140"/>
                  <a:gd name="f7" fmla="val 51"/>
                  <a:gd name="f8" fmla="val 71"/>
                  <a:gd name="f9" fmla="val 78"/>
                  <a:gd name="f10" fmla="val 87"/>
                  <a:gd name="f11" fmla="val 98"/>
                  <a:gd name="f12" fmla="val 107"/>
                  <a:gd name="f13" fmla="val 135"/>
                  <a:gd name="f14" fmla="val 163"/>
                  <a:gd name="f15" fmla="val 179"/>
                  <a:gd name="f16" fmla="val 169"/>
                  <a:gd name="f17" fmla="val 159"/>
                  <a:gd name="f18" fmla="val 152"/>
                  <a:gd name="f19" fmla="val 143"/>
                  <a:gd name="f20" fmla="val 170"/>
                  <a:gd name="f21" fmla="val 136"/>
                  <a:gd name="f22" fmla="val 148"/>
                  <a:gd name="f23" fmla="val 79"/>
                  <a:gd name="f24" fmla="val 50"/>
                  <a:gd name="f25" fmla="val 42"/>
                  <a:gd name="f26" fmla="val 35"/>
                  <a:gd name="f27" fmla="val 28"/>
                  <a:gd name="f28" fmla="val 19"/>
                  <a:gd name="f29" fmla="val 9"/>
                  <a:gd name="f30" fmla="val 58"/>
                  <a:gd name="f31" fmla="val 125"/>
                  <a:gd name="f32" fmla="val 80"/>
                  <a:gd name="f33" fmla="val 104"/>
                  <a:gd name="f34" fmla="val 126"/>
                  <a:gd name="f35" fmla="val 120"/>
                  <a:gd name="f36" fmla="val 112"/>
                  <a:gd name="f37" fmla="val 85"/>
                  <a:gd name="f38" fmla="val 106"/>
                  <a:gd name="f39" fmla="val 66"/>
                  <a:gd name="f40" fmla="val 100"/>
                  <a:gd name="f41" fmla="val 94"/>
                  <a:gd name="f42" fmla="val 33"/>
                  <a:gd name="f43" fmla="val 91"/>
                  <a:gd name="f44" fmla="val 22"/>
                  <a:gd name="f45" fmla="val 89"/>
                  <a:gd name="f46" fmla="val 63"/>
                  <a:gd name="f47" fmla="val 73"/>
                  <a:gd name="f48" fmla="val 83"/>
                  <a:gd name="f49" fmla="val 65"/>
                  <a:gd name="f50" fmla="*/ f0 1 190"/>
                  <a:gd name="f51" fmla="*/ f1 1 211"/>
                  <a:gd name="f52" fmla="val f2"/>
                  <a:gd name="f53" fmla="val f3"/>
                  <a:gd name="f54" fmla="val f4"/>
                  <a:gd name="f55" fmla="+- f54 0 f52"/>
                  <a:gd name="f56" fmla="+- f53 0 f52"/>
                  <a:gd name="f57" fmla="*/ f56 1 190"/>
                  <a:gd name="f58" fmla="*/ f55 1 211"/>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90" h="211">
                    <a:moveTo>
                      <a:pt x="f2" y="f4"/>
                    </a:moveTo>
                    <a:cubicBezTo>
                      <a:pt x="f5" y="f6"/>
                      <a:pt x="f7" y="f8"/>
                      <a:pt x="f9" y="f2"/>
                    </a:cubicBezTo>
                    <a:cubicBezTo>
                      <a:pt x="f10" y="f2"/>
                      <a:pt x="f11" y="f2"/>
                      <a:pt x="f12" y="f2"/>
                    </a:cubicBezTo>
                    <a:cubicBezTo>
                      <a:pt x="f13" y="f8"/>
                      <a:pt x="f14" y="f6"/>
                      <a:pt x="f3" y="f4"/>
                    </a:cubicBezTo>
                    <a:cubicBezTo>
                      <a:pt x="f15" y="f4"/>
                      <a:pt x="f16" y="f4"/>
                      <a:pt x="f17" y="f4"/>
                    </a:cubicBezTo>
                    <a:cubicBezTo>
                      <a:pt x="f18" y="f3"/>
                      <a:pt x="f19" y="f20"/>
                      <a:pt x="f21" y="f22"/>
                    </a:cubicBezTo>
                    <a:cubicBezTo>
                      <a:pt x="f12" y="f22"/>
                      <a:pt x="f23" y="f22"/>
                      <a:pt x="f24" y="f22"/>
                    </a:cubicBezTo>
                    <a:cubicBezTo>
                      <a:pt x="f25" y="f20"/>
                      <a:pt x="f26" y="f3"/>
                      <a:pt x="f27" y="f4"/>
                    </a:cubicBezTo>
                    <a:cubicBezTo>
                      <a:pt x="f28" y="f4"/>
                      <a:pt x="f29" y="f4"/>
                      <a:pt x="f2" y="f4"/>
                    </a:cubicBezTo>
                    <a:close/>
                    <a:moveTo>
                      <a:pt x="f30" y="f31"/>
                    </a:moveTo>
                    <a:cubicBezTo>
                      <a:pt x="f32" y="f31"/>
                      <a:pt x="f33" y="f31"/>
                      <a:pt x="f34" y="f31"/>
                    </a:cubicBezTo>
                    <a:cubicBezTo>
                      <a:pt x="f35" y="f33"/>
                      <a:pt x="f36" y="f37"/>
                      <a:pt x="f38" y="f39"/>
                    </a:cubicBezTo>
                    <a:cubicBezTo>
                      <a:pt x="f40" y="f24"/>
                      <a:pt x="f41" y="f42"/>
                      <a:pt x="f43" y="f44"/>
                    </a:cubicBezTo>
                    <a:cubicBezTo>
                      <a:pt x="f45" y="f26"/>
                      <a:pt x="f37" y="f24"/>
                      <a:pt x="f23" y="f46"/>
                    </a:cubicBezTo>
                    <a:cubicBezTo>
                      <a:pt x="f47" y="f48"/>
                      <a:pt x="f49" y="f33"/>
                      <a:pt x="f30" y="f3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5" name="フリーフォーム 134"/>
              <p:cNvSpPr/>
              <p:nvPr/>
            </p:nvSpPr>
            <p:spPr>
              <a:xfrm>
                <a:off x="2872441" y="2215079"/>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6" name="フリーフォーム 135"/>
              <p:cNvSpPr/>
              <p:nvPr/>
            </p:nvSpPr>
            <p:spPr>
              <a:xfrm>
                <a:off x="2954874" y="2215079"/>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7" name="フリーフォーム 136"/>
              <p:cNvSpPr/>
              <p:nvPr/>
            </p:nvSpPr>
            <p:spPr>
              <a:xfrm>
                <a:off x="3012115" y="2197074"/>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8" name="フリーフォーム 137"/>
              <p:cNvSpPr/>
              <p:nvPr/>
            </p:nvSpPr>
            <p:spPr>
              <a:xfrm>
                <a:off x="3034436" y="2197074"/>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39" name="フリーフォーム 138"/>
              <p:cNvSpPr/>
              <p:nvPr/>
            </p:nvSpPr>
            <p:spPr>
              <a:xfrm>
                <a:off x="3051718" y="2198162"/>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0" name="フリーフォーム 139"/>
              <p:cNvSpPr/>
              <p:nvPr/>
            </p:nvSpPr>
            <p:spPr>
              <a:xfrm>
                <a:off x="3085917" y="2216514"/>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1" name="フリーフォーム 140"/>
              <p:cNvSpPr/>
              <p:nvPr/>
            </p:nvSpPr>
            <p:spPr>
              <a:xfrm>
                <a:off x="3139555" y="2197074"/>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2" name="フリーフォーム 141"/>
              <p:cNvSpPr/>
              <p:nvPr/>
            </p:nvSpPr>
            <p:spPr>
              <a:xfrm>
                <a:off x="3196797" y="2215079"/>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3" name="フリーフォーム 142"/>
              <p:cNvSpPr/>
              <p:nvPr/>
            </p:nvSpPr>
            <p:spPr>
              <a:xfrm>
                <a:off x="2818436" y="2316239"/>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4" name="フリーフォーム 143"/>
              <p:cNvSpPr/>
              <p:nvPr/>
            </p:nvSpPr>
            <p:spPr>
              <a:xfrm>
                <a:off x="2876044" y="2335322"/>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5" name="フリーフォーム 144"/>
              <p:cNvSpPr/>
              <p:nvPr/>
            </p:nvSpPr>
            <p:spPr>
              <a:xfrm>
                <a:off x="2932919" y="2317318"/>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6" name="フリーフォーム 145"/>
              <p:cNvSpPr/>
              <p:nvPr/>
            </p:nvSpPr>
            <p:spPr>
              <a:xfrm>
                <a:off x="2961723" y="2335322"/>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7" name="フリーフォーム 146"/>
              <p:cNvSpPr/>
              <p:nvPr/>
            </p:nvSpPr>
            <p:spPr>
              <a:xfrm>
                <a:off x="3018598" y="2335322"/>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8" name="フリーフォーム 147"/>
              <p:cNvSpPr/>
              <p:nvPr/>
            </p:nvSpPr>
            <p:spPr>
              <a:xfrm>
                <a:off x="3066120" y="2317318"/>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49" name="フリーフォーム 148"/>
              <p:cNvSpPr/>
              <p:nvPr/>
            </p:nvSpPr>
            <p:spPr>
              <a:xfrm>
                <a:off x="3101041" y="231623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0" name="フリーフォーム 149"/>
              <p:cNvSpPr/>
              <p:nvPr/>
            </p:nvSpPr>
            <p:spPr>
              <a:xfrm>
                <a:off x="3120481" y="23353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1" name="フリーフォーム 150"/>
              <p:cNvSpPr/>
              <p:nvPr/>
            </p:nvSpPr>
            <p:spPr>
              <a:xfrm>
                <a:off x="3180603" y="2335322"/>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152" name="グループ化 151"/>
            <p:cNvGrpSpPr/>
            <p:nvPr/>
          </p:nvGrpSpPr>
          <p:grpSpPr>
            <a:xfrm>
              <a:off x="2450518" y="4107960"/>
              <a:ext cx="1258196" cy="690115"/>
              <a:chOff x="2450518" y="4107960"/>
              <a:chExt cx="1258196" cy="690115"/>
            </a:xfrm>
          </p:grpSpPr>
          <p:sp>
            <p:nvSpPr>
              <p:cNvPr id="153" name="フリーフォーム 152"/>
              <p:cNvSpPr/>
              <p:nvPr/>
            </p:nvSpPr>
            <p:spPr>
              <a:xfrm>
                <a:off x="2450518" y="4107960"/>
                <a:ext cx="1258196" cy="690115"/>
              </a:xfrm>
              <a:custGeom>
                <a:avLst/>
                <a:gdLst>
                  <a:gd name="f0" fmla="val w"/>
                  <a:gd name="f1" fmla="val h"/>
                  <a:gd name="f2" fmla="val 0"/>
                  <a:gd name="f3" fmla="val 3496"/>
                  <a:gd name="f4" fmla="val 1918"/>
                  <a:gd name="f5" fmla="val 1278"/>
                  <a:gd name="f6" fmla="val 640"/>
                  <a:gd name="f7" fmla="val 1165"/>
                  <a:gd name="f8" fmla="val 2331"/>
                  <a:gd name="f9" fmla="*/ f0 1 3496"/>
                  <a:gd name="f10" fmla="*/ f1 1 1918"/>
                  <a:gd name="f11" fmla="val f2"/>
                  <a:gd name="f12" fmla="val f3"/>
                  <a:gd name="f13" fmla="val f4"/>
                  <a:gd name="f14" fmla="+- f13 0 f11"/>
                  <a:gd name="f15" fmla="+- f12 0 f11"/>
                  <a:gd name="f16" fmla="*/ f15 1 3496"/>
                  <a:gd name="f17" fmla="*/ f14 1 191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3496" h="1918">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4" name="フリーフォーム 153"/>
              <p:cNvSpPr/>
              <p:nvPr/>
            </p:nvSpPr>
            <p:spPr>
              <a:xfrm>
                <a:off x="2726283" y="4354199"/>
                <a:ext cx="44997" cy="75602"/>
              </a:xfrm>
              <a:custGeom>
                <a:avLst/>
                <a:gdLst>
                  <a:gd name="f0" fmla="val w"/>
                  <a:gd name="f1" fmla="val h"/>
                  <a:gd name="f2" fmla="val 0"/>
                  <a:gd name="f3" fmla="val 126"/>
                  <a:gd name="f4" fmla="val 211"/>
                  <a:gd name="f5" fmla="val 140"/>
                  <a:gd name="f6" fmla="val 71"/>
                  <a:gd name="f7" fmla="val 8"/>
                  <a:gd name="f8" fmla="val 18"/>
                  <a:gd name="f9" fmla="val 26"/>
                  <a:gd name="f10" fmla="val 61"/>
                  <a:gd name="f11" fmla="val 124"/>
                  <a:gd name="f12" fmla="val 186"/>
                  <a:gd name="f13" fmla="val 59"/>
                  <a:gd name="f14" fmla="val 93"/>
                  <a:gd name="f15" fmla="val 194"/>
                  <a:gd name="f16" fmla="val 203"/>
                  <a:gd name="f17" fmla="val 85"/>
                  <a:gd name="f18" fmla="val 42"/>
                  <a:gd name="f19" fmla="*/ f0 1 126"/>
                  <a:gd name="f20" fmla="*/ f1 1 211"/>
                  <a:gd name="f21" fmla="val f2"/>
                  <a:gd name="f22" fmla="val f3"/>
                  <a:gd name="f23" fmla="val f4"/>
                  <a:gd name="f24" fmla="+- f23 0 f21"/>
                  <a:gd name="f25" fmla="+- f22 0 f21"/>
                  <a:gd name="f26" fmla="*/ f25 1 126"/>
                  <a:gd name="f27" fmla="*/ f24 1 211"/>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 h="211">
                    <a:moveTo>
                      <a:pt x="f2" y="f4"/>
                    </a:moveTo>
                    <a:cubicBezTo>
                      <a:pt x="f2" y="f5"/>
                      <a:pt x="f2" y="f6"/>
                      <a:pt x="f2" y="f2"/>
                    </a:cubicBezTo>
                    <a:cubicBezTo>
                      <a:pt x="f7" y="f2"/>
                      <a:pt x="f8" y="f2"/>
                      <a:pt x="f9" y="f2"/>
                    </a:cubicBezTo>
                    <a:cubicBezTo>
                      <a:pt x="f9" y="f10"/>
                      <a:pt x="f9" y="f11"/>
                      <a:pt x="f9" y="f12"/>
                    </a:cubicBezTo>
                    <a:cubicBezTo>
                      <a:pt x="f13" y="f12"/>
                      <a:pt x="f14" y="f12"/>
                      <a:pt x="f3" y="f12"/>
                    </a:cubicBezTo>
                    <a:cubicBezTo>
                      <a:pt x="f3" y="f15"/>
                      <a:pt x="f3" y="f16"/>
                      <a:pt x="f3" y="f4"/>
                    </a:cubicBezTo>
                    <a:cubicBezTo>
                      <a:pt x="f17" y="f4"/>
                      <a:pt x="f1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5" name="フリーフォーム 154"/>
              <p:cNvSpPr/>
              <p:nvPr/>
            </p:nvSpPr>
            <p:spPr>
              <a:xfrm>
                <a:off x="2783515" y="4354199"/>
                <a:ext cx="44997" cy="75602"/>
              </a:xfrm>
              <a:custGeom>
                <a:avLst/>
                <a:gdLst>
                  <a:gd name="f0" fmla="val w"/>
                  <a:gd name="f1" fmla="val h"/>
                  <a:gd name="f2" fmla="val 0"/>
                  <a:gd name="f3" fmla="val 126"/>
                  <a:gd name="f4" fmla="val 211"/>
                  <a:gd name="f5" fmla="val 140"/>
                  <a:gd name="f6" fmla="val 71"/>
                  <a:gd name="f7" fmla="val 8"/>
                  <a:gd name="f8" fmla="val 18"/>
                  <a:gd name="f9" fmla="val 26"/>
                  <a:gd name="f10" fmla="val 61"/>
                  <a:gd name="f11" fmla="val 124"/>
                  <a:gd name="f12" fmla="val 186"/>
                  <a:gd name="f13" fmla="val 59"/>
                  <a:gd name="f14" fmla="val 93"/>
                  <a:gd name="f15" fmla="val 194"/>
                  <a:gd name="f16" fmla="val 203"/>
                  <a:gd name="f17" fmla="val 85"/>
                  <a:gd name="f18" fmla="val 42"/>
                  <a:gd name="f19" fmla="*/ f0 1 126"/>
                  <a:gd name="f20" fmla="*/ f1 1 211"/>
                  <a:gd name="f21" fmla="val f2"/>
                  <a:gd name="f22" fmla="val f3"/>
                  <a:gd name="f23" fmla="val f4"/>
                  <a:gd name="f24" fmla="+- f23 0 f21"/>
                  <a:gd name="f25" fmla="+- f22 0 f21"/>
                  <a:gd name="f26" fmla="*/ f25 1 126"/>
                  <a:gd name="f27" fmla="*/ f24 1 211"/>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 h="211">
                    <a:moveTo>
                      <a:pt x="f2" y="f4"/>
                    </a:moveTo>
                    <a:cubicBezTo>
                      <a:pt x="f2" y="f5"/>
                      <a:pt x="f2" y="f6"/>
                      <a:pt x="f2" y="f2"/>
                    </a:cubicBezTo>
                    <a:cubicBezTo>
                      <a:pt x="f7" y="f2"/>
                      <a:pt x="f8" y="f2"/>
                      <a:pt x="f9" y="f2"/>
                    </a:cubicBezTo>
                    <a:cubicBezTo>
                      <a:pt x="f9" y="f10"/>
                      <a:pt x="f9" y="f11"/>
                      <a:pt x="f9" y="f12"/>
                    </a:cubicBezTo>
                    <a:cubicBezTo>
                      <a:pt x="f13" y="f12"/>
                      <a:pt x="f14" y="f12"/>
                      <a:pt x="f3" y="f12"/>
                    </a:cubicBezTo>
                    <a:cubicBezTo>
                      <a:pt x="f3" y="f15"/>
                      <a:pt x="f3" y="f16"/>
                      <a:pt x="f3" y="f4"/>
                    </a:cubicBezTo>
                    <a:cubicBezTo>
                      <a:pt x="f17" y="f4"/>
                      <a:pt x="f1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6" name="フリーフォーム 155"/>
              <p:cNvSpPr/>
              <p:nvPr/>
            </p:nvSpPr>
            <p:spPr>
              <a:xfrm>
                <a:off x="2841123" y="4354199"/>
                <a:ext cx="63724" cy="75602"/>
              </a:xfrm>
              <a:custGeom>
                <a:avLst/>
                <a:gdLst>
                  <a:gd name="f0" fmla="val w"/>
                  <a:gd name="f1" fmla="val h"/>
                  <a:gd name="f2" fmla="val 0"/>
                  <a:gd name="f3" fmla="val 178"/>
                  <a:gd name="f4" fmla="val 211"/>
                  <a:gd name="f5" fmla="val 140"/>
                  <a:gd name="f6" fmla="val 71"/>
                  <a:gd name="f7" fmla="val 30"/>
                  <a:gd name="f8" fmla="val 59"/>
                  <a:gd name="f9" fmla="val 90"/>
                  <a:gd name="f10" fmla="val 109"/>
                  <a:gd name="f11" fmla="val 122"/>
                  <a:gd name="f12" fmla="val 2"/>
                  <a:gd name="f13" fmla="val 131"/>
                  <a:gd name="f14" fmla="val 5"/>
                  <a:gd name="f15" fmla="val 8"/>
                  <a:gd name="f16" fmla="val 149"/>
                  <a:gd name="f17" fmla="val 17"/>
                  <a:gd name="f18" fmla="val 153"/>
                  <a:gd name="f19" fmla="val 27"/>
                  <a:gd name="f20" fmla="val 157"/>
                  <a:gd name="f21" fmla="val 37"/>
                  <a:gd name="f22" fmla="val 163"/>
                  <a:gd name="f23" fmla="val 47"/>
                  <a:gd name="f24" fmla="val 58"/>
                  <a:gd name="f25" fmla="val 72"/>
                  <a:gd name="f26" fmla="val 158"/>
                  <a:gd name="f27" fmla="val 85"/>
                  <a:gd name="f28" fmla="val 96"/>
                  <a:gd name="f29" fmla="val 107"/>
                  <a:gd name="f30" fmla="val 124"/>
                  <a:gd name="f31" fmla="val 113"/>
                  <a:gd name="f32" fmla="val 105"/>
                  <a:gd name="f33" fmla="val 114"/>
                  <a:gd name="f34" fmla="val 112"/>
                  <a:gd name="f35" fmla="val 119"/>
                  <a:gd name="f36" fmla="val 118"/>
                  <a:gd name="f37" fmla="val 123"/>
                  <a:gd name="f38" fmla="val 120"/>
                  <a:gd name="f39" fmla="val 125"/>
                  <a:gd name="f40" fmla="val 130"/>
                  <a:gd name="f41" fmla="val 133"/>
                  <a:gd name="f42" fmla="val 136"/>
                  <a:gd name="f43" fmla="val 143"/>
                  <a:gd name="f44" fmla="val 155"/>
                  <a:gd name="f45" fmla="val 173"/>
                  <a:gd name="f46" fmla="val 166"/>
                  <a:gd name="f47" fmla="val 191"/>
                  <a:gd name="f48" fmla="val 168"/>
                  <a:gd name="f49" fmla="val 156"/>
                  <a:gd name="f50" fmla="val 145"/>
                  <a:gd name="f51" fmla="val 196"/>
                  <a:gd name="f52" fmla="val 126"/>
                  <a:gd name="f53" fmla="val 182"/>
                  <a:gd name="f54" fmla="val 110"/>
                  <a:gd name="f55" fmla="val 104"/>
                  <a:gd name="f56" fmla="val 99"/>
                  <a:gd name="f57" fmla="val 137"/>
                  <a:gd name="f58" fmla="val 94"/>
                  <a:gd name="f59" fmla="val 129"/>
                  <a:gd name="f60" fmla="val 80"/>
                  <a:gd name="f61" fmla="val 77"/>
                  <a:gd name="f62" fmla="val 73"/>
                  <a:gd name="f63" fmla="val 70"/>
                  <a:gd name="f64" fmla="val 65"/>
                  <a:gd name="f65" fmla="val 117"/>
                  <a:gd name="f66" fmla="val 26"/>
                  <a:gd name="f67" fmla="val 181"/>
                  <a:gd name="f68" fmla="val 18"/>
                  <a:gd name="f69" fmla="val 93"/>
                  <a:gd name="f70" fmla="val 46"/>
                  <a:gd name="f71" fmla="val 97"/>
                  <a:gd name="f72" fmla="val 106"/>
                  <a:gd name="f73" fmla="val 92"/>
                  <a:gd name="f74" fmla="val 88"/>
                  <a:gd name="f75" fmla="val 83"/>
                  <a:gd name="f76" fmla="val 76"/>
                  <a:gd name="f77" fmla="val 135"/>
                  <a:gd name="f78" fmla="val 69"/>
                  <a:gd name="f79" fmla="val 64"/>
                  <a:gd name="f80" fmla="val 48"/>
                  <a:gd name="f81" fmla="val 39"/>
                  <a:gd name="f82" fmla="val 33"/>
                  <a:gd name="f83" fmla="val 24"/>
                  <a:gd name="f84" fmla="val 91"/>
                  <a:gd name="f85" fmla="*/ f0 1 178"/>
                  <a:gd name="f86" fmla="*/ f1 1 211"/>
                  <a:gd name="f87" fmla="val f2"/>
                  <a:gd name="f88" fmla="val f3"/>
                  <a:gd name="f89" fmla="val f4"/>
                  <a:gd name="f90" fmla="+- f89 0 f87"/>
                  <a:gd name="f91" fmla="+- f88 0 f87"/>
                  <a:gd name="f92" fmla="*/ f91 1 178"/>
                  <a:gd name="f93" fmla="*/ f90 1 211"/>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178" h="211">
                    <a:moveTo>
                      <a:pt x="f2" y="f4"/>
                    </a:moveTo>
                    <a:cubicBezTo>
                      <a:pt x="f2" y="f5"/>
                      <a:pt x="f2" y="f6"/>
                      <a:pt x="f2" y="f2"/>
                    </a:cubicBezTo>
                    <a:cubicBezTo>
                      <a:pt x="f7" y="f2"/>
                      <a:pt x="f8" y="f2"/>
                      <a:pt x="f9" y="f2"/>
                    </a:cubicBezTo>
                    <a:cubicBezTo>
                      <a:pt x="f10" y="f2"/>
                      <a:pt x="f11" y="f12"/>
                      <a:pt x="f13" y="f14"/>
                    </a:cubicBezTo>
                    <a:cubicBezTo>
                      <a:pt x="f5" y="f15"/>
                      <a:pt x="f16" y="f17"/>
                      <a:pt x="f18" y="f19"/>
                    </a:cubicBezTo>
                    <a:cubicBezTo>
                      <a:pt x="f20" y="f21"/>
                      <a:pt x="f22" y="f23"/>
                      <a:pt x="f22" y="f24"/>
                    </a:cubicBezTo>
                    <a:cubicBezTo>
                      <a:pt x="f22" y="f25"/>
                      <a:pt x="f26" y="f27"/>
                      <a:pt x="f16" y="f28"/>
                    </a:cubicBezTo>
                    <a:cubicBezTo>
                      <a:pt x="f5" y="f29"/>
                      <a:pt x="f30" y="f31"/>
                      <a:pt x="f32" y="f33"/>
                    </a:cubicBezTo>
                    <a:cubicBezTo>
                      <a:pt x="f34" y="f35"/>
                      <a:pt x="f36" y="f37"/>
                      <a:pt x="f38" y="f39"/>
                    </a:cubicBezTo>
                    <a:cubicBezTo>
                      <a:pt x="f40" y="f41"/>
                      <a:pt x="f42" y="f43"/>
                      <a:pt x="f43" y="f18"/>
                    </a:cubicBezTo>
                    <a:cubicBezTo>
                      <a:pt x="f44" y="f45"/>
                      <a:pt x="f46" y="f47"/>
                      <a:pt x="f3" y="f4"/>
                    </a:cubicBezTo>
                    <a:cubicBezTo>
                      <a:pt x="f48" y="f4"/>
                      <a:pt x="f49" y="f4"/>
                      <a:pt x="f50" y="f4"/>
                    </a:cubicBezTo>
                    <a:cubicBezTo>
                      <a:pt x="f42" y="f51"/>
                      <a:pt x="f52" y="f53"/>
                      <a:pt x="f36" y="f46"/>
                    </a:cubicBezTo>
                    <a:cubicBezTo>
                      <a:pt x="f54" y="f44"/>
                      <a:pt x="f55" y="f50"/>
                      <a:pt x="f56" y="f57"/>
                    </a:cubicBezTo>
                    <a:cubicBezTo>
                      <a:pt x="f58" y="f59"/>
                      <a:pt x="f9" y="f52"/>
                      <a:pt x="f27" y="f30"/>
                    </a:cubicBezTo>
                    <a:cubicBezTo>
                      <a:pt x="f60" y="f11"/>
                      <a:pt x="f61" y="f35"/>
                      <a:pt x="f62" y="f36"/>
                    </a:cubicBezTo>
                    <a:cubicBezTo>
                      <a:pt x="f63" y="f36"/>
                      <a:pt x="f64" y="f65"/>
                      <a:pt x="f24" y="f65"/>
                    </a:cubicBezTo>
                    <a:cubicBezTo>
                      <a:pt x="f23" y="f65"/>
                      <a:pt x="f21" y="f65"/>
                      <a:pt x="f66" y="f65"/>
                    </a:cubicBezTo>
                    <a:cubicBezTo>
                      <a:pt x="f66" y="f16"/>
                      <a:pt x="f66" y="f67"/>
                      <a:pt x="f66" y="f4"/>
                    </a:cubicBezTo>
                    <a:cubicBezTo>
                      <a:pt x="f68" y="f4"/>
                      <a:pt x="f15" y="f4"/>
                      <a:pt x="f2" y="f4"/>
                    </a:cubicBezTo>
                    <a:close/>
                    <a:moveTo>
                      <a:pt x="f66" y="f69"/>
                    </a:moveTo>
                    <a:cubicBezTo>
                      <a:pt x="f70" y="f69"/>
                      <a:pt x="f64" y="f69"/>
                      <a:pt x="f27" y="f69"/>
                    </a:cubicBezTo>
                    <a:cubicBezTo>
                      <a:pt x="f71" y="f69"/>
                      <a:pt x="f72" y="f73"/>
                      <a:pt x="f31" y="f9"/>
                    </a:cubicBezTo>
                    <a:cubicBezTo>
                      <a:pt x="f38" y="f74"/>
                      <a:pt x="f39" y="f75"/>
                      <a:pt x="f40" y="f76"/>
                    </a:cubicBezTo>
                    <a:cubicBezTo>
                      <a:pt x="f77" y="f78"/>
                      <a:pt x="f77" y="f79"/>
                      <a:pt x="f77" y="f24"/>
                    </a:cubicBezTo>
                    <a:cubicBezTo>
                      <a:pt x="f77" y="f80"/>
                      <a:pt x="f13" y="f81"/>
                      <a:pt x="f30" y="f82"/>
                    </a:cubicBezTo>
                    <a:cubicBezTo>
                      <a:pt x="f65" y="f19"/>
                      <a:pt x="f72" y="f83"/>
                      <a:pt x="f84" y="f83"/>
                    </a:cubicBezTo>
                    <a:cubicBezTo>
                      <a:pt x="f63" y="f83"/>
                      <a:pt x="f23" y="f83"/>
                      <a:pt x="f66" y="f83"/>
                    </a:cubicBezTo>
                    <a:cubicBezTo>
                      <a:pt x="f66" y="f23"/>
                      <a:pt x="f66" y="f6"/>
                      <a:pt x="f66" y="f69"/>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7" name="フリーフォーム 156"/>
              <p:cNvSpPr/>
              <p:nvPr/>
            </p:nvSpPr>
            <p:spPr>
              <a:xfrm>
                <a:off x="2914558" y="4354199"/>
                <a:ext cx="48956" cy="75602"/>
              </a:xfrm>
              <a:custGeom>
                <a:avLst/>
                <a:gdLst>
                  <a:gd name="f0" fmla="val w"/>
                  <a:gd name="f1" fmla="val h"/>
                  <a:gd name="f2" fmla="val 0"/>
                  <a:gd name="f3" fmla="val 137"/>
                  <a:gd name="f4" fmla="val 211"/>
                  <a:gd name="f5" fmla="val 140"/>
                  <a:gd name="f6" fmla="val 71"/>
                  <a:gd name="f7" fmla="val 46"/>
                  <a:gd name="f8" fmla="val 91"/>
                  <a:gd name="f9" fmla="val 8"/>
                  <a:gd name="f10" fmla="val 17"/>
                  <a:gd name="f11" fmla="val 26"/>
                  <a:gd name="f12" fmla="val 100"/>
                  <a:gd name="f13" fmla="val 64"/>
                  <a:gd name="f14" fmla="val 47"/>
                  <a:gd name="f15" fmla="val 68"/>
                  <a:gd name="f16" fmla="val 58"/>
                  <a:gd name="f17" fmla="val 90"/>
                  <a:gd name="f18" fmla="val 122"/>
                  <a:gd name="f19" fmla="val 98"/>
                  <a:gd name="f20" fmla="val 106"/>
                  <a:gd name="f21" fmla="val 114"/>
                  <a:gd name="f22" fmla="val 148"/>
                  <a:gd name="f23" fmla="val 179"/>
                  <a:gd name="f24" fmla="val 18"/>
                  <a:gd name="f25" fmla="*/ f0 1 137"/>
                  <a:gd name="f26" fmla="*/ f1 1 211"/>
                  <a:gd name="f27" fmla="val f2"/>
                  <a:gd name="f28" fmla="val f3"/>
                  <a:gd name="f29" fmla="val f4"/>
                  <a:gd name="f30" fmla="+- f29 0 f27"/>
                  <a:gd name="f31" fmla="+- f28 0 f27"/>
                  <a:gd name="f32" fmla="*/ f31 1 137"/>
                  <a:gd name="f33" fmla="*/ f30 1 211"/>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37" h="211">
                    <a:moveTo>
                      <a:pt x="f2" y="f4"/>
                    </a:moveTo>
                    <a:cubicBezTo>
                      <a:pt x="f2" y="f5"/>
                      <a:pt x="f2" y="f6"/>
                      <a:pt x="f2" y="f2"/>
                    </a:cubicBezTo>
                    <a:cubicBezTo>
                      <a:pt x="f7" y="f2"/>
                      <a:pt x="f8" y="f2"/>
                      <a:pt x="f3" y="f2"/>
                    </a:cubicBezTo>
                    <a:cubicBezTo>
                      <a:pt x="f3" y="f9"/>
                      <a:pt x="f3" y="f10"/>
                      <a:pt x="f3" y="f11"/>
                    </a:cubicBezTo>
                    <a:cubicBezTo>
                      <a:pt x="f12" y="f11"/>
                      <a:pt x="f13" y="f11"/>
                      <a:pt x="f11" y="f11"/>
                    </a:cubicBezTo>
                    <a:cubicBezTo>
                      <a:pt x="f11" y="f14"/>
                      <a:pt x="f11" y="f15"/>
                      <a:pt x="f11" y="f8"/>
                    </a:cubicBezTo>
                    <a:cubicBezTo>
                      <a:pt x="f16" y="f8"/>
                      <a:pt x="f17" y="f8"/>
                      <a:pt x="f18" y="f8"/>
                    </a:cubicBezTo>
                    <a:cubicBezTo>
                      <a:pt x="f18" y="f19"/>
                      <a:pt x="f18" y="f20"/>
                      <a:pt x="f18" y="f21"/>
                    </a:cubicBezTo>
                    <a:cubicBezTo>
                      <a:pt x="f17" y="f21"/>
                      <a:pt x="f16" y="f21"/>
                      <a:pt x="f11" y="f21"/>
                    </a:cubicBezTo>
                    <a:cubicBezTo>
                      <a:pt x="f11" y="f22"/>
                      <a:pt x="f11" y="f23"/>
                      <a:pt x="f11" y="f4"/>
                    </a:cubicBezTo>
                    <a:cubicBezTo>
                      <a:pt x="f24" y="f4"/>
                      <a:pt x="f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8" name="フリーフォーム 157"/>
              <p:cNvSpPr/>
              <p:nvPr/>
            </p:nvSpPr>
            <p:spPr>
              <a:xfrm>
                <a:off x="2997357" y="4352397"/>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59" name="フリーフォーム 158"/>
              <p:cNvSpPr/>
              <p:nvPr/>
            </p:nvSpPr>
            <p:spPr>
              <a:xfrm>
                <a:off x="3028319" y="4373639"/>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0" name="フリーフォーム 159"/>
              <p:cNvSpPr/>
              <p:nvPr/>
            </p:nvSpPr>
            <p:spPr>
              <a:xfrm>
                <a:off x="3085917" y="4373639"/>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1" name="フリーフォーム 160"/>
              <p:cNvSpPr/>
              <p:nvPr/>
            </p:nvSpPr>
            <p:spPr>
              <a:xfrm>
                <a:off x="3142436" y="4354199"/>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2" name="フリーフォーム 161"/>
              <p:cNvSpPr/>
              <p:nvPr/>
            </p:nvSpPr>
            <p:spPr>
              <a:xfrm>
                <a:off x="3202557" y="4354199"/>
                <a:ext cx="46076" cy="76681"/>
              </a:xfrm>
              <a:custGeom>
                <a:avLst/>
                <a:gdLst>
                  <a:gd name="f0" fmla="val w"/>
                  <a:gd name="f1" fmla="val h"/>
                  <a:gd name="f2" fmla="val 0"/>
                  <a:gd name="f3" fmla="val 129"/>
                  <a:gd name="f4" fmla="val 214"/>
                  <a:gd name="f5" fmla="val 24"/>
                  <a:gd name="f6" fmla="val 211"/>
                  <a:gd name="f7" fmla="val 15"/>
                  <a:gd name="f8" fmla="val 7"/>
                  <a:gd name="f9" fmla="val 140"/>
                  <a:gd name="f10" fmla="val 71"/>
                  <a:gd name="f11" fmla="val 8"/>
                  <a:gd name="f12" fmla="val 17"/>
                  <a:gd name="f13" fmla="val 26"/>
                  <a:gd name="f14" fmla="val 50"/>
                  <a:gd name="f15" fmla="val 74"/>
                  <a:gd name="f16" fmla="val 37"/>
                  <a:gd name="f17" fmla="val 61"/>
                  <a:gd name="f18" fmla="val 48"/>
                  <a:gd name="f19" fmla="val 55"/>
                  <a:gd name="f20" fmla="val 66"/>
                  <a:gd name="f21" fmla="val 83"/>
                  <a:gd name="f22" fmla="val 57"/>
                  <a:gd name="f23" fmla="val 91"/>
                  <a:gd name="f24" fmla="val 60"/>
                  <a:gd name="f25" fmla="val 99"/>
                  <a:gd name="f26" fmla="val 63"/>
                  <a:gd name="f27" fmla="val 106"/>
                  <a:gd name="f28" fmla="val 70"/>
                  <a:gd name="f29" fmla="val 111"/>
                  <a:gd name="f30" fmla="val 76"/>
                  <a:gd name="f31" fmla="val 116"/>
                  <a:gd name="f32" fmla="val 82"/>
                  <a:gd name="f33" fmla="val 120"/>
                  <a:gd name="f34" fmla="val 92"/>
                  <a:gd name="f35" fmla="val 124"/>
                  <a:gd name="f36" fmla="val 101"/>
                  <a:gd name="f37" fmla="val 128"/>
                  <a:gd name="f38" fmla="val 110"/>
                  <a:gd name="f39" fmla="val 122"/>
                  <a:gd name="f40" fmla="val 132"/>
                  <a:gd name="f41" fmla="val 158"/>
                  <a:gd name="f42" fmla="val 179"/>
                  <a:gd name="f43" fmla="val 192"/>
                  <a:gd name="f44" fmla="val 98"/>
                  <a:gd name="f45" fmla="val 205"/>
                  <a:gd name="f46" fmla="val 81"/>
                  <a:gd name="f47" fmla="val 65"/>
                  <a:gd name="f48" fmla="val 49"/>
                  <a:gd name="f49" fmla="val 33"/>
                  <a:gd name="f50" fmla="val 208"/>
                  <a:gd name="f51" fmla="val 191"/>
                  <a:gd name="f52" fmla="val 199"/>
                  <a:gd name="f53" fmla="val 22"/>
                  <a:gd name="f54" fmla="val 133"/>
                  <a:gd name="f55" fmla="val 152"/>
                  <a:gd name="f56" fmla="val 25"/>
                  <a:gd name="f57" fmla="val 164"/>
                  <a:gd name="f58" fmla="val 30"/>
                  <a:gd name="f59" fmla="val 173"/>
                  <a:gd name="f60" fmla="val 186"/>
                  <a:gd name="f61" fmla="val 47"/>
                  <a:gd name="f62" fmla="val 73"/>
                  <a:gd name="f63" fmla="val 188"/>
                  <a:gd name="f64" fmla="val 90"/>
                  <a:gd name="f65" fmla="val 97"/>
                  <a:gd name="f66" fmla="val 170"/>
                  <a:gd name="f67" fmla="val 103"/>
                  <a:gd name="f68" fmla="val 155"/>
                  <a:gd name="f69" fmla="val 135"/>
                  <a:gd name="f70" fmla="val 115"/>
                  <a:gd name="f71" fmla="val 52"/>
                  <a:gd name="f72" fmla="val 42"/>
                  <a:gd name="f73" fmla="val 34"/>
                  <a:gd name="f74" fmla="val 114"/>
                  <a:gd name="f75" fmla="*/ f0 1 129"/>
                  <a:gd name="f76" fmla="*/ f1 1 214"/>
                  <a:gd name="f77" fmla="val f2"/>
                  <a:gd name="f78" fmla="val f3"/>
                  <a:gd name="f79" fmla="val f4"/>
                  <a:gd name="f80" fmla="+- f79 0 f77"/>
                  <a:gd name="f81" fmla="+- f78 0 f77"/>
                  <a:gd name="f82" fmla="*/ f81 1 129"/>
                  <a:gd name="f83" fmla="*/ f80 1 214"/>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29" h="214">
                    <a:moveTo>
                      <a:pt x="f5" y="f6"/>
                    </a:moveTo>
                    <a:cubicBezTo>
                      <a:pt x="f7" y="f6"/>
                      <a:pt x="f8" y="f6"/>
                      <a:pt x="f2" y="f6"/>
                    </a:cubicBezTo>
                    <a:cubicBezTo>
                      <a:pt x="f2" y="f9"/>
                      <a:pt x="f2" y="f10"/>
                      <a:pt x="f2" y="f2"/>
                    </a:cubicBezTo>
                    <a:cubicBezTo>
                      <a:pt x="f11" y="f2"/>
                      <a:pt x="f12" y="f2"/>
                      <a:pt x="f13" y="f2"/>
                    </a:cubicBezTo>
                    <a:cubicBezTo>
                      <a:pt x="f13" y="f13"/>
                      <a:pt x="f13" y="f14"/>
                      <a:pt x="f13" y="f15"/>
                    </a:cubicBezTo>
                    <a:cubicBezTo>
                      <a:pt x="f16" y="f17"/>
                      <a:pt x="f18" y="f19"/>
                      <a:pt x="f20" y="f19"/>
                    </a:cubicBezTo>
                    <a:cubicBezTo>
                      <a:pt x="f15" y="f19"/>
                      <a:pt x="f21" y="f22"/>
                      <a:pt x="f23" y="f24"/>
                    </a:cubicBezTo>
                    <a:cubicBezTo>
                      <a:pt x="f25" y="f26"/>
                      <a:pt x="f27" y="f28"/>
                      <a:pt x="f29" y="f30"/>
                    </a:cubicBezTo>
                    <a:cubicBezTo>
                      <a:pt x="f31" y="f32"/>
                      <a:pt x="f33" y="f34"/>
                      <a:pt x="f35" y="f36"/>
                    </a:cubicBezTo>
                    <a:cubicBezTo>
                      <a:pt x="f37" y="f38"/>
                      <a:pt x="f3" y="f39"/>
                      <a:pt x="f3" y="f40"/>
                    </a:cubicBezTo>
                    <a:cubicBezTo>
                      <a:pt x="f3" y="f41"/>
                      <a:pt x="f39" y="f42"/>
                      <a:pt x="f38" y="f43"/>
                    </a:cubicBezTo>
                    <a:cubicBezTo>
                      <a:pt x="f44" y="f45"/>
                      <a:pt x="f46" y="f4"/>
                      <a:pt x="f47" y="f4"/>
                    </a:cubicBezTo>
                    <a:cubicBezTo>
                      <a:pt x="f48" y="f4"/>
                      <a:pt x="f49" y="f50"/>
                      <a:pt x="f5" y="f51"/>
                    </a:cubicBezTo>
                    <a:cubicBezTo>
                      <a:pt x="f5" y="f52"/>
                      <a:pt x="f5" y="f45"/>
                      <a:pt x="f5" y="f6"/>
                    </a:cubicBezTo>
                    <a:close/>
                    <a:moveTo>
                      <a:pt x="f53" y="f54"/>
                    </a:moveTo>
                    <a:cubicBezTo>
                      <a:pt x="f53" y="f55"/>
                      <a:pt x="f56" y="f57"/>
                      <a:pt x="f58" y="f59"/>
                    </a:cubicBezTo>
                    <a:cubicBezTo>
                      <a:pt x="f16" y="f60"/>
                      <a:pt x="f61" y="f43"/>
                      <a:pt x="f17" y="f43"/>
                    </a:cubicBezTo>
                    <a:cubicBezTo>
                      <a:pt x="f62" y="f43"/>
                      <a:pt x="f21" y="f63"/>
                      <a:pt x="f64" y="f42"/>
                    </a:cubicBezTo>
                    <a:cubicBezTo>
                      <a:pt x="f65" y="f66"/>
                      <a:pt x="f67" y="f68"/>
                      <a:pt x="f67" y="f69"/>
                    </a:cubicBezTo>
                    <a:cubicBezTo>
                      <a:pt x="f67" y="f70"/>
                      <a:pt x="f25" y="f25"/>
                      <a:pt x="f23" y="f23"/>
                    </a:cubicBezTo>
                    <a:cubicBezTo>
                      <a:pt x="f21" y="f21"/>
                      <a:pt x="f15" y="f30"/>
                      <a:pt x="f26" y="f30"/>
                    </a:cubicBezTo>
                    <a:cubicBezTo>
                      <a:pt x="f71" y="f30"/>
                      <a:pt x="f72" y="f21"/>
                      <a:pt x="f73" y="f23"/>
                    </a:cubicBezTo>
                    <a:cubicBezTo>
                      <a:pt x="f13" y="f25"/>
                      <a:pt x="f53" y="f74"/>
                      <a:pt x="f53"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3" name="フリーフォーム 162"/>
              <p:cNvSpPr/>
              <p:nvPr/>
            </p:nvSpPr>
            <p:spPr>
              <a:xfrm>
                <a:off x="3254761" y="4373639"/>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4" name="フリーフォーム 163"/>
              <p:cNvSpPr/>
              <p:nvPr/>
            </p:nvSpPr>
            <p:spPr>
              <a:xfrm>
                <a:off x="3313803" y="4373639"/>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5" name="フリーフォーム 164"/>
              <p:cNvSpPr/>
              <p:nvPr/>
            </p:nvSpPr>
            <p:spPr>
              <a:xfrm>
                <a:off x="3367799" y="4354199"/>
                <a:ext cx="43562" cy="75602"/>
              </a:xfrm>
              <a:custGeom>
                <a:avLst/>
                <a:gdLst>
                  <a:gd name="f0" fmla="val w"/>
                  <a:gd name="f1" fmla="val h"/>
                  <a:gd name="f2" fmla="val 0"/>
                  <a:gd name="f3" fmla="val 122"/>
                  <a:gd name="f4" fmla="val 211"/>
                  <a:gd name="f5" fmla="val 140"/>
                  <a:gd name="f6" fmla="val 71"/>
                  <a:gd name="f7" fmla="val 8"/>
                  <a:gd name="f8" fmla="val 17"/>
                  <a:gd name="f9" fmla="val 26"/>
                  <a:gd name="f10" fmla="val 39"/>
                  <a:gd name="f11" fmla="val 81"/>
                  <a:gd name="f12" fmla="val 120"/>
                  <a:gd name="f13" fmla="val 45"/>
                  <a:gd name="f14" fmla="val 99"/>
                  <a:gd name="f15" fmla="val 65"/>
                  <a:gd name="f16" fmla="val 80"/>
                  <a:gd name="f17" fmla="val 85"/>
                  <a:gd name="f18" fmla="val 59"/>
                  <a:gd name="f19" fmla="val 96"/>
                  <a:gd name="f20" fmla="val 106"/>
                  <a:gd name="f21" fmla="val 117"/>
                  <a:gd name="f22" fmla="val 98"/>
                  <a:gd name="f23" fmla="val 78"/>
                  <a:gd name="f24" fmla="val 79"/>
                  <a:gd name="f25" fmla="val 60"/>
                  <a:gd name="f26" fmla="val 114"/>
                  <a:gd name="f27" fmla="val 148"/>
                  <a:gd name="f28" fmla="val 101"/>
                  <a:gd name="f29" fmla="val 179"/>
                  <a:gd name="f30" fmla="val 112"/>
                  <a:gd name="f31" fmla="val 91"/>
                  <a:gd name="f32" fmla="val 76"/>
                  <a:gd name="f33" fmla="val 185"/>
                  <a:gd name="f34" fmla="val 158"/>
                  <a:gd name="f35" fmla="val 42"/>
                  <a:gd name="f36" fmla="val 132"/>
                  <a:gd name="f37" fmla="val 37"/>
                  <a:gd name="f38" fmla="val 139"/>
                  <a:gd name="f39" fmla="val 31"/>
                  <a:gd name="f40" fmla="val 145"/>
                  <a:gd name="f41" fmla="val 150"/>
                  <a:gd name="f42" fmla="val 171"/>
                  <a:gd name="f43" fmla="val 191"/>
                  <a:gd name="f44" fmla="*/ f0 1 122"/>
                  <a:gd name="f45" fmla="*/ f1 1 211"/>
                  <a:gd name="f46" fmla="val f2"/>
                  <a:gd name="f47" fmla="val f3"/>
                  <a:gd name="f48" fmla="val f4"/>
                  <a:gd name="f49" fmla="+- f48 0 f46"/>
                  <a:gd name="f50" fmla="+- f47 0 f46"/>
                  <a:gd name="f51" fmla="*/ f50 1 122"/>
                  <a:gd name="f52" fmla="*/ f49 1 211"/>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122" h="211">
                    <a:moveTo>
                      <a:pt x="f2" y="f4"/>
                    </a:moveTo>
                    <a:cubicBezTo>
                      <a:pt x="f2" y="f5"/>
                      <a:pt x="f2" y="f6"/>
                      <a:pt x="f2" y="f2"/>
                    </a:cubicBezTo>
                    <a:cubicBezTo>
                      <a:pt x="f7" y="f2"/>
                      <a:pt x="f8" y="f2"/>
                      <a:pt x="f9" y="f2"/>
                    </a:cubicBezTo>
                    <a:cubicBezTo>
                      <a:pt x="f9" y="f10"/>
                      <a:pt x="f9" y="f11"/>
                      <a:pt x="f9" y="f12"/>
                    </a:cubicBezTo>
                    <a:cubicBezTo>
                      <a:pt x="f13" y="f14"/>
                      <a:pt x="f15" y="f16"/>
                      <a:pt x="f17" y="f18"/>
                    </a:cubicBezTo>
                    <a:cubicBezTo>
                      <a:pt x="f19" y="f18"/>
                      <a:pt x="f20" y="f18"/>
                      <a:pt x="f21" y="f18"/>
                    </a:cubicBezTo>
                    <a:cubicBezTo>
                      <a:pt x="f22" y="f23"/>
                      <a:pt x="f24" y="f19"/>
                      <a:pt x="f25" y="f26"/>
                    </a:cubicBezTo>
                    <a:cubicBezTo>
                      <a:pt x="f16" y="f27"/>
                      <a:pt x="f28" y="f29"/>
                      <a:pt x="f3" y="f4"/>
                    </a:cubicBezTo>
                    <a:cubicBezTo>
                      <a:pt x="f30" y="f4"/>
                      <a:pt x="f28" y="f4"/>
                      <a:pt x="f31" y="f4"/>
                    </a:cubicBezTo>
                    <a:cubicBezTo>
                      <a:pt x="f32" y="f33"/>
                      <a:pt x="f18" y="f34"/>
                      <a:pt x="f35" y="f36"/>
                    </a:cubicBezTo>
                    <a:cubicBezTo>
                      <a:pt x="f37" y="f38"/>
                      <a:pt x="f39" y="f40"/>
                      <a:pt x="f9" y="f41"/>
                    </a:cubicBezTo>
                    <a:cubicBezTo>
                      <a:pt x="f9" y="f42"/>
                      <a:pt x="f9" y="f43"/>
                      <a:pt x="f9"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6" name="フリーフォーム 165"/>
              <p:cNvSpPr/>
              <p:nvPr/>
            </p:nvSpPr>
            <p:spPr>
              <a:xfrm>
                <a:off x="2593439" y="4492803"/>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7" name="フリーフォーム 166"/>
              <p:cNvSpPr/>
              <p:nvPr/>
            </p:nvSpPr>
            <p:spPr>
              <a:xfrm>
                <a:off x="2650681" y="4492803"/>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8" name="フリーフォーム 167"/>
              <p:cNvSpPr/>
              <p:nvPr/>
            </p:nvSpPr>
            <p:spPr>
              <a:xfrm>
                <a:off x="2681999" y="449280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69" name="フリーフォーム 168"/>
              <p:cNvSpPr/>
              <p:nvPr/>
            </p:nvSpPr>
            <p:spPr>
              <a:xfrm>
                <a:off x="2740676" y="4492803"/>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0" name="フリーフォーム 169"/>
              <p:cNvSpPr/>
              <p:nvPr/>
            </p:nvSpPr>
            <p:spPr>
              <a:xfrm>
                <a:off x="2794680" y="449280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1" name="フリーフォーム 170"/>
              <p:cNvSpPr/>
              <p:nvPr/>
            </p:nvSpPr>
            <p:spPr>
              <a:xfrm>
                <a:off x="2854436" y="4492803"/>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2" name="フリーフォーム 171"/>
              <p:cNvSpPr/>
              <p:nvPr/>
            </p:nvSpPr>
            <p:spPr>
              <a:xfrm>
                <a:off x="2882517" y="4474442"/>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3" name="フリーフォーム 172"/>
              <p:cNvSpPr/>
              <p:nvPr/>
            </p:nvSpPr>
            <p:spPr>
              <a:xfrm>
                <a:off x="2917082" y="4472997"/>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4" name="フリーフォーム 173"/>
              <p:cNvSpPr/>
              <p:nvPr/>
            </p:nvSpPr>
            <p:spPr>
              <a:xfrm>
                <a:off x="2936156" y="449280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5" name="フリーフォーム 174"/>
              <p:cNvSpPr/>
              <p:nvPr/>
            </p:nvSpPr>
            <p:spPr>
              <a:xfrm>
                <a:off x="2996278" y="4492803"/>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6" name="フリーフォーム 175"/>
              <p:cNvSpPr/>
              <p:nvPr/>
            </p:nvSpPr>
            <p:spPr>
              <a:xfrm>
                <a:off x="3048481" y="4492803"/>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7" name="フリーフォーム 176"/>
              <p:cNvSpPr/>
              <p:nvPr/>
            </p:nvSpPr>
            <p:spPr>
              <a:xfrm>
                <a:off x="3108603" y="4472997"/>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8" name="フリーフォーム 177"/>
              <p:cNvSpPr/>
              <p:nvPr/>
            </p:nvSpPr>
            <p:spPr>
              <a:xfrm>
                <a:off x="3157916" y="4492803"/>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79" name="フリーフォーム 178"/>
              <p:cNvSpPr/>
              <p:nvPr/>
            </p:nvSpPr>
            <p:spPr>
              <a:xfrm>
                <a:off x="3209041" y="449280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0" name="フリーフォーム 179"/>
              <p:cNvSpPr/>
              <p:nvPr/>
            </p:nvSpPr>
            <p:spPr>
              <a:xfrm>
                <a:off x="3269162" y="4492803"/>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1" name="フリーフォーム 180"/>
              <p:cNvSpPr/>
              <p:nvPr/>
            </p:nvSpPr>
            <p:spPr>
              <a:xfrm>
                <a:off x="3319921" y="4474442"/>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2" name="フリーフォーム 181"/>
              <p:cNvSpPr/>
              <p:nvPr/>
            </p:nvSpPr>
            <p:spPr>
              <a:xfrm>
                <a:off x="3355198" y="4492803"/>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3" name="フリーフォーム 182"/>
              <p:cNvSpPr/>
              <p:nvPr/>
            </p:nvSpPr>
            <p:spPr>
              <a:xfrm>
                <a:off x="3383636" y="449280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4" name="フリーフォーム 183"/>
              <p:cNvSpPr/>
              <p:nvPr/>
            </p:nvSpPr>
            <p:spPr>
              <a:xfrm>
                <a:off x="3443758" y="4472997"/>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5" name="フリーフォーム 184"/>
              <p:cNvSpPr/>
              <p:nvPr/>
            </p:nvSpPr>
            <p:spPr>
              <a:xfrm>
                <a:off x="3466078" y="4472997"/>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6" name="フリーフォーム 185"/>
              <p:cNvSpPr/>
              <p:nvPr/>
            </p:nvSpPr>
            <p:spPr>
              <a:xfrm>
                <a:off x="3485162" y="4492803"/>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7" name="フリーフォーム 186"/>
              <p:cNvSpPr/>
              <p:nvPr/>
            </p:nvSpPr>
            <p:spPr>
              <a:xfrm>
                <a:off x="3545640" y="4492803"/>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188" name="フリーフォーム 187"/>
            <p:cNvSpPr/>
            <p:nvPr/>
          </p:nvSpPr>
          <p:spPr>
            <a:xfrm>
              <a:off x="2940481" y="2794680"/>
              <a:ext cx="118442" cy="1317961"/>
            </a:xfrm>
            <a:custGeom>
              <a:avLst/>
              <a:gdLst>
                <a:gd name="f0" fmla="val w"/>
                <a:gd name="f1" fmla="val h"/>
                <a:gd name="f2" fmla="val 0"/>
                <a:gd name="f3" fmla="val 330"/>
                <a:gd name="f4" fmla="val 3662"/>
                <a:gd name="f5" fmla="val 83"/>
                <a:gd name="f6" fmla="val 2746"/>
                <a:gd name="f7" fmla="val 1831"/>
                <a:gd name="f8" fmla="val 915"/>
                <a:gd name="f9" fmla="val 55"/>
                <a:gd name="f10" fmla="val 27"/>
                <a:gd name="f11" fmla="val 610"/>
                <a:gd name="f12" fmla="val 110"/>
                <a:gd name="f13" fmla="val 304"/>
                <a:gd name="f14" fmla="val 165"/>
                <a:gd name="f15" fmla="val 221"/>
                <a:gd name="f16" fmla="val 276"/>
                <a:gd name="f17" fmla="val 303"/>
                <a:gd name="f18" fmla="val 248"/>
                <a:gd name="f19" fmla="val 194"/>
                <a:gd name="f20" fmla="val 138"/>
                <a:gd name="f21" fmla="*/ f0 1 330"/>
                <a:gd name="f22" fmla="*/ f1 1 3662"/>
                <a:gd name="f23" fmla="val f2"/>
                <a:gd name="f24" fmla="val f3"/>
                <a:gd name="f25" fmla="val f4"/>
                <a:gd name="f26" fmla="+- f25 0 f23"/>
                <a:gd name="f27" fmla="+- f24 0 f23"/>
                <a:gd name="f28" fmla="*/ f27 1 330"/>
                <a:gd name="f29" fmla="*/ f26 1 3662"/>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330" h="3662">
                  <a:moveTo>
                    <a:pt x="f5" y="f4"/>
                  </a:moveTo>
                  <a:cubicBezTo>
                    <a:pt x="f5" y="f6"/>
                    <a:pt x="f5" y="f7"/>
                    <a:pt x="f5" y="f8"/>
                  </a:cubicBezTo>
                  <a:cubicBezTo>
                    <a:pt x="f9" y="f8"/>
                    <a:pt x="f10" y="f8"/>
                    <a:pt x="f2" y="f8"/>
                  </a:cubicBezTo>
                  <a:cubicBezTo>
                    <a:pt x="f9" y="f11"/>
                    <a:pt x="f12" y="f13"/>
                    <a:pt x="f14" y="f2"/>
                  </a:cubicBezTo>
                  <a:cubicBezTo>
                    <a:pt x="f15" y="f13"/>
                    <a:pt x="f16" y="f11"/>
                    <a:pt x="f3" y="f8"/>
                  </a:cubicBezTo>
                  <a:cubicBezTo>
                    <a:pt x="f17" y="f8"/>
                    <a:pt x="f16" y="f8"/>
                    <a:pt x="f18" y="f8"/>
                  </a:cubicBezTo>
                  <a:cubicBezTo>
                    <a:pt x="f18" y="f7"/>
                    <a:pt x="f18" y="f6"/>
                    <a:pt x="f18" y="f4"/>
                  </a:cubicBezTo>
                  <a:cubicBezTo>
                    <a:pt x="f19" y="f4"/>
                    <a:pt x="f20" y="f4"/>
                    <a:pt x="f5" y="f4"/>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89" name="フリーフォーム 188"/>
            <p:cNvSpPr/>
            <p:nvPr/>
          </p:nvSpPr>
          <p:spPr>
            <a:xfrm>
              <a:off x="3053519" y="3492002"/>
              <a:ext cx="1037158" cy="150482"/>
            </a:xfrm>
            <a:custGeom>
              <a:avLst/>
              <a:gdLst>
                <a:gd name="f0" fmla="val w"/>
                <a:gd name="f1" fmla="val h"/>
                <a:gd name="f2" fmla="val 0"/>
                <a:gd name="f3" fmla="val 2882"/>
                <a:gd name="f4" fmla="val 419"/>
                <a:gd name="f5" fmla="val 148"/>
                <a:gd name="f6" fmla="val 829"/>
                <a:gd name="f7" fmla="val 1657"/>
                <a:gd name="f8" fmla="val 2486"/>
                <a:gd name="f9" fmla="val 98"/>
                <a:gd name="f10" fmla="val 50"/>
                <a:gd name="f11" fmla="val 2618"/>
                <a:gd name="f12" fmla="val 70"/>
                <a:gd name="f13" fmla="val 2750"/>
                <a:gd name="f14" fmla="val 139"/>
                <a:gd name="f15" fmla="val 209"/>
                <a:gd name="f16" fmla="val 279"/>
                <a:gd name="f17" fmla="val 348"/>
                <a:gd name="f18" fmla="val 368"/>
                <a:gd name="f19" fmla="val 319"/>
                <a:gd name="f20" fmla="val 270"/>
                <a:gd name="f21" fmla="val 230"/>
                <a:gd name="f22" fmla="val 189"/>
                <a:gd name="f23" fmla="*/ f0 1 2882"/>
                <a:gd name="f24" fmla="*/ f1 1 419"/>
                <a:gd name="f25" fmla="val f2"/>
                <a:gd name="f26" fmla="val f3"/>
                <a:gd name="f27" fmla="val f4"/>
                <a:gd name="f28" fmla="+- f27 0 f25"/>
                <a:gd name="f29" fmla="+- f26 0 f25"/>
                <a:gd name="f30" fmla="*/ f29 1 2882"/>
                <a:gd name="f31" fmla="*/ f28 1 419"/>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2882" h="419">
                  <a:moveTo>
                    <a:pt x="f2" y="f5"/>
                  </a:moveTo>
                  <a:cubicBezTo>
                    <a:pt x="f6" y="f5"/>
                    <a:pt x="f7" y="f5"/>
                    <a:pt x="f8" y="f5"/>
                  </a:cubicBezTo>
                  <a:cubicBezTo>
                    <a:pt x="f8" y="f9"/>
                    <a:pt x="f8" y="f10"/>
                    <a:pt x="f8" y="f2"/>
                  </a:cubicBezTo>
                  <a:cubicBezTo>
                    <a:pt x="f11" y="f12"/>
                    <a:pt x="f13" y="f14"/>
                    <a:pt x="f3" y="f15"/>
                  </a:cubicBezTo>
                  <a:cubicBezTo>
                    <a:pt x="f13" y="f16"/>
                    <a:pt x="f11" y="f17"/>
                    <a:pt x="f8" y="f4"/>
                  </a:cubicBezTo>
                  <a:cubicBezTo>
                    <a:pt x="f8" y="f18"/>
                    <a:pt x="f8" y="f19"/>
                    <a:pt x="f8" y="f20"/>
                  </a:cubicBezTo>
                  <a:cubicBezTo>
                    <a:pt x="f7" y="f20"/>
                    <a:pt x="f6" y="f20"/>
                    <a:pt x="f2" y="f20"/>
                  </a:cubicBezTo>
                  <a:cubicBezTo>
                    <a:pt x="f2" y="f21"/>
                    <a:pt x="f2" y="f22"/>
                    <a:pt x="f2"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0" name="フリーフォーム 189"/>
            <p:cNvSpPr/>
            <p:nvPr/>
          </p:nvSpPr>
          <p:spPr>
            <a:xfrm>
              <a:off x="3453121" y="2235964"/>
              <a:ext cx="595438" cy="123123"/>
            </a:xfrm>
            <a:custGeom>
              <a:avLst/>
              <a:gdLst>
                <a:gd name="f0" fmla="val w"/>
                <a:gd name="f1" fmla="val h"/>
                <a:gd name="f2" fmla="val 0"/>
                <a:gd name="f3" fmla="val 1655"/>
                <a:gd name="f4" fmla="val 343"/>
                <a:gd name="f5" fmla="val 86"/>
                <a:gd name="f6" fmla="val 414"/>
                <a:gd name="f7" fmla="val 826"/>
                <a:gd name="f8" fmla="val 1240"/>
                <a:gd name="f9" fmla="val 58"/>
                <a:gd name="f10" fmla="val 28"/>
                <a:gd name="f11" fmla="val 1379"/>
                <a:gd name="f12" fmla="val 1517"/>
                <a:gd name="f13" fmla="val 114"/>
                <a:gd name="f14" fmla="val 172"/>
                <a:gd name="f15" fmla="val 230"/>
                <a:gd name="f16" fmla="val 287"/>
                <a:gd name="f17" fmla="val 315"/>
                <a:gd name="f18" fmla="val 256"/>
                <a:gd name="f19" fmla="val 202"/>
                <a:gd name="f20" fmla="val 144"/>
                <a:gd name="f21" fmla="*/ f0 1 1655"/>
                <a:gd name="f22" fmla="*/ f1 1 343"/>
                <a:gd name="f23" fmla="val f2"/>
                <a:gd name="f24" fmla="val f3"/>
                <a:gd name="f25" fmla="val f4"/>
                <a:gd name="f26" fmla="+- f25 0 f23"/>
                <a:gd name="f27" fmla="+- f24 0 f23"/>
                <a:gd name="f28" fmla="*/ f27 1 1655"/>
                <a:gd name="f29" fmla="*/ f26 1 34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655" h="343">
                  <a:moveTo>
                    <a:pt x="f2" y="f5"/>
                  </a:moveTo>
                  <a:cubicBezTo>
                    <a:pt x="f6" y="f5"/>
                    <a:pt x="f7" y="f5"/>
                    <a:pt x="f8" y="f5"/>
                  </a:cubicBezTo>
                  <a:cubicBezTo>
                    <a:pt x="f8" y="f9"/>
                    <a:pt x="f8" y="f10"/>
                    <a:pt x="f8" y="f2"/>
                  </a:cubicBezTo>
                  <a:cubicBezTo>
                    <a:pt x="f11" y="f9"/>
                    <a:pt x="f12" y="f13"/>
                    <a:pt x="f3" y="f14"/>
                  </a:cubicBezTo>
                  <a:cubicBezTo>
                    <a:pt x="f12" y="f15"/>
                    <a:pt x="f11" y="f16"/>
                    <a:pt x="f8" y="f4"/>
                  </a:cubicBezTo>
                  <a:cubicBezTo>
                    <a:pt x="f8" y="f17"/>
                    <a:pt x="f8" y="f16"/>
                    <a:pt x="f8" y="f18"/>
                  </a:cubicBezTo>
                  <a:cubicBezTo>
                    <a:pt x="f7" y="f18"/>
                    <a:pt x="f6" y="f18"/>
                    <a:pt x="f2" y="f18"/>
                  </a:cubicBezTo>
                  <a:cubicBezTo>
                    <a:pt x="f2" y="f19"/>
                    <a:pt x="f2" y="f20"/>
                    <a:pt x="f2"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1" name="フリーフォーム 190"/>
            <p:cNvSpPr/>
            <p:nvPr/>
          </p:nvSpPr>
          <p:spPr>
            <a:xfrm>
              <a:off x="4412519" y="2855515"/>
              <a:ext cx="101882" cy="442441"/>
            </a:xfrm>
            <a:custGeom>
              <a:avLst/>
              <a:gdLst>
                <a:gd name="f0" fmla="val w"/>
                <a:gd name="f1" fmla="val h"/>
                <a:gd name="f2" fmla="val 0"/>
                <a:gd name="f3" fmla="val 284"/>
                <a:gd name="f4" fmla="val 1230"/>
                <a:gd name="f5" fmla="val 71"/>
                <a:gd name="f6" fmla="val 308"/>
                <a:gd name="f7" fmla="val 615"/>
                <a:gd name="f8" fmla="val 922"/>
                <a:gd name="f9" fmla="val 47"/>
                <a:gd name="f10" fmla="val 24"/>
                <a:gd name="f11" fmla="val 1023"/>
                <a:gd name="f12" fmla="val 94"/>
                <a:gd name="f13" fmla="val 1127"/>
                <a:gd name="f14" fmla="val 142"/>
                <a:gd name="f15" fmla="val 189"/>
                <a:gd name="f16" fmla="val 236"/>
                <a:gd name="f17" fmla="val 260"/>
                <a:gd name="f18" fmla="val 214"/>
                <a:gd name="f19" fmla="val 165"/>
                <a:gd name="f20" fmla="val 118"/>
                <a:gd name="f21" fmla="*/ f0 1 284"/>
                <a:gd name="f22" fmla="*/ f1 1 1230"/>
                <a:gd name="f23" fmla="val f2"/>
                <a:gd name="f24" fmla="val f3"/>
                <a:gd name="f25" fmla="val f4"/>
                <a:gd name="f26" fmla="+- f25 0 f23"/>
                <a:gd name="f27" fmla="+- f24 0 f23"/>
                <a:gd name="f28" fmla="*/ f27 1 284"/>
                <a:gd name="f29" fmla="*/ f26 1 1230"/>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84" h="1230">
                  <a:moveTo>
                    <a:pt x="f5" y="f2"/>
                  </a:moveTo>
                  <a:cubicBezTo>
                    <a:pt x="f5" y="f6"/>
                    <a:pt x="f5" y="f7"/>
                    <a:pt x="f5" y="f8"/>
                  </a:cubicBezTo>
                  <a:cubicBezTo>
                    <a:pt x="f9" y="f8"/>
                    <a:pt x="f10" y="f8"/>
                    <a:pt x="f2" y="f8"/>
                  </a:cubicBezTo>
                  <a:cubicBezTo>
                    <a:pt x="f9" y="f11"/>
                    <a:pt x="f12" y="f13"/>
                    <a:pt x="f14" y="f4"/>
                  </a:cubicBezTo>
                  <a:cubicBezTo>
                    <a:pt x="f15" y="f13"/>
                    <a:pt x="f16" y="f11"/>
                    <a:pt x="f3" y="f8"/>
                  </a:cubicBezTo>
                  <a:cubicBezTo>
                    <a:pt x="f17" y="f8"/>
                    <a:pt x="f16" y="f8"/>
                    <a:pt x="f18" y="f8"/>
                  </a:cubicBezTo>
                  <a:cubicBezTo>
                    <a:pt x="f18" y="f7"/>
                    <a:pt x="f18" y="f6"/>
                    <a:pt x="f18" y="f2"/>
                  </a:cubicBezTo>
                  <a:cubicBezTo>
                    <a:pt x="f19" y="f2"/>
                    <a:pt x="f20" y="f2"/>
                    <a:pt x="f5" y="f2"/>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2" name="フリーフォーム 191"/>
            <p:cNvSpPr/>
            <p:nvPr/>
          </p:nvSpPr>
          <p:spPr>
            <a:xfrm>
              <a:off x="6290998" y="5875559"/>
              <a:ext cx="365037" cy="105841"/>
            </a:xfrm>
            <a:custGeom>
              <a:avLst/>
              <a:gdLst>
                <a:gd name="f0" fmla="val w"/>
                <a:gd name="f1" fmla="val h"/>
                <a:gd name="f2" fmla="val 0"/>
                <a:gd name="f3" fmla="val 1015"/>
                <a:gd name="f4" fmla="val 295"/>
                <a:gd name="f5" fmla="val 196"/>
                <a:gd name="f6" fmla="val 98"/>
                <a:gd name="f7" fmla="val 339"/>
                <a:gd name="f8" fmla="val 677"/>
                <a:gd name="f9" fmla="*/ f0 1 1015"/>
                <a:gd name="f10" fmla="*/ f1 1 295"/>
                <a:gd name="f11" fmla="val f2"/>
                <a:gd name="f12" fmla="val f3"/>
                <a:gd name="f13" fmla="val f4"/>
                <a:gd name="f14" fmla="+- f13 0 f11"/>
                <a:gd name="f15" fmla="+- f12 0 f11"/>
                <a:gd name="f16" fmla="*/ f15 1 1015"/>
                <a:gd name="f17" fmla="*/ f14 1 295"/>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015" h="295">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3" name="フリーフォーム 192"/>
            <p:cNvSpPr/>
            <p:nvPr/>
          </p:nvSpPr>
          <p:spPr>
            <a:xfrm>
              <a:off x="6500524" y="5615641"/>
              <a:ext cx="84600" cy="253800"/>
            </a:xfrm>
            <a:custGeom>
              <a:avLst/>
              <a:gdLst>
                <a:gd name="f0" fmla="val w"/>
                <a:gd name="f1" fmla="val h"/>
                <a:gd name="f2" fmla="val 0"/>
                <a:gd name="f3" fmla="val 236"/>
                <a:gd name="f4" fmla="val 706"/>
                <a:gd name="f5" fmla="val 59"/>
                <a:gd name="f6" fmla="val 530"/>
                <a:gd name="f7" fmla="val 354"/>
                <a:gd name="f8" fmla="val 177"/>
                <a:gd name="f9" fmla="val 39"/>
                <a:gd name="f10" fmla="val 20"/>
                <a:gd name="f11" fmla="val 117"/>
                <a:gd name="f12" fmla="val 79"/>
                <a:gd name="f13" fmla="val 118"/>
                <a:gd name="f14" fmla="val 158"/>
                <a:gd name="f15" fmla="val 197"/>
                <a:gd name="f16" fmla="val 216"/>
                <a:gd name="f17" fmla="val 138"/>
                <a:gd name="f18" fmla="val 99"/>
                <a:gd name="f19" fmla="*/ f0 1 236"/>
                <a:gd name="f20" fmla="*/ f1 1 706"/>
                <a:gd name="f21" fmla="val f2"/>
                <a:gd name="f22" fmla="val f3"/>
                <a:gd name="f23" fmla="val f4"/>
                <a:gd name="f24" fmla="+- f23 0 f21"/>
                <a:gd name="f25" fmla="+- f22 0 f21"/>
                <a:gd name="f26" fmla="*/ f25 1 236"/>
                <a:gd name="f27" fmla="*/ f24 1 706"/>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36" h="706">
                  <a:moveTo>
                    <a:pt x="f5" y="f4"/>
                  </a:moveTo>
                  <a:cubicBezTo>
                    <a:pt x="f5" y="f6"/>
                    <a:pt x="f5" y="f7"/>
                    <a:pt x="f5" y="f8"/>
                  </a:cubicBezTo>
                  <a:cubicBezTo>
                    <a:pt x="f9" y="f8"/>
                    <a:pt x="f10" y="f8"/>
                    <a:pt x="f2" y="f8"/>
                  </a:cubicBezTo>
                  <a:cubicBezTo>
                    <a:pt x="f9" y="f11"/>
                    <a:pt x="f12" y="f5"/>
                    <a:pt x="f13" y="f2"/>
                  </a:cubicBezTo>
                  <a:cubicBezTo>
                    <a:pt x="f14" y="f5"/>
                    <a:pt x="f15" y="f11"/>
                    <a:pt x="f3" y="f8"/>
                  </a:cubicBezTo>
                  <a:cubicBezTo>
                    <a:pt x="f16" y="f8"/>
                    <a:pt x="f15" y="f8"/>
                    <a:pt x="f8" y="f8"/>
                  </a:cubicBezTo>
                  <a:cubicBezTo>
                    <a:pt x="f8" y="f7"/>
                    <a:pt x="f8" y="f6"/>
                    <a:pt x="f8" y="f4"/>
                  </a:cubicBezTo>
                  <a:cubicBezTo>
                    <a:pt x="f17" y="f4"/>
                    <a:pt x="f18" y="f4"/>
                    <a:pt x="f5" y="f4"/>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194" name="グループ化 193"/>
            <p:cNvGrpSpPr/>
            <p:nvPr/>
          </p:nvGrpSpPr>
          <p:grpSpPr>
            <a:xfrm>
              <a:off x="5825523" y="5298115"/>
              <a:ext cx="807479" cy="326523"/>
              <a:chOff x="5825523" y="5298115"/>
              <a:chExt cx="807479" cy="326523"/>
            </a:xfrm>
          </p:grpSpPr>
          <p:sp>
            <p:nvSpPr>
              <p:cNvPr id="195" name="フリーフォーム 194"/>
              <p:cNvSpPr/>
              <p:nvPr/>
            </p:nvSpPr>
            <p:spPr>
              <a:xfrm>
                <a:off x="5825523" y="5298115"/>
                <a:ext cx="807479" cy="326523"/>
              </a:xfrm>
              <a:custGeom>
                <a:avLst/>
                <a:gdLst>
                  <a:gd name="f0" fmla="val w"/>
                  <a:gd name="f1" fmla="val h"/>
                  <a:gd name="f2" fmla="val 0"/>
                  <a:gd name="f3" fmla="val 2244"/>
                  <a:gd name="f4" fmla="val 908"/>
                  <a:gd name="f5" fmla="val 605"/>
                  <a:gd name="f6" fmla="val 302"/>
                  <a:gd name="f7" fmla="val 748"/>
                  <a:gd name="f8" fmla="val 1497"/>
                  <a:gd name="f9" fmla="*/ f0 1 2244"/>
                  <a:gd name="f10" fmla="*/ f1 1 908"/>
                  <a:gd name="f11" fmla="val f2"/>
                  <a:gd name="f12" fmla="val f3"/>
                  <a:gd name="f13" fmla="val f4"/>
                  <a:gd name="f14" fmla="+- f13 0 f11"/>
                  <a:gd name="f15" fmla="+- f12 0 f11"/>
                  <a:gd name="f16" fmla="*/ f15 1 2244"/>
                  <a:gd name="f17" fmla="*/ f14 1 90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244" h="908">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6" name="フリーフォーム 195"/>
              <p:cNvSpPr/>
              <p:nvPr/>
            </p:nvSpPr>
            <p:spPr>
              <a:xfrm>
                <a:off x="5846755" y="5420517"/>
                <a:ext cx="60121" cy="75602"/>
              </a:xfrm>
              <a:custGeom>
                <a:avLst/>
                <a:gdLst>
                  <a:gd name="f0" fmla="val 180"/>
                  <a:gd name="f1" fmla="val w"/>
                  <a:gd name="f2" fmla="val h"/>
                  <a:gd name="f3" fmla="val 0"/>
                  <a:gd name="f4" fmla="val 168"/>
                  <a:gd name="f5" fmla="val 211"/>
                  <a:gd name="f6" fmla="val 140"/>
                  <a:gd name="f7" fmla="val 71"/>
                  <a:gd name="f8" fmla="val 24"/>
                  <a:gd name="f9" fmla="val 47"/>
                  <a:gd name="f10" fmla="val 70"/>
                  <a:gd name="f11" fmla="val 86"/>
                  <a:gd name="f12" fmla="val 98"/>
                  <a:gd name="f13" fmla="val 1"/>
                  <a:gd name="f14" fmla="val 106"/>
                  <a:gd name="f15" fmla="val 4"/>
                  <a:gd name="f16" fmla="val 118"/>
                  <a:gd name="f17" fmla="val 5"/>
                  <a:gd name="f18" fmla="val 127"/>
                  <a:gd name="f19" fmla="val 11"/>
                  <a:gd name="f20" fmla="val 136"/>
                  <a:gd name="f21" fmla="val 18"/>
                  <a:gd name="f22" fmla="val 146"/>
                  <a:gd name="f23" fmla="val 27"/>
                  <a:gd name="f24" fmla="val 155"/>
                  <a:gd name="f25" fmla="val 39"/>
                  <a:gd name="f26" fmla="val 161"/>
                  <a:gd name="f27" fmla="val 54"/>
                  <a:gd name="f28" fmla="val 167"/>
                  <a:gd name="f29" fmla="val 69"/>
                  <a:gd name="f30" fmla="val 85"/>
                  <a:gd name="f31" fmla="val 104"/>
                  <a:gd name="f32" fmla="val 120"/>
                  <a:gd name="f33" fmla="val 166"/>
                  <a:gd name="f34" fmla="val 135"/>
                  <a:gd name="f35" fmla="val 163"/>
                  <a:gd name="f36" fmla="val 148"/>
                  <a:gd name="f37" fmla="val 160"/>
                  <a:gd name="f38" fmla="val 153"/>
                  <a:gd name="f39" fmla="val 170"/>
                  <a:gd name="f40" fmla="val 149"/>
                  <a:gd name="f41" fmla="val 178"/>
                  <a:gd name="f42" fmla="val 145"/>
                  <a:gd name="f43" fmla="val 186"/>
                  <a:gd name="f44" fmla="val 137"/>
                  <a:gd name="f45" fmla="val 191"/>
                  <a:gd name="f46" fmla="val 130"/>
                  <a:gd name="f47" fmla="val 196"/>
                  <a:gd name="f48" fmla="val 123"/>
                  <a:gd name="f49" fmla="val 201"/>
                  <a:gd name="f50" fmla="val 116"/>
                  <a:gd name="f51" fmla="val 205"/>
                  <a:gd name="f52" fmla="val 208"/>
                  <a:gd name="f53" fmla="val 96"/>
                  <a:gd name="f54" fmla="val 73"/>
                  <a:gd name="f55" fmla="val 48"/>
                  <a:gd name="f56" fmla="val 25"/>
                  <a:gd name="f57" fmla="val 26"/>
                  <a:gd name="f58" fmla="val 41"/>
                  <a:gd name="f59" fmla="val 57"/>
                  <a:gd name="f60" fmla="val 83"/>
                  <a:gd name="f61" fmla="val 94"/>
                  <a:gd name="f62" fmla="val 184"/>
                  <a:gd name="f63" fmla="val 101"/>
                  <a:gd name="f64" fmla="val 182"/>
                  <a:gd name="f65" fmla="val 108"/>
                  <a:gd name="f66" fmla="val 176"/>
                  <a:gd name="f67" fmla="val 171"/>
                  <a:gd name="f68" fmla="val 126"/>
                  <a:gd name="f69" fmla="val 164"/>
                  <a:gd name="f70" fmla="val 131"/>
                  <a:gd name="f71" fmla="val 156"/>
                  <a:gd name="f72" fmla="val 139"/>
                  <a:gd name="f73" fmla="val 134"/>
                  <a:gd name="f74" fmla="val 65"/>
                  <a:gd name="f75" fmla="val 53"/>
                  <a:gd name="f76" fmla="val 114"/>
                  <a:gd name="f77" fmla="val 33"/>
                  <a:gd name="f78" fmla="val 30"/>
                  <a:gd name="f79" fmla="val 97"/>
                  <a:gd name="f80" fmla="val 55"/>
                  <a:gd name="f81" fmla="val 80"/>
                  <a:gd name="f82" fmla="val 132"/>
                  <a:gd name="f83" fmla="*/ f1 1 168"/>
                  <a:gd name="f84" fmla="*/ f2 1 211"/>
                  <a:gd name="f85" fmla="val f3"/>
                  <a:gd name="f86" fmla="val f4"/>
                  <a:gd name="f87" fmla="val f5"/>
                  <a:gd name="f88" fmla="+- f87 0 f85"/>
                  <a:gd name="f89" fmla="+- f86 0 f85"/>
                  <a:gd name="f90" fmla="*/ f89 1 168"/>
                  <a:gd name="f91" fmla="*/ f88 1 211"/>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168" h="211">
                    <a:moveTo>
                      <a:pt x="f3" y="f5"/>
                    </a:moveTo>
                    <a:cubicBezTo>
                      <a:pt x="f3" y="f6"/>
                      <a:pt x="f3" y="f7"/>
                      <a:pt x="f3" y="f3"/>
                    </a:cubicBezTo>
                    <a:cubicBezTo>
                      <a:pt x="f8" y="f3"/>
                      <a:pt x="f9" y="f3"/>
                      <a:pt x="f10" y="f3"/>
                    </a:cubicBezTo>
                    <a:cubicBezTo>
                      <a:pt x="f11" y="f3"/>
                      <a:pt x="f12" y="f13"/>
                      <a:pt x="f14" y="f15"/>
                    </a:cubicBezTo>
                    <a:cubicBezTo>
                      <a:pt x="f16" y="f17"/>
                      <a:pt x="f18" y="f19"/>
                      <a:pt x="f20" y="f21"/>
                    </a:cubicBezTo>
                    <a:cubicBezTo>
                      <a:pt x="f22" y="f23"/>
                      <a:pt x="f24" y="f25"/>
                      <a:pt x="f26" y="f27"/>
                    </a:cubicBezTo>
                    <a:cubicBezTo>
                      <a:pt x="f28" y="f29"/>
                      <a:pt x="f4" y="f30"/>
                      <a:pt x="f4" y="f31"/>
                    </a:cubicBezTo>
                    <a:cubicBezTo>
                      <a:pt x="f4" y="f32"/>
                      <a:pt x="f33" y="f34"/>
                      <a:pt x="f35" y="f36"/>
                    </a:cubicBezTo>
                    <a:cubicBezTo>
                      <a:pt x="f37" y="f26"/>
                      <a:pt x="f38" y="f39"/>
                      <a:pt x="f40" y="f41"/>
                    </a:cubicBezTo>
                    <a:cubicBezTo>
                      <a:pt x="f42" y="f43"/>
                      <a:pt x="f44" y="f45"/>
                      <a:pt x="f46" y="f47"/>
                    </a:cubicBezTo>
                    <a:cubicBezTo>
                      <a:pt x="f48" y="f49"/>
                      <a:pt x="f50" y="f51"/>
                      <a:pt x="f14" y="f52"/>
                    </a:cubicBezTo>
                    <a:cubicBezTo>
                      <a:pt x="f53" y="f5"/>
                      <a:pt x="f11" y="f5"/>
                      <a:pt x="f54" y="f5"/>
                    </a:cubicBezTo>
                    <a:cubicBezTo>
                      <a:pt x="f55" y="f5"/>
                      <a:pt x="f56" y="f5"/>
                      <a:pt x="f3" y="f5"/>
                    </a:cubicBezTo>
                    <a:close/>
                    <a:moveTo>
                      <a:pt x="f57" y="f43"/>
                    </a:moveTo>
                    <a:cubicBezTo>
                      <a:pt x="f58" y="f43"/>
                      <a:pt x="f59" y="f43"/>
                      <a:pt x="f10" y="f43"/>
                    </a:cubicBezTo>
                    <a:cubicBezTo>
                      <a:pt x="f60" y="f43"/>
                      <a:pt x="f61" y="f62"/>
                      <a:pt x="f63" y="f64"/>
                    </a:cubicBezTo>
                    <a:cubicBezTo>
                      <a:pt x="f65" y="f0"/>
                      <a:pt x="f50" y="f66"/>
                      <a:pt x="f32" y="f67"/>
                    </a:cubicBezTo>
                    <a:cubicBezTo>
                      <a:pt x="f68" y="f69"/>
                      <a:pt x="f70" y="f71"/>
                      <a:pt x="f34" y="f42"/>
                    </a:cubicBezTo>
                    <a:cubicBezTo>
                      <a:pt x="f72" y="f73"/>
                      <a:pt x="f6" y="f32"/>
                      <a:pt x="f6" y="f31"/>
                    </a:cubicBezTo>
                    <a:cubicBezTo>
                      <a:pt x="f6" y="f60"/>
                      <a:pt x="f44" y="f74"/>
                      <a:pt x="f46" y="f75"/>
                    </a:cubicBezTo>
                    <a:cubicBezTo>
                      <a:pt x="f48" y="f58"/>
                      <a:pt x="f76" y="f77"/>
                      <a:pt x="f31" y="f78"/>
                    </a:cubicBezTo>
                    <a:cubicBezTo>
                      <a:pt x="f79" y="f23"/>
                      <a:pt x="f30" y="f57"/>
                      <a:pt x="f10" y="f57"/>
                    </a:cubicBezTo>
                    <a:cubicBezTo>
                      <a:pt x="f80" y="f57"/>
                      <a:pt x="f58" y="f57"/>
                      <a:pt x="f57" y="f57"/>
                    </a:cubicBezTo>
                    <a:cubicBezTo>
                      <a:pt x="f57" y="f81"/>
                      <a:pt x="f57" y="f82"/>
                      <a:pt x="f57" y="f4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7" name="フリーフォーム 196"/>
              <p:cNvSpPr/>
              <p:nvPr/>
            </p:nvSpPr>
            <p:spPr>
              <a:xfrm>
                <a:off x="5916597" y="544103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8" name="フリーフォーム 197"/>
              <p:cNvSpPr/>
              <p:nvPr/>
            </p:nvSpPr>
            <p:spPr>
              <a:xfrm>
                <a:off x="5968078" y="5441402"/>
                <a:ext cx="72722" cy="54717"/>
              </a:xfrm>
              <a:custGeom>
                <a:avLst/>
                <a:gdLst>
                  <a:gd name="f0" fmla="val w"/>
                  <a:gd name="f1" fmla="val h"/>
                  <a:gd name="f2" fmla="val 0"/>
                  <a:gd name="f3" fmla="val 203"/>
                  <a:gd name="f4" fmla="val 153"/>
                  <a:gd name="f5" fmla="val 45"/>
                  <a:gd name="f6" fmla="val 30"/>
                  <a:gd name="f7" fmla="val 103"/>
                  <a:gd name="f8" fmla="val 15"/>
                  <a:gd name="f9" fmla="val 51"/>
                  <a:gd name="f10" fmla="val 8"/>
                  <a:gd name="f11" fmla="val 17"/>
                  <a:gd name="f12" fmla="val 26"/>
                  <a:gd name="f13" fmla="val 34"/>
                  <a:gd name="f14" fmla="val 41"/>
                  <a:gd name="f15" fmla="val 59"/>
                  <a:gd name="f16" fmla="val 50"/>
                  <a:gd name="f17" fmla="val 89"/>
                  <a:gd name="f18" fmla="val 52"/>
                  <a:gd name="f19" fmla="val 99"/>
                  <a:gd name="f20" fmla="val 55"/>
                  <a:gd name="f21" fmla="val 111"/>
                  <a:gd name="f22" fmla="val 58"/>
                  <a:gd name="f23" fmla="val 122"/>
                  <a:gd name="f24" fmla="val 120"/>
                  <a:gd name="f25" fmla="val 60"/>
                  <a:gd name="f26" fmla="val 110"/>
                  <a:gd name="f27" fmla="val 66"/>
                  <a:gd name="f28" fmla="val 91"/>
                  <a:gd name="f29" fmla="val 73"/>
                  <a:gd name="f30" fmla="val 81"/>
                  <a:gd name="f31" fmla="val 90"/>
                  <a:gd name="f32" fmla="val 98"/>
                  <a:gd name="f33" fmla="val 106"/>
                  <a:gd name="f34" fmla="val 114"/>
                  <a:gd name="f35" fmla="val 130"/>
                  <a:gd name="f36" fmla="val 137"/>
                  <a:gd name="f37" fmla="val 139"/>
                  <a:gd name="f38" fmla="val 142"/>
                  <a:gd name="f39" fmla="val 109"/>
                  <a:gd name="f40" fmla="val 143"/>
                  <a:gd name="f41" fmla="val 118"/>
                  <a:gd name="f42" fmla="val 146"/>
                  <a:gd name="f43" fmla="val 150"/>
                  <a:gd name="f44" fmla="val 152"/>
                  <a:gd name="f45" fmla="val 161"/>
                  <a:gd name="f46" fmla="val 169"/>
                  <a:gd name="f47" fmla="val 177"/>
                  <a:gd name="f48" fmla="val 185"/>
                  <a:gd name="f49" fmla="val 195"/>
                  <a:gd name="f50" fmla="val 186"/>
                  <a:gd name="f51" fmla="val 171"/>
                  <a:gd name="f52" fmla="val 155"/>
                  <a:gd name="f53" fmla="val 138"/>
                  <a:gd name="f54" fmla="val 123"/>
                  <a:gd name="f55" fmla="val 93"/>
                  <a:gd name="f56" fmla="val 107"/>
                  <a:gd name="f57" fmla="val 61"/>
                  <a:gd name="f58" fmla="val 105"/>
                  <a:gd name="f59" fmla="val 53"/>
                  <a:gd name="f60" fmla="val 44"/>
                  <a:gd name="f61" fmla="val 100"/>
                  <a:gd name="f62" fmla="val 35"/>
                  <a:gd name="f63" fmla="val 74"/>
                  <a:gd name="f64" fmla="val 80"/>
                  <a:gd name="f65" fmla="val 70"/>
                  <a:gd name="f66" fmla="*/ f0 1 203"/>
                  <a:gd name="f67" fmla="*/ f1 1 153"/>
                  <a:gd name="f68" fmla="val f2"/>
                  <a:gd name="f69" fmla="val f3"/>
                  <a:gd name="f70" fmla="val f4"/>
                  <a:gd name="f71" fmla="+- f70 0 f68"/>
                  <a:gd name="f72" fmla="+- f69 0 f68"/>
                  <a:gd name="f73" fmla="*/ f72 1 203"/>
                  <a:gd name="f74" fmla="*/ f71 1 153"/>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03" h="153">
                    <a:moveTo>
                      <a:pt x="f5" y="f4"/>
                    </a:moveTo>
                    <a:cubicBezTo>
                      <a:pt x="f6" y="f7"/>
                      <a:pt x="f8" y="f9"/>
                      <a:pt x="f2" y="f2"/>
                    </a:cubicBezTo>
                    <a:cubicBezTo>
                      <a:pt x="f10" y="f2"/>
                      <a:pt x="f11" y="f2"/>
                      <a:pt x="f12" y="f2"/>
                    </a:cubicBezTo>
                    <a:cubicBezTo>
                      <a:pt x="f13" y="f6"/>
                      <a:pt x="f14" y="f15"/>
                      <a:pt x="f16" y="f17"/>
                    </a:cubicBezTo>
                    <a:cubicBezTo>
                      <a:pt x="f18" y="f19"/>
                      <a:pt x="f20" y="f21"/>
                      <a:pt x="f22" y="f23"/>
                    </a:cubicBezTo>
                    <a:cubicBezTo>
                      <a:pt x="f22" y="f24"/>
                      <a:pt x="f25" y="f26"/>
                      <a:pt x="f27" y="f28"/>
                    </a:cubicBezTo>
                    <a:cubicBezTo>
                      <a:pt x="f29" y="f25"/>
                      <a:pt x="f30" y="f6"/>
                      <a:pt x="f31" y="f2"/>
                    </a:cubicBezTo>
                    <a:cubicBezTo>
                      <a:pt x="f32" y="f2"/>
                      <a:pt x="f33" y="f2"/>
                      <a:pt x="f34" y="f2"/>
                    </a:cubicBezTo>
                    <a:cubicBezTo>
                      <a:pt x="f23" y="f6"/>
                      <a:pt x="f35" y="f25"/>
                      <a:pt x="f36" y="f31"/>
                    </a:cubicBezTo>
                    <a:cubicBezTo>
                      <a:pt x="f37" y="f19"/>
                      <a:pt x="f38" y="f39"/>
                      <a:pt x="f40" y="f41"/>
                    </a:cubicBezTo>
                    <a:cubicBezTo>
                      <a:pt x="f42" y="f39"/>
                      <a:pt x="f43" y="f32"/>
                      <a:pt x="f44" y="f17"/>
                    </a:cubicBezTo>
                    <a:cubicBezTo>
                      <a:pt x="f45" y="f15"/>
                      <a:pt x="f46" y="f6"/>
                      <a:pt x="f47" y="f2"/>
                    </a:cubicBezTo>
                    <a:cubicBezTo>
                      <a:pt x="f48" y="f2"/>
                      <a:pt x="f49" y="f2"/>
                      <a:pt x="f3" y="f2"/>
                    </a:cubicBezTo>
                    <a:cubicBezTo>
                      <a:pt x="f50" y="f9"/>
                      <a:pt x="f51" y="f7"/>
                      <a:pt x="f52" y="f4"/>
                    </a:cubicBezTo>
                    <a:cubicBezTo>
                      <a:pt x="f42" y="f4"/>
                      <a:pt x="f53" y="f4"/>
                      <a:pt x="f35" y="f4"/>
                    </a:cubicBezTo>
                    <a:cubicBezTo>
                      <a:pt x="f23" y="f54"/>
                      <a:pt x="f34" y="f55"/>
                      <a:pt x="f56" y="f57"/>
                    </a:cubicBezTo>
                    <a:cubicBezTo>
                      <a:pt x="f58" y="f59"/>
                      <a:pt x="f7" y="f60"/>
                      <a:pt x="f61" y="f62"/>
                    </a:cubicBezTo>
                    <a:cubicBezTo>
                      <a:pt x="f31" y="f63"/>
                      <a:pt x="f64" y="f34"/>
                      <a:pt x="f65" y="f4"/>
                    </a:cubicBezTo>
                    <a:cubicBezTo>
                      <a:pt x="f57" y="f4"/>
                      <a:pt x="f59"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199" name="フリーフォーム 198"/>
              <p:cNvSpPr/>
              <p:nvPr/>
            </p:nvSpPr>
            <p:spPr>
              <a:xfrm>
                <a:off x="6050164" y="544103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0" name="フリーフォーム 199"/>
              <p:cNvSpPr/>
              <p:nvPr/>
            </p:nvSpPr>
            <p:spPr>
              <a:xfrm>
                <a:off x="6102001" y="5464801"/>
                <a:ext cx="27715" cy="9363"/>
              </a:xfrm>
              <a:custGeom>
                <a:avLst/>
                <a:gdLst>
                  <a:gd name="f0" fmla="val w"/>
                  <a:gd name="f1" fmla="val h"/>
                  <a:gd name="f2" fmla="val 0"/>
                  <a:gd name="f3" fmla="val 78"/>
                  <a:gd name="f4" fmla="val 27"/>
                  <a:gd name="f5" fmla="val 18"/>
                  <a:gd name="f6" fmla="val 8"/>
                  <a:gd name="f7" fmla="val 26"/>
                  <a:gd name="f8" fmla="val 51"/>
                  <a:gd name="f9" fmla="*/ f0 1 78"/>
                  <a:gd name="f10" fmla="*/ f1 1 27"/>
                  <a:gd name="f11" fmla="val f2"/>
                  <a:gd name="f12" fmla="val f3"/>
                  <a:gd name="f13" fmla="val f4"/>
                  <a:gd name="f14" fmla="+- f13 0 f11"/>
                  <a:gd name="f15" fmla="+- f12 0 f11"/>
                  <a:gd name="f16" fmla="*/ f15 1 78"/>
                  <a:gd name="f17" fmla="*/ f14 1 2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78" h="2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1" name="フリーフォーム 200"/>
              <p:cNvSpPr/>
              <p:nvPr/>
            </p:nvSpPr>
            <p:spPr>
              <a:xfrm>
                <a:off x="6136556" y="5441036"/>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2" name="フリーフォーム 201"/>
              <p:cNvSpPr/>
              <p:nvPr/>
            </p:nvSpPr>
            <p:spPr>
              <a:xfrm>
                <a:off x="6189482" y="544103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3" name="フリーフォーム 202"/>
              <p:cNvSpPr/>
              <p:nvPr/>
            </p:nvSpPr>
            <p:spPr>
              <a:xfrm>
                <a:off x="6247802" y="544103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4" name="フリーフォーム 203"/>
              <p:cNvSpPr/>
              <p:nvPr/>
            </p:nvSpPr>
            <p:spPr>
              <a:xfrm>
                <a:off x="6298560" y="5441402"/>
                <a:ext cx="48243" cy="54717"/>
              </a:xfrm>
              <a:custGeom>
                <a:avLst/>
                <a:gdLst>
                  <a:gd name="f0" fmla="val w"/>
                  <a:gd name="f1" fmla="val h"/>
                  <a:gd name="f2" fmla="val 0"/>
                  <a:gd name="f3" fmla="val 135"/>
                  <a:gd name="f4" fmla="val 153"/>
                  <a:gd name="f5" fmla="val 55"/>
                  <a:gd name="f6" fmla="val 37"/>
                  <a:gd name="f7" fmla="val 103"/>
                  <a:gd name="f8" fmla="val 18"/>
                  <a:gd name="f9" fmla="val 51"/>
                  <a:gd name="f10" fmla="val 8"/>
                  <a:gd name="f11" fmla="val 26"/>
                  <a:gd name="f12" fmla="val 31"/>
                  <a:gd name="f13" fmla="val 47"/>
                  <a:gd name="f14" fmla="val 61"/>
                  <a:gd name="f15" fmla="val 58"/>
                  <a:gd name="f16" fmla="val 92"/>
                  <a:gd name="f17" fmla="val 101"/>
                  <a:gd name="f18" fmla="val 65"/>
                  <a:gd name="f19" fmla="val 112"/>
                  <a:gd name="f20" fmla="val 68"/>
                  <a:gd name="f21" fmla="val 123"/>
                  <a:gd name="f22" fmla="val 70"/>
                  <a:gd name="f23" fmla="val 114"/>
                  <a:gd name="f24" fmla="val 73"/>
                  <a:gd name="f25" fmla="val 104"/>
                  <a:gd name="f26" fmla="val 77"/>
                  <a:gd name="f27" fmla="val 93"/>
                  <a:gd name="f28" fmla="val 89"/>
                  <a:gd name="f29" fmla="val 99"/>
                  <a:gd name="f30" fmla="val 110"/>
                  <a:gd name="f31" fmla="val 118"/>
                  <a:gd name="f32" fmla="val 126"/>
                  <a:gd name="f33" fmla="val 117"/>
                  <a:gd name="f34" fmla="val 79"/>
                  <a:gd name="f35" fmla="val 72"/>
                  <a:gd name="f36" fmla="val 64"/>
                  <a:gd name="f37" fmla="*/ f0 1 135"/>
                  <a:gd name="f38" fmla="*/ f1 1 153"/>
                  <a:gd name="f39" fmla="val f2"/>
                  <a:gd name="f40" fmla="val f3"/>
                  <a:gd name="f41" fmla="val f4"/>
                  <a:gd name="f42" fmla="+- f41 0 f39"/>
                  <a:gd name="f43" fmla="+- f40 0 f39"/>
                  <a:gd name="f44" fmla="*/ f43 1 135"/>
                  <a:gd name="f45" fmla="*/ f42 1 153"/>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135" h="153">
                    <a:moveTo>
                      <a:pt x="f5" y="f4"/>
                    </a:moveTo>
                    <a:cubicBezTo>
                      <a:pt x="f6" y="f7"/>
                      <a:pt x="f8" y="f9"/>
                      <a:pt x="f2" y="f2"/>
                    </a:cubicBezTo>
                    <a:cubicBezTo>
                      <a:pt x="f10" y="f2"/>
                      <a:pt x="f8" y="f2"/>
                      <a:pt x="f11" y="f2"/>
                    </a:cubicBezTo>
                    <a:cubicBezTo>
                      <a:pt x="f6" y="f12"/>
                      <a:pt x="f13" y="f14"/>
                      <a:pt x="f15" y="f16"/>
                    </a:cubicBezTo>
                    <a:cubicBezTo>
                      <a:pt x="f14" y="f17"/>
                      <a:pt x="f18" y="f19"/>
                      <a:pt x="f20" y="f21"/>
                    </a:cubicBezTo>
                    <a:cubicBezTo>
                      <a:pt x="f22" y="f23"/>
                      <a:pt x="f24" y="f25"/>
                      <a:pt x="f26" y="f27"/>
                    </a:cubicBezTo>
                    <a:cubicBezTo>
                      <a:pt x="f28" y="f14"/>
                      <a:pt x="f29" y="f12"/>
                      <a:pt x="f30" y="f2"/>
                    </a:cubicBezTo>
                    <a:cubicBezTo>
                      <a:pt x="f31" y="f2"/>
                      <a:pt x="f32" y="f2"/>
                      <a:pt x="f3" y="f2"/>
                    </a:cubicBezTo>
                    <a:cubicBezTo>
                      <a:pt x="f33" y="f9"/>
                      <a:pt x="f29" y="f7"/>
                      <a:pt x="f34" y="f4"/>
                    </a:cubicBezTo>
                    <a:cubicBezTo>
                      <a:pt x="f35" y="f4"/>
                      <a:pt x="f36"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5" name="フリーフォーム 204"/>
              <p:cNvSpPr/>
              <p:nvPr/>
            </p:nvSpPr>
            <p:spPr>
              <a:xfrm>
                <a:off x="6353278" y="544103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6" name="フリーフォーム 205"/>
              <p:cNvSpPr/>
              <p:nvPr/>
            </p:nvSpPr>
            <p:spPr>
              <a:xfrm>
                <a:off x="6412678" y="5441036"/>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7" name="フリーフォーム 206"/>
              <p:cNvSpPr/>
              <p:nvPr/>
            </p:nvSpPr>
            <p:spPr>
              <a:xfrm>
                <a:off x="6443639" y="5441036"/>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8" name="フリーフォーム 207"/>
              <p:cNvSpPr/>
              <p:nvPr/>
            </p:nvSpPr>
            <p:spPr>
              <a:xfrm>
                <a:off x="6497634" y="5420517"/>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09" name="フリーフォーム 208"/>
              <p:cNvSpPr/>
              <p:nvPr/>
            </p:nvSpPr>
            <p:spPr>
              <a:xfrm>
                <a:off x="6516361" y="544103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0" name="フリーフォーム 209"/>
              <p:cNvSpPr/>
              <p:nvPr/>
            </p:nvSpPr>
            <p:spPr>
              <a:xfrm>
                <a:off x="6577196" y="544103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211" name="フリーフォーム 210"/>
            <p:cNvSpPr/>
            <p:nvPr/>
          </p:nvSpPr>
          <p:spPr>
            <a:xfrm>
              <a:off x="4847042" y="5911202"/>
              <a:ext cx="297362" cy="87837"/>
            </a:xfrm>
            <a:custGeom>
              <a:avLst/>
              <a:gdLst>
                <a:gd name="f0" fmla="val w"/>
                <a:gd name="f1" fmla="val h"/>
                <a:gd name="f2" fmla="val 0"/>
                <a:gd name="f3" fmla="val 827"/>
                <a:gd name="f4" fmla="val 245"/>
                <a:gd name="f5" fmla="val 61"/>
                <a:gd name="f6" fmla="val 207"/>
                <a:gd name="f7" fmla="val 414"/>
                <a:gd name="f8" fmla="val 620"/>
                <a:gd name="f9" fmla="val 40"/>
                <a:gd name="f10" fmla="val 21"/>
                <a:gd name="f11" fmla="val 689"/>
                <a:gd name="f12" fmla="val 758"/>
                <a:gd name="f13" fmla="val 83"/>
                <a:gd name="f14" fmla="val 123"/>
                <a:gd name="f15" fmla="val 164"/>
                <a:gd name="f16" fmla="val 205"/>
                <a:gd name="f17" fmla="val 224"/>
                <a:gd name="f18" fmla="val 184"/>
                <a:gd name="f19" fmla="val 144"/>
                <a:gd name="f20" fmla="val 103"/>
                <a:gd name="f21" fmla="*/ f0 1 827"/>
                <a:gd name="f22" fmla="*/ f1 1 245"/>
                <a:gd name="f23" fmla="val f2"/>
                <a:gd name="f24" fmla="val f3"/>
                <a:gd name="f25" fmla="val f4"/>
                <a:gd name="f26" fmla="+- f25 0 f23"/>
                <a:gd name="f27" fmla="+- f24 0 f23"/>
                <a:gd name="f28" fmla="*/ f27 1 827"/>
                <a:gd name="f29" fmla="*/ f26 1 245"/>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827" h="245">
                  <a:moveTo>
                    <a:pt x="f2" y="f5"/>
                  </a:moveTo>
                  <a:cubicBezTo>
                    <a:pt x="f6" y="f5"/>
                    <a:pt x="f7" y="f5"/>
                    <a:pt x="f8" y="f5"/>
                  </a:cubicBezTo>
                  <a:cubicBezTo>
                    <a:pt x="f8" y="f9"/>
                    <a:pt x="f8" y="f10"/>
                    <a:pt x="f8" y="f2"/>
                  </a:cubicBezTo>
                  <a:cubicBezTo>
                    <a:pt x="f11" y="f9"/>
                    <a:pt x="f12" y="f13"/>
                    <a:pt x="f3" y="f14"/>
                  </a:cubicBezTo>
                  <a:cubicBezTo>
                    <a:pt x="f12" y="f15"/>
                    <a:pt x="f11" y="f16"/>
                    <a:pt x="f8" y="f4"/>
                  </a:cubicBezTo>
                  <a:cubicBezTo>
                    <a:pt x="f8" y="f17"/>
                    <a:pt x="f8" y="f16"/>
                    <a:pt x="f8" y="f18"/>
                  </a:cubicBezTo>
                  <a:cubicBezTo>
                    <a:pt x="f7" y="f18"/>
                    <a:pt x="f6" y="f18"/>
                    <a:pt x="f2" y="f18"/>
                  </a:cubicBezTo>
                  <a:cubicBezTo>
                    <a:pt x="f2" y="f19"/>
                    <a:pt x="f2" y="f20"/>
                    <a:pt x="f2"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212" name="グループ化 211"/>
            <p:cNvGrpSpPr/>
            <p:nvPr/>
          </p:nvGrpSpPr>
          <p:grpSpPr>
            <a:xfrm>
              <a:off x="5856475" y="1789919"/>
              <a:ext cx="688323" cy="1043641"/>
              <a:chOff x="5856475" y="1789919"/>
              <a:chExt cx="688323" cy="1043641"/>
            </a:xfrm>
          </p:grpSpPr>
          <p:sp>
            <p:nvSpPr>
              <p:cNvPr id="213" name="フリーフォーム 212"/>
              <p:cNvSpPr/>
              <p:nvPr/>
            </p:nvSpPr>
            <p:spPr>
              <a:xfrm>
                <a:off x="5856475" y="1789919"/>
                <a:ext cx="688323" cy="1043641"/>
              </a:xfrm>
              <a:custGeom>
                <a:avLst/>
                <a:gdLst>
                  <a:gd name="f0" fmla="val w"/>
                  <a:gd name="f1" fmla="val h"/>
                  <a:gd name="f2" fmla="val 0"/>
                  <a:gd name="f3" fmla="val 1913"/>
                  <a:gd name="f4" fmla="val 2900"/>
                  <a:gd name="f5" fmla="val 1932"/>
                  <a:gd name="f6" fmla="val 967"/>
                  <a:gd name="f7" fmla="val 637"/>
                  <a:gd name="f8" fmla="val 1276"/>
                  <a:gd name="f9" fmla="*/ f0 1 1913"/>
                  <a:gd name="f10" fmla="*/ f1 1 2900"/>
                  <a:gd name="f11" fmla="val f2"/>
                  <a:gd name="f12" fmla="val f3"/>
                  <a:gd name="f13" fmla="val f4"/>
                  <a:gd name="f14" fmla="+- f13 0 f11"/>
                  <a:gd name="f15" fmla="+- f12 0 f11"/>
                  <a:gd name="f16" fmla="*/ f15 1 1913"/>
                  <a:gd name="f17" fmla="*/ f14 1 290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913" h="2900">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4" name="フリーフォーム 213"/>
              <p:cNvSpPr/>
              <p:nvPr/>
            </p:nvSpPr>
            <p:spPr>
              <a:xfrm>
                <a:off x="5958001" y="2151363"/>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5" name="フリーフォーム 214"/>
              <p:cNvSpPr/>
              <p:nvPr/>
            </p:nvSpPr>
            <p:spPr>
              <a:xfrm>
                <a:off x="6030714" y="217259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6" name="フリーフォーム 215"/>
              <p:cNvSpPr/>
              <p:nvPr/>
            </p:nvSpPr>
            <p:spPr>
              <a:xfrm>
                <a:off x="6091559" y="2172596"/>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7" name="フリーフォーム 216"/>
              <p:cNvSpPr/>
              <p:nvPr/>
            </p:nvSpPr>
            <p:spPr>
              <a:xfrm>
                <a:off x="6123599" y="2172596"/>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8" name="フリーフォーム 217"/>
              <p:cNvSpPr/>
              <p:nvPr/>
            </p:nvSpPr>
            <p:spPr>
              <a:xfrm>
                <a:off x="6154561" y="217259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19" name="フリーフォーム 218"/>
              <p:cNvSpPr/>
              <p:nvPr/>
            </p:nvSpPr>
            <p:spPr>
              <a:xfrm>
                <a:off x="6212159" y="2172596"/>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0" name="フリーフォーム 219"/>
              <p:cNvSpPr/>
              <p:nvPr/>
            </p:nvSpPr>
            <p:spPr>
              <a:xfrm>
                <a:off x="6260403" y="2154957"/>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1" name="フリーフォーム 220"/>
              <p:cNvSpPr/>
              <p:nvPr/>
            </p:nvSpPr>
            <p:spPr>
              <a:xfrm>
                <a:off x="6294601" y="215279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2" name="フリーフォーム 221"/>
              <p:cNvSpPr/>
              <p:nvPr/>
            </p:nvSpPr>
            <p:spPr>
              <a:xfrm>
                <a:off x="6313319" y="217259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3" name="フリーフォーム 222"/>
              <p:cNvSpPr/>
              <p:nvPr/>
            </p:nvSpPr>
            <p:spPr>
              <a:xfrm>
                <a:off x="6373797" y="217259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4" name="フリーフォーム 223"/>
              <p:cNvSpPr/>
              <p:nvPr/>
            </p:nvSpPr>
            <p:spPr>
              <a:xfrm>
                <a:off x="5951162" y="2292117"/>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5" name="フリーフォーム 224"/>
              <p:cNvSpPr/>
              <p:nvPr/>
            </p:nvSpPr>
            <p:spPr>
              <a:xfrm>
                <a:off x="6002277" y="2292117"/>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6" name="フリーフォーム 225"/>
              <p:cNvSpPr/>
              <p:nvPr/>
            </p:nvSpPr>
            <p:spPr>
              <a:xfrm>
                <a:off x="6059161" y="2292117"/>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7" name="フリーフォーム 226"/>
              <p:cNvSpPr/>
              <p:nvPr/>
            </p:nvSpPr>
            <p:spPr>
              <a:xfrm>
                <a:off x="6113157" y="2270519"/>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8" name="フリーフォーム 227"/>
              <p:cNvSpPr/>
              <p:nvPr/>
            </p:nvSpPr>
            <p:spPr>
              <a:xfrm>
                <a:off x="6139802" y="2270519"/>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29" name="フリーフォーム 228"/>
              <p:cNvSpPr/>
              <p:nvPr/>
            </p:nvSpPr>
            <p:spPr>
              <a:xfrm>
                <a:off x="6174723" y="227051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0" name="フリーフォーム 229"/>
              <p:cNvSpPr/>
              <p:nvPr/>
            </p:nvSpPr>
            <p:spPr>
              <a:xfrm>
                <a:off x="6193798" y="2292117"/>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1" name="フリーフォーム 230"/>
              <p:cNvSpPr/>
              <p:nvPr/>
            </p:nvSpPr>
            <p:spPr>
              <a:xfrm>
                <a:off x="6247802" y="227051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2" name="フリーフォーム 231"/>
              <p:cNvSpPr/>
              <p:nvPr/>
            </p:nvSpPr>
            <p:spPr>
              <a:xfrm>
                <a:off x="6269044" y="2292117"/>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3" name="フリーフォーム 232"/>
              <p:cNvSpPr/>
              <p:nvPr/>
            </p:nvSpPr>
            <p:spPr>
              <a:xfrm>
                <a:off x="6327364" y="2292117"/>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4" name="フリーフォーム 233"/>
              <p:cNvSpPr/>
              <p:nvPr/>
            </p:nvSpPr>
            <p:spPr>
              <a:xfrm>
                <a:off x="6379915" y="227339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5" name="フリーフォーム 234"/>
              <p:cNvSpPr/>
              <p:nvPr/>
            </p:nvSpPr>
            <p:spPr>
              <a:xfrm>
                <a:off x="6410163" y="2292117"/>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6" name="フリーフォーム 235"/>
              <p:cNvSpPr/>
              <p:nvPr/>
            </p:nvSpPr>
            <p:spPr>
              <a:xfrm>
                <a:off x="6053401" y="2410916"/>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7" name="フリーフォーム 236"/>
              <p:cNvSpPr/>
              <p:nvPr/>
            </p:nvSpPr>
            <p:spPr>
              <a:xfrm>
                <a:off x="6110642" y="2409837"/>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8" name="フリーフォーム 237"/>
              <p:cNvSpPr/>
              <p:nvPr/>
            </p:nvSpPr>
            <p:spPr>
              <a:xfrm>
                <a:off x="6163915" y="2389674"/>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39" name="フリーフォーム 238"/>
              <p:cNvSpPr/>
              <p:nvPr/>
            </p:nvSpPr>
            <p:spPr>
              <a:xfrm>
                <a:off x="6219355" y="2409837"/>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0" name="フリーフォーム 239"/>
              <p:cNvSpPr/>
              <p:nvPr/>
            </p:nvSpPr>
            <p:spPr>
              <a:xfrm>
                <a:off x="6274795" y="2393277"/>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1" name="フリーフォーム 240"/>
              <p:cNvSpPr/>
              <p:nvPr/>
            </p:nvSpPr>
            <p:spPr>
              <a:xfrm>
                <a:off x="6304678" y="2409837"/>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242" name="フリーフォーム 241"/>
            <p:cNvSpPr/>
            <p:nvPr/>
          </p:nvSpPr>
          <p:spPr>
            <a:xfrm>
              <a:off x="4871877" y="2209675"/>
              <a:ext cx="952201" cy="123123"/>
            </a:xfrm>
            <a:custGeom>
              <a:avLst/>
              <a:gdLst>
                <a:gd name="f0" fmla="val w"/>
                <a:gd name="f1" fmla="val h"/>
                <a:gd name="f2" fmla="val 0"/>
                <a:gd name="f3" fmla="val 2646"/>
                <a:gd name="f4" fmla="val 343"/>
                <a:gd name="f5" fmla="val 86"/>
                <a:gd name="f6" fmla="val 1984"/>
                <a:gd name="f7" fmla="val 1323"/>
                <a:gd name="f8" fmla="val 661"/>
                <a:gd name="f9" fmla="val 58"/>
                <a:gd name="f10" fmla="val 28"/>
                <a:gd name="f11" fmla="val 441"/>
                <a:gd name="f12" fmla="val 221"/>
                <a:gd name="f13" fmla="val 114"/>
                <a:gd name="f14" fmla="val 172"/>
                <a:gd name="f15" fmla="val 230"/>
                <a:gd name="f16" fmla="val 287"/>
                <a:gd name="f17" fmla="val 315"/>
                <a:gd name="f18" fmla="val 257"/>
                <a:gd name="f19" fmla="val 202"/>
                <a:gd name="f20" fmla="val 144"/>
                <a:gd name="f21" fmla="*/ f0 1 2646"/>
                <a:gd name="f22" fmla="*/ f1 1 343"/>
                <a:gd name="f23" fmla="val f2"/>
                <a:gd name="f24" fmla="val f3"/>
                <a:gd name="f25" fmla="val f4"/>
                <a:gd name="f26" fmla="+- f25 0 f23"/>
                <a:gd name="f27" fmla="+- f24 0 f23"/>
                <a:gd name="f28" fmla="*/ f27 1 2646"/>
                <a:gd name="f29" fmla="*/ f26 1 34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646" h="343">
                  <a:moveTo>
                    <a:pt x="f3" y="f5"/>
                  </a:moveTo>
                  <a:cubicBezTo>
                    <a:pt x="f6" y="f5"/>
                    <a:pt x="f7" y="f5"/>
                    <a:pt x="f8" y="f5"/>
                  </a:cubicBezTo>
                  <a:cubicBezTo>
                    <a:pt x="f8" y="f9"/>
                    <a:pt x="f8" y="f10"/>
                    <a:pt x="f8" y="f2"/>
                  </a:cubicBezTo>
                  <a:cubicBezTo>
                    <a:pt x="f11" y="f9"/>
                    <a:pt x="f12" y="f13"/>
                    <a:pt x="f2" y="f14"/>
                  </a:cubicBezTo>
                  <a:cubicBezTo>
                    <a:pt x="f12" y="f15"/>
                    <a:pt x="f11" y="f16"/>
                    <a:pt x="f8" y="f4"/>
                  </a:cubicBezTo>
                  <a:cubicBezTo>
                    <a:pt x="f8" y="f17"/>
                    <a:pt x="f8" y="f16"/>
                    <a:pt x="f8" y="f18"/>
                  </a:cubicBezTo>
                  <a:cubicBezTo>
                    <a:pt x="f7" y="f18"/>
                    <a:pt x="f6" y="f18"/>
                    <a:pt x="f3" y="f18"/>
                  </a:cubicBezTo>
                  <a:cubicBezTo>
                    <a:pt x="f3" y="f19"/>
                    <a:pt x="f3" y="f20"/>
                    <a:pt x="f3"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243" name="グループ化 242"/>
            <p:cNvGrpSpPr/>
            <p:nvPr/>
          </p:nvGrpSpPr>
          <p:grpSpPr>
            <a:xfrm>
              <a:off x="4104723" y="4212723"/>
              <a:ext cx="713881" cy="671763"/>
              <a:chOff x="4104723" y="4212723"/>
              <a:chExt cx="713881" cy="671763"/>
            </a:xfrm>
          </p:grpSpPr>
          <p:sp>
            <p:nvSpPr>
              <p:cNvPr id="244" name="フリーフォーム 243"/>
              <p:cNvSpPr/>
              <p:nvPr/>
            </p:nvSpPr>
            <p:spPr>
              <a:xfrm>
                <a:off x="4104723" y="4212723"/>
                <a:ext cx="713881" cy="671763"/>
              </a:xfrm>
              <a:custGeom>
                <a:avLst/>
                <a:gdLst>
                  <a:gd name="f0" fmla="val w"/>
                  <a:gd name="f1" fmla="val h"/>
                  <a:gd name="f2" fmla="val 0"/>
                  <a:gd name="f3" fmla="val 1984"/>
                  <a:gd name="f4" fmla="val 1867"/>
                  <a:gd name="f5" fmla="val 1245"/>
                  <a:gd name="f6" fmla="val 622"/>
                  <a:gd name="f7" fmla="val 661"/>
                  <a:gd name="f8" fmla="val 1323"/>
                  <a:gd name="f9" fmla="*/ f0 1 1984"/>
                  <a:gd name="f10" fmla="*/ f1 1 1867"/>
                  <a:gd name="f11" fmla="val f2"/>
                  <a:gd name="f12" fmla="val f3"/>
                  <a:gd name="f13" fmla="val f4"/>
                  <a:gd name="f14" fmla="+- f13 0 f11"/>
                  <a:gd name="f15" fmla="+- f12 0 f11"/>
                  <a:gd name="f16" fmla="*/ f15 1 1984"/>
                  <a:gd name="f17" fmla="*/ f14 1 186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984" h="1867">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5" name="フリーフォーム 244"/>
              <p:cNvSpPr/>
              <p:nvPr/>
            </p:nvSpPr>
            <p:spPr>
              <a:xfrm>
                <a:off x="4316763" y="4389842"/>
                <a:ext cx="69841" cy="78117"/>
              </a:xfrm>
              <a:custGeom>
                <a:avLst/>
                <a:gdLst>
                  <a:gd name="f0" fmla="val w"/>
                  <a:gd name="f1" fmla="val h"/>
                  <a:gd name="f2" fmla="val 0"/>
                  <a:gd name="f3" fmla="val 195"/>
                  <a:gd name="f4" fmla="val 218"/>
                  <a:gd name="f5" fmla="val 113"/>
                  <a:gd name="f6" fmla="val 78"/>
                  <a:gd name="f7" fmla="val 8"/>
                  <a:gd name="f8" fmla="val 50"/>
                  <a:gd name="f9" fmla="val 27"/>
                  <a:gd name="f10" fmla="val 30"/>
                  <a:gd name="f11" fmla="val 46"/>
                  <a:gd name="f12" fmla="val 10"/>
                  <a:gd name="f13" fmla="val 68"/>
                  <a:gd name="f14" fmla="val 97"/>
                  <a:gd name="f15" fmla="val 116"/>
                  <a:gd name="f16" fmla="val 132"/>
                  <a:gd name="f17" fmla="val 5"/>
                  <a:gd name="f18" fmla="val 148"/>
                  <a:gd name="f19" fmla="val 14"/>
                  <a:gd name="f20" fmla="val 164"/>
                  <a:gd name="f21" fmla="val 23"/>
                  <a:gd name="f22" fmla="val 173"/>
                  <a:gd name="f23" fmla="val 37"/>
                  <a:gd name="f24" fmla="val 183"/>
                  <a:gd name="f25" fmla="val 53"/>
                  <a:gd name="f26" fmla="val 193"/>
                  <a:gd name="f27" fmla="val 69"/>
                  <a:gd name="f28" fmla="val 89"/>
                  <a:gd name="f29" fmla="val 110"/>
                  <a:gd name="f30" fmla="val 131"/>
                  <a:gd name="f31" fmla="val 190"/>
                  <a:gd name="f32" fmla="val 150"/>
                  <a:gd name="f33" fmla="val 182"/>
                  <a:gd name="f34" fmla="val 166"/>
                  <a:gd name="f35" fmla="val 174"/>
                  <a:gd name="f36" fmla="val 162"/>
                  <a:gd name="f37" fmla="val 196"/>
                  <a:gd name="f38" fmla="val 146"/>
                  <a:gd name="f39" fmla="val 205"/>
                  <a:gd name="f40" fmla="val 130"/>
                  <a:gd name="f41" fmla="val 214"/>
                  <a:gd name="f42" fmla="val 114"/>
                  <a:gd name="f43" fmla="val 60"/>
                  <a:gd name="f44" fmla="val 204"/>
                  <a:gd name="f45" fmla="val 32"/>
                  <a:gd name="f46" fmla="val 194"/>
                  <a:gd name="f47" fmla="val 19"/>
                  <a:gd name="f48" fmla="val 181"/>
                  <a:gd name="f49" fmla="val 12"/>
                  <a:gd name="f50" fmla="val 147"/>
                  <a:gd name="f51" fmla="val 137"/>
                  <a:gd name="f52" fmla="val 34"/>
                  <a:gd name="f53" fmla="val 158"/>
                  <a:gd name="f54" fmla="val 47"/>
                  <a:gd name="f55" fmla="val 188"/>
                  <a:gd name="f56" fmla="val 77"/>
                  <a:gd name="f57" fmla="val 117"/>
                  <a:gd name="f58" fmla="val 133"/>
                  <a:gd name="f59" fmla="val 159"/>
                  <a:gd name="f60" fmla="val 136"/>
                  <a:gd name="f61" fmla="val 93"/>
                  <a:gd name="f62" fmla="val 163"/>
                  <a:gd name="f63" fmla="val 64"/>
                  <a:gd name="f64" fmla="val 153"/>
                  <a:gd name="f65" fmla="val 144"/>
                  <a:gd name="f66" fmla="val 41"/>
                  <a:gd name="f67" fmla="val 35"/>
                  <a:gd name="f68" fmla="val 122"/>
                  <a:gd name="f69" fmla="val 29"/>
                  <a:gd name="f70" fmla="val 25"/>
                  <a:gd name="f71" fmla="val 98"/>
                  <a:gd name="f72" fmla="val 79"/>
                  <a:gd name="f73" fmla="val 61"/>
                  <a:gd name="f74" fmla="val 31"/>
                  <a:gd name="f75" fmla="val 44"/>
                  <a:gd name="f76" fmla="val 33"/>
                  <a:gd name="f77" fmla="val 57"/>
                  <a:gd name="f78" fmla="val 81"/>
                  <a:gd name="f79" fmla="*/ f0 1 195"/>
                  <a:gd name="f80" fmla="*/ f1 1 218"/>
                  <a:gd name="f81" fmla="val f2"/>
                  <a:gd name="f82" fmla="val f3"/>
                  <a:gd name="f83" fmla="val f4"/>
                  <a:gd name="f84" fmla="+- f83 0 f81"/>
                  <a:gd name="f85" fmla="+- f82 0 f81"/>
                  <a:gd name="f86" fmla="*/ f85 1 195"/>
                  <a:gd name="f87" fmla="*/ f84 1 218"/>
                  <a:gd name="f88" fmla="*/ f81 1 f86"/>
                  <a:gd name="f89" fmla="*/ f82 1 f86"/>
                  <a:gd name="f90" fmla="*/ f81 1 f87"/>
                  <a:gd name="f91" fmla="*/ f83 1 f87"/>
                  <a:gd name="f92" fmla="*/ f88 f79 1"/>
                  <a:gd name="f93" fmla="*/ f89 f79 1"/>
                  <a:gd name="f94" fmla="*/ f91 f80 1"/>
                  <a:gd name="f95" fmla="*/ f90 f80 1"/>
                </a:gdLst>
                <a:ahLst/>
                <a:cxnLst>
                  <a:cxn ang="3cd4">
                    <a:pos x="hc" y="t"/>
                  </a:cxn>
                  <a:cxn ang="0">
                    <a:pos x="r" y="vc"/>
                  </a:cxn>
                  <a:cxn ang="cd4">
                    <a:pos x="hc" y="b"/>
                  </a:cxn>
                  <a:cxn ang="cd2">
                    <a:pos x="l" y="vc"/>
                  </a:cxn>
                </a:cxnLst>
                <a:rect l="f92" t="f95" r="f93" b="f94"/>
                <a:pathLst>
                  <a:path w="195" h="218">
                    <a:moveTo>
                      <a:pt x="f2" y="f5"/>
                    </a:moveTo>
                    <a:cubicBezTo>
                      <a:pt x="f2" y="f6"/>
                      <a:pt x="f7" y="f8"/>
                      <a:pt x="f9" y="f10"/>
                    </a:cubicBezTo>
                    <a:cubicBezTo>
                      <a:pt x="f11" y="f12"/>
                      <a:pt x="f13" y="f2"/>
                      <a:pt x="f14" y="f2"/>
                    </a:cubicBezTo>
                    <a:cubicBezTo>
                      <a:pt x="f15" y="f2"/>
                      <a:pt x="f16" y="f17"/>
                      <a:pt x="f18" y="f19"/>
                    </a:cubicBezTo>
                    <a:cubicBezTo>
                      <a:pt x="f20" y="f21"/>
                      <a:pt x="f22" y="f23"/>
                      <a:pt x="f24" y="f25"/>
                    </a:cubicBezTo>
                    <a:cubicBezTo>
                      <a:pt x="f26" y="f27"/>
                      <a:pt x="f3" y="f28"/>
                      <a:pt x="f3" y="f29"/>
                    </a:cubicBezTo>
                    <a:cubicBezTo>
                      <a:pt x="f3" y="f30"/>
                      <a:pt x="f31" y="f32"/>
                      <a:pt x="f33" y="f34"/>
                    </a:cubicBezTo>
                    <a:cubicBezTo>
                      <a:pt x="f35" y="f33"/>
                      <a:pt x="f36" y="f37"/>
                      <a:pt x="f38" y="f39"/>
                    </a:cubicBezTo>
                    <a:cubicBezTo>
                      <a:pt x="f40" y="f41"/>
                      <a:pt x="f42" y="f4"/>
                      <a:pt x="f14" y="f4"/>
                    </a:cubicBezTo>
                    <a:cubicBezTo>
                      <a:pt x="f6" y="f4"/>
                      <a:pt x="f43" y="f41"/>
                      <a:pt x="f11" y="f44"/>
                    </a:cubicBezTo>
                    <a:cubicBezTo>
                      <a:pt x="f45" y="f46"/>
                      <a:pt x="f47" y="f48"/>
                      <a:pt x="f49" y="f20"/>
                    </a:cubicBezTo>
                    <a:cubicBezTo>
                      <a:pt x="f17" y="f50"/>
                      <a:pt x="f2" y="f30"/>
                      <a:pt x="f2" y="f5"/>
                    </a:cubicBezTo>
                    <a:close/>
                    <a:moveTo>
                      <a:pt x="f9" y="f5"/>
                    </a:moveTo>
                    <a:cubicBezTo>
                      <a:pt x="f9" y="f51"/>
                      <a:pt x="f52" y="f53"/>
                      <a:pt x="f54" y="f22"/>
                    </a:cubicBezTo>
                    <a:cubicBezTo>
                      <a:pt x="f43" y="f55"/>
                      <a:pt x="f56" y="f3"/>
                      <a:pt x="f14" y="f3"/>
                    </a:cubicBezTo>
                    <a:cubicBezTo>
                      <a:pt x="f57" y="f3"/>
                      <a:pt x="f58" y="f55"/>
                      <a:pt x="f38" y="f22"/>
                    </a:cubicBezTo>
                    <a:cubicBezTo>
                      <a:pt x="f59" y="f53"/>
                      <a:pt x="f34" y="f60"/>
                      <a:pt x="f34" y="f29"/>
                    </a:cubicBezTo>
                    <a:cubicBezTo>
                      <a:pt x="f34" y="f61"/>
                      <a:pt x="f62" y="f6"/>
                      <a:pt x="f53" y="f63"/>
                    </a:cubicBezTo>
                    <a:cubicBezTo>
                      <a:pt x="f64" y="f8"/>
                      <a:pt x="f65" y="f66"/>
                      <a:pt x="f58" y="f67"/>
                    </a:cubicBezTo>
                    <a:cubicBezTo>
                      <a:pt x="f68" y="f69"/>
                      <a:pt x="f29" y="f70"/>
                      <a:pt x="f71" y="f70"/>
                    </a:cubicBezTo>
                    <a:cubicBezTo>
                      <a:pt x="f72" y="f70"/>
                      <a:pt x="f73" y="f74"/>
                      <a:pt x="f54" y="f75"/>
                    </a:cubicBezTo>
                    <a:cubicBezTo>
                      <a:pt x="f76" y="f77"/>
                      <a:pt x="f9" y="f78"/>
                      <a:pt x="f9"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6" name="フリーフォーム 245"/>
              <p:cNvSpPr/>
              <p:nvPr/>
            </p:nvSpPr>
            <p:spPr>
              <a:xfrm>
                <a:off x="4395959" y="4411797"/>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7" name="フリーフォーム 246"/>
              <p:cNvSpPr/>
              <p:nvPr/>
            </p:nvSpPr>
            <p:spPr>
              <a:xfrm>
                <a:off x="4447083" y="4392356"/>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8" name="フリーフォーム 247"/>
              <p:cNvSpPr/>
              <p:nvPr/>
            </p:nvSpPr>
            <p:spPr>
              <a:xfrm>
                <a:off x="4481995" y="4411797"/>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49" name="フリーフォーム 248"/>
              <p:cNvSpPr/>
              <p:nvPr/>
            </p:nvSpPr>
            <p:spPr>
              <a:xfrm>
                <a:off x="4537079" y="4411797"/>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0" name="フリーフォーム 249"/>
              <p:cNvSpPr/>
              <p:nvPr/>
            </p:nvSpPr>
            <p:spPr>
              <a:xfrm>
                <a:off x="4590004" y="4392356"/>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1" name="フリーフォーム 250"/>
              <p:cNvSpPr/>
              <p:nvPr/>
            </p:nvSpPr>
            <p:spPr>
              <a:xfrm>
                <a:off x="4301639" y="4529516"/>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2" name="フリーフォーム 251"/>
              <p:cNvSpPr/>
              <p:nvPr/>
            </p:nvSpPr>
            <p:spPr>
              <a:xfrm>
                <a:off x="4384081" y="452951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3" name="フリーフォーム 252"/>
              <p:cNvSpPr/>
              <p:nvPr/>
            </p:nvSpPr>
            <p:spPr>
              <a:xfrm>
                <a:off x="4440957" y="4510442"/>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4" name="フリーフォーム 253"/>
              <p:cNvSpPr/>
              <p:nvPr/>
            </p:nvSpPr>
            <p:spPr>
              <a:xfrm>
                <a:off x="4501435" y="4529882"/>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5" name="フリーフォーム 254"/>
              <p:cNvSpPr/>
              <p:nvPr/>
            </p:nvSpPr>
            <p:spPr>
              <a:xfrm>
                <a:off x="4557954" y="4510442"/>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6" name="フリーフォーム 255"/>
              <p:cNvSpPr/>
              <p:nvPr/>
            </p:nvSpPr>
            <p:spPr>
              <a:xfrm>
                <a:off x="4578117" y="452951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7" name="フリーフォーム 256"/>
              <p:cNvSpPr/>
              <p:nvPr/>
            </p:nvSpPr>
            <p:spPr>
              <a:xfrm>
                <a:off x="4326840" y="4627083"/>
                <a:ext cx="23756" cy="99358"/>
              </a:xfrm>
              <a:custGeom>
                <a:avLst/>
                <a:gdLst>
                  <a:gd name="f0" fmla="val w"/>
                  <a:gd name="f1" fmla="val h"/>
                  <a:gd name="f2" fmla="val 0"/>
                  <a:gd name="f3" fmla="val 67"/>
                  <a:gd name="f4" fmla="val 277"/>
                  <a:gd name="f5" fmla="val 48"/>
                  <a:gd name="f6" fmla="val 35"/>
                  <a:gd name="f7" fmla="val 257"/>
                  <a:gd name="f8" fmla="val 24"/>
                  <a:gd name="f9" fmla="val 237"/>
                  <a:gd name="f10" fmla="val 14"/>
                  <a:gd name="f11" fmla="val 214"/>
                  <a:gd name="f12" fmla="val 5"/>
                  <a:gd name="f13" fmla="val 189"/>
                  <a:gd name="f14" fmla="val 164"/>
                  <a:gd name="f15" fmla="val 137"/>
                  <a:gd name="f16" fmla="val 114"/>
                  <a:gd name="f17" fmla="val 4"/>
                  <a:gd name="f18" fmla="val 93"/>
                  <a:gd name="f19" fmla="val 11"/>
                  <a:gd name="f20" fmla="val 72"/>
                  <a:gd name="f21" fmla="val 19"/>
                  <a:gd name="f22" fmla="val 50"/>
                  <a:gd name="f23" fmla="val 32"/>
                  <a:gd name="f24" fmla="val 25"/>
                  <a:gd name="f25" fmla="val 55"/>
                  <a:gd name="f26" fmla="val 61"/>
                  <a:gd name="f27" fmla="val 57"/>
                  <a:gd name="f28" fmla="val 20"/>
                  <a:gd name="f29" fmla="val 47"/>
                  <a:gd name="f30" fmla="val 34"/>
                  <a:gd name="f31" fmla="val 45"/>
                  <a:gd name="f32" fmla="val 42"/>
                  <a:gd name="f33" fmla="val 39"/>
                  <a:gd name="f34" fmla="val 70"/>
                  <a:gd name="f35" fmla="val 31"/>
                  <a:gd name="f36" fmla="val 84"/>
                  <a:gd name="f37" fmla="val 27"/>
                  <a:gd name="f38" fmla="val 103"/>
                  <a:gd name="f39" fmla="val 26"/>
                  <a:gd name="f40" fmla="val 120"/>
                  <a:gd name="f41" fmla="val 184"/>
                  <a:gd name="f42" fmla="val 231"/>
                  <a:gd name="f43" fmla="*/ f0 1 67"/>
                  <a:gd name="f44" fmla="*/ f1 1 277"/>
                  <a:gd name="f45" fmla="val f2"/>
                  <a:gd name="f46" fmla="val f3"/>
                  <a:gd name="f47" fmla="val f4"/>
                  <a:gd name="f48" fmla="+- f47 0 f45"/>
                  <a:gd name="f49" fmla="+- f46 0 f45"/>
                  <a:gd name="f50" fmla="*/ f49 1 67"/>
                  <a:gd name="f51" fmla="*/ f48 1 27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67" h="277">
                    <a:moveTo>
                      <a:pt x="f5" y="f4"/>
                    </a:moveTo>
                    <a:cubicBezTo>
                      <a:pt x="f6" y="f7"/>
                      <a:pt x="f8" y="f9"/>
                      <a:pt x="f10" y="f11"/>
                    </a:cubicBezTo>
                    <a:cubicBezTo>
                      <a:pt x="f12" y="f13"/>
                      <a:pt x="f2" y="f14"/>
                      <a:pt x="f2" y="f15"/>
                    </a:cubicBezTo>
                    <a:cubicBezTo>
                      <a:pt x="f2" y="f16"/>
                      <a:pt x="f17" y="f18"/>
                      <a:pt x="f19" y="f20"/>
                    </a:cubicBezTo>
                    <a:cubicBezTo>
                      <a:pt x="f21" y="f22"/>
                      <a:pt x="f23" y="f24"/>
                      <a:pt x="f5" y="f2"/>
                    </a:cubicBezTo>
                    <a:cubicBezTo>
                      <a:pt x="f25" y="f2"/>
                      <a:pt x="f26" y="f2"/>
                      <a:pt x="f3" y="f2"/>
                    </a:cubicBezTo>
                    <a:cubicBezTo>
                      <a:pt x="f27" y="f28"/>
                      <a:pt x="f29" y="f30"/>
                      <a:pt x="f31" y="f32"/>
                    </a:cubicBezTo>
                    <a:cubicBezTo>
                      <a:pt x="f33" y="f27"/>
                      <a:pt x="f6" y="f34"/>
                      <a:pt x="f35" y="f36"/>
                    </a:cubicBezTo>
                    <a:cubicBezTo>
                      <a:pt x="f37" y="f38"/>
                      <a:pt x="f39" y="f40"/>
                      <a:pt x="f39" y="f15"/>
                    </a:cubicBezTo>
                    <a:cubicBezTo>
                      <a:pt x="f39" y="f41"/>
                      <a:pt x="f33" y="f42"/>
                      <a:pt x="f3" y="f4"/>
                    </a:cubicBezTo>
                    <a:cubicBezTo>
                      <a:pt x="f26" y="f4"/>
                      <a:pt x="f25"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8" name="フリーフォーム 257"/>
              <p:cNvSpPr/>
              <p:nvPr/>
            </p:nvSpPr>
            <p:spPr>
              <a:xfrm>
                <a:off x="4364641" y="4628162"/>
                <a:ext cx="60121" cy="75602"/>
              </a:xfrm>
              <a:custGeom>
                <a:avLst/>
                <a:gdLst>
                  <a:gd name="f0" fmla="val 180"/>
                  <a:gd name="f1" fmla="val w"/>
                  <a:gd name="f2" fmla="val h"/>
                  <a:gd name="f3" fmla="val 0"/>
                  <a:gd name="f4" fmla="val 168"/>
                  <a:gd name="f5" fmla="val 211"/>
                  <a:gd name="f6" fmla="val 140"/>
                  <a:gd name="f7" fmla="val 71"/>
                  <a:gd name="f8" fmla="val 24"/>
                  <a:gd name="f9" fmla="val 47"/>
                  <a:gd name="f10" fmla="val 70"/>
                  <a:gd name="f11" fmla="val 86"/>
                  <a:gd name="f12" fmla="val 98"/>
                  <a:gd name="f13" fmla="val 1"/>
                  <a:gd name="f14" fmla="val 106"/>
                  <a:gd name="f15" fmla="val 4"/>
                  <a:gd name="f16" fmla="val 118"/>
                  <a:gd name="f17" fmla="val 5"/>
                  <a:gd name="f18" fmla="val 127"/>
                  <a:gd name="f19" fmla="val 11"/>
                  <a:gd name="f20" fmla="val 136"/>
                  <a:gd name="f21" fmla="val 18"/>
                  <a:gd name="f22" fmla="val 146"/>
                  <a:gd name="f23" fmla="val 27"/>
                  <a:gd name="f24" fmla="val 155"/>
                  <a:gd name="f25" fmla="val 39"/>
                  <a:gd name="f26" fmla="val 161"/>
                  <a:gd name="f27" fmla="val 54"/>
                  <a:gd name="f28" fmla="val 167"/>
                  <a:gd name="f29" fmla="val 69"/>
                  <a:gd name="f30" fmla="val 85"/>
                  <a:gd name="f31" fmla="val 104"/>
                  <a:gd name="f32" fmla="val 120"/>
                  <a:gd name="f33" fmla="val 166"/>
                  <a:gd name="f34" fmla="val 135"/>
                  <a:gd name="f35" fmla="val 163"/>
                  <a:gd name="f36" fmla="val 148"/>
                  <a:gd name="f37" fmla="val 160"/>
                  <a:gd name="f38" fmla="val 153"/>
                  <a:gd name="f39" fmla="val 170"/>
                  <a:gd name="f40" fmla="val 149"/>
                  <a:gd name="f41" fmla="val 178"/>
                  <a:gd name="f42" fmla="val 145"/>
                  <a:gd name="f43" fmla="val 186"/>
                  <a:gd name="f44" fmla="val 137"/>
                  <a:gd name="f45" fmla="val 191"/>
                  <a:gd name="f46" fmla="val 130"/>
                  <a:gd name="f47" fmla="val 196"/>
                  <a:gd name="f48" fmla="val 123"/>
                  <a:gd name="f49" fmla="val 201"/>
                  <a:gd name="f50" fmla="val 116"/>
                  <a:gd name="f51" fmla="val 205"/>
                  <a:gd name="f52" fmla="val 208"/>
                  <a:gd name="f53" fmla="val 96"/>
                  <a:gd name="f54" fmla="val 73"/>
                  <a:gd name="f55" fmla="val 48"/>
                  <a:gd name="f56" fmla="val 25"/>
                  <a:gd name="f57" fmla="val 26"/>
                  <a:gd name="f58" fmla="val 41"/>
                  <a:gd name="f59" fmla="val 57"/>
                  <a:gd name="f60" fmla="val 83"/>
                  <a:gd name="f61" fmla="val 94"/>
                  <a:gd name="f62" fmla="val 184"/>
                  <a:gd name="f63" fmla="val 101"/>
                  <a:gd name="f64" fmla="val 182"/>
                  <a:gd name="f65" fmla="val 108"/>
                  <a:gd name="f66" fmla="val 176"/>
                  <a:gd name="f67" fmla="val 171"/>
                  <a:gd name="f68" fmla="val 126"/>
                  <a:gd name="f69" fmla="val 164"/>
                  <a:gd name="f70" fmla="val 131"/>
                  <a:gd name="f71" fmla="val 156"/>
                  <a:gd name="f72" fmla="val 139"/>
                  <a:gd name="f73" fmla="val 134"/>
                  <a:gd name="f74" fmla="val 65"/>
                  <a:gd name="f75" fmla="val 53"/>
                  <a:gd name="f76" fmla="val 114"/>
                  <a:gd name="f77" fmla="val 33"/>
                  <a:gd name="f78" fmla="val 30"/>
                  <a:gd name="f79" fmla="val 97"/>
                  <a:gd name="f80" fmla="val 55"/>
                  <a:gd name="f81" fmla="val 80"/>
                  <a:gd name="f82" fmla="val 132"/>
                  <a:gd name="f83" fmla="*/ f1 1 168"/>
                  <a:gd name="f84" fmla="*/ f2 1 211"/>
                  <a:gd name="f85" fmla="val f3"/>
                  <a:gd name="f86" fmla="val f4"/>
                  <a:gd name="f87" fmla="val f5"/>
                  <a:gd name="f88" fmla="+- f87 0 f85"/>
                  <a:gd name="f89" fmla="+- f86 0 f85"/>
                  <a:gd name="f90" fmla="*/ f89 1 168"/>
                  <a:gd name="f91" fmla="*/ f88 1 211"/>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168" h="211">
                    <a:moveTo>
                      <a:pt x="f3" y="f5"/>
                    </a:moveTo>
                    <a:cubicBezTo>
                      <a:pt x="f3" y="f6"/>
                      <a:pt x="f3" y="f7"/>
                      <a:pt x="f3" y="f3"/>
                    </a:cubicBezTo>
                    <a:cubicBezTo>
                      <a:pt x="f8" y="f3"/>
                      <a:pt x="f9" y="f3"/>
                      <a:pt x="f10" y="f3"/>
                    </a:cubicBezTo>
                    <a:cubicBezTo>
                      <a:pt x="f11" y="f3"/>
                      <a:pt x="f12" y="f13"/>
                      <a:pt x="f14" y="f15"/>
                    </a:cubicBezTo>
                    <a:cubicBezTo>
                      <a:pt x="f16" y="f17"/>
                      <a:pt x="f18" y="f19"/>
                      <a:pt x="f20" y="f21"/>
                    </a:cubicBezTo>
                    <a:cubicBezTo>
                      <a:pt x="f22" y="f23"/>
                      <a:pt x="f24" y="f25"/>
                      <a:pt x="f26" y="f27"/>
                    </a:cubicBezTo>
                    <a:cubicBezTo>
                      <a:pt x="f28" y="f29"/>
                      <a:pt x="f4" y="f30"/>
                      <a:pt x="f4" y="f31"/>
                    </a:cubicBezTo>
                    <a:cubicBezTo>
                      <a:pt x="f4" y="f32"/>
                      <a:pt x="f33" y="f34"/>
                      <a:pt x="f35" y="f36"/>
                    </a:cubicBezTo>
                    <a:cubicBezTo>
                      <a:pt x="f37" y="f26"/>
                      <a:pt x="f38" y="f39"/>
                      <a:pt x="f40" y="f41"/>
                    </a:cubicBezTo>
                    <a:cubicBezTo>
                      <a:pt x="f42" y="f43"/>
                      <a:pt x="f44" y="f45"/>
                      <a:pt x="f46" y="f47"/>
                    </a:cubicBezTo>
                    <a:cubicBezTo>
                      <a:pt x="f48" y="f49"/>
                      <a:pt x="f50" y="f51"/>
                      <a:pt x="f14" y="f52"/>
                    </a:cubicBezTo>
                    <a:cubicBezTo>
                      <a:pt x="f53" y="f5"/>
                      <a:pt x="f11" y="f5"/>
                      <a:pt x="f54" y="f5"/>
                    </a:cubicBezTo>
                    <a:cubicBezTo>
                      <a:pt x="f55" y="f5"/>
                      <a:pt x="f56" y="f5"/>
                      <a:pt x="f3" y="f5"/>
                    </a:cubicBezTo>
                    <a:close/>
                    <a:moveTo>
                      <a:pt x="f57" y="f43"/>
                    </a:moveTo>
                    <a:cubicBezTo>
                      <a:pt x="f58" y="f43"/>
                      <a:pt x="f59" y="f43"/>
                      <a:pt x="f10" y="f43"/>
                    </a:cubicBezTo>
                    <a:cubicBezTo>
                      <a:pt x="f60" y="f43"/>
                      <a:pt x="f61" y="f62"/>
                      <a:pt x="f63" y="f64"/>
                    </a:cubicBezTo>
                    <a:cubicBezTo>
                      <a:pt x="f65" y="f0"/>
                      <a:pt x="f50" y="f66"/>
                      <a:pt x="f32" y="f67"/>
                    </a:cubicBezTo>
                    <a:cubicBezTo>
                      <a:pt x="f68" y="f69"/>
                      <a:pt x="f70" y="f71"/>
                      <a:pt x="f34" y="f42"/>
                    </a:cubicBezTo>
                    <a:cubicBezTo>
                      <a:pt x="f72" y="f73"/>
                      <a:pt x="f6" y="f32"/>
                      <a:pt x="f6" y="f31"/>
                    </a:cubicBezTo>
                    <a:cubicBezTo>
                      <a:pt x="f6" y="f60"/>
                      <a:pt x="f44" y="f74"/>
                      <a:pt x="f46" y="f75"/>
                    </a:cubicBezTo>
                    <a:cubicBezTo>
                      <a:pt x="f48" y="f58"/>
                      <a:pt x="f76" y="f77"/>
                      <a:pt x="f31" y="f78"/>
                    </a:cubicBezTo>
                    <a:cubicBezTo>
                      <a:pt x="f79" y="f23"/>
                      <a:pt x="f30" y="f57"/>
                      <a:pt x="f10" y="f57"/>
                    </a:cubicBezTo>
                    <a:cubicBezTo>
                      <a:pt x="f80" y="f57"/>
                      <a:pt x="f58" y="f57"/>
                      <a:pt x="f57" y="f57"/>
                    </a:cubicBezTo>
                    <a:cubicBezTo>
                      <a:pt x="f57" y="f81"/>
                      <a:pt x="f57" y="f82"/>
                      <a:pt x="f57" y="f4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59" name="フリーフォーム 258"/>
              <p:cNvSpPr/>
              <p:nvPr/>
            </p:nvSpPr>
            <p:spPr>
              <a:xfrm>
                <a:off x="4428722" y="4628162"/>
                <a:ext cx="68040" cy="75602"/>
              </a:xfrm>
              <a:custGeom>
                <a:avLst/>
                <a:gdLst>
                  <a:gd name="f0" fmla="val w"/>
                  <a:gd name="f1" fmla="val h"/>
                  <a:gd name="f2" fmla="val 0"/>
                  <a:gd name="f3" fmla="val 190"/>
                  <a:gd name="f4" fmla="val 211"/>
                  <a:gd name="f5" fmla="val 26"/>
                  <a:gd name="f6" fmla="val 140"/>
                  <a:gd name="f7" fmla="val 51"/>
                  <a:gd name="f8" fmla="val 71"/>
                  <a:gd name="f9" fmla="val 78"/>
                  <a:gd name="f10" fmla="val 87"/>
                  <a:gd name="f11" fmla="val 98"/>
                  <a:gd name="f12" fmla="val 107"/>
                  <a:gd name="f13" fmla="val 135"/>
                  <a:gd name="f14" fmla="val 163"/>
                  <a:gd name="f15" fmla="val 179"/>
                  <a:gd name="f16" fmla="val 169"/>
                  <a:gd name="f17" fmla="val 159"/>
                  <a:gd name="f18" fmla="val 152"/>
                  <a:gd name="f19" fmla="val 143"/>
                  <a:gd name="f20" fmla="val 170"/>
                  <a:gd name="f21" fmla="val 136"/>
                  <a:gd name="f22" fmla="val 148"/>
                  <a:gd name="f23" fmla="val 79"/>
                  <a:gd name="f24" fmla="val 50"/>
                  <a:gd name="f25" fmla="val 42"/>
                  <a:gd name="f26" fmla="val 35"/>
                  <a:gd name="f27" fmla="val 28"/>
                  <a:gd name="f28" fmla="val 19"/>
                  <a:gd name="f29" fmla="val 9"/>
                  <a:gd name="f30" fmla="val 58"/>
                  <a:gd name="f31" fmla="val 125"/>
                  <a:gd name="f32" fmla="val 80"/>
                  <a:gd name="f33" fmla="val 104"/>
                  <a:gd name="f34" fmla="val 126"/>
                  <a:gd name="f35" fmla="val 120"/>
                  <a:gd name="f36" fmla="val 112"/>
                  <a:gd name="f37" fmla="val 85"/>
                  <a:gd name="f38" fmla="val 106"/>
                  <a:gd name="f39" fmla="val 66"/>
                  <a:gd name="f40" fmla="val 100"/>
                  <a:gd name="f41" fmla="val 94"/>
                  <a:gd name="f42" fmla="val 33"/>
                  <a:gd name="f43" fmla="val 91"/>
                  <a:gd name="f44" fmla="val 22"/>
                  <a:gd name="f45" fmla="val 89"/>
                  <a:gd name="f46" fmla="val 63"/>
                  <a:gd name="f47" fmla="val 73"/>
                  <a:gd name="f48" fmla="val 83"/>
                  <a:gd name="f49" fmla="val 65"/>
                  <a:gd name="f50" fmla="*/ f0 1 190"/>
                  <a:gd name="f51" fmla="*/ f1 1 211"/>
                  <a:gd name="f52" fmla="val f2"/>
                  <a:gd name="f53" fmla="val f3"/>
                  <a:gd name="f54" fmla="val f4"/>
                  <a:gd name="f55" fmla="+- f54 0 f52"/>
                  <a:gd name="f56" fmla="+- f53 0 f52"/>
                  <a:gd name="f57" fmla="*/ f56 1 190"/>
                  <a:gd name="f58" fmla="*/ f55 1 211"/>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90" h="211">
                    <a:moveTo>
                      <a:pt x="f2" y="f4"/>
                    </a:moveTo>
                    <a:cubicBezTo>
                      <a:pt x="f5" y="f6"/>
                      <a:pt x="f7" y="f8"/>
                      <a:pt x="f9" y="f2"/>
                    </a:cubicBezTo>
                    <a:cubicBezTo>
                      <a:pt x="f10" y="f2"/>
                      <a:pt x="f11" y="f2"/>
                      <a:pt x="f12" y="f2"/>
                    </a:cubicBezTo>
                    <a:cubicBezTo>
                      <a:pt x="f13" y="f8"/>
                      <a:pt x="f14" y="f6"/>
                      <a:pt x="f3" y="f4"/>
                    </a:cubicBezTo>
                    <a:cubicBezTo>
                      <a:pt x="f15" y="f4"/>
                      <a:pt x="f16" y="f4"/>
                      <a:pt x="f17" y="f4"/>
                    </a:cubicBezTo>
                    <a:cubicBezTo>
                      <a:pt x="f18" y="f3"/>
                      <a:pt x="f19" y="f20"/>
                      <a:pt x="f21" y="f22"/>
                    </a:cubicBezTo>
                    <a:cubicBezTo>
                      <a:pt x="f12" y="f22"/>
                      <a:pt x="f23" y="f22"/>
                      <a:pt x="f24" y="f22"/>
                    </a:cubicBezTo>
                    <a:cubicBezTo>
                      <a:pt x="f25" y="f20"/>
                      <a:pt x="f26" y="f3"/>
                      <a:pt x="f27" y="f4"/>
                    </a:cubicBezTo>
                    <a:cubicBezTo>
                      <a:pt x="f28" y="f4"/>
                      <a:pt x="f29" y="f4"/>
                      <a:pt x="f2" y="f4"/>
                    </a:cubicBezTo>
                    <a:close/>
                    <a:moveTo>
                      <a:pt x="f30" y="f31"/>
                    </a:moveTo>
                    <a:cubicBezTo>
                      <a:pt x="f32" y="f31"/>
                      <a:pt x="f33" y="f31"/>
                      <a:pt x="f34" y="f31"/>
                    </a:cubicBezTo>
                    <a:cubicBezTo>
                      <a:pt x="f35" y="f33"/>
                      <a:pt x="f36" y="f37"/>
                      <a:pt x="f38" y="f39"/>
                    </a:cubicBezTo>
                    <a:cubicBezTo>
                      <a:pt x="f40" y="f24"/>
                      <a:pt x="f41" y="f42"/>
                      <a:pt x="f43" y="f44"/>
                    </a:cubicBezTo>
                    <a:cubicBezTo>
                      <a:pt x="f45" y="f26"/>
                      <a:pt x="f37" y="f24"/>
                      <a:pt x="f23" y="f46"/>
                    </a:cubicBezTo>
                    <a:cubicBezTo>
                      <a:pt x="f47" y="f48"/>
                      <a:pt x="f49" y="f33"/>
                      <a:pt x="f30" y="f3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0" name="フリーフォーム 259"/>
              <p:cNvSpPr/>
              <p:nvPr/>
            </p:nvSpPr>
            <p:spPr>
              <a:xfrm>
                <a:off x="4501435" y="4627083"/>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1" name="フリーフォーム 260"/>
              <p:cNvSpPr/>
              <p:nvPr/>
            </p:nvSpPr>
            <p:spPr>
              <a:xfrm>
                <a:off x="4577038" y="4627083"/>
                <a:ext cx="23756" cy="99358"/>
              </a:xfrm>
              <a:custGeom>
                <a:avLst/>
                <a:gdLst>
                  <a:gd name="f0" fmla="val w"/>
                  <a:gd name="f1" fmla="val h"/>
                  <a:gd name="f2" fmla="val 0"/>
                  <a:gd name="f3" fmla="val 67"/>
                  <a:gd name="f4" fmla="val 277"/>
                  <a:gd name="f5" fmla="val 18"/>
                  <a:gd name="f6" fmla="val 12"/>
                  <a:gd name="f7" fmla="val 5"/>
                  <a:gd name="f8" fmla="val 27"/>
                  <a:gd name="f9" fmla="val 231"/>
                  <a:gd name="f10" fmla="val 41"/>
                  <a:gd name="f11" fmla="val 184"/>
                  <a:gd name="f12" fmla="val 137"/>
                  <a:gd name="f13" fmla="val 120"/>
                  <a:gd name="f14" fmla="val 39"/>
                  <a:gd name="f15" fmla="val 103"/>
                  <a:gd name="f16" fmla="val 37"/>
                  <a:gd name="f17" fmla="val 85"/>
                  <a:gd name="f18" fmla="val 33"/>
                  <a:gd name="f19" fmla="val 71"/>
                  <a:gd name="f20" fmla="val 28"/>
                  <a:gd name="f21" fmla="val 57"/>
                  <a:gd name="f22" fmla="val 22"/>
                  <a:gd name="f23" fmla="val 42"/>
                  <a:gd name="f24" fmla="val 19"/>
                  <a:gd name="f25" fmla="val 34"/>
                  <a:gd name="f26" fmla="val 20"/>
                  <a:gd name="f27" fmla="val 35"/>
                  <a:gd name="f28" fmla="val 25"/>
                  <a:gd name="f29" fmla="val 47"/>
                  <a:gd name="f30" fmla="val 50"/>
                  <a:gd name="f31" fmla="val 72"/>
                  <a:gd name="f32" fmla="val 64"/>
                  <a:gd name="f33" fmla="val 93"/>
                  <a:gd name="f34" fmla="val 114"/>
                  <a:gd name="f35" fmla="val 164"/>
                  <a:gd name="f36" fmla="val 61"/>
                  <a:gd name="f37" fmla="val 189"/>
                  <a:gd name="f38" fmla="val 53"/>
                  <a:gd name="f39" fmla="val 214"/>
                  <a:gd name="f40" fmla="val 44"/>
                  <a:gd name="f41" fmla="val 237"/>
                  <a:gd name="f42" fmla="val 32"/>
                  <a:gd name="f43" fmla="val 257"/>
                  <a:gd name="f44" fmla="*/ f0 1 67"/>
                  <a:gd name="f45" fmla="*/ f1 1 277"/>
                  <a:gd name="f46" fmla="val f2"/>
                  <a:gd name="f47" fmla="val f3"/>
                  <a:gd name="f48" fmla="val f4"/>
                  <a:gd name="f49" fmla="+- f48 0 f46"/>
                  <a:gd name="f50" fmla="+- f47 0 f46"/>
                  <a:gd name="f51" fmla="*/ f50 1 67"/>
                  <a:gd name="f52" fmla="*/ f49 1 277"/>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7" h="277">
                    <a:moveTo>
                      <a:pt x="f5" y="f4"/>
                    </a:moveTo>
                    <a:cubicBezTo>
                      <a:pt x="f6" y="f4"/>
                      <a:pt x="f7" y="f4"/>
                      <a:pt x="f2" y="f4"/>
                    </a:cubicBezTo>
                    <a:cubicBezTo>
                      <a:pt x="f8" y="f9"/>
                      <a:pt x="f10" y="f11"/>
                      <a:pt x="f10" y="f12"/>
                    </a:cubicBezTo>
                    <a:cubicBezTo>
                      <a:pt x="f10" y="f13"/>
                      <a:pt x="f14" y="f15"/>
                      <a:pt x="f16" y="f17"/>
                    </a:cubicBezTo>
                    <a:cubicBezTo>
                      <a:pt x="f18" y="f19"/>
                      <a:pt x="f20" y="f21"/>
                      <a:pt x="f22" y="f23"/>
                    </a:cubicBezTo>
                    <a:cubicBezTo>
                      <a:pt x="f24" y="f25"/>
                      <a:pt x="f6" y="f26"/>
                      <a:pt x="f2" y="f2"/>
                    </a:cubicBezTo>
                    <a:cubicBezTo>
                      <a:pt x="f7" y="f2"/>
                      <a:pt x="f6" y="f2"/>
                      <a:pt x="f5" y="f2"/>
                    </a:cubicBezTo>
                    <a:cubicBezTo>
                      <a:pt x="f27" y="f28"/>
                      <a:pt x="f29" y="f30"/>
                      <a:pt x="f21" y="f31"/>
                    </a:cubicBezTo>
                    <a:cubicBezTo>
                      <a:pt x="f32" y="f33"/>
                      <a:pt x="f3" y="f34"/>
                      <a:pt x="f3" y="f12"/>
                    </a:cubicBezTo>
                    <a:cubicBezTo>
                      <a:pt x="f3" y="f35"/>
                      <a:pt x="f36" y="f37"/>
                      <a:pt x="f38" y="f39"/>
                    </a:cubicBezTo>
                    <a:cubicBezTo>
                      <a:pt x="f40" y="f41"/>
                      <a:pt x="f42" y="f43"/>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262" name="フリーフォーム 261"/>
            <p:cNvSpPr/>
            <p:nvPr/>
          </p:nvSpPr>
          <p:spPr>
            <a:xfrm>
              <a:off x="4412519" y="4894920"/>
              <a:ext cx="84600" cy="874797"/>
            </a:xfrm>
            <a:custGeom>
              <a:avLst/>
              <a:gdLst>
                <a:gd name="f0" fmla="val w"/>
                <a:gd name="f1" fmla="val h"/>
                <a:gd name="f2" fmla="val 0"/>
                <a:gd name="f3" fmla="val 236"/>
                <a:gd name="f4" fmla="val 2431"/>
                <a:gd name="f5" fmla="val 59"/>
                <a:gd name="f6" fmla="val 608"/>
                <a:gd name="f7" fmla="val 1217"/>
                <a:gd name="f8" fmla="val 1825"/>
                <a:gd name="f9" fmla="val 39"/>
                <a:gd name="f10" fmla="val 20"/>
                <a:gd name="f11" fmla="val 2028"/>
                <a:gd name="f12" fmla="val 79"/>
                <a:gd name="f13" fmla="val 2231"/>
                <a:gd name="f14" fmla="val 118"/>
                <a:gd name="f15" fmla="val 158"/>
                <a:gd name="f16" fmla="val 197"/>
                <a:gd name="f17" fmla="val 216"/>
                <a:gd name="f18" fmla="val 177"/>
                <a:gd name="f19" fmla="val 138"/>
                <a:gd name="f20" fmla="val 99"/>
                <a:gd name="f21" fmla="*/ f0 1 236"/>
                <a:gd name="f22" fmla="*/ f1 1 2431"/>
                <a:gd name="f23" fmla="val f2"/>
                <a:gd name="f24" fmla="val f3"/>
                <a:gd name="f25" fmla="val f4"/>
                <a:gd name="f26" fmla="+- f25 0 f23"/>
                <a:gd name="f27" fmla="+- f24 0 f23"/>
                <a:gd name="f28" fmla="*/ f27 1 236"/>
                <a:gd name="f29" fmla="*/ f26 1 243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36" h="2431">
                  <a:moveTo>
                    <a:pt x="f5" y="f2"/>
                  </a:moveTo>
                  <a:cubicBezTo>
                    <a:pt x="f5" y="f6"/>
                    <a:pt x="f5" y="f7"/>
                    <a:pt x="f5" y="f8"/>
                  </a:cubicBezTo>
                  <a:cubicBezTo>
                    <a:pt x="f9" y="f8"/>
                    <a:pt x="f10" y="f8"/>
                    <a:pt x="f2" y="f8"/>
                  </a:cubicBezTo>
                  <a:cubicBezTo>
                    <a:pt x="f9" y="f11"/>
                    <a:pt x="f12" y="f13"/>
                    <a:pt x="f14" y="f4"/>
                  </a:cubicBezTo>
                  <a:cubicBezTo>
                    <a:pt x="f15" y="f13"/>
                    <a:pt x="f16" y="f11"/>
                    <a:pt x="f3" y="f8"/>
                  </a:cubicBezTo>
                  <a:cubicBezTo>
                    <a:pt x="f17" y="f8"/>
                    <a:pt x="f16" y="f8"/>
                    <a:pt x="f18" y="f8"/>
                  </a:cubicBezTo>
                  <a:cubicBezTo>
                    <a:pt x="f18" y="f7"/>
                    <a:pt x="f18" y="f6"/>
                    <a:pt x="f18" y="f2"/>
                  </a:cubicBezTo>
                  <a:cubicBezTo>
                    <a:pt x="f19" y="f2"/>
                    <a:pt x="f20" y="f2"/>
                    <a:pt x="f5" y="f2"/>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3" name="フリーフォーム 262"/>
            <p:cNvSpPr/>
            <p:nvPr/>
          </p:nvSpPr>
          <p:spPr>
            <a:xfrm>
              <a:off x="4409639" y="3850556"/>
              <a:ext cx="110523" cy="327236"/>
            </a:xfrm>
            <a:custGeom>
              <a:avLst/>
              <a:gdLst>
                <a:gd name="f0" fmla="val w"/>
                <a:gd name="f1" fmla="val h"/>
                <a:gd name="f2" fmla="val 0"/>
                <a:gd name="f3" fmla="val 308"/>
                <a:gd name="f4" fmla="val 910"/>
                <a:gd name="f5" fmla="val 77"/>
                <a:gd name="f6" fmla="val 227"/>
                <a:gd name="f7" fmla="val 454"/>
                <a:gd name="f8" fmla="val 682"/>
                <a:gd name="f9" fmla="val 51"/>
                <a:gd name="f10" fmla="val 26"/>
                <a:gd name="f11" fmla="val 759"/>
                <a:gd name="f12" fmla="val 101"/>
                <a:gd name="f13" fmla="val 833"/>
                <a:gd name="f14" fmla="val 153"/>
                <a:gd name="f15" fmla="val 205"/>
                <a:gd name="f16" fmla="val 256"/>
                <a:gd name="f17" fmla="val 281"/>
                <a:gd name="f18" fmla="val 230"/>
                <a:gd name="f19" fmla="val 179"/>
                <a:gd name="f20" fmla="val 129"/>
                <a:gd name="f21" fmla="*/ f0 1 308"/>
                <a:gd name="f22" fmla="*/ f1 1 910"/>
                <a:gd name="f23" fmla="val f2"/>
                <a:gd name="f24" fmla="val f3"/>
                <a:gd name="f25" fmla="val f4"/>
                <a:gd name="f26" fmla="+- f25 0 f23"/>
                <a:gd name="f27" fmla="+- f24 0 f23"/>
                <a:gd name="f28" fmla="*/ f27 1 308"/>
                <a:gd name="f29" fmla="*/ f26 1 910"/>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308" h="910">
                  <a:moveTo>
                    <a:pt x="f5" y="f2"/>
                  </a:moveTo>
                  <a:cubicBezTo>
                    <a:pt x="f5" y="f6"/>
                    <a:pt x="f5" y="f7"/>
                    <a:pt x="f5" y="f8"/>
                  </a:cubicBezTo>
                  <a:cubicBezTo>
                    <a:pt x="f9" y="f8"/>
                    <a:pt x="f10" y="f8"/>
                    <a:pt x="f2" y="f8"/>
                  </a:cubicBezTo>
                  <a:cubicBezTo>
                    <a:pt x="f9" y="f11"/>
                    <a:pt x="f12" y="f13"/>
                    <a:pt x="f14" y="f4"/>
                  </a:cubicBezTo>
                  <a:cubicBezTo>
                    <a:pt x="f15" y="f13"/>
                    <a:pt x="f16" y="f11"/>
                    <a:pt x="f3" y="f8"/>
                  </a:cubicBezTo>
                  <a:cubicBezTo>
                    <a:pt x="f17" y="f8"/>
                    <a:pt x="f16" y="f8"/>
                    <a:pt x="f18" y="f8"/>
                  </a:cubicBezTo>
                  <a:cubicBezTo>
                    <a:pt x="f18" y="f7"/>
                    <a:pt x="f18" y="f6"/>
                    <a:pt x="f18" y="f2"/>
                  </a:cubicBezTo>
                  <a:cubicBezTo>
                    <a:pt x="f19" y="f2"/>
                    <a:pt x="f20" y="f2"/>
                    <a:pt x="f5" y="f2"/>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264" name="グループ化 263"/>
            <p:cNvGrpSpPr/>
            <p:nvPr/>
          </p:nvGrpSpPr>
          <p:grpSpPr>
            <a:xfrm>
              <a:off x="5170675" y="4212723"/>
              <a:ext cx="1343518" cy="662757"/>
              <a:chOff x="5170675" y="4212723"/>
              <a:chExt cx="1343518" cy="662757"/>
            </a:xfrm>
          </p:grpSpPr>
          <p:sp>
            <p:nvSpPr>
              <p:cNvPr id="265" name="フリーフォーム 264"/>
              <p:cNvSpPr/>
              <p:nvPr/>
            </p:nvSpPr>
            <p:spPr>
              <a:xfrm>
                <a:off x="5170675" y="4212723"/>
                <a:ext cx="1343518" cy="662757"/>
              </a:xfrm>
              <a:custGeom>
                <a:avLst/>
                <a:gdLst>
                  <a:gd name="f0" fmla="val w"/>
                  <a:gd name="f1" fmla="val h"/>
                  <a:gd name="f2" fmla="val 0"/>
                  <a:gd name="f3" fmla="val 3733"/>
                  <a:gd name="f4" fmla="val 1842"/>
                  <a:gd name="f5" fmla="val 1229"/>
                  <a:gd name="f6" fmla="val 615"/>
                  <a:gd name="f7" fmla="val 1245"/>
                  <a:gd name="f8" fmla="val 2488"/>
                  <a:gd name="f9" fmla="*/ f0 1 3733"/>
                  <a:gd name="f10" fmla="*/ f1 1 1842"/>
                  <a:gd name="f11" fmla="val f2"/>
                  <a:gd name="f12" fmla="val f3"/>
                  <a:gd name="f13" fmla="val f4"/>
                  <a:gd name="f14" fmla="+- f13 0 f11"/>
                  <a:gd name="f15" fmla="+- f12 0 f11"/>
                  <a:gd name="f16" fmla="*/ f15 1 3733"/>
                  <a:gd name="f17" fmla="*/ f14 1 1842"/>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3733" h="1842">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6" name="フリーフォーム 265"/>
              <p:cNvSpPr/>
              <p:nvPr/>
            </p:nvSpPr>
            <p:spPr>
              <a:xfrm>
                <a:off x="5557677" y="4385883"/>
                <a:ext cx="8997" cy="75602"/>
              </a:xfrm>
              <a:custGeom>
                <a:avLst/>
                <a:gdLst>
                  <a:gd name="f0" fmla="val w"/>
                  <a:gd name="f1" fmla="val h"/>
                  <a:gd name="f2" fmla="val 0"/>
                  <a:gd name="f3" fmla="val 26"/>
                  <a:gd name="f4" fmla="val 211"/>
                  <a:gd name="f5" fmla="val 140"/>
                  <a:gd name="f6" fmla="val 71"/>
                  <a:gd name="f7" fmla="val 8"/>
                  <a:gd name="f8" fmla="val 18"/>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7" name="フリーフォーム 266"/>
              <p:cNvSpPr/>
              <p:nvPr/>
            </p:nvSpPr>
            <p:spPr>
              <a:xfrm>
                <a:off x="5583244" y="4405323"/>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8" name="フリーフォーム 267"/>
              <p:cNvSpPr/>
              <p:nvPr/>
            </p:nvSpPr>
            <p:spPr>
              <a:xfrm>
                <a:off x="5640119" y="4405323"/>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69" name="フリーフォーム 268"/>
              <p:cNvSpPr/>
              <p:nvPr/>
            </p:nvSpPr>
            <p:spPr>
              <a:xfrm>
                <a:off x="5697361" y="4406402"/>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0" name="フリーフォーム 269"/>
              <p:cNvSpPr/>
              <p:nvPr/>
            </p:nvSpPr>
            <p:spPr>
              <a:xfrm>
                <a:off x="5748476" y="4387675"/>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1" name="フリーフォーム 270"/>
              <p:cNvSpPr/>
              <p:nvPr/>
            </p:nvSpPr>
            <p:spPr>
              <a:xfrm>
                <a:off x="5811844" y="4405323"/>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2" name="フリーフォーム 271"/>
              <p:cNvSpPr/>
              <p:nvPr/>
            </p:nvSpPr>
            <p:spPr>
              <a:xfrm>
                <a:off x="5891396" y="4405323"/>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3" name="フリーフォーム 272"/>
              <p:cNvSpPr/>
              <p:nvPr/>
            </p:nvSpPr>
            <p:spPr>
              <a:xfrm>
                <a:off x="5948281" y="4385883"/>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4" name="フリーフォーム 273"/>
              <p:cNvSpPr/>
              <p:nvPr/>
            </p:nvSpPr>
            <p:spPr>
              <a:xfrm>
                <a:off x="6008403" y="4406402"/>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5" name="フリーフォーム 274"/>
              <p:cNvSpPr/>
              <p:nvPr/>
            </p:nvSpPr>
            <p:spPr>
              <a:xfrm>
                <a:off x="6066001" y="4385883"/>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6" name="フリーフォーム 275"/>
              <p:cNvSpPr/>
              <p:nvPr/>
            </p:nvSpPr>
            <p:spPr>
              <a:xfrm>
                <a:off x="6084719" y="4405323"/>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7" name="フリーフォーム 276"/>
              <p:cNvSpPr/>
              <p:nvPr/>
            </p:nvSpPr>
            <p:spPr>
              <a:xfrm>
                <a:off x="5211723" y="4503237"/>
                <a:ext cx="23756" cy="99358"/>
              </a:xfrm>
              <a:custGeom>
                <a:avLst/>
                <a:gdLst>
                  <a:gd name="f0" fmla="val w"/>
                  <a:gd name="f1" fmla="val h"/>
                  <a:gd name="f2" fmla="val 0"/>
                  <a:gd name="f3" fmla="val 67"/>
                  <a:gd name="f4" fmla="val 277"/>
                  <a:gd name="f5" fmla="val 48"/>
                  <a:gd name="f6" fmla="val 35"/>
                  <a:gd name="f7" fmla="val 257"/>
                  <a:gd name="f8" fmla="val 24"/>
                  <a:gd name="f9" fmla="val 237"/>
                  <a:gd name="f10" fmla="val 14"/>
                  <a:gd name="f11" fmla="val 214"/>
                  <a:gd name="f12" fmla="val 5"/>
                  <a:gd name="f13" fmla="val 189"/>
                  <a:gd name="f14" fmla="val 164"/>
                  <a:gd name="f15" fmla="val 137"/>
                  <a:gd name="f16" fmla="val 114"/>
                  <a:gd name="f17" fmla="val 4"/>
                  <a:gd name="f18" fmla="val 93"/>
                  <a:gd name="f19" fmla="val 11"/>
                  <a:gd name="f20" fmla="val 72"/>
                  <a:gd name="f21" fmla="val 19"/>
                  <a:gd name="f22" fmla="val 50"/>
                  <a:gd name="f23" fmla="val 32"/>
                  <a:gd name="f24" fmla="val 25"/>
                  <a:gd name="f25" fmla="val 55"/>
                  <a:gd name="f26" fmla="val 61"/>
                  <a:gd name="f27" fmla="val 57"/>
                  <a:gd name="f28" fmla="val 20"/>
                  <a:gd name="f29" fmla="val 47"/>
                  <a:gd name="f30" fmla="val 34"/>
                  <a:gd name="f31" fmla="val 45"/>
                  <a:gd name="f32" fmla="val 42"/>
                  <a:gd name="f33" fmla="val 39"/>
                  <a:gd name="f34" fmla="val 70"/>
                  <a:gd name="f35" fmla="val 31"/>
                  <a:gd name="f36" fmla="val 84"/>
                  <a:gd name="f37" fmla="val 27"/>
                  <a:gd name="f38" fmla="val 103"/>
                  <a:gd name="f39" fmla="val 26"/>
                  <a:gd name="f40" fmla="val 120"/>
                  <a:gd name="f41" fmla="val 184"/>
                  <a:gd name="f42" fmla="val 231"/>
                  <a:gd name="f43" fmla="*/ f0 1 67"/>
                  <a:gd name="f44" fmla="*/ f1 1 277"/>
                  <a:gd name="f45" fmla="val f2"/>
                  <a:gd name="f46" fmla="val f3"/>
                  <a:gd name="f47" fmla="val f4"/>
                  <a:gd name="f48" fmla="+- f47 0 f45"/>
                  <a:gd name="f49" fmla="+- f46 0 f45"/>
                  <a:gd name="f50" fmla="*/ f49 1 67"/>
                  <a:gd name="f51" fmla="*/ f48 1 27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67" h="277">
                    <a:moveTo>
                      <a:pt x="f5" y="f4"/>
                    </a:moveTo>
                    <a:cubicBezTo>
                      <a:pt x="f6" y="f7"/>
                      <a:pt x="f8" y="f9"/>
                      <a:pt x="f10" y="f11"/>
                    </a:cubicBezTo>
                    <a:cubicBezTo>
                      <a:pt x="f12" y="f13"/>
                      <a:pt x="f2" y="f14"/>
                      <a:pt x="f2" y="f15"/>
                    </a:cubicBezTo>
                    <a:cubicBezTo>
                      <a:pt x="f2" y="f16"/>
                      <a:pt x="f17" y="f18"/>
                      <a:pt x="f19" y="f20"/>
                    </a:cubicBezTo>
                    <a:cubicBezTo>
                      <a:pt x="f21" y="f22"/>
                      <a:pt x="f23" y="f24"/>
                      <a:pt x="f5" y="f2"/>
                    </a:cubicBezTo>
                    <a:cubicBezTo>
                      <a:pt x="f25" y="f2"/>
                      <a:pt x="f26" y="f2"/>
                      <a:pt x="f3" y="f2"/>
                    </a:cubicBezTo>
                    <a:cubicBezTo>
                      <a:pt x="f27" y="f28"/>
                      <a:pt x="f29" y="f30"/>
                      <a:pt x="f31" y="f32"/>
                    </a:cubicBezTo>
                    <a:cubicBezTo>
                      <a:pt x="f33" y="f27"/>
                      <a:pt x="f6" y="f34"/>
                      <a:pt x="f35" y="f36"/>
                    </a:cubicBezTo>
                    <a:cubicBezTo>
                      <a:pt x="f37" y="f38"/>
                      <a:pt x="f39" y="f40"/>
                      <a:pt x="f39" y="f15"/>
                    </a:cubicBezTo>
                    <a:cubicBezTo>
                      <a:pt x="f39" y="f41"/>
                      <a:pt x="f33" y="f42"/>
                      <a:pt x="f3" y="f4"/>
                    </a:cubicBezTo>
                    <a:cubicBezTo>
                      <a:pt x="f26" y="f4"/>
                      <a:pt x="f25"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8" name="フリーフォーム 277"/>
              <p:cNvSpPr/>
              <p:nvPr/>
            </p:nvSpPr>
            <p:spPr>
              <a:xfrm>
                <a:off x="5243763" y="4524122"/>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79" name="フリーフォーム 278"/>
              <p:cNvSpPr/>
              <p:nvPr/>
            </p:nvSpPr>
            <p:spPr>
              <a:xfrm>
                <a:off x="5294878" y="45241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0" name="フリーフォーム 279"/>
              <p:cNvSpPr/>
              <p:nvPr/>
            </p:nvSpPr>
            <p:spPr>
              <a:xfrm>
                <a:off x="5354644" y="4524122"/>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1" name="フリーフォーム 280"/>
              <p:cNvSpPr/>
              <p:nvPr/>
            </p:nvSpPr>
            <p:spPr>
              <a:xfrm>
                <a:off x="5405759" y="4506117"/>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2" name="フリーフォーム 281"/>
              <p:cNvSpPr/>
              <p:nvPr/>
            </p:nvSpPr>
            <p:spPr>
              <a:xfrm>
                <a:off x="5440323" y="4524122"/>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3" name="フリーフォーム 282"/>
              <p:cNvSpPr/>
              <p:nvPr/>
            </p:nvSpPr>
            <p:spPr>
              <a:xfrm>
                <a:off x="5469474" y="45241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4" name="フリーフォーム 283"/>
              <p:cNvSpPr/>
              <p:nvPr/>
            </p:nvSpPr>
            <p:spPr>
              <a:xfrm>
                <a:off x="5529239" y="4505760"/>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5" name="フリーフォーム 284"/>
              <p:cNvSpPr/>
              <p:nvPr/>
            </p:nvSpPr>
            <p:spPr>
              <a:xfrm>
                <a:off x="5551916" y="4505760"/>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6" name="フリーフォーム 285"/>
              <p:cNvSpPr/>
              <p:nvPr/>
            </p:nvSpPr>
            <p:spPr>
              <a:xfrm>
                <a:off x="5571356" y="4524122"/>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7" name="フリーフォーム 286"/>
              <p:cNvSpPr/>
              <p:nvPr/>
            </p:nvSpPr>
            <p:spPr>
              <a:xfrm>
                <a:off x="5631122" y="4524122"/>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8" name="フリーフォーム 287"/>
              <p:cNvSpPr/>
              <p:nvPr/>
            </p:nvSpPr>
            <p:spPr>
              <a:xfrm>
                <a:off x="5691243" y="4524122"/>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89" name="フリーフォーム 288"/>
              <p:cNvSpPr/>
              <p:nvPr/>
            </p:nvSpPr>
            <p:spPr>
              <a:xfrm>
                <a:off x="5751356" y="4524122"/>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0" name="フリーフォーム 289"/>
              <p:cNvSpPr/>
              <p:nvPr/>
            </p:nvSpPr>
            <p:spPr>
              <a:xfrm>
                <a:off x="5805361" y="4505760"/>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1" name="フリーフォーム 290"/>
              <p:cNvSpPr/>
              <p:nvPr/>
            </p:nvSpPr>
            <p:spPr>
              <a:xfrm>
                <a:off x="5856475" y="4503237"/>
                <a:ext cx="28081" cy="78117"/>
              </a:xfrm>
              <a:custGeom>
                <a:avLst/>
                <a:gdLst>
                  <a:gd name="f0" fmla="val w"/>
                  <a:gd name="f1" fmla="val h"/>
                  <a:gd name="f2" fmla="val 0"/>
                  <a:gd name="f3" fmla="val 79"/>
                  <a:gd name="f4" fmla="val 218"/>
                  <a:gd name="f5" fmla="val 20"/>
                  <a:gd name="f6" fmla="val 146"/>
                  <a:gd name="f7" fmla="val 39"/>
                  <a:gd name="f8" fmla="val 72"/>
                  <a:gd name="f9" fmla="val 59"/>
                  <a:gd name="f10" fmla="val 66"/>
                  <a:gd name="f11" fmla="val 14"/>
                  <a:gd name="f12" fmla="val 6"/>
                  <a:gd name="f13" fmla="*/ f0 1 79"/>
                  <a:gd name="f14" fmla="*/ f1 1 218"/>
                  <a:gd name="f15" fmla="val f2"/>
                  <a:gd name="f16" fmla="val f3"/>
                  <a:gd name="f17" fmla="val f4"/>
                  <a:gd name="f18" fmla="+- f17 0 f15"/>
                  <a:gd name="f19" fmla="+- f16 0 f15"/>
                  <a:gd name="f20" fmla="*/ f19 1 79"/>
                  <a:gd name="f21" fmla="*/ f18 1 218"/>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9" h="218">
                    <a:moveTo>
                      <a:pt x="f2" y="f4"/>
                    </a:moveTo>
                    <a:cubicBezTo>
                      <a:pt x="f5" y="f6"/>
                      <a:pt x="f7" y="f8"/>
                      <a:pt x="f9" y="f2"/>
                    </a:cubicBezTo>
                    <a:cubicBezTo>
                      <a:pt x="f10" y="f2"/>
                      <a:pt x="f8" y="f2"/>
                      <a:pt x="f3" y="f2"/>
                    </a:cubicBezTo>
                    <a:cubicBezTo>
                      <a:pt x="f9" y="f8"/>
                      <a:pt x="f7" y="f6"/>
                      <a:pt x="f5" y="f4"/>
                    </a:cubicBezTo>
                    <a:cubicBezTo>
                      <a:pt x="f11" y="f4"/>
                      <a:pt x="f12"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2" name="フリーフォーム 291"/>
              <p:cNvSpPr/>
              <p:nvPr/>
            </p:nvSpPr>
            <p:spPr>
              <a:xfrm>
                <a:off x="5888159" y="45241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3" name="フリーフォーム 292"/>
              <p:cNvSpPr/>
              <p:nvPr/>
            </p:nvSpPr>
            <p:spPr>
              <a:xfrm>
                <a:off x="5948281" y="4524122"/>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4" name="フリーフォーム 293"/>
              <p:cNvSpPr/>
              <p:nvPr/>
            </p:nvSpPr>
            <p:spPr>
              <a:xfrm>
                <a:off x="6011997" y="4524122"/>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5" name="フリーフォーム 294"/>
              <p:cNvSpPr/>
              <p:nvPr/>
            </p:nvSpPr>
            <p:spPr>
              <a:xfrm>
                <a:off x="6094439" y="45241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6" name="フリーフォーム 295"/>
              <p:cNvSpPr/>
              <p:nvPr/>
            </p:nvSpPr>
            <p:spPr>
              <a:xfrm>
                <a:off x="6154561" y="4524122"/>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7" name="フリーフォーム 296"/>
              <p:cNvSpPr/>
              <p:nvPr/>
            </p:nvSpPr>
            <p:spPr>
              <a:xfrm>
                <a:off x="6212159" y="4505760"/>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8" name="フリーフォーム 297"/>
              <p:cNvSpPr/>
              <p:nvPr/>
            </p:nvSpPr>
            <p:spPr>
              <a:xfrm>
                <a:off x="6227640" y="4506117"/>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299" name="フリーフォーム 298"/>
              <p:cNvSpPr/>
              <p:nvPr/>
            </p:nvSpPr>
            <p:spPr>
              <a:xfrm>
                <a:off x="6259324" y="4524122"/>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0" name="フリーフォーム 299"/>
              <p:cNvSpPr/>
              <p:nvPr/>
            </p:nvSpPr>
            <p:spPr>
              <a:xfrm>
                <a:off x="6317278" y="4524122"/>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1" name="フリーフォーム 300"/>
              <p:cNvSpPr/>
              <p:nvPr/>
            </p:nvSpPr>
            <p:spPr>
              <a:xfrm>
                <a:off x="6351477" y="4505760"/>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2" name="フリーフォーム 301"/>
              <p:cNvSpPr/>
              <p:nvPr/>
            </p:nvSpPr>
            <p:spPr>
              <a:xfrm>
                <a:off x="6373797" y="4524122"/>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3" name="フリーフォーム 302"/>
              <p:cNvSpPr/>
              <p:nvPr/>
            </p:nvSpPr>
            <p:spPr>
              <a:xfrm>
                <a:off x="6427802" y="4524122"/>
                <a:ext cx="46442" cy="78117"/>
              </a:xfrm>
              <a:custGeom>
                <a:avLst/>
                <a:gdLst>
                  <a:gd name="f0" fmla="val w"/>
                  <a:gd name="f1" fmla="val h"/>
                  <a:gd name="f2" fmla="val 0"/>
                  <a:gd name="f3" fmla="val 130"/>
                  <a:gd name="f4" fmla="val 218"/>
                  <a:gd name="f5" fmla="val 5"/>
                  <a:gd name="f6" fmla="val 170"/>
                  <a:gd name="f7" fmla="val 13"/>
                  <a:gd name="f8" fmla="val 21"/>
                  <a:gd name="f9" fmla="val 171"/>
                  <a:gd name="f10" fmla="val 28"/>
                  <a:gd name="f11" fmla="val 172"/>
                  <a:gd name="f12" fmla="val 30"/>
                  <a:gd name="f13" fmla="val 181"/>
                  <a:gd name="f14" fmla="val 33"/>
                  <a:gd name="f15" fmla="val 185"/>
                  <a:gd name="f16" fmla="val 37"/>
                  <a:gd name="f17" fmla="val 190"/>
                  <a:gd name="f18" fmla="val 44"/>
                  <a:gd name="f19" fmla="val 194"/>
                  <a:gd name="f20" fmla="val 52"/>
                  <a:gd name="f21" fmla="val 196"/>
                  <a:gd name="f22" fmla="val 63"/>
                  <a:gd name="f23" fmla="val 74"/>
                  <a:gd name="f24" fmla="val 84"/>
                  <a:gd name="f25" fmla="val 90"/>
                  <a:gd name="f26" fmla="val 96"/>
                  <a:gd name="f27" fmla="val 184"/>
                  <a:gd name="f28" fmla="val 100"/>
                  <a:gd name="f29" fmla="val 179"/>
                  <a:gd name="f30" fmla="val 103"/>
                  <a:gd name="f31" fmla="val 104"/>
                  <a:gd name="f32" fmla="val 164"/>
                  <a:gd name="f33" fmla="val 153"/>
                  <a:gd name="f34" fmla="val 136"/>
                  <a:gd name="f35" fmla="val 93"/>
                  <a:gd name="f36" fmla="val 150"/>
                  <a:gd name="f37" fmla="val 79"/>
                  <a:gd name="f38" fmla="val 157"/>
                  <a:gd name="f39" fmla="val 64"/>
                  <a:gd name="f40" fmla="val 27"/>
                  <a:gd name="f41" fmla="val 149"/>
                  <a:gd name="f42" fmla="val 17"/>
                  <a:gd name="f43" fmla="val 133"/>
                  <a:gd name="f44" fmla="val 7"/>
                  <a:gd name="f45" fmla="val 117"/>
                  <a:gd name="f46" fmla="val 80"/>
                  <a:gd name="f47" fmla="val 2"/>
                  <a:gd name="f48" fmla="val 51"/>
                  <a:gd name="f49" fmla="val 38"/>
                  <a:gd name="f50" fmla="val 12"/>
                  <a:gd name="f51" fmla="val 25"/>
                  <a:gd name="f52" fmla="val 20"/>
                  <a:gd name="f53" fmla="val 9"/>
                  <a:gd name="f54" fmla="val 40"/>
                  <a:gd name="f55" fmla="val 1"/>
                  <a:gd name="f56" fmla="val 107"/>
                  <a:gd name="f57" fmla="val 22"/>
                  <a:gd name="f58" fmla="val 4"/>
                  <a:gd name="f59" fmla="val 114"/>
                  <a:gd name="f60" fmla="val 122"/>
                  <a:gd name="f61" fmla="val 48"/>
                  <a:gd name="f62" fmla="val 92"/>
                  <a:gd name="f63" fmla="val 158"/>
                  <a:gd name="f64" fmla="val 126"/>
                  <a:gd name="f65" fmla="val 176"/>
                  <a:gd name="f66" fmla="val 186"/>
                  <a:gd name="f67" fmla="val 118"/>
                  <a:gd name="f68" fmla="val 110"/>
                  <a:gd name="f69" fmla="val 204"/>
                  <a:gd name="f70" fmla="val 210"/>
                  <a:gd name="f71" fmla="val 216"/>
                  <a:gd name="f72" fmla="val 78"/>
                  <a:gd name="f73" fmla="val 46"/>
                  <a:gd name="f74" fmla="val 31"/>
                  <a:gd name="f75" fmla="val 214"/>
                  <a:gd name="f76" fmla="val 207"/>
                  <a:gd name="f77" fmla="val 197"/>
                  <a:gd name="f78" fmla="val 26"/>
                  <a:gd name="f79" fmla="val 97"/>
                  <a:gd name="f80" fmla="val 112"/>
                  <a:gd name="f81" fmla="val 132"/>
                  <a:gd name="f82" fmla="val 54"/>
                  <a:gd name="f83" fmla="val 135"/>
                  <a:gd name="f84" fmla="val 66"/>
                  <a:gd name="f85" fmla="val 87"/>
                  <a:gd name="f86" fmla="val 94"/>
                  <a:gd name="f87" fmla="val 101"/>
                  <a:gd name="f88" fmla="val 61"/>
                  <a:gd name="f89" fmla="val 45"/>
                  <a:gd name="f90" fmla="val 35"/>
                  <a:gd name="f91" fmla="val 85"/>
                  <a:gd name="f92" fmla="val 77"/>
                  <a:gd name="f93" fmla="val 55"/>
                  <a:gd name="f94" fmla="val 29"/>
                  <a:gd name="f95" fmla="val 43"/>
                  <a:gd name="f96" fmla="val 59"/>
                  <a:gd name="f97" fmla="*/ f0 1 130"/>
                  <a:gd name="f98" fmla="*/ f1 1 218"/>
                  <a:gd name="f99" fmla="val f2"/>
                  <a:gd name="f100" fmla="val f3"/>
                  <a:gd name="f101" fmla="val f4"/>
                  <a:gd name="f102" fmla="+- f101 0 f99"/>
                  <a:gd name="f103" fmla="+- f100 0 f99"/>
                  <a:gd name="f104" fmla="*/ f103 1 130"/>
                  <a:gd name="f105" fmla="*/ f102 1 218"/>
                  <a:gd name="f106" fmla="*/ f99 1 f104"/>
                  <a:gd name="f107" fmla="*/ f100 1 f104"/>
                  <a:gd name="f108" fmla="*/ f99 1 f105"/>
                  <a:gd name="f109" fmla="*/ f101 1 f105"/>
                  <a:gd name="f110" fmla="*/ f106 f97 1"/>
                  <a:gd name="f111" fmla="*/ f107 f97 1"/>
                  <a:gd name="f112" fmla="*/ f109 f98 1"/>
                  <a:gd name="f113" fmla="*/ f108 f98 1"/>
                </a:gdLst>
                <a:ahLst/>
                <a:cxnLst>
                  <a:cxn ang="3cd4">
                    <a:pos x="hc" y="t"/>
                  </a:cxn>
                  <a:cxn ang="0">
                    <a:pos x="r" y="vc"/>
                  </a:cxn>
                  <a:cxn ang="cd4">
                    <a:pos x="hc" y="b"/>
                  </a:cxn>
                  <a:cxn ang="cd2">
                    <a:pos x="l" y="vc"/>
                  </a:cxn>
                </a:cxnLst>
                <a:rect l="f110" t="f113" r="f111" b="f112"/>
                <a:pathLst>
                  <a:path w="130" h="218">
                    <a:moveTo>
                      <a:pt x="f5" y="f6"/>
                    </a:moveTo>
                    <a:cubicBezTo>
                      <a:pt x="f7" y="f6"/>
                      <a:pt x="f8" y="f9"/>
                      <a:pt x="f10" y="f11"/>
                    </a:cubicBezTo>
                    <a:cubicBezTo>
                      <a:pt x="f12" y="f13"/>
                      <a:pt x="f14" y="f15"/>
                      <a:pt x="f16" y="f17"/>
                    </a:cubicBezTo>
                    <a:cubicBezTo>
                      <a:pt x="f18" y="f19"/>
                      <a:pt x="f20" y="f21"/>
                      <a:pt x="f22" y="f21"/>
                    </a:cubicBezTo>
                    <a:cubicBezTo>
                      <a:pt x="f23" y="f21"/>
                      <a:pt x="f24" y="f19"/>
                      <a:pt x="f25" y="f17"/>
                    </a:cubicBezTo>
                    <a:cubicBezTo>
                      <a:pt x="f26" y="f27"/>
                      <a:pt x="f28" y="f29"/>
                      <a:pt x="f30" y="f6"/>
                    </a:cubicBezTo>
                    <a:cubicBezTo>
                      <a:pt x="f31" y="f32"/>
                      <a:pt x="f31" y="f33"/>
                      <a:pt x="f31" y="f34"/>
                    </a:cubicBezTo>
                    <a:cubicBezTo>
                      <a:pt x="f35" y="f36"/>
                      <a:pt x="f37" y="f38"/>
                      <a:pt x="f39" y="f38"/>
                    </a:cubicBezTo>
                    <a:cubicBezTo>
                      <a:pt x="f18" y="f38"/>
                      <a:pt x="f40" y="f41"/>
                      <a:pt x="f42" y="f43"/>
                    </a:cubicBezTo>
                    <a:cubicBezTo>
                      <a:pt x="f44" y="f45"/>
                      <a:pt x="f2" y="f28"/>
                      <a:pt x="f2" y="f46"/>
                    </a:cubicBezTo>
                    <a:cubicBezTo>
                      <a:pt x="f2" y="f39"/>
                      <a:pt x="f47" y="f48"/>
                      <a:pt x="f44" y="f49"/>
                    </a:cubicBezTo>
                    <a:cubicBezTo>
                      <a:pt x="f50" y="f51"/>
                      <a:pt x="f52" y="f42"/>
                      <a:pt x="f12" y="f53"/>
                    </a:cubicBezTo>
                    <a:cubicBezTo>
                      <a:pt x="f54" y="f55"/>
                      <a:pt x="f48" y="f2"/>
                      <a:pt x="f39" y="f2"/>
                    </a:cubicBezTo>
                    <a:cubicBezTo>
                      <a:pt x="f46" y="f2"/>
                      <a:pt x="f26" y="f44"/>
                      <a:pt x="f56" y="f57"/>
                    </a:cubicBezTo>
                    <a:cubicBezTo>
                      <a:pt x="f56" y="f42"/>
                      <a:pt x="f56" y="f53"/>
                      <a:pt x="f56" y="f58"/>
                    </a:cubicBezTo>
                    <a:cubicBezTo>
                      <a:pt x="f59" y="f58"/>
                      <a:pt x="f60" y="f58"/>
                      <a:pt x="f3" y="f58"/>
                    </a:cubicBezTo>
                    <a:cubicBezTo>
                      <a:pt x="f3" y="f61"/>
                      <a:pt x="f3" y="f62"/>
                      <a:pt x="f3" y="f34"/>
                    </a:cubicBezTo>
                    <a:cubicBezTo>
                      <a:pt x="f3" y="f63"/>
                      <a:pt x="f64" y="f65"/>
                      <a:pt x="f60" y="f66"/>
                    </a:cubicBezTo>
                    <a:cubicBezTo>
                      <a:pt x="f67" y="f21"/>
                      <a:pt x="f68" y="f69"/>
                      <a:pt x="f28" y="f70"/>
                    </a:cubicBezTo>
                    <a:cubicBezTo>
                      <a:pt x="f25" y="f71"/>
                      <a:pt x="f72" y="f4"/>
                      <a:pt x="f22" y="f4"/>
                    </a:cubicBezTo>
                    <a:cubicBezTo>
                      <a:pt x="f73" y="f4"/>
                      <a:pt x="f74" y="f75"/>
                      <a:pt x="f52" y="f76"/>
                    </a:cubicBezTo>
                    <a:cubicBezTo>
                      <a:pt x="f53" y="f77"/>
                      <a:pt x="f5" y="f15"/>
                      <a:pt x="f5" y="f6"/>
                    </a:cubicBezTo>
                    <a:close/>
                    <a:moveTo>
                      <a:pt x="f78" y="f72"/>
                    </a:moveTo>
                    <a:cubicBezTo>
                      <a:pt x="f78" y="f79"/>
                      <a:pt x="f10" y="f80"/>
                      <a:pt x="f16" y="f60"/>
                    </a:cubicBezTo>
                    <a:cubicBezTo>
                      <a:pt x="f73" y="f81"/>
                      <a:pt x="f82" y="f83"/>
                      <a:pt x="f84" y="f83"/>
                    </a:cubicBezTo>
                    <a:cubicBezTo>
                      <a:pt x="f72" y="f83"/>
                      <a:pt x="f85" y="f3"/>
                      <a:pt x="f86" y="f60"/>
                    </a:cubicBezTo>
                    <a:cubicBezTo>
                      <a:pt x="f87" y="f59"/>
                      <a:pt x="f56" y="f79"/>
                      <a:pt x="f56" y="f37"/>
                    </a:cubicBezTo>
                    <a:cubicBezTo>
                      <a:pt x="f56" y="f88"/>
                      <a:pt x="f30" y="f89"/>
                      <a:pt x="f86" y="f90"/>
                    </a:cubicBezTo>
                    <a:cubicBezTo>
                      <a:pt x="f91" y="f51"/>
                      <a:pt x="f92" y="f8"/>
                      <a:pt x="f84" y="f8"/>
                    </a:cubicBezTo>
                    <a:cubicBezTo>
                      <a:pt x="f93" y="f8"/>
                      <a:pt x="f89" y="f40"/>
                      <a:pt x="f16" y="f90"/>
                    </a:cubicBezTo>
                    <a:cubicBezTo>
                      <a:pt x="f94" y="f95"/>
                      <a:pt x="f78" y="f96"/>
                      <a:pt x="f78" y="f72"/>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4" name="フリーフォーム 303"/>
              <p:cNvSpPr/>
              <p:nvPr/>
            </p:nvSpPr>
            <p:spPr>
              <a:xfrm>
                <a:off x="5716801" y="4625638"/>
                <a:ext cx="68040" cy="75602"/>
              </a:xfrm>
              <a:custGeom>
                <a:avLst/>
                <a:gdLst>
                  <a:gd name="f0" fmla="val w"/>
                  <a:gd name="f1" fmla="val h"/>
                  <a:gd name="f2" fmla="val 0"/>
                  <a:gd name="f3" fmla="val 190"/>
                  <a:gd name="f4" fmla="val 211"/>
                  <a:gd name="f5" fmla="val 26"/>
                  <a:gd name="f6" fmla="val 140"/>
                  <a:gd name="f7" fmla="val 51"/>
                  <a:gd name="f8" fmla="val 71"/>
                  <a:gd name="f9" fmla="val 78"/>
                  <a:gd name="f10" fmla="val 87"/>
                  <a:gd name="f11" fmla="val 98"/>
                  <a:gd name="f12" fmla="val 107"/>
                  <a:gd name="f13" fmla="val 135"/>
                  <a:gd name="f14" fmla="val 163"/>
                  <a:gd name="f15" fmla="val 179"/>
                  <a:gd name="f16" fmla="val 169"/>
                  <a:gd name="f17" fmla="val 159"/>
                  <a:gd name="f18" fmla="val 152"/>
                  <a:gd name="f19" fmla="val 143"/>
                  <a:gd name="f20" fmla="val 170"/>
                  <a:gd name="f21" fmla="val 136"/>
                  <a:gd name="f22" fmla="val 148"/>
                  <a:gd name="f23" fmla="val 79"/>
                  <a:gd name="f24" fmla="val 50"/>
                  <a:gd name="f25" fmla="val 42"/>
                  <a:gd name="f26" fmla="val 35"/>
                  <a:gd name="f27" fmla="val 28"/>
                  <a:gd name="f28" fmla="val 19"/>
                  <a:gd name="f29" fmla="val 9"/>
                  <a:gd name="f30" fmla="val 58"/>
                  <a:gd name="f31" fmla="val 125"/>
                  <a:gd name="f32" fmla="val 80"/>
                  <a:gd name="f33" fmla="val 104"/>
                  <a:gd name="f34" fmla="val 126"/>
                  <a:gd name="f35" fmla="val 120"/>
                  <a:gd name="f36" fmla="val 112"/>
                  <a:gd name="f37" fmla="val 85"/>
                  <a:gd name="f38" fmla="val 106"/>
                  <a:gd name="f39" fmla="val 66"/>
                  <a:gd name="f40" fmla="val 100"/>
                  <a:gd name="f41" fmla="val 94"/>
                  <a:gd name="f42" fmla="val 33"/>
                  <a:gd name="f43" fmla="val 91"/>
                  <a:gd name="f44" fmla="val 22"/>
                  <a:gd name="f45" fmla="val 89"/>
                  <a:gd name="f46" fmla="val 63"/>
                  <a:gd name="f47" fmla="val 73"/>
                  <a:gd name="f48" fmla="val 83"/>
                  <a:gd name="f49" fmla="val 65"/>
                  <a:gd name="f50" fmla="*/ f0 1 190"/>
                  <a:gd name="f51" fmla="*/ f1 1 211"/>
                  <a:gd name="f52" fmla="val f2"/>
                  <a:gd name="f53" fmla="val f3"/>
                  <a:gd name="f54" fmla="val f4"/>
                  <a:gd name="f55" fmla="+- f54 0 f52"/>
                  <a:gd name="f56" fmla="+- f53 0 f52"/>
                  <a:gd name="f57" fmla="*/ f56 1 190"/>
                  <a:gd name="f58" fmla="*/ f55 1 211"/>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90" h="211">
                    <a:moveTo>
                      <a:pt x="f2" y="f4"/>
                    </a:moveTo>
                    <a:cubicBezTo>
                      <a:pt x="f5" y="f6"/>
                      <a:pt x="f7" y="f8"/>
                      <a:pt x="f9" y="f2"/>
                    </a:cubicBezTo>
                    <a:cubicBezTo>
                      <a:pt x="f10" y="f2"/>
                      <a:pt x="f11" y="f2"/>
                      <a:pt x="f12" y="f2"/>
                    </a:cubicBezTo>
                    <a:cubicBezTo>
                      <a:pt x="f13" y="f8"/>
                      <a:pt x="f14" y="f6"/>
                      <a:pt x="f3" y="f4"/>
                    </a:cubicBezTo>
                    <a:cubicBezTo>
                      <a:pt x="f15" y="f4"/>
                      <a:pt x="f16" y="f4"/>
                      <a:pt x="f17" y="f4"/>
                    </a:cubicBezTo>
                    <a:cubicBezTo>
                      <a:pt x="f18" y="f3"/>
                      <a:pt x="f19" y="f20"/>
                      <a:pt x="f21" y="f22"/>
                    </a:cubicBezTo>
                    <a:cubicBezTo>
                      <a:pt x="f12" y="f22"/>
                      <a:pt x="f23" y="f22"/>
                      <a:pt x="f24" y="f22"/>
                    </a:cubicBezTo>
                    <a:cubicBezTo>
                      <a:pt x="f25" y="f20"/>
                      <a:pt x="f26" y="f3"/>
                      <a:pt x="f27" y="f4"/>
                    </a:cubicBezTo>
                    <a:cubicBezTo>
                      <a:pt x="f28" y="f4"/>
                      <a:pt x="f29" y="f4"/>
                      <a:pt x="f2" y="f4"/>
                    </a:cubicBezTo>
                    <a:close/>
                    <a:moveTo>
                      <a:pt x="f30" y="f31"/>
                    </a:moveTo>
                    <a:cubicBezTo>
                      <a:pt x="f32" y="f31"/>
                      <a:pt x="f33" y="f31"/>
                      <a:pt x="f34" y="f31"/>
                    </a:cubicBezTo>
                    <a:cubicBezTo>
                      <a:pt x="f35" y="f33"/>
                      <a:pt x="f36" y="f37"/>
                      <a:pt x="f38" y="f39"/>
                    </a:cubicBezTo>
                    <a:cubicBezTo>
                      <a:pt x="f40" y="f24"/>
                      <a:pt x="f41" y="f42"/>
                      <a:pt x="f43" y="f44"/>
                    </a:cubicBezTo>
                    <a:cubicBezTo>
                      <a:pt x="f45" y="f26"/>
                      <a:pt x="f37" y="f24"/>
                      <a:pt x="f23" y="f46"/>
                    </a:cubicBezTo>
                    <a:cubicBezTo>
                      <a:pt x="f47" y="f48"/>
                      <a:pt x="f49" y="f33"/>
                      <a:pt x="f30" y="f3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5" name="フリーフォーム 304"/>
              <p:cNvSpPr/>
              <p:nvPr/>
            </p:nvSpPr>
            <p:spPr>
              <a:xfrm>
                <a:off x="5793482" y="4625638"/>
                <a:ext cx="60121" cy="75602"/>
              </a:xfrm>
              <a:custGeom>
                <a:avLst/>
                <a:gdLst>
                  <a:gd name="f0" fmla="val 180"/>
                  <a:gd name="f1" fmla="val w"/>
                  <a:gd name="f2" fmla="val h"/>
                  <a:gd name="f3" fmla="val 0"/>
                  <a:gd name="f4" fmla="val 168"/>
                  <a:gd name="f5" fmla="val 211"/>
                  <a:gd name="f6" fmla="val 140"/>
                  <a:gd name="f7" fmla="val 71"/>
                  <a:gd name="f8" fmla="val 24"/>
                  <a:gd name="f9" fmla="val 47"/>
                  <a:gd name="f10" fmla="val 70"/>
                  <a:gd name="f11" fmla="val 86"/>
                  <a:gd name="f12" fmla="val 98"/>
                  <a:gd name="f13" fmla="val 1"/>
                  <a:gd name="f14" fmla="val 106"/>
                  <a:gd name="f15" fmla="val 4"/>
                  <a:gd name="f16" fmla="val 118"/>
                  <a:gd name="f17" fmla="val 5"/>
                  <a:gd name="f18" fmla="val 127"/>
                  <a:gd name="f19" fmla="val 11"/>
                  <a:gd name="f20" fmla="val 136"/>
                  <a:gd name="f21" fmla="val 18"/>
                  <a:gd name="f22" fmla="val 146"/>
                  <a:gd name="f23" fmla="val 27"/>
                  <a:gd name="f24" fmla="val 155"/>
                  <a:gd name="f25" fmla="val 39"/>
                  <a:gd name="f26" fmla="val 161"/>
                  <a:gd name="f27" fmla="val 54"/>
                  <a:gd name="f28" fmla="val 167"/>
                  <a:gd name="f29" fmla="val 69"/>
                  <a:gd name="f30" fmla="val 85"/>
                  <a:gd name="f31" fmla="val 104"/>
                  <a:gd name="f32" fmla="val 120"/>
                  <a:gd name="f33" fmla="val 166"/>
                  <a:gd name="f34" fmla="val 135"/>
                  <a:gd name="f35" fmla="val 163"/>
                  <a:gd name="f36" fmla="val 148"/>
                  <a:gd name="f37" fmla="val 160"/>
                  <a:gd name="f38" fmla="val 153"/>
                  <a:gd name="f39" fmla="val 170"/>
                  <a:gd name="f40" fmla="val 149"/>
                  <a:gd name="f41" fmla="val 178"/>
                  <a:gd name="f42" fmla="val 145"/>
                  <a:gd name="f43" fmla="val 186"/>
                  <a:gd name="f44" fmla="val 137"/>
                  <a:gd name="f45" fmla="val 191"/>
                  <a:gd name="f46" fmla="val 130"/>
                  <a:gd name="f47" fmla="val 196"/>
                  <a:gd name="f48" fmla="val 123"/>
                  <a:gd name="f49" fmla="val 201"/>
                  <a:gd name="f50" fmla="val 116"/>
                  <a:gd name="f51" fmla="val 205"/>
                  <a:gd name="f52" fmla="val 208"/>
                  <a:gd name="f53" fmla="val 96"/>
                  <a:gd name="f54" fmla="val 73"/>
                  <a:gd name="f55" fmla="val 48"/>
                  <a:gd name="f56" fmla="val 25"/>
                  <a:gd name="f57" fmla="val 26"/>
                  <a:gd name="f58" fmla="val 41"/>
                  <a:gd name="f59" fmla="val 57"/>
                  <a:gd name="f60" fmla="val 83"/>
                  <a:gd name="f61" fmla="val 94"/>
                  <a:gd name="f62" fmla="val 184"/>
                  <a:gd name="f63" fmla="val 101"/>
                  <a:gd name="f64" fmla="val 182"/>
                  <a:gd name="f65" fmla="val 108"/>
                  <a:gd name="f66" fmla="val 176"/>
                  <a:gd name="f67" fmla="val 171"/>
                  <a:gd name="f68" fmla="val 126"/>
                  <a:gd name="f69" fmla="val 164"/>
                  <a:gd name="f70" fmla="val 131"/>
                  <a:gd name="f71" fmla="val 156"/>
                  <a:gd name="f72" fmla="val 139"/>
                  <a:gd name="f73" fmla="val 134"/>
                  <a:gd name="f74" fmla="val 65"/>
                  <a:gd name="f75" fmla="val 53"/>
                  <a:gd name="f76" fmla="val 114"/>
                  <a:gd name="f77" fmla="val 33"/>
                  <a:gd name="f78" fmla="val 30"/>
                  <a:gd name="f79" fmla="val 97"/>
                  <a:gd name="f80" fmla="val 55"/>
                  <a:gd name="f81" fmla="val 80"/>
                  <a:gd name="f82" fmla="val 132"/>
                  <a:gd name="f83" fmla="*/ f1 1 168"/>
                  <a:gd name="f84" fmla="*/ f2 1 211"/>
                  <a:gd name="f85" fmla="val f3"/>
                  <a:gd name="f86" fmla="val f4"/>
                  <a:gd name="f87" fmla="val f5"/>
                  <a:gd name="f88" fmla="+- f87 0 f85"/>
                  <a:gd name="f89" fmla="+- f86 0 f85"/>
                  <a:gd name="f90" fmla="*/ f89 1 168"/>
                  <a:gd name="f91" fmla="*/ f88 1 211"/>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168" h="211">
                    <a:moveTo>
                      <a:pt x="f3" y="f5"/>
                    </a:moveTo>
                    <a:cubicBezTo>
                      <a:pt x="f3" y="f6"/>
                      <a:pt x="f3" y="f7"/>
                      <a:pt x="f3" y="f3"/>
                    </a:cubicBezTo>
                    <a:cubicBezTo>
                      <a:pt x="f8" y="f3"/>
                      <a:pt x="f9" y="f3"/>
                      <a:pt x="f10" y="f3"/>
                    </a:cubicBezTo>
                    <a:cubicBezTo>
                      <a:pt x="f11" y="f3"/>
                      <a:pt x="f12" y="f13"/>
                      <a:pt x="f14" y="f15"/>
                    </a:cubicBezTo>
                    <a:cubicBezTo>
                      <a:pt x="f16" y="f17"/>
                      <a:pt x="f18" y="f19"/>
                      <a:pt x="f20" y="f21"/>
                    </a:cubicBezTo>
                    <a:cubicBezTo>
                      <a:pt x="f22" y="f23"/>
                      <a:pt x="f24" y="f25"/>
                      <a:pt x="f26" y="f27"/>
                    </a:cubicBezTo>
                    <a:cubicBezTo>
                      <a:pt x="f28" y="f29"/>
                      <a:pt x="f4" y="f30"/>
                      <a:pt x="f4" y="f31"/>
                    </a:cubicBezTo>
                    <a:cubicBezTo>
                      <a:pt x="f4" y="f32"/>
                      <a:pt x="f33" y="f34"/>
                      <a:pt x="f35" y="f36"/>
                    </a:cubicBezTo>
                    <a:cubicBezTo>
                      <a:pt x="f37" y="f26"/>
                      <a:pt x="f38" y="f39"/>
                      <a:pt x="f40" y="f41"/>
                    </a:cubicBezTo>
                    <a:cubicBezTo>
                      <a:pt x="f42" y="f43"/>
                      <a:pt x="f44" y="f45"/>
                      <a:pt x="f46" y="f47"/>
                    </a:cubicBezTo>
                    <a:cubicBezTo>
                      <a:pt x="f48" y="f49"/>
                      <a:pt x="f50" y="f51"/>
                      <a:pt x="f14" y="f52"/>
                    </a:cubicBezTo>
                    <a:cubicBezTo>
                      <a:pt x="f53" y="f5"/>
                      <a:pt x="f11" y="f5"/>
                      <a:pt x="f54" y="f5"/>
                    </a:cubicBezTo>
                    <a:cubicBezTo>
                      <a:pt x="f55" y="f5"/>
                      <a:pt x="f56" y="f5"/>
                      <a:pt x="f3" y="f5"/>
                    </a:cubicBezTo>
                    <a:close/>
                    <a:moveTo>
                      <a:pt x="f57" y="f43"/>
                    </a:moveTo>
                    <a:cubicBezTo>
                      <a:pt x="f58" y="f43"/>
                      <a:pt x="f59" y="f43"/>
                      <a:pt x="f10" y="f43"/>
                    </a:cubicBezTo>
                    <a:cubicBezTo>
                      <a:pt x="f60" y="f43"/>
                      <a:pt x="f61" y="f62"/>
                      <a:pt x="f63" y="f64"/>
                    </a:cubicBezTo>
                    <a:cubicBezTo>
                      <a:pt x="f65" y="f0"/>
                      <a:pt x="f50" y="f66"/>
                      <a:pt x="f32" y="f67"/>
                    </a:cubicBezTo>
                    <a:cubicBezTo>
                      <a:pt x="f68" y="f69"/>
                      <a:pt x="f70" y="f71"/>
                      <a:pt x="f34" y="f42"/>
                    </a:cubicBezTo>
                    <a:cubicBezTo>
                      <a:pt x="f72" y="f73"/>
                      <a:pt x="f6" y="f32"/>
                      <a:pt x="f6" y="f31"/>
                    </a:cubicBezTo>
                    <a:cubicBezTo>
                      <a:pt x="f6" y="f60"/>
                      <a:pt x="f44" y="f74"/>
                      <a:pt x="f46" y="f75"/>
                    </a:cubicBezTo>
                    <a:cubicBezTo>
                      <a:pt x="f48" y="f58"/>
                      <a:pt x="f76" y="f77"/>
                      <a:pt x="f31" y="f78"/>
                    </a:cubicBezTo>
                    <a:cubicBezTo>
                      <a:pt x="f79" y="f23"/>
                      <a:pt x="f30" y="f57"/>
                      <a:pt x="f10" y="f57"/>
                    </a:cubicBezTo>
                    <a:cubicBezTo>
                      <a:pt x="f80" y="f57"/>
                      <a:pt x="f58" y="f57"/>
                      <a:pt x="f57" y="f57"/>
                    </a:cubicBezTo>
                    <a:cubicBezTo>
                      <a:pt x="f57" y="f81"/>
                      <a:pt x="f57" y="f82"/>
                      <a:pt x="f57" y="f4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6" name="フリーフォーム 305"/>
              <p:cNvSpPr/>
              <p:nvPr/>
            </p:nvSpPr>
            <p:spPr>
              <a:xfrm>
                <a:off x="5865839" y="4622035"/>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07" name="フリーフォーム 306"/>
              <p:cNvSpPr/>
              <p:nvPr/>
            </p:nvSpPr>
            <p:spPr>
              <a:xfrm>
                <a:off x="5938918" y="4622035"/>
                <a:ext cx="23756" cy="99358"/>
              </a:xfrm>
              <a:custGeom>
                <a:avLst/>
                <a:gdLst>
                  <a:gd name="f0" fmla="val w"/>
                  <a:gd name="f1" fmla="val h"/>
                  <a:gd name="f2" fmla="val 0"/>
                  <a:gd name="f3" fmla="val 67"/>
                  <a:gd name="f4" fmla="val 277"/>
                  <a:gd name="f5" fmla="val 18"/>
                  <a:gd name="f6" fmla="val 12"/>
                  <a:gd name="f7" fmla="val 5"/>
                  <a:gd name="f8" fmla="val 27"/>
                  <a:gd name="f9" fmla="val 231"/>
                  <a:gd name="f10" fmla="val 41"/>
                  <a:gd name="f11" fmla="val 184"/>
                  <a:gd name="f12" fmla="val 137"/>
                  <a:gd name="f13" fmla="val 120"/>
                  <a:gd name="f14" fmla="val 39"/>
                  <a:gd name="f15" fmla="val 103"/>
                  <a:gd name="f16" fmla="val 37"/>
                  <a:gd name="f17" fmla="val 85"/>
                  <a:gd name="f18" fmla="val 33"/>
                  <a:gd name="f19" fmla="val 71"/>
                  <a:gd name="f20" fmla="val 28"/>
                  <a:gd name="f21" fmla="val 57"/>
                  <a:gd name="f22" fmla="val 22"/>
                  <a:gd name="f23" fmla="val 42"/>
                  <a:gd name="f24" fmla="val 19"/>
                  <a:gd name="f25" fmla="val 34"/>
                  <a:gd name="f26" fmla="val 20"/>
                  <a:gd name="f27" fmla="val 35"/>
                  <a:gd name="f28" fmla="val 25"/>
                  <a:gd name="f29" fmla="val 47"/>
                  <a:gd name="f30" fmla="val 50"/>
                  <a:gd name="f31" fmla="val 72"/>
                  <a:gd name="f32" fmla="val 64"/>
                  <a:gd name="f33" fmla="val 93"/>
                  <a:gd name="f34" fmla="val 114"/>
                  <a:gd name="f35" fmla="val 164"/>
                  <a:gd name="f36" fmla="val 61"/>
                  <a:gd name="f37" fmla="val 189"/>
                  <a:gd name="f38" fmla="val 53"/>
                  <a:gd name="f39" fmla="val 214"/>
                  <a:gd name="f40" fmla="val 44"/>
                  <a:gd name="f41" fmla="val 237"/>
                  <a:gd name="f42" fmla="val 32"/>
                  <a:gd name="f43" fmla="val 257"/>
                  <a:gd name="f44" fmla="*/ f0 1 67"/>
                  <a:gd name="f45" fmla="*/ f1 1 277"/>
                  <a:gd name="f46" fmla="val f2"/>
                  <a:gd name="f47" fmla="val f3"/>
                  <a:gd name="f48" fmla="val f4"/>
                  <a:gd name="f49" fmla="+- f48 0 f46"/>
                  <a:gd name="f50" fmla="+- f47 0 f46"/>
                  <a:gd name="f51" fmla="*/ f50 1 67"/>
                  <a:gd name="f52" fmla="*/ f49 1 277"/>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7" h="277">
                    <a:moveTo>
                      <a:pt x="f5" y="f4"/>
                    </a:moveTo>
                    <a:cubicBezTo>
                      <a:pt x="f6" y="f4"/>
                      <a:pt x="f7" y="f4"/>
                      <a:pt x="f2" y="f4"/>
                    </a:cubicBezTo>
                    <a:cubicBezTo>
                      <a:pt x="f8" y="f9"/>
                      <a:pt x="f10" y="f11"/>
                      <a:pt x="f10" y="f12"/>
                    </a:cubicBezTo>
                    <a:cubicBezTo>
                      <a:pt x="f10" y="f13"/>
                      <a:pt x="f14" y="f15"/>
                      <a:pt x="f16" y="f17"/>
                    </a:cubicBezTo>
                    <a:cubicBezTo>
                      <a:pt x="f18" y="f19"/>
                      <a:pt x="f20" y="f21"/>
                      <a:pt x="f22" y="f23"/>
                    </a:cubicBezTo>
                    <a:cubicBezTo>
                      <a:pt x="f24" y="f25"/>
                      <a:pt x="f6" y="f26"/>
                      <a:pt x="f2" y="f2"/>
                    </a:cubicBezTo>
                    <a:cubicBezTo>
                      <a:pt x="f7" y="f2"/>
                      <a:pt x="f6" y="f2"/>
                      <a:pt x="f5" y="f2"/>
                    </a:cubicBezTo>
                    <a:cubicBezTo>
                      <a:pt x="f27" y="f28"/>
                      <a:pt x="f29" y="f30"/>
                      <a:pt x="f21" y="f31"/>
                    </a:cubicBezTo>
                    <a:cubicBezTo>
                      <a:pt x="f32" y="f33"/>
                      <a:pt x="f3" y="f34"/>
                      <a:pt x="f3" y="f12"/>
                    </a:cubicBezTo>
                    <a:cubicBezTo>
                      <a:pt x="f3" y="f35"/>
                      <a:pt x="f36" y="f37"/>
                      <a:pt x="f38" y="f39"/>
                    </a:cubicBezTo>
                    <a:cubicBezTo>
                      <a:pt x="f40" y="f41"/>
                      <a:pt x="f42" y="f43"/>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308" name="フリーフォーム 307"/>
            <p:cNvSpPr/>
            <p:nvPr/>
          </p:nvSpPr>
          <p:spPr>
            <a:xfrm>
              <a:off x="6196321" y="4874401"/>
              <a:ext cx="84600" cy="406798"/>
            </a:xfrm>
            <a:custGeom>
              <a:avLst/>
              <a:gdLst>
                <a:gd name="f0" fmla="val w"/>
                <a:gd name="f1" fmla="val h"/>
                <a:gd name="f2" fmla="val 0"/>
                <a:gd name="f3" fmla="val 236"/>
                <a:gd name="f4" fmla="val 1131"/>
                <a:gd name="f5" fmla="val 59"/>
                <a:gd name="f6" fmla="val 847"/>
                <a:gd name="f7" fmla="val 564"/>
                <a:gd name="f8" fmla="val 282"/>
                <a:gd name="f9" fmla="val 39"/>
                <a:gd name="f10" fmla="val 20"/>
                <a:gd name="f11" fmla="val 188"/>
                <a:gd name="f12" fmla="val 79"/>
                <a:gd name="f13" fmla="val 93"/>
                <a:gd name="f14" fmla="val 118"/>
                <a:gd name="f15" fmla="val 158"/>
                <a:gd name="f16" fmla="val 197"/>
                <a:gd name="f17" fmla="val 216"/>
                <a:gd name="f18" fmla="val 177"/>
                <a:gd name="f19" fmla="val 138"/>
                <a:gd name="f20" fmla="val 99"/>
                <a:gd name="f21" fmla="*/ f0 1 236"/>
                <a:gd name="f22" fmla="*/ f1 1 1131"/>
                <a:gd name="f23" fmla="val f2"/>
                <a:gd name="f24" fmla="val f3"/>
                <a:gd name="f25" fmla="val f4"/>
                <a:gd name="f26" fmla="+- f25 0 f23"/>
                <a:gd name="f27" fmla="+- f24 0 f23"/>
                <a:gd name="f28" fmla="*/ f27 1 236"/>
                <a:gd name="f29" fmla="*/ f26 1 113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36" h="1131">
                  <a:moveTo>
                    <a:pt x="f5" y="f4"/>
                  </a:moveTo>
                  <a:cubicBezTo>
                    <a:pt x="f5" y="f6"/>
                    <a:pt x="f5" y="f7"/>
                    <a:pt x="f5" y="f8"/>
                  </a:cubicBezTo>
                  <a:cubicBezTo>
                    <a:pt x="f9" y="f8"/>
                    <a:pt x="f10" y="f8"/>
                    <a:pt x="f2" y="f8"/>
                  </a:cubicBezTo>
                  <a:cubicBezTo>
                    <a:pt x="f9" y="f11"/>
                    <a:pt x="f12" y="f13"/>
                    <a:pt x="f14" y="f2"/>
                  </a:cubicBezTo>
                  <a:cubicBezTo>
                    <a:pt x="f15" y="f13"/>
                    <a:pt x="f16" y="f11"/>
                    <a:pt x="f3" y="f8"/>
                  </a:cubicBezTo>
                  <a:cubicBezTo>
                    <a:pt x="f17" y="f8"/>
                    <a:pt x="f16" y="f8"/>
                    <a:pt x="f18" y="f8"/>
                  </a:cubicBezTo>
                  <a:cubicBezTo>
                    <a:pt x="f18" y="f7"/>
                    <a:pt x="f18" y="f6"/>
                    <a:pt x="f18" y="f4"/>
                  </a:cubicBezTo>
                  <a:cubicBezTo>
                    <a:pt x="f19" y="f4"/>
                    <a:pt x="f20" y="f4"/>
                    <a:pt x="f5" y="f4"/>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309" name="グループ化 308"/>
            <p:cNvGrpSpPr/>
            <p:nvPr/>
          </p:nvGrpSpPr>
          <p:grpSpPr>
            <a:xfrm>
              <a:off x="7095241" y="1749594"/>
              <a:ext cx="688323" cy="2940838"/>
              <a:chOff x="7095241" y="1749594"/>
              <a:chExt cx="688323" cy="2940838"/>
            </a:xfrm>
          </p:grpSpPr>
          <p:sp>
            <p:nvSpPr>
              <p:cNvPr id="310" name="フリーフォーム 309"/>
              <p:cNvSpPr/>
              <p:nvPr/>
            </p:nvSpPr>
            <p:spPr>
              <a:xfrm>
                <a:off x="7095241" y="1749594"/>
                <a:ext cx="688323" cy="2940838"/>
              </a:xfrm>
              <a:custGeom>
                <a:avLst/>
                <a:gdLst>
                  <a:gd name="f0" fmla="val w"/>
                  <a:gd name="f1" fmla="val h"/>
                  <a:gd name="f2" fmla="val 0"/>
                  <a:gd name="f3" fmla="val 1913"/>
                  <a:gd name="f4" fmla="val 8170"/>
                  <a:gd name="f5" fmla="val 5447"/>
                  <a:gd name="f6" fmla="val 2723"/>
                  <a:gd name="f7" fmla="val 637"/>
                  <a:gd name="f8" fmla="val 1276"/>
                  <a:gd name="f9" fmla="*/ f0 1 1913"/>
                  <a:gd name="f10" fmla="*/ f1 1 8170"/>
                  <a:gd name="f11" fmla="val f2"/>
                  <a:gd name="f12" fmla="val f3"/>
                  <a:gd name="f13" fmla="val f4"/>
                  <a:gd name="f14" fmla="+- f13 0 f11"/>
                  <a:gd name="f15" fmla="+- f12 0 f11"/>
                  <a:gd name="f16" fmla="*/ f15 1 1913"/>
                  <a:gd name="f17" fmla="*/ f14 1 817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913" h="8170">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1" name="フリーフォーム 310"/>
              <p:cNvSpPr/>
              <p:nvPr/>
            </p:nvSpPr>
            <p:spPr>
              <a:xfrm>
                <a:off x="7195678" y="3060359"/>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2" name="フリーフォーム 311"/>
              <p:cNvSpPr/>
              <p:nvPr/>
            </p:nvSpPr>
            <p:spPr>
              <a:xfrm>
                <a:off x="7266599" y="308160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3" name="フリーフォーム 312"/>
              <p:cNvSpPr/>
              <p:nvPr/>
            </p:nvSpPr>
            <p:spPr>
              <a:xfrm>
                <a:off x="7326355" y="308160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4" name="フリーフォーム 313"/>
              <p:cNvSpPr/>
              <p:nvPr/>
            </p:nvSpPr>
            <p:spPr>
              <a:xfrm>
                <a:off x="7360920" y="308160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5" name="フリーフォーム 314"/>
              <p:cNvSpPr/>
              <p:nvPr/>
            </p:nvSpPr>
            <p:spPr>
              <a:xfrm>
                <a:off x="7392238" y="3081601"/>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6" name="フリーフォーム 315"/>
              <p:cNvSpPr/>
              <p:nvPr/>
            </p:nvSpPr>
            <p:spPr>
              <a:xfrm>
                <a:off x="7449836" y="3081601"/>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7" name="フリーフォーム 316"/>
              <p:cNvSpPr/>
              <p:nvPr/>
            </p:nvSpPr>
            <p:spPr>
              <a:xfrm>
                <a:off x="7497723" y="306323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8" name="フリーフォーム 317"/>
              <p:cNvSpPr/>
              <p:nvPr/>
            </p:nvSpPr>
            <p:spPr>
              <a:xfrm>
                <a:off x="7532278" y="306035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19" name="フリーフォーム 318"/>
              <p:cNvSpPr/>
              <p:nvPr/>
            </p:nvSpPr>
            <p:spPr>
              <a:xfrm>
                <a:off x="7551362" y="308160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0" name="フリーフォーム 319"/>
              <p:cNvSpPr/>
              <p:nvPr/>
            </p:nvSpPr>
            <p:spPr>
              <a:xfrm>
                <a:off x="7611483" y="3081601"/>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1" name="フリーフォーム 320"/>
              <p:cNvSpPr/>
              <p:nvPr/>
            </p:nvSpPr>
            <p:spPr>
              <a:xfrm>
                <a:off x="7189195" y="3200400"/>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2" name="フリーフォーム 321"/>
              <p:cNvSpPr/>
              <p:nvPr/>
            </p:nvSpPr>
            <p:spPr>
              <a:xfrm>
                <a:off x="7237796" y="3200400"/>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3" name="フリーフォーム 322"/>
              <p:cNvSpPr/>
              <p:nvPr/>
            </p:nvSpPr>
            <p:spPr>
              <a:xfrm>
                <a:off x="7295037" y="3200400"/>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4" name="フリーフォーム 323"/>
              <p:cNvSpPr/>
              <p:nvPr/>
            </p:nvSpPr>
            <p:spPr>
              <a:xfrm>
                <a:off x="7351199" y="3179524"/>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5" name="フリーフォーム 324"/>
              <p:cNvSpPr/>
              <p:nvPr/>
            </p:nvSpPr>
            <p:spPr>
              <a:xfrm>
                <a:off x="7377479" y="3179524"/>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6" name="フリーフォーム 325"/>
              <p:cNvSpPr/>
              <p:nvPr/>
            </p:nvSpPr>
            <p:spPr>
              <a:xfrm>
                <a:off x="7412034" y="318095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7" name="フリーフォーム 326"/>
              <p:cNvSpPr/>
              <p:nvPr/>
            </p:nvSpPr>
            <p:spPr>
              <a:xfrm>
                <a:off x="7431484" y="3200400"/>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8" name="フリーフォーム 327"/>
              <p:cNvSpPr/>
              <p:nvPr/>
            </p:nvSpPr>
            <p:spPr>
              <a:xfrm>
                <a:off x="7486201" y="318095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29" name="フリーフォーム 328"/>
              <p:cNvSpPr/>
              <p:nvPr/>
            </p:nvSpPr>
            <p:spPr>
              <a:xfrm>
                <a:off x="7507077" y="3200400"/>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0" name="フリーフォーム 329"/>
              <p:cNvSpPr/>
              <p:nvPr/>
            </p:nvSpPr>
            <p:spPr>
              <a:xfrm>
                <a:off x="7566842" y="3200400"/>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1" name="フリーフォーム 330"/>
              <p:cNvSpPr/>
              <p:nvPr/>
            </p:nvSpPr>
            <p:spPr>
              <a:xfrm>
                <a:off x="7617957" y="3182038"/>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2" name="フリーフォーム 331"/>
              <p:cNvSpPr/>
              <p:nvPr/>
            </p:nvSpPr>
            <p:spPr>
              <a:xfrm>
                <a:off x="7646395" y="3200400"/>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3" name="フリーフォーム 332"/>
              <p:cNvSpPr/>
              <p:nvPr/>
            </p:nvSpPr>
            <p:spPr>
              <a:xfrm>
                <a:off x="7203597" y="3319555"/>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4" name="フリーフォーム 333"/>
              <p:cNvSpPr/>
              <p:nvPr/>
            </p:nvSpPr>
            <p:spPr>
              <a:xfrm>
                <a:off x="7253999" y="3319555"/>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5" name="フリーフォーム 334"/>
              <p:cNvSpPr/>
              <p:nvPr/>
            </p:nvSpPr>
            <p:spPr>
              <a:xfrm>
                <a:off x="7313398" y="3300481"/>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6" name="フリーフォーム 335"/>
              <p:cNvSpPr/>
              <p:nvPr/>
            </p:nvSpPr>
            <p:spPr>
              <a:xfrm>
                <a:off x="7332482" y="3319555"/>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7" name="フリーフォーム 336"/>
              <p:cNvSpPr/>
              <p:nvPr/>
            </p:nvSpPr>
            <p:spPr>
              <a:xfrm>
                <a:off x="7386477" y="3320634"/>
                <a:ext cx="42483" cy="56162"/>
              </a:xfrm>
              <a:custGeom>
                <a:avLst/>
                <a:gdLst>
                  <a:gd name="f0" fmla="val w"/>
                  <a:gd name="f1" fmla="val h"/>
                  <a:gd name="f2" fmla="val 0"/>
                  <a:gd name="f3" fmla="val 119"/>
                  <a:gd name="f4" fmla="val 157"/>
                  <a:gd name="f5" fmla="val 97"/>
                  <a:gd name="f6" fmla="val 153"/>
                  <a:gd name="f7" fmla="val 146"/>
                  <a:gd name="f8" fmla="val 137"/>
                  <a:gd name="f9" fmla="val 130"/>
                  <a:gd name="f10" fmla="val 85"/>
                  <a:gd name="f11" fmla="val 148"/>
                  <a:gd name="f12" fmla="val 70"/>
                  <a:gd name="f13" fmla="val 50"/>
                  <a:gd name="f14" fmla="val 41"/>
                  <a:gd name="f15" fmla="val 34"/>
                  <a:gd name="f16" fmla="val 155"/>
                  <a:gd name="f17" fmla="val 26"/>
                  <a:gd name="f18" fmla="val 151"/>
                  <a:gd name="f19" fmla="val 18"/>
                  <a:gd name="f20" fmla="val 147"/>
                  <a:gd name="f21" fmla="val 13"/>
                  <a:gd name="f22" fmla="val 144"/>
                  <a:gd name="f23" fmla="val 9"/>
                  <a:gd name="f24" fmla="val 5"/>
                  <a:gd name="f25" fmla="val 4"/>
                  <a:gd name="f26" fmla="val 126"/>
                  <a:gd name="f27" fmla="val 1"/>
                  <a:gd name="f28" fmla="val 114"/>
                  <a:gd name="f29" fmla="val 105"/>
                  <a:gd name="f30" fmla="val 94"/>
                  <a:gd name="f31" fmla="val 63"/>
                  <a:gd name="f32" fmla="val 32"/>
                  <a:gd name="f33" fmla="val 8"/>
                  <a:gd name="f34" fmla="val 17"/>
                  <a:gd name="f35" fmla="val 28"/>
                  <a:gd name="f36" fmla="val 57"/>
                  <a:gd name="f37" fmla="val 98"/>
                  <a:gd name="f38" fmla="val 109"/>
                  <a:gd name="f39" fmla="val 113"/>
                  <a:gd name="f40" fmla="val 31"/>
                  <a:gd name="f41" fmla="val 125"/>
                  <a:gd name="f42" fmla="val 37"/>
                  <a:gd name="f43" fmla="val 127"/>
                  <a:gd name="f44" fmla="val 43"/>
                  <a:gd name="f45" fmla="val 129"/>
                  <a:gd name="f46" fmla="val 47"/>
                  <a:gd name="f47" fmla="val 135"/>
                  <a:gd name="f48" fmla="val 55"/>
                  <a:gd name="f49" fmla="val 68"/>
                  <a:gd name="f50" fmla="val 132"/>
                  <a:gd name="f51" fmla="val 77"/>
                  <a:gd name="f52" fmla="val 86"/>
                  <a:gd name="f53" fmla="val 122"/>
                  <a:gd name="f54" fmla="val 87"/>
                  <a:gd name="f55" fmla="val 90"/>
                  <a:gd name="f56" fmla="val 112"/>
                  <a:gd name="f57" fmla="val 93"/>
                  <a:gd name="f58" fmla="val 83"/>
                  <a:gd name="f59" fmla="val 27"/>
                  <a:gd name="f60" fmla="val 101"/>
                  <a:gd name="f61" fmla="val 110"/>
                  <a:gd name="f62" fmla="val 51"/>
                  <a:gd name="f63" fmla="val 103"/>
                  <a:gd name="f64" fmla="val 111"/>
                  <a:gd name="f65" fmla="val 104"/>
                  <a:gd name="f66" fmla="*/ f0 1 119"/>
                  <a:gd name="f67" fmla="*/ f1 1 157"/>
                  <a:gd name="f68" fmla="val f2"/>
                  <a:gd name="f69" fmla="val f3"/>
                  <a:gd name="f70" fmla="val f4"/>
                  <a:gd name="f71" fmla="+- f70 0 f68"/>
                  <a:gd name="f72" fmla="+- f69 0 f68"/>
                  <a:gd name="f73" fmla="*/ f72 1 119"/>
                  <a:gd name="f74" fmla="*/ f71 1 15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19" h="157">
                    <a:moveTo>
                      <a:pt x="f5" y="f6"/>
                    </a:moveTo>
                    <a:cubicBezTo>
                      <a:pt x="f5" y="f7"/>
                      <a:pt x="f5" y="f8"/>
                      <a:pt x="f5" y="f9"/>
                    </a:cubicBezTo>
                    <a:cubicBezTo>
                      <a:pt x="f10" y="f11"/>
                      <a:pt x="f12" y="f4"/>
                      <a:pt x="f13" y="f4"/>
                    </a:cubicBezTo>
                    <a:cubicBezTo>
                      <a:pt x="f14" y="f4"/>
                      <a:pt x="f15" y="f16"/>
                      <a:pt x="f17" y="f18"/>
                    </a:cubicBezTo>
                    <a:cubicBezTo>
                      <a:pt x="f19" y="f20"/>
                      <a:pt x="f21" y="f22"/>
                      <a:pt x="f23" y="f8"/>
                    </a:cubicBezTo>
                    <a:cubicBezTo>
                      <a:pt x="f24" y="f9"/>
                      <a:pt x="f25" y="f26"/>
                      <a:pt x="f27" y="f3"/>
                    </a:cubicBezTo>
                    <a:cubicBezTo>
                      <a:pt x="f2" y="f28"/>
                      <a:pt x="f2" y="f29"/>
                      <a:pt x="f2" y="f30"/>
                    </a:cubicBezTo>
                    <a:cubicBezTo>
                      <a:pt x="f2" y="f31"/>
                      <a:pt x="f2" y="f32"/>
                      <a:pt x="f2" y="f2"/>
                    </a:cubicBezTo>
                    <a:cubicBezTo>
                      <a:pt x="f33" y="f2"/>
                      <a:pt x="f34" y="f2"/>
                      <a:pt x="f17" y="f2"/>
                    </a:cubicBezTo>
                    <a:cubicBezTo>
                      <a:pt x="f17" y="f35"/>
                      <a:pt x="f17" y="f36"/>
                      <a:pt x="f17" y="f10"/>
                    </a:cubicBezTo>
                    <a:cubicBezTo>
                      <a:pt x="f17" y="f37"/>
                      <a:pt x="f17" y="f38"/>
                      <a:pt x="f17" y="f39"/>
                    </a:cubicBezTo>
                    <a:cubicBezTo>
                      <a:pt x="f35" y="f3"/>
                      <a:pt x="f40" y="f41"/>
                      <a:pt x="f42" y="f43"/>
                    </a:cubicBezTo>
                    <a:cubicBezTo>
                      <a:pt x="f44" y="f45"/>
                      <a:pt x="f46" y="f47"/>
                      <a:pt x="f48" y="f47"/>
                    </a:cubicBezTo>
                    <a:cubicBezTo>
                      <a:pt x="f31" y="f47"/>
                      <a:pt x="f49" y="f50"/>
                      <a:pt x="f51" y="f43"/>
                    </a:cubicBezTo>
                    <a:cubicBezTo>
                      <a:pt x="f52" y="f53"/>
                      <a:pt x="f54" y="f3"/>
                      <a:pt x="f55" y="f56"/>
                    </a:cubicBezTo>
                    <a:cubicBezTo>
                      <a:pt x="f57" y="f29"/>
                      <a:pt x="f57" y="f30"/>
                      <a:pt x="f57" y="f58"/>
                    </a:cubicBezTo>
                    <a:cubicBezTo>
                      <a:pt x="f57" y="f48"/>
                      <a:pt x="f57" y="f59"/>
                      <a:pt x="f57" y="f2"/>
                    </a:cubicBezTo>
                    <a:cubicBezTo>
                      <a:pt x="f60" y="f2"/>
                      <a:pt x="f61" y="f2"/>
                      <a:pt x="f3" y="f2"/>
                    </a:cubicBezTo>
                    <a:cubicBezTo>
                      <a:pt x="f3" y="f62"/>
                      <a:pt x="f3" y="f63"/>
                      <a:pt x="f3" y="f6"/>
                    </a:cubicBezTo>
                    <a:cubicBezTo>
                      <a:pt x="f64" y="f6"/>
                      <a:pt x="f65"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8" name="フリーフォーム 337"/>
              <p:cNvSpPr/>
              <p:nvPr/>
            </p:nvSpPr>
            <p:spPr>
              <a:xfrm>
                <a:off x="7443362" y="3300481"/>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39" name="フリーフォーム 338"/>
              <p:cNvSpPr/>
              <p:nvPr/>
            </p:nvSpPr>
            <p:spPr>
              <a:xfrm>
                <a:off x="7463159" y="3319555"/>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0" name="フリーフォーム 339"/>
              <p:cNvSpPr/>
              <p:nvPr/>
            </p:nvSpPr>
            <p:spPr>
              <a:xfrm>
                <a:off x="7517163" y="3301203"/>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1" name="フリーフォーム 340"/>
              <p:cNvSpPr/>
              <p:nvPr/>
            </p:nvSpPr>
            <p:spPr>
              <a:xfrm>
                <a:off x="7551362" y="3300481"/>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2" name="フリーフォーム 341"/>
              <p:cNvSpPr/>
              <p:nvPr/>
            </p:nvSpPr>
            <p:spPr>
              <a:xfrm>
                <a:off x="7571515" y="3319555"/>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3" name="フリーフォーム 342"/>
              <p:cNvSpPr/>
              <p:nvPr/>
            </p:nvSpPr>
            <p:spPr>
              <a:xfrm>
                <a:off x="7631637" y="3319555"/>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344" name="グループ化 343"/>
            <p:cNvGrpSpPr/>
            <p:nvPr/>
          </p:nvGrpSpPr>
          <p:grpSpPr>
            <a:xfrm>
              <a:off x="5850715" y="3147840"/>
              <a:ext cx="680039" cy="751316"/>
              <a:chOff x="5850715" y="3147840"/>
              <a:chExt cx="680039" cy="751316"/>
            </a:xfrm>
          </p:grpSpPr>
          <p:sp>
            <p:nvSpPr>
              <p:cNvPr id="345" name="フリーフォーム 344"/>
              <p:cNvSpPr/>
              <p:nvPr/>
            </p:nvSpPr>
            <p:spPr>
              <a:xfrm>
                <a:off x="5850715" y="3147840"/>
                <a:ext cx="680039" cy="751316"/>
              </a:xfrm>
              <a:custGeom>
                <a:avLst/>
                <a:gdLst>
                  <a:gd name="f0" fmla="val w"/>
                  <a:gd name="f1" fmla="val h"/>
                  <a:gd name="f2" fmla="val 0"/>
                  <a:gd name="f3" fmla="val 1890"/>
                  <a:gd name="f4" fmla="val 2088"/>
                  <a:gd name="f5" fmla="val 1394"/>
                  <a:gd name="f6" fmla="val 696"/>
                  <a:gd name="f7" fmla="val 630"/>
                  <a:gd name="f8" fmla="val 1259"/>
                  <a:gd name="f9" fmla="*/ f0 1 1890"/>
                  <a:gd name="f10" fmla="*/ f1 1 2088"/>
                  <a:gd name="f11" fmla="val f2"/>
                  <a:gd name="f12" fmla="val f3"/>
                  <a:gd name="f13" fmla="val f4"/>
                  <a:gd name="f14" fmla="+- f13 0 f11"/>
                  <a:gd name="f15" fmla="+- f12 0 f11"/>
                  <a:gd name="f16" fmla="*/ f15 1 1890"/>
                  <a:gd name="f17" fmla="*/ f14 1 208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890" h="2088">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99CCFF"/>
              </a:solidFill>
              <a:ln w="0">
                <a:solidFill>
                  <a:srgbClr val="000000"/>
                </a:solid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6" name="フリーフォーム 345"/>
              <p:cNvSpPr/>
              <p:nvPr/>
            </p:nvSpPr>
            <p:spPr>
              <a:xfrm>
                <a:off x="5891396" y="3364196"/>
                <a:ext cx="8997" cy="75602"/>
              </a:xfrm>
              <a:custGeom>
                <a:avLst/>
                <a:gdLst>
                  <a:gd name="f0" fmla="val w"/>
                  <a:gd name="f1" fmla="val h"/>
                  <a:gd name="f2" fmla="val 0"/>
                  <a:gd name="f3" fmla="val 26"/>
                  <a:gd name="f4" fmla="val 211"/>
                  <a:gd name="f5" fmla="val 140"/>
                  <a:gd name="f6" fmla="val 71"/>
                  <a:gd name="f7" fmla="val 8"/>
                  <a:gd name="f8" fmla="val 18"/>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7" name="フリーフォーム 346"/>
              <p:cNvSpPr/>
              <p:nvPr/>
            </p:nvSpPr>
            <p:spPr>
              <a:xfrm>
                <a:off x="5914083" y="3364196"/>
                <a:ext cx="60844" cy="78839"/>
              </a:xfrm>
              <a:custGeom>
                <a:avLst/>
                <a:gdLst>
                  <a:gd name="f0" fmla="val w"/>
                  <a:gd name="f1" fmla="val h"/>
                  <a:gd name="f2" fmla="val 0"/>
                  <a:gd name="f3" fmla="val 170"/>
                  <a:gd name="f4" fmla="val 220"/>
                  <a:gd name="f5" fmla="val 122"/>
                  <a:gd name="f6" fmla="val 190"/>
                  <a:gd name="f7" fmla="val 113"/>
                  <a:gd name="f8" fmla="val 199"/>
                  <a:gd name="f9" fmla="val 105"/>
                  <a:gd name="f10" fmla="val 207"/>
                  <a:gd name="f11" fmla="val 96"/>
                  <a:gd name="f12" fmla="val 211"/>
                  <a:gd name="f13" fmla="val 87"/>
                  <a:gd name="f14" fmla="val 215"/>
                  <a:gd name="f15" fmla="val 76"/>
                  <a:gd name="f16" fmla="val 218"/>
                  <a:gd name="f17" fmla="val 64"/>
                  <a:gd name="f18" fmla="val 44"/>
                  <a:gd name="f19" fmla="val 26"/>
                  <a:gd name="f20" fmla="val 15"/>
                  <a:gd name="f21" fmla="val 196"/>
                  <a:gd name="f22" fmla="val 5"/>
                  <a:gd name="f23" fmla="val 184"/>
                  <a:gd name="f24" fmla="val 171"/>
                  <a:gd name="f25" fmla="val 157"/>
                  <a:gd name="f26" fmla="val 143"/>
                  <a:gd name="f27" fmla="val 131"/>
                  <a:gd name="f28" fmla="val 12"/>
                  <a:gd name="f29" fmla="val 19"/>
                  <a:gd name="f30" fmla="val 32"/>
                  <a:gd name="f31" fmla="val 101"/>
                  <a:gd name="f32" fmla="val 47"/>
                  <a:gd name="f33" fmla="val 93"/>
                  <a:gd name="f34" fmla="val 38"/>
                  <a:gd name="f35" fmla="val 83"/>
                  <a:gd name="f36" fmla="val 33"/>
                  <a:gd name="f37" fmla="val 73"/>
                  <a:gd name="f38" fmla="val 30"/>
                  <a:gd name="f39" fmla="val 67"/>
                  <a:gd name="f40" fmla="val 27"/>
                  <a:gd name="f41" fmla="val 61"/>
                  <a:gd name="f42" fmla="val 53"/>
                  <a:gd name="f43" fmla="val 48"/>
                  <a:gd name="f44" fmla="val 34"/>
                  <a:gd name="f45" fmla="val 24"/>
                  <a:gd name="f46" fmla="val 39"/>
                  <a:gd name="f47" fmla="val 14"/>
                  <a:gd name="f48" fmla="val 4"/>
                  <a:gd name="f49" fmla="val 60"/>
                  <a:gd name="f50" fmla="val 90"/>
                  <a:gd name="f51" fmla="val 100"/>
                  <a:gd name="f52" fmla="val 110"/>
                  <a:gd name="f53" fmla="val 13"/>
                  <a:gd name="f54" fmla="val 120"/>
                  <a:gd name="f55" fmla="val 21"/>
                  <a:gd name="f56" fmla="val 45"/>
                  <a:gd name="f57" fmla="val 65"/>
                  <a:gd name="f58" fmla="val 84"/>
                  <a:gd name="f59" fmla="val 97"/>
                  <a:gd name="f60" fmla="val 114"/>
                  <a:gd name="f61" fmla="val 109"/>
                  <a:gd name="f62" fmla="val 129"/>
                  <a:gd name="f63" fmla="val 146"/>
                  <a:gd name="f64" fmla="val 124"/>
                  <a:gd name="f65" fmla="val 136"/>
                  <a:gd name="f66" fmla="val 127"/>
                  <a:gd name="f67" fmla="val 126"/>
                  <a:gd name="f68" fmla="val 130"/>
                  <a:gd name="f69" fmla="val 116"/>
                  <a:gd name="f70" fmla="val 138"/>
                  <a:gd name="f71" fmla="val 117"/>
                  <a:gd name="f72" fmla="val 148"/>
                  <a:gd name="f73" fmla="val 156"/>
                  <a:gd name="f74" fmla="val 152"/>
                  <a:gd name="f75" fmla="val 140"/>
                  <a:gd name="f76" fmla="val 145"/>
                  <a:gd name="f77" fmla="val 166"/>
                  <a:gd name="f78" fmla="val 179"/>
                  <a:gd name="f79" fmla="val 158"/>
                  <a:gd name="f80" fmla="val 163"/>
                  <a:gd name="f81" fmla="val 214"/>
                  <a:gd name="f82" fmla="val 132"/>
                  <a:gd name="f83" fmla="val 203"/>
                  <a:gd name="f84" fmla="val 71"/>
                  <a:gd name="f85" fmla="val 81"/>
                  <a:gd name="f86" fmla="val 92"/>
                  <a:gd name="f87" fmla="val 63"/>
                  <a:gd name="f88" fmla="val 94"/>
                  <a:gd name="f89" fmla="val 59"/>
                  <a:gd name="f90" fmla="val 52"/>
                  <a:gd name="f91" fmla="val 28"/>
                  <a:gd name="f92" fmla="val 86"/>
                  <a:gd name="f93" fmla="val 23"/>
                  <a:gd name="f94" fmla="val 80"/>
                  <a:gd name="f95" fmla="val 74"/>
                  <a:gd name="f96" fmla="val 68"/>
                  <a:gd name="f97" fmla="val 58"/>
                  <a:gd name="f98" fmla="val 55"/>
                  <a:gd name="f99" fmla="val 51"/>
                  <a:gd name="f100" fmla="val 50"/>
                  <a:gd name="f101" fmla="val 57"/>
                  <a:gd name="f102" fmla="val 106"/>
                  <a:gd name="f103" fmla="val 91"/>
                  <a:gd name="f104" fmla="val 150"/>
                  <a:gd name="f105" fmla="val 77"/>
                  <a:gd name="f106" fmla="val 111"/>
                  <a:gd name="f107" fmla="val 119"/>
                  <a:gd name="f108" fmla="val 135"/>
                  <a:gd name="f109" fmla="val 144"/>
                  <a:gd name="f110" fmla="val 164"/>
                  <a:gd name="f111" fmla="val 173"/>
                  <a:gd name="f112" fmla="val 37"/>
                  <a:gd name="f113" fmla="val 182"/>
                  <a:gd name="f114" fmla="val 191"/>
                  <a:gd name="f115" fmla="val 79"/>
                  <a:gd name="f116" fmla="val 192"/>
                  <a:gd name="f117" fmla="val 189"/>
                  <a:gd name="f118" fmla="val 95"/>
                  <a:gd name="f119" fmla="val 186"/>
                  <a:gd name="f120" fmla="val 178"/>
                  <a:gd name="f121" fmla="*/ f0 1 170"/>
                  <a:gd name="f122" fmla="*/ f1 1 220"/>
                  <a:gd name="f123" fmla="val f2"/>
                  <a:gd name="f124" fmla="val f3"/>
                  <a:gd name="f125" fmla="val f4"/>
                  <a:gd name="f126" fmla="+- f125 0 f123"/>
                  <a:gd name="f127" fmla="+- f124 0 f123"/>
                  <a:gd name="f128" fmla="*/ f127 1 170"/>
                  <a:gd name="f129" fmla="*/ f126 1 220"/>
                  <a:gd name="f130" fmla="*/ f123 1 f128"/>
                  <a:gd name="f131" fmla="*/ f124 1 f128"/>
                  <a:gd name="f132" fmla="*/ f123 1 f129"/>
                  <a:gd name="f133" fmla="*/ f125 1 f129"/>
                  <a:gd name="f134" fmla="*/ f130 f121 1"/>
                  <a:gd name="f135" fmla="*/ f131 f121 1"/>
                  <a:gd name="f136" fmla="*/ f133 f122 1"/>
                  <a:gd name="f137" fmla="*/ f132 f122 1"/>
                </a:gdLst>
                <a:ahLst/>
                <a:cxnLst>
                  <a:cxn ang="3cd4">
                    <a:pos x="hc" y="t"/>
                  </a:cxn>
                  <a:cxn ang="0">
                    <a:pos x="r" y="vc"/>
                  </a:cxn>
                  <a:cxn ang="cd4">
                    <a:pos x="hc" y="b"/>
                  </a:cxn>
                  <a:cxn ang="cd2">
                    <a:pos x="l" y="vc"/>
                  </a:cxn>
                </a:cxnLst>
                <a:rect l="f134" t="f137" r="f135" b="f136"/>
                <a:pathLst>
                  <a:path w="170" h="220">
                    <a:moveTo>
                      <a:pt x="f5" y="f6"/>
                    </a:moveTo>
                    <a:cubicBezTo>
                      <a:pt x="f7" y="f8"/>
                      <a:pt x="f9" y="f10"/>
                      <a:pt x="f11" y="f12"/>
                    </a:cubicBezTo>
                    <a:cubicBezTo>
                      <a:pt x="f13" y="f14"/>
                      <a:pt x="f15" y="f16"/>
                      <a:pt x="f17" y="f16"/>
                    </a:cubicBezTo>
                    <a:cubicBezTo>
                      <a:pt x="f18" y="f16"/>
                      <a:pt x="f19" y="f12"/>
                      <a:pt x="f20" y="f21"/>
                    </a:cubicBezTo>
                    <a:cubicBezTo>
                      <a:pt x="f22" y="f23"/>
                      <a:pt x="f2" y="f24"/>
                      <a:pt x="f2" y="f25"/>
                    </a:cubicBezTo>
                    <a:cubicBezTo>
                      <a:pt x="f2" y="f26"/>
                      <a:pt x="f22" y="f27"/>
                      <a:pt x="f28" y="f5"/>
                    </a:cubicBezTo>
                    <a:cubicBezTo>
                      <a:pt x="f29" y="f7"/>
                      <a:pt x="f30" y="f31"/>
                      <a:pt x="f32" y="f33"/>
                    </a:cubicBezTo>
                    <a:cubicBezTo>
                      <a:pt x="f34" y="f35"/>
                      <a:pt x="f36" y="f37"/>
                      <a:pt x="f38" y="f39"/>
                    </a:cubicBezTo>
                    <a:cubicBezTo>
                      <a:pt x="f40" y="f41"/>
                      <a:pt x="f19" y="f42"/>
                      <a:pt x="f19" y="f43"/>
                    </a:cubicBezTo>
                    <a:cubicBezTo>
                      <a:pt x="f19" y="f44"/>
                      <a:pt x="f38" y="f45"/>
                      <a:pt x="f46" y="f47"/>
                    </a:cubicBezTo>
                    <a:cubicBezTo>
                      <a:pt x="f43" y="f48"/>
                      <a:pt x="f49" y="f2"/>
                      <a:pt x="f15" y="f2"/>
                    </a:cubicBezTo>
                    <a:cubicBezTo>
                      <a:pt x="f50" y="f2"/>
                      <a:pt x="f51" y="f22"/>
                      <a:pt x="f52" y="f53"/>
                    </a:cubicBezTo>
                    <a:cubicBezTo>
                      <a:pt x="f54" y="f55"/>
                      <a:pt x="f5" y="f36"/>
                      <a:pt x="f5" y="f56"/>
                    </a:cubicBezTo>
                    <a:cubicBezTo>
                      <a:pt x="f5" y="f57"/>
                      <a:pt x="f52" y="f35"/>
                      <a:pt x="f58" y="f59"/>
                    </a:cubicBezTo>
                    <a:cubicBezTo>
                      <a:pt x="f11" y="f60"/>
                      <a:pt x="f61" y="f62"/>
                      <a:pt x="f54" y="f63"/>
                    </a:cubicBezTo>
                    <a:cubicBezTo>
                      <a:pt x="f64" y="f65"/>
                      <a:pt x="f66" y="f67"/>
                      <a:pt x="f68" y="f69"/>
                    </a:cubicBezTo>
                    <a:cubicBezTo>
                      <a:pt x="f70" y="f71"/>
                      <a:pt x="f72" y="f54"/>
                      <a:pt x="f73" y="f5"/>
                    </a:cubicBezTo>
                    <a:cubicBezTo>
                      <a:pt x="f74" y="f75"/>
                      <a:pt x="f76" y="f73"/>
                      <a:pt x="f70" y="f77"/>
                    </a:cubicBezTo>
                    <a:cubicBezTo>
                      <a:pt x="f72" y="f78"/>
                      <a:pt x="f79" y="f6"/>
                      <a:pt x="f3" y="f8"/>
                    </a:cubicBezTo>
                    <a:cubicBezTo>
                      <a:pt x="f80" y="f10"/>
                      <a:pt x="f79" y="f81"/>
                      <a:pt x="f74" y="f4"/>
                    </a:cubicBezTo>
                    <a:cubicBezTo>
                      <a:pt x="f26" y="f81"/>
                      <a:pt x="f82" y="f83"/>
                      <a:pt x="f5" y="f6"/>
                    </a:cubicBezTo>
                    <a:close/>
                    <a:moveTo>
                      <a:pt x="f84" y="f85"/>
                    </a:moveTo>
                    <a:cubicBezTo>
                      <a:pt x="f85" y="f37"/>
                      <a:pt x="f50" y="f39"/>
                      <a:pt x="f86" y="f87"/>
                    </a:cubicBezTo>
                    <a:cubicBezTo>
                      <a:pt x="f88" y="f89"/>
                      <a:pt x="f59" y="f90"/>
                      <a:pt x="f59" y="f32"/>
                    </a:cubicBezTo>
                    <a:cubicBezTo>
                      <a:pt x="f59" y="f34"/>
                      <a:pt x="f88" y="f36"/>
                      <a:pt x="f50" y="f91"/>
                    </a:cubicBezTo>
                    <a:cubicBezTo>
                      <a:pt x="f92" y="f93"/>
                      <a:pt x="f94" y="f55"/>
                      <a:pt x="f95" y="f55"/>
                    </a:cubicBezTo>
                    <a:cubicBezTo>
                      <a:pt x="f96" y="f55"/>
                      <a:pt x="f41" y="f45"/>
                      <a:pt x="f97" y="f91"/>
                    </a:cubicBezTo>
                    <a:cubicBezTo>
                      <a:pt x="f98" y="f30"/>
                      <a:pt x="f99" y="f34"/>
                      <a:pt x="f99" y="f56"/>
                    </a:cubicBezTo>
                    <a:cubicBezTo>
                      <a:pt x="f99" y="f100"/>
                      <a:pt x="f99" y="f90"/>
                      <a:pt x="f42" y="f98"/>
                    </a:cubicBezTo>
                    <a:cubicBezTo>
                      <a:pt x="f98" y="f97"/>
                      <a:pt x="f101" y="f87"/>
                      <a:pt x="f89" y="f39"/>
                    </a:cubicBezTo>
                    <a:cubicBezTo>
                      <a:pt x="f17" y="f84"/>
                      <a:pt x="f96" y="f15"/>
                      <a:pt x="f84" y="f85"/>
                    </a:cubicBezTo>
                    <a:close/>
                    <a:moveTo>
                      <a:pt x="f102" y="f3"/>
                    </a:moveTo>
                    <a:cubicBezTo>
                      <a:pt x="f103" y="f104"/>
                      <a:pt x="f105" y="f68"/>
                      <a:pt x="f49" y="f106"/>
                    </a:cubicBezTo>
                    <a:cubicBezTo>
                      <a:pt x="f32" y="f107"/>
                      <a:pt x="f34" y="f67"/>
                      <a:pt x="f44" y="f108"/>
                    </a:cubicBezTo>
                    <a:cubicBezTo>
                      <a:pt x="f38" y="f109"/>
                      <a:pt x="f19" y="f72"/>
                      <a:pt x="f19" y="f73"/>
                    </a:cubicBezTo>
                    <a:cubicBezTo>
                      <a:pt x="f19" y="f110"/>
                      <a:pt x="f38" y="f111"/>
                      <a:pt x="f112" y="f113"/>
                    </a:cubicBezTo>
                    <a:cubicBezTo>
                      <a:pt x="f18" y="f114"/>
                      <a:pt x="f90" y="f21"/>
                      <a:pt x="f57" y="f21"/>
                    </a:cubicBezTo>
                    <a:cubicBezTo>
                      <a:pt x="f84" y="f21"/>
                      <a:pt x="f115" y="f116"/>
                      <a:pt x="f13" y="f117"/>
                    </a:cubicBezTo>
                    <a:cubicBezTo>
                      <a:pt x="f118" y="f119"/>
                      <a:pt x="f31" y="f120"/>
                      <a:pt x="f102" y="f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8" name="フリーフォーム 347"/>
              <p:cNvSpPr/>
              <p:nvPr/>
            </p:nvSpPr>
            <p:spPr>
              <a:xfrm>
                <a:off x="5983559" y="3364196"/>
                <a:ext cx="70920" cy="83521"/>
              </a:xfrm>
              <a:custGeom>
                <a:avLst/>
                <a:gdLst>
                  <a:gd name="f0" fmla="val w"/>
                  <a:gd name="f1" fmla="val h"/>
                  <a:gd name="f2" fmla="val 0"/>
                  <a:gd name="f3" fmla="val 198"/>
                  <a:gd name="f4" fmla="val 233"/>
                  <a:gd name="f5" fmla="val 163"/>
                  <a:gd name="f6" fmla="val 192"/>
                  <a:gd name="f7" fmla="val 176"/>
                  <a:gd name="f8" fmla="val 203"/>
                  <a:gd name="f9" fmla="val 188"/>
                  <a:gd name="f10" fmla="val 208"/>
                  <a:gd name="f11" fmla="val 212"/>
                  <a:gd name="f12" fmla="val 195"/>
                  <a:gd name="f13" fmla="val 218"/>
                  <a:gd name="f14" fmla="val 194"/>
                  <a:gd name="f15" fmla="val 224"/>
                  <a:gd name="f16" fmla="val 190"/>
                  <a:gd name="f17" fmla="val 175"/>
                  <a:gd name="f18" fmla="val 225"/>
                  <a:gd name="f19" fmla="val 162"/>
                  <a:gd name="f20" fmla="val 217"/>
                  <a:gd name="f21" fmla="val 146"/>
                  <a:gd name="f22" fmla="val 205"/>
                  <a:gd name="f23" fmla="val 131"/>
                  <a:gd name="f24" fmla="val 214"/>
                  <a:gd name="f25" fmla="val 114"/>
                  <a:gd name="f26" fmla="val 97"/>
                  <a:gd name="f27" fmla="val 80"/>
                  <a:gd name="f28" fmla="val 61"/>
                  <a:gd name="f29" fmla="val 47"/>
                  <a:gd name="f30" fmla="val 33"/>
                  <a:gd name="f31" fmla="val 196"/>
                  <a:gd name="f32" fmla="val 20"/>
                  <a:gd name="f33" fmla="val 182"/>
                  <a:gd name="f34" fmla="val 12"/>
                  <a:gd name="f35" fmla="val 165"/>
                  <a:gd name="f36" fmla="val 4"/>
                  <a:gd name="f37" fmla="val 148"/>
                  <a:gd name="f38" fmla="val 130"/>
                  <a:gd name="f39" fmla="val 110"/>
                  <a:gd name="f40" fmla="val 90"/>
                  <a:gd name="f41" fmla="val 5"/>
                  <a:gd name="f42" fmla="val 70"/>
                  <a:gd name="f43" fmla="val 53"/>
                  <a:gd name="f44" fmla="val 19"/>
                  <a:gd name="f45" fmla="val 36"/>
                  <a:gd name="f46" fmla="val 32"/>
                  <a:gd name="f47" fmla="val 22"/>
                  <a:gd name="f48" fmla="val 13"/>
                  <a:gd name="f49" fmla="val 62"/>
                  <a:gd name="f50" fmla="val 79"/>
                  <a:gd name="f51" fmla="val 98"/>
                  <a:gd name="f52" fmla="val 117"/>
                  <a:gd name="f53" fmla="val 132"/>
                  <a:gd name="f54" fmla="val 14"/>
                  <a:gd name="f55" fmla="val 164"/>
                  <a:gd name="f56" fmla="val 23"/>
                  <a:gd name="f57" fmla="val 173"/>
                  <a:gd name="f58" fmla="val 37"/>
                  <a:gd name="f59" fmla="val 183"/>
                  <a:gd name="f60" fmla="val 193"/>
                  <a:gd name="f61" fmla="val 69"/>
                  <a:gd name="f62" fmla="val 89"/>
                  <a:gd name="f63" fmla="val 126"/>
                  <a:gd name="f64" fmla="val 191"/>
                  <a:gd name="f65" fmla="val 143"/>
                  <a:gd name="f66" fmla="val 186"/>
                  <a:gd name="f67" fmla="val 157"/>
                  <a:gd name="f68" fmla="val 181"/>
                  <a:gd name="f69" fmla="val 171"/>
                  <a:gd name="f70" fmla="val 104"/>
                  <a:gd name="f71" fmla="val 120"/>
                  <a:gd name="f72" fmla="val 161"/>
                  <a:gd name="f73" fmla="val 168"/>
                  <a:gd name="f74" fmla="val 177"/>
                  <a:gd name="f75" fmla="val 158"/>
                  <a:gd name="f76" fmla="val 166"/>
                  <a:gd name="f77" fmla="val 140"/>
                  <a:gd name="f78" fmla="val 93"/>
                  <a:gd name="f79" fmla="val 78"/>
                  <a:gd name="f80" fmla="val 64"/>
                  <a:gd name="f81" fmla="val 153"/>
                  <a:gd name="f82" fmla="val 50"/>
                  <a:gd name="f83" fmla="val 144"/>
                  <a:gd name="f84" fmla="val 41"/>
                  <a:gd name="f85" fmla="val 133"/>
                  <a:gd name="f86" fmla="val 35"/>
                  <a:gd name="f87" fmla="val 122"/>
                  <a:gd name="f88" fmla="val 29"/>
                  <a:gd name="f89" fmla="val 25"/>
                  <a:gd name="f90" fmla="val 60"/>
                  <a:gd name="f91" fmla="val 31"/>
                  <a:gd name="f92" fmla="val 45"/>
                  <a:gd name="f93" fmla="val 34"/>
                  <a:gd name="f94" fmla="val 59"/>
                  <a:gd name="f95" fmla="val 27"/>
                  <a:gd name="f96" fmla="val 83"/>
                  <a:gd name="f97" fmla="val 137"/>
                  <a:gd name="f98" fmla="val 107"/>
                  <a:gd name="f99" fmla="val 116"/>
                  <a:gd name="f100" fmla="val 124"/>
                  <a:gd name="f101" fmla="val 184"/>
                  <a:gd name="f102" fmla="val 178"/>
                  <a:gd name="f103" fmla="val 100"/>
                  <a:gd name="f104" fmla="val 170"/>
                  <a:gd name="f105" fmla="val 101"/>
                  <a:gd name="f106" fmla="*/ f0 1 198"/>
                  <a:gd name="f107" fmla="*/ f1 1 233"/>
                  <a:gd name="f108" fmla="val f2"/>
                  <a:gd name="f109" fmla="val f3"/>
                  <a:gd name="f110" fmla="val f4"/>
                  <a:gd name="f111" fmla="+- f110 0 f108"/>
                  <a:gd name="f112" fmla="+- f109 0 f108"/>
                  <a:gd name="f113" fmla="*/ f112 1 198"/>
                  <a:gd name="f114" fmla="*/ f111 1 233"/>
                  <a:gd name="f115" fmla="*/ f108 1 f113"/>
                  <a:gd name="f116" fmla="*/ f109 1 f113"/>
                  <a:gd name="f117" fmla="*/ f108 1 f114"/>
                  <a:gd name="f118" fmla="*/ f110 1 f114"/>
                  <a:gd name="f119" fmla="*/ f115 f106 1"/>
                  <a:gd name="f120" fmla="*/ f116 f106 1"/>
                  <a:gd name="f121" fmla="*/ f118 f107 1"/>
                  <a:gd name="f122" fmla="*/ f117 f107 1"/>
                </a:gdLst>
                <a:ahLst/>
                <a:cxnLst>
                  <a:cxn ang="3cd4">
                    <a:pos x="hc" y="t"/>
                  </a:cxn>
                  <a:cxn ang="0">
                    <a:pos x="r" y="vc"/>
                  </a:cxn>
                  <a:cxn ang="cd4">
                    <a:pos x="hc" y="b"/>
                  </a:cxn>
                  <a:cxn ang="cd2">
                    <a:pos x="l" y="vc"/>
                  </a:cxn>
                </a:cxnLst>
                <a:rect l="f119" t="f122" r="f120" b="f121"/>
                <a:pathLst>
                  <a:path w="198" h="233">
                    <a:moveTo>
                      <a:pt x="f5" y="f6"/>
                    </a:moveTo>
                    <a:cubicBezTo>
                      <a:pt x="f7" y="f8"/>
                      <a:pt x="f9" y="f10"/>
                      <a:pt x="f3" y="f11"/>
                    </a:cubicBezTo>
                    <a:cubicBezTo>
                      <a:pt x="f12" y="f13"/>
                      <a:pt x="f14" y="f15"/>
                      <a:pt x="f16" y="f4"/>
                    </a:cubicBezTo>
                    <a:cubicBezTo>
                      <a:pt x="f17" y="f18"/>
                      <a:pt x="f19" y="f20"/>
                      <a:pt x="f21" y="f22"/>
                    </a:cubicBezTo>
                    <a:cubicBezTo>
                      <a:pt x="f23" y="f24"/>
                      <a:pt x="f25" y="f13"/>
                      <a:pt x="f26" y="f13"/>
                    </a:cubicBezTo>
                    <a:cubicBezTo>
                      <a:pt x="f27" y="f13"/>
                      <a:pt x="f28" y="f24"/>
                      <a:pt x="f29" y="f22"/>
                    </a:cubicBezTo>
                    <a:cubicBezTo>
                      <a:pt x="f30" y="f31"/>
                      <a:pt x="f32" y="f33"/>
                      <a:pt x="f34" y="f35"/>
                    </a:cubicBezTo>
                    <a:cubicBezTo>
                      <a:pt x="f36" y="f37"/>
                      <a:pt x="f2" y="f38"/>
                      <a:pt x="f2" y="f39"/>
                    </a:cubicBezTo>
                    <a:cubicBezTo>
                      <a:pt x="f2" y="f40"/>
                      <a:pt x="f41" y="f42"/>
                      <a:pt x="f34" y="f43"/>
                    </a:cubicBezTo>
                    <a:cubicBezTo>
                      <a:pt x="f44" y="f45"/>
                      <a:pt x="f46" y="f47"/>
                      <a:pt x="f29" y="f48"/>
                    </a:cubicBezTo>
                    <a:cubicBezTo>
                      <a:pt x="f49" y="f36"/>
                      <a:pt x="f50" y="f2"/>
                      <a:pt x="f51" y="f2"/>
                    </a:cubicBezTo>
                    <a:cubicBezTo>
                      <a:pt x="f52" y="f2"/>
                      <a:pt x="f53" y="f41"/>
                      <a:pt x="f37" y="f54"/>
                    </a:cubicBezTo>
                    <a:cubicBezTo>
                      <a:pt x="f55" y="f56"/>
                      <a:pt x="f57" y="f58"/>
                      <a:pt x="f59" y="f43"/>
                    </a:cubicBezTo>
                    <a:cubicBezTo>
                      <a:pt x="f60" y="f61"/>
                      <a:pt x="f12" y="f62"/>
                      <a:pt x="f12" y="f39"/>
                    </a:cubicBezTo>
                    <a:cubicBezTo>
                      <a:pt x="f12" y="f63"/>
                      <a:pt x="f64" y="f65"/>
                      <a:pt x="f66" y="f67"/>
                    </a:cubicBezTo>
                    <a:cubicBezTo>
                      <a:pt x="f68" y="f69"/>
                      <a:pt x="f57" y="f33"/>
                      <a:pt x="f5" y="f6"/>
                    </a:cubicBezTo>
                    <a:close/>
                    <a:moveTo>
                      <a:pt x="f70" y="f67"/>
                    </a:moveTo>
                    <a:cubicBezTo>
                      <a:pt x="f71" y="f72"/>
                      <a:pt x="f53" y="f73"/>
                      <a:pt x="f65" y="f74"/>
                    </a:cubicBezTo>
                    <a:cubicBezTo>
                      <a:pt x="f75" y="f19"/>
                      <a:pt x="f76" y="f77"/>
                      <a:pt x="f76" y="f39"/>
                    </a:cubicBezTo>
                    <a:cubicBezTo>
                      <a:pt x="f76" y="f78"/>
                      <a:pt x="f5" y="f79"/>
                      <a:pt x="f75" y="f80"/>
                    </a:cubicBezTo>
                    <a:cubicBezTo>
                      <a:pt x="f81" y="f82"/>
                      <a:pt x="f83" y="f84"/>
                      <a:pt x="f85" y="f86"/>
                    </a:cubicBezTo>
                    <a:cubicBezTo>
                      <a:pt x="f87" y="f88"/>
                      <a:pt x="f39" y="f89"/>
                      <a:pt x="f51" y="f89"/>
                    </a:cubicBezTo>
                    <a:cubicBezTo>
                      <a:pt x="f79" y="f89"/>
                      <a:pt x="f90" y="f91"/>
                      <a:pt x="f29" y="f92"/>
                    </a:cubicBezTo>
                    <a:cubicBezTo>
                      <a:pt x="f93" y="f94"/>
                      <a:pt x="f95" y="f96"/>
                      <a:pt x="f95" y="f39"/>
                    </a:cubicBezTo>
                    <a:cubicBezTo>
                      <a:pt x="f95" y="f97"/>
                      <a:pt x="f93" y="f75"/>
                      <a:pt x="f29" y="f57"/>
                    </a:cubicBezTo>
                    <a:cubicBezTo>
                      <a:pt x="f90" y="f9"/>
                      <a:pt x="f79" y="f12"/>
                      <a:pt x="f51" y="f12"/>
                    </a:cubicBezTo>
                    <a:cubicBezTo>
                      <a:pt x="f98" y="f12"/>
                      <a:pt x="f99" y="f6"/>
                      <a:pt x="f100" y="f16"/>
                    </a:cubicBezTo>
                    <a:cubicBezTo>
                      <a:pt x="f99" y="f101"/>
                      <a:pt x="f98" y="f68"/>
                      <a:pt x="f51" y="f102"/>
                    </a:cubicBezTo>
                    <a:cubicBezTo>
                      <a:pt x="f103" y="f104"/>
                      <a:pt x="f105" y="f55"/>
                      <a:pt x="f70" y="f6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49" name="フリーフォーム 348"/>
              <p:cNvSpPr/>
              <p:nvPr/>
            </p:nvSpPr>
            <p:spPr>
              <a:xfrm>
                <a:off x="6091559" y="3364196"/>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0" name="フリーフォーム 349"/>
              <p:cNvSpPr/>
              <p:nvPr/>
            </p:nvSpPr>
            <p:spPr>
              <a:xfrm>
                <a:off x="6148443" y="338363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1" name="フリーフォーム 350"/>
              <p:cNvSpPr/>
              <p:nvPr/>
            </p:nvSpPr>
            <p:spPr>
              <a:xfrm>
                <a:off x="6202439" y="3365275"/>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2" name="フリーフォーム 351"/>
              <p:cNvSpPr/>
              <p:nvPr/>
            </p:nvSpPr>
            <p:spPr>
              <a:xfrm>
                <a:off x="6230877" y="3383636"/>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3" name="フリーフォーム 352"/>
              <p:cNvSpPr/>
              <p:nvPr/>
            </p:nvSpPr>
            <p:spPr>
              <a:xfrm>
                <a:off x="6287761" y="3383636"/>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4" name="フリーフォーム 353"/>
              <p:cNvSpPr/>
              <p:nvPr/>
            </p:nvSpPr>
            <p:spPr>
              <a:xfrm>
                <a:off x="6336362" y="3365275"/>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5" name="フリーフォーム 354"/>
              <p:cNvSpPr/>
              <p:nvPr/>
            </p:nvSpPr>
            <p:spPr>
              <a:xfrm>
                <a:off x="6370560" y="3364196"/>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6" name="フリーフォーム 355"/>
              <p:cNvSpPr/>
              <p:nvPr/>
            </p:nvSpPr>
            <p:spPr>
              <a:xfrm>
                <a:off x="6390000" y="3383636"/>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7" name="フリーフォーム 356"/>
              <p:cNvSpPr/>
              <p:nvPr/>
            </p:nvSpPr>
            <p:spPr>
              <a:xfrm>
                <a:off x="6450122" y="3383636"/>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8" name="フリーフォーム 357"/>
              <p:cNvSpPr/>
              <p:nvPr/>
            </p:nvSpPr>
            <p:spPr>
              <a:xfrm>
                <a:off x="5908322" y="3482638"/>
                <a:ext cx="68040" cy="75602"/>
              </a:xfrm>
              <a:custGeom>
                <a:avLst/>
                <a:gdLst>
                  <a:gd name="f0" fmla="val w"/>
                  <a:gd name="f1" fmla="val h"/>
                  <a:gd name="f2" fmla="val 0"/>
                  <a:gd name="f3" fmla="val 190"/>
                  <a:gd name="f4" fmla="val 211"/>
                  <a:gd name="f5" fmla="val 26"/>
                  <a:gd name="f6" fmla="val 140"/>
                  <a:gd name="f7" fmla="val 51"/>
                  <a:gd name="f8" fmla="val 71"/>
                  <a:gd name="f9" fmla="val 78"/>
                  <a:gd name="f10" fmla="val 87"/>
                  <a:gd name="f11" fmla="val 98"/>
                  <a:gd name="f12" fmla="val 107"/>
                  <a:gd name="f13" fmla="val 135"/>
                  <a:gd name="f14" fmla="val 163"/>
                  <a:gd name="f15" fmla="val 179"/>
                  <a:gd name="f16" fmla="val 169"/>
                  <a:gd name="f17" fmla="val 159"/>
                  <a:gd name="f18" fmla="val 152"/>
                  <a:gd name="f19" fmla="val 143"/>
                  <a:gd name="f20" fmla="val 170"/>
                  <a:gd name="f21" fmla="val 136"/>
                  <a:gd name="f22" fmla="val 148"/>
                  <a:gd name="f23" fmla="val 79"/>
                  <a:gd name="f24" fmla="val 50"/>
                  <a:gd name="f25" fmla="val 42"/>
                  <a:gd name="f26" fmla="val 35"/>
                  <a:gd name="f27" fmla="val 28"/>
                  <a:gd name="f28" fmla="val 19"/>
                  <a:gd name="f29" fmla="val 9"/>
                  <a:gd name="f30" fmla="val 58"/>
                  <a:gd name="f31" fmla="val 125"/>
                  <a:gd name="f32" fmla="val 80"/>
                  <a:gd name="f33" fmla="val 104"/>
                  <a:gd name="f34" fmla="val 126"/>
                  <a:gd name="f35" fmla="val 120"/>
                  <a:gd name="f36" fmla="val 112"/>
                  <a:gd name="f37" fmla="val 85"/>
                  <a:gd name="f38" fmla="val 106"/>
                  <a:gd name="f39" fmla="val 66"/>
                  <a:gd name="f40" fmla="val 100"/>
                  <a:gd name="f41" fmla="val 94"/>
                  <a:gd name="f42" fmla="val 33"/>
                  <a:gd name="f43" fmla="val 91"/>
                  <a:gd name="f44" fmla="val 22"/>
                  <a:gd name="f45" fmla="val 89"/>
                  <a:gd name="f46" fmla="val 63"/>
                  <a:gd name="f47" fmla="val 73"/>
                  <a:gd name="f48" fmla="val 83"/>
                  <a:gd name="f49" fmla="val 65"/>
                  <a:gd name="f50" fmla="*/ f0 1 190"/>
                  <a:gd name="f51" fmla="*/ f1 1 211"/>
                  <a:gd name="f52" fmla="val f2"/>
                  <a:gd name="f53" fmla="val f3"/>
                  <a:gd name="f54" fmla="val f4"/>
                  <a:gd name="f55" fmla="+- f54 0 f52"/>
                  <a:gd name="f56" fmla="+- f53 0 f52"/>
                  <a:gd name="f57" fmla="*/ f56 1 190"/>
                  <a:gd name="f58" fmla="*/ f55 1 211"/>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90" h="211">
                    <a:moveTo>
                      <a:pt x="f2" y="f4"/>
                    </a:moveTo>
                    <a:cubicBezTo>
                      <a:pt x="f5" y="f6"/>
                      <a:pt x="f7" y="f8"/>
                      <a:pt x="f9" y="f2"/>
                    </a:cubicBezTo>
                    <a:cubicBezTo>
                      <a:pt x="f10" y="f2"/>
                      <a:pt x="f11" y="f2"/>
                      <a:pt x="f12" y="f2"/>
                    </a:cubicBezTo>
                    <a:cubicBezTo>
                      <a:pt x="f13" y="f8"/>
                      <a:pt x="f14" y="f6"/>
                      <a:pt x="f3" y="f4"/>
                    </a:cubicBezTo>
                    <a:cubicBezTo>
                      <a:pt x="f15" y="f4"/>
                      <a:pt x="f16" y="f4"/>
                      <a:pt x="f17" y="f4"/>
                    </a:cubicBezTo>
                    <a:cubicBezTo>
                      <a:pt x="f18" y="f3"/>
                      <a:pt x="f19" y="f20"/>
                      <a:pt x="f21" y="f22"/>
                    </a:cubicBezTo>
                    <a:cubicBezTo>
                      <a:pt x="f12" y="f22"/>
                      <a:pt x="f23" y="f22"/>
                      <a:pt x="f24" y="f22"/>
                    </a:cubicBezTo>
                    <a:cubicBezTo>
                      <a:pt x="f25" y="f20"/>
                      <a:pt x="f26" y="f3"/>
                      <a:pt x="f27" y="f4"/>
                    </a:cubicBezTo>
                    <a:cubicBezTo>
                      <a:pt x="f28" y="f4"/>
                      <a:pt x="f29" y="f4"/>
                      <a:pt x="f2" y="f4"/>
                    </a:cubicBezTo>
                    <a:close/>
                    <a:moveTo>
                      <a:pt x="f30" y="f31"/>
                    </a:moveTo>
                    <a:cubicBezTo>
                      <a:pt x="f32" y="f31"/>
                      <a:pt x="f33" y="f31"/>
                      <a:pt x="f34" y="f31"/>
                    </a:cubicBezTo>
                    <a:cubicBezTo>
                      <a:pt x="f35" y="f33"/>
                      <a:pt x="f36" y="f37"/>
                      <a:pt x="f38" y="f39"/>
                    </a:cubicBezTo>
                    <a:cubicBezTo>
                      <a:pt x="f40" y="f24"/>
                      <a:pt x="f41" y="f42"/>
                      <a:pt x="f43" y="f44"/>
                    </a:cubicBezTo>
                    <a:cubicBezTo>
                      <a:pt x="f45" y="f26"/>
                      <a:pt x="f37" y="f24"/>
                      <a:pt x="f23" y="f46"/>
                    </a:cubicBezTo>
                    <a:cubicBezTo>
                      <a:pt x="f47" y="f48"/>
                      <a:pt x="f49" y="f33"/>
                      <a:pt x="f30" y="f3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59" name="フリーフォーム 358"/>
              <p:cNvSpPr/>
              <p:nvPr/>
            </p:nvSpPr>
            <p:spPr>
              <a:xfrm>
                <a:off x="5983559" y="3503514"/>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0" name="フリーフォーム 359"/>
              <p:cNvSpPr/>
              <p:nvPr/>
            </p:nvSpPr>
            <p:spPr>
              <a:xfrm>
                <a:off x="6068881" y="3503514"/>
                <a:ext cx="46076" cy="77038"/>
              </a:xfrm>
              <a:custGeom>
                <a:avLst/>
                <a:gdLst>
                  <a:gd name="f0" fmla="val w"/>
                  <a:gd name="f1" fmla="val h"/>
                  <a:gd name="f2" fmla="val 0"/>
                  <a:gd name="f3" fmla="val 129"/>
                  <a:gd name="f4" fmla="val 215"/>
                  <a:gd name="f5" fmla="val 145"/>
                  <a:gd name="f6" fmla="val 73"/>
                  <a:gd name="f7" fmla="val 4"/>
                  <a:gd name="f8" fmla="val 7"/>
                  <a:gd name="f9" fmla="val 15"/>
                  <a:gd name="f10" fmla="val 22"/>
                  <a:gd name="f11" fmla="val 9"/>
                  <a:gd name="f12" fmla="val 17"/>
                  <a:gd name="f13" fmla="val 24"/>
                  <a:gd name="f14" fmla="val 28"/>
                  <a:gd name="f15" fmla="val 34"/>
                  <a:gd name="f16" fmla="val 41"/>
                  <a:gd name="f17" fmla="val 5"/>
                  <a:gd name="f18" fmla="val 48"/>
                  <a:gd name="f19" fmla="val 1"/>
                  <a:gd name="f20" fmla="val 57"/>
                  <a:gd name="f21" fmla="val 66"/>
                  <a:gd name="f22" fmla="val 79"/>
                  <a:gd name="f23" fmla="val 90"/>
                  <a:gd name="f24" fmla="val 99"/>
                  <a:gd name="f25" fmla="val 108"/>
                  <a:gd name="f26" fmla="val 14"/>
                  <a:gd name="f27" fmla="val 116"/>
                  <a:gd name="f28" fmla="val 27"/>
                  <a:gd name="f29" fmla="val 120"/>
                  <a:gd name="f30" fmla="val 38"/>
                  <a:gd name="f31" fmla="val 124"/>
                  <a:gd name="f32" fmla="val 49"/>
                  <a:gd name="f33" fmla="val 64"/>
                  <a:gd name="f34" fmla="val 80"/>
                  <a:gd name="f35" fmla="val 93"/>
                  <a:gd name="f36" fmla="val 125"/>
                  <a:gd name="f37" fmla="val 109"/>
                  <a:gd name="f38" fmla="val 115"/>
                  <a:gd name="f39" fmla="val 131"/>
                  <a:gd name="f40" fmla="val 107"/>
                  <a:gd name="f41" fmla="val 144"/>
                  <a:gd name="f42" fmla="val 97"/>
                  <a:gd name="f43" fmla="val 149"/>
                  <a:gd name="f44" fmla="val 87"/>
                  <a:gd name="f45" fmla="val 154"/>
                  <a:gd name="f46" fmla="val 76"/>
                  <a:gd name="f47" fmla="val 159"/>
                  <a:gd name="f48" fmla="val 55"/>
                  <a:gd name="f49" fmla="val 47"/>
                  <a:gd name="f50" fmla="val 158"/>
                  <a:gd name="f51" fmla="val 155"/>
                  <a:gd name="f52" fmla="val 35"/>
                  <a:gd name="f53" fmla="val 150"/>
                  <a:gd name="f54" fmla="val 30"/>
                  <a:gd name="f55" fmla="val 146"/>
                  <a:gd name="f56" fmla="val 26"/>
                  <a:gd name="f57" fmla="val 140"/>
                  <a:gd name="f58" fmla="val 165"/>
                  <a:gd name="f59" fmla="val 190"/>
                  <a:gd name="f60" fmla="val 8"/>
                  <a:gd name="f61" fmla="val 81"/>
                  <a:gd name="f62" fmla="val 100"/>
                  <a:gd name="f63" fmla="val 114"/>
                  <a:gd name="f64" fmla="val 42"/>
                  <a:gd name="f65" fmla="val 136"/>
                  <a:gd name="f66" fmla="val 51"/>
                  <a:gd name="f67" fmla="val 137"/>
                  <a:gd name="f68" fmla="val 61"/>
                  <a:gd name="f69" fmla="val 83"/>
                  <a:gd name="f70" fmla="val 133"/>
                  <a:gd name="f71" fmla="val 103"/>
                  <a:gd name="f72" fmla="val 59"/>
                  <a:gd name="f73" fmla="val 44"/>
                  <a:gd name="f74" fmla="val 91"/>
                  <a:gd name="f75" fmla="val 21"/>
                  <a:gd name="f76" fmla="val 63"/>
                  <a:gd name="f77" fmla="val 53"/>
                  <a:gd name="f78" fmla="*/ f0 1 129"/>
                  <a:gd name="f79" fmla="*/ f1 1 215"/>
                  <a:gd name="f80" fmla="val f2"/>
                  <a:gd name="f81" fmla="val f3"/>
                  <a:gd name="f82" fmla="val f4"/>
                  <a:gd name="f83" fmla="+- f82 0 f80"/>
                  <a:gd name="f84" fmla="+- f81 0 f80"/>
                  <a:gd name="f85" fmla="*/ f84 1 129"/>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9" h="215">
                    <a:moveTo>
                      <a:pt x="f2" y="f4"/>
                    </a:moveTo>
                    <a:cubicBezTo>
                      <a:pt x="f2" y="f5"/>
                      <a:pt x="f2" y="f6"/>
                      <a:pt x="f2" y="f7"/>
                    </a:cubicBezTo>
                    <a:cubicBezTo>
                      <a:pt x="f8" y="f7"/>
                      <a:pt x="f9" y="f7"/>
                      <a:pt x="f10" y="f7"/>
                    </a:cubicBezTo>
                    <a:cubicBezTo>
                      <a:pt x="f10" y="f11"/>
                      <a:pt x="f10" y="f12"/>
                      <a:pt x="f10" y="f13"/>
                    </a:cubicBezTo>
                    <a:cubicBezTo>
                      <a:pt x="f14" y="f12"/>
                      <a:pt x="f15" y="f11"/>
                      <a:pt x="f16" y="f17"/>
                    </a:cubicBezTo>
                    <a:cubicBezTo>
                      <a:pt x="f18" y="f19"/>
                      <a:pt x="f20" y="f2"/>
                      <a:pt x="f21" y="f2"/>
                    </a:cubicBezTo>
                    <a:cubicBezTo>
                      <a:pt x="f22" y="f2"/>
                      <a:pt x="f23" y="f7"/>
                      <a:pt x="f24" y="f11"/>
                    </a:cubicBezTo>
                    <a:cubicBezTo>
                      <a:pt x="f25" y="f26"/>
                      <a:pt x="f27" y="f28"/>
                      <a:pt x="f29" y="f30"/>
                    </a:cubicBezTo>
                    <a:cubicBezTo>
                      <a:pt x="f31" y="f32"/>
                      <a:pt x="f3" y="f33"/>
                      <a:pt x="f3" y="f34"/>
                    </a:cubicBezTo>
                    <a:cubicBezTo>
                      <a:pt x="f3" y="f35"/>
                      <a:pt x="f36" y="f37"/>
                      <a:pt x="f29" y="f29"/>
                    </a:cubicBezTo>
                    <a:cubicBezTo>
                      <a:pt x="f38" y="f39"/>
                      <a:pt x="f40" y="f41"/>
                      <a:pt x="f42" y="f43"/>
                    </a:cubicBezTo>
                    <a:cubicBezTo>
                      <a:pt x="f44" y="f45"/>
                      <a:pt x="f46" y="f47"/>
                      <a:pt x="f33" y="f47"/>
                    </a:cubicBezTo>
                    <a:cubicBezTo>
                      <a:pt x="f48" y="f47"/>
                      <a:pt x="f49" y="f50"/>
                      <a:pt x="f16" y="f51"/>
                    </a:cubicBezTo>
                    <a:cubicBezTo>
                      <a:pt x="f52" y="f53"/>
                      <a:pt x="f54" y="f55"/>
                      <a:pt x="f56" y="f57"/>
                    </a:cubicBezTo>
                    <a:cubicBezTo>
                      <a:pt x="f56" y="f58"/>
                      <a:pt x="f56" y="f59"/>
                      <a:pt x="f56" y="f4"/>
                    </a:cubicBezTo>
                    <a:cubicBezTo>
                      <a:pt x="f12" y="f4"/>
                      <a:pt x="f60" y="f4"/>
                      <a:pt x="f2" y="f4"/>
                    </a:cubicBezTo>
                    <a:close/>
                    <a:moveTo>
                      <a:pt x="f10" y="f61"/>
                    </a:moveTo>
                    <a:cubicBezTo>
                      <a:pt x="f10" y="f62"/>
                      <a:pt x="f56" y="f63"/>
                      <a:pt x="f15" y="f36"/>
                    </a:cubicBezTo>
                    <a:cubicBezTo>
                      <a:pt x="f64" y="f65"/>
                      <a:pt x="f66" y="f67"/>
                      <a:pt x="f68" y="f67"/>
                    </a:cubicBezTo>
                    <a:cubicBezTo>
                      <a:pt x="f6" y="f67"/>
                      <a:pt x="f69" y="f70"/>
                      <a:pt x="f23" y="f31"/>
                    </a:cubicBezTo>
                    <a:cubicBezTo>
                      <a:pt x="f42" y="f38"/>
                      <a:pt x="f71" y="f24"/>
                      <a:pt x="f71" y="f22"/>
                    </a:cubicBezTo>
                    <a:cubicBezTo>
                      <a:pt x="f71" y="f72"/>
                      <a:pt x="f24" y="f73"/>
                      <a:pt x="f74" y="f52"/>
                    </a:cubicBezTo>
                    <a:cubicBezTo>
                      <a:pt x="f69" y="f56"/>
                      <a:pt x="f6" y="f75"/>
                      <a:pt x="f76" y="f75"/>
                    </a:cubicBezTo>
                    <a:cubicBezTo>
                      <a:pt x="f77" y="f75"/>
                      <a:pt x="f64" y="f56"/>
                      <a:pt x="f15" y="f52"/>
                    </a:cubicBezTo>
                    <a:cubicBezTo>
                      <a:pt x="f56" y="f73"/>
                      <a:pt x="f10" y="f68"/>
                      <a:pt x="f10" y="f6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1" name="フリーフォーム 360"/>
              <p:cNvSpPr/>
              <p:nvPr/>
            </p:nvSpPr>
            <p:spPr>
              <a:xfrm>
                <a:off x="6122877" y="3481916"/>
                <a:ext cx="60844" cy="78839"/>
              </a:xfrm>
              <a:custGeom>
                <a:avLst/>
                <a:gdLst>
                  <a:gd name="f0" fmla="val w"/>
                  <a:gd name="f1" fmla="val h"/>
                  <a:gd name="f2" fmla="val 0"/>
                  <a:gd name="f3" fmla="val 170"/>
                  <a:gd name="f4" fmla="val 220"/>
                  <a:gd name="f5" fmla="val 122"/>
                  <a:gd name="f6" fmla="val 190"/>
                  <a:gd name="f7" fmla="val 113"/>
                  <a:gd name="f8" fmla="val 199"/>
                  <a:gd name="f9" fmla="val 105"/>
                  <a:gd name="f10" fmla="val 207"/>
                  <a:gd name="f11" fmla="val 96"/>
                  <a:gd name="f12" fmla="val 211"/>
                  <a:gd name="f13" fmla="val 87"/>
                  <a:gd name="f14" fmla="val 215"/>
                  <a:gd name="f15" fmla="val 76"/>
                  <a:gd name="f16" fmla="val 218"/>
                  <a:gd name="f17" fmla="val 64"/>
                  <a:gd name="f18" fmla="val 44"/>
                  <a:gd name="f19" fmla="val 26"/>
                  <a:gd name="f20" fmla="val 15"/>
                  <a:gd name="f21" fmla="val 196"/>
                  <a:gd name="f22" fmla="val 5"/>
                  <a:gd name="f23" fmla="val 184"/>
                  <a:gd name="f24" fmla="val 171"/>
                  <a:gd name="f25" fmla="val 157"/>
                  <a:gd name="f26" fmla="val 143"/>
                  <a:gd name="f27" fmla="val 131"/>
                  <a:gd name="f28" fmla="val 12"/>
                  <a:gd name="f29" fmla="val 19"/>
                  <a:gd name="f30" fmla="val 32"/>
                  <a:gd name="f31" fmla="val 101"/>
                  <a:gd name="f32" fmla="val 47"/>
                  <a:gd name="f33" fmla="val 93"/>
                  <a:gd name="f34" fmla="val 38"/>
                  <a:gd name="f35" fmla="val 83"/>
                  <a:gd name="f36" fmla="val 33"/>
                  <a:gd name="f37" fmla="val 73"/>
                  <a:gd name="f38" fmla="val 30"/>
                  <a:gd name="f39" fmla="val 67"/>
                  <a:gd name="f40" fmla="val 27"/>
                  <a:gd name="f41" fmla="val 61"/>
                  <a:gd name="f42" fmla="val 53"/>
                  <a:gd name="f43" fmla="val 48"/>
                  <a:gd name="f44" fmla="val 34"/>
                  <a:gd name="f45" fmla="val 24"/>
                  <a:gd name="f46" fmla="val 39"/>
                  <a:gd name="f47" fmla="val 14"/>
                  <a:gd name="f48" fmla="val 4"/>
                  <a:gd name="f49" fmla="val 60"/>
                  <a:gd name="f50" fmla="val 90"/>
                  <a:gd name="f51" fmla="val 100"/>
                  <a:gd name="f52" fmla="val 110"/>
                  <a:gd name="f53" fmla="val 13"/>
                  <a:gd name="f54" fmla="val 120"/>
                  <a:gd name="f55" fmla="val 21"/>
                  <a:gd name="f56" fmla="val 45"/>
                  <a:gd name="f57" fmla="val 65"/>
                  <a:gd name="f58" fmla="val 84"/>
                  <a:gd name="f59" fmla="val 97"/>
                  <a:gd name="f60" fmla="val 114"/>
                  <a:gd name="f61" fmla="val 109"/>
                  <a:gd name="f62" fmla="val 129"/>
                  <a:gd name="f63" fmla="val 146"/>
                  <a:gd name="f64" fmla="val 124"/>
                  <a:gd name="f65" fmla="val 136"/>
                  <a:gd name="f66" fmla="val 127"/>
                  <a:gd name="f67" fmla="val 126"/>
                  <a:gd name="f68" fmla="val 130"/>
                  <a:gd name="f69" fmla="val 116"/>
                  <a:gd name="f70" fmla="val 138"/>
                  <a:gd name="f71" fmla="val 117"/>
                  <a:gd name="f72" fmla="val 148"/>
                  <a:gd name="f73" fmla="val 156"/>
                  <a:gd name="f74" fmla="val 152"/>
                  <a:gd name="f75" fmla="val 140"/>
                  <a:gd name="f76" fmla="val 145"/>
                  <a:gd name="f77" fmla="val 166"/>
                  <a:gd name="f78" fmla="val 179"/>
                  <a:gd name="f79" fmla="val 158"/>
                  <a:gd name="f80" fmla="val 163"/>
                  <a:gd name="f81" fmla="val 214"/>
                  <a:gd name="f82" fmla="val 132"/>
                  <a:gd name="f83" fmla="val 203"/>
                  <a:gd name="f84" fmla="val 71"/>
                  <a:gd name="f85" fmla="val 81"/>
                  <a:gd name="f86" fmla="val 92"/>
                  <a:gd name="f87" fmla="val 63"/>
                  <a:gd name="f88" fmla="val 94"/>
                  <a:gd name="f89" fmla="val 59"/>
                  <a:gd name="f90" fmla="val 52"/>
                  <a:gd name="f91" fmla="val 28"/>
                  <a:gd name="f92" fmla="val 86"/>
                  <a:gd name="f93" fmla="val 23"/>
                  <a:gd name="f94" fmla="val 80"/>
                  <a:gd name="f95" fmla="val 74"/>
                  <a:gd name="f96" fmla="val 68"/>
                  <a:gd name="f97" fmla="val 58"/>
                  <a:gd name="f98" fmla="val 55"/>
                  <a:gd name="f99" fmla="val 51"/>
                  <a:gd name="f100" fmla="val 50"/>
                  <a:gd name="f101" fmla="val 57"/>
                  <a:gd name="f102" fmla="val 106"/>
                  <a:gd name="f103" fmla="val 91"/>
                  <a:gd name="f104" fmla="val 150"/>
                  <a:gd name="f105" fmla="val 77"/>
                  <a:gd name="f106" fmla="val 111"/>
                  <a:gd name="f107" fmla="val 119"/>
                  <a:gd name="f108" fmla="val 135"/>
                  <a:gd name="f109" fmla="val 144"/>
                  <a:gd name="f110" fmla="val 164"/>
                  <a:gd name="f111" fmla="val 173"/>
                  <a:gd name="f112" fmla="val 37"/>
                  <a:gd name="f113" fmla="val 182"/>
                  <a:gd name="f114" fmla="val 191"/>
                  <a:gd name="f115" fmla="val 79"/>
                  <a:gd name="f116" fmla="val 192"/>
                  <a:gd name="f117" fmla="val 189"/>
                  <a:gd name="f118" fmla="val 95"/>
                  <a:gd name="f119" fmla="val 186"/>
                  <a:gd name="f120" fmla="val 178"/>
                  <a:gd name="f121" fmla="*/ f0 1 170"/>
                  <a:gd name="f122" fmla="*/ f1 1 220"/>
                  <a:gd name="f123" fmla="val f2"/>
                  <a:gd name="f124" fmla="val f3"/>
                  <a:gd name="f125" fmla="val f4"/>
                  <a:gd name="f126" fmla="+- f125 0 f123"/>
                  <a:gd name="f127" fmla="+- f124 0 f123"/>
                  <a:gd name="f128" fmla="*/ f127 1 170"/>
                  <a:gd name="f129" fmla="*/ f126 1 220"/>
                  <a:gd name="f130" fmla="*/ f123 1 f128"/>
                  <a:gd name="f131" fmla="*/ f124 1 f128"/>
                  <a:gd name="f132" fmla="*/ f123 1 f129"/>
                  <a:gd name="f133" fmla="*/ f125 1 f129"/>
                  <a:gd name="f134" fmla="*/ f130 f121 1"/>
                  <a:gd name="f135" fmla="*/ f131 f121 1"/>
                  <a:gd name="f136" fmla="*/ f133 f122 1"/>
                  <a:gd name="f137" fmla="*/ f132 f122 1"/>
                </a:gdLst>
                <a:ahLst/>
                <a:cxnLst>
                  <a:cxn ang="3cd4">
                    <a:pos x="hc" y="t"/>
                  </a:cxn>
                  <a:cxn ang="0">
                    <a:pos x="r" y="vc"/>
                  </a:cxn>
                  <a:cxn ang="cd4">
                    <a:pos x="hc" y="b"/>
                  </a:cxn>
                  <a:cxn ang="cd2">
                    <a:pos x="l" y="vc"/>
                  </a:cxn>
                </a:cxnLst>
                <a:rect l="f134" t="f137" r="f135" b="f136"/>
                <a:pathLst>
                  <a:path w="170" h="220">
                    <a:moveTo>
                      <a:pt x="f5" y="f6"/>
                    </a:moveTo>
                    <a:cubicBezTo>
                      <a:pt x="f7" y="f8"/>
                      <a:pt x="f9" y="f10"/>
                      <a:pt x="f11" y="f12"/>
                    </a:cubicBezTo>
                    <a:cubicBezTo>
                      <a:pt x="f13" y="f14"/>
                      <a:pt x="f15" y="f16"/>
                      <a:pt x="f17" y="f16"/>
                    </a:cubicBezTo>
                    <a:cubicBezTo>
                      <a:pt x="f18" y="f16"/>
                      <a:pt x="f19" y="f12"/>
                      <a:pt x="f20" y="f21"/>
                    </a:cubicBezTo>
                    <a:cubicBezTo>
                      <a:pt x="f22" y="f23"/>
                      <a:pt x="f2" y="f24"/>
                      <a:pt x="f2" y="f25"/>
                    </a:cubicBezTo>
                    <a:cubicBezTo>
                      <a:pt x="f2" y="f26"/>
                      <a:pt x="f22" y="f27"/>
                      <a:pt x="f28" y="f5"/>
                    </a:cubicBezTo>
                    <a:cubicBezTo>
                      <a:pt x="f29" y="f7"/>
                      <a:pt x="f30" y="f31"/>
                      <a:pt x="f32" y="f33"/>
                    </a:cubicBezTo>
                    <a:cubicBezTo>
                      <a:pt x="f34" y="f35"/>
                      <a:pt x="f36" y="f37"/>
                      <a:pt x="f38" y="f39"/>
                    </a:cubicBezTo>
                    <a:cubicBezTo>
                      <a:pt x="f40" y="f41"/>
                      <a:pt x="f19" y="f42"/>
                      <a:pt x="f19" y="f43"/>
                    </a:cubicBezTo>
                    <a:cubicBezTo>
                      <a:pt x="f19" y="f44"/>
                      <a:pt x="f38" y="f45"/>
                      <a:pt x="f46" y="f47"/>
                    </a:cubicBezTo>
                    <a:cubicBezTo>
                      <a:pt x="f43" y="f48"/>
                      <a:pt x="f49" y="f2"/>
                      <a:pt x="f15" y="f2"/>
                    </a:cubicBezTo>
                    <a:cubicBezTo>
                      <a:pt x="f50" y="f2"/>
                      <a:pt x="f51" y="f22"/>
                      <a:pt x="f52" y="f53"/>
                    </a:cubicBezTo>
                    <a:cubicBezTo>
                      <a:pt x="f54" y="f55"/>
                      <a:pt x="f5" y="f36"/>
                      <a:pt x="f5" y="f56"/>
                    </a:cubicBezTo>
                    <a:cubicBezTo>
                      <a:pt x="f5" y="f57"/>
                      <a:pt x="f52" y="f35"/>
                      <a:pt x="f58" y="f59"/>
                    </a:cubicBezTo>
                    <a:cubicBezTo>
                      <a:pt x="f11" y="f60"/>
                      <a:pt x="f61" y="f62"/>
                      <a:pt x="f54" y="f63"/>
                    </a:cubicBezTo>
                    <a:cubicBezTo>
                      <a:pt x="f64" y="f65"/>
                      <a:pt x="f66" y="f67"/>
                      <a:pt x="f68" y="f69"/>
                    </a:cubicBezTo>
                    <a:cubicBezTo>
                      <a:pt x="f70" y="f71"/>
                      <a:pt x="f72" y="f54"/>
                      <a:pt x="f73" y="f5"/>
                    </a:cubicBezTo>
                    <a:cubicBezTo>
                      <a:pt x="f74" y="f75"/>
                      <a:pt x="f76" y="f73"/>
                      <a:pt x="f70" y="f77"/>
                    </a:cubicBezTo>
                    <a:cubicBezTo>
                      <a:pt x="f72" y="f78"/>
                      <a:pt x="f79" y="f6"/>
                      <a:pt x="f3" y="f8"/>
                    </a:cubicBezTo>
                    <a:cubicBezTo>
                      <a:pt x="f80" y="f10"/>
                      <a:pt x="f79" y="f81"/>
                      <a:pt x="f74" y="f4"/>
                    </a:cubicBezTo>
                    <a:cubicBezTo>
                      <a:pt x="f26" y="f81"/>
                      <a:pt x="f82" y="f83"/>
                      <a:pt x="f5" y="f6"/>
                    </a:cubicBezTo>
                    <a:close/>
                    <a:moveTo>
                      <a:pt x="f84" y="f85"/>
                    </a:moveTo>
                    <a:cubicBezTo>
                      <a:pt x="f85" y="f37"/>
                      <a:pt x="f50" y="f39"/>
                      <a:pt x="f86" y="f87"/>
                    </a:cubicBezTo>
                    <a:cubicBezTo>
                      <a:pt x="f88" y="f89"/>
                      <a:pt x="f59" y="f90"/>
                      <a:pt x="f59" y="f32"/>
                    </a:cubicBezTo>
                    <a:cubicBezTo>
                      <a:pt x="f59" y="f34"/>
                      <a:pt x="f88" y="f36"/>
                      <a:pt x="f50" y="f91"/>
                    </a:cubicBezTo>
                    <a:cubicBezTo>
                      <a:pt x="f92" y="f93"/>
                      <a:pt x="f94" y="f55"/>
                      <a:pt x="f95" y="f55"/>
                    </a:cubicBezTo>
                    <a:cubicBezTo>
                      <a:pt x="f96" y="f55"/>
                      <a:pt x="f41" y="f45"/>
                      <a:pt x="f97" y="f91"/>
                    </a:cubicBezTo>
                    <a:cubicBezTo>
                      <a:pt x="f98" y="f30"/>
                      <a:pt x="f99" y="f34"/>
                      <a:pt x="f99" y="f56"/>
                    </a:cubicBezTo>
                    <a:cubicBezTo>
                      <a:pt x="f99" y="f100"/>
                      <a:pt x="f99" y="f90"/>
                      <a:pt x="f42" y="f98"/>
                    </a:cubicBezTo>
                    <a:cubicBezTo>
                      <a:pt x="f98" y="f97"/>
                      <a:pt x="f101" y="f87"/>
                      <a:pt x="f89" y="f39"/>
                    </a:cubicBezTo>
                    <a:cubicBezTo>
                      <a:pt x="f17" y="f84"/>
                      <a:pt x="f96" y="f15"/>
                      <a:pt x="f84" y="f85"/>
                    </a:cubicBezTo>
                    <a:close/>
                    <a:moveTo>
                      <a:pt x="f102" y="f3"/>
                    </a:moveTo>
                    <a:cubicBezTo>
                      <a:pt x="f103" y="f104"/>
                      <a:pt x="f105" y="f68"/>
                      <a:pt x="f49" y="f106"/>
                    </a:cubicBezTo>
                    <a:cubicBezTo>
                      <a:pt x="f32" y="f107"/>
                      <a:pt x="f34" y="f67"/>
                      <a:pt x="f44" y="f108"/>
                    </a:cubicBezTo>
                    <a:cubicBezTo>
                      <a:pt x="f38" y="f109"/>
                      <a:pt x="f19" y="f72"/>
                      <a:pt x="f19" y="f73"/>
                    </a:cubicBezTo>
                    <a:cubicBezTo>
                      <a:pt x="f19" y="f110"/>
                      <a:pt x="f38" y="f111"/>
                      <a:pt x="f112" y="f113"/>
                    </a:cubicBezTo>
                    <a:cubicBezTo>
                      <a:pt x="f18" y="f114"/>
                      <a:pt x="f90" y="f21"/>
                      <a:pt x="f57" y="f21"/>
                    </a:cubicBezTo>
                    <a:cubicBezTo>
                      <a:pt x="f84" y="f21"/>
                      <a:pt x="f115" y="f116"/>
                      <a:pt x="f13" y="f117"/>
                    </a:cubicBezTo>
                    <a:cubicBezTo>
                      <a:pt x="f118" y="f119"/>
                      <a:pt x="f31" y="f120"/>
                      <a:pt x="f102" y="f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2" name="フリーフォーム 361"/>
              <p:cNvSpPr/>
              <p:nvPr/>
            </p:nvSpPr>
            <p:spPr>
              <a:xfrm>
                <a:off x="6193075" y="3482638"/>
                <a:ext cx="55440" cy="75602"/>
              </a:xfrm>
              <a:custGeom>
                <a:avLst/>
                <a:gdLst>
                  <a:gd name="f0" fmla="val w"/>
                  <a:gd name="f1" fmla="val h"/>
                  <a:gd name="f2" fmla="val 0"/>
                  <a:gd name="f3" fmla="val 155"/>
                  <a:gd name="f4" fmla="val 211"/>
                  <a:gd name="f5" fmla="val 140"/>
                  <a:gd name="f6" fmla="val 71"/>
                  <a:gd name="f7" fmla="val 26"/>
                  <a:gd name="f8" fmla="val 51"/>
                  <a:gd name="f9" fmla="val 77"/>
                  <a:gd name="f10" fmla="val 90"/>
                  <a:gd name="f11" fmla="val 100"/>
                  <a:gd name="f12" fmla="val 107"/>
                  <a:gd name="f13" fmla="val 2"/>
                  <a:gd name="f14" fmla="val 118"/>
                  <a:gd name="f15" fmla="val 4"/>
                  <a:gd name="f16" fmla="val 126"/>
                  <a:gd name="f17" fmla="val 6"/>
                  <a:gd name="f18" fmla="val 132"/>
                  <a:gd name="f19" fmla="val 12"/>
                  <a:gd name="f20" fmla="val 138"/>
                  <a:gd name="f21" fmla="val 18"/>
                  <a:gd name="f22" fmla="val 144"/>
                  <a:gd name="f23" fmla="val 24"/>
                  <a:gd name="f24" fmla="val 149"/>
                  <a:gd name="f25" fmla="val 32"/>
                  <a:gd name="f26" fmla="val 154"/>
                  <a:gd name="f27" fmla="val 40"/>
                  <a:gd name="f28" fmla="val 61"/>
                  <a:gd name="f29" fmla="val 80"/>
                  <a:gd name="f30" fmla="val 150"/>
                  <a:gd name="f31" fmla="val 93"/>
                  <a:gd name="f32" fmla="val 106"/>
                  <a:gd name="f33" fmla="val 119"/>
                  <a:gd name="f34" fmla="val 125"/>
                  <a:gd name="f35" fmla="val 79"/>
                  <a:gd name="f36" fmla="val 45"/>
                  <a:gd name="f37" fmla="val 182"/>
                  <a:gd name="f38" fmla="val 8"/>
                  <a:gd name="f39" fmla="val 97"/>
                  <a:gd name="f40" fmla="val 110"/>
                  <a:gd name="f41" fmla="val 116"/>
                  <a:gd name="f42" fmla="val 91"/>
                  <a:gd name="f43" fmla="val 122"/>
                  <a:gd name="f44" fmla="val 85"/>
                  <a:gd name="f45" fmla="val 127"/>
                  <a:gd name="f46" fmla="val 73"/>
                  <a:gd name="f47" fmla="val 53"/>
                  <a:gd name="f48" fmla="val 120"/>
                  <a:gd name="f49" fmla="val 39"/>
                  <a:gd name="f50" fmla="val 115"/>
                  <a:gd name="f51" fmla="val 33"/>
                  <a:gd name="f52" fmla="val 28"/>
                  <a:gd name="f53" fmla="val 104"/>
                  <a:gd name="f54" fmla="val 27"/>
                  <a:gd name="f55" fmla="val 99"/>
                  <a:gd name="f56" fmla="val 50"/>
                  <a:gd name="f57" fmla="val 74"/>
                  <a:gd name="f58" fmla="*/ f0 1 155"/>
                  <a:gd name="f59" fmla="*/ f1 1 211"/>
                  <a:gd name="f60" fmla="val f2"/>
                  <a:gd name="f61" fmla="val f3"/>
                  <a:gd name="f62" fmla="val f4"/>
                  <a:gd name="f63" fmla="+- f62 0 f60"/>
                  <a:gd name="f64" fmla="+- f61 0 f60"/>
                  <a:gd name="f65" fmla="*/ f64 1 155"/>
                  <a:gd name="f66" fmla="*/ f63 1 21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55" h="211">
                    <a:moveTo>
                      <a:pt x="f2" y="f4"/>
                    </a:moveTo>
                    <a:cubicBezTo>
                      <a:pt x="f2" y="f5"/>
                      <a:pt x="f2" y="f6"/>
                      <a:pt x="f2" y="f2"/>
                    </a:cubicBezTo>
                    <a:cubicBezTo>
                      <a:pt x="f7" y="f2"/>
                      <a:pt x="f8" y="f2"/>
                      <a:pt x="f9" y="f2"/>
                    </a:cubicBezTo>
                    <a:cubicBezTo>
                      <a:pt x="f10" y="f2"/>
                      <a:pt x="f11" y="f2"/>
                      <a:pt x="f12" y="f13"/>
                    </a:cubicBezTo>
                    <a:cubicBezTo>
                      <a:pt x="f14" y="f15"/>
                      <a:pt x="f16" y="f17"/>
                      <a:pt x="f18" y="f19"/>
                    </a:cubicBezTo>
                    <a:cubicBezTo>
                      <a:pt x="f20" y="f21"/>
                      <a:pt x="f22" y="f23"/>
                      <a:pt x="f24" y="f25"/>
                    </a:cubicBezTo>
                    <a:cubicBezTo>
                      <a:pt x="f26" y="f27"/>
                      <a:pt x="f3" y="f8"/>
                      <a:pt x="f3" y="f28"/>
                    </a:cubicBezTo>
                    <a:cubicBezTo>
                      <a:pt x="f3" y="f29"/>
                      <a:pt x="f30" y="f31"/>
                      <a:pt x="f20" y="f32"/>
                    </a:cubicBezTo>
                    <a:cubicBezTo>
                      <a:pt x="f16" y="f33"/>
                      <a:pt x="f12" y="f34"/>
                      <a:pt x="f35" y="f34"/>
                    </a:cubicBezTo>
                    <a:cubicBezTo>
                      <a:pt x="f28" y="f34"/>
                      <a:pt x="f36" y="f34"/>
                      <a:pt x="f7" y="f34"/>
                    </a:cubicBezTo>
                    <a:cubicBezTo>
                      <a:pt x="f7" y="f3"/>
                      <a:pt x="f7" y="f37"/>
                      <a:pt x="f7" y="f4"/>
                    </a:cubicBezTo>
                    <a:cubicBezTo>
                      <a:pt x="f21" y="f4"/>
                      <a:pt x="f38" y="f4"/>
                      <a:pt x="f2" y="f4"/>
                    </a:cubicBezTo>
                    <a:close/>
                    <a:moveTo>
                      <a:pt x="f7" y="f11"/>
                    </a:moveTo>
                    <a:cubicBezTo>
                      <a:pt x="f36" y="f11"/>
                      <a:pt x="f28" y="f11"/>
                      <a:pt x="f35" y="f11"/>
                    </a:cubicBezTo>
                    <a:cubicBezTo>
                      <a:pt x="f39" y="f11"/>
                      <a:pt x="f40" y="f39"/>
                      <a:pt x="f41" y="f42"/>
                    </a:cubicBezTo>
                    <a:cubicBezTo>
                      <a:pt x="f43" y="f44"/>
                      <a:pt x="f45" y="f46"/>
                      <a:pt x="f45" y="f28"/>
                    </a:cubicBezTo>
                    <a:cubicBezTo>
                      <a:pt x="f45" y="f47"/>
                      <a:pt x="f34" y="f36"/>
                      <a:pt x="f48" y="f49"/>
                    </a:cubicBezTo>
                    <a:cubicBezTo>
                      <a:pt x="f50" y="f51"/>
                      <a:pt x="f40" y="f52"/>
                      <a:pt x="f53" y="f54"/>
                    </a:cubicBezTo>
                    <a:cubicBezTo>
                      <a:pt x="f55" y="f7"/>
                      <a:pt x="f42" y="f7"/>
                      <a:pt x="f35" y="f7"/>
                    </a:cubicBezTo>
                    <a:cubicBezTo>
                      <a:pt x="f28" y="f7"/>
                      <a:pt x="f36" y="f7"/>
                      <a:pt x="f7" y="f7"/>
                    </a:cubicBezTo>
                    <a:cubicBezTo>
                      <a:pt x="f7" y="f56"/>
                      <a:pt x="f7" y="f57"/>
                      <a:pt x="f7" y="f1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3" name="フリーフォーム 362"/>
              <p:cNvSpPr/>
              <p:nvPr/>
            </p:nvSpPr>
            <p:spPr>
              <a:xfrm>
                <a:off x="6260403" y="3482638"/>
                <a:ext cx="42483" cy="75602"/>
              </a:xfrm>
              <a:custGeom>
                <a:avLst/>
                <a:gdLst>
                  <a:gd name="f0" fmla="val w"/>
                  <a:gd name="f1" fmla="val h"/>
                  <a:gd name="f2" fmla="val 0"/>
                  <a:gd name="f3" fmla="val 119"/>
                  <a:gd name="f4" fmla="val 211"/>
                  <a:gd name="f5" fmla="val 140"/>
                  <a:gd name="f6" fmla="val 71"/>
                  <a:gd name="f7" fmla="val 8"/>
                  <a:gd name="f8" fmla="val 17"/>
                  <a:gd name="f9" fmla="val 26"/>
                  <a:gd name="f10" fmla="val 51"/>
                  <a:gd name="f11" fmla="val 76"/>
                  <a:gd name="f12" fmla="val 37"/>
                  <a:gd name="f13" fmla="val 61"/>
                  <a:gd name="f14" fmla="val 55"/>
                  <a:gd name="f15" fmla="val 68"/>
                  <a:gd name="f16" fmla="val 79"/>
                  <a:gd name="f17" fmla="val 90"/>
                  <a:gd name="f18" fmla="val 58"/>
                  <a:gd name="f19" fmla="val 97"/>
                  <a:gd name="f20" fmla="val 104"/>
                  <a:gd name="f21" fmla="val 64"/>
                  <a:gd name="f22" fmla="val 110"/>
                  <a:gd name="f23" fmla="val 113"/>
                  <a:gd name="f24" fmla="val 80"/>
                  <a:gd name="f25" fmla="val 116"/>
                  <a:gd name="f26" fmla="val 89"/>
                  <a:gd name="f27" fmla="val 99"/>
                  <a:gd name="f28" fmla="val 114"/>
                  <a:gd name="f29" fmla="val 148"/>
                  <a:gd name="f30" fmla="val 179"/>
                  <a:gd name="f31" fmla="val 103"/>
                  <a:gd name="f32" fmla="val 94"/>
                  <a:gd name="f33" fmla="val 101"/>
                  <a:gd name="f34" fmla="val 91"/>
                  <a:gd name="f35" fmla="val 92"/>
                  <a:gd name="f36" fmla="val 86"/>
                  <a:gd name="f37" fmla="val 81"/>
                  <a:gd name="f38" fmla="val 73"/>
                  <a:gd name="f39" fmla="val 78"/>
                  <a:gd name="f40" fmla="val 57"/>
                  <a:gd name="f41" fmla="val 48"/>
                  <a:gd name="f42" fmla="val 42"/>
                  <a:gd name="f43" fmla="val 83"/>
                  <a:gd name="f44" fmla="val 36"/>
                  <a:gd name="f45" fmla="val 32"/>
                  <a:gd name="f46" fmla="val 93"/>
                  <a:gd name="f47" fmla="val 28"/>
                  <a:gd name="f48" fmla="val 24"/>
                  <a:gd name="f49" fmla="val 105"/>
                  <a:gd name="f50" fmla="val 127"/>
                  <a:gd name="f51" fmla="val 156"/>
                  <a:gd name="f52" fmla="val 183"/>
                  <a:gd name="f53" fmla="*/ f0 1 119"/>
                  <a:gd name="f54" fmla="*/ f1 1 211"/>
                  <a:gd name="f55" fmla="val f2"/>
                  <a:gd name="f56" fmla="val f3"/>
                  <a:gd name="f57" fmla="val f4"/>
                  <a:gd name="f58" fmla="+- f57 0 f55"/>
                  <a:gd name="f59" fmla="+- f56 0 f55"/>
                  <a:gd name="f60" fmla="*/ f59 1 119"/>
                  <a:gd name="f61" fmla="*/ f58 1 211"/>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119" h="211">
                    <a:moveTo>
                      <a:pt x="f2" y="f4"/>
                    </a:moveTo>
                    <a:cubicBezTo>
                      <a:pt x="f2" y="f5"/>
                      <a:pt x="f2" y="f6"/>
                      <a:pt x="f2" y="f2"/>
                    </a:cubicBezTo>
                    <a:cubicBezTo>
                      <a:pt x="f7" y="f2"/>
                      <a:pt x="f8" y="f2"/>
                      <a:pt x="f9" y="f2"/>
                    </a:cubicBezTo>
                    <a:cubicBezTo>
                      <a:pt x="f9" y="f9"/>
                      <a:pt x="f9" y="f10"/>
                      <a:pt x="f9" y="f11"/>
                    </a:cubicBezTo>
                    <a:cubicBezTo>
                      <a:pt x="f12" y="f13"/>
                      <a:pt x="f10" y="f14"/>
                      <a:pt x="f15" y="f14"/>
                    </a:cubicBezTo>
                    <a:cubicBezTo>
                      <a:pt x="f16" y="f14"/>
                      <a:pt x="f17" y="f18"/>
                      <a:pt x="f19" y="f13"/>
                    </a:cubicBezTo>
                    <a:cubicBezTo>
                      <a:pt x="f20" y="f21"/>
                      <a:pt x="f22" y="f6"/>
                      <a:pt x="f23" y="f24"/>
                    </a:cubicBezTo>
                    <a:cubicBezTo>
                      <a:pt x="f25" y="f26"/>
                      <a:pt x="f3" y="f27"/>
                      <a:pt x="f3" y="f28"/>
                    </a:cubicBezTo>
                    <a:cubicBezTo>
                      <a:pt x="f3" y="f29"/>
                      <a:pt x="f3" y="f30"/>
                      <a:pt x="f3" y="f4"/>
                    </a:cubicBezTo>
                    <a:cubicBezTo>
                      <a:pt x="f22" y="f4"/>
                      <a:pt x="f31" y="f4"/>
                      <a:pt x="f32" y="f4"/>
                    </a:cubicBezTo>
                    <a:cubicBezTo>
                      <a:pt x="f32" y="f30"/>
                      <a:pt x="f32" y="f29"/>
                      <a:pt x="f32" y="f28"/>
                    </a:cubicBezTo>
                    <a:cubicBezTo>
                      <a:pt x="f32" y="f33"/>
                      <a:pt x="f34" y="f35"/>
                      <a:pt x="f36" y="f36"/>
                    </a:cubicBezTo>
                    <a:cubicBezTo>
                      <a:pt x="f37" y="f24"/>
                      <a:pt x="f38" y="f39"/>
                      <a:pt x="f21" y="f39"/>
                    </a:cubicBezTo>
                    <a:cubicBezTo>
                      <a:pt x="f40" y="f39"/>
                      <a:pt x="f41" y="f24"/>
                      <a:pt x="f42" y="f43"/>
                    </a:cubicBezTo>
                    <a:cubicBezTo>
                      <a:pt x="f44" y="f36"/>
                      <a:pt x="f45" y="f46"/>
                      <a:pt x="f47" y="f27"/>
                    </a:cubicBezTo>
                    <a:cubicBezTo>
                      <a:pt x="f48" y="f49"/>
                      <a:pt x="f9" y="f25"/>
                      <a:pt x="f9" y="f50"/>
                    </a:cubicBezTo>
                    <a:cubicBezTo>
                      <a:pt x="f9" y="f51"/>
                      <a:pt x="f9" y="f52"/>
                      <a:pt x="f9"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4" name="フリーフォーム 363"/>
              <p:cNvSpPr/>
              <p:nvPr/>
            </p:nvSpPr>
            <p:spPr>
              <a:xfrm>
                <a:off x="6313675" y="3503514"/>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5" name="フリーフォーム 364"/>
              <p:cNvSpPr/>
              <p:nvPr/>
            </p:nvSpPr>
            <p:spPr>
              <a:xfrm>
                <a:off x="6370560" y="3503514"/>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6" name="フリーフォーム 365"/>
              <p:cNvSpPr/>
              <p:nvPr/>
            </p:nvSpPr>
            <p:spPr>
              <a:xfrm>
                <a:off x="6421675" y="3503514"/>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7" name="フリーフォーム 366"/>
              <p:cNvSpPr/>
              <p:nvPr/>
            </p:nvSpPr>
            <p:spPr>
              <a:xfrm>
                <a:off x="5989319" y="3602159"/>
                <a:ext cx="46076" cy="76681"/>
              </a:xfrm>
              <a:custGeom>
                <a:avLst/>
                <a:gdLst>
                  <a:gd name="f0" fmla="val w"/>
                  <a:gd name="f1" fmla="val h"/>
                  <a:gd name="f2" fmla="val 0"/>
                  <a:gd name="f3" fmla="val 129"/>
                  <a:gd name="f4" fmla="val 214"/>
                  <a:gd name="f5" fmla="val 105"/>
                  <a:gd name="f6" fmla="val 211"/>
                  <a:gd name="f7" fmla="val 205"/>
                  <a:gd name="f8" fmla="val 199"/>
                  <a:gd name="f9" fmla="val 191"/>
                  <a:gd name="f10" fmla="val 96"/>
                  <a:gd name="f11" fmla="val 208"/>
                  <a:gd name="f12" fmla="val 81"/>
                  <a:gd name="f13" fmla="val 64"/>
                  <a:gd name="f14" fmla="val 52"/>
                  <a:gd name="f15" fmla="val 41"/>
                  <a:gd name="f16" fmla="val 31"/>
                  <a:gd name="f17" fmla="val 204"/>
                  <a:gd name="f18" fmla="val 21"/>
                  <a:gd name="f19" fmla="val 197"/>
                  <a:gd name="f20" fmla="val 14"/>
                  <a:gd name="f21" fmla="val 189"/>
                  <a:gd name="f22" fmla="val 8"/>
                  <a:gd name="f23" fmla="val 177"/>
                  <a:gd name="f24" fmla="val 2"/>
                  <a:gd name="f25" fmla="val 165"/>
                  <a:gd name="f26" fmla="val 150"/>
                  <a:gd name="f27" fmla="val 135"/>
                  <a:gd name="f28" fmla="val 120"/>
                  <a:gd name="f29" fmla="val 4"/>
                  <a:gd name="f30" fmla="val 7"/>
                  <a:gd name="f31" fmla="val 93"/>
                  <a:gd name="f32" fmla="val 10"/>
                  <a:gd name="f33" fmla="val 20"/>
                  <a:gd name="f34" fmla="val 71"/>
                  <a:gd name="f35" fmla="val 30"/>
                  <a:gd name="f36" fmla="val 40"/>
                  <a:gd name="f37" fmla="val 57"/>
                  <a:gd name="f38" fmla="val 51"/>
                  <a:gd name="f39" fmla="val 55"/>
                  <a:gd name="f40" fmla="val 63"/>
                  <a:gd name="f41" fmla="val 79"/>
                  <a:gd name="f42" fmla="val 86"/>
                  <a:gd name="f43" fmla="val 60"/>
                  <a:gd name="f44" fmla="val 99"/>
                  <a:gd name="f45" fmla="val 70"/>
                  <a:gd name="f46" fmla="val 103"/>
                  <a:gd name="f47" fmla="val 76"/>
                  <a:gd name="f48" fmla="val 26"/>
                  <a:gd name="f49" fmla="val 111"/>
                  <a:gd name="f50" fmla="val 140"/>
                  <a:gd name="f51" fmla="val 112"/>
                  <a:gd name="f52" fmla="val 155"/>
                  <a:gd name="f53" fmla="val 170"/>
                  <a:gd name="f54" fmla="val 37"/>
                  <a:gd name="f55" fmla="val 179"/>
                  <a:gd name="f56" fmla="val 44"/>
                  <a:gd name="f57" fmla="val 188"/>
                  <a:gd name="f58" fmla="val 192"/>
                  <a:gd name="f59" fmla="val 66"/>
                  <a:gd name="f60" fmla="val 77"/>
                  <a:gd name="f61" fmla="val 87"/>
                  <a:gd name="f62" fmla="val 94"/>
                  <a:gd name="f63" fmla="val 101"/>
                  <a:gd name="f64" fmla="val 169"/>
                  <a:gd name="f65" fmla="val 106"/>
                  <a:gd name="f66" fmla="val 156"/>
                  <a:gd name="f67" fmla="val 136"/>
                  <a:gd name="f68" fmla="val 116"/>
                  <a:gd name="f69" fmla="val 100"/>
                  <a:gd name="f70" fmla="val 91"/>
                  <a:gd name="f71" fmla="val 82"/>
                  <a:gd name="f72" fmla="val 65"/>
                  <a:gd name="f73" fmla="val 53"/>
                  <a:gd name="f74" fmla="val 45"/>
                  <a:gd name="f75" fmla="val 29"/>
                  <a:gd name="f76" fmla="val 114"/>
                  <a:gd name="f77" fmla="*/ f0 1 129"/>
                  <a:gd name="f78" fmla="*/ f1 1 214"/>
                  <a:gd name="f79" fmla="val f2"/>
                  <a:gd name="f80" fmla="val f3"/>
                  <a:gd name="f81" fmla="val f4"/>
                  <a:gd name="f82" fmla="+- f81 0 f79"/>
                  <a:gd name="f83" fmla="+- f80 0 f79"/>
                  <a:gd name="f84" fmla="*/ f83 1 129"/>
                  <a:gd name="f85" fmla="*/ f82 1 214"/>
                  <a:gd name="f86" fmla="*/ f79 1 f84"/>
                  <a:gd name="f87" fmla="*/ f80 1 f84"/>
                  <a:gd name="f88" fmla="*/ f79 1 f85"/>
                  <a:gd name="f89" fmla="*/ f81 1 f85"/>
                  <a:gd name="f90" fmla="*/ f86 f77 1"/>
                  <a:gd name="f91" fmla="*/ f87 f77 1"/>
                  <a:gd name="f92" fmla="*/ f89 f78 1"/>
                  <a:gd name="f93" fmla="*/ f88 f78 1"/>
                </a:gdLst>
                <a:ahLst/>
                <a:cxnLst>
                  <a:cxn ang="3cd4">
                    <a:pos x="hc" y="t"/>
                  </a:cxn>
                  <a:cxn ang="0">
                    <a:pos x="r" y="vc"/>
                  </a:cxn>
                  <a:cxn ang="cd4">
                    <a:pos x="hc" y="b"/>
                  </a:cxn>
                  <a:cxn ang="cd2">
                    <a:pos x="l" y="vc"/>
                  </a:cxn>
                </a:cxnLst>
                <a:rect l="f90" t="f93" r="f91" b="f92"/>
                <a:pathLst>
                  <a:path w="129" h="214">
                    <a:moveTo>
                      <a:pt x="f5" y="f6"/>
                    </a:moveTo>
                    <a:cubicBezTo>
                      <a:pt x="f5" y="f7"/>
                      <a:pt x="f5" y="f8"/>
                      <a:pt x="f5" y="f9"/>
                    </a:cubicBezTo>
                    <a:cubicBezTo>
                      <a:pt x="f10" y="f11"/>
                      <a:pt x="f12" y="f4"/>
                      <a:pt x="f13" y="f4"/>
                    </a:cubicBezTo>
                    <a:cubicBezTo>
                      <a:pt x="f14" y="f4"/>
                      <a:pt x="f15" y="f6"/>
                      <a:pt x="f16" y="f17"/>
                    </a:cubicBezTo>
                    <a:cubicBezTo>
                      <a:pt x="f18" y="f19"/>
                      <a:pt x="f20" y="f21"/>
                      <a:pt x="f22" y="f23"/>
                    </a:cubicBezTo>
                    <a:cubicBezTo>
                      <a:pt x="f24" y="f25"/>
                      <a:pt x="f2" y="f26"/>
                      <a:pt x="f2" y="f27"/>
                    </a:cubicBezTo>
                    <a:cubicBezTo>
                      <a:pt x="f2" y="f28"/>
                      <a:pt x="f29" y="f5"/>
                      <a:pt x="f30" y="f31"/>
                    </a:cubicBezTo>
                    <a:cubicBezTo>
                      <a:pt x="f32" y="f12"/>
                      <a:pt x="f33" y="f34"/>
                      <a:pt x="f35" y="f13"/>
                    </a:cubicBezTo>
                    <a:cubicBezTo>
                      <a:pt x="f36" y="f37"/>
                      <a:pt x="f38" y="f39"/>
                      <a:pt x="f40" y="f39"/>
                    </a:cubicBezTo>
                    <a:cubicBezTo>
                      <a:pt x="f34" y="f39"/>
                      <a:pt x="f41" y="f37"/>
                      <a:pt x="f42" y="f43"/>
                    </a:cubicBezTo>
                    <a:cubicBezTo>
                      <a:pt x="f31" y="f40"/>
                      <a:pt x="f44" y="f45"/>
                      <a:pt x="f46" y="f47"/>
                    </a:cubicBezTo>
                    <a:cubicBezTo>
                      <a:pt x="f46" y="f38"/>
                      <a:pt x="f46" y="f48"/>
                      <a:pt x="f46" y="f2"/>
                    </a:cubicBezTo>
                    <a:cubicBezTo>
                      <a:pt x="f49" y="f2"/>
                      <a:pt x="f28" y="f2"/>
                      <a:pt x="f3" y="f2"/>
                    </a:cubicBezTo>
                    <a:cubicBezTo>
                      <a:pt x="f3" y="f34"/>
                      <a:pt x="f3" y="f50"/>
                      <a:pt x="f3" y="f6"/>
                    </a:cubicBezTo>
                    <a:cubicBezTo>
                      <a:pt x="f28" y="f6"/>
                      <a:pt x="f51" y="f6"/>
                      <a:pt x="f5" y="f6"/>
                    </a:cubicBezTo>
                    <a:close/>
                    <a:moveTo>
                      <a:pt x="f48" y="f27"/>
                    </a:moveTo>
                    <a:cubicBezTo>
                      <a:pt x="f48" y="f52"/>
                      <a:pt x="f35" y="f53"/>
                      <a:pt x="f54" y="f55"/>
                    </a:cubicBezTo>
                    <a:cubicBezTo>
                      <a:pt x="f56" y="f57"/>
                      <a:pt x="f39" y="f58"/>
                      <a:pt x="f59" y="f58"/>
                    </a:cubicBezTo>
                    <a:cubicBezTo>
                      <a:pt x="f60" y="f58"/>
                      <a:pt x="f61" y="f21"/>
                      <a:pt x="f62" y="f55"/>
                    </a:cubicBezTo>
                    <a:cubicBezTo>
                      <a:pt x="f63" y="f64"/>
                      <a:pt x="f65" y="f66"/>
                      <a:pt x="f65" y="f67"/>
                    </a:cubicBezTo>
                    <a:cubicBezTo>
                      <a:pt x="f65" y="f68"/>
                      <a:pt x="f63" y="f69"/>
                      <a:pt x="f62" y="f70"/>
                    </a:cubicBezTo>
                    <a:cubicBezTo>
                      <a:pt x="f61" y="f71"/>
                      <a:pt x="f60" y="f47"/>
                      <a:pt x="f72" y="f47"/>
                    </a:cubicBezTo>
                    <a:cubicBezTo>
                      <a:pt x="f73" y="f47"/>
                      <a:pt x="f74" y="f12"/>
                      <a:pt x="f54" y="f70"/>
                    </a:cubicBezTo>
                    <a:cubicBezTo>
                      <a:pt x="f75" y="f63"/>
                      <a:pt x="f48" y="f76"/>
                      <a:pt x="f48" y="f2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8" name="フリーフォーム 367"/>
              <p:cNvSpPr/>
              <p:nvPr/>
            </p:nvSpPr>
            <p:spPr>
              <a:xfrm>
                <a:off x="6045116" y="3621600"/>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69" name="フリーフォーム 368"/>
              <p:cNvSpPr/>
              <p:nvPr/>
            </p:nvSpPr>
            <p:spPr>
              <a:xfrm>
                <a:off x="6099121" y="3603961"/>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0" name="フリーフォーム 369"/>
              <p:cNvSpPr/>
              <p:nvPr/>
            </p:nvSpPr>
            <p:spPr>
              <a:xfrm>
                <a:off x="6130439" y="3621600"/>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1" name="フリーフォーム 370"/>
              <p:cNvSpPr/>
              <p:nvPr/>
            </p:nvSpPr>
            <p:spPr>
              <a:xfrm>
                <a:off x="6189482" y="3621600"/>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2" name="フリーフォーム 371"/>
              <p:cNvSpPr/>
              <p:nvPr/>
            </p:nvSpPr>
            <p:spPr>
              <a:xfrm>
                <a:off x="6237003" y="3603961"/>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3" name="フリーフォーム 372"/>
              <p:cNvSpPr/>
              <p:nvPr/>
            </p:nvSpPr>
            <p:spPr>
              <a:xfrm>
                <a:off x="6269044" y="3602159"/>
                <a:ext cx="8997" cy="75602"/>
              </a:xfrm>
              <a:custGeom>
                <a:avLst/>
                <a:gdLst>
                  <a:gd name="f0" fmla="val w"/>
                  <a:gd name="f1" fmla="val h"/>
                  <a:gd name="f2" fmla="val 0"/>
                  <a:gd name="f3" fmla="val 26"/>
                  <a:gd name="f4" fmla="val 211"/>
                  <a:gd name="f5" fmla="val 30"/>
                  <a:gd name="f6" fmla="val 20"/>
                  <a:gd name="f7" fmla="val 9"/>
                  <a:gd name="f8" fmla="val 8"/>
                  <a:gd name="f9" fmla="val 17"/>
                  <a:gd name="f10" fmla="val 159"/>
                  <a:gd name="f11" fmla="val 110"/>
                  <a:gd name="f12" fmla="val 59"/>
                  <a:gd name="f13" fmla="*/ f0 1 26"/>
                  <a:gd name="f14" fmla="*/ f1 1 211"/>
                  <a:gd name="f15" fmla="val f2"/>
                  <a:gd name="f16" fmla="val f3"/>
                  <a:gd name="f17" fmla="val f4"/>
                  <a:gd name="f18" fmla="+- f17 0 f15"/>
                  <a:gd name="f19" fmla="+- f16 0 f15"/>
                  <a:gd name="f20" fmla="*/ f19 1 26"/>
                  <a:gd name="f21" fmla="*/ f18 1 211"/>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6" h="211">
                    <a:moveTo>
                      <a:pt x="f2" y="f5"/>
                    </a:moveTo>
                    <a:cubicBezTo>
                      <a:pt x="f2" y="f6"/>
                      <a:pt x="f2" y="f7"/>
                      <a:pt x="f2" y="f2"/>
                    </a:cubicBezTo>
                    <a:cubicBezTo>
                      <a:pt x="f8" y="f2"/>
                      <a:pt x="f9" y="f2"/>
                      <a:pt x="f3" y="f2"/>
                    </a:cubicBezTo>
                    <a:cubicBezTo>
                      <a:pt x="f3" y="f7"/>
                      <a:pt x="f3" y="f6"/>
                      <a:pt x="f3" y="f5"/>
                    </a:cubicBezTo>
                    <a:cubicBezTo>
                      <a:pt x="f9" y="f5"/>
                      <a:pt x="f8" y="f5"/>
                      <a:pt x="f2" y="f5"/>
                    </a:cubicBezTo>
                    <a:close/>
                    <a:moveTo>
                      <a:pt x="f2" y="f4"/>
                    </a:moveTo>
                    <a:cubicBezTo>
                      <a:pt x="f2" y="f10"/>
                      <a:pt x="f2" y="f11"/>
                      <a:pt x="f2" y="f12"/>
                    </a:cubicBezTo>
                    <a:cubicBezTo>
                      <a:pt x="f8" y="f12"/>
                      <a:pt x="f9" y="f12"/>
                      <a:pt x="f3" y="f12"/>
                    </a:cubicBezTo>
                    <a:cubicBezTo>
                      <a:pt x="f3" y="f11"/>
                      <a:pt x="f3" y="f10"/>
                      <a:pt x="f3" y="f4"/>
                    </a:cubicBezTo>
                    <a:cubicBezTo>
                      <a:pt x="f9" y="f4"/>
                      <a:pt x="f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4" name="フリーフォーム 373"/>
              <p:cNvSpPr/>
              <p:nvPr/>
            </p:nvSpPr>
            <p:spPr>
              <a:xfrm>
                <a:off x="6287761" y="3621600"/>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5" name="フリーフォーム 374"/>
              <p:cNvSpPr/>
              <p:nvPr/>
            </p:nvSpPr>
            <p:spPr>
              <a:xfrm>
                <a:off x="6348596" y="3621600"/>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sp>
          <p:nvSpPr>
            <p:cNvPr id="376" name="フリーフォーム 375"/>
            <p:cNvSpPr/>
            <p:nvPr/>
          </p:nvSpPr>
          <p:spPr>
            <a:xfrm>
              <a:off x="6208556" y="3930475"/>
              <a:ext cx="93241" cy="265322"/>
            </a:xfrm>
            <a:custGeom>
              <a:avLst/>
              <a:gdLst>
                <a:gd name="f0" fmla="val w"/>
                <a:gd name="f1" fmla="val h"/>
                <a:gd name="f2" fmla="val 0"/>
                <a:gd name="f3" fmla="val 260"/>
                <a:gd name="f4" fmla="val 738"/>
                <a:gd name="f5" fmla="val 65"/>
                <a:gd name="f6" fmla="val 552"/>
                <a:gd name="f7" fmla="val 368"/>
                <a:gd name="f8" fmla="val 184"/>
                <a:gd name="f9" fmla="val 44"/>
                <a:gd name="f10" fmla="val 21"/>
                <a:gd name="f11" fmla="val 123"/>
                <a:gd name="f12" fmla="val 87"/>
                <a:gd name="f13" fmla="val 61"/>
                <a:gd name="f14" fmla="val 130"/>
                <a:gd name="f15" fmla="val 173"/>
                <a:gd name="f16" fmla="val 216"/>
                <a:gd name="f17" fmla="val 238"/>
                <a:gd name="f18" fmla="val 195"/>
                <a:gd name="f19" fmla="val 152"/>
                <a:gd name="f20" fmla="val 109"/>
                <a:gd name="f21" fmla="*/ f0 1 260"/>
                <a:gd name="f22" fmla="*/ f1 1 738"/>
                <a:gd name="f23" fmla="val f2"/>
                <a:gd name="f24" fmla="val f3"/>
                <a:gd name="f25" fmla="val f4"/>
                <a:gd name="f26" fmla="+- f25 0 f23"/>
                <a:gd name="f27" fmla="+- f24 0 f23"/>
                <a:gd name="f28" fmla="*/ f27 1 260"/>
                <a:gd name="f29" fmla="*/ f26 1 738"/>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60" h="738">
                  <a:moveTo>
                    <a:pt x="f5" y="f4"/>
                  </a:moveTo>
                  <a:cubicBezTo>
                    <a:pt x="f5" y="f6"/>
                    <a:pt x="f5" y="f7"/>
                    <a:pt x="f5" y="f8"/>
                  </a:cubicBezTo>
                  <a:cubicBezTo>
                    <a:pt x="f9" y="f8"/>
                    <a:pt x="f10" y="f8"/>
                    <a:pt x="f2" y="f8"/>
                  </a:cubicBezTo>
                  <a:cubicBezTo>
                    <a:pt x="f9" y="f11"/>
                    <a:pt x="f12" y="f13"/>
                    <a:pt x="f14" y="f2"/>
                  </a:cubicBezTo>
                  <a:cubicBezTo>
                    <a:pt x="f15" y="f13"/>
                    <a:pt x="f16" y="f11"/>
                    <a:pt x="f3" y="f8"/>
                  </a:cubicBezTo>
                  <a:cubicBezTo>
                    <a:pt x="f17" y="f8"/>
                    <a:pt x="f16" y="f8"/>
                    <a:pt x="f18" y="f8"/>
                  </a:cubicBezTo>
                  <a:cubicBezTo>
                    <a:pt x="f18" y="f7"/>
                    <a:pt x="f18" y="f6"/>
                    <a:pt x="f18" y="f4"/>
                  </a:cubicBezTo>
                  <a:cubicBezTo>
                    <a:pt x="f19" y="f4"/>
                    <a:pt x="f20" y="f4"/>
                    <a:pt x="f5" y="f4"/>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7" name="フリーフォーム 376"/>
            <p:cNvSpPr/>
            <p:nvPr/>
          </p:nvSpPr>
          <p:spPr>
            <a:xfrm>
              <a:off x="6589797" y="3469315"/>
              <a:ext cx="475917" cy="114839"/>
            </a:xfrm>
            <a:custGeom>
              <a:avLst/>
              <a:gdLst>
                <a:gd name="f0" fmla="val w"/>
                <a:gd name="f1" fmla="val h"/>
                <a:gd name="f2" fmla="val 0"/>
                <a:gd name="f3" fmla="val 1323"/>
                <a:gd name="f4" fmla="val 320"/>
                <a:gd name="f5" fmla="val 80"/>
                <a:gd name="f6" fmla="val 330"/>
                <a:gd name="f7" fmla="val 661"/>
                <a:gd name="f8" fmla="val 993"/>
                <a:gd name="f9" fmla="val 53"/>
                <a:gd name="f10" fmla="val 27"/>
                <a:gd name="f11" fmla="val 1102"/>
                <a:gd name="f12" fmla="val 1213"/>
                <a:gd name="f13" fmla="val 105"/>
                <a:gd name="f14" fmla="val 159"/>
                <a:gd name="f15" fmla="val 214"/>
                <a:gd name="f16" fmla="val 267"/>
                <a:gd name="f17" fmla="val 293"/>
                <a:gd name="f18" fmla="val 240"/>
                <a:gd name="f19" fmla="val 186"/>
                <a:gd name="f20" fmla="val 133"/>
                <a:gd name="f21" fmla="*/ f0 1 1323"/>
                <a:gd name="f22" fmla="*/ f1 1 320"/>
                <a:gd name="f23" fmla="val f2"/>
                <a:gd name="f24" fmla="val f3"/>
                <a:gd name="f25" fmla="val f4"/>
                <a:gd name="f26" fmla="+- f25 0 f23"/>
                <a:gd name="f27" fmla="+- f24 0 f23"/>
                <a:gd name="f28" fmla="*/ f27 1 1323"/>
                <a:gd name="f29" fmla="*/ f26 1 320"/>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323" h="320">
                  <a:moveTo>
                    <a:pt x="f2" y="f5"/>
                  </a:moveTo>
                  <a:cubicBezTo>
                    <a:pt x="f6" y="f5"/>
                    <a:pt x="f7" y="f5"/>
                    <a:pt x="f8" y="f5"/>
                  </a:cubicBezTo>
                  <a:cubicBezTo>
                    <a:pt x="f8" y="f9"/>
                    <a:pt x="f8" y="f10"/>
                    <a:pt x="f8" y="f2"/>
                  </a:cubicBezTo>
                  <a:cubicBezTo>
                    <a:pt x="f11" y="f9"/>
                    <a:pt x="f12" y="f13"/>
                    <a:pt x="f3" y="f14"/>
                  </a:cubicBezTo>
                  <a:cubicBezTo>
                    <a:pt x="f12" y="f15"/>
                    <a:pt x="f11" y="f16"/>
                    <a:pt x="f8" y="f4"/>
                  </a:cubicBezTo>
                  <a:cubicBezTo>
                    <a:pt x="f8" y="f17"/>
                    <a:pt x="f8" y="f16"/>
                    <a:pt x="f8" y="f18"/>
                  </a:cubicBezTo>
                  <a:cubicBezTo>
                    <a:pt x="f7" y="f18"/>
                    <a:pt x="f6" y="f18"/>
                    <a:pt x="f2" y="f18"/>
                  </a:cubicBezTo>
                  <a:cubicBezTo>
                    <a:pt x="f2" y="f19"/>
                    <a:pt x="f2" y="f20"/>
                    <a:pt x="f2"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78" name="フリーフォーム 377"/>
            <p:cNvSpPr/>
            <p:nvPr/>
          </p:nvSpPr>
          <p:spPr>
            <a:xfrm>
              <a:off x="6530397" y="2231638"/>
              <a:ext cx="535317" cy="106198"/>
            </a:xfrm>
            <a:custGeom>
              <a:avLst/>
              <a:gdLst>
                <a:gd name="f0" fmla="val w"/>
                <a:gd name="f1" fmla="val h"/>
                <a:gd name="f2" fmla="val 0"/>
                <a:gd name="f3" fmla="val 1488"/>
                <a:gd name="f4" fmla="val 296"/>
                <a:gd name="f5" fmla="val 73"/>
                <a:gd name="f6" fmla="val 1116"/>
                <a:gd name="f7" fmla="val 744"/>
                <a:gd name="f8" fmla="val 372"/>
                <a:gd name="f9" fmla="val 50"/>
                <a:gd name="f10" fmla="val 25"/>
                <a:gd name="f11" fmla="val 247"/>
                <a:gd name="f12" fmla="val 124"/>
                <a:gd name="f13" fmla="val 98"/>
                <a:gd name="f14" fmla="val 148"/>
                <a:gd name="f15" fmla="val 196"/>
                <a:gd name="f16" fmla="val 245"/>
                <a:gd name="f17" fmla="val 270"/>
                <a:gd name="f18" fmla="val 222"/>
                <a:gd name="f19" fmla="val 172"/>
                <a:gd name="f20" fmla="val 123"/>
                <a:gd name="f21" fmla="*/ f0 1 1488"/>
                <a:gd name="f22" fmla="*/ f1 1 296"/>
                <a:gd name="f23" fmla="val f2"/>
                <a:gd name="f24" fmla="val f3"/>
                <a:gd name="f25" fmla="val f4"/>
                <a:gd name="f26" fmla="+- f25 0 f23"/>
                <a:gd name="f27" fmla="+- f24 0 f23"/>
                <a:gd name="f28" fmla="*/ f27 1 1488"/>
                <a:gd name="f29" fmla="*/ f26 1 296"/>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488" h="296">
                  <a:moveTo>
                    <a:pt x="f3" y="f5"/>
                  </a:moveTo>
                  <a:cubicBezTo>
                    <a:pt x="f6" y="f5"/>
                    <a:pt x="f7" y="f5"/>
                    <a:pt x="f8" y="f5"/>
                  </a:cubicBezTo>
                  <a:cubicBezTo>
                    <a:pt x="f8" y="f9"/>
                    <a:pt x="f8" y="f10"/>
                    <a:pt x="f8" y="f2"/>
                  </a:cubicBezTo>
                  <a:cubicBezTo>
                    <a:pt x="f11" y="f9"/>
                    <a:pt x="f12" y="f13"/>
                    <a:pt x="f2" y="f14"/>
                  </a:cubicBezTo>
                  <a:cubicBezTo>
                    <a:pt x="f12" y="f15"/>
                    <a:pt x="f11" y="f16"/>
                    <a:pt x="f8" y="f4"/>
                  </a:cubicBezTo>
                  <a:cubicBezTo>
                    <a:pt x="f8" y="f17"/>
                    <a:pt x="f8" y="f16"/>
                    <a:pt x="f8" y="f18"/>
                  </a:cubicBezTo>
                  <a:cubicBezTo>
                    <a:pt x="f7" y="f18"/>
                    <a:pt x="f6" y="f18"/>
                    <a:pt x="f3" y="f18"/>
                  </a:cubicBezTo>
                  <a:cubicBezTo>
                    <a:pt x="f3" y="f19"/>
                    <a:pt x="f3" y="f20"/>
                    <a:pt x="f3" y="f5"/>
                  </a:cubicBezTo>
                  <a:close/>
                </a:path>
              </a:pathLst>
            </a:custGeom>
            <a:solidFill>
              <a:srgbClr val="99CCFF"/>
            </a:solidFill>
            <a:ln w="0">
              <a:solidFill>
                <a:srgbClr val="000000"/>
              </a:solidFill>
              <a:prstDash val="solid"/>
            </a:ln>
          </p:spPr>
          <p:txBody>
            <a:bodyPr vert="horz" wrap="square" lIns="90004" tIns="44997" rIns="90004" bIns="44997" anchor="ctr" anchorCtr="0"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nvGrpSpPr>
            <p:cNvPr id="379" name="グループ化 378"/>
            <p:cNvGrpSpPr/>
            <p:nvPr/>
          </p:nvGrpSpPr>
          <p:grpSpPr>
            <a:xfrm>
              <a:off x="2199598" y="1564200"/>
              <a:ext cx="1297799" cy="99358"/>
              <a:chOff x="2199598" y="1564200"/>
              <a:chExt cx="1297799" cy="99358"/>
            </a:xfrm>
          </p:grpSpPr>
          <p:sp>
            <p:nvSpPr>
              <p:cNvPr id="380" name="フリーフォーム 379"/>
              <p:cNvSpPr/>
              <p:nvPr/>
            </p:nvSpPr>
            <p:spPr>
              <a:xfrm>
                <a:off x="2199598" y="1564556"/>
                <a:ext cx="44997" cy="75602"/>
              </a:xfrm>
              <a:custGeom>
                <a:avLst/>
                <a:gdLst>
                  <a:gd name="f0" fmla="val w"/>
                  <a:gd name="f1" fmla="val h"/>
                  <a:gd name="f2" fmla="val 0"/>
                  <a:gd name="f3" fmla="val 126"/>
                  <a:gd name="f4" fmla="val 211"/>
                  <a:gd name="f5" fmla="val 140"/>
                  <a:gd name="f6" fmla="val 71"/>
                  <a:gd name="f7" fmla="val 8"/>
                  <a:gd name="f8" fmla="val 18"/>
                  <a:gd name="f9" fmla="val 26"/>
                  <a:gd name="f10" fmla="val 61"/>
                  <a:gd name="f11" fmla="val 124"/>
                  <a:gd name="f12" fmla="val 186"/>
                  <a:gd name="f13" fmla="val 59"/>
                  <a:gd name="f14" fmla="val 93"/>
                  <a:gd name="f15" fmla="val 194"/>
                  <a:gd name="f16" fmla="val 203"/>
                  <a:gd name="f17" fmla="val 85"/>
                  <a:gd name="f18" fmla="val 42"/>
                  <a:gd name="f19" fmla="*/ f0 1 126"/>
                  <a:gd name="f20" fmla="*/ f1 1 211"/>
                  <a:gd name="f21" fmla="val f2"/>
                  <a:gd name="f22" fmla="val f3"/>
                  <a:gd name="f23" fmla="val f4"/>
                  <a:gd name="f24" fmla="+- f23 0 f21"/>
                  <a:gd name="f25" fmla="+- f22 0 f21"/>
                  <a:gd name="f26" fmla="*/ f25 1 126"/>
                  <a:gd name="f27" fmla="*/ f24 1 211"/>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 h="211">
                    <a:moveTo>
                      <a:pt x="f2" y="f4"/>
                    </a:moveTo>
                    <a:cubicBezTo>
                      <a:pt x="f2" y="f5"/>
                      <a:pt x="f2" y="f6"/>
                      <a:pt x="f2" y="f2"/>
                    </a:cubicBezTo>
                    <a:cubicBezTo>
                      <a:pt x="f7" y="f2"/>
                      <a:pt x="f8" y="f2"/>
                      <a:pt x="f9" y="f2"/>
                    </a:cubicBezTo>
                    <a:cubicBezTo>
                      <a:pt x="f9" y="f10"/>
                      <a:pt x="f9" y="f11"/>
                      <a:pt x="f9" y="f12"/>
                    </a:cubicBezTo>
                    <a:cubicBezTo>
                      <a:pt x="f13" y="f12"/>
                      <a:pt x="f14" y="f12"/>
                      <a:pt x="f3" y="f12"/>
                    </a:cubicBezTo>
                    <a:cubicBezTo>
                      <a:pt x="f3" y="f15"/>
                      <a:pt x="f3" y="f16"/>
                      <a:pt x="f3" y="f4"/>
                    </a:cubicBezTo>
                    <a:cubicBezTo>
                      <a:pt x="f17" y="f4"/>
                      <a:pt x="f1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1" name="フリーフォーム 380"/>
              <p:cNvSpPr/>
              <p:nvPr/>
            </p:nvSpPr>
            <p:spPr>
              <a:xfrm>
                <a:off x="2256839" y="1564556"/>
                <a:ext cx="44997" cy="75602"/>
              </a:xfrm>
              <a:custGeom>
                <a:avLst/>
                <a:gdLst>
                  <a:gd name="f0" fmla="val w"/>
                  <a:gd name="f1" fmla="val h"/>
                  <a:gd name="f2" fmla="val 0"/>
                  <a:gd name="f3" fmla="val 126"/>
                  <a:gd name="f4" fmla="val 211"/>
                  <a:gd name="f5" fmla="val 140"/>
                  <a:gd name="f6" fmla="val 71"/>
                  <a:gd name="f7" fmla="val 8"/>
                  <a:gd name="f8" fmla="val 18"/>
                  <a:gd name="f9" fmla="val 26"/>
                  <a:gd name="f10" fmla="val 61"/>
                  <a:gd name="f11" fmla="val 124"/>
                  <a:gd name="f12" fmla="val 186"/>
                  <a:gd name="f13" fmla="val 59"/>
                  <a:gd name="f14" fmla="val 93"/>
                  <a:gd name="f15" fmla="val 194"/>
                  <a:gd name="f16" fmla="val 203"/>
                  <a:gd name="f17" fmla="val 85"/>
                  <a:gd name="f18" fmla="val 42"/>
                  <a:gd name="f19" fmla="*/ f0 1 126"/>
                  <a:gd name="f20" fmla="*/ f1 1 211"/>
                  <a:gd name="f21" fmla="val f2"/>
                  <a:gd name="f22" fmla="val f3"/>
                  <a:gd name="f23" fmla="val f4"/>
                  <a:gd name="f24" fmla="+- f23 0 f21"/>
                  <a:gd name="f25" fmla="+- f22 0 f21"/>
                  <a:gd name="f26" fmla="*/ f25 1 126"/>
                  <a:gd name="f27" fmla="*/ f24 1 211"/>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 h="211">
                    <a:moveTo>
                      <a:pt x="f2" y="f4"/>
                    </a:moveTo>
                    <a:cubicBezTo>
                      <a:pt x="f2" y="f5"/>
                      <a:pt x="f2" y="f6"/>
                      <a:pt x="f2" y="f2"/>
                    </a:cubicBezTo>
                    <a:cubicBezTo>
                      <a:pt x="f7" y="f2"/>
                      <a:pt x="f8" y="f2"/>
                      <a:pt x="f9" y="f2"/>
                    </a:cubicBezTo>
                    <a:cubicBezTo>
                      <a:pt x="f9" y="f10"/>
                      <a:pt x="f9" y="f11"/>
                      <a:pt x="f9" y="f12"/>
                    </a:cubicBezTo>
                    <a:cubicBezTo>
                      <a:pt x="f13" y="f12"/>
                      <a:pt x="f14" y="f12"/>
                      <a:pt x="f3" y="f12"/>
                    </a:cubicBezTo>
                    <a:cubicBezTo>
                      <a:pt x="f3" y="f15"/>
                      <a:pt x="f3" y="f16"/>
                      <a:pt x="f3" y="f4"/>
                    </a:cubicBezTo>
                    <a:cubicBezTo>
                      <a:pt x="f17" y="f4"/>
                      <a:pt x="f18"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2" name="フリーフォーム 381"/>
              <p:cNvSpPr/>
              <p:nvPr/>
            </p:nvSpPr>
            <p:spPr>
              <a:xfrm>
                <a:off x="2314081" y="1564556"/>
                <a:ext cx="63724" cy="75602"/>
              </a:xfrm>
              <a:custGeom>
                <a:avLst/>
                <a:gdLst>
                  <a:gd name="f0" fmla="val w"/>
                  <a:gd name="f1" fmla="val h"/>
                  <a:gd name="f2" fmla="val 0"/>
                  <a:gd name="f3" fmla="val 178"/>
                  <a:gd name="f4" fmla="val 211"/>
                  <a:gd name="f5" fmla="val 140"/>
                  <a:gd name="f6" fmla="val 71"/>
                  <a:gd name="f7" fmla="val 30"/>
                  <a:gd name="f8" fmla="val 59"/>
                  <a:gd name="f9" fmla="val 90"/>
                  <a:gd name="f10" fmla="val 109"/>
                  <a:gd name="f11" fmla="val 122"/>
                  <a:gd name="f12" fmla="val 2"/>
                  <a:gd name="f13" fmla="val 131"/>
                  <a:gd name="f14" fmla="val 5"/>
                  <a:gd name="f15" fmla="val 8"/>
                  <a:gd name="f16" fmla="val 149"/>
                  <a:gd name="f17" fmla="val 17"/>
                  <a:gd name="f18" fmla="val 153"/>
                  <a:gd name="f19" fmla="val 27"/>
                  <a:gd name="f20" fmla="val 157"/>
                  <a:gd name="f21" fmla="val 37"/>
                  <a:gd name="f22" fmla="val 163"/>
                  <a:gd name="f23" fmla="val 47"/>
                  <a:gd name="f24" fmla="val 58"/>
                  <a:gd name="f25" fmla="val 72"/>
                  <a:gd name="f26" fmla="val 158"/>
                  <a:gd name="f27" fmla="val 85"/>
                  <a:gd name="f28" fmla="val 96"/>
                  <a:gd name="f29" fmla="val 107"/>
                  <a:gd name="f30" fmla="val 124"/>
                  <a:gd name="f31" fmla="val 113"/>
                  <a:gd name="f32" fmla="val 105"/>
                  <a:gd name="f33" fmla="val 114"/>
                  <a:gd name="f34" fmla="val 112"/>
                  <a:gd name="f35" fmla="val 119"/>
                  <a:gd name="f36" fmla="val 118"/>
                  <a:gd name="f37" fmla="val 123"/>
                  <a:gd name="f38" fmla="val 120"/>
                  <a:gd name="f39" fmla="val 125"/>
                  <a:gd name="f40" fmla="val 130"/>
                  <a:gd name="f41" fmla="val 133"/>
                  <a:gd name="f42" fmla="val 136"/>
                  <a:gd name="f43" fmla="val 143"/>
                  <a:gd name="f44" fmla="val 155"/>
                  <a:gd name="f45" fmla="val 173"/>
                  <a:gd name="f46" fmla="val 166"/>
                  <a:gd name="f47" fmla="val 191"/>
                  <a:gd name="f48" fmla="val 168"/>
                  <a:gd name="f49" fmla="val 156"/>
                  <a:gd name="f50" fmla="val 145"/>
                  <a:gd name="f51" fmla="val 196"/>
                  <a:gd name="f52" fmla="val 126"/>
                  <a:gd name="f53" fmla="val 182"/>
                  <a:gd name="f54" fmla="val 110"/>
                  <a:gd name="f55" fmla="val 104"/>
                  <a:gd name="f56" fmla="val 99"/>
                  <a:gd name="f57" fmla="val 137"/>
                  <a:gd name="f58" fmla="val 94"/>
                  <a:gd name="f59" fmla="val 129"/>
                  <a:gd name="f60" fmla="val 80"/>
                  <a:gd name="f61" fmla="val 77"/>
                  <a:gd name="f62" fmla="val 73"/>
                  <a:gd name="f63" fmla="val 70"/>
                  <a:gd name="f64" fmla="val 65"/>
                  <a:gd name="f65" fmla="val 117"/>
                  <a:gd name="f66" fmla="val 26"/>
                  <a:gd name="f67" fmla="val 181"/>
                  <a:gd name="f68" fmla="val 18"/>
                  <a:gd name="f69" fmla="val 93"/>
                  <a:gd name="f70" fmla="val 46"/>
                  <a:gd name="f71" fmla="val 97"/>
                  <a:gd name="f72" fmla="val 106"/>
                  <a:gd name="f73" fmla="val 92"/>
                  <a:gd name="f74" fmla="val 88"/>
                  <a:gd name="f75" fmla="val 83"/>
                  <a:gd name="f76" fmla="val 76"/>
                  <a:gd name="f77" fmla="val 135"/>
                  <a:gd name="f78" fmla="val 69"/>
                  <a:gd name="f79" fmla="val 64"/>
                  <a:gd name="f80" fmla="val 48"/>
                  <a:gd name="f81" fmla="val 39"/>
                  <a:gd name="f82" fmla="val 33"/>
                  <a:gd name="f83" fmla="val 24"/>
                  <a:gd name="f84" fmla="val 91"/>
                  <a:gd name="f85" fmla="*/ f0 1 178"/>
                  <a:gd name="f86" fmla="*/ f1 1 211"/>
                  <a:gd name="f87" fmla="val f2"/>
                  <a:gd name="f88" fmla="val f3"/>
                  <a:gd name="f89" fmla="val f4"/>
                  <a:gd name="f90" fmla="+- f89 0 f87"/>
                  <a:gd name="f91" fmla="+- f88 0 f87"/>
                  <a:gd name="f92" fmla="*/ f91 1 178"/>
                  <a:gd name="f93" fmla="*/ f90 1 211"/>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178" h="211">
                    <a:moveTo>
                      <a:pt x="f2" y="f4"/>
                    </a:moveTo>
                    <a:cubicBezTo>
                      <a:pt x="f2" y="f5"/>
                      <a:pt x="f2" y="f6"/>
                      <a:pt x="f2" y="f2"/>
                    </a:cubicBezTo>
                    <a:cubicBezTo>
                      <a:pt x="f7" y="f2"/>
                      <a:pt x="f8" y="f2"/>
                      <a:pt x="f9" y="f2"/>
                    </a:cubicBezTo>
                    <a:cubicBezTo>
                      <a:pt x="f10" y="f2"/>
                      <a:pt x="f11" y="f12"/>
                      <a:pt x="f13" y="f14"/>
                    </a:cubicBezTo>
                    <a:cubicBezTo>
                      <a:pt x="f5" y="f15"/>
                      <a:pt x="f16" y="f17"/>
                      <a:pt x="f18" y="f19"/>
                    </a:cubicBezTo>
                    <a:cubicBezTo>
                      <a:pt x="f20" y="f21"/>
                      <a:pt x="f22" y="f23"/>
                      <a:pt x="f22" y="f24"/>
                    </a:cubicBezTo>
                    <a:cubicBezTo>
                      <a:pt x="f22" y="f25"/>
                      <a:pt x="f26" y="f27"/>
                      <a:pt x="f16" y="f28"/>
                    </a:cubicBezTo>
                    <a:cubicBezTo>
                      <a:pt x="f5" y="f29"/>
                      <a:pt x="f30" y="f31"/>
                      <a:pt x="f32" y="f33"/>
                    </a:cubicBezTo>
                    <a:cubicBezTo>
                      <a:pt x="f34" y="f35"/>
                      <a:pt x="f36" y="f37"/>
                      <a:pt x="f38" y="f39"/>
                    </a:cubicBezTo>
                    <a:cubicBezTo>
                      <a:pt x="f40" y="f41"/>
                      <a:pt x="f42" y="f43"/>
                      <a:pt x="f43" y="f18"/>
                    </a:cubicBezTo>
                    <a:cubicBezTo>
                      <a:pt x="f44" y="f45"/>
                      <a:pt x="f46" y="f47"/>
                      <a:pt x="f3" y="f4"/>
                    </a:cubicBezTo>
                    <a:cubicBezTo>
                      <a:pt x="f48" y="f4"/>
                      <a:pt x="f49" y="f4"/>
                      <a:pt x="f50" y="f4"/>
                    </a:cubicBezTo>
                    <a:cubicBezTo>
                      <a:pt x="f42" y="f51"/>
                      <a:pt x="f52" y="f53"/>
                      <a:pt x="f36" y="f46"/>
                    </a:cubicBezTo>
                    <a:cubicBezTo>
                      <a:pt x="f54" y="f44"/>
                      <a:pt x="f55" y="f50"/>
                      <a:pt x="f56" y="f57"/>
                    </a:cubicBezTo>
                    <a:cubicBezTo>
                      <a:pt x="f58" y="f59"/>
                      <a:pt x="f9" y="f52"/>
                      <a:pt x="f27" y="f30"/>
                    </a:cubicBezTo>
                    <a:cubicBezTo>
                      <a:pt x="f60" y="f11"/>
                      <a:pt x="f61" y="f35"/>
                      <a:pt x="f62" y="f36"/>
                    </a:cubicBezTo>
                    <a:cubicBezTo>
                      <a:pt x="f63" y="f36"/>
                      <a:pt x="f64" y="f65"/>
                      <a:pt x="f24" y="f65"/>
                    </a:cubicBezTo>
                    <a:cubicBezTo>
                      <a:pt x="f23" y="f65"/>
                      <a:pt x="f21" y="f65"/>
                      <a:pt x="f66" y="f65"/>
                    </a:cubicBezTo>
                    <a:cubicBezTo>
                      <a:pt x="f66" y="f16"/>
                      <a:pt x="f66" y="f67"/>
                      <a:pt x="f66" y="f4"/>
                    </a:cubicBezTo>
                    <a:cubicBezTo>
                      <a:pt x="f68" y="f4"/>
                      <a:pt x="f15" y="f4"/>
                      <a:pt x="f2" y="f4"/>
                    </a:cubicBezTo>
                    <a:close/>
                    <a:moveTo>
                      <a:pt x="f66" y="f69"/>
                    </a:moveTo>
                    <a:cubicBezTo>
                      <a:pt x="f70" y="f69"/>
                      <a:pt x="f64" y="f69"/>
                      <a:pt x="f27" y="f69"/>
                    </a:cubicBezTo>
                    <a:cubicBezTo>
                      <a:pt x="f71" y="f69"/>
                      <a:pt x="f72" y="f73"/>
                      <a:pt x="f31" y="f9"/>
                    </a:cubicBezTo>
                    <a:cubicBezTo>
                      <a:pt x="f38" y="f74"/>
                      <a:pt x="f39" y="f75"/>
                      <a:pt x="f40" y="f76"/>
                    </a:cubicBezTo>
                    <a:cubicBezTo>
                      <a:pt x="f77" y="f78"/>
                      <a:pt x="f77" y="f79"/>
                      <a:pt x="f77" y="f24"/>
                    </a:cubicBezTo>
                    <a:cubicBezTo>
                      <a:pt x="f77" y="f80"/>
                      <a:pt x="f13" y="f81"/>
                      <a:pt x="f30" y="f82"/>
                    </a:cubicBezTo>
                    <a:cubicBezTo>
                      <a:pt x="f65" y="f19"/>
                      <a:pt x="f72" y="f83"/>
                      <a:pt x="f84" y="f83"/>
                    </a:cubicBezTo>
                    <a:cubicBezTo>
                      <a:pt x="f63" y="f83"/>
                      <a:pt x="f23" y="f83"/>
                      <a:pt x="f66" y="f83"/>
                    </a:cubicBezTo>
                    <a:cubicBezTo>
                      <a:pt x="f66" y="f23"/>
                      <a:pt x="f66" y="f6"/>
                      <a:pt x="f66" y="f69"/>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3" name="フリーフォーム 382"/>
              <p:cNvSpPr/>
              <p:nvPr/>
            </p:nvSpPr>
            <p:spPr>
              <a:xfrm>
                <a:off x="2386803" y="1564556"/>
                <a:ext cx="48956" cy="75602"/>
              </a:xfrm>
              <a:custGeom>
                <a:avLst/>
                <a:gdLst>
                  <a:gd name="f0" fmla="val w"/>
                  <a:gd name="f1" fmla="val h"/>
                  <a:gd name="f2" fmla="val 0"/>
                  <a:gd name="f3" fmla="val 137"/>
                  <a:gd name="f4" fmla="val 211"/>
                  <a:gd name="f5" fmla="val 140"/>
                  <a:gd name="f6" fmla="val 71"/>
                  <a:gd name="f7" fmla="val 46"/>
                  <a:gd name="f8" fmla="val 91"/>
                  <a:gd name="f9" fmla="val 8"/>
                  <a:gd name="f10" fmla="val 17"/>
                  <a:gd name="f11" fmla="val 26"/>
                  <a:gd name="f12" fmla="val 100"/>
                  <a:gd name="f13" fmla="val 64"/>
                  <a:gd name="f14" fmla="val 47"/>
                  <a:gd name="f15" fmla="val 68"/>
                  <a:gd name="f16" fmla="val 58"/>
                  <a:gd name="f17" fmla="val 90"/>
                  <a:gd name="f18" fmla="val 122"/>
                  <a:gd name="f19" fmla="val 98"/>
                  <a:gd name="f20" fmla="val 106"/>
                  <a:gd name="f21" fmla="val 114"/>
                  <a:gd name="f22" fmla="val 148"/>
                  <a:gd name="f23" fmla="val 179"/>
                  <a:gd name="f24" fmla="val 18"/>
                  <a:gd name="f25" fmla="*/ f0 1 137"/>
                  <a:gd name="f26" fmla="*/ f1 1 211"/>
                  <a:gd name="f27" fmla="val f2"/>
                  <a:gd name="f28" fmla="val f3"/>
                  <a:gd name="f29" fmla="val f4"/>
                  <a:gd name="f30" fmla="+- f29 0 f27"/>
                  <a:gd name="f31" fmla="+- f28 0 f27"/>
                  <a:gd name="f32" fmla="*/ f31 1 137"/>
                  <a:gd name="f33" fmla="*/ f30 1 211"/>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37" h="211">
                    <a:moveTo>
                      <a:pt x="f2" y="f4"/>
                    </a:moveTo>
                    <a:cubicBezTo>
                      <a:pt x="f2" y="f5"/>
                      <a:pt x="f2" y="f6"/>
                      <a:pt x="f2" y="f2"/>
                    </a:cubicBezTo>
                    <a:cubicBezTo>
                      <a:pt x="f7" y="f2"/>
                      <a:pt x="f8" y="f2"/>
                      <a:pt x="f3" y="f2"/>
                    </a:cubicBezTo>
                    <a:cubicBezTo>
                      <a:pt x="f3" y="f9"/>
                      <a:pt x="f3" y="f10"/>
                      <a:pt x="f3" y="f11"/>
                    </a:cubicBezTo>
                    <a:cubicBezTo>
                      <a:pt x="f12" y="f11"/>
                      <a:pt x="f13" y="f11"/>
                      <a:pt x="f11" y="f11"/>
                    </a:cubicBezTo>
                    <a:cubicBezTo>
                      <a:pt x="f11" y="f14"/>
                      <a:pt x="f11" y="f15"/>
                      <a:pt x="f11" y="f8"/>
                    </a:cubicBezTo>
                    <a:cubicBezTo>
                      <a:pt x="f16" y="f8"/>
                      <a:pt x="f17" y="f8"/>
                      <a:pt x="f18" y="f8"/>
                    </a:cubicBezTo>
                    <a:cubicBezTo>
                      <a:pt x="f18" y="f19"/>
                      <a:pt x="f18" y="f20"/>
                      <a:pt x="f18" y="f21"/>
                    </a:cubicBezTo>
                    <a:cubicBezTo>
                      <a:pt x="f17" y="f21"/>
                      <a:pt x="f16" y="f21"/>
                      <a:pt x="f11" y="f21"/>
                    </a:cubicBezTo>
                    <a:cubicBezTo>
                      <a:pt x="f11" y="f22"/>
                      <a:pt x="f11" y="f23"/>
                      <a:pt x="f11" y="f4"/>
                    </a:cubicBezTo>
                    <a:cubicBezTo>
                      <a:pt x="f24" y="f4"/>
                      <a:pt x="f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4" name="フリーフォーム 383"/>
              <p:cNvSpPr/>
              <p:nvPr/>
            </p:nvSpPr>
            <p:spPr>
              <a:xfrm>
                <a:off x="2473561" y="1585798"/>
                <a:ext cx="46076" cy="56875"/>
              </a:xfrm>
              <a:custGeom>
                <a:avLst/>
                <a:gdLst>
                  <a:gd name="f0" fmla="val w"/>
                  <a:gd name="f1" fmla="val h"/>
                  <a:gd name="f2" fmla="val 0"/>
                  <a:gd name="f3" fmla="val 129"/>
                  <a:gd name="f4" fmla="val 159"/>
                  <a:gd name="f5" fmla="val 104"/>
                  <a:gd name="f6" fmla="val 100"/>
                  <a:gd name="f7" fmla="val 111"/>
                  <a:gd name="f8" fmla="val 101"/>
                  <a:gd name="f9" fmla="val 120"/>
                  <a:gd name="f10" fmla="val 103"/>
                  <a:gd name="f11" fmla="val 125"/>
                  <a:gd name="f12" fmla="val 122"/>
                  <a:gd name="f13" fmla="val 119"/>
                  <a:gd name="f14" fmla="val 135"/>
                  <a:gd name="f15" fmla="val 107"/>
                  <a:gd name="f16" fmla="val 145"/>
                  <a:gd name="f17" fmla="val 95"/>
                  <a:gd name="f18" fmla="val 155"/>
                  <a:gd name="f19" fmla="val 83"/>
                  <a:gd name="f20" fmla="val 67"/>
                  <a:gd name="f21" fmla="val 47"/>
                  <a:gd name="f22" fmla="val 31"/>
                  <a:gd name="f23" fmla="val 152"/>
                  <a:gd name="f24" fmla="val 18"/>
                  <a:gd name="f25" fmla="val 139"/>
                  <a:gd name="f26" fmla="val 5"/>
                  <a:gd name="f27" fmla="val 126"/>
                  <a:gd name="f28" fmla="val 105"/>
                  <a:gd name="f29" fmla="val 81"/>
                  <a:gd name="f30" fmla="val 64"/>
                  <a:gd name="f31" fmla="val 4"/>
                  <a:gd name="f32" fmla="val 50"/>
                  <a:gd name="f33" fmla="val 8"/>
                  <a:gd name="f34" fmla="val 38"/>
                  <a:gd name="f35" fmla="val 12"/>
                  <a:gd name="f36" fmla="val 26"/>
                  <a:gd name="f37" fmla="val 21"/>
                  <a:gd name="f38" fmla="val 17"/>
                  <a:gd name="f39" fmla="val 32"/>
                  <a:gd name="f40" fmla="val 43"/>
                  <a:gd name="f41" fmla="val -1"/>
                  <a:gd name="f42" fmla="val 54"/>
                  <a:gd name="f43" fmla="val 96"/>
                  <a:gd name="f44" fmla="val 106"/>
                  <a:gd name="f45" fmla="val 116"/>
                  <a:gd name="f46" fmla="val 19"/>
                  <a:gd name="f47" fmla="val 123"/>
                  <a:gd name="f48" fmla="val 33"/>
                  <a:gd name="f49" fmla="val 118"/>
                  <a:gd name="f50" fmla="val 110"/>
                  <a:gd name="f51" fmla="val 51"/>
                  <a:gd name="f52" fmla="val 52"/>
                  <a:gd name="f53" fmla="val 41"/>
                  <a:gd name="f54" fmla="val 34"/>
                  <a:gd name="f55" fmla="val 90"/>
                  <a:gd name="f56" fmla="val 30"/>
                  <a:gd name="f57" fmla="val 84"/>
                  <a:gd name="f58" fmla="val 77"/>
                  <a:gd name="f59" fmla="val 68"/>
                  <a:gd name="f60" fmla="val 55"/>
                  <a:gd name="f61" fmla="val 45"/>
                  <a:gd name="f62" fmla="val 27"/>
                  <a:gd name="f63" fmla="val 37"/>
                  <a:gd name="f64" fmla="val 35"/>
                  <a:gd name="f65" fmla="val 29"/>
                  <a:gd name="f66" fmla="val 60"/>
                  <a:gd name="f67" fmla="val 80"/>
                  <a:gd name="f68" fmla="val 28"/>
                  <a:gd name="f69" fmla="val 114"/>
                  <a:gd name="f70" fmla="val 46"/>
                  <a:gd name="f71" fmla="val 136"/>
                  <a:gd name="f72" fmla="val 137"/>
                  <a:gd name="f73" fmla="val 85"/>
                  <a:gd name="f74" fmla="val 91"/>
                  <a:gd name="f75" fmla="val 97"/>
                  <a:gd name="f76" fmla="*/ f0 1 129"/>
                  <a:gd name="f77" fmla="*/ f1 1 159"/>
                  <a:gd name="f78" fmla="val f2"/>
                  <a:gd name="f79" fmla="val f3"/>
                  <a:gd name="f80" fmla="val f4"/>
                  <a:gd name="f81" fmla="+- f80 0 f78"/>
                  <a:gd name="f82" fmla="+- f79 0 f78"/>
                  <a:gd name="f83" fmla="*/ f82 1 129"/>
                  <a:gd name="f84" fmla="*/ f81 1 159"/>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29" h="159">
                    <a:moveTo>
                      <a:pt x="f5" y="f6"/>
                    </a:moveTo>
                    <a:cubicBezTo>
                      <a:pt x="f7" y="f8"/>
                      <a:pt x="f9" y="f10"/>
                      <a:pt x="f3" y="f5"/>
                    </a:cubicBezTo>
                    <a:cubicBezTo>
                      <a:pt x="f11" y="f12"/>
                      <a:pt x="f13" y="f14"/>
                      <a:pt x="f15" y="f16"/>
                    </a:cubicBezTo>
                    <a:cubicBezTo>
                      <a:pt x="f17" y="f18"/>
                      <a:pt x="f19" y="f4"/>
                      <a:pt x="f20" y="f4"/>
                    </a:cubicBezTo>
                    <a:cubicBezTo>
                      <a:pt x="f21" y="f4"/>
                      <a:pt x="f22" y="f23"/>
                      <a:pt x="f24" y="f25"/>
                    </a:cubicBezTo>
                    <a:cubicBezTo>
                      <a:pt x="f26" y="f27"/>
                      <a:pt x="f2" y="f28"/>
                      <a:pt x="f2" y="f29"/>
                    </a:cubicBezTo>
                    <a:cubicBezTo>
                      <a:pt x="f2" y="f30"/>
                      <a:pt x="f31" y="f32"/>
                      <a:pt x="f33" y="f34"/>
                    </a:cubicBezTo>
                    <a:cubicBezTo>
                      <a:pt x="f35" y="f36"/>
                      <a:pt x="f37" y="f38"/>
                      <a:pt x="f39" y="f33"/>
                    </a:cubicBezTo>
                    <a:cubicBezTo>
                      <a:pt x="f40" y="f41"/>
                      <a:pt x="f42" y="f2"/>
                      <a:pt x="f20" y="f2"/>
                    </a:cubicBezTo>
                    <a:cubicBezTo>
                      <a:pt x="f19" y="f2"/>
                      <a:pt x="f43" y="f26"/>
                      <a:pt x="f44" y="f35"/>
                    </a:cubicBezTo>
                    <a:cubicBezTo>
                      <a:pt x="f45" y="f46"/>
                      <a:pt x="f47" y="f48"/>
                      <a:pt x="f27" y="f32"/>
                    </a:cubicBezTo>
                    <a:cubicBezTo>
                      <a:pt x="f49" y="f32"/>
                      <a:pt x="f50" y="f51"/>
                      <a:pt x="f8" y="f52"/>
                    </a:cubicBezTo>
                    <a:cubicBezTo>
                      <a:pt x="f6" y="f53"/>
                      <a:pt x="f43" y="f54"/>
                      <a:pt x="f55" y="f56"/>
                    </a:cubicBezTo>
                    <a:cubicBezTo>
                      <a:pt x="f57" y="f36"/>
                      <a:pt x="f58" y="f37"/>
                      <a:pt x="f59" y="f37"/>
                    </a:cubicBezTo>
                    <a:cubicBezTo>
                      <a:pt x="f60" y="f37"/>
                      <a:pt x="f61" y="f62"/>
                      <a:pt x="f63" y="f64"/>
                    </a:cubicBezTo>
                    <a:cubicBezTo>
                      <a:pt x="f65" y="f40"/>
                      <a:pt x="f36" y="f66"/>
                      <a:pt x="f36" y="f67"/>
                    </a:cubicBezTo>
                    <a:cubicBezTo>
                      <a:pt x="f36" y="f6"/>
                      <a:pt x="f68" y="f69"/>
                      <a:pt x="f63" y="f11"/>
                    </a:cubicBezTo>
                    <a:cubicBezTo>
                      <a:pt x="f70" y="f71"/>
                      <a:pt x="f42" y="f72"/>
                      <a:pt x="f20" y="f72"/>
                    </a:cubicBezTo>
                    <a:cubicBezTo>
                      <a:pt x="f58" y="f72"/>
                      <a:pt x="f73" y="f14"/>
                      <a:pt x="f74" y="f3"/>
                    </a:cubicBezTo>
                    <a:cubicBezTo>
                      <a:pt x="f75" y="f47"/>
                      <a:pt x="f8" y="f69"/>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5" name="フリーフォーム 384"/>
              <p:cNvSpPr/>
              <p:nvPr/>
            </p:nvSpPr>
            <p:spPr>
              <a:xfrm>
                <a:off x="2523597" y="1585798"/>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6" name="フリーフォーム 385"/>
              <p:cNvSpPr/>
              <p:nvPr/>
            </p:nvSpPr>
            <p:spPr>
              <a:xfrm>
                <a:off x="2584076" y="1585798"/>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7" name="フリーフォーム 386"/>
              <p:cNvSpPr/>
              <p:nvPr/>
            </p:nvSpPr>
            <p:spPr>
              <a:xfrm>
                <a:off x="2634834" y="1567080"/>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8" name="フリーフォーム 387"/>
              <p:cNvSpPr/>
              <p:nvPr/>
            </p:nvSpPr>
            <p:spPr>
              <a:xfrm>
                <a:off x="2669398" y="1585798"/>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89" name="フリーフォーム 388"/>
              <p:cNvSpPr/>
              <p:nvPr/>
            </p:nvSpPr>
            <p:spPr>
              <a:xfrm>
                <a:off x="2701082" y="1585798"/>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0" name="フリーフォーム 389"/>
              <p:cNvSpPr/>
              <p:nvPr/>
            </p:nvSpPr>
            <p:spPr>
              <a:xfrm>
                <a:off x="2761561" y="1564556"/>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1" name="フリーフォーム 390"/>
              <p:cNvSpPr/>
              <p:nvPr/>
            </p:nvSpPr>
            <p:spPr>
              <a:xfrm>
                <a:off x="2783515" y="1564556"/>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2" name="フリーフォーム 391"/>
              <p:cNvSpPr/>
              <p:nvPr/>
            </p:nvSpPr>
            <p:spPr>
              <a:xfrm>
                <a:off x="2802956" y="1585798"/>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3" name="フリーフォーム 392"/>
              <p:cNvSpPr/>
              <p:nvPr/>
            </p:nvSpPr>
            <p:spPr>
              <a:xfrm>
                <a:off x="2863077" y="1585798"/>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4" name="フリーフォーム 393"/>
              <p:cNvSpPr/>
              <p:nvPr/>
            </p:nvSpPr>
            <p:spPr>
              <a:xfrm>
                <a:off x="2923556" y="1564200"/>
                <a:ext cx="23756" cy="99358"/>
              </a:xfrm>
              <a:custGeom>
                <a:avLst/>
                <a:gdLst>
                  <a:gd name="f0" fmla="val w"/>
                  <a:gd name="f1" fmla="val h"/>
                  <a:gd name="f2" fmla="val 0"/>
                  <a:gd name="f3" fmla="val 67"/>
                  <a:gd name="f4" fmla="val 277"/>
                  <a:gd name="f5" fmla="val 48"/>
                  <a:gd name="f6" fmla="val 35"/>
                  <a:gd name="f7" fmla="val 257"/>
                  <a:gd name="f8" fmla="val 24"/>
                  <a:gd name="f9" fmla="val 237"/>
                  <a:gd name="f10" fmla="val 14"/>
                  <a:gd name="f11" fmla="val 214"/>
                  <a:gd name="f12" fmla="val 5"/>
                  <a:gd name="f13" fmla="val 189"/>
                  <a:gd name="f14" fmla="val 164"/>
                  <a:gd name="f15" fmla="val 137"/>
                  <a:gd name="f16" fmla="val 114"/>
                  <a:gd name="f17" fmla="val 4"/>
                  <a:gd name="f18" fmla="val 93"/>
                  <a:gd name="f19" fmla="val 11"/>
                  <a:gd name="f20" fmla="val 72"/>
                  <a:gd name="f21" fmla="val 19"/>
                  <a:gd name="f22" fmla="val 50"/>
                  <a:gd name="f23" fmla="val 32"/>
                  <a:gd name="f24" fmla="val 25"/>
                  <a:gd name="f25" fmla="val 55"/>
                  <a:gd name="f26" fmla="val 61"/>
                  <a:gd name="f27" fmla="val 57"/>
                  <a:gd name="f28" fmla="val 20"/>
                  <a:gd name="f29" fmla="val 47"/>
                  <a:gd name="f30" fmla="val 34"/>
                  <a:gd name="f31" fmla="val 45"/>
                  <a:gd name="f32" fmla="val 42"/>
                  <a:gd name="f33" fmla="val 39"/>
                  <a:gd name="f34" fmla="val 70"/>
                  <a:gd name="f35" fmla="val 31"/>
                  <a:gd name="f36" fmla="val 84"/>
                  <a:gd name="f37" fmla="val 27"/>
                  <a:gd name="f38" fmla="val 103"/>
                  <a:gd name="f39" fmla="val 26"/>
                  <a:gd name="f40" fmla="val 120"/>
                  <a:gd name="f41" fmla="val 184"/>
                  <a:gd name="f42" fmla="val 231"/>
                  <a:gd name="f43" fmla="*/ f0 1 67"/>
                  <a:gd name="f44" fmla="*/ f1 1 277"/>
                  <a:gd name="f45" fmla="val f2"/>
                  <a:gd name="f46" fmla="val f3"/>
                  <a:gd name="f47" fmla="val f4"/>
                  <a:gd name="f48" fmla="+- f47 0 f45"/>
                  <a:gd name="f49" fmla="+- f46 0 f45"/>
                  <a:gd name="f50" fmla="*/ f49 1 67"/>
                  <a:gd name="f51" fmla="*/ f48 1 27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67" h="277">
                    <a:moveTo>
                      <a:pt x="f5" y="f4"/>
                    </a:moveTo>
                    <a:cubicBezTo>
                      <a:pt x="f6" y="f7"/>
                      <a:pt x="f8" y="f9"/>
                      <a:pt x="f10" y="f11"/>
                    </a:cubicBezTo>
                    <a:cubicBezTo>
                      <a:pt x="f12" y="f13"/>
                      <a:pt x="f2" y="f14"/>
                      <a:pt x="f2" y="f15"/>
                    </a:cubicBezTo>
                    <a:cubicBezTo>
                      <a:pt x="f2" y="f16"/>
                      <a:pt x="f17" y="f18"/>
                      <a:pt x="f19" y="f20"/>
                    </a:cubicBezTo>
                    <a:cubicBezTo>
                      <a:pt x="f21" y="f22"/>
                      <a:pt x="f23" y="f24"/>
                      <a:pt x="f5" y="f2"/>
                    </a:cubicBezTo>
                    <a:cubicBezTo>
                      <a:pt x="f25" y="f2"/>
                      <a:pt x="f26" y="f2"/>
                      <a:pt x="f3" y="f2"/>
                    </a:cubicBezTo>
                    <a:cubicBezTo>
                      <a:pt x="f27" y="f28"/>
                      <a:pt x="f29" y="f30"/>
                      <a:pt x="f31" y="f32"/>
                    </a:cubicBezTo>
                    <a:cubicBezTo>
                      <a:pt x="f33" y="f27"/>
                      <a:pt x="f6" y="f34"/>
                      <a:pt x="f35" y="f36"/>
                    </a:cubicBezTo>
                    <a:cubicBezTo>
                      <a:pt x="f37" y="f38"/>
                      <a:pt x="f39" y="f40"/>
                      <a:pt x="f39" y="f15"/>
                    </a:cubicBezTo>
                    <a:cubicBezTo>
                      <a:pt x="f39" y="f41"/>
                      <a:pt x="f33" y="f42"/>
                      <a:pt x="f3" y="f4"/>
                    </a:cubicBezTo>
                    <a:cubicBezTo>
                      <a:pt x="f26" y="f4"/>
                      <a:pt x="f25"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5" name="フリーフォーム 394"/>
              <p:cNvSpPr/>
              <p:nvPr/>
            </p:nvSpPr>
            <p:spPr>
              <a:xfrm>
                <a:off x="2961723" y="1564556"/>
                <a:ext cx="48956" cy="75602"/>
              </a:xfrm>
              <a:custGeom>
                <a:avLst/>
                <a:gdLst>
                  <a:gd name="f0" fmla="val w"/>
                  <a:gd name="f1" fmla="val h"/>
                  <a:gd name="f2" fmla="val 0"/>
                  <a:gd name="f3" fmla="val 137"/>
                  <a:gd name="f4" fmla="val 211"/>
                  <a:gd name="f5" fmla="val 140"/>
                  <a:gd name="f6" fmla="val 71"/>
                  <a:gd name="f7" fmla="val 46"/>
                  <a:gd name="f8" fmla="val 91"/>
                  <a:gd name="f9" fmla="val 8"/>
                  <a:gd name="f10" fmla="val 17"/>
                  <a:gd name="f11" fmla="val 26"/>
                  <a:gd name="f12" fmla="val 100"/>
                  <a:gd name="f13" fmla="val 64"/>
                  <a:gd name="f14" fmla="val 47"/>
                  <a:gd name="f15" fmla="val 68"/>
                  <a:gd name="f16" fmla="val 58"/>
                  <a:gd name="f17" fmla="val 90"/>
                  <a:gd name="f18" fmla="val 122"/>
                  <a:gd name="f19" fmla="val 98"/>
                  <a:gd name="f20" fmla="val 106"/>
                  <a:gd name="f21" fmla="val 114"/>
                  <a:gd name="f22" fmla="val 148"/>
                  <a:gd name="f23" fmla="val 179"/>
                  <a:gd name="f24" fmla="val 18"/>
                  <a:gd name="f25" fmla="*/ f0 1 137"/>
                  <a:gd name="f26" fmla="*/ f1 1 211"/>
                  <a:gd name="f27" fmla="val f2"/>
                  <a:gd name="f28" fmla="val f3"/>
                  <a:gd name="f29" fmla="val f4"/>
                  <a:gd name="f30" fmla="+- f29 0 f27"/>
                  <a:gd name="f31" fmla="+- f28 0 f27"/>
                  <a:gd name="f32" fmla="*/ f31 1 137"/>
                  <a:gd name="f33" fmla="*/ f30 1 211"/>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37" h="211">
                    <a:moveTo>
                      <a:pt x="f2" y="f4"/>
                    </a:moveTo>
                    <a:cubicBezTo>
                      <a:pt x="f2" y="f5"/>
                      <a:pt x="f2" y="f6"/>
                      <a:pt x="f2" y="f2"/>
                    </a:cubicBezTo>
                    <a:cubicBezTo>
                      <a:pt x="f7" y="f2"/>
                      <a:pt x="f8" y="f2"/>
                      <a:pt x="f3" y="f2"/>
                    </a:cubicBezTo>
                    <a:cubicBezTo>
                      <a:pt x="f3" y="f9"/>
                      <a:pt x="f3" y="f10"/>
                      <a:pt x="f3" y="f11"/>
                    </a:cubicBezTo>
                    <a:cubicBezTo>
                      <a:pt x="f12" y="f11"/>
                      <a:pt x="f13" y="f11"/>
                      <a:pt x="f11" y="f11"/>
                    </a:cubicBezTo>
                    <a:cubicBezTo>
                      <a:pt x="f11" y="f14"/>
                      <a:pt x="f11" y="f15"/>
                      <a:pt x="f11" y="f8"/>
                    </a:cubicBezTo>
                    <a:cubicBezTo>
                      <a:pt x="f16" y="f8"/>
                      <a:pt x="f17" y="f8"/>
                      <a:pt x="f18" y="f8"/>
                    </a:cubicBezTo>
                    <a:cubicBezTo>
                      <a:pt x="f18" y="f19"/>
                      <a:pt x="f18" y="f20"/>
                      <a:pt x="f18" y="f21"/>
                    </a:cubicBezTo>
                    <a:cubicBezTo>
                      <a:pt x="f17" y="f21"/>
                      <a:pt x="f16" y="f21"/>
                      <a:pt x="f11" y="f21"/>
                    </a:cubicBezTo>
                    <a:cubicBezTo>
                      <a:pt x="f11" y="f22"/>
                      <a:pt x="f11" y="f23"/>
                      <a:pt x="f11" y="f4"/>
                    </a:cubicBezTo>
                    <a:cubicBezTo>
                      <a:pt x="f24" y="f4"/>
                      <a:pt x="f9"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6" name="フリーフォーム 395"/>
              <p:cNvSpPr/>
              <p:nvPr/>
            </p:nvSpPr>
            <p:spPr>
              <a:xfrm>
                <a:off x="3021479" y="1564556"/>
                <a:ext cx="55440" cy="75602"/>
              </a:xfrm>
              <a:custGeom>
                <a:avLst/>
                <a:gdLst>
                  <a:gd name="f0" fmla="val w"/>
                  <a:gd name="f1" fmla="val h"/>
                  <a:gd name="f2" fmla="val 0"/>
                  <a:gd name="f3" fmla="val 155"/>
                  <a:gd name="f4" fmla="val 211"/>
                  <a:gd name="f5" fmla="val 140"/>
                  <a:gd name="f6" fmla="val 71"/>
                  <a:gd name="f7" fmla="val 26"/>
                  <a:gd name="f8" fmla="val 51"/>
                  <a:gd name="f9" fmla="val 77"/>
                  <a:gd name="f10" fmla="val 90"/>
                  <a:gd name="f11" fmla="val 100"/>
                  <a:gd name="f12" fmla="val 107"/>
                  <a:gd name="f13" fmla="val 2"/>
                  <a:gd name="f14" fmla="val 118"/>
                  <a:gd name="f15" fmla="val 4"/>
                  <a:gd name="f16" fmla="val 126"/>
                  <a:gd name="f17" fmla="val 6"/>
                  <a:gd name="f18" fmla="val 132"/>
                  <a:gd name="f19" fmla="val 12"/>
                  <a:gd name="f20" fmla="val 138"/>
                  <a:gd name="f21" fmla="val 18"/>
                  <a:gd name="f22" fmla="val 144"/>
                  <a:gd name="f23" fmla="val 24"/>
                  <a:gd name="f24" fmla="val 149"/>
                  <a:gd name="f25" fmla="val 32"/>
                  <a:gd name="f26" fmla="val 154"/>
                  <a:gd name="f27" fmla="val 40"/>
                  <a:gd name="f28" fmla="val 61"/>
                  <a:gd name="f29" fmla="val 80"/>
                  <a:gd name="f30" fmla="val 150"/>
                  <a:gd name="f31" fmla="val 93"/>
                  <a:gd name="f32" fmla="val 106"/>
                  <a:gd name="f33" fmla="val 119"/>
                  <a:gd name="f34" fmla="val 125"/>
                  <a:gd name="f35" fmla="val 79"/>
                  <a:gd name="f36" fmla="val 45"/>
                  <a:gd name="f37" fmla="val 182"/>
                  <a:gd name="f38" fmla="val 8"/>
                  <a:gd name="f39" fmla="val 97"/>
                  <a:gd name="f40" fmla="val 110"/>
                  <a:gd name="f41" fmla="val 116"/>
                  <a:gd name="f42" fmla="val 91"/>
                  <a:gd name="f43" fmla="val 122"/>
                  <a:gd name="f44" fmla="val 85"/>
                  <a:gd name="f45" fmla="val 127"/>
                  <a:gd name="f46" fmla="val 73"/>
                  <a:gd name="f47" fmla="val 53"/>
                  <a:gd name="f48" fmla="val 120"/>
                  <a:gd name="f49" fmla="val 39"/>
                  <a:gd name="f50" fmla="val 115"/>
                  <a:gd name="f51" fmla="val 33"/>
                  <a:gd name="f52" fmla="val 28"/>
                  <a:gd name="f53" fmla="val 104"/>
                  <a:gd name="f54" fmla="val 27"/>
                  <a:gd name="f55" fmla="val 99"/>
                  <a:gd name="f56" fmla="val 50"/>
                  <a:gd name="f57" fmla="val 74"/>
                  <a:gd name="f58" fmla="*/ f0 1 155"/>
                  <a:gd name="f59" fmla="*/ f1 1 211"/>
                  <a:gd name="f60" fmla="val f2"/>
                  <a:gd name="f61" fmla="val f3"/>
                  <a:gd name="f62" fmla="val f4"/>
                  <a:gd name="f63" fmla="+- f62 0 f60"/>
                  <a:gd name="f64" fmla="+- f61 0 f60"/>
                  <a:gd name="f65" fmla="*/ f64 1 155"/>
                  <a:gd name="f66" fmla="*/ f63 1 21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55" h="211">
                    <a:moveTo>
                      <a:pt x="f2" y="f4"/>
                    </a:moveTo>
                    <a:cubicBezTo>
                      <a:pt x="f2" y="f5"/>
                      <a:pt x="f2" y="f6"/>
                      <a:pt x="f2" y="f2"/>
                    </a:cubicBezTo>
                    <a:cubicBezTo>
                      <a:pt x="f7" y="f2"/>
                      <a:pt x="f8" y="f2"/>
                      <a:pt x="f9" y="f2"/>
                    </a:cubicBezTo>
                    <a:cubicBezTo>
                      <a:pt x="f10" y="f2"/>
                      <a:pt x="f11" y="f2"/>
                      <a:pt x="f12" y="f13"/>
                    </a:cubicBezTo>
                    <a:cubicBezTo>
                      <a:pt x="f14" y="f15"/>
                      <a:pt x="f16" y="f17"/>
                      <a:pt x="f18" y="f19"/>
                    </a:cubicBezTo>
                    <a:cubicBezTo>
                      <a:pt x="f20" y="f21"/>
                      <a:pt x="f22" y="f23"/>
                      <a:pt x="f24" y="f25"/>
                    </a:cubicBezTo>
                    <a:cubicBezTo>
                      <a:pt x="f26" y="f27"/>
                      <a:pt x="f3" y="f8"/>
                      <a:pt x="f3" y="f28"/>
                    </a:cubicBezTo>
                    <a:cubicBezTo>
                      <a:pt x="f3" y="f29"/>
                      <a:pt x="f30" y="f31"/>
                      <a:pt x="f20" y="f32"/>
                    </a:cubicBezTo>
                    <a:cubicBezTo>
                      <a:pt x="f16" y="f33"/>
                      <a:pt x="f12" y="f34"/>
                      <a:pt x="f35" y="f34"/>
                    </a:cubicBezTo>
                    <a:cubicBezTo>
                      <a:pt x="f28" y="f34"/>
                      <a:pt x="f36" y="f34"/>
                      <a:pt x="f7" y="f34"/>
                    </a:cubicBezTo>
                    <a:cubicBezTo>
                      <a:pt x="f7" y="f3"/>
                      <a:pt x="f7" y="f37"/>
                      <a:pt x="f7" y="f4"/>
                    </a:cubicBezTo>
                    <a:cubicBezTo>
                      <a:pt x="f21" y="f4"/>
                      <a:pt x="f38" y="f4"/>
                      <a:pt x="f2" y="f4"/>
                    </a:cubicBezTo>
                    <a:close/>
                    <a:moveTo>
                      <a:pt x="f7" y="f11"/>
                    </a:moveTo>
                    <a:cubicBezTo>
                      <a:pt x="f36" y="f11"/>
                      <a:pt x="f28" y="f11"/>
                      <a:pt x="f35" y="f11"/>
                    </a:cubicBezTo>
                    <a:cubicBezTo>
                      <a:pt x="f39" y="f11"/>
                      <a:pt x="f40" y="f39"/>
                      <a:pt x="f41" y="f42"/>
                    </a:cubicBezTo>
                    <a:cubicBezTo>
                      <a:pt x="f43" y="f44"/>
                      <a:pt x="f45" y="f46"/>
                      <a:pt x="f45" y="f28"/>
                    </a:cubicBezTo>
                    <a:cubicBezTo>
                      <a:pt x="f45" y="f47"/>
                      <a:pt x="f34" y="f36"/>
                      <a:pt x="f48" y="f49"/>
                    </a:cubicBezTo>
                    <a:cubicBezTo>
                      <a:pt x="f50" y="f51"/>
                      <a:pt x="f40" y="f52"/>
                      <a:pt x="f53" y="f54"/>
                    </a:cubicBezTo>
                    <a:cubicBezTo>
                      <a:pt x="f55" y="f7"/>
                      <a:pt x="f42" y="f7"/>
                      <a:pt x="f35" y="f7"/>
                    </a:cubicBezTo>
                    <a:cubicBezTo>
                      <a:pt x="f28" y="f7"/>
                      <a:pt x="f36" y="f7"/>
                      <a:pt x="f7" y="f7"/>
                    </a:cubicBezTo>
                    <a:cubicBezTo>
                      <a:pt x="f7" y="f56"/>
                      <a:pt x="f7" y="f57"/>
                      <a:pt x="f7" y="f1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7" name="フリーフォーム 396"/>
              <p:cNvSpPr/>
              <p:nvPr/>
            </p:nvSpPr>
            <p:spPr>
              <a:xfrm>
                <a:off x="3086282" y="1564200"/>
                <a:ext cx="67318" cy="78117"/>
              </a:xfrm>
              <a:custGeom>
                <a:avLst/>
                <a:gdLst>
                  <a:gd name="f0" fmla="val w"/>
                  <a:gd name="f1" fmla="val h"/>
                  <a:gd name="f2" fmla="val 0"/>
                  <a:gd name="f3" fmla="val 188"/>
                  <a:gd name="f4" fmla="val 218"/>
                  <a:gd name="f5" fmla="val 101"/>
                  <a:gd name="f6" fmla="val 132"/>
                  <a:gd name="f7" fmla="val 124"/>
                  <a:gd name="f8" fmla="val 116"/>
                  <a:gd name="f9" fmla="val 106"/>
                  <a:gd name="f10" fmla="val 131"/>
                  <a:gd name="f11" fmla="val 159"/>
                  <a:gd name="f12" fmla="val 133"/>
                  <a:gd name="f13" fmla="val 185"/>
                  <a:gd name="f14" fmla="val 173"/>
                  <a:gd name="f15" fmla="val 196"/>
                  <a:gd name="f16" fmla="val 161"/>
                  <a:gd name="f17" fmla="val 205"/>
                  <a:gd name="f18" fmla="val 146"/>
                  <a:gd name="f19" fmla="val 211"/>
                  <a:gd name="f20" fmla="val 217"/>
                  <a:gd name="f21" fmla="val 118"/>
                  <a:gd name="f22" fmla="val 104"/>
                  <a:gd name="f23" fmla="val 84"/>
                  <a:gd name="f24" fmla="val 66"/>
                  <a:gd name="f25" fmla="val 214"/>
                  <a:gd name="f26" fmla="val 48"/>
                  <a:gd name="f27" fmla="val 30"/>
                  <a:gd name="f28" fmla="val 20"/>
                  <a:gd name="f29" fmla="val 183"/>
                  <a:gd name="f30" fmla="val 13"/>
                  <a:gd name="f31" fmla="val 166"/>
                  <a:gd name="f32" fmla="val 6"/>
                  <a:gd name="f33" fmla="val 149"/>
                  <a:gd name="f34" fmla="val 111"/>
                  <a:gd name="f35" fmla="val 91"/>
                  <a:gd name="f36" fmla="val 5"/>
                  <a:gd name="f37" fmla="val 71"/>
                  <a:gd name="f38" fmla="val 53"/>
                  <a:gd name="f39" fmla="val 21"/>
                  <a:gd name="f40" fmla="val 35"/>
                  <a:gd name="f41" fmla="val 33"/>
                  <a:gd name="f42" fmla="val 22"/>
                  <a:gd name="f43" fmla="val 47"/>
                  <a:gd name="f44" fmla="val 61"/>
                  <a:gd name="f45" fmla="val 4"/>
                  <a:gd name="f46" fmla="val 81"/>
                  <a:gd name="f47" fmla="val 130"/>
                  <a:gd name="f48" fmla="val 2"/>
                  <a:gd name="f49" fmla="val 142"/>
                  <a:gd name="f50" fmla="val 7"/>
                  <a:gd name="f51" fmla="val 154"/>
                  <a:gd name="f52" fmla="val 12"/>
                  <a:gd name="f53" fmla="val 163"/>
                  <a:gd name="f54" fmla="val 19"/>
                  <a:gd name="f55" fmla="val 169"/>
                  <a:gd name="f56" fmla="val 27"/>
                  <a:gd name="f57" fmla="val 175"/>
                  <a:gd name="f58" fmla="val 181"/>
                  <a:gd name="f59" fmla="val 50"/>
                  <a:gd name="f60" fmla="val 184"/>
                  <a:gd name="f61" fmla="val 63"/>
                  <a:gd name="f62" fmla="val 176"/>
                  <a:gd name="f63" fmla="val 65"/>
                  <a:gd name="f64" fmla="val 168"/>
                  <a:gd name="f65" fmla="val 67"/>
                  <a:gd name="f66" fmla="val 70"/>
                  <a:gd name="f67" fmla="val 157"/>
                  <a:gd name="f68" fmla="val 59"/>
                  <a:gd name="f69" fmla="val 152"/>
                  <a:gd name="f70" fmla="val 44"/>
                  <a:gd name="f71" fmla="val 38"/>
                  <a:gd name="f72" fmla="val 138"/>
                  <a:gd name="f73" fmla="val 122"/>
                  <a:gd name="f74" fmla="val 24"/>
                  <a:gd name="f75" fmla="val 90"/>
                  <a:gd name="f76" fmla="val 79"/>
                  <a:gd name="f77" fmla="val 26"/>
                  <a:gd name="f78" fmla="val 34"/>
                  <a:gd name="f79" fmla="val 45"/>
                  <a:gd name="f80" fmla="val 41"/>
                  <a:gd name="f81" fmla="val 52"/>
                  <a:gd name="f82" fmla="val 31"/>
                  <a:gd name="f83" fmla="val 80"/>
                  <a:gd name="f84" fmla="val 93"/>
                  <a:gd name="f85" fmla="val 109"/>
                  <a:gd name="f86" fmla="val 127"/>
                  <a:gd name="f87" fmla="val 144"/>
                  <a:gd name="f88" fmla="val 37"/>
                  <a:gd name="f89" fmla="val 156"/>
                  <a:gd name="f90" fmla="val 43"/>
                  <a:gd name="f91" fmla="val 179"/>
                  <a:gd name="f92" fmla="val 64"/>
                  <a:gd name="f93" fmla="val 76"/>
                  <a:gd name="f94" fmla="val 189"/>
                  <a:gd name="f95" fmla="val 89"/>
                  <a:gd name="f96" fmla="val 192"/>
                  <a:gd name="f97" fmla="val 113"/>
                  <a:gd name="f98" fmla="val 191"/>
                  <a:gd name="f99" fmla="val 136"/>
                  <a:gd name="f100" fmla="val 186"/>
                  <a:gd name="f101" fmla="val 148"/>
                  <a:gd name="f102" fmla="val 155"/>
                  <a:gd name="f103" fmla="val 177"/>
                  <a:gd name="f104" fmla="val 172"/>
                  <a:gd name="f105" fmla="val 158"/>
                  <a:gd name="f106" fmla="val 120"/>
                  <a:gd name="f107" fmla="*/ f0 1 188"/>
                  <a:gd name="f108" fmla="*/ f1 1 218"/>
                  <a:gd name="f109" fmla="val f2"/>
                  <a:gd name="f110" fmla="val f3"/>
                  <a:gd name="f111" fmla="val f4"/>
                  <a:gd name="f112" fmla="+- f111 0 f109"/>
                  <a:gd name="f113" fmla="+- f110 0 f109"/>
                  <a:gd name="f114" fmla="*/ f113 1 188"/>
                  <a:gd name="f115" fmla="*/ f112 1 218"/>
                  <a:gd name="f116" fmla="*/ f109 1 f114"/>
                  <a:gd name="f117" fmla="*/ f110 1 f114"/>
                  <a:gd name="f118" fmla="*/ f109 1 f115"/>
                  <a:gd name="f119" fmla="*/ f111 1 f115"/>
                  <a:gd name="f120" fmla="*/ f116 f107 1"/>
                  <a:gd name="f121" fmla="*/ f117 f107 1"/>
                  <a:gd name="f122" fmla="*/ f119 f108 1"/>
                  <a:gd name="f123" fmla="*/ f118 f108 1"/>
                </a:gdLst>
                <a:ahLst/>
                <a:cxnLst>
                  <a:cxn ang="3cd4">
                    <a:pos x="hc" y="t"/>
                  </a:cxn>
                  <a:cxn ang="0">
                    <a:pos x="r" y="vc"/>
                  </a:cxn>
                  <a:cxn ang="cd4">
                    <a:pos x="hc" y="b"/>
                  </a:cxn>
                  <a:cxn ang="cd2">
                    <a:pos x="l" y="vc"/>
                  </a:cxn>
                </a:cxnLst>
                <a:rect l="f120" t="f123" r="f121" b="f122"/>
                <a:pathLst>
                  <a:path w="188" h="218">
                    <a:moveTo>
                      <a:pt x="f5" y="f6"/>
                    </a:moveTo>
                    <a:cubicBezTo>
                      <a:pt x="f5" y="f7"/>
                      <a:pt x="f5" y="f8"/>
                      <a:pt x="f5" y="f9"/>
                    </a:cubicBezTo>
                    <a:cubicBezTo>
                      <a:pt x="f10" y="f9"/>
                      <a:pt x="f11" y="f9"/>
                      <a:pt x="f3" y="f9"/>
                    </a:cubicBezTo>
                    <a:cubicBezTo>
                      <a:pt x="f3" y="f12"/>
                      <a:pt x="f3" y="f11"/>
                      <a:pt x="f3" y="f13"/>
                    </a:cubicBezTo>
                    <a:cubicBezTo>
                      <a:pt x="f14" y="f15"/>
                      <a:pt x="f16" y="f17"/>
                      <a:pt x="f18" y="f19"/>
                    </a:cubicBezTo>
                    <a:cubicBezTo>
                      <a:pt x="f10" y="f20"/>
                      <a:pt x="f21" y="f4"/>
                      <a:pt x="f22" y="f4"/>
                    </a:cubicBezTo>
                    <a:cubicBezTo>
                      <a:pt x="f23" y="f4"/>
                      <a:pt x="f24" y="f25"/>
                      <a:pt x="f26" y="f17"/>
                    </a:cubicBezTo>
                    <a:cubicBezTo>
                      <a:pt x="f27" y="f15"/>
                      <a:pt x="f28" y="f29"/>
                      <a:pt x="f30" y="f31"/>
                    </a:cubicBezTo>
                    <a:cubicBezTo>
                      <a:pt x="f32" y="f33"/>
                      <a:pt x="f2" y="f10"/>
                      <a:pt x="f2" y="f34"/>
                    </a:cubicBezTo>
                    <a:cubicBezTo>
                      <a:pt x="f2" y="f35"/>
                      <a:pt x="f36" y="f37"/>
                      <a:pt x="f30" y="f38"/>
                    </a:cubicBezTo>
                    <a:cubicBezTo>
                      <a:pt x="f39" y="f40"/>
                      <a:pt x="f41" y="f42"/>
                      <a:pt x="f43" y="f30"/>
                    </a:cubicBezTo>
                    <a:cubicBezTo>
                      <a:pt x="f44" y="f45"/>
                      <a:pt x="f46" y="f2"/>
                      <a:pt x="f5" y="f2"/>
                    </a:cubicBezTo>
                    <a:cubicBezTo>
                      <a:pt x="f8" y="f2"/>
                      <a:pt x="f47" y="f48"/>
                      <a:pt x="f49" y="f50"/>
                    </a:cubicBezTo>
                    <a:cubicBezTo>
                      <a:pt x="f51" y="f52"/>
                      <a:pt x="f53" y="f54"/>
                      <a:pt x="f55" y="f56"/>
                    </a:cubicBezTo>
                    <a:cubicBezTo>
                      <a:pt x="f57" y="f40"/>
                      <a:pt x="f58" y="f59"/>
                      <a:pt x="f60" y="f61"/>
                    </a:cubicBezTo>
                    <a:cubicBezTo>
                      <a:pt x="f62" y="f63"/>
                      <a:pt x="f64" y="f65"/>
                      <a:pt x="f16" y="f66"/>
                    </a:cubicBezTo>
                    <a:cubicBezTo>
                      <a:pt x="f67" y="f68"/>
                      <a:pt x="f69" y="f59"/>
                      <a:pt x="f33" y="f70"/>
                    </a:cubicBezTo>
                    <a:cubicBezTo>
                      <a:pt x="f18" y="f71"/>
                      <a:pt x="f72" y="f41"/>
                      <a:pt x="f47" y="f27"/>
                    </a:cubicBezTo>
                    <a:cubicBezTo>
                      <a:pt x="f73" y="f56"/>
                      <a:pt x="f34" y="f74"/>
                      <a:pt x="f5" y="f74"/>
                    </a:cubicBezTo>
                    <a:cubicBezTo>
                      <a:pt x="f75" y="f74"/>
                      <a:pt x="f76" y="f77"/>
                      <a:pt x="f66" y="f27"/>
                    </a:cubicBezTo>
                    <a:cubicBezTo>
                      <a:pt x="f44" y="f78"/>
                      <a:pt x="f38" y="f71"/>
                      <a:pt x="f43" y="f79"/>
                    </a:cubicBezTo>
                    <a:cubicBezTo>
                      <a:pt x="f80" y="f81"/>
                      <a:pt x="f71" y="f68"/>
                      <a:pt x="f40" y="f24"/>
                    </a:cubicBezTo>
                    <a:cubicBezTo>
                      <a:pt x="f82" y="f83"/>
                      <a:pt x="f56" y="f84"/>
                      <a:pt x="f56" y="f85"/>
                    </a:cubicBezTo>
                    <a:cubicBezTo>
                      <a:pt x="f56" y="f86"/>
                      <a:pt x="f82" y="f87"/>
                      <a:pt x="f88" y="f89"/>
                    </a:cubicBezTo>
                    <a:cubicBezTo>
                      <a:pt x="f90" y="f64"/>
                      <a:pt x="f81" y="f91"/>
                      <a:pt x="f92" y="f60"/>
                    </a:cubicBezTo>
                    <a:cubicBezTo>
                      <a:pt x="f93" y="f94"/>
                      <a:pt x="f95" y="f96"/>
                      <a:pt x="f5" y="f96"/>
                    </a:cubicBezTo>
                    <a:cubicBezTo>
                      <a:pt x="f97" y="f96"/>
                      <a:pt x="f7" y="f98"/>
                      <a:pt x="f99" y="f100"/>
                    </a:cubicBezTo>
                    <a:cubicBezTo>
                      <a:pt x="f101" y="f58"/>
                      <a:pt x="f102" y="f103"/>
                      <a:pt x="f16" y="f104"/>
                    </a:cubicBezTo>
                    <a:cubicBezTo>
                      <a:pt x="f16" y="f105"/>
                      <a:pt x="f16" y="f18"/>
                      <a:pt x="f16" y="f6"/>
                    </a:cubicBezTo>
                    <a:cubicBezTo>
                      <a:pt x="f49" y="f6"/>
                      <a:pt x="f106" y="f6"/>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8" name="フリーフォーム 397"/>
              <p:cNvSpPr/>
              <p:nvPr/>
            </p:nvSpPr>
            <p:spPr>
              <a:xfrm>
                <a:off x="3161519" y="1564556"/>
                <a:ext cx="68040" cy="75602"/>
              </a:xfrm>
              <a:custGeom>
                <a:avLst/>
                <a:gdLst>
                  <a:gd name="f0" fmla="val w"/>
                  <a:gd name="f1" fmla="val h"/>
                  <a:gd name="f2" fmla="val 0"/>
                  <a:gd name="f3" fmla="val 190"/>
                  <a:gd name="f4" fmla="val 211"/>
                  <a:gd name="f5" fmla="val 26"/>
                  <a:gd name="f6" fmla="val 140"/>
                  <a:gd name="f7" fmla="val 51"/>
                  <a:gd name="f8" fmla="val 71"/>
                  <a:gd name="f9" fmla="val 78"/>
                  <a:gd name="f10" fmla="val 87"/>
                  <a:gd name="f11" fmla="val 98"/>
                  <a:gd name="f12" fmla="val 107"/>
                  <a:gd name="f13" fmla="val 135"/>
                  <a:gd name="f14" fmla="val 163"/>
                  <a:gd name="f15" fmla="val 179"/>
                  <a:gd name="f16" fmla="val 169"/>
                  <a:gd name="f17" fmla="val 159"/>
                  <a:gd name="f18" fmla="val 152"/>
                  <a:gd name="f19" fmla="val 143"/>
                  <a:gd name="f20" fmla="val 170"/>
                  <a:gd name="f21" fmla="val 136"/>
                  <a:gd name="f22" fmla="val 148"/>
                  <a:gd name="f23" fmla="val 79"/>
                  <a:gd name="f24" fmla="val 50"/>
                  <a:gd name="f25" fmla="val 42"/>
                  <a:gd name="f26" fmla="val 35"/>
                  <a:gd name="f27" fmla="val 28"/>
                  <a:gd name="f28" fmla="val 19"/>
                  <a:gd name="f29" fmla="val 9"/>
                  <a:gd name="f30" fmla="val 58"/>
                  <a:gd name="f31" fmla="val 125"/>
                  <a:gd name="f32" fmla="val 80"/>
                  <a:gd name="f33" fmla="val 104"/>
                  <a:gd name="f34" fmla="val 126"/>
                  <a:gd name="f35" fmla="val 120"/>
                  <a:gd name="f36" fmla="val 112"/>
                  <a:gd name="f37" fmla="val 85"/>
                  <a:gd name="f38" fmla="val 106"/>
                  <a:gd name="f39" fmla="val 66"/>
                  <a:gd name="f40" fmla="val 100"/>
                  <a:gd name="f41" fmla="val 94"/>
                  <a:gd name="f42" fmla="val 33"/>
                  <a:gd name="f43" fmla="val 91"/>
                  <a:gd name="f44" fmla="val 22"/>
                  <a:gd name="f45" fmla="val 89"/>
                  <a:gd name="f46" fmla="val 63"/>
                  <a:gd name="f47" fmla="val 73"/>
                  <a:gd name="f48" fmla="val 83"/>
                  <a:gd name="f49" fmla="val 65"/>
                  <a:gd name="f50" fmla="*/ f0 1 190"/>
                  <a:gd name="f51" fmla="*/ f1 1 211"/>
                  <a:gd name="f52" fmla="val f2"/>
                  <a:gd name="f53" fmla="val f3"/>
                  <a:gd name="f54" fmla="val f4"/>
                  <a:gd name="f55" fmla="+- f54 0 f52"/>
                  <a:gd name="f56" fmla="+- f53 0 f52"/>
                  <a:gd name="f57" fmla="*/ f56 1 190"/>
                  <a:gd name="f58" fmla="*/ f55 1 211"/>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90" h="211">
                    <a:moveTo>
                      <a:pt x="f2" y="f4"/>
                    </a:moveTo>
                    <a:cubicBezTo>
                      <a:pt x="f5" y="f6"/>
                      <a:pt x="f7" y="f8"/>
                      <a:pt x="f9" y="f2"/>
                    </a:cubicBezTo>
                    <a:cubicBezTo>
                      <a:pt x="f10" y="f2"/>
                      <a:pt x="f11" y="f2"/>
                      <a:pt x="f12" y="f2"/>
                    </a:cubicBezTo>
                    <a:cubicBezTo>
                      <a:pt x="f13" y="f8"/>
                      <a:pt x="f14" y="f6"/>
                      <a:pt x="f3" y="f4"/>
                    </a:cubicBezTo>
                    <a:cubicBezTo>
                      <a:pt x="f15" y="f4"/>
                      <a:pt x="f16" y="f4"/>
                      <a:pt x="f17" y="f4"/>
                    </a:cubicBezTo>
                    <a:cubicBezTo>
                      <a:pt x="f18" y="f3"/>
                      <a:pt x="f19" y="f20"/>
                      <a:pt x="f21" y="f22"/>
                    </a:cubicBezTo>
                    <a:cubicBezTo>
                      <a:pt x="f12" y="f22"/>
                      <a:pt x="f23" y="f22"/>
                      <a:pt x="f24" y="f22"/>
                    </a:cubicBezTo>
                    <a:cubicBezTo>
                      <a:pt x="f25" y="f20"/>
                      <a:pt x="f26" y="f3"/>
                      <a:pt x="f27" y="f4"/>
                    </a:cubicBezTo>
                    <a:cubicBezTo>
                      <a:pt x="f28" y="f4"/>
                      <a:pt x="f29" y="f4"/>
                      <a:pt x="f2" y="f4"/>
                    </a:cubicBezTo>
                    <a:close/>
                    <a:moveTo>
                      <a:pt x="f30" y="f31"/>
                    </a:moveTo>
                    <a:cubicBezTo>
                      <a:pt x="f32" y="f31"/>
                      <a:pt x="f33" y="f31"/>
                      <a:pt x="f34" y="f31"/>
                    </a:cubicBezTo>
                    <a:cubicBezTo>
                      <a:pt x="f35" y="f33"/>
                      <a:pt x="f36" y="f37"/>
                      <a:pt x="f38" y="f39"/>
                    </a:cubicBezTo>
                    <a:cubicBezTo>
                      <a:pt x="f40" y="f24"/>
                      <a:pt x="f41" y="f42"/>
                      <a:pt x="f43" y="f44"/>
                    </a:cubicBezTo>
                    <a:cubicBezTo>
                      <a:pt x="f45" y="f26"/>
                      <a:pt x="f37" y="f24"/>
                      <a:pt x="f23" y="f46"/>
                    </a:cubicBezTo>
                    <a:cubicBezTo>
                      <a:pt x="f47" y="f48"/>
                      <a:pt x="f49" y="f33"/>
                      <a:pt x="f30" y="f3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399" name="フリーフォーム 398"/>
              <p:cNvSpPr/>
              <p:nvPr/>
            </p:nvSpPr>
            <p:spPr>
              <a:xfrm>
                <a:off x="3228481" y="1564200"/>
                <a:ext cx="28081" cy="78117"/>
              </a:xfrm>
              <a:custGeom>
                <a:avLst/>
                <a:gdLst>
                  <a:gd name="f0" fmla="val w"/>
                  <a:gd name="f1" fmla="val h"/>
                  <a:gd name="f2" fmla="val 0"/>
                  <a:gd name="f3" fmla="val 79"/>
                  <a:gd name="f4" fmla="val 218"/>
                  <a:gd name="f5" fmla="val 20"/>
                  <a:gd name="f6" fmla="val 146"/>
                  <a:gd name="f7" fmla="val 39"/>
                  <a:gd name="f8" fmla="val 72"/>
                  <a:gd name="f9" fmla="val 59"/>
                  <a:gd name="f10" fmla="val 66"/>
                  <a:gd name="f11" fmla="val 14"/>
                  <a:gd name="f12" fmla="val 6"/>
                  <a:gd name="f13" fmla="*/ f0 1 79"/>
                  <a:gd name="f14" fmla="*/ f1 1 218"/>
                  <a:gd name="f15" fmla="val f2"/>
                  <a:gd name="f16" fmla="val f3"/>
                  <a:gd name="f17" fmla="val f4"/>
                  <a:gd name="f18" fmla="+- f17 0 f15"/>
                  <a:gd name="f19" fmla="+- f16 0 f15"/>
                  <a:gd name="f20" fmla="*/ f19 1 79"/>
                  <a:gd name="f21" fmla="*/ f18 1 218"/>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9" h="218">
                    <a:moveTo>
                      <a:pt x="f2" y="f4"/>
                    </a:moveTo>
                    <a:cubicBezTo>
                      <a:pt x="f5" y="f6"/>
                      <a:pt x="f7" y="f8"/>
                      <a:pt x="f9" y="f2"/>
                    </a:cubicBezTo>
                    <a:cubicBezTo>
                      <a:pt x="f10" y="f2"/>
                      <a:pt x="f8" y="f2"/>
                      <a:pt x="f3" y="f2"/>
                    </a:cubicBezTo>
                    <a:cubicBezTo>
                      <a:pt x="f9" y="f8"/>
                      <a:pt x="f7" y="f6"/>
                      <a:pt x="f5" y="f4"/>
                    </a:cubicBezTo>
                    <a:cubicBezTo>
                      <a:pt x="f11" y="f4"/>
                      <a:pt x="f12"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0" name="フリーフォーム 399"/>
              <p:cNvSpPr/>
              <p:nvPr/>
            </p:nvSpPr>
            <p:spPr>
              <a:xfrm>
                <a:off x="3265916" y="1564556"/>
                <a:ext cx="60121" cy="75602"/>
              </a:xfrm>
              <a:custGeom>
                <a:avLst/>
                <a:gdLst>
                  <a:gd name="f0" fmla="val 180"/>
                  <a:gd name="f1" fmla="val w"/>
                  <a:gd name="f2" fmla="val h"/>
                  <a:gd name="f3" fmla="val 0"/>
                  <a:gd name="f4" fmla="val 168"/>
                  <a:gd name="f5" fmla="val 211"/>
                  <a:gd name="f6" fmla="val 140"/>
                  <a:gd name="f7" fmla="val 71"/>
                  <a:gd name="f8" fmla="val 24"/>
                  <a:gd name="f9" fmla="val 47"/>
                  <a:gd name="f10" fmla="val 70"/>
                  <a:gd name="f11" fmla="val 86"/>
                  <a:gd name="f12" fmla="val 98"/>
                  <a:gd name="f13" fmla="val 1"/>
                  <a:gd name="f14" fmla="val 106"/>
                  <a:gd name="f15" fmla="val 4"/>
                  <a:gd name="f16" fmla="val 118"/>
                  <a:gd name="f17" fmla="val 5"/>
                  <a:gd name="f18" fmla="val 127"/>
                  <a:gd name="f19" fmla="val 11"/>
                  <a:gd name="f20" fmla="val 136"/>
                  <a:gd name="f21" fmla="val 18"/>
                  <a:gd name="f22" fmla="val 146"/>
                  <a:gd name="f23" fmla="val 27"/>
                  <a:gd name="f24" fmla="val 155"/>
                  <a:gd name="f25" fmla="val 39"/>
                  <a:gd name="f26" fmla="val 161"/>
                  <a:gd name="f27" fmla="val 54"/>
                  <a:gd name="f28" fmla="val 167"/>
                  <a:gd name="f29" fmla="val 69"/>
                  <a:gd name="f30" fmla="val 85"/>
                  <a:gd name="f31" fmla="val 104"/>
                  <a:gd name="f32" fmla="val 120"/>
                  <a:gd name="f33" fmla="val 166"/>
                  <a:gd name="f34" fmla="val 135"/>
                  <a:gd name="f35" fmla="val 163"/>
                  <a:gd name="f36" fmla="val 148"/>
                  <a:gd name="f37" fmla="val 160"/>
                  <a:gd name="f38" fmla="val 153"/>
                  <a:gd name="f39" fmla="val 170"/>
                  <a:gd name="f40" fmla="val 149"/>
                  <a:gd name="f41" fmla="val 178"/>
                  <a:gd name="f42" fmla="val 145"/>
                  <a:gd name="f43" fmla="val 186"/>
                  <a:gd name="f44" fmla="val 137"/>
                  <a:gd name="f45" fmla="val 191"/>
                  <a:gd name="f46" fmla="val 130"/>
                  <a:gd name="f47" fmla="val 196"/>
                  <a:gd name="f48" fmla="val 123"/>
                  <a:gd name="f49" fmla="val 201"/>
                  <a:gd name="f50" fmla="val 116"/>
                  <a:gd name="f51" fmla="val 205"/>
                  <a:gd name="f52" fmla="val 208"/>
                  <a:gd name="f53" fmla="val 96"/>
                  <a:gd name="f54" fmla="val 73"/>
                  <a:gd name="f55" fmla="val 48"/>
                  <a:gd name="f56" fmla="val 25"/>
                  <a:gd name="f57" fmla="val 26"/>
                  <a:gd name="f58" fmla="val 41"/>
                  <a:gd name="f59" fmla="val 57"/>
                  <a:gd name="f60" fmla="val 83"/>
                  <a:gd name="f61" fmla="val 94"/>
                  <a:gd name="f62" fmla="val 184"/>
                  <a:gd name="f63" fmla="val 101"/>
                  <a:gd name="f64" fmla="val 182"/>
                  <a:gd name="f65" fmla="val 108"/>
                  <a:gd name="f66" fmla="val 176"/>
                  <a:gd name="f67" fmla="val 171"/>
                  <a:gd name="f68" fmla="val 126"/>
                  <a:gd name="f69" fmla="val 164"/>
                  <a:gd name="f70" fmla="val 131"/>
                  <a:gd name="f71" fmla="val 156"/>
                  <a:gd name="f72" fmla="val 139"/>
                  <a:gd name="f73" fmla="val 134"/>
                  <a:gd name="f74" fmla="val 65"/>
                  <a:gd name="f75" fmla="val 53"/>
                  <a:gd name="f76" fmla="val 114"/>
                  <a:gd name="f77" fmla="val 33"/>
                  <a:gd name="f78" fmla="val 30"/>
                  <a:gd name="f79" fmla="val 97"/>
                  <a:gd name="f80" fmla="val 55"/>
                  <a:gd name="f81" fmla="val 80"/>
                  <a:gd name="f82" fmla="val 132"/>
                  <a:gd name="f83" fmla="*/ f1 1 168"/>
                  <a:gd name="f84" fmla="*/ f2 1 211"/>
                  <a:gd name="f85" fmla="val f3"/>
                  <a:gd name="f86" fmla="val f4"/>
                  <a:gd name="f87" fmla="val f5"/>
                  <a:gd name="f88" fmla="+- f87 0 f85"/>
                  <a:gd name="f89" fmla="+- f86 0 f85"/>
                  <a:gd name="f90" fmla="*/ f89 1 168"/>
                  <a:gd name="f91" fmla="*/ f88 1 211"/>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168" h="211">
                    <a:moveTo>
                      <a:pt x="f3" y="f5"/>
                    </a:moveTo>
                    <a:cubicBezTo>
                      <a:pt x="f3" y="f6"/>
                      <a:pt x="f3" y="f7"/>
                      <a:pt x="f3" y="f3"/>
                    </a:cubicBezTo>
                    <a:cubicBezTo>
                      <a:pt x="f8" y="f3"/>
                      <a:pt x="f9" y="f3"/>
                      <a:pt x="f10" y="f3"/>
                    </a:cubicBezTo>
                    <a:cubicBezTo>
                      <a:pt x="f11" y="f3"/>
                      <a:pt x="f12" y="f13"/>
                      <a:pt x="f14" y="f15"/>
                    </a:cubicBezTo>
                    <a:cubicBezTo>
                      <a:pt x="f16" y="f17"/>
                      <a:pt x="f18" y="f19"/>
                      <a:pt x="f20" y="f21"/>
                    </a:cubicBezTo>
                    <a:cubicBezTo>
                      <a:pt x="f22" y="f23"/>
                      <a:pt x="f24" y="f25"/>
                      <a:pt x="f26" y="f27"/>
                    </a:cubicBezTo>
                    <a:cubicBezTo>
                      <a:pt x="f28" y="f29"/>
                      <a:pt x="f4" y="f30"/>
                      <a:pt x="f4" y="f31"/>
                    </a:cubicBezTo>
                    <a:cubicBezTo>
                      <a:pt x="f4" y="f32"/>
                      <a:pt x="f33" y="f34"/>
                      <a:pt x="f35" y="f36"/>
                    </a:cubicBezTo>
                    <a:cubicBezTo>
                      <a:pt x="f37" y="f26"/>
                      <a:pt x="f38" y="f39"/>
                      <a:pt x="f40" y="f41"/>
                    </a:cubicBezTo>
                    <a:cubicBezTo>
                      <a:pt x="f42" y="f43"/>
                      <a:pt x="f44" y="f45"/>
                      <a:pt x="f46" y="f47"/>
                    </a:cubicBezTo>
                    <a:cubicBezTo>
                      <a:pt x="f48" y="f49"/>
                      <a:pt x="f50" y="f51"/>
                      <a:pt x="f14" y="f52"/>
                    </a:cubicBezTo>
                    <a:cubicBezTo>
                      <a:pt x="f53" y="f5"/>
                      <a:pt x="f11" y="f5"/>
                      <a:pt x="f54" y="f5"/>
                    </a:cubicBezTo>
                    <a:cubicBezTo>
                      <a:pt x="f55" y="f5"/>
                      <a:pt x="f56" y="f5"/>
                      <a:pt x="f3" y="f5"/>
                    </a:cubicBezTo>
                    <a:close/>
                    <a:moveTo>
                      <a:pt x="f57" y="f43"/>
                    </a:moveTo>
                    <a:cubicBezTo>
                      <a:pt x="f58" y="f43"/>
                      <a:pt x="f59" y="f43"/>
                      <a:pt x="f10" y="f43"/>
                    </a:cubicBezTo>
                    <a:cubicBezTo>
                      <a:pt x="f60" y="f43"/>
                      <a:pt x="f61" y="f62"/>
                      <a:pt x="f63" y="f64"/>
                    </a:cubicBezTo>
                    <a:cubicBezTo>
                      <a:pt x="f65" y="f0"/>
                      <a:pt x="f50" y="f66"/>
                      <a:pt x="f32" y="f67"/>
                    </a:cubicBezTo>
                    <a:cubicBezTo>
                      <a:pt x="f68" y="f69"/>
                      <a:pt x="f70" y="f71"/>
                      <a:pt x="f34" y="f42"/>
                    </a:cubicBezTo>
                    <a:cubicBezTo>
                      <a:pt x="f72" y="f73"/>
                      <a:pt x="f6" y="f32"/>
                      <a:pt x="f6" y="f31"/>
                    </a:cubicBezTo>
                    <a:cubicBezTo>
                      <a:pt x="f6" y="f60"/>
                      <a:pt x="f44" y="f74"/>
                      <a:pt x="f46" y="f75"/>
                    </a:cubicBezTo>
                    <a:cubicBezTo>
                      <a:pt x="f48" y="f58"/>
                      <a:pt x="f76" y="f77"/>
                      <a:pt x="f31" y="f78"/>
                    </a:cubicBezTo>
                    <a:cubicBezTo>
                      <a:pt x="f79" y="f23"/>
                      <a:pt x="f30" y="f57"/>
                      <a:pt x="f10" y="f57"/>
                    </a:cubicBezTo>
                    <a:cubicBezTo>
                      <a:pt x="f80" y="f57"/>
                      <a:pt x="f58" y="f57"/>
                      <a:pt x="f57" y="f57"/>
                    </a:cubicBezTo>
                    <a:cubicBezTo>
                      <a:pt x="f57" y="f81"/>
                      <a:pt x="f57" y="f82"/>
                      <a:pt x="f57" y="f43"/>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1" name="フリーフォーム 400"/>
              <p:cNvSpPr/>
              <p:nvPr/>
            </p:nvSpPr>
            <p:spPr>
              <a:xfrm>
                <a:off x="3336481" y="1564200"/>
                <a:ext cx="57963" cy="78117"/>
              </a:xfrm>
              <a:custGeom>
                <a:avLst/>
                <a:gdLst>
                  <a:gd name="f0" fmla="val w"/>
                  <a:gd name="f1" fmla="val h"/>
                  <a:gd name="f2" fmla="val 0"/>
                  <a:gd name="f3" fmla="val 162"/>
                  <a:gd name="f4" fmla="val 218"/>
                  <a:gd name="f5" fmla="val 148"/>
                  <a:gd name="f6" fmla="val 8"/>
                  <a:gd name="f7" fmla="val 17"/>
                  <a:gd name="f8" fmla="val 146"/>
                  <a:gd name="f9" fmla="val 26"/>
                  <a:gd name="f10" fmla="val 145"/>
                  <a:gd name="f11" fmla="val 156"/>
                  <a:gd name="f12" fmla="val 30"/>
                  <a:gd name="f13" fmla="val 164"/>
                  <a:gd name="f14" fmla="val 34"/>
                  <a:gd name="f15" fmla="val 171"/>
                  <a:gd name="f16" fmla="val 38"/>
                  <a:gd name="f17" fmla="val 178"/>
                  <a:gd name="f18" fmla="val 45"/>
                  <a:gd name="f19" fmla="val 183"/>
                  <a:gd name="f20" fmla="val 54"/>
                  <a:gd name="f21" fmla="val 188"/>
                  <a:gd name="f22" fmla="val 63"/>
                  <a:gd name="f23" fmla="val 193"/>
                  <a:gd name="f24" fmla="val 73"/>
                  <a:gd name="f25" fmla="val 192"/>
                  <a:gd name="f26" fmla="val 85"/>
                  <a:gd name="f27" fmla="val 96"/>
                  <a:gd name="f28" fmla="val 104"/>
                  <a:gd name="f29" fmla="val 191"/>
                  <a:gd name="f30" fmla="val 112"/>
                  <a:gd name="f31" fmla="val 189"/>
                  <a:gd name="f32" fmla="val 120"/>
                  <a:gd name="f33" fmla="val 187"/>
                  <a:gd name="f34" fmla="val 126"/>
                  <a:gd name="f35" fmla="val 181"/>
                  <a:gd name="f36" fmla="val 130"/>
                  <a:gd name="f37" fmla="val 176"/>
                  <a:gd name="f38" fmla="val 134"/>
                  <a:gd name="f39" fmla="val 135"/>
                  <a:gd name="f40" fmla="val 158"/>
                  <a:gd name="f41" fmla="val 152"/>
                  <a:gd name="f42" fmla="val 133"/>
                  <a:gd name="f43" fmla="val 140"/>
                  <a:gd name="f44" fmla="val 127"/>
                  <a:gd name="f45" fmla="val 131"/>
                  <a:gd name="f46" fmla="val 111"/>
                  <a:gd name="f47" fmla="val 106"/>
                  <a:gd name="f48" fmla="val 125"/>
                  <a:gd name="f49" fmla="val 93"/>
                  <a:gd name="f50" fmla="val 123"/>
                  <a:gd name="f51" fmla="val 76"/>
                  <a:gd name="f52" fmla="val 117"/>
                  <a:gd name="f53" fmla="val 59"/>
                  <a:gd name="f54" fmla="val 44"/>
                  <a:gd name="f55" fmla="val 109"/>
                  <a:gd name="f56" fmla="val 37"/>
                  <a:gd name="f57" fmla="val 99"/>
                  <a:gd name="f58" fmla="val 20"/>
                  <a:gd name="f59" fmla="val 15"/>
                  <a:gd name="f60" fmla="val 10"/>
                  <a:gd name="f61" fmla="val 77"/>
                  <a:gd name="f62" fmla="val 7"/>
                  <a:gd name="f63" fmla="val 68"/>
                  <a:gd name="f64" fmla="val 48"/>
                  <a:gd name="f65" fmla="val 11"/>
                  <a:gd name="f66" fmla="val 28"/>
                  <a:gd name="f67" fmla="val 19"/>
                  <a:gd name="f68" fmla="val 18"/>
                  <a:gd name="f69" fmla="val 31"/>
                  <a:gd name="f70" fmla="val 12"/>
                  <a:gd name="f71" fmla="val 41"/>
                  <a:gd name="f72" fmla="val 51"/>
                  <a:gd name="f73" fmla="val 2"/>
                  <a:gd name="f74" fmla="val 65"/>
                  <a:gd name="f75" fmla="val 79"/>
                  <a:gd name="f76" fmla="val 107"/>
                  <a:gd name="f77" fmla="val 119"/>
                  <a:gd name="f78" fmla="val 139"/>
                  <a:gd name="f79" fmla="val 151"/>
                  <a:gd name="f80" fmla="val 40"/>
                  <a:gd name="f81" fmla="val 155"/>
                  <a:gd name="f82" fmla="val 64"/>
                  <a:gd name="f83" fmla="val 138"/>
                  <a:gd name="f84" fmla="val 52"/>
                  <a:gd name="f85" fmla="val 116"/>
                  <a:gd name="f86" fmla="val 35"/>
                  <a:gd name="f87" fmla="val 29"/>
                  <a:gd name="f88" fmla="val 62"/>
                  <a:gd name="f89" fmla="val 57"/>
                  <a:gd name="f90" fmla="val 71"/>
                  <a:gd name="f91" fmla="val 74"/>
                  <a:gd name="f92" fmla="val 47"/>
                  <a:gd name="f93" fmla="val 81"/>
                  <a:gd name="f94" fmla="val 91"/>
                  <a:gd name="f95" fmla="val 103"/>
                  <a:gd name="f96" fmla="val 97"/>
                  <a:gd name="f97" fmla="val 118"/>
                  <a:gd name="f98" fmla="val 100"/>
                  <a:gd name="f99" fmla="val 110"/>
                  <a:gd name="f100" fmla="val 144"/>
                  <a:gd name="f101" fmla="val 166"/>
                  <a:gd name="f102" fmla="val 198"/>
                  <a:gd name="f103" fmla="val 137"/>
                  <a:gd name="f104" fmla="val 205"/>
                  <a:gd name="f105" fmla="val 211"/>
                  <a:gd name="f106" fmla="val 113"/>
                  <a:gd name="f107" fmla="val 217"/>
                  <a:gd name="f108" fmla="val 86"/>
                  <a:gd name="f109" fmla="val 53"/>
                  <a:gd name="f110" fmla="val 216"/>
                  <a:gd name="f111" fmla="val 27"/>
                  <a:gd name="f112" fmla="val 206"/>
                  <a:gd name="f113" fmla="val 196"/>
                  <a:gd name="f114" fmla="val 185"/>
                  <a:gd name="f115" fmla="val 6"/>
                  <a:gd name="f116" fmla="val 174"/>
                  <a:gd name="f117" fmla="val 161"/>
                  <a:gd name="f118" fmla="*/ f0 1 162"/>
                  <a:gd name="f119" fmla="*/ f1 1 218"/>
                  <a:gd name="f120" fmla="val f2"/>
                  <a:gd name="f121" fmla="val f3"/>
                  <a:gd name="f122" fmla="val f4"/>
                  <a:gd name="f123" fmla="+- f122 0 f120"/>
                  <a:gd name="f124" fmla="+- f121 0 f120"/>
                  <a:gd name="f125" fmla="*/ f124 1 162"/>
                  <a:gd name="f126" fmla="*/ f123 1 218"/>
                  <a:gd name="f127" fmla="*/ f120 1 f125"/>
                  <a:gd name="f128" fmla="*/ f121 1 f125"/>
                  <a:gd name="f129" fmla="*/ f120 1 f126"/>
                  <a:gd name="f130" fmla="*/ f122 1 f126"/>
                  <a:gd name="f131" fmla="*/ f127 f118 1"/>
                  <a:gd name="f132" fmla="*/ f128 f118 1"/>
                  <a:gd name="f133" fmla="*/ f130 f119 1"/>
                  <a:gd name="f134" fmla="*/ f129 f119 1"/>
                </a:gdLst>
                <a:ahLst/>
                <a:cxnLst>
                  <a:cxn ang="3cd4">
                    <a:pos x="hc" y="t"/>
                  </a:cxn>
                  <a:cxn ang="0">
                    <a:pos x="r" y="vc"/>
                  </a:cxn>
                  <a:cxn ang="cd4">
                    <a:pos x="hc" y="b"/>
                  </a:cxn>
                  <a:cxn ang="cd2">
                    <a:pos x="l" y="vc"/>
                  </a:cxn>
                </a:cxnLst>
                <a:rect l="f131" t="f134" r="f132" b="f133"/>
                <a:pathLst>
                  <a:path w="162" h="218">
                    <a:moveTo>
                      <a:pt x="f2" y="f5"/>
                    </a:moveTo>
                    <a:cubicBezTo>
                      <a:pt x="f6" y="f5"/>
                      <a:pt x="f7" y="f8"/>
                      <a:pt x="f9" y="f10"/>
                    </a:cubicBezTo>
                    <a:cubicBezTo>
                      <a:pt x="f9" y="f11"/>
                      <a:pt x="f12" y="f13"/>
                      <a:pt x="f14" y="f15"/>
                    </a:cubicBezTo>
                    <a:cubicBezTo>
                      <a:pt x="f16" y="f17"/>
                      <a:pt x="f18" y="f19"/>
                      <a:pt x="f20" y="f21"/>
                    </a:cubicBezTo>
                    <a:cubicBezTo>
                      <a:pt x="f22" y="f23"/>
                      <a:pt x="f24" y="f25"/>
                      <a:pt x="f26" y="f25"/>
                    </a:cubicBezTo>
                    <a:cubicBezTo>
                      <a:pt x="f27" y="f25"/>
                      <a:pt x="f28" y="f29"/>
                      <a:pt x="f30" y="f31"/>
                    </a:cubicBezTo>
                    <a:cubicBezTo>
                      <a:pt x="f32" y="f33"/>
                      <a:pt x="f34" y="f35"/>
                      <a:pt x="f36" y="f37"/>
                    </a:cubicBezTo>
                    <a:cubicBezTo>
                      <a:pt x="f38" y="f15"/>
                      <a:pt x="f39" y="f13"/>
                      <a:pt x="f39" y="f40"/>
                    </a:cubicBezTo>
                    <a:cubicBezTo>
                      <a:pt x="f39" y="f41"/>
                      <a:pt x="f42" y="f8"/>
                      <a:pt x="f36" y="f43"/>
                    </a:cubicBezTo>
                    <a:cubicBezTo>
                      <a:pt x="f44" y="f38"/>
                      <a:pt x="f32" y="f45"/>
                      <a:pt x="f46" y="f44"/>
                    </a:cubicBezTo>
                    <a:cubicBezTo>
                      <a:pt x="f47" y="f48"/>
                      <a:pt x="f49" y="f50"/>
                      <a:pt x="f51" y="f52"/>
                    </a:cubicBezTo>
                    <a:cubicBezTo>
                      <a:pt x="f53" y="f46"/>
                      <a:pt x="f54" y="f55"/>
                      <a:pt x="f56" y="f28"/>
                    </a:cubicBezTo>
                    <a:cubicBezTo>
                      <a:pt x="f9" y="f57"/>
                      <a:pt x="f58" y="f49"/>
                      <a:pt x="f59" y="f26"/>
                    </a:cubicBezTo>
                    <a:cubicBezTo>
                      <a:pt x="f60" y="f61"/>
                      <a:pt x="f62" y="f63"/>
                      <a:pt x="f62" y="f53"/>
                    </a:cubicBezTo>
                    <a:cubicBezTo>
                      <a:pt x="f62" y="f64"/>
                      <a:pt x="f65" y="f16"/>
                      <a:pt x="f59" y="f66"/>
                    </a:cubicBezTo>
                    <a:cubicBezTo>
                      <a:pt x="f67" y="f68"/>
                      <a:pt x="f69" y="f70"/>
                      <a:pt x="f71" y="f62"/>
                    </a:cubicBezTo>
                    <a:cubicBezTo>
                      <a:pt x="f72" y="f73"/>
                      <a:pt x="f74" y="f2"/>
                      <a:pt x="f75" y="f2"/>
                    </a:cubicBezTo>
                    <a:cubicBezTo>
                      <a:pt x="f49" y="f2"/>
                      <a:pt x="f76" y="f73"/>
                      <a:pt x="f77" y="f62"/>
                    </a:cubicBezTo>
                    <a:cubicBezTo>
                      <a:pt x="f45" y="f70"/>
                      <a:pt x="f78" y="f58"/>
                      <a:pt x="f10" y="f12"/>
                    </a:cubicBezTo>
                    <a:cubicBezTo>
                      <a:pt x="f79" y="f80"/>
                      <a:pt x="f81" y="f72"/>
                      <a:pt x="f81" y="f22"/>
                    </a:cubicBezTo>
                    <a:cubicBezTo>
                      <a:pt x="f8" y="f82"/>
                      <a:pt x="f83" y="f82"/>
                      <a:pt x="f36" y="f74"/>
                    </a:cubicBezTo>
                    <a:cubicBezTo>
                      <a:pt x="f44" y="f84"/>
                      <a:pt x="f50" y="f71"/>
                      <a:pt x="f85" y="f86"/>
                    </a:cubicBezTo>
                    <a:cubicBezTo>
                      <a:pt x="f55" y="f87"/>
                      <a:pt x="f27" y="f9"/>
                      <a:pt x="f75" y="f9"/>
                    </a:cubicBezTo>
                    <a:cubicBezTo>
                      <a:pt x="f88" y="f9"/>
                      <a:pt x="f84" y="f66"/>
                      <a:pt x="f18" y="f14"/>
                    </a:cubicBezTo>
                    <a:cubicBezTo>
                      <a:pt x="f16" y="f80"/>
                      <a:pt x="f14" y="f64"/>
                      <a:pt x="f14" y="f89"/>
                    </a:cubicBezTo>
                    <a:cubicBezTo>
                      <a:pt x="f14" y="f82"/>
                      <a:pt x="f56" y="f90"/>
                      <a:pt x="f71" y="f91"/>
                    </a:cubicBezTo>
                    <a:cubicBezTo>
                      <a:pt x="f92" y="f93"/>
                      <a:pt x="f53" y="f26"/>
                      <a:pt x="f93" y="f94"/>
                    </a:cubicBezTo>
                    <a:cubicBezTo>
                      <a:pt x="f95" y="f96"/>
                      <a:pt x="f97" y="f98"/>
                      <a:pt x="f34" y="f28"/>
                    </a:cubicBezTo>
                    <a:cubicBezTo>
                      <a:pt x="f83" y="f99"/>
                      <a:pt x="f8" y="f52"/>
                      <a:pt x="f41" y="f48"/>
                    </a:cubicBezTo>
                    <a:cubicBezTo>
                      <a:pt x="f40" y="f42"/>
                      <a:pt x="f3" y="f100"/>
                      <a:pt x="f3" y="f11"/>
                    </a:cubicBezTo>
                    <a:cubicBezTo>
                      <a:pt x="f3" y="f101"/>
                      <a:pt x="f40" y="f17"/>
                      <a:pt x="f41" y="f21"/>
                    </a:cubicBezTo>
                    <a:cubicBezTo>
                      <a:pt x="f8" y="f102"/>
                      <a:pt x="f103" y="f104"/>
                      <a:pt x="f48" y="f105"/>
                    </a:cubicBezTo>
                    <a:cubicBezTo>
                      <a:pt x="f106" y="f107"/>
                      <a:pt x="f98" y="f4"/>
                      <a:pt x="f108" y="f4"/>
                    </a:cubicBezTo>
                    <a:cubicBezTo>
                      <a:pt x="f63" y="f4"/>
                      <a:pt x="f109" y="f110"/>
                      <a:pt x="f80" y="f105"/>
                    </a:cubicBezTo>
                    <a:cubicBezTo>
                      <a:pt x="f111" y="f112"/>
                      <a:pt x="f68" y="f113"/>
                      <a:pt x="f70" y="f114"/>
                    </a:cubicBezTo>
                    <a:cubicBezTo>
                      <a:pt x="f115" y="f116"/>
                      <a:pt x="f2" y="f117"/>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2" name="フリーフォーム 401"/>
              <p:cNvSpPr/>
              <p:nvPr/>
            </p:nvSpPr>
            <p:spPr>
              <a:xfrm>
                <a:off x="3409203" y="1564556"/>
                <a:ext cx="55440" cy="75602"/>
              </a:xfrm>
              <a:custGeom>
                <a:avLst/>
                <a:gdLst>
                  <a:gd name="f0" fmla="val w"/>
                  <a:gd name="f1" fmla="val h"/>
                  <a:gd name="f2" fmla="val 0"/>
                  <a:gd name="f3" fmla="val 155"/>
                  <a:gd name="f4" fmla="val 211"/>
                  <a:gd name="f5" fmla="val 140"/>
                  <a:gd name="f6" fmla="val 71"/>
                  <a:gd name="f7" fmla="val 26"/>
                  <a:gd name="f8" fmla="val 51"/>
                  <a:gd name="f9" fmla="val 77"/>
                  <a:gd name="f10" fmla="val 90"/>
                  <a:gd name="f11" fmla="val 100"/>
                  <a:gd name="f12" fmla="val 107"/>
                  <a:gd name="f13" fmla="val 2"/>
                  <a:gd name="f14" fmla="val 118"/>
                  <a:gd name="f15" fmla="val 4"/>
                  <a:gd name="f16" fmla="val 126"/>
                  <a:gd name="f17" fmla="val 6"/>
                  <a:gd name="f18" fmla="val 132"/>
                  <a:gd name="f19" fmla="val 12"/>
                  <a:gd name="f20" fmla="val 138"/>
                  <a:gd name="f21" fmla="val 18"/>
                  <a:gd name="f22" fmla="val 144"/>
                  <a:gd name="f23" fmla="val 24"/>
                  <a:gd name="f24" fmla="val 149"/>
                  <a:gd name="f25" fmla="val 32"/>
                  <a:gd name="f26" fmla="val 154"/>
                  <a:gd name="f27" fmla="val 40"/>
                  <a:gd name="f28" fmla="val 61"/>
                  <a:gd name="f29" fmla="val 80"/>
                  <a:gd name="f30" fmla="val 150"/>
                  <a:gd name="f31" fmla="val 93"/>
                  <a:gd name="f32" fmla="val 106"/>
                  <a:gd name="f33" fmla="val 119"/>
                  <a:gd name="f34" fmla="val 125"/>
                  <a:gd name="f35" fmla="val 79"/>
                  <a:gd name="f36" fmla="val 45"/>
                  <a:gd name="f37" fmla="val 182"/>
                  <a:gd name="f38" fmla="val 8"/>
                  <a:gd name="f39" fmla="val 97"/>
                  <a:gd name="f40" fmla="val 110"/>
                  <a:gd name="f41" fmla="val 116"/>
                  <a:gd name="f42" fmla="val 91"/>
                  <a:gd name="f43" fmla="val 122"/>
                  <a:gd name="f44" fmla="val 85"/>
                  <a:gd name="f45" fmla="val 127"/>
                  <a:gd name="f46" fmla="val 73"/>
                  <a:gd name="f47" fmla="val 53"/>
                  <a:gd name="f48" fmla="val 120"/>
                  <a:gd name="f49" fmla="val 39"/>
                  <a:gd name="f50" fmla="val 115"/>
                  <a:gd name="f51" fmla="val 33"/>
                  <a:gd name="f52" fmla="val 28"/>
                  <a:gd name="f53" fmla="val 104"/>
                  <a:gd name="f54" fmla="val 27"/>
                  <a:gd name="f55" fmla="val 99"/>
                  <a:gd name="f56" fmla="val 50"/>
                  <a:gd name="f57" fmla="val 74"/>
                  <a:gd name="f58" fmla="*/ f0 1 155"/>
                  <a:gd name="f59" fmla="*/ f1 1 211"/>
                  <a:gd name="f60" fmla="val f2"/>
                  <a:gd name="f61" fmla="val f3"/>
                  <a:gd name="f62" fmla="val f4"/>
                  <a:gd name="f63" fmla="+- f62 0 f60"/>
                  <a:gd name="f64" fmla="+- f61 0 f60"/>
                  <a:gd name="f65" fmla="*/ f64 1 155"/>
                  <a:gd name="f66" fmla="*/ f63 1 211"/>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155" h="211">
                    <a:moveTo>
                      <a:pt x="f2" y="f4"/>
                    </a:moveTo>
                    <a:cubicBezTo>
                      <a:pt x="f2" y="f5"/>
                      <a:pt x="f2" y="f6"/>
                      <a:pt x="f2" y="f2"/>
                    </a:cubicBezTo>
                    <a:cubicBezTo>
                      <a:pt x="f7" y="f2"/>
                      <a:pt x="f8" y="f2"/>
                      <a:pt x="f9" y="f2"/>
                    </a:cubicBezTo>
                    <a:cubicBezTo>
                      <a:pt x="f10" y="f2"/>
                      <a:pt x="f11" y="f2"/>
                      <a:pt x="f12" y="f13"/>
                    </a:cubicBezTo>
                    <a:cubicBezTo>
                      <a:pt x="f14" y="f15"/>
                      <a:pt x="f16" y="f17"/>
                      <a:pt x="f18" y="f19"/>
                    </a:cubicBezTo>
                    <a:cubicBezTo>
                      <a:pt x="f20" y="f21"/>
                      <a:pt x="f22" y="f23"/>
                      <a:pt x="f24" y="f25"/>
                    </a:cubicBezTo>
                    <a:cubicBezTo>
                      <a:pt x="f26" y="f27"/>
                      <a:pt x="f3" y="f8"/>
                      <a:pt x="f3" y="f28"/>
                    </a:cubicBezTo>
                    <a:cubicBezTo>
                      <a:pt x="f3" y="f29"/>
                      <a:pt x="f30" y="f31"/>
                      <a:pt x="f20" y="f32"/>
                    </a:cubicBezTo>
                    <a:cubicBezTo>
                      <a:pt x="f16" y="f33"/>
                      <a:pt x="f12" y="f34"/>
                      <a:pt x="f35" y="f34"/>
                    </a:cubicBezTo>
                    <a:cubicBezTo>
                      <a:pt x="f28" y="f34"/>
                      <a:pt x="f36" y="f34"/>
                      <a:pt x="f7" y="f34"/>
                    </a:cubicBezTo>
                    <a:cubicBezTo>
                      <a:pt x="f7" y="f3"/>
                      <a:pt x="f7" y="f37"/>
                      <a:pt x="f7" y="f4"/>
                    </a:cubicBezTo>
                    <a:cubicBezTo>
                      <a:pt x="f21" y="f4"/>
                      <a:pt x="f38" y="f4"/>
                      <a:pt x="f2" y="f4"/>
                    </a:cubicBezTo>
                    <a:close/>
                    <a:moveTo>
                      <a:pt x="f7" y="f11"/>
                    </a:moveTo>
                    <a:cubicBezTo>
                      <a:pt x="f36" y="f11"/>
                      <a:pt x="f28" y="f11"/>
                      <a:pt x="f35" y="f11"/>
                    </a:cubicBezTo>
                    <a:cubicBezTo>
                      <a:pt x="f39" y="f11"/>
                      <a:pt x="f40" y="f39"/>
                      <a:pt x="f41" y="f42"/>
                    </a:cubicBezTo>
                    <a:cubicBezTo>
                      <a:pt x="f43" y="f44"/>
                      <a:pt x="f45" y="f46"/>
                      <a:pt x="f45" y="f28"/>
                    </a:cubicBezTo>
                    <a:cubicBezTo>
                      <a:pt x="f45" y="f47"/>
                      <a:pt x="f34" y="f36"/>
                      <a:pt x="f48" y="f49"/>
                    </a:cubicBezTo>
                    <a:cubicBezTo>
                      <a:pt x="f50" y="f51"/>
                      <a:pt x="f40" y="f52"/>
                      <a:pt x="f53" y="f54"/>
                    </a:cubicBezTo>
                    <a:cubicBezTo>
                      <a:pt x="f55" y="f7"/>
                      <a:pt x="f42" y="f7"/>
                      <a:pt x="f35" y="f7"/>
                    </a:cubicBezTo>
                    <a:cubicBezTo>
                      <a:pt x="f28" y="f7"/>
                      <a:pt x="f36" y="f7"/>
                      <a:pt x="f7" y="f7"/>
                    </a:cubicBezTo>
                    <a:cubicBezTo>
                      <a:pt x="f7" y="f56"/>
                      <a:pt x="f7" y="f57"/>
                      <a:pt x="f7" y="f11"/>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3" name="フリーフォーム 402"/>
              <p:cNvSpPr/>
              <p:nvPr/>
            </p:nvSpPr>
            <p:spPr>
              <a:xfrm>
                <a:off x="3473641" y="1564200"/>
                <a:ext cx="23756" cy="99358"/>
              </a:xfrm>
              <a:custGeom>
                <a:avLst/>
                <a:gdLst>
                  <a:gd name="f0" fmla="val w"/>
                  <a:gd name="f1" fmla="val h"/>
                  <a:gd name="f2" fmla="val 0"/>
                  <a:gd name="f3" fmla="val 67"/>
                  <a:gd name="f4" fmla="val 277"/>
                  <a:gd name="f5" fmla="val 18"/>
                  <a:gd name="f6" fmla="val 12"/>
                  <a:gd name="f7" fmla="val 5"/>
                  <a:gd name="f8" fmla="val 27"/>
                  <a:gd name="f9" fmla="val 231"/>
                  <a:gd name="f10" fmla="val 41"/>
                  <a:gd name="f11" fmla="val 184"/>
                  <a:gd name="f12" fmla="val 137"/>
                  <a:gd name="f13" fmla="val 120"/>
                  <a:gd name="f14" fmla="val 39"/>
                  <a:gd name="f15" fmla="val 103"/>
                  <a:gd name="f16" fmla="val 37"/>
                  <a:gd name="f17" fmla="val 85"/>
                  <a:gd name="f18" fmla="val 33"/>
                  <a:gd name="f19" fmla="val 71"/>
                  <a:gd name="f20" fmla="val 28"/>
                  <a:gd name="f21" fmla="val 57"/>
                  <a:gd name="f22" fmla="val 22"/>
                  <a:gd name="f23" fmla="val 42"/>
                  <a:gd name="f24" fmla="val 19"/>
                  <a:gd name="f25" fmla="val 34"/>
                  <a:gd name="f26" fmla="val 20"/>
                  <a:gd name="f27" fmla="val 35"/>
                  <a:gd name="f28" fmla="val 25"/>
                  <a:gd name="f29" fmla="val 47"/>
                  <a:gd name="f30" fmla="val 50"/>
                  <a:gd name="f31" fmla="val 72"/>
                  <a:gd name="f32" fmla="val 64"/>
                  <a:gd name="f33" fmla="val 93"/>
                  <a:gd name="f34" fmla="val 114"/>
                  <a:gd name="f35" fmla="val 164"/>
                  <a:gd name="f36" fmla="val 61"/>
                  <a:gd name="f37" fmla="val 189"/>
                  <a:gd name="f38" fmla="val 53"/>
                  <a:gd name="f39" fmla="val 214"/>
                  <a:gd name="f40" fmla="val 44"/>
                  <a:gd name="f41" fmla="val 237"/>
                  <a:gd name="f42" fmla="val 32"/>
                  <a:gd name="f43" fmla="val 257"/>
                  <a:gd name="f44" fmla="*/ f0 1 67"/>
                  <a:gd name="f45" fmla="*/ f1 1 277"/>
                  <a:gd name="f46" fmla="val f2"/>
                  <a:gd name="f47" fmla="val f3"/>
                  <a:gd name="f48" fmla="val f4"/>
                  <a:gd name="f49" fmla="+- f48 0 f46"/>
                  <a:gd name="f50" fmla="+- f47 0 f46"/>
                  <a:gd name="f51" fmla="*/ f50 1 67"/>
                  <a:gd name="f52" fmla="*/ f49 1 277"/>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7" h="277">
                    <a:moveTo>
                      <a:pt x="f5" y="f4"/>
                    </a:moveTo>
                    <a:cubicBezTo>
                      <a:pt x="f6" y="f4"/>
                      <a:pt x="f7" y="f4"/>
                      <a:pt x="f2" y="f4"/>
                    </a:cubicBezTo>
                    <a:cubicBezTo>
                      <a:pt x="f8" y="f9"/>
                      <a:pt x="f10" y="f11"/>
                      <a:pt x="f10" y="f12"/>
                    </a:cubicBezTo>
                    <a:cubicBezTo>
                      <a:pt x="f10" y="f13"/>
                      <a:pt x="f14" y="f15"/>
                      <a:pt x="f16" y="f17"/>
                    </a:cubicBezTo>
                    <a:cubicBezTo>
                      <a:pt x="f18" y="f19"/>
                      <a:pt x="f20" y="f21"/>
                      <a:pt x="f22" y="f23"/>
                    </a:cubicBezTo>
                    <a:cubicBezTo>
                      <a:pt x="f24" y="f25"/>
                      <a:pt x="f6" y="f26"/>
                      <a:pt x="f2" y="f2"/>
                    </a:cubicBezTo>
                    <a:cubicBezTo>
                      <a:pt x="f7" y="f2"/>
                      <a:pt x="f6" y="f2"/>
                      <a:pt x="f5" y="f2"/>
                    </a:cubicBezTo>
                    <a:cubicBezTo>
                      <a:pt x="f27" y="f28"/>
                      <a:pt x="f29" y="f30"/>
                      <a:pt x="f21" y="f31"/>
                    </a:cubicBezTo>
                    <a:cubicBezTo>
                      <a:pt x="f32" y="f33"/>
                      <a:pt x="f3" y="f34"/>
                      <a:pt x="f3" y="f12"/>
                    </a:cubicBezTo>
                    <a:cubicBezTo>
                      <a:pt x="f3" y="f35"/>
                      <a:pt x="f36" y="f37"/>
                      <a:pt x="f38" y="f39"/>
                    </a:cubicBezTo>
                    <a:cubicBezTo>
                      <a:pt x="f40" y="f41"/>
                      <a:pt x="f42" y="f43"/>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nvGrpSpPr>
            <p:cNvPr id="404" name="グループ化 403"/>
            <p:cNvGrpSpPr/>
            <p:nvPr/>
          </p:nvGrpSpPr>
          <p:grpSpPr>
            <a:xfrm>
              <a:off x="5555519" y="1555202"/>
              <a:ext cx="1117799" cy="98279"/>
              <a:chOff x="5555519" y="1555202"/>
              <a:chExt cx="1117799" cy="98279"/>
            </a:xfrm>
          </p:grpSpPr>
          <p:sp>
            <p:nvSpPr>
              <p:cNvPr id="405" name="フリーフォーム 404"/>
              <p:cNvSpPr/>
              <p:nvPr/>
            </p:nvSpPr>
            <p:spPr>
              <a:xfrm>
                <a:off x="5555519" y="1555202"/>
                <a:ext cx="57963" cy="78117"/>
              </a:xfrm>
              <a:custGeom>
                <a:avLst/>
                <a:gdLst>
                  <a:gd name="f0" fmla="val w"/>
                  <a:gd name="f1" fmla="val h"/>
                  <a:gd name="f2" fmla="val 0"/>
                  <a:gd name="f3" fmla="val 162"/>
                  <a:gd name="f4" fmla="val 218"/>
                  <a:gd name="f5" fmla="val 148"/>
                  <a:gd name="f6" fmla="val 8"/>
                  <a:gd name="f7" fmla="val 17"/>
                  <a:gd name="f8" fmla="val 146"/>
                  <a:gd name="f9" fmla="val 26"/>
                  <a:gd name="f10" fmla="val 145"/>
                  <a:gd name="f11" fmla="val 156"/>
                  <a:gd name="f12" fmla="val 30"/>
                  <a:gd name="f13" fmla="val 164"/>
                  <a:gd name="f14" fmla="val 34"/>
                  <a:gd name="f15" fmla="val 171"/>
                  <a:gd name="f16" fmla="val 38"/>
                  <a:gd name="f17" fmla="val 178"/>
                  <a:gd name="f18" fmla="val 45"/>
                  <a:gd name="f19" fmla="val 183"/>
                  <a:gd name="f20" fmla="val 54"/>
                  <a:gd name="f21" fmla="val 188"/>
                  <a:gd name="f22" fmla="val 63"/>
                  <a:gd name="f23" fmla="val 193"/>
                  <a:gd name="f24" fmla="val 73"/>
                  <a:gd name="f25" fmla="val 192"/>
                  <a:gd name="f26" fmla="val 85"/>
                  <a:gd name="f27" fmla="val 96"/>
                  <a:gd name="f28" fmla="val 104"/>
                  <a:gd name="f29" fmla="val 191"/>
                  <a:gd name="f30" fmla="val 112"/>
                  <a:gd name="f31" fmla="val 189"/>
                  <a:gd name="f32" fmla="val 120"/>
                  <a:gd name="f33" fmla="val 187"/>
                  <a:gd name="f34" fmla="val 126"/>
                  <a:gd name="f35" fmla="val 181"/>
                  <a:gd name="f36" fmla="val 130"/>
                  <a:gd name="f37" fmla="val 176"/>
                  <a:gd name="f38" fmla="val 134"/>
                  <a:gd name="f39" fmla="val 135"/>
                  <a:gd name="f40" fmla="val 158"/>
                  <a:gd name="f41" fmla="val 152"/>
                  <a:gd name="f42" fmla="val 133"/>
                  <a:gd name="f43" fmla="val 140"/>
                  <a:gd name="f44" fmla="val 127"/>
                  <a:gd name="f45" fmla="val 131"/>
                  <a:gd name="f46" fmla="val 111"/>
                  <a:gd name="f47" fmla="val 106"/>
                  <a:gd name="f48" fmla="val 125"/>
                  <a:gd name="f49" fmla="val 93"/>
                  <a:gd name="f50" fmla="val 123"/>
                  <a:gd name="f51" fmla="val 76"/>
                  <a:gd name="f52" fmla="val 117"/>
                  <a:gd name="f53" fmla="val 59"/>
                  <a:gd name="f54" fmla="val 44"/>
                  <a:gd name="f55" fmla="val 109"/>
                  <a:gd name="f56" fmla="val 37"/>
                  <a:gd name="f57" fmla="val 99"/>
                  <a:gd name="f58" fmla="val 20"/>
                  <a:gd name="f59" fmla="val 15"/>
                  <a:gd name="f60" fmla="val 10"/>
                  <a:gd name="f61" fmla="val 77"/>
                  <a:gd name="f62" fmla="val 7"/>
                  <a:gd name="f63" fmla="val 68"/>
                  <a:gd name="f64" fmla="val 48"/>
                  <a:gd name="f65" fmla="val 11"/>
                  <a:gd name="f66" fmla="val 28"/>
                  <a:gd name="f67" fmla="val 19"/>
                  <a:gd name="f68" fmla="val 18"/>
                  <a:gd name="f69" fmla="val 31"/>
                  <a:gd name="f70" fmla="val 12"/>
                  <a:gd name="f71" fmla="val 41"/>
                  <a:gd name="f72" fmla="val 51"/>
                  <a:gd name="f73" fmla="val 2"/>
                  <a:gd name="f74" fmla="val 65"/>
                  <a:gd name="f75" fmla="val 79"/>
                  <a:gd name="f76" fmla="val 107"/>
                  <a:gd name="f77" fmla="val 119"/>
                  <a:gd name="f78" fmla="val 139"/>
                  <a:gd name="f79" fmla="val 151"/>
                  <a:gd name="f80" fmla="val 40"/>
                  <a:gd name="f81" fmla="val 155"/>
                  <a:gd name="f82" fmla="val 64"/>
                  <a:gd name="f83" fmla="val 138"/>
                  <a:gd name="f84" fmla="val 52"/>
                  <a:gd name="f85" fmla="val 116"/>
                  <a:gd name="f86" fmla="val 35"/>
                  <a:gd name="f87" fmla="val 29"/>
                  <a:gd name="f88" fmla="val 62"/>
                  <a:gd name="f89" fmla="val 57"/>
                  <a:gd name="f90" fmla="val 71"/>
                  <a:gd name="f91" fmla="val 74"/>
                  <a:gd name="f92" fmla="val 47"/>
                  <a:gd name="f93" fmla="val 81"/>
                  <a:gd name="f94" fmla="val 91"/>
                  <a:gd name="f95" fmla="val 103"/>
                  <a:gd name="f96" fmla="val 97"/>
                  <a:gd name="f97" fmla="val 118"/>
                  <a:gd name="f98" fmla="val 100"/>
                  <a:gd name="f99" fmla="val 110"/>
                  <a:gd name="f100" fmla="val 144"/>
                  <a:gd name="f101" fmla="val 166"/>
                  <a:gd name="f102" fmla="val 198"/>
                  <a:gd name="f103" fmla="val 137"/>
                  <a:gd name="f104" fmla="val 205"/>
                  <a:gd name="f105" fmla="val 211"/>
                  <a:gd name="f106" fmla="val 113"/>
                  <a:gd name="f107" fmla="val 217"/>
                  <a:gd name="f108" fmla="val 86"/>
                  <a:gd name="f109" fmla="val 53"/>
                  <a:gd name="f110" fmla="val 216"/>
                  <a:gd name="f111" fmla="val 27"/>
                  <a:gd name="f112" fmla="val 206"/>
                  <a:gd name="f113" fmla="val 196"/>
                  <a:gd name="f114" fmla="val 185"/>
                  <a:gd name="f115" fmla="val 6"/>
                  <a:gd name="f116" fmla="val 174"/>
                  <a:gd name="f117" fmla="val 161"/>
                  <a:gd name="f118" fmla="*/ f0 1 162"/>
                  <a:gd name="f119" fmla="*/ f1 1 218"/>
                  <a:gd name="f120" fmla="val f2"/>
                  <a:gd name="f121" fmla="val f3"/>
                  <a:gd name="f122" fmla="val f4"/>
                  <a:gd name="f123" fmla="+- f122 0 f120"/>
                  <a:gd name="f124" fmla="+- f121 0 f120"/>
                  <a:gd name="f125" fmla="*/ f124 1 162"/>
                  <a:gd name="f126" fmla="*/ f123 1 218"/>
                  <a:gd name="f127" fmla="*/ f120 1 f125"/>
                  <a:gd name="f128" fmla="*/ f121 1 f125"/>
                  <a:gd name="f129" fmla="*/ f120 1 f126"/>
                  <a:gd name="f130" fmla="*/ f122 1 f126"/>
                  <a:gd name="f131" fmla="*/ f127 f118 1"/>
                  <a:gd name="f132" fmla="*/ f128 f118 1"/>
                  <a:gd name="f133" fmla="*/ f130 f119 1"/>
                  <a:gd name="f134" fmla="*/ f129 f119 1"/>
                </a:gdLst>
                <a:ahLst/>
                <a:cxnLst>
                  <a:cxn ang="3cd4">
                    <a:pos x="hc" y="t"/>
                  </a:cxn>
                  <a:cxn ang="0">
                    <a:pos x="r" y="vc"/>
                  </a:cxn>
                  <a:cxn ang="cd4">
                    <a:pos x="hc" y="b"/>
                  </a:cxn>
                  <a:cxn ang="cd2">
                    <a:pos x="l" y="vc"/>
                  </a:cxn>
                </a:cxnLst>
                <a:rect l="f131" t="f134" r="f132" b="f133"/>
                <a:pathLst>
                  <a:path w="162" h="218">
                    <a:moveTo>
                      <a:pt x="f2" y="f5"/>
                    </a:moveTo>
                    <a:cubicBezTo>
                      <a:pt x="f6" y="f5"/>
                      <a:pt x="f7" y="f8"/>
                      <a:pt x="f9" y="f10"/>
                    </a:cubicBezTo>
                    <a:cubicBezTo>
                      <a:pt x="f9" y="f11"/>
                      <a:pt x="f12" y="f13"/>
                      <a:pt x="f14" y="f15"/>
                    </a:cubicBezTo>
                    <a:cubicBezTo>
                      <a:pt x="f16" y="f17"/>
                      <a:pt x="f18" y="f19"/>
                      <a:pt x="f20" y="f21"/>
                    </a:cubicBezTo>
                    <a:cubicBezTo>
                      <a:pt x="f22" y="f23"/>
                      <a:pt x="f24" y="f25"/>
                      <a:pt x="f26" y="f25"/>
                    </a:cubicBezTo>
                    <a:cubicBezTo>
                      <a:pt x="f27" y="f25"/>
                      <a:pt x="f28" y="f29"/>
                      <a:pt x="f30" y="f31"/>
                    </a:cubicBezTo>
                    <a:cubicBezTo>
                      <a:pt x="f32" y="f33"/>
                      <a:pt x="f34" y="f35"/>
                      <a:pt x="f36" y="f37"/>
                    </a:cubicBezTo>
                    <a:cubicBezTo>
                      <a:pt x="f38" y="f15"/>
                      <a:pt x="f39" y="f13"/>
                      <a:pt x="f39" y="f40"/>
                    </a:cubicBezTo>
                    <a:cubicBezTo>
                      <a:pt x="f39" y="f41"/>
                      <a:pt x="f42" y="f8"/>
                      <a:pt x="f36" y="f43"/>
                    </a:cubicBezTo>
                    <a:cubicBezTo>
                      <a:pt x="f44" y="f38"/>
                      <a:pt x="f32" y="f45"/>
                      <a:pt x="f46" y="f44"/>
                    </a:cubicBezTo>
                    <a:cubicBezTo>
                      <a:pt x="f47" y="f48"/>
                      <a:pt x="f49" y="f50"/>
                      <a:pt x="f51" y="f52"/>
                    </a:cubicBezTo>
                    <a:cubicBezTo>
                      <a:pt x="f53" y="f46"/>
                      <a:pt x="f54" y="f55"/>
                      <a:pt x="f56" y="f28"/>
                    </a:cubicBezTo>
                    <a:cubicBezTo>
                      <a:pt x="f9" y="f57"/>
                      <a:pt x="f58" y="f49"/>
                      <a:pt x="f59" y="f26"/>
                    </a:cubicBezTo>
                    <a:cubicBezTo>
                      <a:pt x="f60" y="f61"/>
                      <a:pt x="f62" y="f63"/>
                      <a:pt x="f62" y="f53"/>
                    </a:cubicBezTo>
                    <a:cubicBezTo>
                      <a:pt x="f62" y="f64"/>
                      <a:pt x="f65" y="f16"/>
                      <a:pt x="f59" y="f66"/>
                    </a:cubicBezTo>
                    <a:cubicBezTo>
                      <a:pt x="f67" y="f68"/>
                      <a:pt x="f69" y="f70"/>
                      <a:pt x="f71" y="f62"/>
                    </a:cubicBezTo>
                    <a:cubicBezTo>
                      <a:pt x="f72" y="f73"/>
                      <a:pt x="f74" y="f2"/>
                      <a:pt x="f75" y="f2"/>
                    </a:cubicBezTo>
                    <a:cubicBezTo>
                      <a:pt x="f49" y="f2"/>
                      <a:pt x="f76" y="f73"/>
                      <a:pt x="f77" y="f62"/>
                    </a:cubicBezTo>
                    <a:cubicBezTo>
                      <a:pt x="f45" y="f70"/>
                      <a:pt x="f78" y="f58"/>
                      <a:pt x="f10" y="f12"/>
                    </a:cubicBezTo>
                    <a:cubicBezTo>
                      <a:pt x="f79" y="f80"/>
                      <a:pt x="f81" y="f72"/>
                      <a:pt x="f81" y="f22"/>
                    </a:cubicBezTo>
                    <a:cubicBezTo>
                      <a:pt x="f8" y="f82"/>
                      <a:pt x="f83" y="f82"/>
                      <a:pt x="f36" y="f74"/>
                    </a:cubicBezTo>
                    <a:cubicBezTo>
                      <a:pt x="f44" y="f84"/>
                      <a:pt x="f50" y="f71"/>
                      <a:pt x="f85" y="f86"/>
                    </a:cubicBezTo>
                    <a:cubicBezTo>
                      <a:pt x="f55" y="f87"/>
                      <a:pt x="f27" y="f9"/>
                      <a:pt x="f75" y="f9"/>
                    </a:cubicBezTo>
                    <a:cubicBezTo>
                      <a:pt x="f88" y="f9"/>
                      <a:pt x="f84" y="f66"/>
                      <a:pt x="f18" y="f14"/>
                    </a:cubicBezTo>
                    <a:cubicBezTo>
                      <a:pt x="f16" y="f80"/>
                      <a:pt x="f14" y="f64"/>
                      <a:pt x="f14" y="f89"/>
                    </a:cubicBezTo>
                    <a:cubicBezTo>
                      <a:pt x="f14" y="f82"/>
                      <a:pt x="f56" y="f90"/>
                      <a:pt x="f71" y="f91"/>
                    </a:cubicBezTo>
                    <a:cubicBezTo>
                      <a:pt x="f92" y="f93"/>
                      <a:pt x="f53" y="f26"/>
                      <a:pt x="f93" y="f94"/>
                    </a:cubicBezTo>
                    <a:cubicBezTo>
                      <a:pt x="f95" y="f96"/>
                      <a:pt x="f97" y="f98"/>
                      <a:pt x="f34" y="f28"/>
                    </a:cubicBezTo>
                    <a:cubicBezTo>
                      <a:pt x="f83" y="f99"/>
                      <a:pt x="f8" y="f52"/>
                      <a:pt x="f41" y="f48"/>
                    </a:cubicBezTo>
                    <a:cubicBezTo>
                      <a:pt x="f40" y="f42"/>
                      <a:pt x="f3" y="f100"/>
                      <a:pt x="f3" y="f11"/>
                    </a:cubicBezTo>
                    <a:cubicBezTo>
                      <a:pt x="f3" y="f101"/>
                      <a:pt x="f40" y="f17"/>
                      <a:pt x="f41" y="f21"/>
                    </a:cubicBezTo>
                    <a:cubicBezTo>
                      <a:pt x="f8" y="f102"/>
                      <a:pt x="f103" y="f104"/>
                      <a:pt x="f48" y="f105"/>
                    </a:cubicBezTo>
                    <a:cubicBezTo>
                      <a:pt x="f106" y="f107"/>
                      <a:pt x="f98" y="f4"/>
                      <a:pt x="f108" y="f4"/>
                    </a:cubicBezTo>
                    <a:cubicBezTo>
                      <a:pt x="f63" y="f4"/>
                      <a:pt x="f109" y="f110"/>
                      <a:pt x="f80" y="f105"/>
                    </a:cubicBezTo>
                    <a:cubicBezTo>
                      <a:pt x="f111" y="f112"/>
                      <a:pt x="f68" y="f113"/>
                      <a:pt x="f70" y="f114"/>
                    </a:cubicBezTo>
                    <a:cubicBezTo>
                      <a:pt x="f115" y="f116"/>
                      <a:pt x="f2" y="f117"/>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6" name="フリーフォーム 405"/>
              <p:cNvSpPr/>
              <p:nvPr/>
            </p:nvSpPr>
            <p:spPr>
              <a:xfrm>
                <a:off x="5622481" y="157572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7" name="フリーフォーム 406"/>
              <p:cNvSpPr/>
              <p:nvPr/>
            </p:nvSpPr>
            <p:spPr>
              <a:xfrm>
                <a:off x="5678277" y="1555202"/>
                <a:ext cx="30595" cy="77038"/>
              </a:xfrm>
              <a:custGeom>
                <a:avLst/>
                <a:gdLst>
                  <a:gd name="f0" fmla="val w"/>
                  <a:gd name="f1" fmla="val h"/>
                  <a:gd name="f2" fmla="val 0"/>
                  <a:gd name="f3" fmla="val 86"/>
                  <a:gd name="f4" fmla="val 215"/>
                  <a:gd name="f5" fmla="val 22"/>
                  <a:gd name="f6" fmla="val 170"/>
                  <a:gd name="f7" fmla="val 125"/>
                  <a:gd name="f8" fmla="val 83"/>
                  <a:gd name="f9" fmla="val 15"/>
                  <a:gd name="f10" fmla="val 7"/>
                  <a:gd name="f11" fmla="val 74"/>
                  <a:gd name="f12" fmla="val 68"/>
                  <a:gd name="f13" fmla="val 61"/>
                  <a:gd name="f14" fmla="val 57"/>
                  <a:gd name="f15" fmla="val 51"/>
                  <a:gd name="f16" fmla="val 45"/>
                  <a:gd name="f17" fmla="val 35"/>
                  <a:gd name="f18" fmla="val 27"/>
                  <a:gd name="f19" fmla="val 25"/>
                  <a:gd name="f20" fmla="val 24"/>
                  <a:gd name="f21" fmla="val 17"/>
                  <a:gd name="f22" fmla="val 31"/>
                  <a:gd name="f23" fmla="val 9"/>
                  <a:gd name="f24" fmla="val 37"/>
                  <a:gd name="f25" fmla="val 5"/>
                  <a:gd name="f26" fmla="val 43"/>
                  <a:gd name="f27" fmla="val 1"/>
                  <a:gd name="f28" fmla="val 52"/>
                  <a:gd name="f29" fmla="val 63"/>
                  <a:gd name="f30" fmla="val 70"/>
                  <a:gd name="f31" fmla="val 78"/>
                  <a:gd name="f32" fmla="val 4"/>
                  <a:gd name="f33" fmla="val 85"/>
                  <a:gd name="f34" fmla="val 84"/>
                  <a:gd name="f35" fmla="val 18"/>
                  <a:gd name="f36" fmla="val 26"/>
                  <a:gd name="f37" fmla="val 72"/>
                  <a:gd name="f38" fmla="val 60"/>
                  <a:gd name="f39" fmla="val 55"/>
                  <a:gd name="f40" fmla="val 28"/>
                  <a:gd name="f41" fmla="val 49"/>
                  <a:gd name="f42" fmla="val 30"/>
                  <a:gd name="f43" fmla="val 47"/>
                  <a:gd name="f44" fmla="val 38"/>
                  <a:gd name="f45" fmla="val 48"/>
                  <a:gd name="f46" fmla="val 53"/>
                  <a:gd name="f47" fmla="val 58"/>
                  <a:gd name="f48" fmla="val 66"/>
                  <a:gd name="f49" fmla="val 76"/>
                  <a:gd name="f50" fmla="*/ f0 1 86"/>
                  <a:gd name="f51" fmla="*/ f1 1 215"/>
                  <a:gd name="f52" fmla="val f2"/>
                  <a:gd name="f53" fmla="val f3"/>
                  <a:gd name="f54" fmla="val f4"/>
                  <a:gd name="f55" fmla="+- f54 0 f52"/>
                  <a:gd name="f56" fmla="+- f53 0 f52"/>
                  <a:gd name="f57" fmla="*/ f56 1 86"/>
                  <a:gd name="f58" fmla="*/ f55 1 215"/>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6" h="215">
                    <a:moveTo>
                      <a:pt x="f5" y="f4"/>
                    </a:moveTo>
                    <a:cubicBezTo>
                      <a:pt x="f5" y="f6"/>
                      <a:pt x="f5" y="f7"/>
                      <a:pt x="f5" y="f8"/>
                    </a:cubicBezTo>
                    <a:cubicBezTo>
                      <a:pt x="f9" y="f8"/>
                      <a:pt x="f10" y="f8"/>
                      <a:pt x="f2" y="f8"/>
                    </a:cubicBezTo>
                    <a:cubicBezTo>
                      <a:pt x="f2" y="f11"/>
                      <a:pt x="f2" y="f12"/>
                      <a:pt x="f2" y="f13"/>
                    </a:cubicBezTo>
                    <a:cubicBezTo>
                      <a:pt x="f10" y="f13"/>
                      <a:pt x="f9" y="f13"/>
                      <a:pt x="f5" y="f13"/>
                    </a:cubicBezTo>
                    <a:cubicBezTo>
                      <a:pt x="f5" y="f14"/>
                      <a:pt x="f5" y="f15"/>
                      <a:pt x="f5" y="f16"/>
                    </a:cubicBezTo>
                    <a:cubicBezTo>
                      <a:pt x="f5" y="f17"/>
                      <a:pt x="f5" y="f18"/>
                      <a:pt x="f19" y="f20"/>
                    </a:cubicBezTo>
                    <a:cubicBezTo>
                      <a:pt x="f18" y="f21"/>
                      <a:pt x="f22" y="f23"/>
                      <a:pt x="f24" y="f25"/>
                    </a:cubicBezTo>
                    <a:cubicBezTo>
                      <a:pt x="f26" y="f27"/>
                      <a:pt x="f28" y="f2"/>
                      <a:pt x="f29" y="f2"/>
                    </a:cubicBezTo>
                    <a:cubicBezTo>
                      <a:pt x="f30" y="f2"/>
                      <a:pt x="f31" y="f27"/>
                      <a:pt x="f3" y="f32"/>
                    </a:cubicBezTo>
                    <a:cubicBezTo>
                      <a:pt x="f33" y="f23"/>
                      <a:pt x="f34" y="f35"/>
                      <a:pt x="f8" y="f36"/>
                    </a:cubicBezTo>
                    <a:cubicBezTo>
                      <a:pt x="f31" y="f19"/>
                      <a:pt x="f37" y="f20"/>
                      <a:pt x="f12" y="f20"/>
                    </a:cubicBezTo>
                    <a:cubicBezTo>
                      <a:pt x="f38" y="f20"/>
                      <a:pt x="f39" y="f36"/>
                      <a:pt x="f28" y="f40"/>
                    </a:cubicBezTo>
                    <a:cubicBezTo>
                      <a:pt x="f41" y="f42"/>
                      <a:pt x="f43" y="f44"/>
                      <a:pt x="f43" y="f45"/>
                    </a:cubicBezTo>
                    <a:cubicBezTo>
                      <a:pt x="f43" y="f46"/>
                      <a:pt x="f43" y="f47"/>
                      <a:pt x="f43" y="f13"/>
                    </a:cubicBezTo>
                    <a:cubicBezTo>
                      <a:pt x="f14" y="f13"/>
                      <a:pt x="f48" y="f13"/>
                      <a:pt x="f49" y="f13"/>
                    </a:cubicBezTo>
                    <a:cubicBezTo>
                      <a:pt x="f49" y="f12"/>
                      <a:pt x="f49" y="f11"/>
                      <a:pt x="f49" y="f8"/>
                    </a:cubicBezTo>
                    <a:cubicBezTo>
                      <a:pt x="f48" y="f8"/>
                      <a:pt x="f14" y="f8"/>
                      <a:pt x="f43" y="f8"/>
                    </a:cubicBezTo>
                    <a:cubicBezTo>
                      <a:pt x="f43" y="f7"/>
                      <a:pt x="f43" y="f6"/>
                      <a:pt x="f43" y="f4"/>
                    </a:cubicBezTo>
                    <a:cubicBezTo>
                      <a:pt x="f44" y="f4"/>
                      <a:pt x="f22"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8" name="フリーフォーム 407"/>
              <p:cNvSpPr/>
              <p:nvPr/>
            </p:nvSpPr>
            <p:spPr>
              <a:xfrm>
                <a:off x="5705279" y="155843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09" name="フリーフォーム 408"/>
              <p:cNvSpPr/>
              <p:nvPr/>
            </p:nvSpPr>
            <p:spPr>
              <a:xfrm>
                <a:off x="5732282" y="1576443"/>
                <a:ext cx="72722" cy="54717"/>
              </a:xfrm>
              <a:custGeom>
                <a:avLst/>
                <a:gdLst>
                  <a:gd name="f0" fmla="val w"/>
                  <a:gd name="f1" fmla="val h"/>
                  <a:gd name="f2" fmla="val 0"/>
                  <a:gd name="f3" fmla="val 203"/>
                  <a:gd name="f4" fmla="val 153"/>
                  <a:gd name="f5" fmla="val 45"/>
                  <a:gd name="f6" fmla="val 30"/>
                  <a:gd name="f7" fmla="val 103"/>
                  <a:gd name="f8" fmla="val 15"/>
                  <a:gd name="f9" fmla="val 51"/>
                  <a:gd name="f10" fmla="val 8"/>
                  <a:gd name="f11" fmla="val 17"/>
                  <a:gd name="f12" fmla="val 26"/>
                  <a:gd name="f13" fmla="val 34"/>
                  <a:gd name="f14" fmla="val 41"/>
                  <a:gd name="f15" fmla="val 59"/>
                  <a:gd name="f16" fmla="val 50"/>
                  <a:gd name="f17" fmla="val 89"/>
                  <a:gd name="f18" fmla="val 52"/>
                  <a:gd name="f19" fmla="val 99"/>
                  <a:gd name="f20" fmla="val 55"/>
                  <a:gd name="f21" fmla="val 111"/>
                  <a:gd name="f22" fmla="val 58"/>
                  <a:gd name="f23" fmla="val 122"/>
                  <a:gd name="f24" fmla="val 120"/>
                  <a:gd name="f25" fmla="val 60"/>
                  <a:gd name="f26" fmla="val 110"/>
                  <a:gd name="f27" fmla="val 66"/>
                  <a:gd name="f28" fmla="val 91"/>
                  <a:gd name="f29" fmla="val 73"/>
                  <a:gd name="f30" fmla="val 81"/>
                  <a:gd name="f31" fmla="val 90"/>
                  <a:gd name="f32" fmla="val 98"/>
                  <a:gd name="f33" fmla="val 106"/>
                  <a:gd name="f34" fmla="val 114"/>
                  <a:gd name="f35" fmla="val 130"/>
                  <a:gd name="f36" fmla="val 137"/>
                  <a:gd name="f37" fmla="val 139"/>
                  <a:gd name="f38" fmla="val 142"/>
                  <a:gd name="f39" fmla="val 109"/>
                  <a:gd name="f40" fmla="val 143"/>
                  <a:gd name="f41" fmla="val 118"/>
                  <a:gd name="f42" fmla="val 146"/>
                  <a:gd name="f43" fmla="val 150"/>
                  <a:gd name="f44" fmla="val 152"/>
                  <a:gd name="f45" fmla="val 161"/>
                  <a:gd name="f46" fmla="val 169"/>
                  <a:gd name="f47" fmla="val 177"/>
                  <a:gd name="f48" fmla="val 185"/>
                  <a:gd name="f49" fmla="val 195"/>
                  <a:gd name="f50" fmla="val 186"/>
                  <a:gd name="f51" fmla="val 171"/>
                  <a:gd name="f52" fmla="val 155"/>
                  <a:gd name="f53" fmla="val 138"/>
                  <a:gd name="f54" fmla="val 123"/>
                  <a:gd name="f55" fmla="val 93"/>
                  <a:gd name="f56" fmla="val 107"/>
                  <a:gd name="f57" fmla="val 61"/>
                  <a:gd name="f58" fmla="val 105"/>
                  <a:gd name="f59" fmla="val 53"/>
                  <a:gd name="f60" fmla="val 44"/>
                  <a:gd name="f61" fmla="val 100"/>
                  <a:gd name="f62" fmla="val 35"/>
                  <a:gd name="f63" fmla="val 74"/>
                  <a:gd name="f64" fmla="val 80"/>
                  <a:gd name="f65" fmla="val 70"/>
                  <a:gd name="f66" fmla="*/ f0 1 203"/>
                  <a:gd name="f67" fmla="*/ f1 1 153"/>
                  <a:gd name="f68" fmla="val f2"/>
                  <a:gd name="f69" fmla="val f3"/>
                  <a:gd name="f70" fmla="val f4"/>
                  <a:gd name="f71" fmla="+- f70 0 f68"/>
                  <a:gd name="f72" fmla="+- f69 0 f68"/>
                  <a:gd name="f73" fmla="*/ f72 1 203"/>
                  <a:gd name="f74" fmla="*/ f71 1 153"/>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03" h="153">
                    <a:moveTo>
                      <a:pt x="f5" y="f4"/>
                    </a:moveTo>
                    <a:cubicBezTo>
                      <a:pt x="f6" y="f7"/>
                      <a:pt x="f8" y="f9"/>
                      <a:pt x="f2" y="f2"/>
                    </a:cubicBezTo>
                    <a:cubicBezTo>
                      <a:pt x="f10" y="f2"/>
                      <a:pt x="f11" y="f2"/>
                      <a:pt x="f12" y="f2"/>
                    </a:cubicBezTo>
                    <a:cubicBezTo>
                      <a:pt x="f13" y="f6"/>
                      <a:pt x="f14" y="f15"/>
                      <a:pt x="f16" y="f17"/>
                    </a:cubicBezTo>
                    <a:cubicBezTo>
                      <a:pt x="f18" y="f19"/>
                      <a:pt x="f20" y="f21"/>
                      <a:pt x="f22" y="f23"/>
                    </a:cubicBezTo>
                    <a:cubicBezTo>
                      <a:pt x="f22" y="f24"/>
                      <a:pt x="f25" y="f26"/>
                      <a:pt x="f27" y="f28"/>
                    </a:cubicBezTo>
                    <a:cubicBezTo>
                      <a:pt x="f29" y="f25"/>
                      <a:pt x="f30" y="f6"/>
                      <a:pt x="f31" y="f2"/>
                    </a:cubicBezTo>
                    <a:cubicBezTo>
                      <a:pt x="f32" y="f2"/>
                      <a:pt x="f33" y="f2"/>
                      <a:pt x="f34" y="f2"/>
                    </a:cubicBezTo>
                    <a:cubicBezTo>
                      <a:pt x="f23" y="f6"/>
                      <a:pt x="f35" y="f25"/>
                      <a:pt x="f36" y="f31"/>
                    </a:cubicBezTo>
                    <a:cubicBezTo>
                      <a:pt x="f37" y="f19"/>
                      <a:pt x="f38" y="f39"/>
                      <a:pt x="f40" y="f41"/>
                    </a:cubicBezTo>
                    <a:cubicBezTo>
                      <a:pt x="f42" y="f39"/>
                      <a:pt x="f43" y="f32"/>
                      <a:pt x="f44" y="f17"/>
                    </a:cubicBezTo>
                    <a:cubicBezTo>
                      <a:pt x="f45" y="f15"/>
                      <a:pt x="f46" y="f6"/>
                      <a:pt x="f47" y="f2"/>
                    </a:cubicBezTo>
                    <a:cubicBezTo>
                      <a:pt x="f48" y="f2"/>
                      <a:pt x="f49" y="f2"/>
                      <a:pt x="f3" y="f2"/>
                    </a:cubicBezTo>
                    <a:cubicBezTo>
                      <a:pt x="f50" y="f9"/>
                      <a:pt x="f51" y="f7"/>
                      <a:pt x="f52" y="f4"/>
                    </a:cubicBezTo>
                    <a:cubicBezTo>
                      <a:pt x="f42" y="f4"/>
                      <a:pt x="f53" y="f4"/>
                      <a:pt x="f35" y="f4"/>
                    </a:cubicBezTo>
                    <a:cubicBezTo>
                      <a:pt x="f23" y="f54"/>
                      <a:pt x="f34" y="f55"/>
                      <a:pt x="f56" y="f57"/>
                    </a:cubicBezTo>
                    <a:cubicBezTo>
                      <a:pt x="f58" y="f59"/>
                      <a:pt x="f7" y="f60"/>
                      <a:pt x="f61" y="f62"/>
                    </a:cubicBezTo>
                    <a:cubicBezTo>
                      <a:pt x="f31" y="f63"/>
                      <a:pt x="f64" y="f34"/>
                      <a:pt x="f65" y="f4"/>
                    </a:cubicBezTo>
                    <a:cubicBezTo>
                      <a:pt x="f57" y="f4"/>
                      <a:pt x="f59" y="f4"/>
                      <a:pt x="f5"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0" name="フリーフォーム 409"/>
              <p:cNvSpPr/>
              <p:nvPr/>
            </p:nvSpPr>
            <p:spPr>
              <a:xfrm>
                <a:off x="5809676" y="1575721"/>
                <a:ext cx="48243" cy="56875"/>
              </a:xfrm>
              <a:custGeom>
                <a:avLst/>
                <a:gdLst>
                  <a:gd name="f0" fmla="val w"/>
                  <a:gd name="f1" fmla="val h"/>
                  <a:gd name="f2" fmla="val 0"/>
                  <a:gd name="f3" fmla="val 135"/>
                  <a:gd name="f4" fmla="val 159"/>
                  <a:gd name="f5" fmla="val 104"/>
                  <a:gd name="f6" fmla="val 137"/>
                  <a:gd name="f7" fmla="val 96"/>
                  <a:gd name="f8" fmla="val 146"/>
                  <a:gd name="f9" fmla="val 87"/>
                  <a:gd name="f10" fmla="val 151"/>
                  <a:gd name="f11" fmla="val 79"/>
                  <a:gd name="f12" fmla="val 155"/>
                  <a:gd name="f13" fmla="val 71"/>
                  <a:gd name="f14" fmla="val 60"/>
                  <a:gd name="f15" fmla="val 51"/>
                  <a:gd name="f16" fmla="val 34"/>
                  <a:gd name="f17" fmla="val 22"/>
                  <a:gd name="f18" fmla="val 156"/>
                  <a:gd name="f19" fmla="val 13"/>
                  <a:gd name="f20" fmla="val 148"/>
                  <a:gd name="f21" fmla="val 4"/>
                  <a:gd name="f22" fmla="val 140"/>
                  <a:gd name="f23" fmla="val 129"/>
                  <a:gd name="f24" fmla="val 116"/>
                  <a:gd name="f25" fmla="val 109"/>
                  <a:gd name="f26" fmla="val 2"/>
                  <a:gd name="f27" fmla="val 101"/>
                  <a:gd name="f28" fmla="val 5"/>
                  <a:gd name="f29" fmla="val 8"/>
                  <a:gd name="f30" fmla="val 91"/>
                  <a:gd name="f31" fmla="val 85"/>
                  <a:gd name="f32" fmla="val 18"/>
                  <a:gd name="f33" fmla="val 81"/>
                  <a:gd name="f34" fmla="val 23"/>
                  <a:gd name="f35" fmla="val 77"/>
                  <a:gd name="f36" fmla="val 30"/>
                  <a:gd name="f37" fmla="val 73"/>
                  <a:gd name="f38" fmla="val 37"/>
                  <a:gd name="f39" fmla="val 72"/>
                  <a:gd name="f40" fmla="val 41"/>
                  <a:gd name="f41" fmla="val 47"/>
                  <a:gd name="f42" fmla="val 70"/>
                  <a:gd name="f43" fmla="val 58"/>
                  <a:gd name="f44" fmla="val 68"/>
                  <a:gd name="f45" fmla="val 66"/>
                  <a:gd name="f46" fmla="val 93"/>
                  <a:gd name="f47" fmla="val 63"/>
                  <a:gd name="f48" fmla="val 103"/>
                  <a:gd name="f49" fmla="val 55"/>
                  <a:gd name="f50" fmla="val 53"/>
                  <a:gd name="f51" fmla="val 100"/>
                  <a:gd name="f52" fmla="val 90"/>
                  <a:gd name="f53" fmla="val 25"/>
                  <a:gd name="f54" fmla="val 80"/>
                  <a:gd name="f55" fmla="val 21"/>
                  <a:gd name="f56" fmla="val 56"/>
                  <a:gd name="f57" fmla="val 24"/>
                  <a:gd name="f58" fmla="val 42"/>
                  <a:gd name="f59" fmla="val 27"/>
                  <a:gd name="f60" fmla="val 32"/>
                  <a:gd name="f61" fmla="val 39"/>
                  <a:gd name="f62" fmla="val 50"/>
                  <a:gd name="f63" fmla="val 48"/>
                  <a:gd name="f64" fmla="val 6"/>
                  <a:gd name="f65" fmla="val 11"/>
                  <a:gd name="f66" fmla="val 15"/>
                  <a:gd name="f67" fmla="val 19"/>
                  <a:gd name="f68" fmla="val 84"/>
                  <a:gd name="f69" fmla="val 1"/>
                  <a:gd name="f70" fmla="val 9"/>
                  <a:gd name="f71" fmla="val 12"/>
                  <a:gd name="f72" fmla="val 119"/>
                  <a:gd name="f73" fmla="val 17"/>
                  <a:gd name="f74" fmla="val 122"/>
                  <a:gd name="f75" fmla="val 125"/>
                  <a:gd name="f76" fmla="val 126"/>
                  <a:gd name="f77" fmla="val 127"/>
                  <a:gd name="f78" fmla="val 38"/>
                  <a:gd name="f79" fmla="val 69"/>
                  <a:gd name="f80" fmla="val 92"/>
                  <a:gd name="f81" fmla="val 131"/>
                  <a:gd name="f82" fmla="val 130"/>
                  <a:gd name="f83" fmla="val 143"/>
                  <a:gd name="f84" fmla="val 132"/>
                  <a:gd name="f85" fmla="val 150"/>
                  <a:gd name="f86" fmla="val 157"/>
                  <a:gd name="f87" fmla="val 118"/>
                  <a:gd name="f88" fmla="val 110"/>
                  <a:gd name="f89" fmla="val 107"/>
                  <a:gd name="f90" fmla="val 105"/>
                  <a:gd name="f91" fmla="val 145"/>
                  <a:gd name="f92" fmla="val 94"/>
                  <a:gd name="f93" fmla="val 61"/>
                  <a:gd name="f94" fmla="val 52"/>
                  <a:gd name="f95" fmla="val 45"/>
                  <a:gd name="f96" fmla="val 40"/>
                  <a:gd name="f97" fmla="val 35"/>
                  <a:gd name="f98" fmla="val 95"/>
                  <a:gd name="f99" fmla="val 33"/>
                  <a:gd name="f100" fmla="val 99"/>
                  <a:gd name="f101" fmla="val 31"/>
                  <a:gd name="f102" fmla="val 29"/>
                  <a:gd name="f103" fmla="val 26"/>
                  <a:gd name="f104" fmla="val 112"/>
                  <a:gd name="f105" fmla="val 114"/>
                  <a:gd name="f106" fmla="val 123"/>
                  <a:gd name="f107" fmla="val 139"/>
                  <a:gd name="f108" fmla="val 57"/>
                  <a:gd name="f109" fmla="val 67"/>
                  <a:gd name="f110" fmla="val 76"/>
                  <a:gd name="f111" fmla="val 136"/>
                  <a:gd name="f112" fmla="val 83"/>
                  <a:gd name="f113" fmla="val 128"/>
                  <a:gd name="f114" fmla="val 86"/>
                  <a:gd name="f115" fmla="*/ f0 1 135"/>
                  <a:gd name="f116" fmla="*/ f1 1 159"/>
                  <a:gd name="f117" fmla="val f2"/>
                  <a:gd name="f118" fmla="val f3"/>
                  <a:gd name="f119" fmla="val f4"/>
                  <a:gd name="f120" fmla="+- f119 0 f117"/>
                  <a:gd name="f121" fmla="+- f118 0 f117"/>
                  <a:gd name="f122" fmla="*/ f121 1 135"/>
                  <a:gd name="f123" fmla="*/ f120 1 159"/>
                  <a:gd name="f124" fmla="*/ f117 1 f122"/>
                  <a:gd name="f125" fmla="*/ f118 1 f122"/>
                  <a:gd name="f126" fmla="*/ f117 1 f123"/>
                  <a:gd name="f127" fmla="*/ f119 1 f123"/>
                  <a:gd name="f128" fmla="*/ f124 f115 1"/>
                  <a:gd name="f129" fmla="*/ f125 f115 1"/>
                  <a:gd name="f130" fmla="*/ f127 f116 1"/>
                  <a:gd name="f131" fmla="*/ f126 f116 1"/>
                </a:gdLst>
                <a:ahLst/>
                <a:cxnLst>
                  <a:cxn ang="3cd4">
                    <a:pos x="hc" y="t"/>
                  </a:cxn>
                  <a:cxn ang="0">
                    <a:pos x="r" y="vc"/>
                  </a:cxn>
                  <a:cxn ang="cd4">
                    <a:pos x="hc" y="b"/>
                  </a:cxn>
                  <a:cxn ang="cd2">
                    <a:pos x="l" y="vc"/>
                  </a:cxn>
                </a:cxnLst>
                <a:rect l="f128" t="f131" r="f129" b="f130"/>
                <a:pathLst>
                  <a:path w="135" h="159">
                    <a:moveTo>
                      <a:pt x="f5" y="f6"/>
                    </a:moveTo>
                    <a:cubicBezTo>
                      <a:pt x="f7" y="f8"/>
                      <a:pt x="f9" y="f10"/>
                      <a:pt x="f11" y="f12"/>
                    </a:cubicBezTo>
                    <a:cubicBezTo>
                      <a:pt x="f13" y="f4"/>
                      <a:pt x="f14" y="f4"/>
                      <a:pt x="f15" y="f4"/>
                    </a:cubicBezTo>
                    <a:cubicBezTo>
                      <a:pt x="f16" y="f4"/>
                      <a:pt x="f17" y="f18"/>
                      <a:pt x="f19" y="f20"/>
                    </a:cubicBezTo>
                    <a:cubicBezTo>
                      <a:pt x="f21" y="f22"/>
                      <a:pt x="f2" y="f23"/>
                      <a:pt x="f2" y="f24"/>
                    </a:cubicBezTo>
                    <a:cubicBezTo>
                      <a:pt x="f2" y="f25"/>
                      <a:pt x="f26" y="f27"/>
                      <a:pt x="f28" y="f7"/>
                    </a:cubicBezTo>
                    <a:cubicBezTo>
                      <a:pt x="f29" y="f30"/>
                      <a:pt x="f19" y="f31"/>
                      <a:pt x="f32" y="f33"/>
                    </a:cubicBezTo>
                    <a:cubicBezTo>
                      <a:pt x="f34" y="f35"/>
                      <a:pt x="f36" y="f37"/>
                      <a:pt x="f38" y="f39"/>
                    </a:cubicBezTo>
                    <a:cubicBezTo>
                      <a:pt x="f40" y="f13"/>
                      <a:pt x="f41" y="f42"/>
                      <a:pt x="f43" y="f44"/>
                    </a:cubicBezTo>
                    <a:cubicBezTo>
                      <a:pt x="f11" y="f45"/>
                      <a:pt x="f46" y="f47"/>
                      <a:pt x="f48" y="f14"/>
                    </a:cubicBezTo>
                    <a:cubicBezTo>
                      <a:pt x="f48" y="f49"/>
                      <a:pt x="f48" y="f50"/>
                      <a:pt x="f48" y="f50"/>
                    </a:cubicBezTo>
                    <a:cubicBezTo>
                      <a:pt x="f48" y="f40"/>
                      <a:pt x="f51" y="f16"/>
                      <a:pt x="f7" y="f36"/>
                    </a:cubicBezTo>
                    <a:cubicBezTo>
                      <a:pt x="f52" y="f53"/>
                      <a:pt x="f54" y="f55"/>
                      <a:pt x="f44" y="f55"/>
                    </a:cubicBezTo>
                    <a:cubicBezTo>
                      <a:pt x="f56" y="f55"/>
                      <a:pt x="f41" y="f57"/>
                      <a:pt x="f58" y="f59"/>
                    </a:cubicBezTo>
                    <a:cubicBezTo>
                      <a:pt x="f38" y="f36"/>
                      <a:pt x="f60" y="f61"/>
                      <a:pt x="f36" y="f62"/>
                    </a:cubicBezTo>
                    <a:cubicBezTo>
                      <a:pt x="f55" y="f62"/>
                      <a:pt x="f19" y="f63"/>
                      <a:pt x="f28" y="f41"/>
                    </a:cubicBezTo>
                    <a:cubicBezTo>
                      <a:pt x="f64" y="f38"/>
                      <a:pt x="f65" y="f59"/>
                      <a:pt x="f66" y="f55"/>
                    </a:cubicBezTo>
                    <a:cubicBezTo>
                      <a:pt x="f67" y="f66"/>
                      <a:pt x="f59" y="f29"/>
                      <a:pt x="f38" y="f28"/>
                    </a:cubicBezTo>
                    <a:cubicBezTo>
                      <a:pt x="f41" y="f26"/>
                      <a:pt x="f43" y="f2"/>
                      <a:pt x="f13" y="f2"/>
                    </a:cubicBezTo>
                    <a:cubicBezTo>
                      <a:pt x="f68" y="f2"/>
                      <a:pt x="f46" y="f69"/>
                      <a:pt x="f27" y="f28"/>
                    </a:cubicBezTo>
                    <a:cubicBezTo>
                      <a:pt x="f25" y="f70"/>
                      <a:pt x="f24" y="f71"/>
                      <a:pt x="f72" y="f73"/>
                    </a:cubicBezTo>
                    <a:cubicBezTo>
                      <a:pt x="f74" y="f17"/>
                      <a:pt x="f75" y="f59"/>
                      <a:pt x="f76" y="f16"/>
                    </a:cubicBezTo>
                    <a:cubicBezTo>
                      <a:pt x="f77" y="f78"/>
                      <a:pt x="f77" y="f41"/>
                      <a:pt x="f77" y="f43"/>
                    </a:cubicBezTo>
                    <a:cubicBezTo>
                      <a:pt x="f77" y="f79"/>
                      <a:pt x="f77" y="f33"/>
                      <a:pt x="f77" y="f80"/>
                    </a:cubicBezTo>
                    <a:cubicBezTo>
                      <a:pt x="f77" y="f24"/>
                      <a:pt x="f23" y="f81"/>
                      <a:pt x="f82" y="f6"/>
                    </a:cubicBezTo>
                    <a:cubicBezTo>
                      <a:pt x="f81" y="f83"/>
                      <a:pt x="f84" y="f85"/>
                      <a:pt x="f3" y="f86"/>
                    </a:cubicBezTo>
                    <a:cubicBezTo>
                      <a:pt x="f76" y="f86"/>
                      <a:pt x="f87" y="f86"/>
                      <a:pt x="f88" y="f86"/>
                    </a:cubicBezTo>
                    <a:cubicBezTo>
                      <a:pt x="f89" y="f10"/>
                      <a:pt x="f90" y="f91"/>
                      <a:pt x="f5" y="f6"/>
                    </a:cubicBezTo>
                    <a:close/>
                    <a:moveTo>
                      <a:pt x="f48" y="f54"/>
                    </a:moveTo>
                    <a:cubicBezTo>
                      <a:pt x="f92" y="f68"/>
                      <a:pt x="f54" y="f9"/>
                      <a:pt x="f93" y="f52"/>
                    </a:cubicBezTo>
                    <a:cubicBezTo>
                      <a:pt x="f94" y="f30"/>
                      <a:pt x="f95" y="f46"/>
                      <a:pt x="f96" y="f92"/>
                    </a:cubicBezTo>
                    <a:cubicBezTo>
                      <a:pt x="f97" y="f98"/>
                      <a:pt x="f99" y="f100"/>
                      <a:pt x="f101" y="f48"/>
                    </a:cubicBezTo>
                    <a:cubicBezTo>
                      <a:pt x="f102" y="f89"/>
                      <a:pt x="f103" y="f104"/>
                      <a:pt x="f103" y="f105"/>
                    </a:cubicBezTo>
                    <a:cubicBezTo>
                      <a:pt x="f103" y="f106"/>
                      <a:pt x="f36" y="f77"/>
                      <a:pt x="f16" y="f84"/>
                    </a:cubicBezTo>
                    <a:cubicBezTo>
                      <a:pt x="f78" y="f6"/>
                      <a:pt x="f41" y="f107"/>
                      <a:pt x="f108" y="f107"/>
                    </a:cubicBezTo>
                    <a:cubicBezTo>
                      <a:pt x="f109" y="f107"/>
                      <a:pt x="f110" y="f111"/>
                      <a:pt x="f112" y="f84"/>
                    </a:cubicBezTo>
                    <a:cubicBezTo>
                      <a:pt x="f52" y="f113"/>
                      <a:pt x="f7" y="f106"/>
                      <a:pt x="f100" y="f105"/>
                    </a:cubicBezTo>
                    <a:cubicBezTo>
                      <a:pt x="f27" y="f88"/>
                      <a:pt x="f48" y="f51"/>
                      <a:pt x="f48" y="f52"/>
                    </a:cubicBezTo>
                    <a:cubicBezTo>
                      <a:pt x="f48" y="f114"/>
                      <a:pt x="f48" y="f112"/>
                      <a:pt x="f48" y="f5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1" name="フリーフォーム 410"/>
              <p:cNvSpPr/>
              <p:nvPr/>
            </p:nvSpPr>
            <p:spPr>
              <a:xfrm>
                <a:off x="5868719" y="157572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2" name="フリーフォーム 411"/>
              <p:cNvSpPr/>
              <p:nvPr/>
            </p:nvSpPr>
            <p:spPr>
              <a:xfrm>
                <a:off x="5900760" y="1575721"/>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3" name="フリーフォーム 412"/>
              <p:cNvSpPr/>
              <p:nvPr/>
            </p:nvSpPr>
            <p:spPr>
              <a:xfrm>
                <a:off x="5989319" y="1555202"/>
                <a:ext cx="64081" cy="78117"/>
              </a:xfrm>
              <a:custGeom>
                <a:avLst/>
                <a:gdLst>
                  <a:gd name="f0" fmla="val w"/>
                  <a:gd name="f1" fmla="val h"/>
                  <a:gd name="f2" fmla="val 0"/>
                  <a:gd name="f3" fmla="val 179"/>
                  <a:gd name="f4" fmla="val 218"/>
                  <a:gd name="f5" fmla="val 152"/>
                  <a:gd name="f6" fmla="val 142"/>
                  <a:gd name="f7" fmla="val 162"/>
                  <a:gd name="f8" fmla="val 144"/>
                  <a:gd name="f9" fmla="val 171"/>
                  <a:gd name="f10" fmla="val 146"/>
                  <a:gd name="f11" fmla="val 148"/>
                  <a:gd name="f12" fmla="val 173"/>
                  <a:gd name="f13" fmla="val 163"/>
                  <a:gd name="f14" fmla="val 189"/>
                  <a:gd name="f15" fmla="val 150"/>
                  <a:gd name="f16" fmla="val 202"/>
                  <a:gd name="f17" fmla="val 137"/>
                  <a:gd name="f18" fmla="val 215"/>
                  <a:gd name="f19" fmla="val 117"/>
                  <a:gd name="f20" fmla="val 96"/>
                  <a:gd name="f21" fmla="val 73"/>
                  <a:gd name="f22" fmla="val 57"/>
                  <a:gd name="f23" fmla="val 214"/>
                  <a:gd name="f24" fmla="val 42"/>
                  <a:gd name="f25" fmla="val 205"/>
                  <a:gd name="f26" fmla="val 27"/>
                  <a:gd name="f27" fmla="val 196"/>
                  <a:gd name="f28" fmla="val 18"/>
                  <a:gd name="f29" fmla="val 182"/>
                  <a:gd name="f30" fmla="val 11"/>
                  <a:gd name="f31" fmla="val 164"/>
                  <a:gd name="f32" fmla="val 4"/>
                  <a:gd name="f33" fmla="val 127"/>
                  <a:gd name="f34" fmla="val 109"/>
                  <a:gd name="f35" fmla="val 86"/>
                  <a:gd name="f36" fmla="val 5"/>
                  <a:gd name="f37" fmla="val 66"/>
                  <a:gd name="f38" fmla="val 12"/>
                  <a:gd name="f39" fmla="val 50"/>
                  <a:gd name="f40" fmla="val 19"/>
                  <a:gd name="f41" fmla="val 34"/>
                  <a:gd name="f42" fmla="val 32"/>
                  <a:gd name="f43" fmla="val 21"/>
                  <a:gd name="f44" fmla="val 47"/>
                  <a:gd name="f45" fmla="val 62"/>
                  <a:gd name="f46" fmla="val 3"/>
                  <a:gd name="f47" fmla="val 78"/>
                  <a:gd name="f48" fmla="val 116"/>
                  <a:gd name="f49" fmla="val 132"/>
                  <a:gd name="f50" fmla="val 17"/>
                  <a:gd name="f51" fmla="val 160"/>
                  <a:gd name="f52" fmla="val 29"/>
                  <a:gd name="f53" fmla="val 41"/>
                  <a:gd name="f54" fmla="val 176"/>
                  <a:gd name="f55" fmla="val 61"/>
                  <a:gd name="f56" fmla="val 166"/>
                  <a:gd name="f57" fmla="val 64"/>
                  <a:gd name="f58" fmla="val 158"/>
                  <a:gd name="f59" fmla="val 65"/>
                  <a:gd name="f60" fmla="val 67"/>
                  <a:gd name="f61" fmla="val 53"/>
                  <a:gd name="f62" fmla="val 138"/>
                  <a:gd name="f63" fmla="val 40"/>
                  <a:gd name="f64" fmla="val 130"/>
                  <a:gd name="f65" fmla="val 122"/>
                  <a:gd name="f66" fmla="val 28"/>
                  <a:gd name="f67" fmla="val 110"/>
                  <a:gd name="f68" fmla="val 24"/>
                  <a:gd name="f69" fmla="val 79"/>
                  <a:gd name="f70" fmla="val 35"/>
                  <a:gd name="f71" fmla="val 43"/>
                  <a:gd name="f72" fmla="val 38"/>
                  <a:gd name="f73" fmla="val 54"/>
                  <a:gd name="f74" fmla="val 30"/>
                  <a:gd name="f75" fmla="val 80"/>
                  <a:gd name="f76" fmla="val 93"/>
                  <a:gd name="f77" fmla="val 125"/>
                  <a:gd name="f78" fmla="val 31"/>
                  <a:gd name="f79" fmla="val 156"/>
                  <a:gd name="f80" fmla="val 39"/>
                  <a:gd name="f81" fmla="val 170"/>
                  <a:gd name="f82" fmla="val 59"/>
                  <a:gd name="f83" fmla="val 184"/>
                  <a:gd name="f84" fmla="val 71"/>
                  <a:gd name="f85" fmla="val 195"/>
                  <a:gd name="f86" fmla="val 120"/>
                  <a:gd name="f87" fmla="val 190"/>
                  <a:gd name="f88" fmla="val 131"/>
                  <a:gd name="f89" fmla="val 181"/>
                  <a:gd name="f90" fmla="val 172"/>
                  <a:gd name="f91" fmla="*/ f0 1 179"/>
                  <a:gd name="f92" fmla="*/ f1 1 218"/>
                  <a:gd name="f93" fmla="val f2"/>
                  <a:gd name="f94" fmla="val f3"/>
                  <a:gd name="f95" fmla="val f4"/>
                  <a:gd name="f96" fmla="+- f95 0 f93"/>
                  <a:gd name="f97" fmla="+- f94 0 f93"/>
                  <a:gd name="f98" fmla="*/ f97 1 179"/>
                  <a:gd name="f99" fmla="*/ f96 1 218"/>
                  <a:gd name="f100" fmla="*/ f93 1 f98"/>
                  <a:gd name="f101" fmla="*/ f94 1 f98"/>
                  <a:gd name="f102" fmla="*/ f93 1 f99"/>
                  <a:gd name="f103" fmla="*/ f95 1 f99"/>
                  <a:gd name="f104" fmla="*/ f100 f91 1"/>
                  <a:gd name="f105" fmla="*/ f101 f91 1"/>
                  <a:gd name="f106" fmla="*/ f103 f92 1"/>
                  <a:gd name="f107" fmla="*/ f102 f92 1"/>
                </a:gdLst>
                <a:ahLst/>
                <a:cxnLst>
                  <a:cxn ang="3cd4">
                    <a:pos x="hc" y="t"/>
                  </a:cxn>
                  <a:cxn ang="0">
                    <a:pos x="r" y="vc"/>
                  </a:cxn>
                  <a:cxn ang="cd4">
                    <a:pos x="hc" y="b"/>
                  </a:cxn>
                  <a:cxn ang="cd2">
                    <a:pos x="l" y="vc"/>
                  </a:cxn>
                </a:cxnLst>
                <a:rect l="f104" t="f107" r="f105" b="f106"/>
                <a:pathLst>
                  <a:path w="179" h="218">
                    <a:moveTo>
                      <a:pt x="f5" y="f6"/>
                    </a:moveTo>
                    <a:cubicBezTo>
                      <a:pt x="f7" y="f8"/>
                      <a:pt x="f9" y="f10"/>
                      <a:pt x="f3" y="f11"/>
                    </a:cubicBezTo>
                    <a:cubicBezTo>
                      <a:pt x="f12" y="f9"/>
                      <a:pt x="f13" y="f14"/>
                      <a:pt x="f15" y="f16"/>
                    </a:cubicBezTo>
                    <a:cubicBezTo>
                      <a:pt x="f17" y="f18"/>
                      <a:pt x="f19" y="f4"/>
                      <a:pt x="f20" y="f4"/>
                    </a:cubicBezTo>
                    <a:cubicBezTo>
                      <a:pt x="f21" y="f4"/>
                      <a:pt x="f22" y="f23"/>
                      <a:pt x="f24" y="f25"/>
                    </a:cubicBezTo>
                    <a:cubicBezTo>
                      <a:pt x="f26" y="f27"/>
                      <a:pt x="f28" y="f29"/>
                      <a:pt x="f30" y="f31"/>
                    </a:cubicBezTo>
                    <a:cubicBezTo>
                      <a:pt x="f32" y="f10"/>
                      <a:pt x="f2" y="f33"/>
                      <a:pt x="f2" y="f34"/>
                    </a:cubicBezTo>
                    <a:cubicBezTo>
                      <a:pt x="f2" y="f35"/>
                      <a:pt x="f36" y="f37"/>
                      <a:pt x="f38" y="f39"/>
                    </a:cubicBezTo>
                    <a:cubicBezTo>
                      <a:pt x="f40" y="f41"/>
                      <a:pt x="f42" y="f43"/>
                      <a:pt x="f44" y="f38"/>
                    </a:cubicBezTo>
                    <a:cubicBezTo>
                      <a:pt x="f45" y="f46"/>
                      <a:pt x="f47" y="f2"/>
                      <a:pt x="f20" y="f2"/>
                    </a:cubicBezTo>
                    <a:cubicBezTo>
                      <a:pt x="f48" y="f2"/>
                      <a:pt x="f49" y="f36"/>
                      <a:pt x="f10" y="f50"/>
                    </a:cubicBezTo>
                    <a:cubicBezTo>
                      <a:pt x="f51" y="f52"/>
                      <a:pt x="f9" y="f53"/>
                      <a:pt x="f54" y="f55"/>
                    </a:cubicBezTo>
                    <a:cubicBezTo>
                      <a:pt x="f56" y="f57"/>
                      <a:pt x="f58" y="f59"/>
                      <a:pt x="f15" y="f60"/>
                    </a:cubicBezTo>
                    <a:cubicBezTo>
                      <a:pt x="f8" y="f61"/>
                      <a:pt x="f62" y="f63"/>
                      <a:pt x="f64" y="f41"/>
                    </a:cubicBezTo>
                    <a:cubicBezTo>
                      <a:pt x="f65" y="f66"/>
                      <a:pt x="f67" y="f68"/>
                      <a:pt x="f20" y="f68"/>
                    </a:cubicBezTo>
                    <a:cubicBezTo>
                      <a:pt x="f69" y="f68"/>
                      <a:pt x="f60" y="f26"/>
                      <a:pt x="f22" y="f70"/>
                    </a:cubicBezTo>
                    <a:cubicBezTo>
                      <a:pt x="f44" y="f71"/>
                      <a:pt x="f72" y="f73"/>
                      <a:pt x="f41" y="f60"/>
                    </a:cubicBezTo>
                    <a:cubicBezTo>
                      <a:pt x="f74" y="f75"/>
                      <a:pt x="f26" y="f76"/>
                      <a:pt x="f26" y="f34"/>
                    </a:cubicBezTo>
                    <a:cubicBezTo>
                      <a:pt x="f26" y="f77"/>
                      <a:pt x="f78" y="f6"/>
                      <a:pt x="f70" y="f79"/>
                    </a:cubicBezTo>
                    <a:cubicBezTo>
                      <a:pt x="f80" y="f81"/>
                      <a:pt x="f44" y="f3"/>
                      <a:pt x="f82" y="f83"/>
                    </a:cubicBezTo>
                    <a:cubicBezTo>
                      <a:pt x="f84" y="f14"/>
                      <a:pt x="f75" y="f85"/>
                      <a:pt x="f76" y="f85"/>
                    </a:cubicBezTo>
                    <a:cubicBezTo>
                      <a:pt x="f34" y="f85"/>
                      <a:pt x="f86" y="f87"/>
                      <a:pt x="f88" y="f89"/>
                    </a:cubicBezTo>
                    <a:cubicBezTo>
                      <a:pt x="f6" y="f90"/>
                      <a:pt x="f15" y="f58"/>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4" name="フリーフォーム 413"/>
              <p:cNvSpPr/>
              <p:nvPr/>
            </p:nvSpPr>
            <p:spPr>
              <a:xfrm>
                <a:off x="6059161" y="157572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5" name="フリーフォーム 414"/>
              <p:cNvSpPr/>
              <p:nvPr/>
            </p:nvSpPr>
            <p:spPr>
              <a:xfrm>
                <a:off x="6119996" y="1575721"/>
                <a:ext cx="42483" cy="56162"/>
              </a:xfrm>
              <a:custGeom>
                <a:avLst/>
                <a:gdLst>
                  <a:gd name="f0" fmla="val w"/>
                  <a:gd name="f1" fmla="val h"/>
                  <a:gd name="f2" fmla="val 0"/>
                  <a:gd name="f3" fmla="val 119"/>
                  <a:gd name="f4" fmla="val 157"/>
                  <a:gd name="f5" fmla="val 105"/>
                  <a:gd name="f6" fmla="val 54"/>
                  <a:gd name="f7" fmla="val 4"/>
                  <a:gd name="f8" fmla="val 7"/>
                  <a:gd name="f9" fmla="val 15"/>
                  <a:gd name="f10" fmla="val 22"/>
                  <a:gd name="f11" fmla="val 11"/>
                  <a:gd name="f12" fmla="val 18"/>
                  <a:gd name="f13" fmla="val 26"/>
                  <a:gd name="f14" fmla="val 33"/>
                  <a:gd name="f15" fmla="val 8"/>
                  <a:gd name="f16" fmla="val 48"/>
                  <a:gd name="f17" fmla="val 68"/>
                  <a:gd name="f18" fmla="val 78"/>
                  <a:gd name="f19" fmla="val 86"/>
                  <a:gd name="f20" fmla="val 2"/>
                  <a:gd name="f21" fmla="val 93"/>
                  <a:gd name="f22" fmla="val 5"/>
                  <a:gd name="f23" fmla="val 100"/>
                  <a:gd name="f24" fmla="val 106"/>
                  <a:gd name="f25" fmla="val 12"/>
                  <a:gd name="f26" fmla="val 110"/>
                  <a:gd name="f27" fmla="val 114"/>
                  <a:gd name="f28" fmla="val 24"/>
                  <a:gd name="f29" fmla="val 117"/>
                  <a:gd name="f30" fmla="val 30"/>
                  <a:gd name="f31" fmla="val 118"/>
                  <a:gd name="f32" fmla="val 38"/>
                  <a:gd name="f33" fmla="val 41"/>
                  <a:gd name="f34" fmla="val 51"/>
                  <a:gd name="f35" fmla="val 61"/>
                  <a:gd name="f36" fmla="val 125"/>
                  <a:gd name="f37" fmla="val 103"/>
                  <a:gd name="f38" fmla="val 94"/>
                  <a:gd name="f39" fmla="val 63"/>
                  <a:gd name="f40" fmla="val 53"/>
                  <a:gd name="f41" fmla="val 44"/>
                  <a:gd name="f42" fmla="val 91"/>
                  <a:gd name="f43" fmla="val 39"/>
                  <a:gd name="f44" fmla="val 89"/>
                  <a:gd name="f45" fmla="val 34"/>
                  <a:gd name="f46" fmla="val 81"/>
                  <a:gd name="f47" fmla="val 27"/>
                  <a:gd name="f48" fmla="val 76"/>
                  <a:gd name="f49" fmla="val 70"/>
                  <a:gd name="f50" fmla="val 64"/>
                  <a:gd name="f51" fmla="val 45"/>
                  <a:gd name="f52" fmla="val 37"/>
                  <a:gd name="f53" fmla="val 29"/>
                  <a:gd name="f54" fmla="val 72"/>
                  <a:gd name="f55" fmla="val 129"/>
                  <a:gd name="f56" fmla="val 17"/>
                  <a:gd name="f57" fmla="*/ f0 1 119"/>
                  <a:gd name="f58" fmla="*/ f1 1 157"/>
                  <a:gd name="f59" fmla="val f2"/>
                  <a:gd name="f60" fmla="val f3"/>
                  <a:gd name="f61" fmla="val f4"/>
                  <a:gd name="f62" fmla="+- f61 0 f59"/>
                  <a:gd name="f63" fmla="+- f60 0 f59"/>
                  <a:gd name="f64" fmla="*/ f63 1 119"/>
                  <a:gd name="f65" fmla="*/ f62 1 157"/>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19" h="157">
                    <a:moveTo>
                      <a:pt x="f2" y="f4"/>
                    </a:moveTo>
                    <a:cubicBezTo>
                      <a:pt x="f2" y="f5"/>
                      <a:pt x="f2" y="f6"/>
                      <a:pt x="f2" y="f7"/>
                    </a:cubicBezTo>
                    <a:cubicBezTo>
                      <a:pt x="f8" y="f7"/>
                      <a:pt x="f9" y="f7"/>
                      <a:pt x="f10" y="f7"/>
                    </a:cubicBezTo>
                    <a:cubicBezTo>
                      <a:pt x="f10" y="f11"/>
                      <a:pt x="f10" y="f12"/>
                      <a:pt x="f10" y="f13"/>
                    </a:cubicBezTo>
                    <a:cubicBezTo>
                      <a:pt x="f14" y="f15"/>
                      <a:pt x="f16" y="f2"/>
                      <a:pt x="f17" y="f2"/>
                    </a:cubicBezTo>
                    <a:cubicBezTo>
                      <a:pt x="f18" y="f2"/>
                      <a:pt x="f19" y="f20"/>
                      <a:pt x="f21" y="f22"/>
                    </a:cubicBezTo>
                    <a:cubicBezTo>
                      <a:pt x="f23" y="f15"/>
                      <a:pt x="f24" y="f25"/>
                      <a:pt x="f26" y="f12"/>
                    </a:cubicBezTo>
                    <a:cubicBezTo>
                      <a:pt x="f27" y="f28"/>
                      <a:pt x="f29" y="f30"/>
                      <a:pt x="f31" y="f32"/>
                    </a:cubicBezTo>
                    <a:cubicBezTo>
                      <a:pt x="f3" y="f33"/>
                      <a:pt x="f3" y="f34"/>
                      <a:pt x="f3" y="f35"/>
                    </a:cubicBezTo>
                    <a:cubicBezTo>
                      <a:pt x="f3" y="f21"/>
                      <a:pt x="f3" y="f36"/>
                      <a:pt x="f3" y="f4"/>
                    </a:cubicBezTo>
                    <a:cubicBezTo>
                      <a:pt x="f26" y="f4"/>
                      <a:pt x="f37" y="f4"/>
                      <a:pt x="f38" y="f4"/>
                    </a:cubicBezTo>
                    <a:cubicBezTo>
                      <a:pt x="f38" y="f36"/>
                      <a:pt x="f38" y="f21"/>
                      <a:pt x="f38" y="f39"/>
                    </a:cubicBezTo>
                    <a:cubicBezTo>
                      <a:pt x="f38" y="f40"/>
                      <a:pt x="f21" y="f41"/>
                      <a:pt x="f42" y="f43"/>
                    </a:cubicBezTo>
                    <a:cubicBezTo>
                      <a:pt x="f44" y="f45"/>
                      <a:pt x="f19" y="f30"/>
                      <a:pt x="f46" y="f47"/>
                    </a:cubicBezTo>
                    <a:cubicBezTo>
                      <a:pt x="f48" y="f28"/>
                      <a:pt x="f49" y="f10"/>
                      <a:pt x="f50" y="f10"/>
                    </a:cubicBezTo>
                    <a:cubicBezTo>
                      <a:pt x="f40" y="f10"/>
                      <a:pt x="f51" y="f47"/>
                      <a:pt x="f52" y="f14"/>
                    </a:cubicBezTo>
                    <a:cubicBezTo>
                      <a:pt x="f53" y="f43"/>
                      <a:pt x="f13" y="f40"/>
                      <a:pt x="f13" y="f54"/>
                    </a:cubicBezTo>
                    <a:cubicBezTo>
                      <a:pt x="f13" y="f23"/>
                      <a:pt x="f13" y="f55"/>
                      <a:pt x="f13" y="f4"/>
                    </a:cubicBezTo>
                    <a:cubicBezTo>
                      <a:pt x="f56" y="f4"/>
                      <a:pt x="f15"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6" name="フリーフォーム 415"/>
              <p:cNvSpPr/>
              <p:nvPr/>
            </p:nvSpPr>
            <p:spPr>
              <a:xfrm>
                <a:off x="6170398" y="155843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7" name="フリーフォーム 416"/>
              <p:cNvSpPr/>
              <p:nvPr/>
            </p:nvSpPr>
            <p:spPr>
              <a:xfrm>
                <a:off x="6205319" y="1575721"/>
                <a:ext cx="28081" cy="56162"/>
              </a:xfrm>
              <a:custGeom>
                <a:avLst/>
                <a:gdLst>
                  <a:gd name="f0" fmla="val w"/>
                  <a:gd name="f1" fmla="val h"/>
                  <a:gd name="f2" fmla="val 0"/>
                  <a:gd name="f3" fmla="val 79"/>
                  <a:gd name="f4" fmla="val 157"/>
                  <a:gd name="f5" fmla="val 105"/>
                  <a:gd name="f6" fmla="val 54"/>
                  <a:gd name="f7" fmla="val 4"/>
                  <a:gd name="f8" fmla="val 7"/>
                  <a:gd name="f9" fmla="val 15"/>
                  <a:gd name="f10" fmla="val 22"/>
                  <a:gd name="f11" fmla="val 11"/>
                  <a:gd name="f12" fmla="val 19"/>
                  <a:gd name="f13" fmla="val 27"/>
                  <a:gd name="f14" fmla="val 28"/>
                  <a:gd name="f15" fmla="val 17"/>
                  <a:gd name="f16" fmla="val 33"/>
                  <a:gd name="f17" fmla="val 8"/>
                  <a:gd name="f18" fmla="val 38"/>
                  <a:gd name="f19" fmla="val 5"/>
                  <a:gd name="f20" fmla="val 43"/>
                  <a:gd name="f21" fmla="val 2"/>
                  <a:gd name="f22" fmla="val 47"/>
                  <a:gd name="f23" fmla="val 53"/>
                  <a:gd name="f24" fmla="val 61"/>
                  <a:gd name="f25" fmla="val 70"/>
                  <a:gd name="f26" fmla="val 77"/>
                  <a:gd name="f27" fmla="val 73"/>
                  <a:gd name="f28" fmla="val 25"/>
                  <a:gd name="f29" fmla="val 32"/>
                  <a:gd name="f30" fmla="val 65"/>
                  <a:gd name="f31" fmla="val 58"/>
                  <a:gd name="f32" fmla="val 48"/>
                  <a:gd name="f33" fmla="val 42"/>
                  <a:gd name="f34" fmla="val 34"/>
                  <a:gd name="f35" fmla="val 36"/>
                  <a:gd name="f36" fmla="val 31"/>
                  <a:gd name="f37" fmla="val 40"/>
                  <a:gd name="f38" fmla="val 26"/>
                  <a:gd name="f39" fmla="val 55"/>
                  <a:gd name="f40" fmla="val 76"/>
                  <a:gd name="f41" fmla="val 103"/>
                  <a:gd name="f42" fmla="val 130"/>
                  <a:gd name="f43" fmla="*/ f0 1 79"/>
                  <a:gd name="f44" fmla="*/ f1 1 157"/>
                  <a:gd name="f45" fmla="val f2"/>
                  <a:gd name="f46" fmla="val f3"/>
                  <a:gd name="f47" fmla="val f4"/>
                  <a:gd name="f48" fmla="+- f47 0 f45"/>
                  <a:gd name="f49" fmla="+- f46 0 f45"/>
                  <a:gd name="f50" fmla="*/ f49 1 79"/>
                  <a:gd name="f51" fmla="*/ f48 1 157"/>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79" h="157">
                    <a:moveTo>
                      <a:pt x="f2" y="f4"/>
                    </a:moveTo>
                    <a:cubicBezTo>
                      <a:pt x="f2" y="f5"/>
                      <a:pt x="f2" y="f6"/>
                      <a:pt x="f2" y="f7"/>
                    </a:cubicBezTo>
                    <a:cubicBezTo>
                      <a:pt x="f8" y="f7"/>
                      <a:pt x="f9" y="f7"/>
                      <a:pt x="f10" y="f7"/>
                    </a:cubicBezTo>
                    <a:cubicBezTo>
                      <a:pt x="f10" y="f11"/>
                      <a:pt x="f10" y="f12"/>
                      <a:pt x="f10" y="f13"/>
                    </a:cubicBezTo>
                    <a:cubicBezTo>
                      <a:pt x="f14" y="f15"/>
                      <a:pt x="f16" y="f17"/>
                      <a:pt x="f18" y="f19"/>
                    </a:cubicBezTo>
                    <a:cubicBezTo>
                      <a:pt x="f20" y="f21"/>
                      <a:pt x="f22" y="f2"/>
                      <a:pt x="f23" y="f2"/>
                    </a:cubicBezTo>
                    <a:cubicBezTo>
                      <a:pt x="f24" y="f2"/>
                      <a:pt x="f25" y="f7"/>
                      <a:pt x="f3" y="f17"/>
                    </a:cubicBezTo>
                    <a:cubicBezTo>
                      <a:pt x="f26" y="f15"/>
                      <a:pt x="f27" y="f28"/>
                      <a:pt x="f25" y="f29"/>
                    </a:cubicBezTo>
                    <a:cubicBezTo>
                      <a:pt x="f30" y="f14"/>
                      <a:pt x="f31" y="f13"/>
                      <a:pt x="f23" y="f13"/>
                    </a:cubicBezTo>
                    <a:cubicBezTo>
                      <a:pt x="f32" y="f13"/>
                      <a:pt x="f33" y="f14"/>
                      <a:pt x="f18" y="f29"/>
                    </a:cubicBezTo>
                    <a:cubicBezTo>
                      <a:pt x="f34" y="f35"/>
                      <a:pt x="f36" y="f37"/>
                      <a:pt x="f14" y="f22"/>
                    </a:cubicBezTo>
                    <a:cubicBezTo>
                      <a:pt x="f38" y="f39"/>
                      <a:pt x="f38" y="f30"/>
                      <a:pt x="f38" y="f40"/>
                    </a:cubicBezTo>
                    <a:cubicBezTo>
                      <a:pt x="f38" y="f41"/>
                      <a:pt x="f38" y="f42"/>
                      <a:pt x="f38" y="f4"/>
                    </a:cubicBezTo>
                    <a:cubicBezTo>
                      <a:pt x="f15" y="f4"/>
                      <a:pt x="f1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8" name="フリーフォーム 417"/>
              <p:cNvSpPr/>
              <p:nvPr/>
            </p:nvSpPr>
            <p:spPr>
              <a:xfrm>
                <a:off x="6233757" y="1575721"/>
                <a:ext cx="49322" cy="56875"/>
              </a:xfrm>
              <a:custGeom>
                <a:avLst/>
                <a:gdLst>
                  <a:gd name="f0" fmla="val w"/>
                  <a:gd name="f1" fmla="val h"/>
                  <a:gd name="f2" fmla="val 0"/>
                  <a:gd name="f3" fmla="val 138"/>
                  <a:gd name="f4" fmla="val 159"/>
                  <a:gd name="f5" fmla="val 80"/>
                  <a:gd name="f6" fmla="val 52"/>
                  <a:gd name="f7" fmla="val 7"/>
                  <a:gd name="f8" fmla="val 31"/>
                  <a:gd name="f9" fmla="val 22"/>
                  <a:gd name="f10" fmla="val 18"/>
                  <a:gd name="f11" fmla="val 35"/>
                  <a:gd name="f12" fmla="val 5"/>
                  <a:gd name="f13" fmla="val 51"/>
                  <a:gd name="f14" fmla="val 68"/>
                  <a:gd name="f15" fmla="val 90"/>
                  <a:gd name="f16" fmla="val 105"/>
                  <a:gd name="f17" fmla="val 6"/>
                  <a:gd name="f18" fmla="val 118"/>
                  <a:gd name="f19" fmla="val 21"/>
                  <a:gd name="f20" fmla="val 131"/>
                  <a:gd name="f21" fmla="val 36"/>
                  <a:gd name="f22" fmla="val 53"/>
                  <a:gd name="f23" fmla="val 78"/>
                  <a:gd name="f24" fmla="val 97"/>
                  <a:gd name="f25" fmla="val 135"/>
                  <a:gd name="f26" fmla="val 113"/>
                  <a:gd name="f27" fmla="val 130"/>
                  <a:gd name="f28" fmla="val 124"/>
                  <a:gd name="f29" fmla="val 125"/>
                  <a:gd name="f30" fmla="val 116"/>
                  <a:gd name="f31" fmla="val 144"/>
                  <a:gd name="f32" fmla="val 104"/>
                  <a:gd name="f33" fmla="val 150"/>
                  <a:gd name="f34" fmla="val 93"/>
                  <a:gd name="f35" fmla="val 157"/>
                  <a:gd name="f36" fmla="val 81"/>
                  <a:gd name="f37" fmla="val 47"/>
                  <a:gd name="f38" fmla="val 32"/>
                  <a:gd name="f39" fmla="val 152"/>
                  <a:gd name="f40" fmla="val 19"/>
                  <a:gd name="f41" fmla="val 139"/>
                  <a:gd name="f42" fmla="val 126"/>
                  <a:gd name="f43" fmla="val 26"/>
                  <a:gd name="f44" fmla="val 99"/>
                  <a:gd name="f45" fmla="val 30"/>
                  <a:gd name="f46" fmla="val 114"/>
                  <a:gd name="f47" fmla="val 38"/>
                  <a:gd name="f48" fmla="val 46"/>
                  <a:gd name="f49" fmla="val 134"/>
                  <a:gd name="f50" fmla="val 57"/>
                  <a:gd name="f51" fmla="val 137"/>
                  <a:gd name="f52" fmla="val 79"/>
                  <a:gd name="f53" fmla="val 91"/>
                  <a:gd name="f54" fmla="val 133"/>
                  <a:gd name="f55" fmla="val 100"/>
                  <a:gd name="f56" fmla="val 109"/>
                  <a:gd name="f57" fmla="val 115"/>
                  <a:gd name="f58" fmla="val 112"/>
                  <a:gd name="f59" fmla="val 61"/>
                  <a:gd name="f60" fmla="val 45"/>
                  <a:gd name="f61" fmla="val 25"/>
                  <a:gd name="f62" fmla="val 55"/>
                  <a:gd name="f63" fmla="val 27"/>
                  <a:gd name="f64" fmla="val 43"/>
                  <a:gd name="f65" fmla="val 60"/>
                  <a:gd name="f66" fmla="*/ f0 1 138"/>
                  <a:gd name="f67" fmla="*/ f1 1 159"/>
                  <a:gd name="f68" fmla="val f2"/>
                  <a:gd name="f69" fmla="val f3"/>
                  <a:gd name="f70" fmla="val f4"/>
                  <a:gd name="f71" fmla="+- f70 0 f68"/>
                  <a:gd name="f72" fmla="+- f69 0 f68"/>
                  <a:gd name="f73" fmla="*/ f72 1 138"/>
                  <a:gd name="f74" fmla="*/ f71 1 159"/>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38" h="159">
                    <a:moveTo>
                      <a:pt x="f2" y="f5"/>
                    </a:moveTo>
                    <a:cubicBezTo>
                      <a:pt x="f2" y="f6"/>
                      <a:pt x="f7" y="f8"/>
                      <a:pt x="f9" y="f10"/>
                    </a:cubicBezTo>
                    <a:cubicBezTo>
                      <a:pt x="f11" y="f12"/>
                      <a:pt x="f13" y="f2"/>
                      <a:pt x="f14" y="f2"/>
                    </a:cubicBezTo>
                    <a:cubicBezTo>
                      <a:pt x="f15" y="f2"/>
                      <a:pt x="f16" y="f17"/>
                      <a:pt x="f18" y="f19"/>
                    </a:cubicBezTo>
                    <a:cubicBezTo>
                      <a:pt x="f20" y="f21"/>
                      <a:pt x="f3" y="f22"/>
                      <a:pt x="f3" y="f23"/>
                    </a:cubicBezTo>
                    <a:cubicBezTo>
                      <a:pt x="f3" y="f24"/>
                      <a:pt x="f25" y="f26"/>
                      <a:pt x="f27" y="f28"/>
                    </a:cubicBezTo>
                    <a:cubicBezTo>
                      <a:pt x="f29" y="f25"/>
                      <a:pt x="f30" y="f31"/>
                      <a:pt x="f32" y="f33"/>
                    </a:cubicBezTo>
                    <a:cubicBezTo>
                      <a:pt x="f34" y="f35"/>
                      <a:pt x="f36" y="f4"/>
                      <a:pt x="f14" y="f4"/>
                    </a:cubicBezTo>
                    <a:cubicBezTo>
                      <a:pt x="f37" y="f4"/>
                      <a:pt x="f38" y="f39"/>
                      <a:pt x="f40" y="f41"/>
                    </a:cubicBezTo>
                    <a:cubicBezTo>
                      <a:pt x="f17" y="f42"/>
                      <a:pt x="f2" y="f16"/>
                      <a:pt x="f2" y="f5"/>
                    </a:cubicBezTo>
                    <a:close/>
                    <a:moveTo>
                      <a:pt x="f43" y="f5"/>
                    </a:moveTo>
                    <a:cubicBezTo>
                      <a:pt x="f43" y="f44"/>
                      <a:pt x="f45" y="f46"/>
                      <a:pt x="f47" y="f28"/>
                    </a:cubicBezTo>
                    <a:cubicBezTo>
                      <a:pt x="f48" y="f49"/>
                      <a:pt x="f50" y="f51"/>
                      <a:pt x="f14" y="f51"/>
                    </a:cubicBezTo>
                    <a:cubicBezTo>
                      <a:pt x="f52" y="f51"/>
                      <a:pt x="f53" y="f54"/>
                      <a:pt x="f55" y="f28"/>
                    </a:cubicBezTo>
                    <a:cubicBezTo>
                      <a:pt x="f56" y="f57"/>
                      <a:pt x="f58" y="f44"/>
                      <a:pt x="f58" y="f5"/>
                    </a:cubicBezTo>
                    <a:cubicBezTo>
                      <a:pt x="f58" y="f59"/>
                      <a:pt x="f56" y="f60"/>
                      <a:pt x="f55" y="f11"/>
                    </a:cubicBezTo>
                    <a:cubicBezTo>
                      <a:pt x="f53" y="f61"/>
                      <a:pt x="f36" y="f19"/>
                      <a:pt x="f14" y="f19"/>
                    </a:cubicBezTo>
                    <a:cubicBezTo>
                      <a:pt x="f62" y="f19"/>
                      <a:pt x="f48" y="f63"/>
                      <a:pt x="f47" y="f11"/>
                    </a:cubicBezTo>
                    <a:cubicBezTo>
                      <a:pt x="f45" y="f64"/>
                      <a:pt x="f43" y="f65"/>
                      <a:pt x="f43"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19" name="フリーフォーム 418"/>
              <p:cNvSpPr/>
              <p:nvPr/>
            </p:nvSpPr>
            <p:spPr>
              <a:xfrm>
                <a:off x="6294601" y="1555915"/>
                <a:ext cx="8997" cy="75602"/>
              </a:xfrm>
              <a:custGeom>
                <a:avLst/>
                <a:gdLst>
                  <a:gd name="f0" fmla="val w"/>
                  <a:gd name="f1" fmla="val h"/>
                  <a:gd name="f2" fmla="val 0"/>
                  <a:gd name="f3" fmla="val 26"/>
                  <a:gd name="f4" fmla="val 211"/>
                  <a:gd name="f5" fmla="val 140"/>
                  <a:gd name="f6" fmla="val 71"/>
                  <a:gd name="f7" fmla="val 8"/>
                  <a:gd name="f8" fmla="val 17"/>
                  <a:gd name="f9" fmla="*/ f0 1 26"/>
                  <a:gd name="f10" fmla="*/ f1 1 211"/>
                  <a:gd name="f11" fmla="val f2"/>
                  <a:gd name="f12" fmla="val f3"/>
                  <a:gd name="f13" fmla="val f4"/>
                  <a:gd name="f14" fmla="+- f13 0 f11"/>
                  <a:gd name="f15" fmla="+- f12 0 f11"/>
                  <a:gd name="f16" fmla="*/ f15 1 26"/>
                  <a:gd name="f17" fmla="*/ f14 1 21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6" h="211">
                    <a:moveTo>
                      <a:pt x="f2" y="f4"/>
                    </a:moveTo>
                    <a:cubicBezTo>
                      <a:pt x="f2" y="f5"/>
                      <a:pt x="f2" y="f6"/>
                      <a:pt x="f2" y="f2"/>
                    </a:cubicBezTo>
                    <a:cubicBezTo>
                      <a:pt x="f7" y="f2"/>
                      <a:pt x="f8" y="f2"/>
                      <a:pt x="f3" y="f2"/>
                    </a:cubicBezTo>
                    <a:cubicBezTo>
                      <a:pt x="f3" y="f6"/>
                      <a:pt x="f3" y="f5"/>
                      <a:pt x="f3" y="f4"/>
                    </a:cubicBezTo>
                    <a:cubicBezTo>
                      <a:pt x="f8" y="f4"/>
                      <a:pt x="f7"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0" name="フリーフォーム 419"/>
              <p:cNvSpPr/>
              <p:nvPr/>
            </p:nvSpPr>
            <p:spPr>
              <a:xfrm>
                <a:off x="6343201" y="1555202"/>
                <a:ext cx="57963" cy="78117"/>
              </a:xfrm>
              <a:custGeom>
                <a:avLst/>
                <a:gdLst>
                  <a:gd name="f0" fmla="val w"/>
                  <a:gd name="f1" fmla="val h"/>
                  <a:gd name="f2" fmla="val 0"/>
                  <a:gd name="f3" fmla="val 162"/>
                  <a:gd name="f4" fmla="val 218"/>
                  <a:gd name="f5" fmla="val 148"/>
                  <a:gd name="f6" fmla="val 8"/>
                  <a:gd name="f7" fmla="val 17"/>
                  <a:gd name="f8" fmla="val 146"/>
                  <a:gd name="f9" fmla="val 26"/>
                  <a:gd name="f10" fmla="val 145"/>
                  <a:gd name="f11" fmla="val 156"/>
                  <a:gd name="f12" fmla="val 30"/>
                  <a:gd name="f13" fmla="val 164"/>
                  <a:gd name="f14" fmla="val 34"/>
                  <a:gd name="f15" fmla="val 171"/>
                  <a:gd name="f16" fmla="val 38"/>
                  <a:gd name="f17" fmla="val 178"/>
                  <a:gd name="f18" fmla="val 45"/>
                  <a:gd name="f19" fmla="val 183"/>
                  <a:gd name="f20" fmla="val 54"/>
                  <a:gd name="f21" fmla="val 188"/>
                  <a:gd name="f22" fmla="val 63"/>
                  <a:gd name="f23" fmla="val 193"/>
                  <a:gd name="f24" fmla="val 73"/>
                  <a:gd name="f25" fmla="val 192"/>
                  <a:gd name="f26" fmla="val 85"/>
                  <a:gd name="f27" fmla="val 96"/>
                  <a:gd name="f28" fmla="val 104"/>
                  <a:gd name="f29" fmla="val 191"/>
                  <a:gd name="f30" fmla="val 112"/>
                  <a:gd name="f31" fmla="val 189"/>
                  <a:gd name="f32" fmla="val 120"/>
                  <a:gd name="f33" fmla="val 187"/>
                  <a:gd name="f34" fmla="val 126"/>
                  <a:gd name="f35" fmla="val 181"/>
                  <a:gd name="f36" fmla="val 130"/>
                  <a:gd name="f37" fmla="val 176"/>
                  <a:gd name="f38" fmla="val 134"/>
                  <a:gd name="f39" fmla="val 135"/>
                  <a:gd name="f40" fmla="val 158"/>
                  <a:gd name="f41" fmla="val 152"/>
                  <a:gd name="f42" fmla="val 133"/>
                  <a:gd name="f43" fmla="val 140"/>
                  <a:gd name="f44" fmla="val 127"/>
                  <a:gd name="f45" fmla="val 131"/>
                  <a:gd name="f46" fmla="val 111"/>
                  <a:gd name="f47" fmla="val 106"/>
                  <a:gd name="f48" fmla="val 125"/>
                  <a:gd name="f49" fmla="val 93"/>
                  <a:gd name="f50" fmla="val 123"/>
                  <a:gd name="f51" fmla="val 76"/>
                  <a:gd name="f52" fmla="val 117"/>
                  <a:gd name="f53" fmla="val 59"/>
                  <a:gd name="f54" fmla="val 44"/>
                  <a:gd name="f55" fmla="val 109"/>
                  <a:gd name="f56" fmla="val 37"/>
                  <a:gd name="f57" fmla="val 99"/>
                  <a:gd name="f58" fmla="val 20"/>
                  <a:gd name="f59" fmla="val 15"/>
                  <a:gd name="f60" fmla="val 10"/>
                  <a:gd name="f61" fmla="val 77"/>
                  <a:gd name="f62" fmla="val 7"/>
                  <a:gd name="f63" fmla="val 68"/>
                  <a:gd name="f64" fmla="val 48"/>
                  <a:gd name="f65" fmla="val 11"/>
                  <a:gd name="f66" fmla="val 28"/>
                  <a:gd name="f67" fmla="val 19"/>
                  <a:gd name="f68" fmla="val 18"/>
                  <a:gd name="f69" fmla="val 31"/>
                  <a:gd name="f70" fmla="val 12"/>
                  <a:gd name="f71" fmla="val 41"/>
                  <a:gd name="f72" fmla="val 51"/>
                  <a:gd name="f73" fmla="val 2"/>
                  <a:gd name="f74" fmla="val 65"/>
                  <a:gd name="f75" fmla="val 79"/>
                  <a:gd name="f76" fmla="val 107"/>
                  <a:gd name="f77" fmla="val 119"/>
                  <a:gd name="f78" fmla="val 139"/>
                  <a:gd name="f79" fmla="val 151"/>
                  <a:gd name="f80" fmla="val 40"/>
                  <a:gd name="f81" fmla="val 155"/>
                  <a:gd name="f82" fmla="val 64"/>
                  <a:gd name="f83" fmla="val 138"/>
                  <a:gd name="f84" fmla="val 52"/>
                  <a:gd name="f85" fmla="val 116"/>
                  <a:gd name="f86" fmla="val 35"/>
                  <a:gd name="f87" fmla="val 29"/>
                  <a:gd name="f88" fmla="val 62"/>
                  <a:gd name="f89" fmla="val 57"/>
                  <a:gd name="f90" fmla="val 71"/>
                  <a:gd name="f91" fmla="val 74"/>
                  <a:gd name="f92" fmla="val 47"/>
                  <a:gd name="f93" fmla="val 81"/>
                  <a:gd name="f94" fmla="val 91"/>
                  <a:gd name="f95" fmla="val 103"/>
                  <a:gd name="f96" fmla="val 97"/>
                  <a:gd name="f97" fmla="val 118"/>
                  <a:gd name="f98" fmla="val 100"/>
                  <a:gd name="f99" fmla="val 110"/>
                  <a:gd name="f100" fmla="val 144"/>
                  <a:gd name="f101" fmla="val 166"/>
                  <a:gd name="f102" fmla="val 198"/>
                  <a:gd name="f103" fmla="val 137"/>
                  <a:gd name="f104" fmla="val 205"/>
                  <a:gd name="f105" fmla="val 211"/>
                  <a:gd name="f106" fmla="val 113"/>
                  <a:gd name="f107" fmla="val 217"/>
                  <a:gd name="f108" fmla="val 86"/>
                  <a:gd name="f109" fmla="val 53"/>
                  <a:gd name="f110" fmla="val 216"/>
                  <a:gd name="f111" fmla="val 27"/>
                  <a:gd name="f112" fmla="val 206"/>
                  <a:gd name="f113" fmla="val 196"/>
                  <a:gd name="f114" fmla="val 185"/>
                  <a:gd name="f115" fmla="val 6"/>
                  <a:gd name="f116" fmla="val 174"/>
                  <a:gd name="f117" fmla="val 161"/>
                  <a:gd name="f118" fmla="*/ f0 1 162"/>
                  <a:gd name="f119" fmla="*/ f1 1 218"/>
                  <a:gd name="f120" fmla="val f2"/>
                  <a:gd name="f121" fmla="val f3"/>
                  <a:gd name="f122" fmla="val f4"/>
                  <a:gd name="f123" fmla="+- f122 0 f120"/>
                  <a:gd name="f124" fmla="+- f121 0 f120"/>
                  <a:gd name="f125" fmla="*/ f124 1 162"/>
                  <a:gd name="f126" fmla="*/ f123 1 218"/>
                  <a:gd name="f127" fmla="*/ f120 1 f125"/>
                  <a:gd name="f128" fmla="*/ f121 1 f125"/>
                  <a:gd name="f129" fmla="*/ f120 1 f126"/>
                  <a:gd name="f130" fmla="*/ f122 1 f126"/>
                  <a:gd name="f131" fmla="*/ f127 f118 1"/>
                  <a:gd name="f132" fmla="*/ f128 f118 1"/>
                  <a:gd name="f133" fmla="*/ f130 f119 1"/>
                  <a:gd name="f134" fmla="*/ f129 f119 1"/>
                </a:gdLst>
                <a:ahLst/>
                <a:cxnLst>
                  <a:cxn ang="3cd4">
                    <a:pos x="hc" y="t"/>
                  </a:cxn>
                  <a:cxn ang="0">
                    <a:pos x="r" y="vc"/>
                  </a:cxn>
                  <a:cxn ang="cd4">
                    <a:pos x="hc" y="b"/>
                  </a:cxn>
                  <a:cxn ang="cd2">
                    <a:pos x="l" y="vc"/>
                  </a:cxn>
                </a:cxnLst>
                <a:rect l="f131" t="f134" r="f132" b="f133"/>
                <a:pathLst>
                  <a:path w="162" h="218">
                    <a:moveTo>
                      <a:pt x="f2" y="f5"/>
                    </a:moveTo>
                    <a:cubicBezTo>
                      <a:pt x="f6" y="f5"/>
                      <a:pt x="f7" y="f8"/>
                      <a:pt x="f9" y="f10"/>
                    </a:cubicBezTo>
                    <a:cubicBezTo>
                      <a:pt x="f9" y="f11"/>
                      <a:pt x="f12" y="f13"/>
                      <a:pt x="f14" y="f15"/>
                    </a:cubicBezTo>
                    <a:cubicBezTo>
                      <a:pt x="f16" y="f17"/>
                      <a:pt x="f18" y="f19"/>
                      <a:pt x="f20" y="f21"/>
                    </a:cubicBezTo>
                    <a:cubicBezTo>
                      <a:pt x="f22" y="f23"/>
                      <a:pt x="f24" y="f25"/>
                      <a:pt x="f26" y="f25"/>
                    </a:cubicBezTo>
                    <a:cubicBezTo>
                      <a:pt x="f27" y="f25"/>
                      <a:pt x="f28" y="f29"/>
                      <a:pt x="f30" y="f31"/>
                    </a:cubicBezTo>
                    <a:cubicBezTo>
                      <a:pt x="f32" y="f33"/>
                      <a:pt x="f34" y="f35"/>
                      <a:pt x="f36" y="f37"/>
                    </a:cubicBezTo>
                    <a:cubicBezTo>
                      <a:pt x="f38" y="f15"/>
                      <a:pt x="f39" y="f13"/>
                      <a:pt x="f39" y="f40"/>
                    </a:cubicBezTo>
                    <a:cubicBezTo>
                      <a:pt x="f39" y="f41"/>
                      <a:pt x="f42" y="f8"/>
                      <a:pt x="f36" y="f43"/>
                    </a:cubicBezTo>
                    <a:cubicBezTo>
                      <a:pt x="f44" y="f38"/>
                      <a:pt x="f32" y="f45"/>
                      <a:pt x="f46" y="f44"/>
                    </a:cubicBezTo>
                    <a:cubicBezTo>
                      <a:pt x="f47" y="f48"/>
                      <a:pt x="f49" y="f50"/>
                      <a:pt x="f51" y="f52"/>
                    </a:cubicBezTo>
                    <a:cubicBezTo>
                      <a:pt x="f53" y="f46"/>
                      <a:pt x="f54" y="f55"/>
                      <a:pt x="f56" y="f28"/>
                    </a:cubicBezTo>
                    <a:cubicBezTo>
                      <a:pt x="f9" y="f57"/>
                      <a:pt x="f58" y="f49"/>
                      <a:pt x="f59" y="f26"/>
                    </a:cubicBezTo>
                    <a:cubicBezTo>
                      <a:pt x="f60" y="f61"/>
                      <a:pt x="f62" y="f63"/>
                      <a:pt x="f62" y="f53"/>
                    </a:cubicBezTo>
                    <a:cubicBezTo>
                      <a:pt x="f62" y="f64"/>
                      <a:pt x="f65" y="f16"/>
                      <a:pt x="f59" y="f66"/>
                    </a:cubicBezTo>
                    <a:cubicBezTo>
                      <a:pt x="f67" y="f68"/>
                      <a:pt x="f69" y="f70"/>
                      <a:pt x="f71" y="f62"/>
                    </a:cubicBezTo>
                    <a:cubicBezTo>
                      <a:pt x="f72" y="f73"/>
                      <a:pt x="f74" y="f2"/>
                      <a:pt x="f75" y="f2"/>
                    </a:cubicBezTo>
                    <a:cubicBezTo>
                      <a:pt x="f49" y="f2"/>
                      <a:pt x="f76" y="f73"/>
                      <a:pt x="f77" y="f62"/>
                    </a:cubicBezTo>
                    <a:cubicBezTo>
                      <a:pt x="f45" y="f70"/>
                      <a:pt x="f78" y="f58"/>
                      <a:pt x="f10" y="f12"/>
                    </a:cubicBezTo>
                    <a:cubicBezTo>
                      <a:pt x="f79" y="f80"/>
                      <a:pt x="f81" y="f72"/>
                      <a:pt x="f81" y="f22"/>
                    </a:cubicBezTo>
                    <a:cubicBezTo>
                      <a:pt x="f8" y="f82"/>
                      <a:pt x="f83" y="f82"/>
                      <a:pt x="f36" y="f74"/>
                    </a:cubicBezTo>
                    <a:cubicBezTo>
                      <a:pt x="f44" y="f84"/>
                      <a:pt x="f50" y="f71"/>
                      <a:pt x="f85" y="f86"/>
                    </a:cubicBezTo>
                    <a:cubicBezTo>
                      <a:pt x="f55" y="f87"/>
                      <a:pt x="f27" y="f9"/>
                      <a:pt x="f75" y="f9"/>
                    </a:cubicBezTo>
                    <a:cubicBezTo>
                      <a:pt x="f88" y="f9"/>
                      <a:pt x="f84" y="f66"/>
                      <a:pt x="f18" y="f14"/>
                    </a:cubicBezTo>
                    <a:cubicBezTo>
                      <a:pt x="f16" y="f80"/>
                      <a:pt x="f14" y="f64"/>
                      <a:pt x="f14" y="f89"/>
                    </a:cubicBezTo>
                    <a:cubicBezTo>
                      <a:pt x="f14" y="f82"/>
                      <a:pt x="f56" y="f90"/>
                      <a:pt x="f71" y="f91"/>
                    </a:cubicBezTo>
                    <a:cubicBezTo>
                      <a:pt x="f92" y="f93"/>
                      <a:pt x="f53" y="f26"/>
                      <a:pt x="f93" y="f94"/>
                    </a:cubicBezTo>
                    <a:cubicBezTo>
                      <a:pt x="f95" y="f96"/>
                      <a:pt x="f97" y="f98"/>
                      <a:pt x="f34" y="f28"/>
                    </a:cubicBezTo>
                    <a:cubicBezTo>
                      <a:pt x="f83" y="f99"/>
                      <a:pt x="f8" y="f52"/>
                      <a:pt x="f41" y="f48"/>
                    </a:cubicBezTo>
                    <a:cubicBezTo>
                      <a:pt x="f40" y="f42"/>
                      <a:pt x="f3" y="f100"/>
                      <a:pt x="f3" y="f11"/>
                    </a:cubicBezTo>
                    <a:cubicBezTo>
                      <a:pt x="f3" y="f101"/>
                      <a:pt x="f40" y="f17"/>
                      <a:pt x="f41" y="f21"/>
                    </a:cubicBezTo>
                    <a:cubicBezTo>
                      <a:pt x="f8" y="f102"/>
                      <a:pt x="f103" y="f104"/>
                      <a:pt x="f48" y="f105"/>
                    </a:cubicBezTo>
                    <a:cubicBezTo>
                      <a:pt x="f106" y="f107"/>
                      <a:pt x="f98" y="f4"/>
                      <a:pt x="f108" y="f4"/>
                    </a:cubicBezTo>
                    <a:cubicBezTo>
                      <a:pt x="f63" y="f4"/>
                      <a:pt x="f109" y="f110"/>
                      <a:pt x="f80" y="f105"/>
                    </a:cubicBezTo>
                    <a:cubicBezTo>
                      <a:pt x="f111" y="f112"/>
                      <a:pt x="f68" y="f113"/>
                      <a:pt x="f70" y="f114"/>
                    </a:cubicBezTo>
                    <a:cubicBezTo>
                      <a:pt x="f115" y="f116"/>
                      <a:pt x="f2" y="f117"/>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1" name="フリーフォーム 420"/>
              <p:cNvSpPr/>
              <p:nvPr/>
            </p:nvSpPr>
            <p:spPr>
              <a:xfrm>
                <a:off x="6408362" y="1576443"/>
                <a:ext cx="48243" cy="77038"/>
              </a:xfrm>
              <a:custGeom>
                <a:avLst/>
                <a:gdLst>
                  <a:gd name="f0" fmla="val w"/>
                  <a:gd name="f1" fmla="val h"/>
                  <a:gd name="f2" fmla="val 0"/>
                  <a:gd name="f3" fmla="val 135"/>
                  <a:gd name="f4" fmla="val 215"/>
                  <a:gd name="f5" fmla="val 13"/>
                  <a:gd name="f6" fmla="val 212"/>
                  <a:gd name="f7" fmla="val 12"/>
                  <a:gd name="f8" fmla="val 204"/>
                  <a:gd name="f9" fmla="val 11"/>
                  <a:gd name="f10" fmla="val 195"/>
                  <a:gd name="f11" fmla="val 9"/>
                  <a:gd name="f12" fmla="val 188"/>
                  <a:gd name="f13" fmla="val 15"/>
                  <a:gd name="f14" fmla="val 189"/>
                  <a:gd name="f15" fmla="val 20"/>
                  <a:gd name="f16" fmla="val 190"/>
                  <a:gd name="f17" fmla="val 25"/>
                  <a:gd name="f18" fmla="val 30"/>
                  <a:gd name="f19" fmla="val 34"/>
                  <a:gd name="f20" fmla="val 37"/>
                  <a:gd name="f21" fmla="val 41"/>
                  <a:gd name="f22" fmla="val 185"/>
                  <a:gd name="f23" fmla="val 44"/>
                  <a:gd name="f24" fmla="val 182"/>
                  <a:gd name="f25" fmla="val 46"/>
                  <a:gd name="f26" fmla="val 179"/>
                  <a:gd name="f27" fmla="val 47"/>
                  <a:gd name="f28" fmla="val 177"/>
                  <a:gd name="f29" fmla="val 50"/>
                  <a:gd name="f30" fmla="val 170"/>
                  <a:gd name="f31" fmla="val 53"/>
                  <a:gd name="f32" fmla="val 159"/>
                  <a:gd name="f33" fmla="val 54"/>
                  <a:gd name="f34" fmla="val 158"/>
                  <a:gd name="f35" fmla="val 55"/>
                  <a:gd name="f36" fmla="val 156"/>
                  <a:gd name="f37" fmla="val 57"/>
                  <a:gd name="f38" fmla="val 153"/>
                  <a:gd name="f39" fmla="val 103"/>
                  <a:gd name="f40" fmla="val 19"/>
                  <a:gd name="f41" fmla="val 51"/>
                  <a:gd name="f42" fmla="val 8"/>
                  <a:gd name="f43" fmla="val 18"/>
                  <a:gd name="f44" fmla="val 26"/>
                  <a:gd name="f45" fmla="val 59"/>
                  <a:gd name="f46" fmla="val 58"/>
                  <a:gd name="f47" fmla="val 89"/>
                  <a:gd name="f48" fmla="val 61"/>
                  <a:gd name="f49" fmla="val 99"/>
                  <a:gd name="f50" fmla="val 65"/>
                  <a:gd name="f51" fmla="val 112"/>
                  <a:gd name="f52" fmla="val 68"/>
                  <a:gd name="f53" fmla="val 124"/>
                  <a:gd name="f54" fmla="val 71"/>
                  <a:gd name="f55" fmla="val 113"/>
                  <a:gd name="f56" fmla="val 74"/>
                  <a:gd name="f57" fmla="val 100"/>
                  <a:gd name="f58" fmla="val 79"/>
                  <a:gd name="f59" fmla="val 90"/>
                  <a:gd name="f60" fmla="val 60"/>
                  <a:gd name="f61" fmla="val 110"/>
                  <a:gd name="f62" fmla="val 118"/>
                  <a:gd name="f63" fmla="val 126"/>
                  <a:gd name="f64" fmla="val 116"/>
                  <a:gd name="f65" fmla="val 52"/>
                  <a:gd name="f66" fmla="val 98"/>
                  <a:gd name="f67" fmla="val 104"/>
                  <a:gd name="f68" fmla="val 73"/>
                  <a:gd name="f69" fmla="val 173"/>
                  <a:gd name="f70" fmla="val 184"/>
                  <a:gd name="f71" fmla="val 199"/>
                  <a:gd name="f72" fmla="val 205"/>
                  <a:gd name="f73" fmla="val 209"/>
                  <a:gd name="f74" fmla="val 45"/>
                  <a:gd name="f75" fmla="val 213"/>
                  <a:gd name="f76" fmla="val 28"/>
                  <a:gd name="f77" fmla="val 214"/>
                  <a:gd name="f78" fmla="*/ f0 1 135"/>
                  <a:gd name="f79" fmla="*/ f1 1 215"/>
                  <a:gd name="f80" fmla="val f2"/>
                  <a:gd name="f81" fmla="val f3"/>
                  <a:gd name="f82" fmla="val f4"/>
                  <a:gd name="f83" fmla="+- f82 0 f80"/>
                  <a:gd name="f84" fmla="+- f81 0 f80"/>
                  <a:gd name="f85" fmla="*/ f84 1 135"/>
                  <a:gd name="f86" fmla="*/ f83 1 21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35" h="215">
                    <a:moveTo>
                      <a:pt x="f5" y="f6"/>
                    </a:moveTo>
                    <a:cubicBezTo>
                      <a:pt x="f7" y="f8"/>
                      <a:pt x="f9" y="f10"/>
                      <a:pt x="f11" y="f12"/>
                    </a:cubicBezTo>
                    <a:cubicBezTo>
                      <a:pt x="f13" y="f14"/>
                      <a:pt x="f15" y="f16"/>
                      <a:pt x="f17" y="f16"/>
                    </a:cubicBezTo>
                    <a:cubicBezTo>
                      <a:pt x="f18" y="f16"/>
                      <a:pt x="f19" y="f14"/>
                      <a:pt x="f20" y="f12"/>
                    </a:cubicBezTo>
                    <a:cubicBezTo>
                      <a:pt x="f21" y="f22"/>
                      <a:pt x="f23" y="f24"/>
                      <a:pt x="f25" y="f26"/>
                    </a:cubicBezTo>
                    <a:cubicBezTo>
                      <a:pt x="f27" y="f28"/>
                      <a:pt x="f29" y="f30"/>
                      <a:pt x="f31" y="f32"/>
                    </a:cubicBezTo>
                    <a:cubicBezTo>
                      <a:pt x="f33" y="f34"/>
                      <a:pt x="f35" y="f36"/>
                      <a:pt x="f37" y="f38"/>
                    </a:cubicBezTo>
                    <a:cubicBezTo>
                      <a:pt x="f20" y="f39"/>
                      <a:pt x="f40" y="f41"/>
                      <a:pt x="f2" y="f2"/>
                    </a:cubicBezTo>
                    <a:cubicBezTo>
                      <a:pt x="f42" y="f2"/>
                      <a:pt x="f43" y="f2"/>
                      <a:pt x="f44" y="f2"/>
                    </a:cubicBezTo>
                    <a:cubicBezTo>
                      <a:pt x="f20" y="f18"/>
                      <a:pt x="f27" y="f45"/>
                      <a:pt x="f46" y="f47"/>
                    </a:cubicBezTo>
                    <a:cubicBezTo>
                      <a:pt x="f48" y="f49"/>
                      <a:pt x="f50" y="f51"/>
                      <a:pt x="f52" y="f53"/>
                    </a:cubicBezTo>
                    <a:cubicBezTo>
                      <a:pt x="f54" y="f55"/>
                      <a:pt x="f56" y="f57"/>
                      <a:pt x="f58" y="f59"/>
                    </a:cubicBezTo>
                    <a:cubicBezTo>
                      <a:pt x="f59" y="f60"/>
                      <a:pt x="f57" y="f18"/>
                      <a:pt x="f61" y="f2"/>
                    </a:cubicBezTo>
                    <a:cubicBezTo>
                      <a:pt x="f62" y="f2"/>
                      <a:pt x="f63" y="f2"/>
                      <a:pt x="f3" y="f2"/>
                    </a:cubicBezTo>
                    <a:cubicBezTo>
                      <a:pt x="f64" y="f65"/>
                      <a:pt x="f66" y="f67"/>
                      <a:pt x="f58" y="f36"/>
                    </a:cubicBezTo>
                    <a:cubicBezTo>
                      <a:pt x="f68" y="f69"/>
                      <a:pt x="f52" y="f70"/>
                      <a:pt x="f50" y="f16"/>
                    </a:cubicBezTo>
                    <a:cubicBezTo>
                      <a:pt x="f60" y="f71"/>
                      <a:pt x="f35" y="f72"/>
                      <a:pt x="f29" y="f73"/>
                    </a:cubicBezTo>
                    <a:cubicBezTo>
                      <a:pt x="f74" y="f75"/>
                      <a:pt x="f20" y="f4"/>
                      <a:pt x="f76" y="f4"/>
                    </a:cubicBezTo>
                    <a:cubicBezTo>
                      <a:pt x="f17" y="f4"/>
                      <a:pt x="f40" y="f77"/>
                      <a:pt x="f5" y="f6"/>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2" name="フリーフォーム 421"/>
              <p:cNvSpPr/>
              <p:nvPr/>
            </p:nvSpPr>
            <p:spPr>
              <a:xfrm>
                <a:off x="6462357" y="1575721"/>
                <a:ext cx="43562" cy="56875"/>
              </a:xfrm>
              <a:custGeom>
                <a:avLst/>
                <a:gdLst>
                  <a:gd name="f0" fmla="val w"/>
                  <a:gd name="f1" fmla="val h"/>
                  <a:gd name="f2" fmla="val 0"/>
                  <a:gd name="f3" fmla="val 122"/>
                  <a:gd name="f4" fmla="val 159"/>
                  <a:gd name="f5" fmla="val 111"/>
                  <a:gd name="f6" fmla="val 8"/>
                  <a:gd name="f7" fmla="val 110"/>
                  <a:gd name="f8" fmla="val 17"/>
                  <a:gd name="f9" fmla="val 109"/>
                  <a:gd name="f10" fmla="val 25"/>
                  <a:gd name="f11" fmla="val 106"/>
                  <a:gd name="f12" fmla="val 26"/>
                  <a:gd name="f13" fmla="val 117"/>
                  <a:gd name="f14" fmla="val 30"/>
                  <a:gd name="f15" fmla="val 125"/>
                  <a:gd name="f16" fmla="val 37"/>
                  <a:gd name="f17" fmla="val 130"/>
                  <a:gd name="f18" fmla="val 44"/>
                  <a:gd name="f19" fmla="val 135"/>
                  <a:gd name="f20" fmla="val 51"/>
                  <a:gd name="f21" fmla="val 137"/>
                  <a:gd name="f22" fmla="val 63"/>
                  <a:gd name="f23" fmla="val 75"/>
                  <a:gd name="f24" fmla="val 83"/>
                  <a:gd name="f25" fmla="val 136"/>
                  <a:gd name="f26" fmla="val 89"/>
                  <a:gd name="f27" fmla="val 131"/>
                  <a:gd name="f28" fmla="val 95"/>
                  <a:gd name="f29" fmla="val 126"/>
                  <a:gd name="f30" fmla="val 97"/>
                  <a:gd name="f31" fmla="val 120"/>
                  <a:gd name="f32" fmla="val 114"/>
                  <a:gd name="f33" fmla="val 108"/>
                  <a:gd name="f34" fmla="val 94"/>
                  <a:gd name="f35" fmla="val 104"/>
                  <a:gd name="f36" fmla="val 90"/>
                  <a:gd name="f37" fmla="val 100"/>
                  <a:gd name="f38" fmla="val 86"/>
                  <a:gd name="f39" fmla="val 98"/>
                  <a:gd name="f40" fmla="val 78"/>
                  <a:gd name="f41" fmla="val 64"/>
                  <a:gd name="f42" fmla="val 92"/>
                  <a:gd name="f43" fmla="val 46"/>
                  <a:gd name="f44" fmla="val 87"/>
                  <a:gd name="f45" fmla="val 33"/>
                  <a:gd name="f46" fmla="val 80"/>
                  <a:gd name="f47" fmla="val 19"/>
                  <a:gd name="f48" fmla="val 77"/>
                  <a:gd name="f49" fmla="val 13"/>
                  <a:gd name="f50" fmla="val 71"/>
                  <a:gd name="f51" fmla="val 9"/>
                  <a:gd name="f52" fmla="val 5"/>
                  <a:gd name="f53" fmla="val 57"/>
                  <a:gd name="f54" fmla="val 52"/>
                  <a:gd name="f55" fmla="val 38"/>
                  <a:gd name="f56" fmla="val 31"/>
                  <a:gd name="f57" fmla="val 11"/>
                  <a:gd name="f58" fmla="val 21"/>
                  <a:gd name="f59" fmla="val 15"/>
                  <a:gd name="f60" fmla="val 14"/>
                  <a:gd name="f61" fmla="val 7"/>
                  <a:gd name="f62" fmla="val 4"/>
                  <a:gd name="f63" fmla="val 3"/>
                  <a:gd name="f64" fmla="val 58"/>
                  <a:gd name="f65" fmla="val 70"/>
                  <a:gd name="f66" fmla="val 2"/>
                  <a:gd name="f67" fmla="val 116"/>
                  <a:gd name="f68" fmla="val 42"/>
                  <a:gd name="f69" fmla="val 45"/>
                  <a:gd name="f70" fmla="val 47"/>
                  <a:gd name="f71" fmla="val 91"/>
                  <a:gd name="f72" fmla="val 32"/>
                  <a:gd name="f73" fmla="val 27"/>
                  <a:gd name="f74" fmla="val 22"/>
                  <a:gd name="f75" fmla="val 60"/>
                  <a:gd name="f76" fmla="val 48"/>
                  <a:gd name="f77" fmla="val 40"/>
                  <a:gd name="f78" fmla="val 24"/>
                  <a:gd name="f79" fmla="val 34"/>
                  <a:gd name="f80" fmla="val 28"/>
                  <a:gd name="f81" fmla="val 35"/>
                  <a:gd name="f82" fmla="val 50"/>
                  <a:gd name="f83" fmla="val 53"/>
                  <a:gd name="f84" fmla="val 55"/>
                  <a:gd name="f85" fmla="val 59"/>
                  <a:gd name="f86" fmla="val 68"/>
                  <a:gd name="f87" fmla="val 93"/>
                  <a:gd name="f88" fmla="val 72"/>
                  <a:gd name="f89" fmla="val 76"/>
                  <a:gd name="f90" fmla="val 107"/>
                  <a:gd name="f91" fmla="val 112"/>
                  <a:gd name="f92" fmla="val 103"/>
                  <a:gd name="f93" fmla="val 121"/>
                  <a:gd name="f94" fmla="val 127"/>
                  <a:gd name="f95" fmla="val 145"/>
                  <a:gd name="f96" fmla="val 149"/>
                  <a:gd name="f97" fmla="val 153"/>
                  <a:gd name="f98" fmla="val 85"/>
                  <a:gd name="f99" fmla="val 158"/>
                  <a:gd name="f100" fmla="val 74"/>
                  <a:gd name="f101" fmla="val 156"/>
                  <a:gd name="f102" fmla="val 148"/>
                  <a:gd name="f103" fmla="val 10"/>
                  <a:gd name="f104" fmla="val 140"/>
                  <a:gd name="f105" fmla="*/ f0 1 122"/>
                  <a:gd name="f106" fmla="*/ f1 1 159"/>
                  <a:gd name="f107" fmla="val f2"/>
                  <a:gd name="f108" fmla="val f3"/>
                  <a:gd name="f109" fmla="val f4"/>
                  <a:gd name="f110" fmla="+- f109 0 f107"/>
                  <a:gd name="f111" fmla="+- f108 0 f107"/>
                  <a:gd name="f112" fmla="*/ f111 1 122"/>
                  <a:gd name="f113" fmla="*/ f110 1 159"/>
                  <a:gd name="f114" fmla="*/ f107 1 f112"/>
                  <a:gd name="f115" fmla="*/ f108 1 f112"/>
                  <a:gd name="f116" fmla="*/ f107 1 f113"/>
                  <a:gd name="f117" fmla="*/ f109 1 f113"/>
                  <a:gd name="f118" fmla="*/ f114 f105 1"/>
                  <a:gd name="f119" fmla="*/ f115 f105 1"/>
                  <a:gd name="f120" fmla="*/ f117 f106 1"/>
                  <a:gd name="f121" fmla="*/ f116 f106 1"/>
                </a:gdLst>
                <a:ahLst/>
                <a:cxnLst>
                  <a:cxn ang="3cd4">
                    <a:pos x="hc" y="t"/>
                  </a:cxn>
                  <a:cxn ang="0">
                    <a:pos x="r" y="vc"/>
                  </a:cxn>
                  <a:cxn ang="cd4">
                    <a:pos x="hc" y="b"/>
                  </a:cxn>
                  <a:cxn ang="cd2">
                    <a:pos x="l" y="vc"/>
                  </a:cxn>
                </a:cxnLst>
                <a:rect l="f118" t="f121" r="f119" b="f120"/>
                <a:pathLst>
                  <a:path w="122" h="159">
                    <a:moveTo>
                      <a:pt x="f2" y="f5"/>
                    </a:moveTo>
                    <a:cubicBezTo>
                      <a:pt x="f6" y="f7"/>
                      <a:pt x="f8" y="f9"/>
                      <a:pt x="f10" y="f11"/>
                    </a:cubicBezTo>
                    <a:cubicBezTo>
                      <a:pt x="f12" y="f13"/>
                      <a:pt x="f14" y="f15"/>
                      <a:pt x="f16" y="f17"/>
                    </a:cubicBezTo>
                    <a:cubicBezTo>
                      <a:pt x="f18" y="f19"/>
                      <a:pt x="f20" y="f21"/>
                      <a:pt x="f22" y="f21"/>
                    </a:cubicBezTo>
                    <a:cubicBezTo>
                      <a:pt x="f23" y="f21"/>
                      <a:pt x="f24" y="f25"/>
                      <a:pt x="f26" y="f27"/>
                    </a:cubicBezTo>
                    <a:cubicBezTo>
                      <a:pt x="f28" y="f29"/>
                      <a:pt x="f30" y="f31"/>
                      <a:pt x="f30" y="f32"/>
                    </a:cubicBezTo>
                    <a:cubicBezTo>
                      <a:pt x="f30" y="f33"/>
                      <a:pt x="f34" y="f35"/>
                      <a:pt x="f36" y="f37"/>
                    </a:cubicBezTo>
                    <a:cubicBezTo>
                      <a:pt x="f38" y="f39"/>
                      <a:pt x="f40" y="f34"/>
                      <a:pt x="f41" y="f42"/>
                    </a:cubicBezTo>
                    <a:cubicBezTo>
                      <a:pt x="f43" y="f44"/>
                      <a:pt x="f45" y="f24"/>
                      <a:pt x="f12" y="f46"/>
                    </a:cubicBezTo>
                    <a:cubicBezTo>
                      <a:pt x="f47" y="f48"/>
                      <a:pt x="f49" y="f50"/>
                      <a:pt x="f51" y="f41"/>
                    </a:cubicBezTo>
                    <a:cubicBezTo>
                      <a:pt x="f52" y="f53"/>
                      <a:pt x="f52" y="f54"/>
                      <a:pt x="f52" y="f18"/>
                    </a:cubicBezTo>
                    <a:cubicBezTo>
                      <a:pt x="f52" y="f55"/>
                      <a:pt x="f52" y="f56"/>
                      <a:pt x="f6" y="f12"/>
                    </a:cubicBezTo>
                    <a:cubicBezTo>
                      <a:pt x="f57" y="f58"/>
                      <a:pt x="f59" y="f60"/>
                      <a:pt x="f58" y="f57"/>
                    </a:cubicBezTo>
                    <a:cubicBezTo>
                      <a:pt x="f10" y="f61"/>
                      <a:pt x="f14" y="f52"/>
                      <a:pt x="f16" y="f62"/>
                    </a:cubicBezTo>
                    <a:cubicBezTo>
                      <a:pt x="f18" y="f63"/>
                      <a:pt x="f20" y="f2"/>
                      <a:pt x="f64" y="f2"/>
                    </a:cubicBezTo>
                    <a:cubicBezTo>
                      <a:pt x="f65" y="f2"/>
                      <a:pt x="f46" y="f66"/>
                      <a:pt x="f36" y="f52"/>
                    </a:cubicBezTo>
                    <a:cubicBezTo>
                      <a:pt x="f37" y="f6"/>
                      <a:pt x="f35" y="f49"/>
                      <a:pt x="f9" y="f47"/>
                    </a:cubicBezTo>
                    <a:cubicBezTo>
                      <a:pt x="f32" y="f10"/>
                      <a:pt x="f67" y="f45"/>
                      <a:pt x="f13" y="f68"/>
                    </a:cubicBezTo>
                    <a:cubicBezTo>
                      <a:pt x="f7" y="f18"/>
                      <a:pt x="f37" y="f69"/>
                      <a:pt x="f42" y="f70"/>
                    </a:cubicBezTo>
                    <a:cubicBezTo>
                      <a:pt x="f71" y="f55"/>
                      <a:pt x="f26" y="f72"/>
                      <a:pt x="f24" y="f73"/>
                    </a:cubicBezTo>
                    <a:cubicBezTo>
                      <a:pt x="f48" y="f74"/>
                      <a:pt x="f65" y="f58"/>
                      <a:pt x="f75" y="f58"/>
                    </a:cubicBezTo>
                    <a:cubicBezTo>
                      <a:pt x="f76" y="f58"/>
                      <a:pt x="f77" y="f78"/>
                      <a:pt x="f16" y="f73"/>
                    </a:cubicBezTo>
                    <a:cubicBezTo>
                      <a:pt x="f79" y="f14"/>
                      <a:pt x="f80" y="f81"/>
                      <a:pt x="f80" y="f77"/>
                    </a:cubicBezTo>
                    <a:cubicBezTo>
                      <a:pt x="f80" y="f18"/>
                      <a:pt x="f80" y="f76"/>
                      <a:pt x="f56" y="f82"/>
                    </a:cubicBezTo>
                    <a:cubicBezTo>
                      <a:pt x="f45" y="f83"/>
                      <a:pt x="f16" y="f84"/>
                      <a:pt x="f77" y="f64"/>
                    </a:cubicBezTo>
                    <a:cubicBezTo>
                      <a:pt x="f18" y="f85"/>
                      <a:pt x="f20" y="f75"/>
                      <a:pt x="f22" y="f41"/>
                    </a:cubicBezTo>
                    <a:cubicBezTo>
                      <a:pt x="f46" y="f86"/>
                      <a:pt x="f87" y="f88"/>
                      <a:pt x="f37" y="f89"/>
                    </a:cubicBezTo>
                    <a:cubicBezTo>
                      <a:pt x="f90" y="f46"/>
                      <a:pt x="f91" y="f24"/>
                      <a:pt x="f13" y="f36"/>
                    </a:cubicBezTo>
                    <a:cubicBezTo>
                      <a:pt x="f3" y="f30"/>
                      <a:pt x="f3" y="f92"/>
                      <a:pt x="f3" y="f91"/>
                    </a:cubicBezTo>
                    <a:cubicBezTo>
                      <a:pt x="f3" y="f93"/>
                      <a:pt x="f31" y="f94"/>
                      <a:pt x="f67" y="f25"/>
                    </a:cubicBezTo>
                    <a:cubicBezTo>
                      <a:pt x="f91" y="f95"/>
                      <a:pt x="f92" y="f96"/>
                      <a:pt x="f34" y="f97"/>
                    </a:cubicBezTo>
                    <a:cubicBezTo>
                      <a:pt x="f98" y="f99"/>
                      <a:pt x="f100" y="f4"/>
                      <a:pt x="f22" y="f4"/>
                    </a:cubicBezTo>
                    <a:cubicBezTo>
                      <a:pt x="f18" y="f4"/>
                      <a:pt x="f80" y="f101"/>
                      <a:pt x="f47" y="f102"/>
                    </a:cubicBezTo>
                    <a:cubicBezTo>
                      <a:pt x="f103" y="f104"/>
                      <a:pt x="f62" y="f15"/>
                      <a:pt x="f2" y="f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3" name="フリーフォーム 422"/>
              <p:cNvSpPr/>
              <p:nvPr/>
            </p:nvSpPr>
            <p:spPr>
              <a:xfrm>
                <a:off x="6510235" y="1558439"/>
                <a:ext cx="25557" cy="74880"/>
              </a:xfrm>
              <a:custGeom>
                <a:avLst/>
                <a:gdLst>
                  <a:gd name="f0" fmla="val 180"/>
                  <a:gd name="f1" fmla="val w"/>
                  <a:gd name="f2" fmla="val h"/>
                  <a:gd name="f3" fmla="val 0"/>
                  <a:gd name="f4" fmla="val 72"/>
                  <a:gd name="f5" fmla="val 209"/>
                  <a:gd name="f6" fmla="val 68"/>
                  <a:gd name="f7" fmla="val 183"/>
                  <a:gd name="f8" fmla="val 70"/>
                  <a:gd name="f9" fmla="val 191"/>
                  <a:gd name="f10" fmla="val 71"/>
                  <a:gd name="f11" fmla="val 199"/>
                  <a:gd name="f12" fmla="val 207"/>
                  <a:gd name="f13" fmla="val 65"/>
                  <a:gd name="f14" fmla="val 208"/>
                  <a:gd name="f15" fmla="val 58"/>
                  <a:gd name="f16" fmla="val 53"/>
                  <a:gd name="f17" fmla="val 44"/>
                  <a:gd name="f18" fmla="val 37"/>
                  <a:gd name="f19" fmla="val 32"/>
                  <a:gd name="f20" fmla="val 204"/>
                  <a:gd name="f21" fmla="val 27"/>
                  <a:gd name="f22" fmla="val 200"/>
                  <a:gd name="f23" fmla="val 24"/>
                  <a:gd name="f24" fmla="val 196"/>
                  <a:gd name="f25" fmla="val 21"/>
                  <a:gd name="f26" fmla="val 18"/>
                  <a:gd name="f27" fmla="val 186"/>
                  <a:gd name="f28" fmla="val 178"/>
                  <a:gd name="f29" fmla="val 161"/>
                  <a:gd name="f30" fmla="val 132"/>
                  <a:gd name="f31" fmla="val 103"/>
                  <a:gd name="f32" fmla="val 12"/>
                  <a:gd name="f33" fmla="val 6"/>
                  <a:gd name="f34" fmla="val 67"/>
                  <a:gd name="f35" fmla="val 60"/>
                  <a:gd name="f36" fmla="val 40"/>
                  <a:gd name="f37" fmla="val 17"/>
                  <a:gd name="f38" fmla="val 26"/>
                  <a:gd name="f39" fmla="val 9"/>
                  <a:gd name="f40" fmla="val 35"/>
                  <a:gd name="f41" fmla="val 5"/>
                  <a:gd name="f42" fmla="val 52"/>
                  <a:gd name="f43" fmla="val 133"/>
                  <a:gd name="f44" fmla="val 163"/>
                  <a:gd name="f45" fmla="val 170"/>
                  <a:gd name="f46" fmla="val 176"/>
                  <a:gd name="f47" fmla="val 45"/>
                  <a:gd name="f48" fmla="val 46"/>
                  <a:gd name="f49" fmla="val 47"/>
                  <a:gd name="f50" fmla="val 181"/>
                  <a:gd name="f51" fmla="val 48"/>
                  <a:gd name="f52" fmla="val 182"/>
                  <a:gd name="f53" fmla="val 49"/>
                  <a:gd name="f54" fmla="val 54"/>
                  <a:gd name="f55" fmla="val 184"/>
                  <a:gd name="f56" fmla="val 62"/>
                  <a:gd name="f57" fmla="*/ f1 1 72"/>
                  <a:gd name="f58" fmla="*/ f2 1 209"/>
                  <a:gd name="f59" fmla="val f3"/>
                  <a:gd name="f60" fmla="val f4"/>
                  <a:gd name="f61" fmla="val f5"/>
                  <a:gd name="f62" fmla="+- f61 0 f59"/>
                  <a:gd name="f63" fmla="+- f60 0 f59"/>
                  <a:gd name="f64" fmla="*/ f63 1 72"/>
                  <a:gd name="f65" fmla="*/ f62 1 20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72" h="209">
                    <a:moveTo>
                      <a:pt x="f6" y="f7"/>
                    </a:moveTo>
                    <a:cubicBezTo>
                      <a:pt x="f8" y="f9"/>
                      <a:pt x="f10" y="f11"/>
                      <a:pt x="f4" y="f12"/>
                    </a:cubicBezTo>
                    <a:cubicBezTo>
                      <a:pt x="f13" y="f14"/>
                      <a:pt x="f15" y="f5"/>
                      <a:pt x="f16" y="f5"/>
                    </a:cubicBezTo>
                    <a:cubicBezTo>
                      <a:pt x="f17" y="f5"/>
                      <a:pt x="f18" y="f14"/>
                      <a:pt x="f19" y="f20"/>
                    </a:cubicBezTo>
                    <a:cubicBezTo>
                      <a:pt x="f21" y="f22"/>
                      <a:pt x="f23" y="f24"/>
                      <a:pt x="f25" y="f9"/>
                    </a:cubicBezTo>
                    <a:cubicBezTo>
                      <a:pt x="f26" y="f27"/>
                      <a:pt x="f26" y="f28"/>
                      <a:pt x="f26" y="f29"/>
                    </a:cubicBezTo>
                    <a:cubicBezTo>
                      <a:pt x="f26" y="f30"/>
                      <a:pt x="f26" y="f31"/>
                      <a:pt x="f26" y="f4"/>
                    </a:cubicBezTo>
                    <a:cubicBezTo>
                      <a:pt x="f32" y="f4"/>
                      <a:pt x="f33" y="f4"/>
                      <a:pt x="f3" y="f4"/>
                    </a:cubicBezTo>
                    <a:cubicBezTo>
                      <a:pt x="f3" y="f34"/>
                      <a:pt x="f3" y="f35"/>
                      <a:pt x="f3" y="f16"/>
                    </a:cubicBezTo>
                    <a:cubicBezTo>
                      <a:pt x="f33" y="f16"/>
                      <a:pt x="f32" y="f16"/>
                      <a:pt x="f26" y="f16"/>
                    </a:cubicBezTo>
                    <a:cubicBezTo>
                      <a:pt x="f26" y="f36"/>
                      <a:pt x="f26" y="f21"/>
                      <a:pt x="f26" y="f37"/>
                    </a:cubicBezTo>
                    <a:cubicBezTo>
                      <a:pt x="f38" y="f39"/>
                      <a:pt x="f40" y="f41"/>
                      <a:pt x="f17" y="f3"/>
                    </a:cubicBezTo>
                    <a:cubicBezTo>
                      <a:pt x="f17" y="f26"/>
                      <a:pt x="f17" y="f40"/>
                      <a:pt x="f17" y="f16"/>
                    </a:cubicBezTo>
                    <a:cubicBezTo>
                      <a:pt x="f42" y="f16"/>
                      <a:pt x="f35" y="f16"/>
                      <a:pt x="f6" y="f16"/>
                    </a:cubicBezTo>
                    <a:cubicBezTo>
                      <a:pt x="f6" y="f35"/>
                      <a:pt x="f6" y="f34"/>
                      <a:pt x="f6" y="f4"/>
                    </a:cubicBezTo>
                    <a:cubicBezTo>
                      <a:pt x="f35" y="f4"/>
                      <a:pt x="f42" y="f4"/>
                      <a:pt x="f17" y="f4"/>
                    </a:cubicBezTo>
                    <a:cubicBezTo>
                      <a:pt x="f17" y="f31"/>
                      <a:pt x="f17" y="f43"/>
                      <a:pt x="f17" y="f44"/>
                    </a:cubicBezTo>
                    <a:cubicBezTo>
                      <a:pt x="f17" y="f45"/>
                      <a:pt x="f17" y="f46"/>
                      <a:pt x="f47" y="f28"/>
                    </a:cubicBezTo>
                    <a:cubicBezTo>
                      <a:pt x="f48" y="f0"/>
                      <a:pt x="f49" y="f50"/>
                      <a:pt x="f51" y="f52"/>
                    </a:cubicBezTo>
                    <a:cubicBezTo>
                      <a:pt x="f53" y="f7"/>
                      <a:pt x="f54" y="f55"/>
                      <a:pt x="f15" y="f55"/>
                    </a:cubicBezTo>
                    <a:cubicBezTo>
                      <a:pt x="f56" y="f55"/>
                      <a:pt x="f13" y="f55"/>
                      <a:pt x="f6" y="f7"/>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4" name="フリーフォーム 423"/>
              <p:cNvSpPr/>
              <p:nvPr/>
            </p:nvSpPr>
            <p:spPr>
              <a:xfrm>
                <a:off x="6541919" y="1575721"/>
                <a:ext cx="48600" cy="56875"/>
              </a:xfrm>
              <a:custGeom>
                <a:avLst/>
                <a:gdLst>
                  <a:gd name="f0" fmla="val w"/>
                  <a:gd name="f1" fmla="val h"/>
                  <a:gd name="f2" fmla="val 0"/>
                  <a:gd name="f3" fmla="val 136"/>
                  <a:gd name="f4" fmla="val 159"/>
                  <a:gd name="f5" fmla="val 110"/>
                  <a:gd name="f6" fmla="val 106"/>
                  <a:gd name="f7" fmla="val 118"/>
                  <a:gd name="f8" fmla="val 109"/>
                  <a:gd name="f9" fmla="val 126"/>
                  <a:gd name="f10" fmla="val 135"/>
                  <a:gd name="f11" fmla="val 111"/>
                  <a:gd name="f12" fmla="val 131"/>
                  <a:gd name="f13" fmla="val 125"/>
                  <a:gd name="f14" fmla="val 123"/>
                  <a:gd name="f15" fmla="val 137"/>
                  <a:gd name="f16" fmla="val 112"/>
                  <a:gd name="f17" fmla="val 148"/>
                  <a:gd name="f18" fmla="val 101"/>
                  <a:gd name="f19" fmla="val 87"/>
                  <a:gd name="f20" fmla="val 70"/>
                  <a:gd name="f21" fmla="val 48"/>
                  <a:gd name="f22" fmla="val 32"/>
                  <a:gd name="f23" fmla="val 152"/>
                  <a:gd name="f24" fmla="val 19"/>
                  <a:gd name="f25" fmla="val 139"/>
                  <a:gd name="f26" fmla="val 6"/>
                  <a:gd name="f27" fmla="val 105"/>
                  <a:gd name="f28" fmla="val 83"/>
                  <a:gd name="f29" fmla="val 55"/>
                  <a:gd name="f30" fmla="val 35"/>
                  <a:gd name="f31" fmla="val 21"/>
                  <a:gd name="f32" fmla="val 7"/>
                  <a:gd name="f33" fmla="val 47"/>
                  <a:gd name="f34" fmla="val 68"/>
                  <a:gd name="f35" fmla="val 89"/>
                  <a:gd name="f36" fmla="val 104"/>
                  <a:gd name="f37" fmla="val 117"/>
                  <a:gd name="f38" fmla="val 130"/>
                  <a:gd name="f39" fmla="val 36"/>
                  <a:gd name="f40" fmla="val 54"/>
                  <a:gd name="f41" fmla="val 80"/>
                  <a:gd name="f42" fmla="val 81"/>
                  <a:gd name="f43" fmla="val 86"/>
                  <a:gd name="f44" fmla="val 99"/>
                  <a:gd name="f45" fmla="val 61"/>
                  <a:gd name="f46" fmla="val 26"/>
                  <a:gd name="f47" fmla="val 103"/>
                  <a:gd name="f48" fmla="val 31"/>
                  <a:gd name="f49" fmla="val 116"/>
                  <a:gd name="f50" fmla="val 39"/>
                  <a:gd name="f51" fmla="val 134"/>
                  <a:gd name="f52" fmla="val 58"/>
                  <a:gd name="f53" fmla="val 79"/>
                  <a:gd name="f54" fmla="val 93"/>
                  <a:gd name="f55" fmla="val 65"/>
                  <a:gd name="f56" fmla="val 52"/>
                  <a:gd name="f57" fmla="val 42"/>
                  <a:gd name="f58" fmla="val 100"/>
                  <a:gd name="f59" fmla="val 37"/>
                  <a:gd name="f60" fmla="val 92"/>
                  <a:gd name="f61" fmla="val 27"/>
                  <a:gd name="f62" fmla="val 33"/>
                  <a:gd name="f63" fmla="val 40"/>
                  <a:gd name="f64" fmla="*/ f0 1 136"/>
                  <a:gd name="f65" fmla="*/ f1 1 159"/>
                  <a:gd name="f66" fmla="val f2"/>
                  <a:gd name="f67" fmla="val f3"/>
                  <a:gd name="f68" fmla="val f4"/>
                  <a:gd name="f69" fmla="+- f68 0 f66"/>
                  <a:gd name="f70" fmla="+- f67 0 f66"/>
                  <a:gd name="f71" fmla="*/ f70 1 136"/>
                  <a:gd name="f72" fmla="*/ f69 1 159"/>
                  <a:gd name="f73" fmla="*/ f66 1 f71"/>
                  <a:gd name="f74" fmla="*/ f67 1 f71"/>
                  <a:gd name="f75" fmla="*/ f66 1 f72"/>
                  <a:gd name="f76" fmla="*/ f68 1 f72"/>
                  <a:gd name="f77" fmla="*/ f73 f64 1"/>
                  <a:gd name="f78" fmla="*/ f74 f64 1"/>
                  <a:gd name="f79" fmla="*/ f76 f65 1"/>
                  <a:gd name="f80" fmla="*/ f75 f65 1"/>
                </a:gdLst>
                <a:ahLst/>
                <a:cxnLst>
                  <a:cxn ang="3cd4">
                    <a:pos x="hc" y="t"/>
                  </a:cxn>
                  <a:cxn ang="0">
                    <a:pos x="r" y="vc"/>
                  </a:cxn>
                  <a:cxn ang="cd4">
                    <a:pos x="hc" y="b"/>
                  </a:cxn>
                  <a:cxn ang="cd2">
                    <a:pos x="l" y="vc"/>
                  </a:cxn>
                </a:cxnLst>
                <a:rect l="f77" t="f80" r="f78" b="f79"/>
                <a:pathLst>
                  <a:path w="136" h="159">
                    <a:moveTo>
                      <a:pt x="f5" y="f6"/>
                    </a:moveTo>
                    <a:cubicBezTo>
                      <a:pt x="f7" y="f8"/>
                      <a:pt x="f9" y="f5"/>
                      <a:pt x="f10" y="f11"/>
                    </a:cubicBezTo>
                    <a:cubicBezTo>
                      <a:pt x="f12" y="f13"/>
                      <a:pt x="f14" y="f15"/>
                      <a:pt x="f16" y="f17"/>
                    </a:cubicBezTo>
                    <a:cubicBezTo>
                      <a:pt x="f18" y="f4"/>
                      <a:pt x="f19" y="f4"/>
                      <a:pt x="f20" y="f4"/>
                    </a:cubicBezTo>
                    <a:cubicBezTo>
                      <a:pt x="f21" y="f4"/>
                      <a:pt x="f22" y="f23"/>
                      <a:pt x="f24" y="f25"/>
                    </a:cubicBezTo>
                    <a:cubicBezTo>
                      <a:pt x="f26" y="f9"/>
                      <a:pt x="f2" y="f27"/>
                      <a:pt x="f2" y="f28"/>
                    </a:cubicBezTo>
                    <a:cubicBezTo>
                      <a:pt x="f2" y="f29"/>
                      <a:pt x="f26" y="f30"/>
                      <a:pt x="f24" y="f31"/>
                    </a:cubicBezTo>
                    <a:cubicBezTo>
                      <a:pt x="f22" y="f32"/>
                      <a:pt x="f33" y="f2"/>
                      <a:pt x="f34" y="f2"/>
                    </a:cubicBezTo>
                    <a:cubicBezTo>
                      <a:pt x="f35" y="f2"/>
                      <a:pt x="f36" y="f26"/>
                      <a:pt x="f37" y="f31"/>
                    </a:cubicBezTo>
                    <a:cubicBezTo>
                      <a:pt x="f38" y="f39"/>
                      <a:pt x="f3" y="f40"/>
                      <a:pt x="f3" y="f41"/>
                    </a:cubicBezTo>
                    <a:cubicBezTo>
                      <a:pt x="f3" y="f42"/>
                      <a:pt x="f3" y="f28"/>
                      <a:pt x="f3" y="f43"/>
                    </a:cubicBezTo>
                    <a:cubicBezTo>
                      <a:pt x="f44" y="f43"/>
                      <a:pt x="f45" y="f43"/>
                      <a:pt x="f46" y="f43"/>
                    </a:cubicBezTo>
                    <a:cubicBezTo>
                      <a:pt x="f46" y="f47"/>
                      <a:pt x="f48" y="f49"/>
                      <a:pt x="f50" y="f13"/>
                    </a:cubicBezTo>
                    <a:cubicBezTo>
                      <a:pt x="f33" y="f51"/>
                      <a:pt x="f52" y="f15"/>
                      <a:pt x="f20" y="f15"/>
                    </a:cubicBezTo>
                    <a:cubicBezTo>
                      <a:pt x="f53" y="f15"/>
                      <a:pt x="f19" y="f3"/>
                      <a:pt x="f54" y="f12"/>
                    </a:cubicBezTo>
                    <a:cubicBezTo>
                      <a:pt x="f44" y="f9"/>
                      <a:pt x="f27" y="f7"/>
                      <a:pt x="f5" y="f6"/>
                    </a:cubicBezTo>
                    <a:close/>
                    <a:moveTo>
                      <a:pt x="f46" y="f55"/>
                    </a:moveTo>
                    <a:cubicBezTo>
                      <a:pt x="f40" y="f55"/>
                      <a:pt x="f42" y="f55"/>
                      <a:pt x="f5" y="f55"/>
                    </a:cubicBezTo>
                    <a:cubicBezTo>
                      <a:pt x="f8" y="f56"/>
                      <a:pt x="f27" y="f57"/>
                      <a:pt x="f58" y="f59"/>
                    </a:cubicBezTo>
                    <a:cubicBezTo>
                      <a:pt x="f60" y="f61"/>
                      <a:pt x="f42" y="f31"/>
                      <a:pt x="f34" y="f31"/>
                    </a:cubicBezTo>
                    <a:cubicBezTo>
                      <a:pt x="f52" y="f31"/>
                      <a:pt x="f33" y="f46"/>
                      <a:pt x="f50" y="f62"/>
                    </a:cubicBezTo>
                    <a:cubicBezTo>
                      <a:pt x="f48" y="f63"/>
                      <a:pt x="f61" y="f56"/>
                      <a:pt x="f46" y="f55"/>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sp>
            <p:nvSpPr>
              <p:cNvPr id="425" name="フリーフォーム 424"/>
              <p:cNvSpPr/>
              <p:nvPr/>
            </p:nvSpPr>
            <p:spPr>
              <a:xfrm>
                <a:off x="6602041" y="1575721"/>
                <a:ext cx="71277" cy="56162"/>
              </a:xfrm>
              <a:custGeom>
                <a:avLst/>
                <a:gdLst>
                  <a:gd name="f0" fmla="val w"/>
                  <a:gd name="f1" fmla="val h"/>
                  <a:gd name="f2" fmla="val 0"/>
                  <a:gd name="f3" fmla="val 199"/>
                  <a:gd name="f4" fmla="val 157"/>
                  <a:gd name="f5" fmla="val 105"/>
                  <a:gd name="f6" fmla="val 54"/>
                  <a:gd name="f7" fmla="val 4"/>
                  <a:gd name="f8" fmla="val 7"/>
                  <a:gd name="f9" fmla="val 15"/>
                  <a:gd name="f10" fmla="val 22"/>
                  <a:gd name="f11" fmla="val 9"/>
                  <a:gd name="f12" fmla="val 18"/>
                  <a:gd name="f13" fmla="val 25"/>
                  <a:gd name="f14" fmla="val 26"/>
                  <a:gd name="f15" fmla="val 33"/>
                  <a:gd name="f16" fmla="val 11"/>
                  <a:gd name="f17" fmla="val 40"/>
                  <a:gd name="f18" fmla="val 6"/>
                  <a:gd name="f19" fmla="val 47"/>
                  <a:gd name="f20" fmla="val 1"/>
                  <a:gd name="f21" fmla="val 58"/>
                  <a:gd name="f22" fmla="val 67"/>
                  <a:gd name="f23" fmla="val 78"/>
                  <a:gd name="f24" fmla="val 87"/>
                  <a:gd name="f25" fmla="val 2"/>
                  <a:gd name="f26" fmla="val 93"/>
                  <a:gd name="f27" fmla="val 99"/>
                  <a:gd name="f28" fmla="val 10"/>
                  <a:gd name="f29" fmla="val 106"/>
                  <a:gd name="f30" fmla="val 109"/>
                  <a:gd name="f31" fmla="val 27"/>
                  <a:gd name="f32" fmla="val 120"/>
                  <a:gd name="f33" fmla="val 8"/>
                  <a:gd name="f34" fmla="val 135"/>
                  <a:gd name="f35" fmla="val 155"/>
                  <a:gd name="f36" fmla="val 169"/>
                  <a:gd name="f37" fmla="val 181"/>
                  <a:gd name="f38" fmla="val 5"/>
                  <a:gd name="f39" fmla="val 188"/>
                  <a:gd name="f40" fmla="val 12"/>
                  <a:gd name="f41" fmla="val 195"/>
                  <a:gd name="f42" fmla="val 19"/>
                  <a:gd name="f43" fmla="val 34"/>
                  <a:gd name="f44" fmla="val 52"/>
                  <a:gd name="f45" fmla="val 86"/>
                  <a:gd name="f46" fmla="val 122"/>
                  <a:gd name="f47" fmla="val 191"/>
                  <a:gd name="f48" fmla="val 184"/>
                  <a:gd name="f49" fmla="val 175"/>
                  <a:gd name="f50" fmla="val 125"/>
                  <a:gd name="f51" fmla="val 92"/>
                  <a:gd name="f52" fmla="val 60"/>
                  <a:gd name="f53" fmla="val 50"/>
                  <a:gd name="f54" fmla="val 173"/>
                  <a:gd name="f55" fmla="val 41"/>
                  <a:gd name="f56" fmla="val 172"/>
                  <a:gd name="f57" fmla="val 38"/>
                  <a:gd name="f58" fmla="val 171"/>
                  <a:gd name="f59" fmla="val 35"/>
                  <a:gd name="f60" fmla="val 168"/>
                  <a:gd name="f61" fmla="val 30"/>
                  <a:gd name="f62" fmla="val 163"/>
                  <a:gd name="f63" fmla="val 158"/>
                  <a:gd name="f64" fmla="val 24"/>
                  <a:gd name="f65" fmla="val 149"/>
                  <a:gd name="f66" fmla="val 138"/>
                  <a:gd name="f67" fmla="val 130"/>
                  <a:gd name="f68" fmla="val 123"/>
                  <a:gd name="f69" fmla="val 116"/>
                  <a:gd name="f70" fmla="val 39"/>
                  <a:gd name="f71" fmla="val 112"/>
                  <a:gd name="f72" fmla="val 97"/>
                  <a:gd name="f73" fmla="val 126"/>
                  <a:gd name="f74" fmla="val 104"/>
                  <a:gd name="f75" fmla="val 96"/>
                  <a:gd name="f76" fmla="val 124"/>
                  <a:gd name="f77" fmla="val 91"/>
                  <a:gd name="f78" fmla="val 45"/>
                  <a:gd name="f79" fmla="val 85"/>
                  <a:gd name="f80" fmla="val 37"/>
                  <a:gd name="f81" fmla="val 81"/>
                  <a:gd name="f82" fmla="val 31"/>
                  <a:gd name="f83" fmla="val 77"/>
                  <a:gd name="f84" fmla="val 70"/>
                  <a:gd name="f85" fmla="val 61"/>
                  <a:gd name="f86" fmla="val 42"/>
                  <a:gd name="f87" fmla="val 29"/>
                  <a:gd name="f88" fmla="val 32"/>
                  <a:gd name="f89" fmla="val 28"/>
                  <a:gd name="f90" fmla="val 63"/>
                  <a:gd name="f91" fmla="val 17"/>
                  <a:gd name="f92" fmla="*/ f0 1 199"/>
                  <a:gd name="f93" fmla="*/ f1 1 157"/>
                  <a:gd name="f94" fmla="val f2"/>
                  <a:gd name="f95" fmla="val f3"/>
                  <a:gd name="f96" fmla="val f4"/>
                  <a:gd name="f97" fmla="+- f96 0 f94"/>
                  <a:gd name="f98" fmla="+- f95 0 f94"/>
                  <a:gd name="f99" fmla="*/ f98 1 199"/>
                  <a:gd name="f100" fmla="*/ f97 1 157"/>
                  <a:gd name="f101" fmla="*/ f94 1 f99"/>
                  <a:gd name="f102" fmla="*/ f95 1 f99"/>
                  <a:gd name="f103" fmla="*/ f94 1 f100"/>
                  <a:gd name="f104" fmla="*/ f96 1 f100"/>
                  <a:gd name="f105" fmla="*/ f101 f92 1"/>
                  <a:gd name="f106" fmla="*/ f102 f92 1"/>
                  <a:gd name="f107" fmla="*/ f104 f93 1"/>
                  <a:gd name="f108" fmla="*/ f103 f93 1"/>
                </a:gdLst>
                <a:ahLst/>
                <a:cxnLst>
                  <a:cxn ang="3cd4">
                    <a:pos x="hc" y="t"/>
                  </a:cxn>
                  <a:cxn ang="0">
                    <a:pos x="r" y="vc"/>
                  </a:cxn>
                  <a:cxn ang="cd4">
                    <a:pos x="hc" y="b"/>
                  </a:cxn>
                  <a:cxn ang="cd2">
                    <a:pos x="l" y="vc"/>
                  </a:cxn>
                </a:cxnLst>
                <a:rect l="f105" t="f108" r="f106" b="f107"/>
                <a:pathLst>
                  <a:path w="199" h="157">
                    <a:moveTo>
                      <a:pt x="f2" y="f4"/>
                    </a:moveTo>
                    <a:cubicBezTo>
                      <a:pt x="f2" y="f5"/>
                      <a:pt x="f2" y="f6"/>
                      <a:pt x="f2" y="f7"/>
                    </a:cubicBezTo>
                    <a:cubicBezTo>
                      <a:pt x="f8" y="f7"/>
                      <a:pt x="f9" y="f7"/>
                      <a:pt x="f10" y="f7"/>
                    </a:cubicBezTo>
                    <a:cubicBezTo>
                      <a:pt x="f10" y="f11"/>
                      <a:pt x="f10" y="f12"/>
                      <a:pt x="f10" y="f13"/>
                    </a:cubicBezTo>
                    <a:cubicBezTo>
                      <a:pt x="f14" y="f12"/>
                      <a:pt x="f15" y="f16"/>
                      <a:pt x="f17" y="f18"/>
                    </a:cubicBezTo>
                    <a:cubicBezTo>
                      <a:pt x="f19" y="f20"/>
                      <a:pt x="f21" y="f2"/>
                      <a:pt x="f22" y="f2"/>
                    </a:cubicBezTo>
                    <a:cubicBezTo>
                      <a:pt x="f23" y="f2"/>
                      <a:pt x="f24" y="f25"/>
                      <a:pt x="f26" y="f18"/>
                    </a:cubicBezTo>
                    <a:cubicBezTo>
                      <a:pt x="f27" y="f28"/>
                      <a:pt x="f29" y="f12"/>
                      <a:pt x="f30" y="f31"/>
                    </a:cubicBezTo>
                    <a:cubicBezTo>
                      <a:pt x="f32" y="f33"/>
                      <a:pt x="f34" y="f2"/>
                      <a:pt x="f35" y="f2"/>
                    </a:cubicBezTo>
                    <a:cubicBezTo>
                      <a:pt x="f36" y="f2"/>
                      <a:pt x="f37" y="f38"/>
                      <a:pt x="f39" y="f40"/>
                    </a:cubicBezTo>
                    <a:cubicBezTo>
                      <a:pt x="f41" y="f42"/>
                      <a:pt x="f3" y="f43"/>
                      <a:pt x="f3" y="f44"/>
                    </a:cubicBezTo>
                    <a:cubicBezTo>
                      <a:pt x="f3" y="f45"/>
                      <a:pt x="f3" y="f46"/>
                      <a:pt x="f3" y="f4"/>
                    </a:cubicBezTo>
                    <a:cubicBezTo>
                      <a:pt x="f47" y="f4"/>
                      <a:pt x="f48" y="f4"/>
                      <a:pt x="f49" y="f4"/>
                    </a:cubicBezTo>
                    <a:cubicBezTo>
                      <a:pt x="f49" y="f50"/>
                      <a:pt x="f49" y="f51"/>
                      <a:pt x="f49" y="f52"/>
                    </a:cubicBezTo>
                    <a:cubicBezTo>
                      <a:pt x="f49" y="f53"/>
                      <a:pt x="f54" y="f55"/>
                      <a:pt x="f56" y="f57"/>
                    </a:cubicBezTo>
                    <a:cubicBezTo>
                      <a:pt x="f58" y="f59"/>
                      <a:pt x="f60" y="f61"/>
                      <a:pt x="f62" y="f31"/>
                    </a:cubicBezTo>
                    <a:cubicBezTo>
                      <a:pt x="f63" y="f64"/>
                      <a:pt x="f35" y="f10"/>
                      <a:pt x="f65" y="f10"/>
                    </a:cubicBezTo>
                    <a:cubicBezTo>
                      <a:pt x="f66" y="f10"/>
                      <a:pt x="f67" y="f31"/>
                      <a:pt x="f68" y="f15"/>
                    </a:cubicBezTo>
                    <a:cubicBezTo>
                      <a:pt x="f69" y="f70"/>
                      <a:pt x="f71" y="f44"/>
                      <a:pt x="f71" y="f22"/>
                    </a:cubicBezTo>
                    <a:cubicBezTo>
                      <a:pt x="f71" y="f72"/>
                      <a:pt x="f71" y="f73"/>
                      <a:pt x="f71" y="f4"/>
                    </a:cubicBezTo>
                    <a:cubicBezTo>
                      <a:pt x="f74" y="f4"/>
                      <a:pt x="f75" y="f4"/>
                      <a:pt x="f24" y="f4"/>
                    </a:cubicBezTo>
                    <a:cubicBezTo>
                      <a:pt x="f24" y="f76"/>
                      <a:pt x="f24" y="f77"/>
                      <a:pt x="f24" y="f21"/>
                    </a:cubicBezTo>
                    <a:cubicBezTo>
                      <a:pt x="f24" y="f78"/>
                      <a:pt x="f79" y="f80"/>
                      <a:pt x="f81" y="f82"/>
                    </a:cubicBezTo>
                    <a:cubicBezTo>
                      <a:pt x="f83" y="f13"/>
                      <a:pt x="f84" y="f10"/>
                      <a:pt x="f85" y="f10"/>
                    </a:cubicBezTo>
                    <a:cubicBezTo>
                      <a:pt x="f6" y="f10"/>
                      <a:pt x="f19" y="f13"/>
                      <a:pt x="f86" y="f31"/>
                    </a:cubicBezTo>
                    <a:cubicBezTo>
                      <a:pt x="f80" y="f87"/>
                      <a:pt x="f88" y="f57"/>
                      <a:pt x="f89" y="f78"/>
                    </a:cubicBezTo>
                    <a:cubicBezTo>
                      <a:pt x="f64" y="f44"/>
                      <a:pt x="f14" y="f90"/>
                      <a:pt x="f14" y="f23"/>
                    </a:cubicBezTo>
                    <a:cubicBezTo>
                      <a:pt x="f14" y="f74"/>
                      <a:pt x="f14" y="f67"/>
                      <a:pt x="f14" y="f4"/>
                    </a:cubicBezTo>
                    <a:cubicBezTo>
                      <a:pt x="f91" y="f4"/>
                      <a:pt x="f33" y="f4"/>
                      <a:pt x="f2" y="f4"/>
                    </a:cubicBezTo>
                    <a:close/>
                  </a:path>
                </a:pathLst>
              </a:custGeom>
              <a:solidFill>
                <a:srgbClr val="000000"/>
              </a:solidFill>
              <a:ln>
                <a:noFill/>
                <a:prstDash val="solid"/>
              </a:ln>
            </p:spPr>
            <p:txBody>
              <a:bodyPr vert="horz" wrap="square" lIns="90004" tIns="44997" rIns="90004" bIns="44997" anchor="ctr" anchorCtr="1" compatLnSpc="0"/>
              <a:lstStyle/>
              <a:p>
                <a:pPr defTabSz="829452" fontAlgn="auto" hangingPunct="0">
                  <a:spcBef>
                    <a:spcPts val="0"/>
                  </a:spcBef>
                  <a:spcAft>
                    <a:spcPts val="0"/>
                  </a:spcAft>
                  <a:defRPr sz="1800" b="0" i="0" u="none" strike="noStrike" kern="0" cap="none" spc="0" baseline="0">
                    <a:solidFill>
                      <a:srgbClr val="000000"/>
                    </a:solidFill>
                    <a:uFillTx/>
                  </a:defRPr>
                </a:pPr>
                <a:endParaRPr lang="de-DE" sz="1600">
                  <a:solidFill>
                    <a:srgbClr val="000000"/>
                  </a:solidFill>
                  <a:latin typeface="Arial" pitchFamily="18"/>
                  <a:ea typeface="Andale Sans UI" pitchFamily="2"/>
                  <a:cs typeface="Tahoma" pitchFamily="2"/>
                </a:endParaRPr>
              </a:p>
            </p:txBody>
          </p:sp>
        </p:grpSp>
      </p:grpSp>
      <p:sp>
        <p:nvSpPr>
          <p:cNvPr id="429" name="左カーブ矢印 428"/>
          <p:cNvSpPr/>
          <p:nvPr/>
        </p:nvSpPr>
        <p:spPr bwMode="auto">
          <a:xfrm>
            <a:off x="8111690" y="2156003"/>
            <a:ext cx="648072" cy="1492817"/>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endParaRPr>
          </a:p>
        </p:txBody>
      </p:sp>
      <p:sp>
        <p:nvSpPr>
          <p:cNvPr id="430" name="テキスト ボックス 429"/>
          <p:cNvSpPr txBox="1"/>
          <p:nvPr/>
        </p:nvSpPr>
        <p:spPr>
          <a:xfrm>
            <a:off x="6836175" y="2647148"/>
            <a:ext cx="1830950" cy="461665"/>
          </a:xfrm>
          <a:prstGeom prst="rect">
            <a:avLst/>
          </a:prstGeom>
          <a:noFill/>
        </p:spPr>
        <p:txBody>
          <a:bodyPr wrap="none" rtlCol="0">
            <a:spAutoFit/>
          </a:bodyPr>
          <a:lstStyle/>
          <a:p>
            <a:r>
              <a:rPr kumimoji="1" lang="en-US" altLang="ja-JP" sz="2400" dirty="0" smtClean="0"/>
              <a:t>linearization</a:t>
            </a:r>
            <a:endParaRPr kumimoji="1" lang="ja-JP" altLang="en-US" sz="2400" dirty="0"/>
          </a:p>
        </p:txBody>
      </p:sp>
      <p:sp>
        <p:nvSpPr>
          <p:cNvPr id="433" name="フッター プレースホルダー 432"/>
          <p:cNvSpPr>
            <a:spLocks noGrp="1"/>
          </p:cNvSpPr>
          <p:nvPr>
            <p:ph type="ftr" sz="quarter" idx="11"/>
          </p:nvPr>
        </p:nvSpPr>
        <p:spPr/>
        <p:txBody>
          <a:bodyPr/>
          <a:lstStyle/>
          <a:p>
            <a:pPr>
              <a:defRPr/>
            </a:pPr>
            <a:r>
              <a:rPr lang="en-US" altLang="ja-JP" smtClean="0"/>
              <a:t>LCWS12(Sep.24) Shin MICHIZONO</a:t>
            </a:r>
            <a:endParaRPr lang="en-US" altLang="ja-JP"/>
          </a:p>
        </p:txBody>
      </p:sp>
      <p:sp>
        <p:nvSpPr>
          <p:cNvPr id="434" name="スライド番号プレースホルダー 433"/>
          <p:cNvSpPr>
            <a:spLocks noGrp="1"/>
          </p:cNvSpPr>
          <p:nvPr>
            <p:ph type="sldNum" sz="quarter" idx="12"/>
          </p:nvPr>
        </p:nvSpPr>
        <p:spPr/>
        <p:txBody>
          <a:bodyPr/>
          <a:lstStyle/>
          <a:p>
            <a:pPr>
              <a:defRPr/>
            </a:pPr>
            <a:fld id="{8AD8A2D9-9D5D-4472-A856-F3CE58295A65}" type="slidenum">
              <a:rPr lang="en-US" altLang="ja-JP" smtClean="0"/>
              <a:pPr>
                <a:defRPr/>
              </a:pPr>
              <a:t>14</a:t>
            </a:fld>
            <a:endParaRPr lang="en-US" altLang="ja-JP"/>
          </a:p>
        </p:txBody>
      </p:sp>
      <p:sp>
        <p:nvSpPr>
          <p:cNvPr id="426" name="正方形/長方形 425"/>
          <p:cNvSpPr/>
          <p:nvPr/>
        </p:nvSpPr>
        <p:spPr>
          <a:xfrm>
            <a:off x="1432902" y="606909"/>
            <a:ext cx="3377848" cy="369332"/>
          </a:xfrm>
          <a:prstGeom prst="rect">
            <a:avLst/>
          </a:prstGeom>
        </p:spPr>
        <p:txBody>
          <a:bodyPr wrap="none">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de-DE" altLang="ja-JP" i="1" dirty="0">
                <a:solidFill>
                  <a:srgbClr val="FF0000"/>
                </a:solidFill>
                <a:latin typeface="Arial" pitchFamily="18"/>
                <a:ea typeface="Andale Sans UI" pitchFamily="2"/>
                <a:cs typeface="Tahoma" pitchFamily="2"/>
              </a:rPr>
              <a:t>Correction inside digital system</a:t>
            </a:r>
            <a:endParaRPr lang="de-DE" altLang="ja-JP" i="1" dirty="0">
              <a:solidFill>
                <a:srgbClr val="FF0000"/>
              </a:solidFill>
              <a:latin typeface="Arial" pitchFamily="18"/>
              <a:ea typeface="Andale Sans UI" pitchFamily="2"/>
              <a:cs typeface="Tahoma" pitchFamily="2"/>
            </a:endParaRPr>
          </a:p>
        </p:txBody>
      </p:sp>
    </p:spTree>
    <p:extLst>
      <p:ext uri="{BB962C8B-B14F-4D97-AF65-F5344CB8AC3E}">
        <p14:creationId xmlns:p14="http://schemas.microsoft.com/office/powerpoint/2010/main" val="3680157285"/>
      </p:ext>
    </p:extLst>
  </p:cSld>
  <p:clrMapOvr>
    <a:masterClrMapping/>
  </p:clrMapOvr>
  <mc:AlternateContent xmlns:mc="http://schemas.openxmlformats.org/markup-compatibility/2006">
    <mc:Choice xmlns:p14="http://schemas.microsoft.com/office/powerpoint/2010/main" Requires="p14">
      <p:transition spd="slow" p14:dur="2000" advTm="80908"/>
    </mc:Choice>
    <mc:Fallback>
      <p:transition spd="slow" advTm="8090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6551" y="1004905"/>
            <a:ext cx="8653605" cy="524860"/>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The results of linearization achieved during last high beam current studies at FLASH (RF station for accelerating modules ACC67 – 10 MW klystron) (red characteristics).</a:t>
            </a:r>
          </a:p>
        </p:txBody>
      </p:sp>
      <p:sp>
        <p:nvSpPr>
          <p:cNvPr id="3" name="タイトル 2"/>
          <p:cNvSpPr txBox="1">
            <a:spLocks noGrp="1"/>
          </p:cNvSpPr>
          <p:nvPr>
            <p:ph type="title" idx="4294967295"/>
          </p:nvPr>
        </p:nvSpPr>
        <p:spPr>
          <a:xfrm>
            <a:off x="294218" y="-1956"/>
            <a:ext cx="8685937" cy="622644"/>
          </a:xfrm>
        </p:spPr>
        <p:txBody>
          <a:bodyPr/>
          <a:lstStyle/>
          <a:p>
            <a:pPr lvl="0">
              <a:buNone/>
            </a:pPr>
            <a:r>
              <a:rPr lang="en-US" altLang="ja-JP" sz="2400" dirty="0"/>
              <a:t>Linearization results</a:t>
            </a:r>
          </a:p>
        </p:txBody>
      </p:sp>
      <p:pic>
        <p:nvPicPr>
          <p:cNvPr id="4" name="図 3"/>
          <p:cNvPicPr>
            <a:picLocks noChangeAspect="1"/>
          </p:cNvPicPr>
          <p:nvPr/>
        </p:nvPicPr>
        <p:blipFill>
          <a:blip r:embed="rId3">
            <a:lum/>
            <a:alphaModFix/>
          </a:blip>
          <a:srcRect l="5507" r="6749"/>
          <a:stretch>
            <a:fillRect/>
          </a:stretch>
        </p:blipFill>
        <p:spPr>
          <a:xfrm>
            <a:off x="1" y="1759643"/>
            <a:ext cx="4245164" cy="3629015"/>
          </a:xfrm>
          <a:prstGeom prst="rect">
            <a:avLst/>
          </a:prstGeom>
          <a:noFill/>
          <a:ln>
            <a:noFill/>
          </a:ln>
        </p:spPr>
      </p:pic>
      <p:pic>
        <p:nvPicPr>
          <p:cNvPr id="5" name="図 4"/>
          <p:cNvPicPr>
            <a:picLocks noChangeAspect="1"/>
          </p:cNvPicPr>
          <p:nvPr/>
        </p:nvPicPr>
        <p:blipFill>
          <a:blip r:embed="rId4">
            <a:lum/>
            <a:alphaModFix/>
          </a:blip>
          <a:srcRect l="2133" r="6749"/>
          <a:stretch>
            <a:fillRect/>
          </a:stretch>
        </p:blipFill>
        <p:spPr>
          <a:xfrm>
            <a:off x="4571716" y="1759643"/>
            <a:ext cx="4408440" cy="3629015"/>
          </a:xfrm>
          <a:prstGeom prst="rect">
            <a:avLst/>
          </a:prstGeom>
          <a:noFill/>
          <a:ln>
            <a:noFill/>
          </a:ln>
        </p:spPr>
      </p:pic>
      <p:sp>
        <p:nvSpPr>
          <p:cNvPr id="6" name="テキスト ボックス 5"/>
          <p:cNvSpPr txBox="1"/>
          <p:nvPr/>
        </p:nvSpPr>
        <p:spPr>
          <a:xfrm>
            <a:off x="326551" y="5551950"/>
            <a:ext cx="8653605" cy="1188503"/>
          </a:xfrm>
          <a:prstGeom prst="rect">
            <a:avLst/>
          </a:prstGeom>
          <a:noFill/>
          <a:ln>
            <a:noFill/>
          </a:ln>
        </p:spPr>
        <p:txBody>
          <a:bodyPr vert="horz" wrap="square" lIns="81643" tIns="40817" rIns="81643" bIns="40817" anchor="t" anchorCtr="0" compatLnSpc="0">
            <a:spAutoFit/>
          </a:bodyPr>
          <a:lstStyle/>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Proposed and implemented method allowed for klystron behavior linearization. Although some system weak points can be recognize (eq. poor phase detection for low signal levels) amplitude and phase characteristic correction can be considered as satisfactory.</a:t>
            </a:r>
          </a:p>
          <a:p>
            <a:pPr defTabSz="829452" fontAlgn="auto" hangingPunct="0">
              <a:spcBef>
                <a:spcPts val="0"/>
              </a:spcBef>
              <a:spcAft>
                <a:spcPts val="0"/>
              </a:spcAft>
              <a:defRPr sz="1800" b="0" i="0" u="none" strike="noStrike" kern="0" cap="none" spc="0" baseline="0">
                <a:solidFill>
                  <a:srgbClr val="000000"/>
                </a:solidFill>
                <a:uFillTx/>
              </a:defRPr>
            </a:pPr>
            <a:r>
              <a:rPr lang="en-US" sz="1500">
                <a:solidFill>
                  <a:srgbClr val="000000"/>
                </a:solidFill>
                <a:latin typeface="Arial" pitchFamily="18"/>
                <a:ea typeface="Andale Sans UI" pitchFamily="2"/>
                <a:cs typeface="Tahoma" pitchFamily="2"/>
              </a:rPr>
              <a:t>The main benefit of constant gain maintenance can be clearly noticed especially for operation with wide working point range (eq. high feedback gain control).</a:t>
            </a:r>
          </a:p>
        </p:txBody>
      </p:sp>
      <p:sp>
        <p:nvSpPr>
          <p:cNvPr id="7" name="フッター プレースホルダー 6"/>
          <p:cNvSpPr>
            <a:spLocks noGrp="1"/>
          </p:cNvSpPr>
          <p:nvPr>
            <p:ph type="ftr" sz="quarter" idx="11"/>
          </p:nvPr>
        </p:nvSpPr>
        <p:spPr/>
        <p:txBody>
          <a:bodyPr/>
          <a:lstStyle/>
          <a:p>
            <a:pPr>
              <a:defRPr/>
            </a:pPr>
            <a:r>
              <a:rPr lang="en-US" altLang="ja-JP" smtClean="0"/>
              <a:t>LCWS12(Sep.24) Shin MICHIZONO</a:t>
            </a:r>
            <a:endParaRPr lang="en-US" altLang="ja-JP"/>
          </a:p>
        </p:txBody>
      </p:sp>
      <p:sp>
        <p:nvSpPr>
          <p:cNvPr id="8" name="スライド番号プレースホルダー 7"/>
          <p:cNvSpPr>
            <a:spLocks noGrp="1"/>
          </p:cNvSpPr>
          <p:nvPr>
            <p:ph type="sldNum" sz="quarter" idx="12"/>
          </p:nvPr>
        </p:nvSpPr>
        <p:spPr/>
        <p:txBody>
          <a:bodyPr/>
          <a:lstStyle/>
          <a:p>
            <a:pPr>
              <a:defRPr/>
            </a:pPr>
            <a:fld id="{8AD8A2D9-9D5D-4472-A856-F3CE58295A65}" type="slidenum">
              <a:rPr lang="en-US" altLang="ja-JP" smtClean="0"/>
              <a:pPr>
                <a:defRPr/>
              </a:pPr>
              <a:t>15</a:t>
            </a:fld>
            <a:endParaRPr lang="en-US" altLang="ja-JP"/>
          </a:p>
        </p:txBody>
      </p:sp>
    </p:spTree>
    <p:extLst>
      <p:ext uri="{BB962C8B-B14F-4D97-AF65-F5344CB8AC3E}">
        <p14:creationId xmlns:p14="http://schemas.microsoft.com/office/powerpoint/2010/main" val="2473364516"/>
      </p:ext>
    </p:extLst>
  </p:cSld>
  <p:clrMapOvr>
    <a:masterClrMapping/>
  </p:clrMapOvr>
  <mc:AlternateContent xmlns:mc="http://schemas.openxmlformats.org/markup-compatibility/2006">
    <mc:Choice xmlns:p14="http://schemas.microsoft.com/office/powerpoint/2010/main" Requires="p14">
      <p:transition spd="slow" p14:dur="2000" advTm="40407"/>
    </mc:Choice>
    <mc:Fallback>
      <p:transition spd="slow" advTm="40407"/>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16</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p>
          <a:p>
            <a:pPr eaLnBrk="1" hangingPunct="1"/>
            <a:r>
              <a:rPr lang="en-US" altLang="ja-JP" sz="2400" dirty="0" smtClean="0"/>
              <a:t>III. Study plan</a:t>
            </a:r>
          </a:p>
          <a:p>
            <a:pPr eaLnBrk="1" hangingPunct="1"/>
            <a:r>
              <a:rPr lang="en-US" altLang="ja-JP" sz="2400" dirty="0" smtClean="0"/>
              <a:t>IV. Study results</a:t>
            </a:r>
          </a:p>
          <a:p>
            <a:pPr eaLnBrk="1" hangingPunct="1">
              <a:buFont typeface="Wingdings" pitchFamily="2" charset="2"/>
              <a:buChar char="l"/>
            </a:pPr>
            <a:r>
              <a:rPr lang="en-US" altLang="ja-JP" sz="2400" dirty="0" smtClean="0"/>
              <a:t> Gradient study for near </a:t>
            </a:r>
            <a:r>
              <a:rPr lang="en-US" altLang="ja-JP" sz="2400" dirty="0"/>
              <a:t>quench limit operation</a:t>
            </a:r>
          </a:p>
          <a:p>
            <a:pPr eaLnBrk="1" hangingPunct="1">
              <a:buFont typeface="Wingdings" pitchFamily="2" charset="2"/>
              <a:buChar char="l"/>
            </a:pPr>
            <a:r>
              <a:rPr lang="en-US" altLang="ja-JP" sz="2400" dirty="0"/>
              <a:t> Klystron output linearization</a:t>
            </a:r>
            <a:endParaRPr lang="en-US" altLang="ja-JP" sz="2400" dirty="0">
              <a:solidFill>
                <a:srgbClr val="FF0000"/>
              </a:solidFill>
            </a:endParaRPr>
          </a:p>
          <a:p>
            <a:pPr eaLnBrk="1" hangingPunct="1">
              <a:buFont typeface="Wingdings" pitchFamily="2" charset="2"/>
              <a:buChar char="l"/>
            </a:pPr>
            <a:r>
              <a:rPr lang="en-US" altLang="ja-JP" sz="2400" dirty="0">
                <a:solidFill>
                  <a:srgbClr val="FF0000"/>
                </a:solidFill>
              </a:rPr>
              <a:t> RF operation near klystron </a:t>
            </a:r>
            <a:r>
              <a:rPr lang="en-US" altLang="ja-JP" sz="2400" dirty="0" smtClean="0">
                <a:solidFill>
                  <a:srgbClr val="FF0000"/>
                </a:solidFill>
              </a:rPr>
              <a:t>saturation</a:t>
            </a:r>
            <a:endParaRPr lang="en-US" altLang="ja-JP" sz="2400" dirty="0" smtClean="0">
              <a:solidFill>
                <a:schemeClr val="bg1">
                  <a:lumMod val="65000"/>
                </a:schemeClr>
              </a:solidFill>
            </a:endParaRPr>
          </a:p>
          <a:p>
            <a:pPr eaLnBrk="1" hangingPunct="1"/>
            <a:r>
              <a:rPr lang="en-US" altLang="ja-JP" sz="2400" dirty="0" smtClean="0">
                <a:solidFill>
                  <a:schemeClr val="bg1">
                    <a:lumMod val="65000"/>
                  </a:schemeClr>
                </a:solidFill>
              </a:rPr>
              <a:t>V. Summary and future </a:t>
            </a:r>
            <a:r>
              <a:rPr lang="en-US" altLang="ja-JP" sz="2400" dirty="0">
                <a:solidFill>
                  <a:schemeClr val="bg1">
                    <a:lumMod val="65000"/>
                  </a:schemeClr>
                </a:solidFill>
              </a:rPr>
              <a:t>plan</a:t>
            </a:r>
          </a:p>
        </p:txBody>
      </p:sp>
    </p:spTree>
    <p:extLst>
      <p:ext uri="{BB962C8B-B14F-4D97-AF65-F5344CB8AC3E}">
        <p14:creationId xmlns:p14="http://schemas.microsoft.com/office/powerpoint/2010/main" val="1706525606"/>
      </p:ext>
    </p:extLst>
  </p:cSld>
  <p:clrMapOvr>
    <a:masterClrMapping/>
  </p:clrMapOvr>
  <p:transition advTm="6135"/>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p:txBody>
          <a:bodyPr/>
          <a:lstStyle/>
          <a:p>
            <a:endParaRPr lang="ja-JP" altLang="en-US" smtClean="0"/>
          </a:p>
        </p:txBody>
      </p:sp>
      <p:sp>
        <p:nvSpPr>
          <p:cNvPr id="3075" name="サブタイトル 2"/>
          <p:cNvSpPr>
            <a:spLocks noGrp="1"/>
          </p:cNvSpPr>
          <p:nvPr>
            <p:ph type="subTitle" idx="1"/>
          </p:nvPr>
        </p:nvSpPr>
        <p:spPr/>
        <p:txBody>
          <a:bodyPr/>
          <a:lstStyle/>
          <a:p>
            <a:endParaRPr lang="ja-JP" altLang="en-US" smtClean="0"/>
          </a:p>
        </p:txBody>
      </p:sp>
      <p:sp>
        <p:nvSpPr>
          <p:cNvPr id="3076" name="フッター プレースホルダー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5" name="スライド番号プレースホルダー 4"/>
          <p:cNvSpPr>
            <a:spLocks noGrp="1"/>
          </p:cNvSpPr>
          <p:nvPr>
            <p:ph type="sldNum" sz="quarter" idx="12"/>
          </p:nvPr>
        </p:nvSpPr>
        <p:spPr/>
        <p:txBody>
          <a:bodyPr/>
          <a:lstStyle/>
          <a:p>
            <a:pPr>
              <a:defRPr/>
            </a:pPr>
            <a:fld id="{01127E64-5C1E-4BC4-AA91-8D19F21D764C}" type="slidenum">
              <a:rPr lang="en-US" altLang="ja-JP" smtClean="0"/>
              <a:pPr>
                <a:defRPr/>
              </a:pPr>
              <a:t>17</a:t>
            </a:fld>
            <a:endParaRPr lang="en-US" altLang="ja-JP"/>
          </a:p>
        </p:txBody>
      </p:sp>
      <p:pic>
        <p:nvPicPr>
          <p:cNvPr id="30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333375"/>
            <a:ext cx="8382000" cy="620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3552321"/>
      </p:ext>
    </p:extLst>
  </p:cSld>
  <p:clrMapOvr>
    <a:masterClrMapping/>
  </p:clrMapOvr>
  <mc:AlternateContent xmlns:mc="http://schemas.openxmlformats.org/markup-compatibility/2006">
    <mc:Choice xmlns:p14="http://schemas.microsoft.com/office/powerpoint/2010/main" Requires="p14">
      <p:transition spd="slow" p14:dur="2000" advTm="65282"/>
    </mc:Choice>
    <mc:Fallback>
      <p:transition spd="slow" advTm="65282"/>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5955618E-712B-4D17-9CB3-A58F900D883D}" type="slidenum">
              <a:rPr lang="ja-JP" altLang="en-US" sz="1400" smtClean="0">
                <a:latin typeface="Times New Roman" pitchFamily="18" charset="0"/>
                <a:ea typeface="Arial Unicode MS" pitchFamily="50" charset="-128"/>
                <a:cs typeface="Arial Unicode MS" pitchFamily="50" charset="-128"/>
              </a:rPr>
              <a:pPr eaLnBrk="1" hangingPunct="1"/>
              <a:t>18</a:t>
            </a:fld>
            <a:endParaRPr lang="en-US" altLang="ja-JP" sz="1400" smtClean="0">
              <a:latin typeface="Times New Roman" pitchFamily="18" charset="0"/>
              <a:ea typeface="Arial Unicode MS" pitchFamily="50" charset="-128"/>
              <a:cs typeface="Arial Unicode MS" pitchFamily="50" charset="-128"/>
            </a:endParaRPr>
          </a:p>
        </p:txBody>
      </p:sp>
      <p:sp>
        <p:nvSpPr>
          <p:cNvPr id="4099" name="Text Box 3"/>
          <p:cNvSpPr txBox="1">
            <a:spLocks noChangeArrowheads="1"/>
          </p:cNvSpPr>
          <p:nvPr/>
        </p:nvSpPr>
        <p:spPr bwMode="auto">
          <a:xfrm>
            <a:off x="827088" y="0"/>
            <a:ext cx="736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3600" b="1"/>
              <a:t>Preparation for saturation study</a:t>
            </a:r>
          </a:p>
        </p:txBody>
      </p:sp>
      <p:sp>
        <p:nvSpPr>
          <p:cNvPr id="4100"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en-US"/>
          </a:p>
        </p:txBody>
      </p:sp>
      <p:sp>
        <p:nvSpPr>
          <p:cNvPr id="4101" name="フッター プレースホルダー 1"/>
          <p:cNvSpPr>
            <a:spLocks noGrp="1"/>
          </p:cNvSpPr>
          <p:nvPr>
            <p:ph type="ftr" sz="quarter" idx="11"/>
          </p:nvPr>
        </p:nvSpPr>
        <p:spPr>
          <a:xfrm>
            <a:off x="5292725" y="6524625"/>
            <a:ext cx="3706813" cy="288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pic>
        <p:nvPicPr>
          <p:cNvPr id="4102" name="図 37"/>
          <p:cNvPicPr>
            <a:picLocks noChangeAspect="1" noChangeArrowheads="1"/>
          </p:cNvPicPr>
          <p:nvPr/>
        </p:nvPicPr>
        <p:blipFill>
          <a:blip r:embed="rId4">
            <a:extLst>
              <a:ext uri="{28A0092B-C50C-407E-A947-70E740481C1C}">
                <a14:useLocalDpi xmlns:a14="http://schemas.microsoft.com/office/drawing/2010/main" val="0"/>
              </a:ext>
            </a:extLst>
          </a:blip>
          <a:srcRect t="53511" r="50000" b="19160"/>
          <a:stretch>
            <a:fillRect/>
          </a:stretch>
        </p:blipFill>
        <p:spPr bwMode="auto">
          <a:xfrm>
            <a:off x="123825" y="4292600"/>
            <a:ext cx="338455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図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4332288"/>
            <a:ext cx="3611562"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04" name="直線コネクタ 39"/>
          <p:cNvCxnSpPr>
            <a:cxnSpLocks noChangeShapeType="1"/>
          </p:cNvCxnSpPr>
          <p:nvPr/>
        </p:nvCxnSpPr>
        <p:spPr bwMode="auto">
          <a:xfrm>
            <a:off x="5326063" y="4637088"/>
            <a:ext cx="224631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05" name="直線コネクタ 40"/>
          <p:cNvCxnSpPr>
            <a:cxnSpLocks noChangeShapeType="1"/>
          </p:cNvCxnSpPr>
          <p:nvPr/>
        </p:nvCxnSpPr>
        <p:spPr bwMode="auto">
          <a:xfrm>
            <a:off x="5326063" y="4852988"/>
            <a:ext cx="224631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106" name="テキスト ボックス 41"/>
          <p:cNvSpPr txBox="1">
            <a:spLocks noChangeArrowheads="1"/>
          </p:cNvSpPr>
          <p:nvPr/>
        </p:nvSpPr>
        <p:spPr bwMode="auto">
          <a:xfrm>
            <a:off x="6783388" y="4630738"/>
            <a:ext cx="1036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-0.3dB</a:t>
            </a:r>
            <a:endParaRPr lang="ja-JP" altLang="en-US" sz="1800"/>
          </a:p>
        </p:txBody>
      </p:sp>
      <p:cxnSp>
        <p:nvCxnSpPr>
          <p:cNvPr id="4107" name="直線矢印コネクタ 42"/>
          <p:cNvCxnSpPr>
            <a:cxnSpLocks noChangeShapeType="1"/>
          </p:cNvCxnSpPr>
          <p:nvPr/>
        </p:nvCxnSpPr>
        <p:spPr bwMode="auto">
          <a:xfrm>
            <a:off x="5724128" y="5531507"/>
            <a:ext cx="1177925"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108" name="テキスト ボックス 43"/>
          <p:cNvSpPr txBox="1">
            <a:spLocks noChangeArrowheads="1"/>
          </p:cNvSpPr>
          <p:nvPr/>
        </p:nvSpPr>
        <p:spPr bwMode="auto">
          <a:xfrm>
            <a:off x="5549900" y="5186363"/>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4109" name="テキスト ボックス 44"/>
          <p:cNvSpPr txBox="1">
            <a:spLocks noChangeArrowheads="1"/>
          </p:cNvSpPr>
          <p:nvPr/>
        </p:nvSpPr>
        <p:spPr bwMode="auto">
          <a:xfrm>
            <a:off x="187325" y="836613"/>
            <a:ext cx="945515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buFont typeface="Wingdings" pitchFamily="2" charset="2"/>
              <a:buChar char="l"/>
            </a:pPr>
            <a:r>
              <a:rPr lang="en-US" altLang="ja-JP" sz="1800"/>
              <a:t>We adjust filling time (550 us or 590 us) to have a flat rf output at 5.2 mA (800 us).</a:t>
            </a:r>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endParaRPr lang="en-US" altLang="ja-JP" sz="1800"/>
          </a:p>
          <a:p>
            <a:pPr eaLnBrk="1" hangingPunct="1">
              <a:buFont typeface="Wingdings" pitchFamily="2" charset="2"/>
              <a:buChar char="l"/>
            </a:pPr>
            <a:r>
              <a:rPr lang="en-US" altLang="ja-JP" sz="1800"/>
              <a:t>We decrease HV of the klystron to operate near saturation.</a:t>
            </a:r>
          </a:p>
          <a:p>
            <a:pPr eaLnBrk="1" hangingPunct="1">
              <a:buFont typeface="Wingdings" pitchFamily="2" charset="2"/>
              <a:buChar char="l"/>
            </a:pPr>
            <a:r>
              <a:rPr lang="en-US" altLang="ja-JP" sz="1800"/>
              <a:t>ILC specification requires to operate -0.22dB (-5%) from saturation.</a:t>
            </a:r>
          </a:p>
          <a:p>
            <a:pPr eaLnBrk="1" hangingPunct="1">
              <a:buFont typeface="Wingdings" pitchFamily="2" charset="2"/>
              <a:buChar char="l"/>
            </a:pPr>
            <a:r>
              <a:rPr lang="en-US" altLang="ja-JP" sz="1800"/>
              <a:t>Artificial step is introduced to confirm the saturation point during rf pulse</a:t>
            </a:r>
            <a:endParaRPr lang="ja-JP" altLang="en-US" sz="1800"/>
          </a:p>
        </p:txBody>
      </p:sp>
      <p:pic>
        <p:nvPicPr>
          <p:cNvPr id="4110" name="図 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7463" y="1376363"/>
            <a:ext cx="286702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図 49"/>
          <p:cNvPicPr>
            <a:picLocks noChangeAspect="1" noChangeArrowheads="1"/>
          </p:cNvPicPr>
          <p:nvPr/>
        </p:nvPicPr>
        <p:blipFill>
          <a:blip r:embed="rId7">
            <a:extLst>
              <a:ext uri="{28A0092B-C50C-407E-A947-70E740481C1C}">
                <a14:useLocalDpi xmlns:a14="http://schemas.microsoft.com/office/drawing/2010/main" val="0"/>
              </a:ext>
            </a:extLst>
          </a:blip>
          <a:srcRect l="19185" t="50000" r="18996"/>
          <a:stretch>
            <a:fillRect/>
          </a:stretch>
        </p:blipFill>
        <p:spPr bwMode="auto">
          <a:xfrm>
            <a:off x="293688" y="1196975"/>
            <a:ext cx="4206875"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2" name="テキスト ボックス 4"/>
          <p:cNvSpPr txBox="1">
            <a:spLocks noChangeArrowheads="1"/>
          </p:cNvSpPr>
          <p:nvPr/>
        </p:nvSpPr>
        <p:spPr bwMode="auto">
          <a:xfrm>
            <a:off x="979527" y="1301644"/>
            <a:ext cx="14798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dirty="0"/>
              <a:t>Beam </a:t>
            </a:r>
            <a:r>
              <a:rPr lang="en-US" altLang="ja-JP" sz="1800" dirty="0" smtClean="0"/>
              <a:t>profile</a:t>
            </a:r>
          </a:p>
        </p:txBody>
      </p:sp>
      <p:sp>
        <p:nvSpPr>
          <p:cNvPr id="4113" name="テキスト ボックス 51"/>
          <p:cNvSpPr txBox="1">
            <a:spLocks noChangeArrowheads="1"/>
          </p:cNvSpPr>
          <p:nvPr/>
        </p:nvSpPr>
        <p:spPr bwMode="auto">
          <a:xfrm>
            <a:off x="6126163" y="1436688"/>
            <a:ext cx="1196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RF output</a:t>
            </a:r>
            <a:endParaRPr lang="ja-JP" altLang="en-US" sz="1800"/>
          </a:p>
        </p:txBody>
      </p:sp>
      <p:cxnSp>
        <p:nvCxnSpPr>
          <p:cNvPr id="4114" name="直線矢印コネクタ 6"/>
          <p:cNvCxnSpPr>
            <a:cxnSpLocks noChangeShapeType="1"/>
          </p:cNvCxnSpPr>
          <p:nvPr/>
        </p:nvCxnSpPr>
        <p:spPr bwMode="auto">
          <a:xfrm>
            <a:off x="5353050" y="2682875"/>
            <a:ext cx="773113"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4115" name="直線矢印コネクタ 54"/>
          <p:cNvCxnSpPr>
            <a:cxnSpLocks noChangeShapeType="1"/>
          </p:cNvCxnSpPr>
          <p:nvPr/>
        </p:nvCxnSpPr>
        <p:spPr bwMode="auto">
          <a:xfrm>
            <a:off x="6227763" y="2682875"/>
            <a:ext cx="935037"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116" name="テキスト ボックス 56"/>
          <p:cNvSpPr txBox="1">
            <a:spLocks noChangeArrowheads="1"/>
          </p:cNvSpPr>
          <p:nvPr/>
        </p:nvSpPr>
        <p:spPr bwMode="auto">
          <a:xfrm>
            <a:off x="5386388" y="2735263"/>
            <a:ext cx="1620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Filling    beam</a:t>
            </a:r>
            <a:endParaRPr lang="ja-JP" altLang="en-US" sz="1800"/>
          </a:p>
        </p:txBody>
      </p:sp>
      <p:sp>
        <p:nvSpPr>
          <p:cNvPr id="21" name="テキスト ボックス 20"/>
          <p:cNvSpPr txBox="1"/>
          <p:nvPr/>
        </p:nvSpPr>
        <p:spPr>
          <a:xfrm>
            <a:off x="187326" y="1996083"/>
            <a:ext cx="5138738" cy="646331"/>
          </a:xfrm>
          <a:prstGeom prst="rect">
            <a:avLst/>
          </a:prstGeom>
          <a:solidFill>
            <a:schemeClr val="accent1"/>
          </a:solidFill>
        </p:spPr>
        <p:txBody>
          <a:bodyPr wrap="square" rtlCol="0">
            <a:spAutoFit/>
          </a:bodyPr>
          <a:lstStyle/>
          <a:p>
            <a:r>
              <a:rPr lang="en-US" altLang="ja-JP" sz="1800" dirty="0" smtClean="0"/>
              <a:t>Beam current is ~20% different during pulse.</a:t>
            </a:r>
            <a:endParaRPr lang="en-US" altLang="ja-JP" sz="1800" i="1" dirty="0" smtClean="0">
              <a:solidFill>
                <a:srgbClr val="FF0000"/>
              </a:solidFill>
            </a:endParaRPr>
          </a:p>
          <a:p>
            <a:r>
              <a:rPr lang="en-US" altLang="ja-JP" sz="1800" i="1" dirty="0" smtClean="0">
                <a:solidFill>
                  <a:srgbClr val="FF0000"/>
                </a:solidFill>
              </a:rPr>
              <a:t>Further study will be necessary with flat beam</a:t>
            </a:r>
          </a:p>
        </p:txBody>
      </p:sp>
    </p:spTree>
    <p:custDataLst>
      <p:tags r:id="rId1"/>
    </p:custDataLst>
    <p:extLst>
      <p:ext uri="{BB962C8B-B14F-4D97-AF65-F5344CB8AC3E}">
        <p14:creationId xmlns:p14="http://schemas.microsoft.com/office/powerpoint/2010/main" val="427744124"/>
      </p:ext>
    </p:extLst>
  </p:cSld>
  <p:clrMapOvr>
    <a:masterClrMapping/>
  </p:clrMapOvr>
  <mc:AlternateContent xmlns:mc="http://schemas.openxmlformats.org/markup-compatibility/2006">
    <mc:Choice xmlns:p14="http://schemas.microsoft.com/office/powerpoint/2010/main" Requires="p14">
      <p:transition spd="slow" p14:dur="2000" advTm="107199"/>
    </mc:Choice>
    <mc:Fallback>
      <p:transition spd="slow" advTm="10719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97BC36DA-B2EC-4FA0-9470-E5D69F93E6FD}" type="slidenum">
              <a:rPr lang="ja-JP" altLang="en-US" sz="1400" smtClean="0">
                <a:latin typeface="Times New Roman" pitchFamily="18" charset="0"/>
                <a:ea typeface="Arial Unicode MS" pitchFamily="50" charset="-128"/>
                <a:cs typeface="Arial Unicode MS" pitchFamily="50" charset="-128"/>
              </a:rPr>
              <a:pPr eaLnBrk="1" hangingPunct="1"/>
              <a:t>19</a:t>
            </a:fld>
            <a:endParaRPr lang="en-US" altLang="ja-JP" sz="1400" smtClean="0">
              <a:latin typeface="Times New Roman" pitchFamily="18" charset="0"/>
              <a:ea typeface="Arial Unicode MS" pitchFamily="50" charset="-128"/>
              <a:cs typeface="Arial Unicode MS" pitchFamily="50" charset="-128"/>
            </a:endParaRPr>
          </a:p>
        </p:txBody>
      </p:sp>
      <p:sp>
        <p:nvSpPr>
          <p:cNvPr id="5123" name="Text Box 3"/>
          <p:cNvSpPr txBox="1">
            <a:spLocks noChangeArrowheads="1"/>
          </p:cNvSpPr>
          <p:nvPr/>
        </p:nvSpPr>
        <p:spPr bwMode="auto">
          <a:xfrm>
            <a:off x="827088" y="0"/>
            <a:ext cx="42116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3600" b="1"/>
              <a:t>Measured stability</a:t>
            </a:r>
          </a:p>
        </p:txBody>
      </p:sp>
      <p:sp>
        <p:nvSpPr>
          <p:cNvPr id="512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en-US"/>
          </a:p>
        </p:txBody>
      </p:sp>
      <p:sp>
        <p:nvSpPr>
          <p:cNvPr id="5125" name="フッター プレースホルダー 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pic>
        <p:nvPicPr>
          <p:cNvPr id="5126" name="図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908050"/>
            <a:ext cx="273685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図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388" y="2708275"/>
            <a:ext cx="2803525"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図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813" y="4581525"/>
            <a:ext cx="280193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図 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30675" y="765175"/>
            <a:ext cx="4762500"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30" name="直線コネクタ 2"/>
          <p:cNvCxnSpPr>
            <a:cxnSpLocks noChangeShapeType="1"/>
          </p:cNvCxnSpPr>
          <p:nvPr/>
        </p:nvCxnSpPr>
        <p:spPr bwMode="auto">
          <a:xfrm>
            <a:off x="1476375" y="3014663"/>
            <a:ext cx="18716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131" name="直線コネクタ 12"/>
          <p:cNvCxnSpPr>
            <a:cxnSpLocks noChangeShapeType="1"/>
          </p:cNvCxnSpPr>
          <p:nvPr/>
        </p:nvCxnSpPr>
        <p:spPr bwMode="auto">
          <a:xfrm>
            <a:off x="1476375" y="3230563"/>
            <a:ext cx="18716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5132" name="テキスト ボックス 3"/>
          <p:cNvSpPr txBox="1">
            <a:spLocks noChangeArrowheads="1"/>
          </p:cNvSpPr>
          <p:nvPr/>
        </p:nvSpPr>
        <p:spPr bwMode="auto">
          <a:xfrm>
            <a:off x="2932113" y="3008313"/>
            <a:ext cx="865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-0.3dB</a:t>
            </a:r>
            <a:endParaRPr lang="ja-JP" altLang="en-US" sz="1800"/>
          </a:p>
        </p:txBody>
      </p:sp>
      <p:cxnSp>
        <p:nvCxnSpPr>
          <p:cNvPr id="5133" name="直線コネクタ 14"/>
          <p:cNvCxnSpPr>
            <a:cxnSpLocks noChangeShapeType="1"/>
          </p:cNvCxnSpPr>
          <p:nvPr/>
        </p:nvCxnSpPr>
        <p:spPr bwMode="auto">
          <a:xfrm>
            <a:off x="1476375" y="5157788"/>
            <a:ext cx="18716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134" name="直線コネクタ 15"/>
          <p:cNvCxnSpPr>
            <a:cxnSpLocks noChangeShapeType="1"/>
          </p:cNvCxnSpPr>
          <p:nvPr/>
        </p:nvCxnSpPr>
        <p:spPr bwMode="auto">
          <a:xfrm>
            <a:off x="1476375" y="5300663"/>
            <a:ext cx="18716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5135" name="テキスト ボックス 16"/>
          <p:cNvSpPr txBox="1">
            <a:spLocks noChangeArrowheads="1"/>
          </p:cNvSpPr>
          <p:nvPr/>
        </p:nvSpPr>
        <p:spPr bwMode="auto">
          <a:xfrm>
            <a:off x="2932113" y="5084763"/>
            <a:ext cx="865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-0.2dB</a:t>
            </a:r>
            <a:endParaRPr lang="ja-JP" altLang="en-US" sz="1800"/>
          </a:p>
        </p:txBody>
      </p:sp>
      <p:cxnSp>
        <p:nvCxnSpPr>
          <p:cNvPr id="5136" name="直線矢印コネクタ 5"/>
          <p:cNvCxnSpPr>
            <a:cxnSpLocks noChangeShapeType="1"/>
          </p:cNvCxnSpPr>
          <p:nvPr/>
        </p:nvCxnSpPr>
        <p:spPr bwMode="auto">
          <a:xfrm>
            <a:off x="1524000" y="5805488"/>
            <a:ext cx="982663"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137" name="直線矢印コネクタ 19"/>
          <p:cNvCxnSpPr>
            <a:cxnSpLocks noChangeShapeType="1"/>
          </p:cNvCxnSpPr>
          <p:nvPr/>
        </p:nvCxnSpPr>
        <p:spPr bwMode="auto">
          <a:xfrm>
            <a:off x="1501775" y="3933825"/>
            <a:ext cx="982663"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5138" name="直線矢印コネクタ 20"/>
          <p:cNvCxnSpPr>
            <a:cxnSpLocks noChangeShapeType="1"/>
          </p:cNvCxnSpPr>
          <p:nvPr/>
        </p:nvCxnSpPr>
        <p:spPr bwMode="auto">
          <a:xfrm>
            <a:off x="1547813" y="1557338"/>
            <a:ext cx="981075" cy="0"/>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139" name="テキスト ボックス 21"/>
          <p:cNvSpPr txBox="1">
            <a:spLocks noChangeArrowheads="1"/>
          </p:cNvSpPr>
          <p:nvPr/>
        </p:nvSpPr>
        <p:spPr bwMode="auto">
          <a:xfrm>
            <a:off x="1547813" y="1116013"/>
            <a:ext cx="76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0" name="テキスト ボックス 22"/>
          <p:cNvSpPr txBox="1">
            <a:spLocks noChangeArrowheads="1"/>
          </p:cNvSpPr>
          <p:nvPr/>
        </p:nvSpPr>
        <p:spPr bwMode="auto">
          <a:xfrm>
            <a:off x="1700213" y="3563938"/>
            <a:ext cx="76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1" name="テキスト ボックス 23"/>
          <p:cNvSpPr txBox="1">
            <a:spLocks noChangeArrowheads="1"/>
          </p:cNvSpPr>
          <p:nvPr/>
        </p:nvSpPr>
        <p:spPr bwMode="auto">
          <a:xfrm>
            <a:off x="1619250" y="5724525"/>
            <a:ext cx="76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beam</a:t>
            </a:r>
            <a:endParaRPr lang="ja-JP" altLang="en-US" sz="1800">
              <a:solidFill>
                <a:srgbClr val="FF0000"/>
              </a:solidFill>
            </a:endParaRPr>
          </a:p>
        </p:txBody>
      </p:sp>
      <p:sp>
        <p:nvSpPr>
          <p:cNvPr id="5142" name="テキスト ボックス 24"/>
          <p:cNvSpPr txBox="1">
            <a:spLocks noChangeArrowheads="1"/>
          </p:cNvSpPr>
          <p:nvPr/>
        </p:nvSpPr>
        <p:spPr bwMode="auto">
          <a:xfrm>
            <a:off x="433388" y="2492375"/>
            <a:ext cx="301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RF output with artificial step</a:t>
            </a:r>
            <a:endParaRPr lang="ja-JP" altLang="en-US" sz="1800">
              <a:solidFill>
                <a:srgbClr val="FF0000"/>
              </a:solidFill>
            </a:endParaRPr>
          </a:p>
        </p:txBody>
      </p:sp>
      <p:sp>
        <p:nvSpPr>
          <p:cNvPr id="5143" name="テキスト ボックス 25"/>
          <p:cNvSpPr txBox="1">
            <a:spLocks noChangeArrowheads="1"/>
          </p:cNvSpPr>
          <p:nvPr/>
        </p:nvSpPr>
        <p:spPr bwMode="auto">
          <a:xfrm>
            <a:off x="3203575" y="1371600"/>
            <a:ext cx="992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nominal</a:t>
            </a:r>
            <a:endParaRPr lang="ja-JP" altLang="en-US" sz="1800"/>
          </a:p>
        </p:txBody>
      </p:sp>
      <p:sp>
        <p:nvSpPr>
          <p:cNvPr id="5144" name="テキスト ボックス 26"/>
          <p:cNvSpPr txBox="1">
            <a:spLocks noChangeArrowheads="1"/>
          </p:cNvSpPr>
          <p:nvPr/>
        </p:nvSpPr>
        <p:spPr bwMode="auto">
          <a:xfrm>
            <a:off x="3116263" y="3387725"/>
            <a:ext cx="1146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FF0000"/>
                </a:solidFill>
              </a:rPr>
              <a:t>-0.3dB</a:t>
            </a:r>
          </a:p>
          <a:p>
            <a:pPr eaLnBrk="1" hangingPunct="1"/>
            <a:r>
              <a:rPr lang="en-US" altLang="ja-JP" sz="1800">
                <a:solidFill>
                  <a:srgbClr val="FF0000"/>
                </a:solidFill>
              </a:rPr>
              <a:t>operation</a:t>
            </a:r>
            <a:endParaRPr lang="ja-JP" altLang="en-US" sz="1800">
              <a:solidFill>
                <a:srgbClr val="FF0000"/>
              </a:solidFill>
            </a:endParaRPr>
          </a:p>
        </p:txBody>
      </p:sp>
      <p:sp>
        <p:nvSpPr>
          <p:cNvPr id="5145" name="テキスト ボックス 27"/>
          <p:cNvSpPr txBox="1">
            <a:spLocks noChangeArrowheads="1"/>
          </p:cNvSpPr>
          <p:nvPr/>
        </p:nvSpPr>
        <p:spPr bwMode="auto">
          <a:xfrm>
            <a:off x="3132138" y="4583113"/>
            <a:ext cx="1146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solidFill>
                  <a:srgbClr val="0000CC"/>
                </a:solidFill>
              </a:rPr>
              <a:t>-0.2dB</a:t>
            </a:r>
          </a:p>
          <a:p>
            <a:pPr eaLnBrk="1" hangingPunct="1"/>
            <a:r>
              <a:rPr lang="en-US" altLang="ja-JP" sz="1800">
                <a:solidFill>
                  <a:srgbClr val="0000CC"/>
                </a:solidFill>
              </a:rPr>
              <a:t>operation</a:t>
            </a:r>
            <a:endParaRPr lang="ja-JP" altLang="en-US" sz="1800">
              <a:solidFill>
                <a:srgbClr val="0000CC"/>
              </a:solidFill>
            </a:endParaRPr>
          </a:p>
        </p:txBody>
      </p:sp>
      <p:sp>
        <p:nvSpPr>
          <p:cNvPr id="5146" name="テキスト ボックス 28"/>
          <p:cNvSpPr txBox="1">
            <a:spLocks noChangeArrowheads="1"/>
          </p:cNvSpPr>
          <p:nvPr/>
        </p:nvSpPr>
        <p:spPr bwMode="auto">
          <a:xfrm>
            <a:off x="4983163" y="773113"/>
            <a:ext cx="3055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Vector  sum amplitude [arb.]</a:t>
            </a:r>
            <a:endParaRPr lang="ja-JP" altLang="en-US" sz="1800"/>
          </a:p>
        </p:txBody>
      </p:sp>
      <p:sp>
        <p:nvSpPr>
          <p:cNvPr id="5147" name="テキスト ボックス 29"/>
          <p:cNvSpPr txBox="1">
            <a:spLocks noChangeArrowheads="1"/>
          </p:cNvSpPr>
          <p:nvPr/>
        </p:nvSpPr>
        <p:spPr bwMode="auto">
          <a:xfrm>
            <a:off x="5068888" y="3335338"/>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Vector  sum phase [deg.]</a:t>
            </a:r>
            <a:endParaRPr lang="ja-JP" altLang="en-US" sz="1800"/>
          </a:p>
        </p:txBody>
      </p:sp>
      <p:cxnSp>
        <p:nvCxnSpPr>
          <p:cNvPr id="5148" name="直線矢印コネクタ 7"/>
          <p:cNvCxnSpPr>
            <a:cxnSpLocks noChangeShapeType="1"/>
            <a:stCxn id="5143" idx="3"/>
          </p:cNvCxnSpPr>
          <p:nvPr/>
        </p:nvCxnSpPr>
        <p:spPr bwMode="auto">
          <a:xfrm>
            <a:off x="4195763" y="1557338"/>
            <a:ext cx="842962" cy="358775"/>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149" name="直線矢印コネクタ 9"/>
          <p:cNvCxnSpPr>
            <a:cxnSpLocks noChangeShapeType="1"/>
          </p:cNvCxnSpPr>
          <p:nvPr/>
        </p:nvCxnSpPr>
        <p:spPr bwMode="auto">
          <a:xfrm flipV="1">
            <a:off x="4130675" y="2708275"/>
            <a:ext cx="1089025" cy="996950"/>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5150" name="直線矢印コネクタ 11"/>
          <p:cNvCxnSpPr>
            <a:cxnSpLocks noChangeShapeType="1"/>
          </p:cNvCxnSpPr>
          <p:nvPr/>
        </p:nvCxnSpPr>
        <p:spPr bwMode="auto">
          <a:xfrm flipV="1">
            <a:off x="3995738" y="2205038"/>
            <a:ext cx="1655762" cy="2519362"/>
          </a:xfrm>
          <a:prstGeom prst="straightConnector1">
            <a:avLst/>
          </a:prstGeom>
          <a:noFill/>
          <a:ln w="9525" algn="ctr">
            <a:solidFill>
              <a:srgbClr val="0000CC"/>
            </a:solidFill>
            <a:round/>
            <a:headEnd/>
            <a:tailEnd type="arrow" w="med" len="med"/>
          </a:ln>
          <a:extLst>
            <a:ext uri="{909E8E84-426E-40DD-AFC4-6F175D3DCCD1}">
              <a14:hiddenFill xmlns:a14="http://schemas.microsoft.com/office/drawing/2010/main">
                <a:noFill/>
              </a14:hiddenFill>
            </a:ext>
          </a:extLst>
        </p:spPr>
      </p:cxnSp>
      <p:sp>
        <p:nvSpPr>
          <p:cNvPr id="2" name="テキスト ボックス 1"/>
          <p:cNvSpPr txBox="1"/>
          <p:nvPr/>
        </p:nvSpPr>
        <p:spPr>
          <a:xfrm>
            <a:off x="4278313" y="3376613"/>
            <a:ext cx="4753147" cy="1200329"/>
          </a:xfrm>
          <a:prstGeom prst="rect">
            <a:avLst/>
          </a:prstGeom>
          <a:solidFill>
            <a:schemeClr val="accent1"/>
          </a:solidFill>
        </p:spPr>
        <p:txBody>
          <a:bodyPr wrap="square" rtlCol="0">
            <a:spAutoFit/>
          </a:bodyPr>
          <a:lstStyle/>
          <a:p>
            <a:r>
              <a:rPr lang="en-US" altLang="ja-JP" sz="1800" dirty="0" smtClean="0"/>
              <a:t>Stability just after the beam is insufficient  probably due to the limited FB gain.</a:t>
            </a:r>
            <a:endParaRPr lang="en-US" altLang="ja-JP" sz="1800" i="1" dirty="0" smtClean="0">
              <a:solidFill>
                <a:srgbClr val="FF0000"/>
              </a:solidFill>
            </a:endParaRPr>
          </a:p>
          <a:p>
            <a:r>
              <a:rPr lang="en-US" altLang="ja-JP" sz="1800" i="1" dirty="0" smtClean="0">
                <a:solidFill>
                  <a:srgbClr val="FF0000"/>
                </a:solidFill>
              </a:rPr>
              <a:t>Further study will be necessary.</a:t>
            </a:r>
          </a:p>
          <a:p>
            <a:r>
              <a:rPr lang="en-US" altLang="ja-JP" sz="1800" i="1" dirty="0">
                <a:solidFill>
                  <a:srgbClr val="FF0000"/>
                </a:solidFill>
              </a:rPr>
              <a:t> </a:t>
            </a:r>
            <a:r>
              <a:rPr lang="en-US" altLang="ja-JP" sz="1800" i="1" dirty="0" smtClean="0">
                <a:solidFill>
                  <a:srgbClr val="FF0000"/>
                </a:solidFill>
              </a:rPr>
              <a:t>with </a:t>
            </a:r>
            <a:r>
              <a:rPr lang="en-US" altLang="ja-JP" sz="1800" i="1" dirty="0">
                <a:solidFill>
                  <a:srgbClr val="FF0000"/>
                </a:solidFill>
              </a:rPr>
              <a:t>l</a:t>
            </a:r>
            <a:r>
              <a:rPr lang="en-US" altLang="ja-JP" sz="1800" i="1" dirty="0" smtClean="0">
                <a:solidFill>
                  <a:srgbClr val="FF0000"/>
                </a:solidFill>
              </a:rPr>
              <a:t>onger time (&gt; hours), </a:t>
            </a:r>
            <a:r>
              <a:rPr lang="en-US" altLang="ja-JP" sz="1800" i="1" dirty="0" smtClean="0">
                <a:solidFill>
                  <a:srgbClr val="FF0000"/>
                </a:solidFill>
              </a:rPr>
              <a:t>higher </a:t>
            </a:r>
            <a:r>
              <a:rPr lang="en-US" altLang="ja-JP" sz="1800" i="1" dirty="0" smtClean="0">
                <a:solidFill>
                  <a:srgbClr val="FF0000"/>
                </a:solidFill>
              </a:rPr>
              <a:t>gain</a:t>
            </a:r>
          </a:p>
        </p:txBody>
      </p:sp>
    </p:spTree>
    <p:custDataLst>
      <p:tags r:id="rId1"/>
    </p:custDataLst>
    <p:extLst>
      <p:ext uri="{BB962C8B-B14F-4D97-AF65-F5344CB8AC3E}">
        <p14:creationId xmlns:p14="http://schemas.microsoft.com/office/powerpoint/2010/main" val="549100240"/>
      </p:ext>
    </p:extLst>
  </p:cSld>
  <p:clrMapOvr>
    <a:masterClrMapping/>
  </p:clrMapOvr>
  <mc:AlternateContent xmlns:mc="http://schemas.openxmlformats.org/markup-compatibility/2006">
    <mc:Choice xmlns:p14="http://schemas.microsoft.com/office/powerpoint/2010/main" Requires="p14">
      <p:transition spd="slow" p14:dur="2000" advTm="72137"/>
    </mc:Choice>
    <mc:Fallback>
      <p:transition spd="slow" advTm="7213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noChangeArrowheads="1"/>
          </p:cNvSpPr>
          <p:nvPr/>
        </p:nvSpPr>
        <p:spPr bwMode="auto">
          <a:xfrm>
            <a:off x="174625" y="990600"/>
            <a:ext cx="8794750" cy="5402263"/>
          </a:xfrm>
          <a:prstGeom prst="rect">
            <a:avLst/>
          </a:prstGeom>
          <a:solidFill>
            <a:srgbClr val="9ED3D7"/>
          </a:solidFill>
          <a:ln w="25400">
            <a:noFill/>
            <a:round/>
            <a:headEnd/>
            <a:tailEnd/>
          </a:ln>
          <a:effectLst>
            <a:outerShdw dist="38100" dir="2700000" algn="tl" rotWithShape="0">
              <a:srgbClr val="808080">
                <a:alpha val="42999"/>
              </a:srgbClr>
            </a:outerShdw>
          </a:effectLst>
        </p:spPr>
        <p:txBody>
          <a:bodyPr/>
          <a:lstStyle/>
          <a:p>
            <a:pPr defTabSz="914400" eaLnBrk="0" fontAlgn="ctr" hangingPunct="0">
              <a:spcBef>
                <a:spcPct val="0"/>
              </a:spcBef>
              <a:spcAft>
                <a:spcPct val="0"/>
              </a:spcAft>
            </a:pPr>
            <a:endParaRPr lang="en-US" sz="3600" b="1">
              <a:solidFill>
                <a:srgbClr val="000000"/>
              </a:solidFill>
            </a:endParaRPr>
          </a:p>
        </p:txBody>
      </p:sp>
      <p:sp>
        <p:nvSpPr>
          <p:cNvPr id="14338" name="Title 1"/>
          <p:cNvSpPr>
            <a:spLocks noGrp="1"/>
          </p:cNvSpPr>
          <p:nvPr>
            <p:ph type="title"/>
          </p:nvPr>
        </p:nvSpPr>
        <p:spPr>
          <a:xfrm>
            <a:off x="1171575" y="148208"/>
            <a:ext cx="7627938" cy="400472"/>
          </a:xfrm>
          <a:solidFill>
            <a:schemeClr val="bg1"/>
          </a:solidFill>
        </p:spPr>
        <p:txBody>
          <a:bodyPr/>
          <a:lstStyle/>
          <a:p>
            <a:r>
              <a:rPr lang="en-US" sz="2400" dirty="0" smtClean="0"/>
              <a:t>R&amp;D </a:t>
            </a:r>
            <a:r>
              <a:rPr lang="en-US" sz="2400" dirty="0" smtClean="0"/>
              <a:t>results (</a:t>
            </a:r>
            <a:r>
              <a:rPr lang="en-US" sz="2400" dirty="0" err="1" smtClean="0"/>
              <a:t>upto</a:t>
            </a:r>
            <a:r>
              <a:rPr lang="en-US" sz="2400" dirty="0" smtClean="0"/>
              <a:t> Feb. 2012)</a:t>
            </a:r>
            <a:endParaRPr lang="en-US"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15875500"/>
              </p:ext>
            </p:extLst>
          </p:nvPr>
        </p:nvGraphicFramePr>
        <p:xfrm>
          <a:off x="351528" y="1115922"/>
          <a:ext cx="8451473" cy="2098040"/>
        </p:xfrm>
        <a:graphic>
          <a:graphicData uri="http://schemas.openxmlformats.org/drawingml/2006/table">
            <a:tbl>
              <a:tblPr firstRow="1" bandRow="1">
                <a:effectLst/>
                <a:tableStyleId>{35758FB7-9AC5-4552-8A53-C91805E547FA}</a:tableStyleId>
              </a:tblPr>
              <a:tblGrid>
                <a:gridCol w="2772672"/>
                <a:gridCol w="2209800"/>
                <a:gridCol w="3469001"/>
              </a:tblGrid>
              <a:tr h="3962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baseline="0" dirty="0" smtClean="0">
                          <a:solidFill>
                            <a:srgbClr val="000000"/>
                          </a:solidFill>
                        </a:rPr>
                        <a:t>H</a:t>
                      </a:r>
                      <a:r>
                        <a:rPr lang="en-US" sz="1600" b="1" i="1" dirty="0" smtClean="0">
                          <a:solidFill>
                            <a:srgbClr val="000000"/>
                          </a:solidFill>
                        </a:rPr>
                        <a:t>igh</a:t>
                      </a:r>
                      <a:r>
                        <a:rPr lang="en-US" sz="1600" b="1" i="1" baseline="0" dirty="0" smtClean="0">
                          <a:solidFill>
                            <a:srgbClr val="000000"/>
                          </a:solidFill>
                        </a:rPr>
                        <a:t> beam power and long bunch-trains </a:t>
                      </a:r>
                      <a:r>
                        <a:rPr lang="en-US" sz="1600" b="0" i="1" baseline="0" dirty="0" smtClean="0">
                          <a:solidFill>
                            <a:srgbClr val="000000"/>
                          </a:solidFill>
                        </a:rPr>
                        <a:t>(Sept 2009)</a:t>
                      </a:r>
                      <a:endParaRPr lang="en-US" sz="1600" b="0" i="1" dirty="0" smtClean="0">
                        <a:solidFill>
                          <a:srgbClr val="000000"/>
                        </a:solidFill>
                      </a:endParaRPr>
                    </a:p>
                  </a:txBody>
                  <a:tcP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hMerge="1">
                  <a:txBody>
                    <a:bodyPr/>
                    <a:lstStyle/>
                    <a:p>
                      <a:pPr algn="ctr"/>
                      <a:endParaRPr lang="en-US" sz="1800" dirty="0">
                        <a:solidFill>
                          <a:srgbClr val="000090"/>
                        </a:solidFill>
                      </a:endParaRPr>
                    </a:p>
                  </a:txBody>
                  <a:tcPr/>
                </a:tc>
                <a:tc hMerge="1">
                  <a:txBody>
                    <a:bodyPr/>
                    <a:lstStyle/>
                    <a:p>
                      <a:pPr algn="ctr"/>
                      <a:endParaRPr lang="en-US" sz="2000" dirty="0">
                        <a:solidFill>
                          <a:srgbClr val="800000"/>
                        </a:solidFill>
                      </a:endParaRPr>
                    </a:p>
                  </a:txBody>
                  <a:tcP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r>
              <a:tr h="197056">
                <a:tc>
                  <a:txBody>
                    <a:bodyPr/>
                    <a:lstStyle/>
                    <a:p>
                      <a:pPr algn="ctr"/>
                      <a:r>
                        <a:rPr lang="en-US" sz="1400" b="1" dirty="0" smtClean="0">
                          <a:solidFill>
                            <a:srgbClr val="000090"/>
                          </a:solidFill>
                        </a:rPr>
                        <a:t>Metric</a:t>
                      </a: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solidFill>
                            <a:srgbClr val="000090"/>
                          </a:solidFill>
                        </a:rPr>
                        <a:t>ILC Goal</a:t>
                      </a:r>
                      <a:endParaRPr lang="en-US" sz="1400" b="1" dirty="0">
                        <a:solidFill>
                          <a:srgbClr val="000090"/>
                        </a:solidFill>
                      </a:endParaRP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1" dirty="0" smtClean="0">
                          <a:solidFill>
                            <a:srgbClr val="800000"/>
                          </a:solidFill>
                        </a:rPr>
                        <a:t>Achieved</a:t>
                      </a:r>
                      <a:endParaRPr lang="en-US" sz="1600" b="1" dirty="0">
                        <a:solidFill>
                          <a:srgbClr val="000000"/>
                        </a:solidFill>
                      </a:endParaRP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75491">
                <a:tc>
                  <a:txBody>
                    <a:bodyPr/>
                    <a:lstStyle/>
                    <a:p>
                      <a:pPr marL="0" indent="0">
                        <a:spcBef>
                          <a:spcPts val="100"/>
                        </a:spcBef>
                        <a:spcAft>
                          <a:spcPts val="100"/>
                        </a:spcAft>
                        <a:buFont typeface="Arial"/>
                        <a:buNone/>
                      </a:pPr>
                      <a:r>
                        <a:rPr lang="en-US" sz="1400" b="1" dirty="0" smtClean="0">
                          <a:solidFill>
                            <a:srgbClr val="800000"/>
                          </a:solidFill>
                        </a:rPr>
                        <a:t>Macro-pulse</a:t>
                      </a:r>
                      <a:r>
                        <a:rPr lang="en-US" sz="1400" b="1" baseline="0" dirty="0" smtClean="0">
                          <a:solidFill>
                            <a:srgbClr val="800000"/>
                          </a:solidFill>
                        </a:rPr>
                        <a:t> current</a:t>
                      </a:r>
                      <a:endParaRPr lang="en-US" sz="1400" b="1" dirty="0">
                        <a:solidFill>
                          <a:srgbClr val="800000"/>
                        </a:solidFill>
                      </a:endParaRP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400" baseline="0" dirty="0" smtClean="0">
                          <a:solidFill>
                            <a:srgbClr val="000000"/>
                          </a:solidFill>
                        </a:rPr>
                        <a:t>9mA (5.8mA)</a:t>
                      </a: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b="0" dirty="0" smtClean="0">
                          <a:solidFill>
                            <a:srgbClr val="000000"/>
                          </a:solidFill>
                        </a:rPr>
                        <a:t>9mA</a:t>
                      </a: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11442">
                <a:tc>
                  <a:txBody>
                    <a:bodyPr/>
                    <a:lstStyle/>
                    <a:p>
                      <a:pPr marL="0" indent="0">
                        <a:spcBef>
                          <a:spcPts val="100"/>
                        </a:spcBef>
                        <a:spcAft>
                          <a:spcPts val="100"/>
                        </a:spcAft>
                        <a:buFont typeface="Arial"/>
                        <a:buNone/>
                      </a:pPr>
                      <a:r>
                        <a:rPr lang="en-US" sz="1400" b="1" dirty="0" smtClean="0">
                          <a:solidFill>
                            <a:srgbClr val="800000"/>
                          </a:solidFill>
                        </a:rPr>
                        <a:t>B</a:t>
                      </a:r>
                      <a:r>
                        <a:rPr lang="en-US" sz="1400" b="1" baseline="0" dirty="0" smtClean="0">
                          <a:solidFill>
                            <a:srgbClr val="800000"/>
                          </a:solidFill>
                        </a:rPr>
                        <a:t>unches per pulse</a:t>
                      </a: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dirty="0" smtClean="0">
                          <a:solidFill>
                            <a:srgbClr val="000000"/>
                          </a:solidFill>
                        </a:rPr>
                        <a:t>2400</a:t>
                      </a:r>
                      <a:r>
                        <a:rPr lang="en-US" sz="1400" baseline="0" dirty="0" smtClean="0">
                          <a:solidFill>
                            <a:srgbClr val="000000"/>
                          </a:solidFill>
                        </a:rPr>
                        <a:t> </a:t>
                      </a:r>
                      <a:r>
                        <a:rPr lang="en-US" sz="1400" baseline="0" dirty="0" err="1" smtClean="0">
                          <a:solidFill>
                            <a:srgbClr val="000000"/>
                          </a:solidFill>
                        </a:rPr>
                        <a:t>x</a:t>
                      </a:r>
                      <a:r>
                        <a:rPr lang="en-US" sz="1400" baseline="0" dirty="0" smtClean="0">
                          <a:solidFill>
                            <a:srgbClr val="000000"/>
                          </a:solidFill>
                        </a:rPr>
                        <a:t> 3nC (3MHz)</a:t>
                      </a: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400" dirty="0" smtClean="0">
                          <a:solidFill>
                            <a:srgbClr val="000000"/>
                          </a:solidFill>
                        </a:rPr>
                        <a:t>1800</a:t>
                      </a:r>
                      <a:r>
                        <a:rPr lang="en-US" sz="1400" baseline="0" dirty="0" smtClean="0">
                          <a:solidFill>
                            <a:srgbClr val="000000"/>
                          </a:solidFill>
                        </a:rPr>
                        <a:t> </a:t>
                      </a:r>
                      <a:r>
                        <a:rPr lang="en-US" sz="1400" baseline="0" dirty="0" err="1" smtClean="0">
                          <a:solidFill>
                            <a:srgbClr val="000000"/>
                          </a:solidFill>
                        </a:rPr>
                        <a:t>x</a:t>
                      </a:r>
                      <a:r>
                        <a:rPr lang="en-US" sz="1400" baseline="0" dirty="0" smtClean="0">
                          <a:solidFill>
                            <a:srgbClr val="000000"/>
                          </a:solidFill>
                        </a:rPr>
                        <a:t> 3nC</a:t>
                      </a:r>
                      <a:endParaRPr lang="en-US" sz="1400" dirty="0" smtClean="0">
                        <a:solidFill>
                          <a:srgbClr val="000000"/>
                        </a:solidFill>
                      </a:endParaRPr>
                    </a:p>
                    <a:p>
                      <a:pPr marL="0" algn="r">
                        <a:spcBef>
                          <a:spcPts val="100"/>
                        </a:spcBef>
                        <a:spcAft>
                          <a:spcPts val="100"/>
                        </a:spcAft>
                      </a:pPr>
                      <a:r>
                        <a:rPr lang="en-US" sz="1400" baseline="0" dirty="0" smtClean="0">
                          <a:solidFill>
                            <a:srgbClr val="000000"/>
                          </a:solidFill>
                        </a:rPr>
                        <a:t>2400 x 2nC</a:t>
                      </a:r>
                      <a:endParaRPr lang="en-US" sz="1400" dirty="0" smtClean="0">
                        <a:solidFill>
                          <a:srgbClr val="000000"/>
                        </a:solidFill>
                      </a:endParaRP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99329">
                <a:tc>
                  <a:txBody>
                    <a:bodyPr/>
                    <a:lstStyle/>
                    <a:p>
                      <a:pPr marL="0" indent="0">
                        <a:spcBef>
                          <a:spcPts val="100"/>
                        </a:spcBef>
                        <a:spcAft>
                          <a:spcPts val="100"/>
                        </a:spcAft>
                        <a:buFont typeface="Arial"/>
                        <a:buNone/>
                      </a:pPr>
                      <a:r>
                        <a:rPr lang="en-US" sz="1400" b="1" dirty="0" smtClean="0">
                          <a:solidFill>
                            <a:srgbClr val="800000"/>
                          </a:solidFill>
                        </a:rPr>
                        <a:t>Cavities operating at high gradients,</a:t>
                      </a:r>
                      <a:r>
                        <a:rPr lang="en-US" sz="1400" b="1" baseline="0" dirty="0" smtClean="0">
                          <a:solidFill>
                            <a:srgbClr val="800000"/>
                          </a:solidFill>
                        </a:rPr>
                        <a:t> close to quench</a:t>
                      </a:r>
                      <a:endParaRPr lang="en-US" sz="1400" b="1" dirty="0">
                        <a:solidFill>
                          <a:srgbClr val="800000"/>
                        </a:solidFill>
                      </a:endParaRP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baseline="0" dirty="0" smtClean="0">
                          <a:solidFill>
                            <a:srgbClr val="000000"/>
                          </a:solidFill>
                        </a:rPr>
                        <a:t>31.5MV/m +/-20%</a:t>
                      </a: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400" baseline="0" dirty="0" smtClean="0">
                          <a:solidFill>
                            <a:srgbClr val="000000"/>
                          </a:solidFill>
                        </a:rPr>
                        <a:t>4 cavities &gt; 30MV/m</a:t>
                      </a: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4340" name="Rectangle 13"/>
          <p:cNvSpPr>
            <a:spLocks noChangeArrowheads="1"/>
          </p:cNvSpPr>
          <p:nvPr/>
        </p:nvSpPr>
        <p:spPr bwMode="auto">
          <a:xfrm>
            <a:off x="5334000" y="1511300"/>
            <a:ext cx="3465513" cy="1724549"/>
          </a:xfrm>
          <a:prstGeom prst="rect">
            <a:avLst/>
          </a:prstGeom>
          <a:noFill/>
          <a:ln w="25400">
            <a:solidFill>
              <a:srgbClr val="800000"/>
            </a:solidFill>
            <a:round/>
            <a:headEnd/>
            <a:tailEnd/>
          </a:ln>
        </p:spPr>
        <p:txBody>
          <a:bodyPr/>
          <a:lstStyle/>
          <a:p>
            <a:pPr defTabSz="914400" eaLnBrk="0" fontAlgn="ctr" hangingPunct="0">
              <a:spcBef>
                <a:spcPct val="0"/>
              </a:spcBef>
              <a:spcAft>
                <a:spcPct val="0"/>
              </a:spcAft>
            </a:pPr>
            <a:endParaRPr lang="en-US" sz="3600" b="1">
              <a:solidFill>
                <a:srgbClr val="000000"/>
              </a:solidFill>
            </a:endParaRPr>
          </a:p>
        </p:txBody>
      </p:sp>
      <p:graphicFrame>
        <p:nvGraphicFramePr>
          <p:cNvPr id="11" name="Content Placeholder 5"/>
          <p:cNvGraphicFramePr>
            <a:graphicFrameLocks noGrp="1"/>
          </p:cNvGraphicFramePr>
          <p:nvPr>
            <p:ph idx="1"/>
            <p:extLst>
              <p:ext uri="{D42A27DB-BD31-4B8C-83A1-F6EECF244321}">
                <p14:modId xmlns:p14="http://schemas.microsoft.com/office/powerpoint/2010/main" val="3022860715"/>
              </p:ext>
            </p:extLst>
          </p:nvPr>
        </p:nvGraphicFramePr>
        <p:xfrm>
          <a:off x="354514" y="3416300"/>
          <a:ext cx="8451473" cy="2849880"/>
        </p:xfrm>
        <a:graphic>
          <a:graphicData uri="http://schemas.openxmlformats.org/drawingml/2006/table">
            <a:tbl>
              <a:tblPr firstRow="1" bandRow="1">
                <a:effectLst/>
                <a:tableStyleId>{35758FB7-9AC5-4552-8A53-C91805E547FA}</a:tableStyleId>
              </a:tblPr>
              <a:tblGrid>
                <a:gridCol w="2702827"/>
                <a:gridCol w="2276659"/>
                <a:gridCol w="3471987"/>
              </a:tblGrid>
              <a:tr h="3962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i="1" baseline="0" dirty="0" smtClean="0">
                          <a:solidFill>
                            <a:srgbClr val="000000"/>
                          </a:solidFill>
                        </a:rPr>
                        <a:t>Gradient operating margins </a:t>
                      </a:r>
                      <a:r>
                        <a:rPr lang="en-US" sz="1600" b="0" i="1" baseline="0" dirty="0" smtClean="0">
                          <a:solidFill>
                            <a:srgbClr val="000000"/>
                          </a:solidFill>
                        </a:rPr>
                        <a:t>(updated following Feb 2012 studies)</a:t>
                      </a:r>
                      <a:endParaRPr lang="en-US" sz="1600" b="0" i="1" dirty="0" smtClean="0">
                        <a:solidFill>
                          <a:srgbClr val="000000"/>
                        </a:solidFill>
                      </a:endParaRPr>
                    </a:p>
                  </a:txBody>
                  <a:tcP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hMerge="1">
                  <a:txBody>
                    <a:bodyPr/>
                    <a:lstStyle/>
                    <a:p>
                      <a:pPr algn="ctr"/>
                      <a:endParaRPr lang="en-US" sz="1800" dirty="0">
                        <a:solidFill>
                          <a:srgbClr val="000090"/>
                        </a:solidFill>
                      </a:endParaRPr>
                    </a:p>
                  </a:txBody>
                  <a:tcPr/>
                </a:tc>
                <a:tc hMerge="1">
                  <a:txBody>
                    <a:bodyPr/>
                    <a:lstStyle/>
                    <a:p>
                      <a:pPr algn="ctr"/>
                      <a:endParaRPr lang="en-US" sz="2000" dirty="0">
                        <a:solidFill>
                          <a:srgbClr val="800000"/>
                        </a:solidFill>
                      </a:endParaRPr>
                    </a:p>
                  </a:txBody>
                  <a:tcP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r>
              <a:tr h="197056">
                <a:tc>
                  <a:txBody>
                    <a:bodyPr/>
                    <a:lstStyle/>
                    <a:p>
                      <a:pPr algn="ctr"/>
                      <a:r>
                        <a:rPr lang="en-US" sz="1400" b="1" dirty="0" smtClean="0">
                          <a:solidFill>
                            <a:srgbClr val="000090"/>
                          </a:solidFill>
                        </a:rPr>
                        <a:t>Metric</a:t>
                      </a: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solidFill>
                            <a:srgbClr val="000090"/>
                          </a:solidFill>
                        </a:rPr>
                        <a:t>ILC Goal</a:t>
                      </a:r>
                      <a:endParaRPr lang="en-US" sz="1400" b="1" dirty="0">
                        <a:solidFill>
                          <a:srgbClr val="000090"/>
                        </a:solidFill>
                      </a:endParaRP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1" dirty="0" smtClean="0">
                          <a:solidFill>
                            <a:srgbClr val="800000"/>
                          </a:solidFill>
                        </a:rPr>
                        <a:t>Achieved</a:t>
                      </a:r>
                      <a:endParaRPr lang="en-US" sz="1600" b="1" dirty="0">
                        <a:solidFill>
                          <a:srgbClr val="800000"/>
                        </a:solidFill>
                      </a:endParaRP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75491">
                <a:tc>
                  <a:txBody>
                    <a:bodyPr/>
                    <a:lstStyle/>
                    <a:p>
                      <a:pPr marL="0" indent="0">
                        <a:spcBef>
                          <a:spcPts val="100"/>
                        </a:spcBef>
                        <a:spcAft>
                          <a:spcPts val="100"/>
                        </a:spcAft>
                        <a:buFont typeface="Arial"/>
                        <a:buNone/>
                      </a:pPr>
                      <a:r>
                        <a:rPr lang="en-US" sz="1400" b="1" dirty="0" smtClean="0">
                          <a:solidFill>
                            <a:srgbClr val="800000"/>
                          </a:solidFill>
                        </a:rPr>
                        <a:t>Cavity</a:t>
                      </a:r>
                      <a:r>
                        <a:rPr lang="en-US" sz="1400" b="1" baseline="0" dirty="0" smtClean="0">
                          <a:solidFill>
                            <a:srgbClr val="800000"/>
                          </a:solidFill>
                        </a:rPr>
                        <a:t> gradient flatness</a:t>
                      </a:r>
                      <a:r>
                        <a:rPr lang="en-US" sz="1400" b="1" baseline="0" dirty="0">
                          <a:solidFill>
                            <a:srgbClr val="800000"/>
                          </a:solidFill>
                        </a:rPr>
                        <a:t> </a:t>
                      </a:r>
                      <a:r>
                        <a:rPr lang="en-US" sz="1400" b="1" baseline="0" dirty="0" smtClean="0">
                          <a:solidFill>
                            <a:srgbClr val="800000"/>
                          </a:solidFill>
                        </a:rPr>
                        <a:t> (all cavities in vector sum)</a:t>
                      </a: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baseline="0" dirty="0" smtClean="0">
                          <a:solidFill>
                            <a:srgbClr val="000000"/>
                          </a:solidFill>
                        </a:rPr>
                        <a:t>2% </a:t>
                      </a:r>
                      <a:r>
                        <a:rPr lang="en-US" sz="1400" baseline="0" dirty="0" smtClean="0">
                          <a:solidFill>
                            <a:srgbClr val="000000"/>
                          </a:solidFill>
                          <a:latin typeface="Symbol"/>
                        </a:rPr>
                        <a:t>D</a:t>
                      </a:r>
                      <a:r>
                        <a:rPr lang="en-US" sz="1400" baseline="0" dirty="0" smtClean="0">
                          <a:solidFill>
                            <a:srgbClr val="000000"/>
                          </a:solidFill>
                        </a:rPr>
                        <a:t>V/V (800</a:t>
                      </a:r>
                      <a:r>
                        <a:rPr lang="en-US" sz="1400" baseline="0" dirty="0" smtClean="0">
                          <a:solidFill>
                            <a:srgbClr val="000000"/>
                          </a:solidFill>
                          <a:latin typeface="Symbol"/>
                        </a:rPr>
                        <a:t>m</a:t>
                      </a:r>
                      <a:r>
                        <a:rPr lang="en-US" sz="1400" baseline="0" dirty="0" smtClean="0">
                          <a:solidFill>
                            <a:srgbClr val="000000"/>
                          </a:solidFill>
                        </a:rPr>
                        <a:t>s, 5.8mA) (800</a:t>
                      </a:r>
                      <a:r>
                        <a:rPr lang="en-US" sz="1400" baseline="0" dirty="0" smtClean="0">
                          <a:solidFill>
                            <a:srgbClr val="000000"/>
                          </a:solidFill>
                          <a:latin typeface="Symbol"/>
                        </a:rPr>
                        <a:t>m</a:t>
                      </a:r>
                      <a:r>
                        <a:rPr lang="en-US" sz="1400" baseline="0" dirty="0" smtClean="0">
                          <a:solidFill>
                            <a:srgbClr val="000000"/>
                          </a:solidFill>
                          <a:latin typeface="+mn-lt"/>
                        </a:rPr>
                        <a:t>s, 9</a:t>
                      </a:r>
                      <a:r>
                        <a:rPr lang="en-US" sz="1400" baseline="0" dirty="0" smtClean="0">
                          <a:solidFill>
                            <a:srgbClr val="000000"/>
                          </a:solidFill>
                        </a:rPr>
                        <a:t>mA)</a:t>
                      </a:r>
                      <a:endParaRPr lang="en-US" sz="1400" dirty="0" smtClean="0">
                        <a:solidFill>
                          <a:srgbClr val="000000"/>
                        </a:solidFill>
                      </a:endParaRP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600" dirty="0" smtClean="0">
                          <a:solidFill>
                            <a:srgbClr val="0000FF"/>
                          </a:solidFill>
                        </a:rPr>
                        <a:t>&lt;0.3% </a:t>
                      </a:r>
                      <a:r>
                        <a:rPr lang="en-US" sz="1600" baseline="0" dirty="0" smtClean="0">
                          <a:solidFill>
                            <a:srgbClr val="0000FF"/>
                          </a:solidFill>
                          <a:latin typeface="Symbol"/>
                        </a:rPr>
                        <a:t>D</a:t>
                      </a:r>
                      <a:r>
                        <a:rPr lang="en-US" sz="1600" baseline="0" dirty="0" smtClean="0">
                          <a:solidFill>
                            <a:srgbClr val="0000FF"/>
                          </a:solidFill>
                        </a:rPr>
                        <a:t>V/V (800</a:t>
                      </a:r>
                      <a:r>
                        <a:rPr lang="en-US" sz="1600" baseline="0" dirty="0" smtClean="0">
                          <a:solidFill>
                            <a:srgbClr val="0000FF"/>
                          </a:solidFill>
                          <a:latin typeface="Symbol"/>
                        </a:rPr>
                        <a:t>m</a:t>
                      </a:r>
                      <a:r>
                        <a:rPr lang="en-US" sz="1600" baseline="0" dirty="0" smtClean="0">
                          <a:solidFill>
                            <a:srgbClr val="0000FF"/>
                          </a:solidFill>
                        </a:rPr>
                        <a:t>s, 4.5mA)</a:t>
                      </a:r>
                    </a:p>
                    <a:p>
                      <a:pPr marL="0" marR="0" indent="0" algn="r" defTabSz="914400" rtl="0" eaLnBrk="1" fontAlgn="auto" latinLnBrk="0" hangingPunct="1">
                        <a:lnSpc>
                          <a:spcPct val="100000"/>
                        </a:lnSpc>
                        <a:spcBef>
                          <a:spcPts val="100"/>
                        </a:spcBef>
                        <a:spcAft>
                          <a:spcPts val="100"/>
                        </a:spcAft>
                        <a:buClrTx/>
                        <a:buSzTx/>
                        <a:buFontTx/>
                        <a:buNone/>
                        <a:tabLst/>
                        <a:defRPr/>
                      </a:pPr>
                      <a:r>
                        <a:rPr lang="en-US" sz="1400" i="1" baseline="0" dirty="0" smtClean="0">
                          <a:solidFill>
                            <a:srgbClr val="0000FF"/>
                          </a:solidFill>
                        </a:rPr>
                        <a:t>First tests of automation for </a:t>
                      </a:r>
                      <a:r>
                        <a:rPr lang="en-US" sz="1400" i="1" baseline="0" dirty="0" err="1" smtClean="0">
                          <a:solidFill>
                            <a:srgbClr val="0000FF"/>
                          </a:solidFill>
                        </a:rPr>
                        <a:t>Pk</a:t>
                      </a:r>
                      <a:r>
                        <a:rPr lang="en-US" sz="1400" i="1" baseline="0" dirty="0" smtClean="0">
                          <a:solidFill>
                            <a:srgbClr val="0000FF"/>
                          </a:solidFill>
                        </a:rPr>
                        <a:t>/</a:t>
                      </a:r>
                      <a:r>
                        <a:rPr lang="en-US" sz="1400" i="1" baseline="0" dirty="0" err="1" smtClean="0">
                          <a:solidFill>
                            <a:srgbClr val="0000FF"/>
                          </a:solidFill>
                        </a:rPr>
                        <a:t>Ql</a:t>
                      </a:r>
                      <a:r>
                        <a:rPr lang="en-US" sz="1400" i="1" baseline="0" dirty="0" smtClean="0">
                          <a:solidFill>
                            <a:srgbClr val="0000FF"/>
                          </a:solidFill>
                        </a:rPr>
                        <a:t> control</a:t>
                      </a:r>
                      <a:r>
                        <a:rPr lang="en-US" sz="1400" baseline="0" dirty="0" smtClean="0">
                          <a:solidFill>
                            <a:srgbClr val="0000FF"/>
                          </a:solidFill>
                        </a:rPr>
                        <a:t> </a:t>
                      </a: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11442">
                <a:tc>
                  <a:txBody>
                    <a:bodyPr/>
                    <a:lstStyle/>
                    <a:p>
                      <a:pPr marL="0" indent="0">
                        <a:spcBef>
                          <a:spcPts val="100"/>
                        </a:spcBef>
                        <a:spcAft>
                          <a:spcPts val="100"/>
                        </a:spcAft>
                        <a:buFont typeface="Arial"/>
                        <a:buNone/>
                      </a:pPr>
                      <a:r>
                        <a:rPr lang="en-US" sz="1400" b="1" baseline="0" dirty="0" smtClean="0">
                          <a:solidFill>
                            <a:srgbClr val="800000"/>
                          </a:solidFill>
                        </a:rPr>
                        <a:t>G</a:t>
                      </a:r>
                      <a:r>
                        <a:rPr lang="en-US" sz="1400" b="1" dirty="0" smtClean="0">
                          <a:solidFill>
                            <a:srgbClr val="800000"/>
                          </a:solidFill>
                        </a:rPr>
                        <a:t>radient</a:t>
                      </a:r>
                      <a:r>
                        <a:rPr lang="en-US" sz="1400" b="1" baseline="0" dirty="0" smtClean="0">
                          <a:solidFill>
                            <a:srgbClr val="800000"/>
                          </a:solidFill>
                        </a:rPr>
                        <a:t> operating margin</a:t>
                      </a:r>
                      <a:endParaRPr lang="en-US" sz="1400" b="1" dirty="0">
                        <a:solidFill>
                          <a:srgbClr val="800000"/>
                        </a:solidFill>
                      </a:endParaRP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dirty="0" smtClean="0">
                          <a:solidFill>
                            <a:srgbClr val="000000"/>
                          </a:solidFill>
                        </a:rPr>
                        <a:t>All cavities operating</a:t>
                      </a:r>
                      <a:r>
                        <a:rPr lang="en-US" sz="1400" baseline="0" dirty="0" smtClean="0">
                          <a:solidFill>
                            <a:srgbClr val="000000"/>
                          </a:solidFill>
                        </a:rPr>
                        <a:t> within 3% of quench limits</a:t>
                      </a:r>
                      <a:endParaRPr lang="en-US" sz="1400" dirty="0" smtClean="0">
                        <a:solidFill>
                          <a:srgbClr val="000000"/>
                        </a:solidFill>
                      </a:endParaRP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600" i="0" baseline="0" dirty="0" smtClean="0">
                          <a:solidFill>
                            <a:srgbClr val="0000FF"/>
                          </a:solidFill>
                        </a:rPr>
                        <a:t>Some cavities within ~5% of quench</a:t>
                      </a:r>
                      <a:r>
                        <a:rPr lang="en-US" sz="1400" i="0" baseline="0" dirty="0" smtClean="0">
                          <a:solidFill>
                            <a:srgbClr val="0000FF"/>
                          </a:solidFill>
                        </a:rPr>
                        <a:t> (800us, 4.5mA)</a:t>
                      </a:r>
                    </a:p>
                    <a:p>
                      <a:pPr marL="0" marR="0" indent="0" algn="r" defTabSz="914400" rtl="0" eaLnBrk="1" fontAlgn="auto" latinLnBrk="0" hangingPunct="1">
                        <a:lnSpc>
                          <a:spcPct val="100000"/>
                        </a:lnSpc>
                        <a:spcBef>
                          <a:spcPts val="100"/>
                        </a:spcBef>
                        <a:spcAft>
                          <a:spcPts val="100"/>
                        </a:spcAft>
                        <a:buClrTx/>
                        <a:buSzTx/>
                        <a:buFontTx/>
                        <a:buNone/>
                        <a:tabLst/>
                        <a:defRPr/>
                      </a:pPr>
                      <a:r>
                        <a:rPr lang="en-US" sz="1400" i="1" baseline="0" dirty="0" smtClean="0">
                          <a:solidFill>
                            <a:srgbClr val="0000FF"/>
                          </a:solidFill>
                        </a:rPr>
                        <a:t>First tests of operations strategies for gradients close to quench</a:t>
                      </a:r>
                      <a:endParaRPr lang="en-US" sz="1400" i="1" dirty="0" smtClean="0">
                        <a:solidFill>
                          <a:srgbClr val="0000FF"/>
                        </a:solidFill>
                      </a:endParaRPr>
                    </a:p>
                  </a:txBody>
                  <a:tcPr anchor="ct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299329">
                <a:tc>
                  <a:txBody>
                    <a:bodyPr/>
                    <a:lstStyle/>
                    <a:p>
                      <a:pPr marL="0" indent="0">
                        <a:spcBef>
                          <a:spcPts val="100"/>
                        </a:spcBef>
                        <a:spcAft>
                          <a:spcPts val="100"/>
                        </a:spcAft>
                        <a:buFont typeface="Arial"/>
                        <a:buNone/>
                      </a:pPr>
                      <a:r>
                        <a:rPr lang="en-US" sz="1400" b="1" dirty="0" smtClean="0">
                          <a:solidFill>
                            <a:srgbClr val="800000"/>
                          </a:solidFill>
                        </a:rPr>
                        <a:t>Energy Stability</a:t>
                      </a:r>
                      <a:endParaRPr lang="en-US" sz="1400" b="1" dirty="0">
                        <a:solidFill>
                          <a:srgbClr val="800000"/>
                        </a:solidFill>
                      </a:endParaRPr>
                    </a:p>
                  </a:txBody>
                  <a:tcPr>
                    <a:lnL w="1270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a:spcBef>
                          <a:spcPts val="100"/>
                        </a:spcBef>
                        <a:spcAft>
                          <a:spcPts val="100"/>
                        </a:spcAft>
                      </a:pPr>
                      <a:r>
                        <a:rPr lang="en-US" sz="1400" dirty="0" smtClean="0">
                          <a:solidFill>
                            <a:srgbClr val="000000"/>
                          </a:solidFill>
                        </a:rPr>
                        <a:t>0.1% </a:t>
                      </a:r>
                      <a:r>
                        <a:rPr lang="en-US" sz="1400" dirty="0" err="1" smtClean="0">
                          <a:solidFill>
                            <a:srgbClr val="000000"/>
                          </a:solidFill>
                        </a:rPr>
                        <a:t>rms</a:t>
                      </a:r>
                      <a:r>
                        <a:rPr lang="en-US" sz="1400" baseline="0" dirty="0" smtClean="0">
                          <a:solidFill>
                            <a:srgbClr val="000000"/>
                          </a:solidFill>
                        </a:rPr>
                        <a:t> </a:t>
                      </a:r>
                      <a:r>
                        <a:rPr lang="en-US" sz="1400" dirty="0" smtClean="0">
                          <a:solidFill>
                            <a:srgbClr val="000000"/>
                          </a:solidFill>
                        </a:rPr>
                        <a:t>at 250GeV</a:t>
                      </a:r>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100"/>
                        </a:spcBef>
                        <a:spcAft>
                          <a:spcPts val="100"/>
                        </a:spcAft>
                        <a:buClrTx/>
                        <a:buSzTx/>
                        <a:buFontTx/>
                        <a:buNone/>
                        <a:tabLst/>
                        <a:defRPr/>
                      </a:pPr>
                      <a:r>
                        <a:rPr lang="en-US" sz="1400" dirty="0" smtClean="0"/>
                        <a:t>&lt;0.15% p-p (0.4ms)</a:t>
                      </a:r>
                    </a:p>
                    <a:p>
                      <a:pPr marL="0" marR="0" indent="0" algn="r" defTabSz="914400" rtl="0" eaLnBrk="1" fontAlgn="auto" latinLnBrk="0" hangingPunct="1">
                        <a:lnSpc>
                          <a:spcPct val="100000"/>
                        </a:lnSpc>
                        <a:spcBef>
                          <a:spcPts val="100"/>
                        </a:spcBef>
                        <a:spcAft>
                          <a:spcPts val="100"/>
                        </a:spcAft>
                        <a:buClrTx/>
                        <a:buSzTx/>
                        <a:buFontTx/>
                        <a:buNone/>
                        <a:tabLst/>
                        <a:defRPr/>
                      </a:pPr>
                      <a:r>
                        <a:rPr lang="en-US" sz="1400" dirty="0" smtClean="0"/>
                        <a:t>&lt;0.02% </a:t>
                      </a:r>
                      <a:r>
                        <a:rPr lang="en-US" sz="1400" dirty="0" err="1" smtClean="0"/>
                        <a:t>rms</a:t>
                      </a:r>
                      <a:r>
                        <a:rPr lang="en-US" sz="1400" baseline="0" dirty="0" smtClean="0"/>
                        <a:t> </a:t>
                      </a:r>
                      <a:r>
                        <a:rPr lang="en-US" sz="1400" dirty="0" smtClean="0"/>
                        <a:t>(5Hz)</a:t>
                      </a:r>
                    </a:p>
                  </a:txBody>
                  <a:tcPr>
                    <a:lnL w="31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4342" name="Rectangle 13"/>
          <p:cNvSpPr>
            <a:spLocks noChangeArrowheads="1"/>
          </p:cNvSpPr>
          <p:nvPr/>
        </p:nvSpPr>
        <p:spPr bwMode="auto">
          <a:xfrm>
            <a:off x="5334000" y="3809794"/>
            <a:ext cx="3472972" cy="2438605"/>
          </a:xfrm>
          <a:prstGeom prst="rect">
            <a:avLst/>
          </a:prstGeom>
          <a:noFill/>
          <a:ln w="25400">
            <a:solidFill>
              <a:srgbClr val="800000"/>
            </a:solidFill>
            <a:round/>
            <a:headEnd/>
            <a:tailEnd/>
          </a:ln>
        </p:spPr>
        <p:txBody>
          <a:bodyPr/>
          <a:lstStyle/>
          <a:p>
            <a:pPr defTabSz="914400" eaLnBrk="0" fontAlgn="ctr" hangingPunct="0">
              <a:spcBef>
                <a:spcPct val="0"/>
              </a:spcBef>
              <a:spcAft>
                <a:spcPct val="0"/>
              </a:spcAft>
            </a:pPr>
            <a:endParaRPr lang="en-US" sz="3600" b="1">
              <a:solidFill>
                <a:srgbClr val="000000"/>
              </a:solidFill>
            </a:endParaRPr>
          </a:p>
        </p:txBody>
      </p:sp>
      <p:sp>
        <p:nvSpPr>
          <p:cNvPr id="3" name="Footer Placeholder 2"/>
          <p:cNvSpPr>
            <a:spLocks noGrp="1"/>
          </p:cNvSpPr>
          <p:nvPr>
            <p:ph type="ftr" sz="quarter" idx="11"/>
          </p:nvPr>
        </p:nvSpPr>
        <p:spPr/>
        <p:txBody>
          <a:bodyPr/>
          <a:lstStyle/>
          <a:p>
            <a:r>
              <a:rPr lang="en-US" smtClean="0"/>
              <a:t>LCWS12(Sep.24) Shin MICHIZONO</a:t>
            </a:r>
            <a:endParaRPr lang="en-US"/>
          </a:p>
        </p:txBody>
      </p:sp>
      <p:sp>
        <p:nvSpPr>
          <p:cNvPr id="4" name="Slide Number Placeholder 3"/>
          <p:cNvSpPr>
            <a:spLocks noGrp="1"/>
          </p:cNvSpPr>
          <p:nvPr>
            <p:ph type="sldNum" sz="quarter" idx="12"/>
          </p:nvPr>
        </p:nvSpPr>
        <p:spPr>
          <a:xfrm>
            <a:off x="7467600" y="6477000"/>
            <a:ext cx="990600" cy="304800"/>
          </a:xfrm>
        </p:spPr>
        <p:txBody>
          <a:bodyPr/>
          <a:lstStyle/>
          <a:p>
            <a:fld id="{BBCE4773-787B-844B-9C74-78220DB76ED0}" type="slidenum">
              <a:rPr lang="en-US" smtClean="0"/>
              <a:pPr/>
              <a:t>2</a:t>
            </a:fld>
            <a:endParaRPr lang="en-US"/>
          </a:p>
        </p:txBody>
      </p:sp>
    </p:spTree>
    <p:extLst>
      <p:ext uri="{BB962C8B-B14F-4D97-AF65-F5344CB8AC3E}">
        <p14:creationId xmlns:p14="http://schemas.microsoft.com/office/powerpoint/2010/main" val="4224854889"/>
      </p:ext>
    </p:extLst>
  </p:cSld>
  <p:clrMapOvr>
    <a:masterClrMapping/>
  </p:clrMapOvr>
  <mc:AlternateContent xmlns:mc="http://schemas.openxmlformats.org/markup-compatibility/2006">
    <mc:Choice xmlns:p14="http://schemas.microsoft.com/office/powerpoint/2010/main" Requires="p14">
      <p:transition spd="med" p14:dur="700" advTm="109789">
        <p:fade/>
      </p:transition>
    </mc:Choice>
    <mc:Fallback>
      <p:transition spd="med" advTm="109789">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 5"/>
          <p:cNvSpPr>
            <a:spLocks noGrp="1"/>
          </p:cNvSpPr>
          <p:nvPr>
            <p:ph type="sldNum" sz="quarter" idx="12"/>
          </p:nvPr>
        </p:nvSpPr>
        <p:spPr>
          <a:xfrm>
            <a:off x="2700338" y="6020842"/>
            <a:ext cx="2133600" cy="260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69CCD6A-F603-4849-AD6F-9322674E0FF6}" type="slidenum">
              <a:rPr lang="ja-JP" altLang="en-US" sz="1400" smtClean="0">
                <a:latin typeface="Times New Roman" pitchFamily="18" charset="0"/>
                <a:ea typeface="Arial Unicode MS" pitchFamily="50" charset="-128"/>
                <a:cs typeface="Arial Unicode MS" pitchFamily="50" charset="-128"/>
              </a:rPr>
              <a:pPr eaLnBrk="1" hangingPunct="1"/>
              <a:t>20</a:t>
            </a:fld>
            <a:endParaRPr lang="en-US" altLang="ja-JP" sz="1400" smtClean="0">
              <a:latin typeface="Times New Roman" pitchFamily="18" charset="0"/>
              <a:ea typeface="Arial Unicode MS" pitchFamily="50" charset="-128"/>
              <a:cs typeface="Arial Unicode MS" pitchFamily="50" charset="-128"/>
            </a:endParaRPr>
          </a:p>
        </p:txBody>
      </p:sp>
      <p:sp>
        <p:nvSpPr>
          <p:cNvPr id="8195" name="Text Box 2"/>
          <p:cNvSpPr txBox="1">
            <a:spLocks noChangeArrowheads="1"/>
          </p:cNvSpPr>
          <p:nvPr/>
        </p:nvSpPr>
        <p:spPr bwMode="auto">
          <a:xfrm>
            <a:off x="468313" y="646113"/>
            <a:ext cx="86391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buFontTx/>
              <a:buChar char="•"/>
            </a:pPr>
            <a:r>
              <a:rPr lang="en-US" altLang="ja-JP" sz="1800" dirty="0"/>
              <a:t> Amp., phase, beam energy, current are compared. (initial 200us of pulse)</a:t>
            </a:r>
          </a:p>
          <a:p>
            <a:pPr eaLnBrk="1" hangingPunct="1">
              <a:buFontTx/>
              <a:buChar char="•"/>
            </a:pPr>
            <a:r>
              <a:rPr lang="en-US" altLang="ja-JP" sz="1800" dirty="0"/>
              <a:t>VS amplitudes at the beginning of -0.3dB and -0.2dB show some slope due to the limited beam loading suppression</a:t>
            </a:r>
            <a:r>
              <a:rPr lang="en-US" altLang="ja-JP" sz="1800" dirty="0" smtClean="0"/>
              <a:t>. </a:t>
            </a:r>
            <a:r>
              <a:rPr lang="en-US" altLang="ja-JP" sz="1800" dirty="0" smtClean="0">
                <a:solidFill>
                  <a:srgbClr val="FF0000"/>
                </a:solidFill>
              </a:rPr>
              <a:t>-&gt;  Further study will be necessary.</a:t>
            </a:r>
          </a:p>
          <a:p>
            <a:pPr eaLnBrk="1" hangingPunct="1"/>
            <a:endParaRPr lang="en-US" altLang="ja-JP" sz="1800" dirty="0"/>
          </a:p>
        </p:txBody>
      </p:sp>
      <p:sp>
        <p:nvSpPr>
          <p:cNvPr id="8196" name="Text Box 3"/>
          <p:cNvSpPr txBox="1">
            <a:spLocks noChangeArrowheads="1"/>
          </p:cNvSpPr>
          <p:nvPr/>
        </p:nvSpPr>
        <p:spPr bwMode="auto">
          <a:xfrm>
            <a:off x="2305050" y="0"/>
            <a:ext cx="4416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3600" b="1"/>
              <a:t>150 pulse envelope</a:t>
            </a:r>
          </a:p>
        </p:txBody>
      </p:sp>
      <p:sp>
        <p:nvSpPr>
          <p:cNvPr id="819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en-US"/>
          </a:p>
        </p:txBody>
      </p:sp>
      <p:sp>
        <p:nvSpPr>
          <p:cNvPr id="8198" name="フッター プレースホルダー 1"/>
          <p:cNvSpPr>
            <a:spLocks noGrp="1"/>
          </p:cNvSpPr>
          <p:nvPr>
            <p:ph type="ftr" sz="quarter" idx="11"/>
          </p:nvPr>
        </p:nvSpPr>
        <p:spPr>
          <a:xfrm>
            <a:off x="5292725" y="5876380"/>
            <a:ext cx="3706813" cy="288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pic>
        <p:nvPicPr>
          <p:cNvPr id="8199"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8" y="1793330"/>
            <a:ext cx="3124200"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95963" y="1699667"/>
            <a:ext cx="316706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図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35288" y="1842542"/>
            <a:ext cx="3057525"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Text Box 2"/>
          <p:cNvSpPr txBox="1">
            <a:spLocks noChangeArrowheads="1"/>
          </p:cNvSpPr>
          <p:nvPr/>
        </p:nvSpPr>
        <p:spPr bwMode="auto">
          <a:xfrm>
            <a:off x="1117600" y="1556792"/>
            <a:ext cx="8639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dirty="0"/>
              <a:t>Nominal                          -0.3dB operation                        </a:t>
            </a:r>
            <a:r>
              <a:rPr lang="en-US" altLang="ja-JP" sz="1800" dirty="0" smtClean="0"/>
              <a:t>-0.2dB </a:t>
            </a:r>
            <a:r>
              <a:rPr lang="en-US" altLang="ja-JP" sz="1800" dirty="0"/>
              <a:t>operation</a:t>
            </a:r>
          </a:p>
          <a:p>
            <a:pPr eaLnBrk="1" hangingPunct="1"/>
            <a:r>
              <a:rPr lang="en-US" altLang="ja-JP" sz="1800" dirty="0"/>
              <a:t>                                               with gap                             without gap                 -</a:t>
            </a:r>
          </a:p>
        </p:txBody>
      </p:sp>
      <p:sp>
        <p:nvSpPr>
          <p:cNvPr id="8203" name="正方形/長方形 1"/>
          <p:cNvSpPr>
            <a:spLocks noChangeArrowheads="1"/>
          </p:cNvSpPr>
          <p:nvPr/>
        </p:nvSpPr>
        <p:spPr bwMode="auto">
          <a:xfrm>
            <a:off x="755650" y="1944142"/>
            <a:ext cx="178117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1800"/>
              <a:t>VS amplitude</a:t>
            </a:r>
          </a:p>
          <a:p>
            <a:endParaRPr lang="en-US" altLang="ja-JP" sz="1800"/>
          </a:p>
          <a:p>
            <a:endParaRPr lang="en-US" altLang="ja-JP" sz="1800"/>
          </a:p>
          <a:p>
            <a:endParaRPr lang="en-US" altLang="ja-JP" sz="1800"/>
          </a:p>
          <a:p>
            <a:r>
              <a:rPr lang="en-US" altLang="ja-JP" sz="1800"/>
              <a:t>VS phase</a:t>
            </a:r>
          </a:p>
          <a:p>
            <a:endParaRPr lang="en-US" altLang="ja-JP" sz="1800"/>
          </a:p>
          <a:p>
            <a:endParaRPr lang="en-US" altLang="ja-JP" sz="1800"/>
          </a:p>
          <a:p>
            <a:endParaRPr lang="en-US" altLang="ja-JP" sz="1800"/>
          </a:p>
          <a:p>
            <a:r>
              <a:rPr lang="en-US" altLang="ja-JP" sz="1800"/>
              <a:t>Beam Energy</a:t>
            </a:r>
          </a:p>
          <a:p>
            <a:endParaRPr lang="en-US" altLang="ja-JP" sz="1800"/>
          </a:p>
          <a:p>
            <a:endParaRPr lang="en-US" altLang="ja-JP" sz="1800"/>
          </a:p>
          <a:p>
            <a:r>
              <a:rPr lang="en-US" altLang="ja-JP" sz="1800"/>
              <a:t>Beam current</a:t>
            </a:r>
          </a:p>
        </p:txBody>
      </p:sp>
      <p:cxnSp>
        <p:nvCxnSpPr>
          <p:cNvPr id="8204" name="直線矢印コネクタ 3"/>
          <p:cNvCxnSpPr>
            <a:cxnSpLocks noChangeShapeType="1"/>
          </p:cNvCxnSpPr>
          <p:nvPr/>
        </p:nvCxnSpPr>
        <p:spPr bwMode="auto">
          <a:xfrm>
            <a:off x="2536825" y="2275930"/>
            <a:ext cx="0" cy="360362"/>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05" name="テキスト ボックス 4"/>
          <p:cNvSpPr txBox="1">
            <a:spLocks noChangeArrowheads="1"/>
          </p:cNvSpPr>
          <p:nvPr/>
        </p:nvSpPr>
        <p:spPr bwMode="auto">
          <a:xfrm>
            <a:off x="2536825" y="2131467"/>
            <a:ext cx="71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0.4%</a:t>
            </a:r>
            <a:endParaRPr lang="ja-JP" altLang="en-US" sz="1800"/>
          </a:p>
        </p:txBody>
      </p:sp>
      <p:cxnSp>
        <p:nvCxnSpPr>
          <p:cNvPr id="8206" name="直線矢印コネクタ 15"/>
          <p:cNvCxnSpPr>
            <a:cxnSpLocks noChangeShapeType="1"/>
          </p:cNvCxnSpPr>
          <p:nvPr/>
        </p:nvCxnSpPr>
        <p:spPr bwMode="auto">
          <a:xfrm>
            <a:off x="5219700" y="2428330"/>
            <a:ext cx="0" cy="360362"/>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07" name="テキスト ボックス 16"/>
          <p:cNvSpPr txBox="1">
            <a:spLocks noChangeArrowheads="1"/>
          </p:cNvSpPr>
          <p:nvPr/>
        </p:nvSpPr>
        <p:spPr bwMode="auto">
          <a:xfrm>
            <a:off x="5219700" y="2283867"/>
            <a:ext cx="71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0.4%</a:t>
            </a:r>
            <a:endParaRPr lang="ja-JP" altLang="en-US" sz="1800"/>
          </a:p>
        </p:txBody>
      </p:sp>
      <p:cxnSp>
        <p:nvCxnSpPr>
          <p:cNvPr id="8208" name="直線矢印コネクタ 17"/>
          <p:cNvCxnSpPr>
            <a:cxnSpLocks noChangeShapeType="1"/>
          </p:cNvCxnSpPr>
          <p:nvPr/>
        </p:nvCxnSpPr>
        <p:spPr bwMode="auto">
          <a:xfrm>
            <a:off x="8101013" y="2275930"/>
            <a:ext cx="0" cy="360362"/>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09" name="テキスト ボックス 18"/>
          <p:cNvSpPr txBox="1">
            <a:spLocks noChangeArrowheads="1"/>
          </p:cNvSpPr>
          <p:nvPr/>
        </p:nvSpPr>
        <p:spPr bwMode="auto">
          <a:xfrm>
            <a:off x="8101013" y="2283867"/>
            <a:ext cx="7096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0.4%</a:t>
            </a:r>
            <a:endParaRPr lang="ja-JP" altLang="en-US" sz="1800"/>
          </a:p>
        </p:txBody>
      </p:sp>
      <p:cxnSp>
        <p:nvCxnSpPr>
          <p:cNvPr id="8210" name="直線矢印コネクタ 19"/>
          <p:cNvCxnSpPr>
            <a:cxnSpLocks noChangeShapeType="1"/>
          </p:cNvCxnSpPr>
          <p:nvPr/>
        </p:nvCxnSpPr>
        <p:spPr bwMode="auto">
          <a:xfrm>
            <a:off x="2051050" y="3357017"/>
            <a:ext cx="0" cy="358775"/>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11" name="テキスト ボックス 20"/>
          <p:cNvSpPr txBox="1">
            <a:spLocks noChangeArrowheads="1"/>
          </p:cNvSpPr>
          <p:nvPr/>
        </p:nvSpPr>
        <p:spPr bwMode="auto">
          <a:xfrm>
            <a:off x="2051050" y="3212555"/>
            <a:ext cx="954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0.5deg.</a:t>
            </a:r>
            <a:endParaRPr lang="ja-JP" altLang="en-US" sz="1800"/>
          </a:p>
        </p:txBody>
      </p:sp>
      <p:cxnSp>
        <p:nvCxnSpPr>
          <p:cNvPr id="8212" name="直線矢印コネクタ 21"/>
          <p:cNvCxnSpPr>
            <a:cxnSpLocks noChangeShapeType="1"/>
          </p:cNvCxnSpPr>
          <p:nvPr/>
        </p:nvCxnSpPr>
        <p:spPr bwMode="auto">
          <a:xfrm>
            <a:off x="4770438" y="3357017"/>
            <a:ext cx="0" cy="358775"/>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13" name="テキスト ボックス 22"/>
          <p:cNvSpPr txBox="1">
            <a:spLocks noChangeArrowheads="1"/>
          </p:cNvSpPr>
          <p:nvPr/>
        </p:nvSpPr>
        <p:spPr bwMode="auto">
          <a:xfrm>
            <a:off x="4770438" y="3212555"/>
            <a:ext cx="954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0.5deg.</a:t>
            </a:r>
            <a:endParaRPr lang="ja-JP" altLang="en-US" sz="1800"/>
          </a:p>
        </p:txBody>
      </p:sp>
      <p:cxnSp>
        <p:nvCxnSpPr>
          <p:cNvPr id="8214" name="直線矢印コネクタ 23"/>
          <p:cNvCxnSpPr>
            <a:cxnSpLocks noChangeShapeType="1"/>
          </p:cNvCxnSpPr>
          <p:nvPr/>
        </p:nvCxnSpPr>
        <p:spPr bwMode="auto">
          <a:xfrm>
            <a:off x="7794625" y="3283992"/>
            <a:ext cx="0" cy="360363"/>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15" name="テキスト ボックス 24"/>
          <p:cNvSpPr txBox="1">
            <a:spLocks noChangeArrowheads="1"/>
          </p:cNvSpPr>
          <p:nvPr/>
        </p:nvSpPr>
        <p:spPr bwMode="auto">
          <a:xfrm>
            <a:off x="7794625" y="3283992"/>
            <a:ext cx="954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0.5deg.</a:t>
            </a:r>
            <a:endParaRPr lang="ja-JP" altLang="en-US" sz="1800"/>
          </a:p>
        </p:txBody>
      </p:sp>
      <p:cxnSp>
        <p:nvCxnSpPr>
          <p:cNvPr id="8216" name="直線矢印コネクタ 25"/>
          <p:cNvCxnSpPr>
            <a:cxnSpLocks noChangeShapeType="1"/>
          </p:cNvCxnSpPr>
          <p:nvPr/>
        </p:nvCxnSpPr>
        <p:spPr bwMode="auto">
          <a:xfrm>
            <a:off x="2411413" y="4220617"/>
            <a:ext cx="0" cy="360363"/>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17" name="テキスト ボックス 26"/>
          <p:cNvSpPr txBox="1">
            <a:spLocks noChangeArrowheads="1"/>
          </p:cNvSpPr>
          <p:nvPr/>
        </p:nvSpPr>
        <p:spPr bwMode="auto">
          <a:xfrm>
            <a:off x="2411413" y="4076155"/>
            <a:ext cx="78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2MeV</a:t>
            </a:r>
            <a:endParaRPr lang="ja-JP" altLang="en-US" sz="1800"/>
          </a:p>
        </p:txBody>
      </p:sp>
      <p:cxnSp>
        <p:nvCxnSpPr>
          <p:cNvPr id="8218" name="直線矢印コネクタ 27"/>
          <p:cNvCxnSpPr>
            <a:cxnSpLocks noChangeShapeType="1"/>
          </p:cNvCxnSpPr>
          <p:nvPr/>
        </p:nvCxnSpPr>
        <p:spPr bwMode="auto">
          <a:xfrm>
            <a:off x="4432300" y="4220617"/>
            <a:ext cx="0" cy="360363"/>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19" name="テキスト ボックス 28"/>
          <p:cNvSpPr txBox="1">
            <a:spLocks noChangeArrowheads="1"/>
          </p:cNvSpPr>
          <p:nvPr/>
        </p:nvSpPr>
        <p:spPr bwMode="auto">
          <a:xfrm>
            <a:off x="4432300" y="4076155"/>
            <a:ext cx="78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2MeV</a:t>
            </a:r>
            <a:endParaRPr lang="ja-JP" altLang="en-US" sz="1800"/>
          </a:p>
        </p:txBody>
      </p:sp>
      <p:cxnSp>
        <p:nvCxnSpPr>
          <p:cNvPr id="8220" name="直線矢印コネクタ 29"/>
          <p:cNvCxnSpPr>
            <a:cxnSpLocks noChangeShapeType="1"/>
          </p:cNvCxnSpPr>
          <p:nvPr/>
        </p:nvCxnSpPr>
        <p:spPr bwMode="auto">
          <a:xfrm>
            <a:off x="6737350" y="4292055"/>
            <a:ext cx="0" cy="360362"/>
          </a:xfrm>
          <a:prstGeom prst="straightConnector1">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221" name="テキスト ボックス 30"/>
          <p:cNvSpPr txBox="1">
            <a:spLocks noChangeArrowheads="1"/>
          </p:cNvSpPr>
          <p:nvPr/>
        </p:nvSpPr>
        <p:spPr bwMode="auto">
          <a:xfrm>
            <a:off x="6737350" y="4076155"/>
            <a:ext cx="78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800"/>
              <a:t>2MeV</a:t>
            </a:r>
            <a:endParaRPr lang="ja-JP" altLang="en-US" sz="1800"/>
          </a:p>
        </p:txBody>
      </p:sp>
      <p:sp>
        <p:nvSpPr>
          <p:cNvPr id="8222" name="テキスト ボックス 34"/>
          <p:cNvSpPr txBox="1">
            <a:spLocks noChangeArrowheads="1"/>
          </p:cNvSpPr>
          <p:nvPr/>
        </p:nvSpPr>
        <p:spPr bwMode="auto">
          <a:xfrm>
            <a:off x="-36513" y="4963567"/>
            <a:ext cx="701676"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1400"/>
              <a:t>5.5mA</a:t>
            </a:r>
          </a:p>
          <a:p>
            <a:pPr eaLnBrk="1" hangingPunct="1"/>
            <a:endParaRPr lang="en-US" altLang="ja-JP" sz="800"/>
          </a:p>
          <a:p>
            <a:pPr eaLnBrk="1" hangingPunct="1"/>
            <a:r>
              <a:rPr lang="en-US" altLang="ja-JP" sz="1400"/>
              <a:t>5mA</a:t>
            </a:r>
          </a:p>
          <a:p>
            <a:pPr eaLnBrk="1" hangingPunct="1"/>
            <a:endParaRPr lang="en-US" altLang="ja-JP" sz="800"/>
          </a:p>
          <a:p>
            <a:pPr eaLnBrk="1" hangingPunct="1"/>
            <a:r>
              <a:rPr lang="en-US" altLang="ja-JP" sz="1400"/>
              <a:t>4.5mA</a:t>
            </a:r>
            <a:endParaRPr lang="ja-JP" altLang="en-US" sz="1400"/>
          </a:p>
        </p:txBody>
      </p:sp>
      <p:sp>
        <p:nvSpPr>
          <p:cNvPr id="2" name="正方形/長方形 1"/>
          <p:cNvSpPr/>
          <p:nvPr/>
        </p:nvSpPr>
        <p:spPr>
          <a:xfrm>
            <a:off x="1352053" y="6039650"/>
            <a:ext cx="6748960" cy="461665"/>
          </a:xfrm>
          <a:prstGeom prst="rect">
            <a:avLst/>
          </a:prstGeom>
        </p:spPr>
        <p:txBody>
          <a:bodyPr wrap="square">
            <a:spAutoFit/>
          </a:bodyPr>
          <a:lstStyle/>
          <a:p>
            <a:pPr eaLnBrk="1" hangingPunct="1">
              <a:buFontTx/>
              <a:buChar char="•"/>
            </a:pPr>
            <a:r>
              <a:rPr lang="en-US" altLang="ja-JP" dirty="0"/>
              <a:t> “nominal” and “-0.3dB” have a gap between filling and beam.</a:t>
            </a:r>
          </a:p>
          <a:p>
            <a:pPr eaLnBrk="1" hangingPunct="1">
              <a:buFontTx/>
              <a:buChar char="•"/>
            </a:pPr>
            <a:r>
              <a:rPr lang="en-US" altLang="ja-JP" dirty="0"/>
              <a:t> “-0.2dB” has no gap between filling and beam. -&gt; response is opposite.</a:t>
            </a:r>
          </a:p>
        </p:txBody>
      </p:sp>
      <p:sp>
        <p:nvSpPr>
          <p:cNvPr id="3" name="円/楕円 2"/>
          <p:cNvSpPr/>
          <p:nvPr/>
        </p:nvSpPr>
        <p:spPr bwMode="auto">
          <a:xfrm>
            <a:off x="3198813" y="3980904"/>
            <a:ext cx="437083" cy="816248"/>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endParaRPr>
          </a:p>
        </p:txBody>
      </p:sp>
      <p:sp>
        <p:nvSpPr>
          <p:cNvPr id="33" name="円/楕円 32"/>
          <p:cNvSpPr/>
          <p:nvPr/>
        </p:nvSpPr>
        <p:spPr bwMode="auto">
          <a:xfrm>
            <a:off x="6235392" y="3980904"/>
            <a:ext cx="1000904" cy="816248"/>
          </a:xfrm>
          <a:prstGeom prst="ellipse">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endParaRPr>
          </a:p>
        </p:txBody>
      </p:sp>
    </p:spTree>
    <p:extLst>
      <p:ext uri="{BB962C8B-B14F-4D97-AF65-F5344CB8AC3E}">
        <p14:creationId xmlns:p14="http://schemas.microsoft.com/office/powerpoint/2010/main" val="4174030593"/>
      </p:ext>
    </p:extLst>
  </p:cSld>
  <p:clrMapOvr>
    <a:masterClrMapping/>
  </p:clrMapOvr>
  <mc:AlternateContent xmlns:mc="http://schemas.openxmlformats.org/markup-compatibility/2006">
    <mc:Choice xmlns:p14="http://schemas.microsoft.com/office/powerpoint/2010/main" Requires="p14">
      <p:transition spd="slow" p14:dur="2000" advTm="38152"/>
    </mc:Choice>
    <mc:Fallback>
      <p:transition spd="slow" advTm="38152"/>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future plan</a:t>
            </a:r>
            <a:endParaRPr lang="en-US" dirty="0"/>
          </a:p>
        </p:txBody>
      </p:sp>
      <p:sp>
        <p:nvSpPr>
          <p:cNvPr id="3" name="Content Placeholder 2"/>
          <p:cNvSpPr>
            <a:spLocks noGrp="1"/>
          </p:cNvSpPr>
          <p:nvPr>
            <p:ph idx="1"/>
          </p:nvPr>
        </p:nvSpPr>
        <p:spPr>
          <a:xfrm>
            <a:off x="607420" y="680369"/>
            <a:ext cx="7696200" cy="4038600"/>
          </a:xfrm>
        </p:spPr>
        <p:txBody>
          <a:bodyPr/>
          <a:lstStyle/>
          <a:p>
            <a:r>
              <a:rPr lang="en-US" sz="1800" dirty="0" smtClean="0"/>
              <a:t>Several studies have been carried out at FLASH for technical demonstration of ILC specification.</a:t>
            </a:r>
          </a:p>
          <a:p>
            <a:pPr lvl="1"/>
            <a:r>
              <a:rPr lang="en-US" sz="1600" dirty="0" err="1" smtClean="0"/>
              <a:t>PkQl</a:t>
            </a:r>
            <a:r>
              <a:rPr lang="en-US" sz="1600" dirty="0" smtClean="0"/>
              <a:t> control (</a:t>
            </a:r>
            <a:r>
              <a:rPr lang="en-US" sz="1600" dirty="0" err="1" smtClean="0"/>
              <a:t>Ql</a:t>
            </a:r>
            <a:r>
              <a:rPr lang="en-US" sz="1600" dirty="0" smtClean="0"/>
              <a:t> adjustment) for </a:t>
            </a:r>
            <a:r>
              <a:rPr lang="en-US" sz="1600" dirty="0"/>
              <a:t>n</a:t>
            </a:r>
            <a:r>
              <a:rPr lang="en-US" sz="1600" dirty="0" smtClean="0"/>
              <a:t>ear quench limit operation</a:t>
            </a:r>
          </a:p>
          <a:p>
            <a:pPr lvl="1"/>
            <a:endParaRPr lang="en-US" sz="1600" dirty="0" smtClean="0"/>
          </a:p>
          <a:p>
            <a:pPr lvl="1"/>
            <a:r>
              <a:rPr lang="en-US" sz="1600" dirty="0" smtClean="0"/>
              <a:t>Klystron linearization and </a:t>
            </a:r>
            <a:r>
              <a:rPr lang="en-US" sz="1600" dirty="0" err="1" smtClean="0"/>
              <a:t>rf</a:t>
            </a:r>
            <a:r>
              <a:rPr lang="en-US" sz="1600" dirty="0" smtClean="0"/>
              <a:t> operation near saturation </a:t>
            </a:r>
          </a:p>
          <a:p>
            <a:pPr marL="457200" lvl="1" indent="0">
              <a:buNone/>
            </a:pPr>
            <a:endParaRPr lang="en-US" sz="1600" dirty="0" smtClean="0"/>
          </a:p>
          <a:p>
            <a:pPr lvl="1"/>
            <a:r>
              <a:rPr lang="en-US" sz="1600" dirty="0" smtClean="0"/>
              <a:t>High current beam loading with long bunch train</a:t>
            </a:r>
            <a:r>
              <a:rPr lang="en-US" sz="1600" dirty="0" smtClean="0"/>
              <a:t>.</a:t>
            </a:r>
          </a:p>
          <a:p>
            <a:pPr lvl="1"/>
            <a:endParaRPr lang="en-US" sz="1600" dirty="0" smtClean="0"/>
          </a:p>
          <a:p>
            <a:r>
              <a:rPr lang="en-US" sz="1800" dirty="0" smtClean="0"/>
              <a:t>For </a:t>
            </a:r>
            <a:r>
              <a:rPr lang="en-US" sz="1800" dirty="0" smtClean="0"/>
              <a:t>the engineering phase (post TDR), we need to accumulate more experience for stable operation.</a:t>
            </a:r>
          </a:p>
          <a:p>
            <a:r>
              <a:rPr lang="en-US" sz="1800" dirty="0" smtClean="0"/>
              <a:t>XFEL and ILC have many common study items because of the similar beam parameters.</a:t>
            </a:r>
          </a:p>
          <a:p>
            <a:r>
              <a:rPr lang="en-US" sz="1800" dirty="0" smtClean="0"/>
              <a:t>Further studies will be necessary.</a:t>
            </a:r>
          </a:p>
        </p:txBody>
      </p:sp>
      <p:sp>
        <p:nvSpPr>
          <p:cNvPr id="5" name="Footer Placeholder 4"/>
          <p:cNvSpPr>
            <a:spLocks noGrp="1"/>
          </p:cNvSpPr>
          <p:nvPr>
            <p:ph type="ftr" sz="quarter" idx="11"/>
          </p:nvPr>
        </p:nvSpPr>
        <p:spPr/>
        <p:txBody>
          <a:bodyPr/>
          <a:lstStyle/>
          <a:p>
            <a:r>
              <a:rPr lang="en-US" smtClean="0"/>
              <a:t>LCWS12(Sep.24) Shin MICHIZONO</a:t>
            </a:r>
            <a:endParaRPr lang="en-US"/>
          </a:p>
        </p:txBody>
      </p:sp>
      <p:sp>
        <p:nvSpPr>
          <p:cNvPr id="6" name="Slide Number Placeholder 5"/>
          <p:cNvSpPr>
            <a:spLocks noGrp="1"/>
          </p:cNvSpPr>
          <p:nvPr>
            <p:ph type="sldNum" sz="quarter" idx="12"/>
          </p:nvPr>
        </p:nvSpPr>
        <p:spPr/>
        <p:txBody>
          <a:bodyPr/>
          <a:lstStyle/>
          <a:p>
            <a:fld id="{BBCE4773-787B-844B-9C74-78220DB76ED0}" type="slidenum">
              <a:rPr lang="en-US" smtClean="0"/>
              <a:pPr/>
              <a:t>21</a:t>
            </a:fld>
            <a:endParaRPr lang="en-US"/>
          </a:p>
        </p:txBody>
      </p:sp>
      <p:grpSp>
        <p:nvGrpSpPr>
          <p:cNvPr id="7" name="グループ化 6"/>
          <p:cNvGrpSpPr/>
          <p:nvPr/>
        </p:nvGrpSpPr>
        <p:grpSpPr>
          <a:xfrm>
            <a:off x="5652120" y="4003596"/>
            <a:ext cx="3280070" cy="2860753"/>
            <a:chOff x="4876800" y="2819400"/>
            <a:chExt cx="3733800" cy="3276600"/>
          </a:xfrm>
        </p:grpSpPr>
        <p:sp>
          <p:nvSpPr>
            <p:cNvPr id="8" name="Rectangle 43"/>
            <p:cNvSpPr/>
            <p:nvPr/>
          </p:nvSpPr>
          <p:spPr bwMode="auto">
            <a:xfrm>
              <a:off x="4876800" y="2819400"/>
              <a:ext cx="3733800" cy="3276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pitchFamily="-111" charset="0"/>
                <a:ea typeface="Arial Unicode MS" pitchFamily="-111" charset="0"/>
                <a:cs typeface="Arial Unicode MS" pitchFamily="-111" charset="0"/>
              </a:endParaRPr>
            </a:p>
          </p:txBody>
        </p:sp>
        <p:sp>
          <p:nvSpPr>
            <p:cNvPr id="9" name="Rectangle 9"/>
            <p:cNvSpPr/>
            <p:nvPr/>
          </p:nvSpPr>
          <p:spPr bwMode="auto">
            <a:xfrm>
              <a:off x="5181600" y="2966310"/>
              <a:ext cx="1371600" cy="7620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FLASH</a:t>
              </a:r>
              <a:endParaRPr lang="en-US" sz="1400" b="1" dirty="0">
                <a:latin typeface="Arial" pitchFamily="-111" charset="0"/>
                <a:ea typeface="Arial Unicode MS" pitchFamily="-111" charset="0"/>
                <a:cs typeface="Arial Unicode MS" pitchFamily="-111" charset="0"/>
              </a:endParaRPr>
            </a:p>
            <a:p>
              <a:pPr marL="0" marR="0" indent="0" algn="ctr" defTabSz="914400" rtl="0" eaLnBrk="0" fontAlgn="ctr" latinLnBrk="0" hangingPunct="0">
                <a:lnSpc>
                  <a:spcPct val="100000"/>
                </a:lnSpc>
                <a:spcBef>
                  <a:spcPct val="0"/>
                </a:spcBef>
                <a:spcAft>
                  <a:spcPct val="0"/>
                </a:spcAft>
                <a:buClrTx/>
                <a:buSzTx/>
                <a:buFontTx/>
                <a:buNone/>
                <a:tabLst/>
              </a:pP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(10%</a:t>
              </a:r>
              <a:r>
                <a:rPr kumimoji="0" lang="en-US" sz="1400" b="0" i="1" u="none" strike="noStrike" cap="none" normalizeH="0" dirty="0" smtClean="0">
                  <a:ln>
                    <a:noFill/>
                  </a:ln>
                  <a:solidFill>
                    <a:schemeClr val="tx1"/>
                  </a:solidFill>
                  <a:effectLst/>
                  <a:latin typeface="Arial" pitchFamily="-111" charset="0"/>
                  <a:ea typeface="Arial Unicode MS" pitchFamily="-111" charset="0"/>
                  <a:cs typeface="Arial Unicode MS" pitchFamily="-111" charset="0"/>
                </a:rPr>
                <a:t> </a:t>
              </a: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of XFEL)</a:t>
              </a:r>
              <a:endParaRPr kumimoji="0" lang="en-US" sz="1400" b="0" i="1"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0" name="Rectangle 15"/>
            <p:cNvSpPr/>
            <p:nvPr/>
          </p:nvSpPr>
          <p:spPr bwMode="auto">
            <a:xfrm>
              <a:off x="5181600" y="4191000"/>
              <a:ext cx="1371600" cy="5334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EU-XFEL</a:t>
              </a:r>
              <a:endParaRPr lang="en-US" sz="1400" b="1" dirty="0">
                <a:latin typeface="Arial" pitchFamily="-111" charset="0"/>
                <a:ea typeface="Arial Unicode MS" pitchFamily="-111" charset="0"/>
                <a:cs typeface="Arial Unicode MS" pitchFamily="-111" charset="0"/>
              </a:endParaRPr>
            </a:p>
            <a:p>
              <a:pPr marL="0" marR="0" indent="0" algn="ctr" defTabSz="914400" rtl="0" eaLnBrk="0" fontAlgn="ctr" latinLnBrk="0" hangingPunct="0">
                <a:lnSpc>
                  <a:spcPct val="100000"/>
                </a:lnSpc>
                <a:spcBef>
                  <a:spcPct val="0"/>
                </a:spcBef>
                <a:spcAft>
                  <a:spcPct val="0"/>
                </a:spcAft>
                <a:buClrTx/>
                <a:buSzTx/>
                <a:buFontTx/>
                <a:buNone/>
                <a:tabLst/>
              </a:pP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(10%</a:t>
              </a:r>
              <a:r>
                <a:rPr kumimoji="0" lang="en-US" sz="1400" b="0" i="1" u="none" strike="noStrike" cap="none" normalizeH="0" dirty="0" smtClean="0">
                  <a:ln>
                    <a:noFill/>
                  </a:ln>
                  <a:solidFill>
                    <a:schemeClr val="tx1"/>
                  </a:solidFill>
                  <a:effectLst/>
                  <a:latin typeface="Arial" pitchFamily="-111" charset="0"/>
                  <a:ea typeface="Arial Unicode MS" pitchFamily="-111" charset="0"/>
                  <a:cs typeface="Arial Unicode MS" pitchFamily="-111" charset="0"/>
                </a:rPr>
                <a:t> </a:t>
              </a:r>
              <a:r>
                <a:rPr kumimoji="0" lang="en-US" sz="1400" b="0" i="1"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of ILC)</a:t>
              </a:r>
              <a:endParaRPr kumimoji="0" lang="en-US" sz="1400" b="0" i="1"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1" name="Rectangle 16"/>
            <p:cNvSpPr/>
            <p:nvPr/>
          </p:nvSpPr>
          <p:spPr bwMode="auto">
            <a:xfrm>
              <a:off x="5181600" y="5410200"/>
              <a:ext cx="1371600" cy="533400"/>
            </a:xfrm>
            <a:prstGeom prst="rect">
              <a:avLst/>
            </a:prstGeom>
            <a:solidFill>
              <a:schemeClr val="accent1">
                <a:lumMod val="90000"/>
              </a:schemeClr>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1" charset="0"/>
                  <a:ea typeface="Arial Unicode MS" pitchFamily="-111" charset="0"/>
                  <a:cs typeface="Arial Unicode MS" pitchFamily="-111" charset="0"/>
                </a:rPr>
                <a:t>ILC</a:t>
              </a:r>
              <a:endParaRPr kumimoji="0" lang="en-US" sz="1400" b="1" i="0" u="none" strike="noStrike" cap="none" normalizeH="0" baseline="0" dirty="0">
                <a:ln>
                  <a:noFill/>
                </a:ln>
                <a:solidFill>
                  <a:schemeClr val="tx1"/>
                </a:solidFill>
                <a:effectLst/>
                <a:latin typeface="Arial" pitchFamily="-111" charset="0"/>
                <a:ea typeface="Arial Unicode MS" pitchFamily="-111" charset="0"/>
                <a:cs typeface="Arial Unicode MS" pitchFamily="-111" charset="0"/>
              </a:endParaRPr>
            </a:p>
          </p:txBody>
        </p:sp>
        <p:sp>
          <p:nvSpPr>
            <p:cNvPr id="12" name="TextBox 19"/>
            <p:cNvSpPr txBox="1"/>
            <p:nvPr/>
          </p:nvSpPr>
          <p:spPr>
            <a:xfrm>
              <a:off x="6781800" y="3602222"/>
              <a:ext cx="1602316" cy="523220"/>
            </a:xfrm>
            <a:prstGeom prst="rect">
              <a:avLst/>
            </a:prstGeom>
            <a:noFill/>
            <a:effectLst/>
          </p:spPr>
          <p:txBody>
            <a:bodyPr wrap="square" rtlCol="0">
              <a:spAutoFit/>
            </a:bodyPr>
            <a:lstStyle/>
            <a:p>
              <a:pPr algn="ctr"/>
              <a:r>
                <a:rPr lang="en-US" sz="1400" i="1" dirty="0" smtClean="0">
                  <a:solidFill>
                    <a:srgbClr val="0000FF"/>
                  </a:solidFill>
                </a:rPr>
                <a:t>Operate FLASH as if it were XFEL</a:t>
              </a:r>
              <a:endParaRPr lang="en-US" sz="1400" i="1" dirty="0">
                <a:solidFill>
                  <a:srgbClr val="0000FF"/>
                </a:solidFill>
              </a:endParaRPr>
            </a:p>
          </p:txBody>
        </p:sp>
        <p:sp>
          <p:nvSpPr>
            <p:cNvPr id="13" name="TextBox 20"/>
            <p:cNvSpPr txBox="1"/>
            <p:nvPr/>
          </p:nvSpPr>
          <p:spPr>
            <a:xfrm>
              <a:off x="6760980" y="4845567"/>
              <a:ext cx="1676400" cy="523220"/>
            </a:xfrm>
            <a:prstGeom prst="rect">
              <a:avLst/>
            </a:prstGeom>
            <a:noFill/>
            <a:ln>
              <a:noFill/>
            </a:ln>
            <a:effectLst/>
          </p:spPr>
          <p:txBody>
            <a:bodyPr wrap="square" rtlCol="0">
              <a:spAutoFit/>
            </a:bodyPr>
            <a:lstStyle/>
            <a:p>
              <a:pPr algn="ctr"/>
              <a:r>
                <a:rPr lang="en-US" sz="1400" i="1" dirty="0" smtClean="0">
                  <a:solidFill>
                    <a:srgbClr val="0000FF"/>
                  </a:solidFill>
                </a:rPr>
                <a:t>Operate EU-XFEL as if it were ILC</a:t>
              </a:r>
              <a:endParaRPr lang="en-US" sz="1400" i="1" dirty="0">
                <a:solidFill>
                  <a:srgbClr val="0000FF"/>
                </a:solidFill>
              </a:endParaRPr>
            </a:p>
          </p:txBody>
        </p:sp>
        <p:sp>
          <p:nvSpPr>
            <p:cNvPr id="14" name="Freeform 26"/>
            <p:cNvSpPr/>
            <p:nvPr/>
          </p:nvSpPr>
          <p:spPr>
            <a:xfrm>
              <a:off x="7443644" y="3056467"/>
              <a:ext cx="996935" cy="1367364"/>
            </a:xfrm>
            <a:custGeom>
              <a:avLst/>
              <a:gdLst>
                <a:gd name="connsiteX0" fmla="*/ 9139 w 996935"/>
                <a:gd name="connsiteY0" fmla="*/ 0 h 1367364"/>
                <a:gd name="connsiteX1" fmla="*/ 125556 w 996935"/>
                <a:gd name="connsiteY1" fmla="*/ 1185333 h 1367364"/>
                <a:gd name="connsiteX2" fmla="*/ 887556 w 996935"/>
                <a:gd name="connsiteY2" fmla="*/ 804333 h 1367364"/>
              </a:gdLst>
              <a:ahLst/>
              <a:cxnLst>
                <a:cxn ang="0">
                  <a:pos x="connsiteX0" y="connsiteY0"/>
                </a:cxn>
                <a:cxn ang="0">
                  <a:pos x="connsiteX1" y="connsiteY1"/>
                </a:cxn>
                <a:cxn ang="0">
                  <a:pos x="connsiteX2" y="connsiteY2"/>
                </a:cxn>
              </a:cxnLst>
              <a:rect l="l" t="t" r="r" b="b"/>
              <a:pathLst>
                <a:path w="996935" h="1367364">
                  <a:moveTo>
                    <a:pt x="9139" y="0"/>
                  </a:moveTo>
                  <a:cubicBezTo>
                    <a:pt x="-5854" y="525639"/>
                    <a:pt x="-20847" y="1051278"/>
                    <a:pt x="125556" y="1185333"/>
                  </a:cubicBezTo>
                  <a:cubicBezTo>
                    <a:pt x="271959" y="1319389"/>
                    <a:pt x="1335584" y="1663347"/>
                    <a:pt x="887556" y="804333"/>
                  </a:cubicBezTo>
                </a:path>
              </a:pathLst>
            </a:custGeom>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pitchFamily="-111" charset="0"/>
                <a:ea typeface="Arial Unicode MS" pitchFamily="-111" charset="0"/>
                <a:cs typeface="Arial Unicode MS" pitchFamily="-111" charset="0"/>
              </a:endParaRPr>
            </a:p>
          </p:txBody>
        </p:sp>
        <p:cxnSp>
          <p:nvCxnSpPr>
            <p:cNvPr id="15" name="Straight Arrow Connector 28"/>
            <p:cNvCxnSpPr/>
            <p:nvPr/>
          </p:nvCxnSpPr>
          <p:spPr bwMode="auto">
            <a:xfrm>
              <a:off x="6629400" y="32766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29"/>
            <p:cNvCxnSpPr/>
            <p:nvPr/>
          </p:nvCxnSpPr>
          <p:spPr bwMode="auto">
            <a:xfrm flipH="1">
              <a:off x="6629400" y="41148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7" name="Straight Arrow Connector 41"/>
            <p:cNvCxnSpPr/>
            <p:nvPr/>
          </p:nvCxnSpPr>
          <p:spPr bwMode="auto">
            <a:xfrm>
              <a:off x="6629400" y="44958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a:outerShdw blurRad="50800" dist="38100" dir="2700000" algn="tl" rotWithShape="0">
                <a:srgbClr val="000000">
                  <a:alpha val="43000"/>
                </a:srgbClr>
              </a:outerShdw>
            </a:effectLst>
          </p:spPr>
        </p:cxnSp>
        <p:cxnSp>
          <p:nvCxnSpPr>
            <p:cNvPr id="18" name="Straight Arrow Connector 42"/>
            <p:cNvCxnSpPr/>
            <p:nvPr/>
          </p:nvCxnSpPr>
          <p:spPr bwMode="auto">
            <a:xfrm flipH="1">
              <a:off x="6629400" y="5410200"/>
              <a:ext cx="457200" cy="304800"/>
            </a:xfrm>
            <a:prstGeom prst="straightConnector1">
              <a:avLst/>
            </a:prstGeom>
            <a:solidFill>
              <a:schemeClr val="accent1"/>
            </a:solidFill>
            <a:ln w="9525" cap="flat" cmpd="sng" algn="ctr">
              <a:solidFill>
                <a:schemeClr val="tx1"/>
              </a:solidFill>
              <a:prstDash val="solid"/>
              <a:round/>
              <a:headEnd type="none" w="med" len="med"/>
              <a:tailEnd type="arrow"/>
            </a:ln>
            <a:effectLst>
              <a:outerShdw blurRad="50800" dist="38100" dir="2700000" algn="tl" rotWithShape="0">
                <a:srgbClr val="000000">
                  <a:alpha val="43000"/>
                </a:srgbClr>
              </a:outerShdw>
            </a:effectLst>
          </p:spPr>
        </p:cxnSp>
      </p:grpSp>
      <p:graphicFrame>
        <p:nvGraphicFramePr>
          <p:cNvPr id="20" name="表 19"/>
          <p:cNvGraphicFramePr>
            <a:graphicFrameLocks noGrp="1"/>
          </p:cNvGraphicFramePr>
          <p:nvPr>
            <p:extLst>
              <p:ext uri="{D42A27DB-BD31-4B8C-83A1-F6EECF244321}">
                <p14:modId xmlns:p14="http://schemas.microsoft.com/office/powerpoint/2010/main" val="1675060914"/>
              </p:ext>
            </p:extLst>
          </p:nvPr>
        </p:nvGraphicFramePr>
        <p:xfrm>
          <a:off x="107504" y="4345729"/>
          <a:ext cx="5400600" cy="2062480"/>
        </p:xfrm>
        <a:graphic>
          <a:graphicData uri="http://schemas.openxmlformats.org/drawingml/2006/table">
            <a:tbl>
              <a:tblPr firstRow="1" bandRow="1">
                <a:tableStyleId>{5C22544A-7EE6-4342-B048-85BDC9FD1C3A}</a:tableStyleId>
              </a:tblPr>
              <a:tblGrid>
                <a:gridCol w="1584176"/>
                <a:gridCol w="1944216"/>
                <a:gridCol w="1872208"/>
              </a:tblGrid>
              <a:tr h="370840">
                <a:tc>
                  <a:txBody>
                    <a:bodyPr/>
                    <a:lstStyle/>
                    <a:p>
                      <a:endParaRPr kumimoji="1" lang="ja-JP" altLang="en-US" sz="1600" dirty="0"/>
                    </a:p>
                  </a:txBody>
                  <a:tcPr/>
                </a:tc>
                <a:tc>
                  <a:txBody>
                    <a:bodyPr/>
                    <a:lstStyle/>
                    <a:p>
                      <a:r>
                        <a:rPr kumimoji="1" lang="en-US" altLang="ja-JP" sz="1600" dirty="0" smtClean="0"/>
                        <a:t>EU-XFEL</a:t>
                      </a:r>
                      <a:endParaRPr kumimoji="1" lang="ja-JP" altLang="en-US" sz="1600" dirty="0"/>
                    </a:p>
                  </a:txBody>
                  <a:tcPr/>
                </a:tc>
                <a:tc>
                  <a:txBody>
                    <a:bodyPr/>
                    <a:lstStyle/>
                    <a:p>
                      <a:r>
                        <a:rPr kumimoji="1" lang="en-US" altLang="ja-JP" sz="1600" dirty="0" smtClean="0"/>
                        <a:t>ILC (250GeV)</a:t>
                      </a:r>
                      <a:endParaRPr kumimoji="1" lang="ja-JP" altLang="en-US" sz="1600" dirty="0"/>
                    </a:p>
                  </a:txBody>
                  <a:tcPr/>
                </a:tc>
              </a:tr>
              <a:tr h="370840">
                <a:tc>
                  <a:txBody>
                    <a:bodyPr/>
                    <a:lstStyle/>
                    <a:p>
                      <a:r>
                        <a:rPr kumimoji="1" lang="en-US" altLang="ja-JP" sz="1600" dirty="0" smtClean="0"/>
                        <a:t>Gradient</a:t>
                      </a:r>
                      <a:endParaRPr kumimoji="1" lang="ja-JP" altLang="en-US" sz="1600" dirty="0"/>
                    </a:p>
                  </a:txBody>
                  <a:tcPr/>
                </a:tc>
                <a:tc>
                  <a:txBody>
                    <a:bodyPr/>
                    <a:lstStyle/>
                    <a:p>
                      <a:r>
                        <a:rPr kumimoji="1" lang="en-US" altLang="ja-JP" sz="1600" dirty="0" smtClean="0"/>
                        <a:t>23.6 MV/m</a:t>
                      </a:r>
                      <a:endParaRPr kumimoji="1" lang="ja-JP" altLang="en-US" sz="1600" dirty="0"/>
                    </a:p>
                  </a:txBody>
                  <a:tcPr/>
                </a:tc>
                <a:tc>
                  <a:txBody>
                    <a:bodyPr/>
                    <a:lstStyle/>
                    <a:p>
                      <a:r>
                        <a:rPr kumimoji="1" lang="en-US" altLang="ja-JP" sz="1600" dirty="0" smtClean="0"/>
                        <a:t>31.5 MV/m +-20%</a:t>
                      </a:r>
                      <a:endParaRPr kumimoji="1" lang="ja-JP" altLang="en-US" sz="1600" dirty="0"/>
                    </a:p>
                  </a:txBody>
                  <a:tcPr/>
                </a:tc>
              </a:tr>
              <a:tr h="370840">
                <a:tc>
                  <a:txBody>
                    <a:bodyPr/>
                    <a:lstStyle/>
                    <a:p>
                      <a:r>
                        <a:rPr kumimoji="1" lang="en-US" altLang="ja-JP" sz="1600" dirty="0" smtClean="0"/>
                        <a:t>Bunch charge</a:t>
                      </a:r>
                      <a:endParaRPr kumimoji="1" lang="ja-JP" altLang="en-US" sz="1600" dirty="0"/>
                    </a:p>
                  </a:txBody>
                  <a:tcPr/>
                </a:tc>
                <a:tc>
                  <a:txBody>
                    <a:bodyPr/>
                    <a:lstStyle/>
                    <a:p>
                      <a:r>
                        <a:rPr kumimoji="1" lang="en-US" altLang="ja-JP" sz="1600" dirty="0" smtClean="0"/>
                        <a:t>1 </a:t>
                      </a:r>
                      <a:r>
                        <a:rPr kumimoji="1" lang="en-US" altLang="ja-JP" sz="1600" dirty="0" err="1" smtClean="0"/>
                        <a:t>nC</a:t>
                      </a:r>
                      <a:endParaRPr kumimoji="1" lang="ja-JP" altLang="en-US" sz="1600" dirty="0"/>
                    </a:p>
                  </a:txBody>
                  <a:tcPr/>
                </a:tc>
                <a:tc>
                  <a:txBody>
                    <a:bodyPr/>
                    <a:lstStyle/>
                    <a:p>
                      <a:r>
                        <a:rPr kumimoji="1" lang="en-US" altLang="ja-JP" sz="1600" dirty="0" smtClean="0"/>
                        <a:t>3.2 </a:t>
                      </a:r>
                      <a:r>
                        <a:rPr kumimoji="1" lang="en-US" altLang="ja-JP" sz="1600" dirty="0" err="1" smtClean="0"/>
                        <a:t>nC</a:t>
                      </a:r>
                      <a:endParaRPr kumimoji="1" lang="ja-JP" altLang="en-US" sz="1600" dirty="0"/>
                    </a:p>
                  </a:txBody>
                  <a:tcPr/>
                </a:tc>
              </a:tr>
              <a:tr h="370840">
                <a:tc>
                  <a:txBody>
                    <a:bodyPr/>
                    <a:lstStyle/>
                    <a:p>
                      <a:r>
                        <a:rPr kumimoji="1" lang="en-US" altLang="ja-JP" sz="1600" dirty="0" smtClean="0"/>
                        <a:t>Beam current</a:t>
                      </a:r>
                      <a:endParaRPr kumimoji="1" lang="ja-JP" altLang="en-US" sz="1600" dirty="0"/>
                    </a:p>
                  </a:txBody>
                  <a:tcPr/>
                </a:tc>
                <a:tc>
                  <a:txBody>
                    <a:bodyPr/>
                    <a:lstStyle/>
                    <a:p>
                      <a:r>
                        <a:rPr kumimoji="1" lang="en-US" altLang="ja-JP" sz="1600" dirty="0" smtClean="0"/>
                        <a:t>5 mA</a:t>
                      </a:r>
                      <a:endParaRPr kumimoji="1" lang="ja-JP" altLang="en-US" sz="1600" dirty="0"/>
                    </a:p>
                  </a:txBody>
                  <a:tcPr/>
                </a:tc>
                <a:tc>
                  <a:txBody>
                    <a:bodyPr/>
                    <a:lstStyle/>
                    <a:p>
                      <a:r>
                        <a:rPr kumimoji="1" lang="en-US" altLang="ja-JP" sz="1600" dirty="0" smtClean="0"/>
                        <a:t>5.8 mA</a:t>
                      </a:r>
                      <a:endParaRPr kumimoji="1" lang="ja-JP" altLang="en-US" sz="1600" dirty="0"/>
                    </a:p>
                  </a:txBody>
                  <a:tcPr/>
                </a:tc>
              </a:tr>
              <a:tr h="370840">
                <a:tc>
                  <a:txBody>
                    <a:bodyPr/>
                    <a:lstStyle/>
                    <a:p>
                      <a:r>
                        <a:rPr kumimoji="1" lang="en-US" altLang="ja-JP" sz="1600" dirty="0" smtClean="0"/>
                        <a:t>Energy</a:t>
                      </a:r>
                      <a:r>
                        <a:rPr kumimoji="1" lang="en-US" altLang="ja-JP" sz="1600" baseline="0" dirty="0" smtClean="0"/>
                        <a:t> stability</a:t>
                      </a:r>
                      <a:endParaRPr kumimoji="1" lang="ja-JP" altLang="en-US" sz="1600" dirty="0"/>
                    </a:p>
                  </a:txBody>
                  <a:tcPr/>
                </a:tc>
                <a:tc>
                  <a:txBody>
                    <a:bodyPr/>
                    <a:lstStyle/>
                    <a:p>
                      <a:r>
                        <a:rPr kumimoji="1" lang="en-US" altLang="ja-JP" sz="1600" dirty="0" smtClean="0"/>
                        <a:t>2.5MeVrms/20GeV</a:t>
                      </a:r>
                    </a:p>
                    <a:p>
                      <a:r>
                        <a:rPr kumimoji="1" lang="en-US" altLang="ja-JP" sz="1600" dirty="0" smtClean="0"/>
                        <a:t>(0.013%)</a:t>
                      </a:r>
                      <a:endParaRPr kumimoji="1" lang="ja-JP" altLang="en-US" sz="1600" dirty="0"/>
                    </a:p>
                  </a:txBody>
                  <a:tcPr/>
                </a:tc>
                <a:tc>
                  <a:txBody>
                    <a:bodyPr/>
                    <a:lstStyle/>
                    <a:p>
                      <a:r>
                        <a:rPr kumimoji="1" lang="en-US" altLang="ja-JP" sz="1600" dirty="0" smtClean="0"/>
                        <a:t>0.1% </a:t>
                      </a:r>
                      <a:r>
                        <a:rPr kumimoji="1" lang="en-US" altLang="ja-JP" sz="1600" dirty="0" err="1" smtClean="0"/>
                        <a:t>rms</a:t>
                      </a:r>
                      <a:endParaRPr kumimoji="1" lang="ja-JP" altLang="en-US" sz="1600" dirty="0"/>
                    </a:p>
                  </a:txBody>
                  <a:tcPr/>
                </a:tc>
              </a:tr>
            </a:tbl>
          </a:graphicData>
        </a:graphic>
      </p:graphicFrame>
      <p:sp>
        <p:nvSpPr>
          <p:cNvPr id="21" name="正方形/長方形 20"/>
          <p:cNvSpPr/>
          <p:nvPr/>
        </p:nvSpPr>
        <p:spPr>
          <a:xfrm>
            <a:off x="573918" y="1556792"/>
            <a:ext cx="8208912" cy="338554"/>
          </a:xfrm>
          <a:prstGeom prst="rect">
            <a:avLst/>
          </a:prstGeom>
        </p:spPr>
        <p:txBody>
          <a:bodyPr wrap="square">
            <a:spAutoFit/>
          </a:bodyPr>
          <a:lstStyle/>
          <a:p>
            <a:pPr lvl="1"/>
            <a:r>
              <a:rPr lang="en-US" altLang="ja-JP" sz="1600" dirty="0">
                <a:solidFill>
                  <a:srgbClr val="FF0000"/>
                </a:solidFill>
              </a:rPr>
              <a:t>-&gt;  strategy for automation (reach near quench limit without exceeding etc.)</a:t>
            </a:r>
            <a:r>
              <a:rPr lang="en-US" altLang="ja-JP" sz="1600" dirty="0"/>
              <a:t> </a:t>
            </a:r>
          </a:p>
        </p:txBody>
      </p:sp>
      <p:sp>
        <p:nvSpPr>
          <p:cNvPr id="22" name="正方形/長方形 21"/>
          <p:cNvSpPr/>
          <p:nvPr/>
        </p:nvSpPr>
        <p:spPr>
          <a:xfrm>
            <a:off x="524316" y="2077506"/>
            <a:ext cx="8208912" cy="338554"/>
          </a:xfrm>
          <a:prstGeom prst="rect">
            <a:avLst/>
          </a:prstGeom>
        </p:spPr>
        <p:txBody>
          <a:bodyPr wrap="square">
            <a:spAutoFit/>
          </a:bodyPr>
          <a:lstStyle/>
          <a:p>
            <a:pPr lvl="1"/>
            <a:r>
              <a:rPr lang="en-US" altLang="ja-JP" sz="1600" dirty="0">
                <a:solidFill>
                  <a:srgbClr val="FF0000"/>
                </a:solidFill>
              </a:rPr>
              <a:t>-&gt;  </a:t>
            </a:r>
            <a:r>
              <a:rPr lang="en-US" altLang="ja-JP" sz="1600" dirty="0" smtClean="0">
                <a:solidFill>
                  <a:srgbClr val="FF0000"/>
                </a:solidFill>
              </a:rPr>
              <a:t>Beam energy stability, long term </a:t>
            </a:r>
            <a:r>
              <a:rPr lang="en-US" altLang="ja-JP" sz="1600" dirty="0" smtClean="0">
                <a:solidFill>
                  <a:srgbClr val="FF0000"/>
                </a:solidFill>
              </a:rPr>
              <a:t>stability with flat beam current</a:t>
            </a:r>
            <a:endParaRPr lang="en-US" altLang="ja-JP" sz="1600" dirty="0"/>
          </a:p>
        </p:txBody>
      </p:sp>
      <p:sp>
        <p:nvSpPr>
          <p:cNvPr id="23" name="正方形/長方形 22"/>
          <p:cNvSpPr/>
          <p:nvPr/>
        </p:nvSpPr>
        <p:spPr>
          <a:xfrm>
            <a:off x="539552" y="2730406"/>
            <a:ext cx="8208912" cy="338554"/>
          </a:xfrm>
          <a:prstGeom prst="rect">
            <a:avLst/>
          </a:prstGeom>
        </p:spPr>
        <p:txBody>
          <a:bodyPr wrap="square">
            <a:spAutoFit/>
          </a:bodyPr>
          <a:lstStyle/>
          <a:p>
            <a:pPr lvl="1"/>
            <a:r>
              <a:rPr lang="en-US" altLang="ja-JP" sz="1600" dirty="0">
                <a:solidFill>
                  <a:srgbClr val="FF0000"/>
                </a:solidFill>
              </a:rPr>
              <a:t>-&gt;  </a:t>
            </a:r>
            <a:r>
              <a:rPr lang="en-US" altLang="ja-JP" sz="1600" dirty="0" smtClean="0">
                <a:solidFill>
                  <a:srgbClr val="FF0000"/>
                </a:solidFill>
              </a:rPr>
              <a:t>High beam, high gradient, near klystron saturation study</a:t>
            </a:r>
            <a:endParaRPr lang="en-US" altLang="ja-JP" sz="1600" dirty="0"/>
          </a:p>
        </p:txBody>
      </p:sp>
    </p:spTree>
    <p:custDataLst>
      <p:tags r:id="rId1"/>
    </p:custDataLst>
    <p:extLst>
      <p:ext uri="{BB962C8B-B14F-4D97-AF65-F5344CB8AC3E}">
        <p14:creationId xmlns:p14="http://schemas.microsoft.com/office/powerpoint/2010/main" val="1309003154"/>
      </p:ext>
    </p:extLst>
  </p:cSld>
  <p:clrMapOvr>
    <a:masterClrMapping/>
  </p:clrMapOvr>
  <mc:AlternateContent xmlns:mc="http://schemas.openxmlformats.org/markup-compatibility/2006">
    <mc:Choice xmlns:p14="http://schemas.microsoft.com/office/powerpoint/2010/main" Requires="p14">
      <p:transition spd="slow" p14:dur="2000" advTm="106698"/>
    </mc:Choice>
    <mc:Fallback>
      <p:transition spd="slow" advTm="1066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3</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solidFill>
                  <a:srgbClr val="FF0000"/>
                </a:solidFill>
              </a:rPr>
              <a:t>Study items for ILC</a:t>
            </a:r>
            <a:endParaRPr lang="en-US" altLang="ja-JP" sz="2400" dirty="0">
              <a:solidFill>
                <a:schemeClr val="bg1">
                  <a:lumMod val="65000"/>
                </a:schemeClr>
              </a:solidFill>
            </a:endParaRPr>
          </a:p>
          <a:p>
            <a:pPr eaLnBrk="1" hangingPunct="1"/>
            <a:r>
              <a:rPr lang="en-US" altLang="ja-JP" sz="2400" dirty="0" smtClean="0">
                <a:solidFill>
                  <a:schemeClr val="bg1">
                    <a:lumMod val="65000"/>
                  </a:schemeClr>
                </a:solidFill>
              </a:rPr>
              <a:t>III. Study plan</a:t>
            </a:r>
          </a:p>
          <a:p>
            <a:pPr eaLnBrk="1" hangingPunct="1"/>
            <a:r>
              <a:rPr lang="en-US" altLang="ja-JP" sz="2400" dirty="0" smtClean="0">
                <a:solidFill>
                  <a:schemeClr val="bg1">
                    <a:lumMod val="65000"/>
                  </a:schemeClr>
                </a:solidFill>
              </a:rPr>
              <a:t>IV. Study results</a:t>
            </a:r>
          </a:p>
          <a:p>
            <a:pPr eaLnBrk="1" hangingPunct="1">
              <a:buFont typeface="Wingdings" pitchFamily="2" charset="2"/>
              <a:buChar char="l"/>
            </a:pPr>
            <a:r>
              <a:rPr lang="en-US" altLang="ja-JP" sz="2400" dirty="0" smtClean="0">
                <a:solidFill>
                  <a:schemeClr val="bg1">
                    <a:lumMod val="65000"/>
                  </a:schemeClr>
                </a:solidFill>
              </a:rPr>
              <a:t> Gradient study for near </a:t>
            </a:r>
            <a:r>
              <a:rPr lang="en-US" altLang="ja-JP" sz="2400" dirty="0">
                <a:solidFill>
                  <a:schemeClr val="bg1">
                    <a:lumMod val="65000"/>
                  </a:schemeClr>
                </a:solidFill>
              </a:rPr>
              <a:t>quench limit operation</a:t>
            </a:r>
          </a:p>
          <a:p>
            <a:pPr eaLnBrk="1" hangingPunct="1">
              <a:buFont typeface="Wingdings" pitchFamily="2" charset="2"/>
              <a:buChar char="l"/>
            </a:pPr>
            <a:r>
              <a:rPr lang="en-US" altLang="ja-JP" sz="2400" dirty="0">
                <a:solidFill>
                  <a:schemeClr val="bg1">
                    <a:lumMod val="65000"/>
                  </a:schemeClr>
                </a:solidFill>
              </a:rPr>
              <a:t> Klystron output linearization</a:t>
            </a:r>
          </a:p>
          <a:p>
            <a:pPr eaLnBrk="1" hangingPunct="1">
              <a:buFont typeface="Wingdings" pitchFamily="2" charset="2"/>
              <a:buChar char="l"/>
            </a:pPr>
            <a:r>
              <a:rPr lang="en-US" altLang="ja-JP" sz="2400" dirty="0">
                <a:solidFill>
                  <a:schemeClr val="bg1">
                    <a:lumMod val="65000"/>
                  </a:schemeClr>
                </a:solidFill>
              </a:rPr>
              <a:t> RF operation near klystron </a:t>
            </a:r>
            <a:r>
              <a:rPr lang="en-US" altLang="ja-JP" sz="2400" dirty="0" smtClean="0">
                <a:solidFill>
                  <a:schemeClr val="bg1">
                    <a:lumMod val="65000"/>
                  </a:schemeClr>
                </a:solidFill>
              </a:rPr>
              <a:t>saturation</a:t>
            </a:r>
          </a:p>
          <a:p>
            <a:pPr eaLnBrk="1" hangingPunct="1"/>
            <a:r>
              <a:rPr lang="en-US" altLang="ja-JP" sz="2400" dirty="0" smtClean="0">
                <a:solidFill>
                  <a:schemeClr val="bg1">
                    <a:lumMod val="65000"/>
                  </a:schemeClr>
                </a:solidFill>
              </a:rPr>
              <a:t>V. Summary and future </a:t>
            </a:r>
            <a:r>
              <a:rPr lang="en-US" altLang="ja-JP" sz="2400" dirty="0">
                <a:solidFill>
                  <a:schemeClr val="bg1">
                    <a:lumMod val="65000"/>
                  </a:schemeClr>
                </a:solidFill>
              </a:rPr>
              <a:t>plan</a:t>
            </a:r>
          </a:p>
        </p:txBody>
      </p:sp>
    </p:spTree>
    <p:extLst>
      <p:ext uri="{BB962C8B-B14F-4D97-AF65-F5344CB8AC3E}">
        <p14:creationId xmlns:p14="http://schemas.microsoft.com/office/powerpoint/2010/main" val="1706525606"/>
      </p:ext>
    </p:extLst>
  </p:cSld>
  <p:clrMapOvr>
    <a:masterClrMapping/>
  </p:clrMapOvr>
  <p:transition advTm="2382"/>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items for ILC</a:t>
            </a:r>
            <a:endParaRPr lang="en-US" dirty="0"/>
          </a:p>
        </p:txBody>
      </p:sp>
      <p:sp>
        <p:nvSpPr>
          <p:cNvPr id="3" name="Content Placeholder 2"/>
          <p:cNvSpPr>
            <a:spLocks noGrp="1"/>
          </p:cNvSpPr>
          <p:nvPr>
            <p:ph idx="1"/>
          </p:nvPr>
        </p:nvSpPr>
        <p:spPr>
          <a:xfrm>
            <a:off x="539552" y="908720"/>
            <a:ext cx="8198555" cy="4800600"/>
          </a:xfrm>
        </p:spPr>
        <p:txBody>
          <a:bodyPr/>
          <a:lstStyle/>
          <a:p>
            <a:pPr>
              <a:buFont typeface="Wingdings" pitchFamily="2" charset="2"/>
              <a:buChar char="p"/>
            </a:pPr>
            <a:r>
              <a:rPr lang="en-US" altLang="ja-JP" sz="2000" dirty="0"/>
              <a:t>High beam current </a:t>
            </a:r>
          </a:p>
          <a:p>
            <a:pPr lvl="1">
              <a:buFont typeface="Wingdings" pitchFamily="2" charset="2"/>
              <a:buChar char="p"/>
            </a:pPr>
            <a:r>
              <a:rPr lang="en-US" altLang="ja-JP" sz="1500" dirty="0"/>
              <a:t>From 4.5 mA (Feb. 2012) to 6 </a:t>
            </a:r>
            <a:r>
              <a:rPr lang="en-US" altLang="ja-JP" sz="1500" dirty="0" smtClean="0"/>
              <a:t>mA</a:t>
            </a:r>
            <a:r>
              <a:rPr lang="en-US" altLang="ja-JP" sz="2000" dirty="0" smtClean="0"/>
              <a:t> </a:t>
            </a:r>
          </a:p>
          <a:p>
            <a:pPr eaLnBrk="1" hangingPunct="1">
              <a:buFont typeface="Wingdings" pitchFamily="2" charset="2"/>
              <a:buChar char="p"/>
            </a:pPr>
            <a:r>
              <a:rPr lang="en-US" altLang="ja-JP" sz="2000" dirty="0"/>
              <a:t>Gradient study for near quench limit </a:t>
            </a:r>
            <a:r>
              <a:rPr lang="en-US" altLang="ja-JP" sz="2000" dirty="0" smtClean="0"/>
              <a:t>operation </a:t>
            </a:r>
            <a:endParaRPr lang="en-US" altLang="ja-JP" sz="2000" dirty="0"/>
          </a:p>
          <a:p>
            <a:pPr lvl="1" eaLnBrk="1" hangingPunct="1">
              <a:buFont typeface="Wingdings" pitchFamily="2" charset="2"/>
              <a:buChar char="p"/>
            </a:pPr>
            <a:r>
              <a:rPr lang="en-US" altLang="ja-JP" sz="1500" dirty="0" smtClean="0"/>
              <a:t> </a:t>
            </a:r>
            <a:r>
              <a:rPr lang="en-US" altLang="ja-JP" sz="1500" dirty="0" err="1" smtClean="0"/>
              <a:t>PkQl</a:t>
            </a:r>
            <a:r>
              <a:rPr lang="en-US" altLang="ja-JP" sz="1500" dirty="0" smtClean="0"/>
              <a:t> </a:t>
            </a:r>
            <a:r>
              <a:rPr lang="en-US" altLang="ja-JP" sz="1500" dirty="0" smtClean="0"/>
              <a:t>control was carried out on Feb. 2012.</a:t>
            </a:r>
          </a:p>
          <a:p>
            <a:pPr lvl="1" eaLnBrk="1" hangingPunct="1">
              <a:buFont typeface="Wingdings" pitchFamily="2" charset="2"/>
              <a:buChar char="p"/>
            </a:pPr>
            <a:r>
              <a:rPr lang="en-US" altLang="ja-JP" sz="1600" dirty="0" smtClean="0"/>
              <a:t> In </a:t>
            </a:r>
            <a:r>
              <a:rPr lang="en-US" altLang="ja-JP" sz="1600" dirty="0"/>
              <a:t>February, we had some cavities within 10% of quench, ILC design parameters assume all cavities operate within 5% of </a:t>
            </a:r>
            <a:r>
              <a:rPr lang="en-US" altLang="ja-JP" sz="1600" dirty="0" smtClean="0"/>
              <a:t>quench</a:t>
            </a:r>
            <a:endParaRPr lang="en-US" altLang="ja-JP" sz="1500" dirty="0" smtClean="0"/>
          </a:p>
          <a:p>
            <a:pPr eaLnBrk="1" hangingPunct="1">
              <a:buFont typeface="Wingdings" pitchFamily="2" charset="2"/>
              <a:buChar char="p"/>
            </a:pPr>
            <a:r>
              <a:rPr lang="en-US" altLang="ja-JP" sz="2000" dirty="0" smtClean="0"/>
              <a:t>Klystron </a:t>
            </a:r>
            <a:r>
              <a:rPr lang="en-US" altLang="ja-JP" sz="2000" dirty="0"/>
              <a:t>output </a:t>
            </a:r>
            <a:r>
              <a:rPr lang="en-US" altLang="ja-JP" sz="2000" dirty="0" smtClean="0"/>
              <a:t>linearization</a:t>
            </a:r>
          </a:p>
          <a:p>
            <a:pPr lvl="1" eaLnBrk="1" hangingPunct="1">
              <a:buFont typeface="Wingdings" pitchFamily="2" charset="2"/>
              <a:buChar char="p"/>
            </a:pPr>
            <a:r>
              <a:rPr lang="en-US" altLang="ja-JP" sz="1500" dirty="0" smtClean="0"/>
              <a:t>To operate the klystron near saturation, linearization would be essential for high gain feedback operation.</a:t>
            </a:r>
            <a:endParaRPr lang="en-US" altLang="ja-JP" sz="1500" dirty="0"/>
          </a:p>
          <a:p>
            <a:pPr eaLnBrk="1" hangingPunct="1">
              <a:buFont typeface="Wingdings" pitchFamily="2" charset="2"/>
              <a:buChar char="p"/>
            </a:pPr>
            <a:r>
              <a:rPr lang="en-US" altLang="ja-JP" sz="2000" dirty="0" smtClean="0"/>
              <a:t>RF </a:t>
            </a:r>
            <a:r>
              <a:rPr lang="en-US" altLang="ja-JP" sz="2000" dirty="0"/>
              <a:t>operation near klystron saturation</a:t>
            </a:r>
          </a:p>
          <a:p>
            <a:pPr lvl="1">
              <a:buFont typeface="Wingdings" pitchFamily="2" charset="2"/>
              <a:buChar char="p"/>
            </a:pPr>
            <a:r>
              <a:rPr lang="en-US" altLang="ja-JP" sz="1600" dirty="0"/>
              <a:t>In February, we got to within 7% of the saturation power by reducing the klystron anode </a:t>
            </a:r>
            <a:r>
              <a:rPr lang="en-US" altLang="ja-JP" sz="1600" dirty="0" smtClean="0"/>
              <a:t>voltage</a:t>
            </a:r>
            <a:endParaRPr lang="en-US" altLang="ja-JP" sz="1600" dirty="0"/>
          </a:p>
          <a:p>
            <a:pPr lvl="1">
              <a:buFont typeface="Wingdings" pitchFamily="2" charset="2"/>
              <a:buChar char="p"/>
            </a:pPr>
            <a:r>
              <a:rPr lang="en-US" altLang="ja-JP" sz="1600" dirty="0"/>
              <a:t>The ILC design assumes 5% power </a:t>
            </a:r>
            <a:r>
              <a:rPr lang="en-US" altLang="ja-JP" sz="1600" dirty="0" smtClean="0"/>
              <a:t>overhead</a:t>
            </a:r>
          </a:p>
          <a:p>
            <a:pPr>
              <a:buFont typeface="Wingdings" pitchFamily="2" charset="2"/>
              <a:buChar char="p"/>
            </a:pPr>
            <a:r>
              <a:rPr lang="en-US" altLang="ja-JP" sz="2000" dirty="0" smtClean="0"/>
              <a:t>Combination of these results</a:t>
            </a:r>
            <a:endParaRPr lang="en-US" altLang="ja-JP" sz="2000" dirty="0"/>
          </a:p>
          <a:p>
            <a:pPr lvl="1">
              <a:buFont typeface="Wingdings" pitchFamily="2" charset="2"/>
              <a:buChar char="p"/>
            </a:pPr>
            <a:r>
              <a:rPr lang="en-US" altLang="ja-JP" sz="1500" dirty="0" smtClean="0"/>
              <a:t>High beam (6 mA), </a:t>
            </a:r>
            <a:r>
              <a:rPr lang="en-US" altLang="ja-JP" sz="1500" dirty="0" err="1" smtClean="0"/>
              <a:t>rf</a:t>
            </a:r>
            <a:r>
              <a:rPr lang="en-US" altLang="ja-JP" sz="1500" dirty="0" smtClean="0"/>
              <a:t> operation near saturation, cavity gradient near quench limit</a:t>
            </a:r>
            <a:endParaRPr lang="en-US" altLang="ja-JP" sz="1500" dirty="0"/>
          </a:p>
          <a:p>
            <a:pPr lvl="1">
              <a:buFont typeface="Wingdings" pitchFamily="2" charset="2"/>
              <a:buChar char="p"/>
            </a:pPr>
            <a:endParaRPr lang="en-US" sz="1500" dirty="0" smtClean="0"/>
          </a:p>
        </p:txBody>
      </p:sp>
      <p:sp>
        <p:nvSpPr>
          <p:cNvPr id="4" name="Slide Number Placeholder 3"/>
          <p:cNvSpPr>
            <a:spLocks noGrp="1"/>
          </p:cNvSpPr>
          <p:nvPr>
            <p:ph type="sldNum" sz="quarter" idx="12"/>
          </p:nvPr>
        </p:nvSpPr>
        <p:spPr/>
        <p:txBody>
          <a:bodyPr/>
          <a:lstStyle/>
          <a:p>
            <a:fld id="{7E5D9A13-213F-4342-A5FF-35685B849074}" type="slidenum">
              <a:rPr lang="en-GB" smtClean="0"/>
              <a:pPr/>
              <a:t>4</a:t>
            </a:fld>
            <a:endParaRPr lang="en-GB"/>
          </a:p>
        </p:txBody>
      </p:sp>
      <p:sp>
        <p:nvSpPr>
          <p:cNvPr id="5" name="フッター プレースホルダー 4"/>
          <p:cNvSpPr>
            <a:spLocks noGrp="1"/>
          </p:cNvSpPr>
          <p:nvPr>
            <p:ph type="ftr" sz="quarter" idx="11"/>
          </p:nvPr>
        </p:nvSpPr>
        <p:spPr/>
        <p:txBody>
          <a:bodyPr/>
          <a:lstStyle/>
          <a:p>
            <a:pPr>
              <a:defRPr/>
            </a:pPr>
            <a:r>
              <a:rPr lang="en-US" altLang="ja-JP" smtClean="0"/>
              <a:t>LCWS12(Sep.24) Shin MICHIZONO</a:t>
            </a:r>
            <a:endParaRPr lang="en-US" altLang="ja-JP"/>
          </a:p>
        </p:txBody>
      </p:sp>
    </p:spTree>
    <p:extLst>
      <p:ext uri="{BB962C8B-B14F-4D97-AF65-F5344CB8AC3E}">
        <p14:creationId xmlns:p14="http://schemas.microsoft.com/office/powerpoint/2010/main" val="1436745991"/>
      </p:ext>
    </p:extLst>
  </p:cSld>
  <p:clrMapOvr>
    <a:masterClrMapping/>
  </p:clrMapOvr>
  <mc:AlternateContent xmlns:mc="http://schemas.openxmlformats.org/markup-compatibility/2006">
    <mc:Choice xmlns:p14="http://schemas.microsoft.com/office/powerpoint/2010/main" Requires="p14">
      <p:transition spd="slow" p14:dur="2000" advTm="166775"/>
    </mc:Choice>
    <mc:Fallback>
      <p:transition spd="slow" advTm="166775"/>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5</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endParaRPr lang="en-US" altLang="ja-JP" sz="2400" dirty="0">
              <a:solidFill>
                <a:srgbClr val="FF0000"/>
              </a:solidFill>
            </a:endParaRPr>
          </a:p>
          <a:p>
            <a:pPr eaLnBrk="1" hangingPunct="1"/>
            <a:r>
              <a:rPr lang="en-US" altLang="ja-JP" sz="2400" dirty="0" smtClean="0">
                <a:solidFill>
                  <a:srgbClr val="FF0000"/>
                </a:solidFill>
              </a:rPr>
              <a:t>III. Study plan</a:t>
            </a:r>
          </a:p>
          <a:p>
            <a:pPr eaLnBrk="1" hangingPunct="1"/>
            <a:r>
              <a:rPr lang="en-US" altLang="ja-JP" sz="2400" dirty="0" smtClean="0">
                <a:solidFill>
                  <a:schemeClr val="bg1">
                    <a:lumMod val="65000"/>
                  </a:schemeClr>
                </a:solidFill>
              </a:rPr>
              <a:t>IV. Study results</a:t>
            </a:r>
          </a:p>
          <a:p>
            <a:pPr eaLnBrk="1" hangingPunct="1">
              <a:buFont typeface="Wingdings" pitchFamily="2" charset="2"/>
              <a:buChar char="l"/>
            </a:pPr>
            <a:r>
              <a:rPr lang="en-US" altLang="ja-JP" sz="2400" dirty="0" smtClean="0">
                <a:solidFill>
                  <a:schemeClr val="bg1">
                    <a:lumMod val="65000"/>
                  </a:schemeClr>
                </a:solidFill>
              </a:rPr>
              <a:t> Gradient study for near </a:t>
            </a:r>
            <a:r>
              <a:rPr lang="en-US" altLang="ja-JP" sz="2400" dirty="0">
                <a:solidFill>
                  <a:schemeClr val="bg1">
                    <a:lumMod val="65000"/>
                  </a:schemeClr>
                </a:solidFill>
              </a:rPr>
              <a:t>quench limit operation</a:t>
            </a:r>
          </a:p>
          <a:p>
            <a:pPr eaLnBrk="1" hangingPunct="1">
              <a:buFont typeface="Wingdings" pitchFamily="2" charset="2"/>
              <a:buChar char="l"/>
            </a:pPr>
            <a:r>
              <a:rPr lang="en-US" altLang="ja-JP" sz="2400" dirty="0">
                <a:solidFill>
                  <a:schemeClr val="bg1">
                    <a:lumMod val="65000"/>
                  </a:schemeClr>
                </a:solidFill>
              </a:rPr>
              <a:t> Klystron output linearization</a:t>
            </a:r>
          </a:p>
          <a:p>
            <a:pPr eaLnBrk="1" hangingPunct="1">
              <a:buFont typeface="Wingdings" pitchFamily="2" charset="2"/>
              <a:buChar char="l"/>
            </a:pPr>
            <a:r>
              <a:rPr lang="en-US" altLang="ja-JP" sz="2400" dirty="0">
                <a:solidFill>
                  <a:schemeClr val="bg1">
                    <a:lumMod val="65000"/>
                  </a:schemeClr>
                </a:solidFill>
              </a:rPr>
              <a:t> RF operation near klystron </a:t>
            </a:r>
            <a:r>
              <a:rPr lang="en-US" altLang="ja-JP" sz="2400" dirty="0" smtClean="0">
                <a:solidFill>
                  <a:schemeClr val="bg1">
                    <a:lumMod val="65000"/>
                  </a:schemeClr>
                </a:solidFill>
              </a:rPr>
              <a:t>saturation</a:t>
            </a:r>
          </a:p>
          <a:p>
            <a:pPr eaLnBrk="1" hangingPunct="1"/>
            <a:r>
              <a:rPr lang="en-US" altLang="ja-JP" sz="2400" dirty="0" smtClean="0">
                <a:solidFill>
                  <a:schemeClr val="bg1">
                    <a:lumMod val="65000"/>
                  </a:schemeClr>
                </a:solidFill>
              </a:rPr>
              <a:t>V. Summary and future </a:t>
            </a:r>
            <a:r>
              <a:rPr lang="en-US" altLang="ja-JP" sz="2400" dirty="0">
                <a:solidFill>
                  <a:schemeClr val="bg1">
                    <a:lumMod val="65000"/>
                  </a:schemeClr>
                </a:solidFill>
              </a:rPr>
              <a:t>plan</a:t>
            </a:r>
          </a:p>
        </p:txBody>
      </p:sp>
    </p:spTree>
    <p:extLst>
      <p:ext uri="{BB962C8B-B14F-4D97-AF65-F5344CB8AC3E}">
        <p14:creationId xmlns:p14="http://schemas.microsoft.com/office/powerpoint/2010/main" val="486765809"/>
      </p:ext>
    </p:extLst>
  </p:cSld>
  <p:clrMapOvr>
    <a:masterClrMapping/>
  </p:clrMapOvr>
  <p:transition advTm="1863"/>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Intended studies program</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13299395"/>
              </p:ext>
            </p:extLst>
          </p:nvPr>
        </p:nvGraphicFramePr>
        <p:xfrm>
          <a:off x="256706" y="1474566"/>
          <a:ext cx="8531924" cy="4127285"/>
        </p:xfrm>
        <a:graphic>
          <a:graphicData uri="http://schemas.openxmlformats.org/drawingml/2006/table">
            <a:tbl>
              <a:tblPr firstRow="1" bandRow="1">
                <a:tableStyleId>{5C22544A-7EE6-4342-B048-85BDC9FD1C3A}</a:tableStyleId>
              </a:tblPr>
              <a:tblGrid>
                <a:gridCol w="450234"/>
                <a:gridCol w="1730317"/>
                <a:gridCol w="1453586"/>
                <a:gridCol w="1241125"/>
                <a:gridCol w="1235792"/>
                <a:gridCol w="1157220"/>
                <a:gridCol w="1263650"/>
              </a:tblGrid>
              <a:tr h="835445">
                <a:tc>
                  <a:txBody>
                    <a:bodyPr/>
                    <a:lstStyle/>
                    <a:p>
                      <a:pPr algn="r"/>
                      <a:endParaRPr lang="en-US" dirty="0"/>
                    </a:p>
                  </a:txBody>
                  <a:tcPr/>
                </a:tc>
                <a:tc>
                  <a:txBody>
                    <a:bodyPr/>
                    <a:lstStyle/>
                    <a:p>
                      <a:r>
                        <a:rPr lang="en-US" dirty="0" smtClean="0">
                          <a:solidFill>
                            <a:srgbClr val="FF0000"/>
                          </a:solidFill>
                        </a:rPr>
                        <a:t>Sep. 17</a:t>
                      </a:r>
                    </a:p>
                    <a:p>
                      <a:r>
                        <a:rPr lang="en-US" dirty="0" smtClean="0">
                          <a:solidFill>
                            <a:srgbClr val="FF0000"/>
                          </a:solidFill>
                        </a:rPr>
                        <a:t>Mon</a:t>
                      </a:r>
                      <a:endParaRPr lang="en-US" dirty="0">
                        <a:solidFill>
                          <a:srgbClr val="FF0000"/>
                        </a:solidFill>
                      </a:endParaRPr>
                    </a:p>
                  </a:txBody>
                  <a:tcPr/>
                </a:tc>
                <a:tc>
                  <a:txBody>
                    <a:bodyPr/>
                    <a:lstStyle/>
                    <a:p>
                      <a:r>
                        <a:rPr lang="en-US" dirty="0" smtClean="0">
                          <a:solidFill>
                            <a:srgbClr val="FF0000"/>
                          </a:solidFill>
                        </a:rPr>
                        <a:t>Sep.18</a:t>
                      </a:r>
                    </a:p>
                    <a:p>
                      <a:r>
                        <a:rPr lang="en-US" dirty="0" smtClean="0">
                          <a:solidFill>
                            <a:srgbClr val="FF0000"/>
                          </a:solidFill>
                        </a:rPr>
                        <a:t>Tues</a:t>
                      </a:r>
                      <a:endParaRPr lang="en-US" dirty="0">
                        <a:solidFill>
                          <a:srgbClr val="FF0000"/>
                        </a:solidFill>
                      </a:endParaRPr>
                    </a:p>
                  </a:txBody>
                  <a:tcPr/>
                </a:tc>
                <a:tc>
                  <a:txBody>
                    <a:bodyPr/>
                    <a:lstStyle/>
                    <a:p>
                      <a:r>
                        <a:rPr lang="en-US" dirty="0" smtClean="0">
                          <a:solidFill>
                            <a:srgbClr val="FF0000"/>
                          </a:solidFill>
                        </a:rPr>
                        <a:t>Sep.19</a:t>
                      </a:r>
                    </a:p>
                    <a:p>
                      <a:r>
                        <a:rPr lang="en-US" dirty="0" smtClean="0">
                          <a:solidFill>
                            <a:srgbClr val="FF0000"/>
                          </a:solidFill>
                        </a:rPr>
                        <a:t>Wed</a:t>
                      </a:r>
                      <a:endParaRPr lang="en-US" dirty="0">
                        <a:solidFill>
                          <a:srgbClr val="FF0000"/>
                        </a:solidFill>
                      </a:endParaRPr>
                    </a:p>
                  </a:txBody>
                  <a:tcPr/>
                </a:tc>
                <a:tc>
                  <a:txBody>
                    <a:bodyPr/>
                    <a:lstStyle/>
                    <a:p>
                      <a:r>
                        <a:rPr lang="en-US" dirty="0" smtClean="0">
                          <a:solidFill>
                            <a:srgbClr val="FF0000"/>
                          </a:solidFill>
                        </a:rPr>
                        <a:t>Sep.20</a:t>
                      </a:r>
                    </a:p>
                    <a:p>
                      <a:r>
                        <a:rPr lang="en-US" dirty="0" smtClean="0">
                          <a:solidFill>
                            <a:srgbClr val="FF0000"/>
                          </a:solidFill>
                        </a:rPr>
                        <a:t>Thurs</a:t>
                      </a:r>
                      <a:endParaRPr lang="en-US" dirty="0">
                        <a:solidFill>
                          <a:srgbClr val="FF0000"/>
                        </a:solidFill>
                      </a:endParaRPr>
                    </a:p>
                  </a:txBody>
                  <a:tcPr/>
                </a:tc>
                <a:tc>
                  <a:txBody>
                    <a:bodyPr/>
                    <a:lstStyle/>
                    <a:p>
                      <a:r>
                        <a:rPr lang="en-US" dirty="0" smtClean="0">
                          <a:solidFill>
                            <a:srgbClr val="FF0000"/>
                          </a:solidFill>
                        </a:rPr>
                        <a:t>Sep.21</a:t>
                      </a:r>
                    </a:p>
                    <a:p>
                      <a:r>
                        <a:rPr lang="en-US" dirty="0" smtClean="0">
                          <a:solidFill>
                            <a:srgbClr val="FF0000"/>
                          </a:solidFill>
                        </a:rPr>
                        <a:t>Fri</a:t>
                      </a:r>
                      <a:endParaRPr lang="en-US" dirty="0">
                        <a:solidFill>
                          <a:srgbClr val="FF0000"/>
                        </a:solidFill>
                      </a:endParaRPr>
                    </a:p>
                  </a:txBody>
                  <a:tcPr/>
                </a:tc>
                <a:tc>
                  <a:txBody>
                    <a:bodyPr/>
                    <a:lstStyle/>
                    <a:p>
                      <a:r>
                        <a:rPr lang="en-US" dirty="0" smtClean="0">
                          <a:solidFill>
                            <a:srgbClr val="FF0000"/>
                          </a:solidFill>
                        </a:rPr>
                        <a:t>Sep.22</a:t>
                      </a:r>
                    </a:p>
                    <a:p>
                      <a:r>
                        <a:rPr lang="en-US" dirty="0" smtClean="0">
                          <a:solidFill>
                            <a:srgbClr val="FF0000"/>
                          </a:solidFill>
                        </a:rPr>
                        <a:t>Sat</a:t>
                      </a:r>
                      <a:endParaRPr lang="en-US" dirty="0">
                        <a:solidFill>
                          <a:srgbClr val="FF0000"/>
                        </a:solidFill>
                      </a:endParaRPr>
                    </a:p>
                  </a:txBody>
                  <a:tcPr/>
                </a:tc>
              </a:tr>
              <a:tr h="830468">
                <a:tc>
                  <a:txBody>
                    <a:bodyPr/>
                    <a:lstStyle/>
                    <a:p>
                      <a:pPr algn="r"/>
                      <a:r>
                        <a:rPr lang="en-US" dirty="0" smtClean="0"/>
                        <a:t>M</a:t>
                      </a:r>
                      <a:endParaRPr lang="en-US" dirty="0"/>
                    </a:p>
                  </a:txBody>
                  <a:tcPr/>
                </a:tc>
                <a:tc>
                  <a:txBody>
                    <a:bodyPr/>
                    <a:lstStyle/>
                    <a:p>
                      <a:r>
                        <a:rPr lang="en-US" sz="1800" baseline="0" dirty="0" smtClean="0"/>
                        <a:t>Switch to 3MHz/5Hz</a:t>
                      </a:r>
                    </a:p>
                  </a:txBody>
                  <a:tcPr/>
                </a:tc>
                <a:tc>
                  <a:txBody>
                    <a:bodyPr/>
                    <a:lstStyle/>
                    <a:p>
                      <a:r>
                        <a:rPr lang="en-US" sz="1800" dirty="0" smtClean="0"/>
                        <a:t>Set up long fill time, flat </a:t>
                      </a:r>
                      <a:r>
                        <a:rPr lang="en-US" sz="1800" dirty="0" err="1" smtClean="0"/>
                        <a:t>rf</a:t>
                      </a:r>
                      <a:r>
                        <a:rPr lang="en-US" sz="1800" baseline="0" dirty="0" smtClean="0"/>
                        <a:t> pulse</a:t>
                      </a:r>
                      <a:endParaRPr lang="en-US" sz="1800" dirty="0"/>
                    </a:p>
                  </a:txBody>
                  <a:tcPr/>
                </a:tc>
                <a:tc>
                  <a:txBody>
                    <a:bodyPr/>
                    <a:lstStyle/>
                    <a:p>
                      <a:r>
                        <a:rPr lang="en-US" sz="1800" dirty="0" smtClean="0"/>
                        <a:t>Gradient studies</a:t>
                      </a:r>
                      <a:endParaRPr lang="en-US" sz="1800" dirty="0"/>
                    </a:p>
                  </a:txBody>
                  <a:tcPr/>
                </a:tc>
                <a:tc>
                  <a:txBody>
                    <a:bodyPr/>
                    <a:lstStyle/>
                    <a:p>
                      <a:r>
                        <a:rPr lang="en-US" sz="1800" dirty="0" smtClean="0"/>
                        <a:t>Gradient studies</a:t>
                      </a:r>
                      <a:endParaRPr lang="en-US" sz="1800" dirty="0"/>
                    </a:p>
                  </a:txBody>
                  <a:tcPr/>
                </a:tc>
                <a:tc rowSpan="3" gridSpan="2">
                  <a:txBody>
                    <a:bodyPr/>
                    <a:lstStyle/>
                    <a:p>
                      <a:pPr algn="ctr"/>
                      <a:r>
                        <a:rPr lang="en-US" sz="1800" dirty="0" smtClean="0"/>
                        <a:t>Integrate</a:t>
                      </a:r>
                      <a:r>
                        <a:rPr lang="en-US" sz="1800" baseline="0" dirty="0" smtClean="0"/>
                        <a:t> main studies tracks, with goal of high current operation close to quench with klystron saturation </a:t>
                      </a:r>
                      <a:endParaRPr lang="en-US" sz="1800" dirty="0"/>
                    </a:p>
                  </a:txBody>
                  <a:tcPr anchor="ctr"/>
                </a:tc>
                <a:tc rowSpan="3" hMerge="1">
                  <a:txBody>
                    <a:bodyPr/>
                    <a:lstStyle/>
                    <a:p>
                      <a:endParaRPr lang="en-US" dirty="0"/>
                    </a:p>
                  </a:txBody>
                  <a:tcPr/>
                </a:tc>
              </a:tr>
              <a:tr h="835445">
                <a:tc>
                  <a:txBody>
                    <a:bodyPr/>
                    <a:lstStyle/>
                    <a:p>
                      <a:pPr algn="r"/>
                      <a:r>
                        <a:rPr lang="en-US" dirty="0" smtClean="0"/>
                        <a:t>A</a:t>
                      </a:r>
                      <a:endParaRPr lang="en-US" dirty="0"/>
                    </a:p>
                  </a:txBody>
                  <a:tcPr/>
                </a:tc>
                <a:tc>
                  <a:txBody>
                    <a:bodyPr/>
                    <a:lstStyle/>
                    <a:p>
                      <a:r>
                        <a:rPr lang="en-US" sz="1800" dirty="0" smtClean="0"/>
                        <a:t>Set up machin</a:t>
                      </a:r>
                      <a:r>
                        <a:rPr lang="en-US" sz="1800" baseline="0" dirty="0" smtClean="0"/>
                        <a:t>e with high charge long pulses</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Set up long fill time, flat </a:t>
                      </a:r>
                      <a:r>
                        <a:rPr lang="en-US" sz="1800" dirty="0" err="1" smtClean="0"/>
                        <a:t>rf</a:t>
                      </a:r>
                      <a:r>
                        <a:rPr lang="en-US" sz="1800" baseline="0" dirty="0" smtClean="0"/>
                        <a:t> pulse</a:t>
                      </a:r>
                      <a:endParaRPr lang="en-US" sz="1800" dirty="0" smtClean="0"/>
                    </a:p>
                  </a:txBody>
                  <a:tcPr/>
                </a:tc>
                <a:tc>
                  <a:txBody>
                    <a:bodyPr/>
                    <a:lstStyle/>
                    <a:p>
                      <a:r>
                        <a:rPr lang="en-US" sz="1800" dirty="0" smtClean="0"/>
                        <a:t>Klystron saturation studies</a:t>
                      </a:r>
                      <a:endParaRPr lang="en-US" sz="1800" dirty="0"/>
                    </a:p>
                  </a:txBody>
                  <a:tcPr/>
                </a:tc>
                <a:tc>
                  <a:txBody>
                    <a:bodyPr/>
                    <a:lstStyle/>
                    <a:p>
                      <a:r>
                        <a:rPr lang="en-US" sz="1800" dirty="0" smtClean="0"/>
                        <a:t>Klystron saturation studies</a:t>
                      </a:r>
                      <a:endParaRPr lang="en-US" sz="1800" dirty="0"/>
                    </a:p>
                  </a:txBody>
                  <a:tcPr/>
                </a:tc>
                <a:tc gridSpan="2" vMerge="1">
                  <a:txBody>
                    <a:bodyPr/>
                    <a:lstStyle/>
                    <a:p>
                      <a:endParaRPr lang="en-US"/>
                    </a:p>
                  </a:txBody>
                  <a:tcPr/>
                </a:tc>
                <a:tc hMerge="1" vMerge="1">
                  <a:txBody>
                    <a:bodyPr/>
                    <a:lstStyle/>
                    <a:p>
                      <a:endParaRPr lang="en-US" dirty="0"/>
                    </a:p>
                  </a:txBody>
                  <a:tcPr/>
                </a:tc>
              </a:tr>
              <a:tr h="835445">
                <a:tc>
                  <a:txBody>
                    <a:bodyPr/>
                    <a:lstStyle/>
                    <a:p>
                      <a:pPr algn="r"/>
                      <a:r>
                        <a:rPr lang="en-US" dirty="0" smtClean="0"/>
                        <a:t>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Tuning</a:t>
                      </a:r>
                      <a:r>
                        <a:rPr lang="en-US" sz="1800" baseline="0" dirty="0" smtClean="0"/>
                        <a:t> towards </a:t>
                      </a:r>
                      <a:r>
                        <a:rPr lang="en-US" sz="1800" dirty="0" smtClean="0"/>
                        <a:t>6mA,</a:t>
                      </a:r>
                      <a:r>
                        <a:rPr lang="en-US" sz="1800" baseline="0" dirty="0" smtClean="0"/>
                        <a:t> 2400 bunches</a:t>
                      </a:r>
                      <a:endParaRPr lang="en-US"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Tuning</a:t>
                      </a:r>
                      <a:r>
                        <a:rPr lang="en-US" sz="1800" baseline="0" dirty="0" smtClean="0"/>
                        <a:t> towards </a:t>
                      </a:r>
                      <a:r>
                        <a:rPr lang="en-US" sz="1800" dirty="0" smtClean="0"/>
                        <a:t>6mA,</a:t>
                      </a:r>
                      <a:r>
                        <a:rPr lang="en-US" sz="1800" baseline="0" dirty="0" smtClean="0"/>
                        <a:t> 2400 bunches</a:t>
                      </a:r>
                      <a:endParaRPr lang="en-US" sz="1800" dirty="0" smtClean="0"/>
                    </a:p>
                  </a:txBody>
                  <a:tcPr/>
                </a:tc>
                <a:tc>
                  <a:txBody>
                    <a:bodyPr/>
                    <a:lstStyle/>
                    <a:p>
                      <a:r>
                        <a:rPr lang="en-US" sz="1800" dirty="0" smtClean="0"/>
                        <a:t>Saturation</a:t>
                      </a:r>
                      <a:r>
                        <a:rPr lang="en-US" sz="1800" baseline="0" dirty="0" smtClean="0"/>
                        <a:t> studies, machine tuning</a:t>
                      </a:r>
                      <a:endParaRPr lang="en-US" sz="1800" dirty="0"/>
                    </a:p>
                  </a:txBody>
                  <a:tcPr/>
                </a:tc>
                <a:tc>
                  <a:txBody>
                    <a:bodyPr/>
                    <a:lstStyle/>
                    <a:p>
                      <a:r>
                        <a:rPr lang="en-US" sz="1800" dirty="0" smtClean="0"/>
                        <a:t>Saturation</a:t>
                      </a:r>
                      <a:r>
                        <a:rPr lang="en-US" sz="1800" baseline="0" dirty="0" smtClean="0"/>
                        <a:t> studies, machine tuning</a:t>
                      </a:r>
                      <a:endParaRPr lang="en-US" sz="1800" dirty="0"/>
                    </a:p>
                  </a:txBody>
                  <a:tcPr/>
                </a:tc>
                <a:tc gridSpan="2" vMerge="1">
                  <a:txBody>
                    <a:bodyPr/>
                    <a:lstStyle/>
                    <a:p>
                      <a:endParaRPr lang="en-US" sz="1600" dirty="0"/>
                    </a:p>
                  </a:txBody>
                  <a:tcPr/>
                </a:tc>
                <a:tc hMerge="1" vMerge="1">
                  <a:txBody>
                    <a:bodyPr/>
                    <a:lstStyle/>
                    <a:p>
                      <a:endParaRPr lang="en-US" sz="1600" dirty="0"/>
                    </a:p>
                  </a:txBody>
                  <a:tcPr/>
                </a:tc>
              </a:tr>
            </a:tbl>
          </a:graphicData>
        </a:graphic>
      </p:graphicFrame>
      <p:sp>
        <p:nvSpPr>
          <p:cNvPr id="4" name="Slide Number Placeholder 3"/>
          <p:cNvSpPr>
            <a:spLocks noGrp="1"/>
          </p:cNvSpPr>
          <p:nvPr>
            <p:ph type="sldNum" sz="quarter" idx="12"/>
          </p:nvPr>
        </p:nvSpPr>
        <p:spPr/>
        <p:txBody>
          <a:bodyPr/>
          <a:lstStyle/>
          <a:p>
            <a:fld id="{9C70FC64-55F9-C64F-B5A7-F5833FF3DD91}" type="slidenum">
              <a:rPr lang="en-GB" smtClean="0"/>
              <a:pPr/>
              <a:t>6</a:t>
            </a:fld>
            <a:endParaRPr lang="en-GB"/>
          </a:p>
        </p:txBody>
      </p:sp>
      <p:sp>
        <p:nvSpPr>
          <p:cNvPr id="3" name="フッター プレースホルダー 2"/>
          <p:cNvSpPr>
            <a:spLocks noGrp="1"/>
          </p:cNvSpPr>
          <p:nvPr>
            <p:ph type="ftr" sz="quarter" idx="11"/>
          </p:nvPr>
        </p:nvSpPr>
        <p:spPr/>
        <p:txBody>
          <a:bodyPr/>
          <a:lstStyle/>
          <a:p>
            <a:pPr>
              <a:defRPr/>
            </a:pPr>
            <a:r>
              <a:rPr lang="en-US" altLang="ja-JP" smtClean="0"/>
              <a:t>LCWS12(Sep.24) Shin MICHIZONO</a:t>
            </a:r>
            <a:endParaRPr lang="en-US" altLang="ja-JP"/>
          </a:p>
        </p:txBody>
      </p:sp>
    </p:spTree>
    <p:extLst>
      <p:ext uri="{BB962C8B-B14F-4D97-AF65-F5344CB8AC3E}">
        <p14:creationId xmlns:p14="http://schemas.microsoft.com/office/powerpoint/2010/main" val="4047280330"/>
      </p:ext>
    </p:extLst>
  </p:cSld>
  <p:clrMapOvr>
    <a:masterClrMapping/>
  </p:clrMapOvr>
  <mc:AlternateContent xmlns:mc="http://schemas.openxmlformats.org/markup-compatibility/2006">
    <mc:Choice xmlns:p14="http://schemas.microsoft.com/office/powerpoint/2010/main" Requires="p14">
      <p:transition spd="slow" p14:dur="2000" advTm="48577"/>
    </mc:Choice>
    <mc:Fallback>
      <p:transition spd="slow" advTm="4857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 studies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24384097"/>
              </p:ext>
            </p:extLst>
          </p:nvPr>
        </p:nvGraphicFramePr>
        <p:xfrm>
          <a:off x="256706" y="1474566"/>
          <a:ext cx="8542997" cy="4127285"/>
        </p:xfrm>
        <a:graphic>
          <a:graphicData uri="http://schemas.openxmlformats.org/drawingml/2006/table">
            <a:tbl>
              <a:tblPr firstRow="1" bandRow="1">
                <a:tableStyleId>{5C22544A-7EE6-4342-B048-85BDC9FD1C3A}</a:tableStyleId>
              </a:tblPr>
              <a:tblGrid>
                <a:gridCol w="450234"/>
                <a:gridCol w="1730317"/>
                <a:gridCol w="1453586"/>
                <a:gridCol w="1241125"/>
                <a:gridCol w="1235792"/>
                <a:gridCol w="1157220"/>
                <a:gridCol w="1274723"/>
              </a:tblGrid>
              <a:tr h="835445">
                <a:tc>
                  <a:txBody>
                    <a:bodyPr/>
                    <a:lstStyle/>
                    <a:p>
                      <a:pPr algn="r"/>
                      <a:endParaRPr lang="en-US" dirty="0"/>
                    </a:p>
                  </a:txBody>
                  <a:tcPr/>
                </a:tc>
                <a:tc>
                  <a:txBody>
                    <a:bodyPr/>
                    <a:lstStyle/>
                    <a:p>
                      <a:r>
                        <a:rPr lang="en-US" dirty="0" smtClean="0">
                          <a:solidFill>
                            <a:srgbClr val="FF0000"/>
                          </a:solidFill>
                        </a:rPr>
                        <a:t>Sep. 17</a:t>
                      </a:r>
                    </a:p>
                    <a:p>
                      <a:r>
                        <a:rPr lang="en-US" dirty="0" smtClean="0">
                          <a:solidFill>
                            <a:srgbClr val="FF0000"/>
                          </a:solidFill>
                        </a:rPr>
                        <a:t>Mon</a:t>
                      </a:r>
                      <a:endParaRPr lang="en-US" dirty="0">
                        <a:solidFill>
                          <a:srgbClr val="FF0000"/>
                        </a:solidFill>
                      </a:endParaRPr>
                    </a:p>
                  </a:txBody>
                  <a:tcPr/>
                </a:tc>
                <a:tc>
                  <a:txBody>
                    <a:bodyPr/>
                    <a:lstStyle/>
                    <a:p>
                      <a:r>
                        <a:rPr lang="en-US" dirty="0" smtClean="0">
                          <a:solidFill>
                            <a:srgbClr val="FF0000"/>
                          </a:solidFill>
                        </a:rPr>
                        <a:t>Sep.18</a:t>
                      </a:r>
                    </a:p>
                    <a:p>
                      <a:r>
                        <a:rPr lang="en-US" dirty="0" smtClean="0">
                          <a:solidFill>
                            <a:srgbClr val="FF0000"/>
                          </a:solidFill>
                        </a:rPr>
                        <a:t>Tues</a:t>
                      </a:r>
                      <a:endParaRPr lang="en-US" dirty="0">
                        <a:solidFill>
                          <a:srgbClr val="FF0000"/>
                        </a:solidFill>
                      </a:endParaRPr>
                    </a:p>
                  </a:txBody>
                  <a:tcPr/>
                </a:tc>
                <a:tc>
                  <a:txBody>
                    <a:bodyPr/>
                    <a:lstStyle/>
                    <a:p>
                      <a:r>
                        <a:rPr lang="en-US" dirty="0" smtClean="0">
                          <a:solidFill>
                            <a:srgbClr val="FF0000"/>
                          </a:solidFill>
                        </a:rPr>
                        <a:t>Sep.19</a:t>
                      </a:r>
                    </a:p>
                    <a:p>
                      <a:r>
                        <a:rPr lang="en-US" dirty="0" smtClean="0">
                          <a:solidFill>
                            <a:srgbClr val="FF0000"/>
                          </a:solidFill>
                        </a:rPr>
                        <a:t>Wed</a:t>
                      </a:r>
                      <a:endParaRPr lang="en-US" dirty="0">
                        <a:solidFill>
                          <a:srgbClr val="FF0000"/>
                        </a:solidFill>
                      </a:endParaRPr>
                    </a:p>
                  </a:txBody>
                  <a:tcPr/>
                </a:tc>
                <a:tc>
                  <a:txBody>
                    <a:bodyPr/>
                    <a:lstStyle/>
                    <a:p>
                      <a:r>
                        <a:rPr lang="en-US" dirty="0" smtClean="0">
                          <a:solidFill>
                            <a:srgbClr val="FF0000"/>
                          </a:solidFill>
                        </a:rPr>
                        <a:t>Sep.20</a:t>
                      </a:r>
                    </a:p>
                    <a:p>
                      <a:r>
                        <a:rPr lang="en-US" dirty="0" smtClean="0">
                          <a:solidFill>
                            <a:srgbClr val="FF0000"/>
                          </a:solidFill>
                        </a:rPr>
                        <a:t>Thurs</a:t>
                      </a:r>
                      <a:endParaRPr lang="en-US" dirty="0">
                        <a:solidFill>
                          <a:srgbClr val="FF0000"/>
                        </a:solidFill>
                      </a:endParaRPr>
                    </a:p>
                  </a:txBody>
                  <a:tcPr/>
                </a:tc>
                <a:tc>
                  <a:txBody>
                    <a:bodyPr/>
                    <a:lstStyle/>
                    <a:p>
                      <a:r>
                        <a:rPr lang="en-US" dirty="0" smtClean="0">
                          <a:solidFill>
                            <a:srgbClr val="FF0000"/>
                          </a:solidFill>
                        </a:rPr>
                        <a:t>Sep.21</a:t>
                      </a:r>
                    </a:p>
                    <a:p>
                      <a:r>
                        <a:rPr lang="en-US" dirty="0" smtClean="0">
                          <a:solidFill>
                            <a:srgbClr val="FF0000"/>
                          </a:solidFill>
                        </a:rPr>
                        <a:t>Fri</a:t>
                      </a:r>
                      <a:endParaRPr lang="en-US" dirty="0">
                        <a:solidFill>
                          <a:srgbClr val="FF0000"/>
                        </a:solidFill>
                      </a:endParaRPr>
                    </a:p>
                  </a:txBody>
                  <a:tcPr/>
                </a:tc>
                <a:tc>
                  <a:txBody>
                    <a:bodyPr/>
                    <a:lstStyle/>
                    <a:p>
                      <a:r>
                        <a:rPr lang="en-US" dirty="0" smtClean="0">
                          <a:solidFill>
                            <a:srgbClr val="FF0000"/>
                          </a:solidFill>
                        </a:rPr>
                        <a:t>Sep.22</a:t>
                      </a:r>
                    </a:p>
                    <a:p>
                      <a:r>
                        <a:rPr lang="en-US" dirty="0" smtClean="0">
                          <a:solidFill>
                            <a:srgbClr val="FF0000"/>
                          </a:solidFill>
                        </a:rPr>
                        <a:t>Sat</a:t>
                      </a:r>
                      <a:endParaRPr lang="en-US" dirty="0">
                        <a:solidFill>
                          <a:srgbClr val="FF0000"/>
                        </a:solidFill>
                      </a:endParaRPr>
                    </a:p>
                  </a:txBody>
                  <a:tcPr/>
                </a:tc>
              </a:tr>
              <a:tr h="830468">
                <a:tc>
                  <a:txBody>
                    <a:bodyPr/>
                    <a:lstStyle/>
                    <a:p>
                      <a:pPr algn="r"/>
                      <a:r>
                        <a:rPr lang="en-US" dirty="0" smtClean="0"/>
                        <a:t>M</a:t>
                      </a:r>
                      <a:endParaRPr lang="en-US" dirty="0"/>
                    </a:p>
                  </a:txBody>
                  <a:tcPr/>
                </a:tc>
                <a:tc>
                  <a:txBody>
                    <a:bodyPr/>
                    <a:lstStyle/>
                    <a:p>
                      <a:r>
                        <a:rPr lang="en-US" sz="1800" baseline="0" dirty="0" smtClean="0">
                          <a:solidFill>
                            <a:srgbClr val="800000"/>
                          </a:solidFill>
                        </a:rPr>
                        <a:t>Switch to 3MHz/5Hz</a:t>
                      </a:r>
                    </a:p>
                  </a:txBody>
                  <a:tcPr/>
                </a:tc>
                <a:tc>
                  <a:txBody>
                    <a:bodyPr/>
                    <a:lstStyle/>
                    <a:p>
                      <a:r>
                        <a:rPr lang="en-US" sz="1800" dirty="0" smtClean="0">
                          <a:solidFill>
                            <a:schemeClr val="bg1">
                              <a:lumMod val="85000"/>
                            </a:schemeClr>
                          </a:solidFill>
                        </a:rPr>
                        <a:t>Set up long fill time, flat </a:t>
                      </a:r>
                      <a:r>
                        <a:rPr lang="en-US" sz="1800" dirty="0" err="1" smtClean="0">
                          <a:solidFill>
                            <a:schemeClr val="bg1">
                              <a:lumMod val="85000"/>
                            </a:schemeClr>
                          </a:solidFill>
                        </a:rPr>
                        <a:t>rf</a:t>
                      </a:r>
                      <a:r>
                        <a:rPr lang="en-US" sz="1800" baseline="0" dirty="0" smtClean="0">
                          <a:solidFill>
                            <a:schemeClr val="bg1">
                              <a:lumMod val="85000"/>
                            </a:schemeClr>
                          </a:solidFill>
                        </a:rPr>
                        <a:t> pulse</a:t>
                      </a:r>
                      <a:endParaRPr lang="en-US" sz="1800" dirty="0">
                        <a:solidFill>
                          <a:schemeClr val="bg1">
                            <a:lumMod val="85000"/>
                          </a:schemeClr>
                        </a:solidFill>
                      </a:endParaRPr>
                    </a:p>
                  </a:txBody>
                  <a:tcPr/>
                </a:tc>
                <a:tc>
                  <a:txBody>
                    <a:bodyPr/>
                    <a:lstStyle/>
                    <a:p>
                      <a:r>
                        <a:rPr lang="en-US" sz="1800" dirty="0" smtClean="0">
                          <a:solidFill>
                            <a:schemeClr val="bg1">
                              <a:lumMod val="85000"/>
                            </a:schemeClr>
                          </a:solidFill>
                        </a:rPr>
                        <a:t>Gradient studies</a:t>
                      </a:r>
                      <a:endParaRPr lang="en-US" sz="1800" dirty="0">
                        <a:solidFill>
                          <a:schemeClr val="bg1">
                            <a:lumMod val="85000"/>
                          </a:schemeClr>
                        </a:solidFill>
                      </a:endParaRPr>
                    </a:p>
                  </a:txBody>
                  <a:tcPr/>
                </a:tc>
                <a:tc>
                  <a:txBody>
                    <a:bodyPr/>
                    <a:lstStyle/>
                    <a:p>
                      <a:r>
                        <a:rPr lang="en-US" sz="1800" dirty="0" smtClean="0">
                          <a:solidFill>
                            <a:schemeClr val="bg1">
                              <a:lumMod val="85000"/>
                            </a:schemeClr>
                          </a:solidFill>
                        </a:rPr>
                        <a:t>Gradient studies</a:t>
                      </a:r>
                      <a:endParaRPr lang="en-US" sz="1800" dirty="0">
                        <a:solidFill>
                          <a:schemeClr val="bg1">
                            <a:lumMod val="85000"/>
                          </a:schemeClr>
                        </a:solidFill>
                      </a:endParaRPr>
                    </a:p>
                  </a:txBody>
                  <a:tcPr/>
                </a:tc>
                <a:tc rowSpan="3" gridSpan="2">
                  <a:txBody>
                    <a:bodyPr/>
                    <a:lstStyle/>
                    <a:p>
                      <a:r>
                        <a:rPr lang="en-US" sz="1800" dirty="0" smtClean="0">
                          <a:solidFill>
                            <a:schemeClr val="bg1">
                              <a:lumMod val="85000"/>
                            </a:schemeClr>
                          </a:solidFill>
                        </a:rPr>
                        <a:t>Integrate</a:t>
                      </a:r>
                      <a:r>
                        <a:rPr lang="en-US" sz="1800" baseline="0" dirty="0" smtClean="0">
                          <a:solidFill>
                            <a:schemeClr val="bg1">
                              <a:lumMod val="85000"/>
                            </a:schemeClr>
                          </a:solidFill>
                        </a:rPr>
                        <a:t> main studies tracks, with goal of high current operation close to quench with klystron saturation </a:t>
                      </a:r>
                      <a:endParaRPr lang="en-US" sz="1800" dirty="0">
                        <a:solidFill>
                          <a:schemeClr val="bg1">
                            <a:lumMod val="85000"/>
                          </a:schemeClr>
                        </a:solidFill>
                      </a:endParaRPr>
                    </a:p>
                  </a:txBody>
                  <a:tcPr/>
                </a:tc>
                <a:tc rowSpan="3" hMerge="1">
                  <a:txBody>
                    <a:bodyPr/>
                    <a:lstStyle/>
                    <a:p>
                      <a:endParaRPr lang="en-US" dirty="0"/>
                    </a:p>
                  </a:txBody>
                  <a:tcPr/>
                </a:tc>
              </a:tr>
              <a:tr h="835445">
                <a:tc>
                  <a:txBody>
                    <a:bodyPr/>
                    <a:lstStyle/>
                    <a:p>
                      <a:pPr algn="r"/>
                      <a:r>
                        <a:rPr lang="en-US" dirty="0" smtClean="0"/>
                        <a:t>A</a:t>
                      </a:r>
                      <a:endParaRPr lang="en-US" dirty="0"/>
                    </a:p>
                  </a:txBody>
                  <a:tcPr/>
                </a:tc>
                <a:tc>
                  <a:txBody>
                    <a:bodyPr/>
                    <a:lstStyle/>
                    <a:p>
                      <a:r>
                        <a:rPr lang="en-US" sz="1800" dirty="0" smtClean="0">
                          <a:solidFill>
                            <a:srgbClr val="800000"/>
                          </a:solidFill>
                        </a:rPr>
                        <a:t>Set up machin</a:t>
                      </a:r>
                      <a:r>
                        <a:rPr lang="en-US" sz="1800" baseline="0" dirty="0" smtClean="0">
                          <a:solidFill>
                            <a:srgbClr val="800000"/>
                          </a:solidFill>
                        </a:rPr>
                        <a:t>e with high charge long pulses</a:t>
                      </a:r>
                      <a:endParaRPr lang="en-US" sz="1800" dirty="0">
                        <a:solidFill>
                          <a:srgbClr val="8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lumMod val="85000"/>
                            </a:schemeClr>
                          </a:solidFill>
                        </a:rPr>
                        <a:t>Set up long fill time, flat </a:t>
                      </a:r>
                      <a:r>
                        <a:rPr lang="en-US" sz="1800" dirty="0" err="1" smtClean="0">
                          <a:solidFill>
                            <a:schemeClr val="bg1">
                              <a:lumMod val="85000"/>
                            </a:schemeClr>
                          </a:solidFill>
                        </a:rPr>
                        <a:t>rf</a:t>
                      </a:r>
                      <a:r>
                        <a:rPr lang="en-US" sz="1800" baseline="0" dirty="0" smtClean="0">
                          <a:solidFill>
                            <a:schemeClr val="bg1">
                              <a:lumMod val="85000"/>
                            </a:schemeClr>
                          </a:solidFill>
                        </a:rPr>
                        <a:t> pulse</a:t>
                      </a:r>
                      <a:endParaRPr lang="en-US" sz="1800" dirty="0" smtClean="0">
                        <a:solidFill>
                          <a:schemeClr val="bg1">
                            <a:lumMod val="85000"/>
                          </a:schemeClr>
                        </a:solidFill>
                      </a:endParaRPr>
                    </a:p>
                  </a:txBody>
                  <a:tcPr/>
                </a:tc>
                <a:tc>
                  <a:txBody>
                    <a:bodyPr/>
                    <a:lstStyle/>
                    <a:p>
                      <a:r>
                        <a:rPr lang="en-US" sz="1800" dirty="0" smtClean="0">
                          <a:solidFill>
                            <a:schemeClr val="bg1">
                              <a:lumMod val="85000"/>
                            </a:schemeClr>
                          </a:solidFill>
                        </a:rPr>
                        <a:t>Klystron saturation studies</a:t>
                      </a:r>
                      <a:endParaRPr lang="en-US" sz="1800" dirty="0">
                        <a:solidFill>
                          <a:schemeClr val="bg1">
                            <a:lumMod val="85000"/>
                          </a:schemeClr>
                        </a:solidFill>
                      </a:endParaRPr>
                    </a:p>
                  </a:txBody>
                  <a:tcPr/>
                </a:tc>
                <a:tc>
                  <a:txBody>
                    <a:bodyPr/>
                    <a:lstStyle/>
                    <a:p>
                      <a:r>
                        <a:rPr lang="en-US" sz="1800" dirty="0" smtClean="0">
                          <a:solidFill>
                            <a:schemeClr val="bg1">
                              <a:lumMod val="85000"/>
                            </a:schemeClr>
                          </a:solidFill>
                        </a:rPr>
                        <a:t>Klystron saturation studies</a:t>
                      </a:r>
                      <a:endParaRPr lang="en-US" sz="1800" dirty="0">
                        <a:solidFill>
                          <a:schemeClr val="bg1">
                            <a:lumMod val="85000"/>
                          </a:schemeClr>
                        </a:solidFill>
                      </a:endParaRPr>
                    </a:p>
                  </a:txBody>
                  <a:tcPr/>
                </a:tc>
                <a:tc gridSpan="2" vMerge="1">
                  <a:txBody>
                    <a:bodyPr/>
                    <a:lstStyle/>
                    <a:p>
                      <a:endParaRPr lang="en-US"/>
                    </a:p>
                  </a:txBody>
                  <a:tcPr/>
                </a:tc>
                <a:tc hMerge="1" vMerge="1">
                  <a:txBody>
                    <a:bodyPr/>
                    <a:lstStyle/>
                    <a:p>
                      <a:endParaRPr lang="en-US" dirty="0"/>
                    </a:p>
                  </a:txBody>
                  <a:tcPr/>
                </a:tc>
              </a:tr>
              <a:tr h="835445">
                <a:tc>
                  <a:txBody>
                    <a:bodyPr/>
                    <a:lstStyle/>
                    <a:p>
                      <a:pPr algn="r"/>
                      <a:r>
                        <a:rPr lang="en-US" dirty="0" smtClean="0"/>
                        <a:t>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800000"/>
                          </a:solidFill>
                        </a:rPr>
                        <a:t>Tuning</a:t>
                      </a:r>
                      <a:r>
                        <a:rPr lang="en-US" sz="1800" baseline="0" dirty="0" smtClean="0">
                          <a:solidFill>
                            <a:srgbClr val="800000"/>
                          </a:solidFill>
                        </a:rPr>
                        <a:t> towards </a:t>
                      </a:r>
                      <a:r>
                        <a:rPr lang="en-US" sz="1800" dirty="0" smtClean="0">
                          <a:solidFill>
                            <a:srgbClr val="800000"/>
                          </a:solidFill>
                        </a:rPr>
                        <a:t>6mA,</a:t>
                      </a:r>
                      <a:r>
                        <a:rPr lang="en-US" sz="1800" baseline="0" dirty="0" smtClean="0">
                          <a:solidFill>
                            <a:srgbClr val="800000"/>
                          </a:solidFill>
                        </a:rPr>
                        <a:t> 2400 bunches</a:t>
                      </a:r>
                      <a:endParaRPr lang="en-US" sz="1800" dirty="0" smtClean="0">
                        <a:solidFill>
                          <a:srgbClr val="8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lumMod val="85000"/>
                            </a:schemeClr>
                          </a:solidFill>
                        </a:rPr>
                        <a:t>Tuning</a:t>
                      </a:r>
                      <a:r>
                        <a:rPr lang="en-US" sz="1800" baseline="0" dirty="0" smtClean="0">
                          <a:solidFill>
                            <a:schemeClr val="bg1">
                              <a:lumMod val="85000"/>
                            </a:schemeClr>
                          </a:solidFill>
                        </a:rPr>
                        <a:t> towards </a:t>
                      </a:r>
                      <a:r>
                        <a:rPr lang="en-US" sz="1800" dirty="0" smtClean="0">
                          <a:solidFill>
                            <a:schemeClr val="bg1">
                              <a:lumMod val="85000"/>
                            </a:schemeClr>
                          </a:solidFill>
                        </a:rPr>
                        <a:t>6mA,</a:t>
                      </a:r>
                      <a:r>
                        <a:rPr lang="en-US" sz="1800" baseline="0" dirty="0" smtClean="0">
                          <a:solidFill>
                            <a:schemeClr val="bg1">
                              <a:lumMod val="85000"/>
                            </a:schemeClr>
                          </a:solidFill>
                        </a:rPr>
                        <a:t> 2400 bunches</a:t>
                      </a:r>
                      <a:endParaRPr lang="en-US" sz="1800" dirty="0" smtClean="0">
                        <a:solidFill>
                          <a:schemeClr val="bg1">
                            <a:lumMod val="85000"/>
                          </a:schemeClr>
                        </a:solidFill>
                      </a:endParaRPr>
                    </a:p>
                  </a:txBody>
                  <a:tcPr/>
                </a:tc>
                <a:tc>
                  <a:txBody>
                    <a:bodyPr/>
                    <a:lstStyle/>
                    <a:p>
                      <a:r>
                        <a:rPr lang="en-US" sz="1800" dirty="0" smtClean="0">
                          <a:solidFill>
                            <a:schemeClr val="bg1">
                              <a:lumMod val="85000"/>
                            </a:schemeClr>
                          </a:solidFill>
                        </a:rPr>
                        <a:t>Saturation</a:t>
                      </a:r>
                      <a:r>
                        <a:rPr lang="en-US" sz="1800" baseline="0" dirty="0" smtClean="0">
                          <a:solidFill>
                            <a:schemeClr val="bg1">
                              <a:lumMod val="85000"/>
                            </a:schemeClr>
                          </a:solidFill>
                        </a:rPr>
                        <a:t> studies, machine tuning</a:t>
                      </a:r>
                      <a:endParaRPr lang="en-US" sz="1800" dirty="0">
                        <a:solidFill>
                          <a:schemeClr val="bg1">
                            <a:lumMod val="85000"/>
                          </a:schemeClr>
                        </a:solidFill>
                      </a:endParaRPr>
                    </a:p>
                  </a:txBody>
                  <a:tcPr/>
                </a:tc>
                <a:tc>
                  <a:txBody>
                    <a:bodyPr/>
                    <a:lstStyle/>
                    <a:p>
                      <a:r>
                        <a:rPr lang="en-US" sz="1800" dirty="0" smtClean="0">
                          <a:solidFill>
                            <a:schemeClr val="bg1">
                              <a:lumMod val="85000"/>
                            </a:schemeClr>
                          </a:solidFill>
                        </a:rPr>
                        <a:t>Saturation</a:t>
                      </a:r>
                      <a:r>
                        <a:rPr lang="en-US" sz="1800" baseline="0" dirty="0" smtClean="0">
                          <a:solidFill>
                            <a:schemeClr val="bg1">
                              <a:lumMod val="85000"/>
                            </a:schemeClr>
                          </a:solidFill>
                        </a:rPr>
                        <a:t> studies, machine tuning</a:t>
                      </a:r>
                      <a:endParaRPr lang="en-US" sz="1800" dirty="0">
                        <a:solidFill>
                          <a:schemeClr val="bg1">
                            <a:lumMod val="85000"/>
                          </a:schemeClr>
                        </a:solidFill>
                      </a:endParaRPr>
                    </a:p>
                  </a:txBody>
                  <a:tcPr/>
                </a:tc>
                <a:tc gridSpan="2" vMerge="1">
                  <a:txBody>
                    <a:bodyPr/>
                    <a:lstStyle/>
                    <a:p>
                      <a:endParaRPr lang="en-US" sz="1600" dirty="0"/>
                    </a:p>
                  </a:txBody>
                  <a:tcPr/>
                </a:tc>
                <a:tc hMerge="1" vMerge="1">
                  <a:txBody>
                    <a:bodyPr/>
                    <a:lstStyle/>
                    <a:p>
                      <a:endParaRPr lang="en-US" sz="1600" dirty="0"/>
                    </a:p>
                  </a:txBody>
                  <a:tcPr/>
                </a:tc>
              </a:tr>
            </a:tbl>
          </a:graphicData>
        </a:graphic>
      </p:graphicFrame>
      <p:sp>
        <p:nvSpPr>
          <p:cNvPr id="4" name="Slide Number Placeholder 3"/>
          <p:cNvSpPr>
            <a:spLocks noGrp="1"/>
          </p:cNvSpPr>
          <p:nvPr>
            <p:ph type="sldNum" sz="quarter" idx="12"/>
          </p:nvPr>
        </p:nvSpPr>
        <p:spPr/>
        <p:txBody>
          <a:bodyPr/>
          <a:lstStyle/>
          <a:p>
            <a:fld id="{9C70FC64-55F9-C64F-B5A7-F5833FF3DD91}" type="slidenum">
              <a:rPr lang="en-GB" smtClean="0"/>
              <a:pPr/>
              <a:t>7</a:t>
            </a:fld>
            <a:endParaRPr lang="en-GB"/>
          </a:p>
        </p:txBody>
      </p:sp>
      <p:sp>
        <p:nvSpPr>
          <p:cNvPr id="3" name="TextBox 2"/>
          <p:cNvSpPr txBox="1"/>
          <p:nvPr/>
        </p:nvSpPr>
        <p:spPr>
          <a:xfrm>
            <a:off x="5147734" y="3641384"/>
            <a:ext cx="1193800" cy="1367393"/>
          </a:xfrm>
          <a:prstGeom prst="rect">
            <a:avLst/>
          </a:prstGeom>
          <a:solidFill>
            <a:schemeClr val="bg1"/>
          </a:solidFill>
          <a:ln>
            <a:solidFill>
              <a:srgbClr val="000090"/>
            </a:solidFill>
          </a:ln>
        </p:spPr>
        <p:txBody>
          <a:bodyPr wrap="square" rtlCol="0" anchor="ctr" anchorCtr="0">
            <a:noAutofit/>
          </a:bodyPr>
          <a:lstStyle/>
          <a:p>
            <a:pPr algn="ctr"/>
            <a:r>
              <a:rPr lang="en-US" sz="1800" dirty="0" smtClean="0">
                <a:solidFill>
                  <a:srgbClr val="800000"/>
                </a:solidFill>
              </a:rPr>
              <a:t>Klystron studies</a:t>
            </a:r>
            <a:endParaRPr lang="en-US" sz="1800" dirty="0">
              <a:solidFill>
                <a:srgbClr val="800000"/>
              </a:solidFill>
            </a:endParaRPr>
          </a:p>
        </p:txBody>
      </p:sp>
      <p:sp>
        <p:nvSpPr>
          <p:cNvPr id="8" name="TextBox 7"/>
          <p:cNvSpPr txBox="1"/>
          <p:nvPr/>
        </p:nvSpPr>
        <p:spPr>
          <a:xfrm>
            <a:off x="6347465" y="2968662"/>
            <a:ext cx="1195382" cy="983867"/>
          </a:xfrm>
          <a:prstGeom prst="rect">
            <a:avLst/>
          </a:prstGeom>
          <a:solidFill>
            <a:schemeClr val="bg1"/>
          </a:solidFill>
          <a:ln>
            <a:solidFill>
              <a:srgbClr val="000090"/>
            </a:solidFill>
          </a:ln>
        </p:spPr>
        <p:txBody>
          <a:bodyPr wrap="square" rtlCol="0" anchor="ctr" anchorCtr="0">
            <a:noAutofit/>
          </a:bodyPr>
          <a:lstStyle/>
          <a:p>
            <a:pPr algn="ctr"/>
            <a:r>
              <a:rPr lang="en-US" sz="1800" dirty="0" smtClean="0">
                <a:solidFill>
                  <a:srgbClr val="800000"/>
                </a:solidFill>
              </a:rPr>
              <a:t>Gradient studies</a:t>
            </a:r>
          </a:p>
          <a:p>
            <a:pPr algn="ctr"/>
            <a:r>
              <a:rPr lang="en-US" sz="1800" dirty="0" smtClean="0">
                <a:solidFill>
                  <a:srgbClr val="800000"/>
                </a:solidFill>
              </a:rPr>
              <a:t>(partial)</a:t>
            </a:r>
          </a:p>
        </p:txBody>
      </p:sp>
      <p:sp>
        <p:nvSpPr>
          <p:cNvPr id="9" name="TextBox 8"/>
          <p:cNvSpPr txBox="1"/>
          <p:nvPr/>
        </p:nvSpPr>
        <p:spPr>
          <a:xfrm>
            <a:off x="7549734" y="2282862"/>
            <a:ext cx="1195382" cy="1259059"/>
          </a:xfrm>
          <a:prstGeom prst="rect">
            <a:avLst/>
          </a:prstGeom>
          <a:solidFill>
            <a:schemeClr val="bg1"/>
          </a:solidFill>
          <a:ln>
            <a:solidFill>
              <a:srgbClr val="000090"/>
            </a:solidFill>
          </a:ln>
        </p:spPr>
        <p:txBody>
          <a:bodyPr wrap="square" rtlCol="0" anchor="ctr" anchorCtr="0">
            <a:noAutofit/>
          </a:bodyPr>
          <a:lstStyle/>
          <a:p>
            <a:pPr algn="ctr"/>
            <a:r>
              <a:rPr lang="en-US" sz="1800" dirty="0" smtClean="0">
                <a:solidFill>
                  <a:srgbClr val="800000"/>
                </a:solidFill>
              </a:rPr>
              <a:t>Gradient studies</a:t>
            </a:r>
          </a:p>
          <a:p>
            <a:pPr algn="ctr"/>
            <a:r>
              <a:rPr lang="en-US" sz="1800" dirty="0" smtClean="0">
                <a:solidFill>
                  <a:srgbClr val="800000"/>
                </a:solidFill>
              </a:rPr>
              <a:t>(partial)</a:t>
            </a:r>
          </a:p>
        </p:txBody>
      </p:sp>
      <p:sp>
        <p:nvSpPr>
          <p:cNvPr id="10" name="TextBox 9"/>
          <p:cNvSpPr txBox="1"/>
          <p:nvPr/>
        </p:nvSpPr>
        <p:spPr>
          <a:xfrm>
            <a:off x="7553716" y="3543345"/>
            <a:ext cx="1193800" cy="1071886"/>
          </a:xfrm>
          <a:prstGeom prst="rect">
            <a:avLst/>
          </a:prstGeom>
          <a:solidFill>
            <a:schemeClr val="bg1"/>
          </a:solidFill>
          <a:ln>
            <a:solidFill>
              <a:srgbClr val="000090"/>
            </a:solidFill>
          </a:ln>
        </p:spPr>
        <p:txBody>
          <a:bodyPr wrap="square" rtlCol="0" anchor="ctr" anchorCtr="0">
            <a:noAutofit/>
          </a:bodyPr>
          <a:lstStyle/>
          <a:p>
            <a:pPr algn="ctr"/>
            <a:r>
              <a:rPr lang="en-US" sz="1800" dirty="0" smtClean="0">
                <a:solidFill>
                  <a:srgbClr val="800000"/>
                </a:solidFill>
              </a:rPr>
              <a:t>Klystron studies</a:t>
            </a:r>
          </a:p>
          <a:p>
            <a:pPr algn="ctr"/>
            <a:r>
              <a:rPr lang="en-US" sz="1800" dirty="0" smtClean="0">
                <a:solidFill>
                  <a:srgbClr val="800000"/>
                </a:solidFill>
              </a:rPr>
              <a:t>(partial)</a:t>
            </a:r>
            <a:endParaRPr lang="en-US" sz="1800" dirty="0">
              <a:solidFill>
                <a:srgbClr val="800000"/>
              </a:solidFill>
            </a:endParaRPr>
          </a:p>
        </p:txBody>
      </p:sp>
      <p:sp>
        <p:nvSpPr>
          <p:cNvPr id="11" name="TextBox 10"/>
          <p:cNvSpPr txBox="1"/>
          <p:nvPr/>
        </p:nvSpPr>
        <p:spPr>
          <a:xfrm>
            <a:off x="2488747" y="2333594"/>
            <a:ext cx="1355937" cy="858370"/>
          </a:xfrm>
          <a:prstGeom prst="rect">
            <a:avLst/>
          </a:prstGeom>
          <a:solidFill>
            <a:schemeClr val="bg1"/>
          </a:solidFill>
          <a:ln>
            <a:solidFill>
              <a:srgbClr val="000090"/>
            </a:solidFill>
          </a:ln>
        </p:spPr>
        <p:txBody>
          <a:bodyPr wrap="square" rtlCol="0" anchor="ctr" anchorCtr="0">
            <a:noAutofit/>
          </a:bodyPr>
          <a:lstStyle/>
          <a:p>
            <a:pPr algn="ctr"/>
            <a:r>
              <a:rPr lang="en-US" sz="1600" dirty="0" smtClean="0">
                <a:solidFill>
                  <a:srgbClr val="800000"/>
                </a:solidFill>
              </a:rPr>
              <a:t>RF studies (waiting for beam)</a:t>
            </a:r>
          </a:p>
        </p:txBody>
      </p:sp>
      <p:sp>
        <p:nvSpPr>
          <p:cNvPr id="6" name="フッター プレースホルダー 5"/>
          <p:cNvSpPr>
            <a:spLocks noGrp="1"/>
          </p:cNvSpPr>
          <p:nvPr>
            <p:ph type="ftr" sz="quarter" idx="11"/>
          </p:nvPr>
        </p:nvSpPr>
        <p:spPr/>
        <p:txBody>
          <a:bodyPr/>
          <a:lstStyle/>
          <a:p>
            <a:pPr>
              <a:defRPr/>
            </a:pPr>
            <a:r>
              <a:rPr lang="en-US" altLang="ja-JP" smtClean="0"/>
              <a:t>LCWS12(Sep.24) Shin MICHIZONO</a:t>
            </a:r>
            <a:endParaRPr lang="en-US" altLang="ja-JP"/>
          </a:p>
        </p:txBody>
      </p:sp>
      <p:sp>
        <p:nvSpPr>
          <p:cNvPr id="7" name="テキスト ボックス 6"/>
          <p:cNvSpPr txBox="1"/>
          <p:nvPr/>
        </p:nvSpPr>
        <p:spPr>
          <a:xfrm>
            <a:off x="323528" y="5651956"/>
            <a:ext cx="8618706" cy="369332"/>
          </a:xfrm>
          <a:prstGeom prst="rect">
            <a:avLst/>
          </a:prstGeom>
          <a:noFill/>
        </p:spPr>
        <p:txBody>
          <a:bodyPr wrap="none" rtlCol="0">
            <a:spAutoFit/>
          </a:bodyPr>
          <a:lstStyle/>
          <a:p>
            <a:r>
              <a:rPr lang="en-US" altLang="ja-JP" sz="1800" dirty="0" smtClean="0">
                <a:solidFill>
                  <a:srgbClr val="FF0000"/>
                </a:solidFill>
              </a:rPr>
              <a:t>About 6 shifts were available and these were not sufficient to complete the studies.</a:t>
            </a:r>
            <a:endParaRPr kumimoji="1" lang="ja-JP" altLang="en-US" sz="1800" dirty="0">
              <a:solidFill>
                <a:srgbClr val="FF0000"/>
              </a:solidFill>
            </a:endParaRPr>
          </a:p>
        </p:txBody>
      </p:sp>
    </p:spTree>
    <p:extLst>
      <p:ext uri="{BB962C8B-B14F-4D97-AF65-F5344CB8AC3E}">
        <p14:creationId xmlns:p14="http://schemas.microsoft.com/office/powerpoint/2010/main" val="93596974"/>
      </p:ext>
    </p:extLst>
  </p:cSld>
  <p:clrMapOvr>
    <a:masterClrMapping/>
  </p:clrMapOvr>
  <mc:AlternateContent xmlns:mc="http://schemas.openxmlformats.org/markup-compatibility/2006">
    <mc:Choice xmlns:p14="http://schemas.microsoft.com/office/powerpoint/2010/main" Requires="p14">
      <p:transition spd="slow" p14:dur="2000" advTm="25375"/>
    </mc:Choice>
    <mc:Fallback>
      <p:transition spd="slow" advTm="25375"/>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dirty="0"/>
              <a:t>FLASH </a:t>
            </a:r>
            <a:r>
              <a:rPr lang="en-US" dirty="0" smtClean="0"/>
              <a:t>layout</a:t>
            </a:r>
            <a:endParaRPr lang="en-GB" dirty="0"/>
          </a:p>
        </p:txBody>
      </p:sp>
      <p:pic>
        <p:nvPicPr>
          <p:cNvPr id="200708" name="Picture 5" descr="FEL-hall"/>
          <p:cNvPicPr>
            <a:picLocks noChangeAspect="1" noChangeArrowheads="1"/>
          </p:cNvPicPr>
          <p:nvPr/>
        </p:nvPicPr>
        <p:blipFill>
          <a:blip r:embed="rId3"/>
          <a:srcRect/>
          <a:stretch>
            <a:fillRect/>
          </a:stretch>
        </p:blipFill>
        <p:spPr bwMode="auto">
          <a:xfrm>
            <a:off x="6886575" y="620688"/>
            <a:ext cx="1635125" cy="1978025"/>
          </a:xfrm>
          <a:prstGeom prst="rect">
            <a:avLst/>
          </a:prstGeom>
          <a:noFill/>
          <a:ln w="9525">
            <a:noFill/>
            <a:miter lim="800000"/>
            <a:headEnd/>
            <a:tailEnd/>
          </a:ln>
        </p:spPr>
      </p:pic>
      <p:pic>
        <p:nvPicPr>
          <p:cNvPr id="200709" name="Picture 6"/>
          <p:cNvPicPr>
            <a:picLocks noChangeAspect="1" noChangeArrowheads="1"/>
          </p:cNvPicPr>
          <p:nvPr/>
        </p:nvPicPr>
        <p:blipFill>
          <a:blip r:embed="rId4"/>
          <a:srcRect/>
          <a:stretch>
            <a:fillRect/>
          </a:stretch>
        </p:blipFill>
        <p:spPr bwMode="auto">
          <a:xfrm>
            <a:off x="2592388" y="906438"/>
            <a:ext cx="2068512" cy="1550987"/>
          </a:xfrm>
          <a:prstGeom prst="rect">
            <a:avLst/>
          </a:prstGeom>
          <a:noFill/>
          <a:ln w="9525">
            <a:noFill/>
            <a:miter lim="800000"/>
            <a:headEnd/>
            <a:tailEnd/>
          </a:ln>
        </p:spPr>
      </p:pic>
      <p:pic>
        <p:nvPicPr>
          <p:cNvPr id="200711" name="Picture 8" descr="FLASH-2007 024"/>
          <p:cNvPicPr>
            <a:picLocks noChangeAspect="1" noChangeArrowheads="1"/>
          </p:cNvPicPr>
          <p:nvPr/>
        </p:nvPicPr>
        <p:blipFill>
          <a:blip r:embed="rId5"/>
          <a:srcRect/>
          <a:stretch>
            <a:fillRect/>
          </a:stretch>
        </p:blipFill>
        <p:spPr bwMode="auto">
          <a:xfrm>
            <a:off x="309563" y="4491038"/>
            <a:ext cx="2054225" cy="1541462"/>
          </a:xfrm>
          <a:prstGeom prst="rect">
            <a:avLst/>
          </a:prstGeom>
          <a:noFill/>
          <a:ln w="9525">
            <a:noFill/>
            <a:miter lim="800000"/>
            <a:headEnd/>
            <a:tailEnd/>
          </a:ln>
        </p:spPr>
      </p:pic>
      <p:pic>
        <p:nvPicPr>
          <p:cNvPr id="200712" name="Picture 9" descr="FLASH-2007 009"/>
          <p:cNvPicPr>
            <a:picLocks noChangeArrowheads="1"/>
          </p:cNvPicPr>
          <p:nvPr/>
        </p:nvPicPr>
        <p:blipFill>
          <a:blip r:embed="rId6"/>
          <a:srcRect/>
          <a:stretch>
            <a:fillRect/>
          </a:stretch>
        </p:blipFill>
        <p:spPr bwMode="auto">
          <a:xfrm>
            <a:off x="2430463" y="4491038"/>
            <a:ext cx="2054225" cy="1541462"/>
          </a:xfrm>
          <a:prstGeom prst="rect">
            <a:avLst/>
          </a:prstGeom>
          <a:noFill/>
          <a:ln w="9525">
            <a:noFill/>
            <a:miter lim="800000"/>
            <a:headEnd/>
            <a:tailEnd/>
          </a:ln>
        </p:spPr>
      </p:pic>
      <p:pic>
        <p:nvPicPr>
          <p:cNvPr id="200713" name="Picture 10" descr="FLASH-2007 016"/>
          <p:cNvPicPr>
            <a:picLocks noChangeAspect="1" noChangeArrowheads="1"/>
          </p:cNvPicPr>
          <p:nvPr/>
        </p:nvPicPr>
        <p:blipFill>
          <a:blip r:embed="rId7"/>
          <a:srcRect/>
          <a:stretch>
            <a:fillRect/>
          </a:stretch>
        </p:blipFill>
        <p:spPr bwMode="auto">
          <a:xfrm>
            <a:off x="4706938" y="906438"/>
            <a:ext cx="2071687" cy="1554162"/>
          </a:xfrm>
          <a:prstGeom prst="rect">
            <a:avLst/>
          </a:prstGeom>
          <a:noFill/>
          <a:ln w="9525">
            <a:noFill/>
            <a:miter lim="800000"/>
            <a:headEnd/>
            <a:tailEnd/>
          </a:ln>
        </p:spPr>
      </p:pic>
      <p:pic>
        <p:nvPicPr>
          <p:cNvPr id="200883" name="Picture 888"/>
          <p:cNvPicPr>
            <a:picLocks noChangeArrowheads="1"/>
          </p:cNvPicPr>
          <p:nvPr/>
        </p:nvPicPr>
        <p:blipFill>
          <a:blip r:embed="rId8"/>
          <a:srcRect/>
          <a:stretch>
            <a:fillRect/>
          </a:stretch>
        </p:blipFill>
        <p:spPr bwMode="auto">
          <a:xfrm>
            <a:off x="6672263" y="4491038"/>
            <a:ext cx="2054225" cy="1539875"/>
          </a:xfrm>
          <a:prstGeom prst="rect">
            <a:avLst/>
          </a:prstGeom>
          <a:noFill/>
          <a:ln w="9525">
            <a:noFill/>
            <a:miter lim="800000"/>
            <a:headEnd/>
            <a:tailEnd/>
          </a:ln>
        </p:spPr>
      </p:pic>
      <p:grpSp>
        <p:nvGrpSpPr>
          <p:cNvPr id="2" name="Group 194"/>
          <p:cNvGrpSpPr>
            <a:grpSpLocks/>
          </p:cNvGrpSpPr>
          <p:nvPr/>
        </p:nvGrpSpPr>
        <p:grpSpPr bwMode="auto">
          <a:xfrm>
            <a:off x="287338" y="2762250"/>
            <a:ext cx="8435975" cy="1687513"/>
            <a:chOff x="181" y="1740"/>
            <a:chExt cx="5314" cy="1063"/>
          </a:xfrm>
        </p:grpSpPr>
        <p:sp>
          <p:nvSpPr>
            <p:cNvPr id="200715" name="AutoShape 13"/>
            <p:cNvSpPr>
              <a:spLocks noChangeArrowheads="1"/>
            </p:cNvSpPr>
            <p:nvPr/>
          </p:nvSpPr>
          <p:spPr bwMode="auto">
            <a:xfrm rot="5400000">
              <a:off x="5151" y="1931"/>
              <a:ext cx="331" cy="34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459 w 21600"/>
                <a:gd name="T13" fmla="*/ 3486 h 21600"/>
                <a:gd name="T14" fmla="*/ 18141 w 21600"/>
                <a:gd name="T15" fmla="*/ 18114 h 21600"/>
              </a:gdLst>
              <a:ahLst/>
              <a:cxnLst>
                <a:cxn ang="T8">
                  <a:pos x="T0" y="T1"/>
                </a:cxn>
                <a:cxn ang="T9">
                  <a:pos x="T2" y="T3"/>
                </a:cxn>
                <a:cxn ang="T10">
                  <a:pos x="T4" y="T5"/>
                </a:cxn>
                <a:cxn ang="T11">
                  <a:pos x="T6" y="T7"/>
                </a:cxn>
              </a:cxnLst>
              <a:rect l="T12" t="T13" r="T14" b="T15"/>
              <a:pathLst>
                <a:path w="21600" h="21600">
                  <a:moveTo>
                    <a:pt x="0" y="0"/>
                  </a:moveTo>
                  <a:lnTo>
                    <a:pt x="3349" y="21600"/>
                  </a:lnTo>
                  <a:lnTo>
                    <a:pt x="18251" y="21600"/>
                  </a:lnTo>
                  <a:lnTo>
                    <a:pt x="21600" y="0"/>
                  </a:lnTo>
                  <a:close/>
                </a:path>
              </a:pathLst>
            </a:custGeom>
            <a:solidFill>
              <a:srgbClr val="808080"/>
            </a:solidFill>
            <a:ln w="9525">
              <a:solidFill>
                <a:srgbClr val="000000"/>
              </a:solidFill>
              <a:miter lim="800000"/>
              <a:headEnd/>
              <a:tailEnd/>
            </a:ln>
          </p:spPr>
          <p:txBody>
            <a:bodyPr wrap="none" anchor="ctr">
              <a:prstTxWarp prst="textNoShape">
                <a:avLst/>
              </a:prstTxWarp>
            </a:bodyPr>
            <a:lstStyle/>
            <a:p>
              <a:endParaRPr lang="en-GB"/>
            </a:p>
          </p:txBody>
        </p:sp>
        <p:sp>
          <p:nvSpPr>
            <p:cNvPr id="200716" name="AutoShape 14"/>
            <p:cNvSpPr>
              <a:spLocks noChangeArrowheads="1"/>
            </p:cNvSpPr>
            <p:nvPr/>
          </p:nvSpPr>
          <p:spPr bwMode="auto">
            <a:xfrm rot="-5400000">
              <a:off x="5164" y="1970"/>
              <a:ext cx="227" cy="27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379 w 21600"/>
                <a:gd name="T13" fmla="*/ 2400 h 21600"/>
                <a:gd name="T14" fmla="*/ 19221 w 21600"/>
                <a:gd name="T15" fmla="*/ 19200 h 21600"/>
              </a:gdLst>
              <a:ahLst/>
              <a:cxnLst>
                <a:cxn ang="T8">
                  <a:pos x="T0" y="T1"/>
                </a:cxn>
                <a:cxn ang="T9">
                  <a:pos x="T2" y="T3"/>
                </a:cxn>
                <a:cxn ang="T10">
                  <a:pos x="T4" y="T5"/>
                </a:cxn>
                <a:cxn ang="T11">
                  <a:pos x="T6" y="T7"/>
                </a:cxn>
              </a:cxnLst>
              <a:rect l="T12" t="T13" r="T14" b="T15"/>
              <a:pathLst>
                <a:path w="21600" h="21600">
                  <a:moveTo>
                    <a:pt x="0" y="0"/>
                  </a:moveTo>
                  <a:lnTo>
                    <a:pt x="1142" y="21600"/>
                  </a:lnTo>
                  <a:lnTo>
                    <a:pt x="20458" y="21600"/>
                  </a:lnTo>
                  <a:lnTo>
                    <a:pt x="21600" y="0"/>
                  </a:lnTo>
                  <a:close/>
                </a:path>
              </a:pathLst>
            </a:custGeom>
            <a:solidFill>
              <a:srgbClr val="CCECFF"/>
            </a:solidFill>
            <a:ln w="9525">
              <a:solidFill>
                <a:srgbClr val="000000"/>
              </a:solidFill>
              <a:miter lim="800000"/>
              <a:headEnd/>
              <a:tailEnd/>
            </a:ln>
          </p:spPr>
          <p:txBody>
            <a:bodyPr rot="10800000" wrap="none" anchor="ctr">
              <a:prstTxWarp prst="textNoShape">
                <a:avLst/>
              </a:prstTxWarp>
            </a:bodyPr>
            <a:lstStyle/>
            <a:p>
              <a:endParaRPr lang="en-GB"/>
            </a:p>
          </p:txBody>
        </p:sp>
        <p:sp>
          <p:nvSpPr>
            <p:cNvPr id="200717" name="Line 15"/>
            <p:cNvSpPr>
              <a:spLocks noChangeShapeType="1"/>
            </p:cNvSpPr>
            <p:nvPr/>
          </p:nvSpPr>
          <p:spPr bwMode="auto">
            <a:xfrm flipV="1">
              <a:off x="5413" y="1940"/>
              <a:ext cx="77" cy="63"/>
            </a:xfrm>
            <a:prstGeom prst="line">
              <a:avLst/>
            </a:prstGeom>
            <a:noFill/>
            <a:ln w="9525">
              <a:solidFill>
                <a:srgbClr val="000000"/>
              </a:solidFill>
              <a:round/>
              <a:headEnd/>
              <a:tailEnd/>
            </a:ln>
          </p:spPr>
          <p:txBody>
            <a:bodyPr>
              <a:prstTxWarp prst="textNoShape">
                <a:avLst/>
              </a:prstTxWarp>
            </a:bodyPr>
            <a:lstStyle/>
            <a:p>
              <a:endParaRPr lang="en-US"/>
            </a:p>
          </p:txBody>
        </p:sp>
        <p:sp>
          <p:nvSpPr>
            <p:cNvPr id="200718" name="Line 16"/>
            <p:cNvSpPr>
              <a:spLocks noChangeShapeType="1"/>
            </p:cNvSpPr>
            <p:nvPr/>
          </p:nvSpPr>
          <p:spPr bwMode="auto">
            <a:xfrm rot="16200000" flipV="1">
              <a:off x="5419" y="2199"/>
              <a:ext cx="65" cy="77"/>
            </a:xfrm>
            <a:prstGeom prst="line">
              <a:avLst/>
            </a:prstGeom>
            <a:noFill/>
            <a:ln w="9525">
              <a:solidFill>
                <a:srgbClr val="000000"/>
              </a:solidFill>
              <a:round/>
              <a:headEnd/>
              <a:tailEnd/>
            </a:ln>
          </p:spPr>
          <p:txBody>
            <a:bodyPr>
              <a:prstTxWarp prst="textNoShape">
                <a:avLst/>
              </a:prstTxWarp>
            </a:bodyPr>
            <a:lstStyle/>
            <a:p>
              <a:endParaRPr lang="en-US"/>
            </a:p>
          </p:txBody>
        </p:sp>
        <p:sp>
          <p:nvSpPr>
            <p:cNvPr id="200719" name="Line 17"/>
            <p:cNvSpPr>
              <a:spLocks noChangeShapeType="1"/>
            </p:cNvSpPr>
            <p:nvPr/>
          </p:nvSpPr>
          <p:spPr bwMode="auto">
            <a:xfrm rot="5400000">
              <a:off x="5450" y="2165"/>
              <a:ext cx="3" cy="77"/>
            </a:xfrm>
            <a:prstGeom prst="line">
              <a:avLst/>
            </a:prstGeom>
            <a:noFill/>
            <a:ln w="9525">
              <a:solidFill>
                <a:srgbClr val="000000"/>
              </a:solidFill>
              <a:round/>
              <a:headEnd/>
              <a:tailEnd/>
            </a:ln>
          </p:spPr>
          <p:txBody>
            <a:bodyPr>
              <a:prstTxWarp prst="textNoShape">
                <a:avLst/>
              </a:prstTxWarp>
            </a:bodyPr>
            <a:lstStyle/>
            <a:p>
              <a:endParaRPr lang="en-US"/>
            </a:p>
          </p:txBody>
        </p:sp>
        <p:sp>
          <p:nvSpPr>
            <p:cNvPr id="200720" name="Line 18"/>
            <p:cNvSpPr>
              <a:spLocks noChangeShapeType="1"/>
            </p:cNvSpPr>
            <p:nvPr/>
          </p:nvSpPr>
          <p:spPr bwMode="auto">
            <a:xfrm rot="16200000" flipV="1">
              <a:off x="5450" y="1966"/>
              <a:ext cx="3" cy="77"/>
            </a:xfrm>
            <a:prstGeom prst="line">
              <a:avLst/>
            </a:prstGeom>
            <a:noFill/>
            <a:ln w="9525">
              <a:solidFill>
                <a:srgbClr val="000000"/>
              </a:solidFill>
              <a:round/>
              <a:headEnd/>
              <a:tailEnd/>
            </a:ln>
          </p:spPr>
          <p:txBody>
            <a:bodyPr>
              <a:prstTxWarp prst="textNoShape">
                <a:avLst/>
              </a:prstTxWarp>
            </a:bodyPr>
            <a:lstStyle/>
            <a:p>
              <a:endParaRPr lang="en-US"/>
            </a:p>
          </p:txBody>
        </p:sp>
        <p:grpSp>
          <p:nvGrpSpPr>
            <p:cNvPr id="3" name="Group 20"/>
            <p:cNvGrpSpPr>
              <a:grpSpLocks/>
            </p:cNvGrpSpPr>
            <p:nvPr/>
          </p:nvGrpSpPr>
          <p:grpSpPr bwMode="auto">
            <a:xfrm>
              <a:off x="181" y="2611"/>
              <a:ext cx="5314" cy="192"/>
              <a:chOff x="144" y="3820"/>
              <a:chExt cx="5328" cy="192"/>
            </a:xfrm>
          </p:grpSpPr>
          <p:sp>
            <p:nvSpPr>
              <p:cNvPr id="200722" name="Line 21"/>
              <p:cNvSpPr>
                <a:spLocks noChangeShapeType="1"/>
              </p:cNvSpPr>
              <p:nvPr/>
            </p:nvSpPr>
            <p:spPr bwMode="auto">
              <a:xfrm>
                <a:off x="144" y="3903"/>
                <a:ext cx="5328" cy="0"/>
              </a:xfrm>
              <a:prstGeom prst="line">
                <a:avLst/>
              </a:prstGeom>
              <a:noFill/>
              <a:ln w="22225">
                <a:solidFill>
                  <a:srgbClr val="000000"/>
                </a:solidFill>
                <a:round/>
                <a:headEnd type="triangle" w="med" len="med"/>
                <a:tailEnd type="triangle" w="med" len="med"/>
              </a:ln>
            </p:spPr>
            <p:txBody>
              <a:bodyPr>
                <a:prstTxWarp prst="textNoShape">
                  <a:avLst/>
                </a:prstTxWarp>
              </a:bodyPr>
              <a:lstStyle/>
              <a:p>
                <a:endParaRPr lang="en-US"/>
              </a:p>
            </p:txBody>
          </p:sp>
          <p:sp>
            <p:nvSpPr>
              <p:cNvPr id="200723" name="Text Box 22"/>
              <p:cNvSpPr txBox="1">
                <a:spLocks noChangeArrowheads="1"/>
              </p:cNvSpPr>
              <p:nvPr/>
            </p:nvSpPr>
            <p:spPr bwMode="auto">
              <a:xfrm>
                <a:off x="2550" y="3820"/>
                <a:ext cx="516" cy="192"/>
              </a:xfrm>
              <a:prstGeom prst="rect">
                <a:avLst/>
              </a:prstGeom>
              <a:solidFill>
                <a:srgbClr val="FFFFFF"/>
              </a:solidFill>
              <a:ln w="22225">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315 m</a:t>
                </a:r>
              </a:p>
            </p:txBody>
          </p:sp>
        </p:grpSp>
        <p:sp>
          <p:nvSpPr>
            <p:cNvPr id="200724" name="Text Box 23"/>
            <p:cNvSpPr txBox="1">
              <a:spLocks noChangeArrowheads="1"/>
            </p:cNvSpPr>
            <p:nvPr/>
          </p:nvSpPr>
          <p:spPr bwMode="auto">
            <a:xfrm flipH="1">
              <a:off x="1499" y="2124"/>
              <a:ext cx="963" cy="326"/>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Bunch Compressor</a:t>
              </a:r>
            </a:p>
          </p:txBody>
        </p:sp>
        <p:sp>
          <p:nvSpPr>
            <p:cNvPr id="200725" name="Line 24"/>
            <p:cNvSpPr>
              <a:spLocks noChangeShapeType="1"/>
            </p:cNvSpPr>
            <p:nvPr/>
          </p:nvSpPr>
          <p:spPr bwMode="auto">
            <a:xfrm flipV="1">
              <a:off x="305" y="2027"/>
              <a:ext cx="0" cy="104"/>
            </a:xfrm>
            <a:prstGeom prst="line">
              <a:avLst/>
            </a:prstGeom>
            <a:noFill/>
            <a:ln w="38100">
              <a:solidFill>
                <a:srgbClr val="000000"/>
              </a:solidFill>
              <a:round/>
              <a:headEnd/>
              <a:tailEnd/>
            </a:ln>
          </p:spPr>
          <p:txBody>
            <a:bodyPr wrap="none" anchor="ctr">
              <a:prstTxWarp prst="textNoShape">
                <a:avLst/>
              </a:prstTxWarp>
            </a:bodyPr>
            <a:lstStyle/>
            <a:p>
              <a:endParaRPr lang="en-US"/>
            </a:p>
          </p:txBody>
        </p:sp>
        <p:sp>
          <p:nvSpPr>
            <p:cNvPr id="200726" name="Text Box 25"/>
            <p:cNvSpPr txBox="1">
              <a:spLocks noChangeArrowheads="1"/>
            </p:cNvSpPr>
            <p:nvPr/>
          </p:nvSpPr>
          <p:spPr bwMode="auto">
            <a:xfrm flipH="1">
              <a:off x="3519" y="2416"/>
              <a:ext cx="593"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Bypass</a:t>
              </a:r>
            </a:p>
          </p:txBody>
        </p:sp>
        <p:sp>
          <p:nvSpPr>
            <p:cNvPr id="200727" name="Text Box 26"/>
            <p:cNvSpPr txBox="1">
              <a:spLocks noChangeArrowheads="1"/>
            </p:cNvSpPr>
            <p:nvPr/>
          </p:nvSpPr>
          <p:spPr bwMode="auto">
            <a:xfrm flipH="1">
              <a:off x="3473" y="1836"/>
              <a:ext cx="1056"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Undulators</a:t>
              </a:r>
            </a:p>
          </p:txBody>
        </p:sp>
        <p:sp>
          <p:nvSpPr>
            <p:cNvPr id="200728" name="Text Box 27"/>
            <p:cNvSpPr txBox="1">
              <a:spLocks noChangeArrowheads="1"/>
            </p:cNvSpPr>
            <p:nvPr/>
          </p:nvSpPr>
          <p:spPr bwMode="auto">
            <a:xfrm flipH="1">
              <a:off x="3045" y="1740"/>
              <a:ext cx="676"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sFLASH</a:t>
              </a:r>
            </a:p>
          </p:txBody>
        </p:sp>
        <p:sp>
          <p:nvSpPr>
            <p:cNvPr id="200729" name="Line 28"/>
            <p:cNvSpPr>
              <a:spLocks noChangeShapeType="1"/>
            </p:cNvSpPr>
            <p:nvPr/>
          </p:nvSpPr>
          <p:spPr bwMode="auto">
            <a:xfrm>
              <a:off x="3069" y="2044"/>
              <a:ext cx="156" cy="28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30" name="Line 29"/>
            <p:cNvSpPr>
              <a:spLocks noChangeShapeType="1"/>
            </p:cNvSpPr>
            <p:nvPr/>
          </p:nvSpPr>
          <p:spPr bwMode="auto">
            <a:xfrm flipV="1">
              <a:off x="278" y="2019"/>
              <a:ext cx="2778" cy="5"/>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31" name="AutoShape 30"/>
            <p:cNvSpPr>
              <a:spLocks noChangeArrowheads="1"/>
            </p:cNvSpPr>
            <p:nvPr/>
          </p:nvSpPr>
          <p:spPr bwMode="auto">
            <a:xfrm>
              <a:off x="230" y="1979"/>
              <a:ext cx="77" cy="88"/>
            </a:xfrm>
            <a:prstGeom prst="roundRect">
              <a:avLst>
                <a:gd name="adj" fmla="val 16667"/>
              </a:avLst>
            </a:prstGeom>
            <a:solidFill>
              <a:srgbClr val="FF0000"/>
            </a:solidFill>
            <a:ln w="12700">
              <a:solidFill>
                <a:srgbClr val="000000"/>
              </a:solidFill>
              <a:round/>
              <a:headEnd type="none" w="sm" len="sm"/>
              <a:tailEnd type="none" w="sm" len="sm"/>
            </a:ln>
          </p:spPr>
          <p:txBody>
            <a:bodyPr wrap="none" anchor="ctr">
              <a:prstTxWarp prst="textNoShape">
                <a:avLst/>
              </a:prstTxWarp>
            </a:bodyPr>
            <a:lstStyle/>
            <a:p>
              <a:endParaRPr lang="en-GB"/>
            </a:p>
          </p:txBody>
        </p:sp>
        <p:grpSp>
          <p:nvGrpSpPr>
            <p:cNvPr id="4" name="Group 31"/>
            <p:cNvGrpSpPr>
              <a:grpSpLocks/>
            </p:cNvGrpSpPr>
            <p:nvPr/>
          </p:nvGrpSpPr>
          <p:grpSpPr bwMode="auto">
            <a:xfrm flipH="1" flipV="1">
              <a:off x="1782" y="1933"/>
              <a:ext cx="239" cy="178"/>
              <a:chOff x="3345" y="3309"/>
              <a:chExt cx="270" cy="178"/>
            </a:xfrm>
          </p:grpSpPr>
          <p:sp>
            <p:nvSpPr>
              <p:cNvPr id="200733" name="Line 32"/>
              <p:cNvSpPr>
                <a:spLocks noChangeShapeType="1"/>
              </p:cNvSpPr>
              <p:nvPr/>
            </p:nvSpPr>
            <p:spPr bwMode="auto">
              <a:xfrm flipH="1">
                <a:off x="3520" y="3400"/>
                <a:ext cx="75" cy="5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34" name="Line 33"/>
              <p:cNvSpPr>
                <a:spLocks noChangeShapeType="1"/>
              </p:cNvSpPr>
              <p:nvPr/>
            </p:nvSpPr>
            <p:spPr bwMode="auto">
              <a:xfrm flipH="1" flipV="1">
                <a:off x="3452" y="3360"/>
                <a:ext cx="68" cy="95"/>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35" name="Line 34"/>
              <p:cNvSpPr>
                <a:spLocks noChangeShapeType="1"/>
              </p:cNvSpPr>
              <p:nvPr/>
            </p:nvSpPr>
            <p:spPr bwMode="auto">
              <a:xfrm flipH="1">
                <a:off x="3368" y="3346"/>
                <a:ext cx="68" cy="62"/>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36" name="Rectangle 35"/>
              <p:cNvSpPr>
                <a:spLocks noChangeAspect="1" noChangeArrowheads="1"/>
              </p:cNvSpPr>
              <p:nvPr/>
            </p:nvSpPr>
            <p:spPr bwMode="auto">
              <a:xfrm flipH="1" flipV="1">
                <a:off x="3580" y="3371"/>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37" name="Rectangle 36"/>
              <p:cNvSpPr>
                <a:spLocks noChangeAspect="1" noChangeArrowheads="1"/>
              </p:cNvSpPr>
              <p:nvPr/>
            </p:nvSpPr>
            <p:spPr bwMode="auto">
              <a:xfrm flipH="1" flipV="1">
                <a:off x="3502" y="3429"/>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38" name="Rectangle 37"/>
              <p:cNvSpPr>
                <a:spLocks noChangeAspect="1" noChangeArrowheads="1"/>
              </p:cNvSpPr>
              <p:nvPr/>
            </p:nvSpPr>
            <p:spPr bwMode="auto">
              <a:xfrm flipH="1" flipV="1">
                <a:off x="3420" y="3309"/>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39" name="Rectangle 38"/>
              <p:cNvSpPr>
                <a:spLocks noChangeAspect="1" noChangeArrowheads="1"/>
              </p:cNvSpPr>
              <p:nvPr/>
            </p:nvSpPr>
            <p:spPr bwMode="auto">
              <a:xfrm flipH="1" flipV="1">
                <a:off x="3345" y="3371"/>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grpSp>
          <p:nvGrpSpPr>
            <p:cNvPr id="5" name="Group 39"/>
            <p:cNvGrpSpPr>
              <a:grpSpLocks/>
            </p:cNvGrpSpPr>
            <p:nvPr/>
          </p:nvGrpSpPr>
          <p:grpSpPr bwMode="auto">
            <a:xfrm>
              <a:off x="789" y="1932"/>
              <a:ext cx="240" cy="116"/>
              <a:chOff x="1337" y="2168"/>
              <a:chExt cx="270" cy="116"/>
            </a:xfrm>
          </p:grpSpPr>
          <p:sp>
            <p:nvSpPr>
              <p:cNvPr id="200741" name="Line 40"/>
              <p:cNvSpPr>
                <a:spLocks noChangeShapeType="1"/>
              </p:cNvSpPr>
              <p:nvPr/>
            </p:nvSpPr>
            <p:spPr bwMode="auto">
              <a:xfrm flipV="1">
                <a:off x="1357" y="2198"/>
                <a:ext cx="75" cy="5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42" name="Line 41"/>
              <p:cNvSpPr>
                <a:spLocks noChangeShapeType="1"/>
              </p:cNvSpPr>
              <p:nvPr/>
            </p:nvSpPr>
            <p:spPr bwMode="auto">
              <a:xfrm flipH="1">
                <a:off x="1421" y="2208"/>
                <a:ext cx="100" cy="0"/>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43" name="Line 42"/>
              <p:cNvSpPr>
                <a:spLocks noChangeShapeType="1"/>
              </p:cNvSpPr>
              <p:nvPr/>
            </p:nvSpPr>
            <p:spPr bwMode="auto">
              <a:xfrm>
                <a:off x="1516" y="2203"/>
                <a:ext cx="74" cy="52"/>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44" name="Rectangle 43"/>
              <p:cNvSpPr>
                <a:spLocks noChangeAspect="1" noChangeArrowheads="1"/>
              </p:cNvSpPr>
              <p:nvPr/>
            </p:nvSpPr>
            <p:spPr bwMode="auto">
              <a:xfrm>
                <a:off x="1337" y="2226"/>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45" name="Rectangle 44"/>
              <p:cNvSpPr>
                <a:spLocks noChangeAspect="1" noChangeArrowheads="1"/>
              </p:cNvSpPr>
              <p:nvPr/>
            </p:nvSpPr>
            <p:spPr bwMode="auto">
              <a:xfrm>
                <a:off x="1415" y="2168"/>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46" name="Rectangle 45"/>
              <p:cNvSpPr>
                <a:spLocks noChangeAspect="1" noChangeArrowheads="1"/>
              </p:cNvSpPr>
              <p:nvPr/>
            </p:nvSpPr>
            <p:spPr bwMode="auto">
              <a:xfrm>
                <a:off x="1493" y="2168"/>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47" name="Rectangle 46"/>
              <p:cNvSpPr>
                <a:spLocks noChangeAspect="1" noChangeArrowheads="1"/>
              </p:cNvSpPr>
              <p:nvPr/>
            </p:nvSpPr>
            <p:spPr bwMode="auto">
              <a:xfrm>
                <a:off x="1572" y="2226"/>
                <a:ext cx="35" cy="58"/>
              </a:xfrm>
              <a:prstGeom prst="rect">
                <a:avLst/>
              </a:prstGeom>
              <a:solidFill>
                <a:srgbClr val="333399"/>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sp>
          <p:nvSpPr>
            <p:cNvPr id="200748" name="Line 47"/>
            <p:cNvSpPr>
              <a:spLocks noChangeShapeType="1"/>
            </p:cNvSpPr>
            <p:nvPr/>
          </p:nvSpPr>
          <p:spPr bwMode="auto">
            <a:xfrm>
              <a:off x="386" y="2046"/>
              <a:ext cx="139" cy="174"/>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49" name="Rectangle 48"/>
            <p:cNvSpPr>
              <a:spLocks noChangeAspect="1" noChangeArrowheads="1"/>
            </p:cNvSpPr>
            <p:nvPr/>
          </p:nvSpPr>
          <p:spPr bwMode="auto">
            <a:xfrm rot="2878424">
              <a:off x="483" y="2194"/>
              <a:ext cx="102" cy="68"/>
            </a:xfrm>
            <a:prstGeom prst="rect">
              <a:avLst/>
            </a:prstGeom>
            <a:solidFill>
              <a:srgbClr val="00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50" name="Freeform 49"/>
            <p:cNvSpPr>
              <a:spLocks/>
            </p:cNvSpPr>
            <p:nvPr/>
          </p:nvSpPr>
          <p:spPr bwMode="auto">
            <a:xfrm>
              <a:off x="341" y="1957"/>
              <a:ext cx="60" cy="130"/>
            </a:xfrm>
            <a:custGeom>
              <a:avLst/>
              <a:gdLst>
                <a:gd name="T0" fmla="*/ 0 w 143"/>
                <a:gd name="T1" fmla="*/ 0 h 130"/>
                <a:gd name="T2" fmla="*/ 0 w 143"/>
                <a:gd name="T3" fmla="*/ 206375 h 130"/>
                <a:gd name="T4" fmla="*/ 4 w 143"/>
                <a:gd name="T5" fmla="*/ 206375 h 130"/>
                <a:gd name="T6" fmla="*/ 7 w 143"/>
                <a:gd name="T7" fmla="*/ 114300 h 130"/>
                <a:gd name="T8" fmla="*/ 7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a:prstTxWarp prst="textNoShape">
                <a:avLst/>
              </a:prstTxWarp>
            </a:bodyPr>
            <a:lstStyle/>
            <a:p>
              <a:endParaRPr lang="en-GB"/>
            </a:p>
          </p:txBody>
        </p:sp>
        <p:sp>
          <p:nvSpPr>
            <p:cNvPr id="200751" name="Line 50"/>
            <p:cNvSpPr>
              <a:spLocks noChangeShapeType="1"/>
            </p:cNvSpPr>
            <p:nvPr/>
          </p:nvSpPr>
          <p:spPr bwMode="auto">
            <a:xfrm flipV="1">
              <a:off x="3227" y="2351"/>
              <a:ext cx="1210" cy="1"/>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grpSp>
          <p:nvGrpSpPr>
            <p:cNvPr id="6" name="Group 51"/>
            <p:cNvGrpSpPr>
              <a:grpSpLocks/>
            </p:cNvGrpSpPr>
            <p:nvPr/>
          </p:nvGrpSpPr>
          <p:grpSpPr bwMode="auto">
            <a:xfrm>
              <a:off x="4391" y="1884"/>
              <a:ext cx="585" cy="509"/>
              <a:chOff x="4797" y="1872"/>
              <a:chExt cx="611" cy="509"/>
            </a:xfrm>
          </p:grpSpPr>
          <p:sp>
            <p:nvSpPr>
              <p:cNvPr id="200753" name="Line 52"/>
              <p:cNvSpPr>
                <a:spLocks noChangeShapeType="1"/>
              </p:cNvSpPr>
              <p:nvPr/>
            </p:nvSpPr>
            <p:spPr bwMode="auto">
              <a:xfrm flipV="1">
                <a:off x="4876" y="1879"/>
                <a:ext cx="477" cy="449"/>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54" name="Rectangle 53"/>
              <p:cNvSpPr>
                <a:spLocks noChangeAspect="1" noChangeArrowheads="1"/>
              </p:cNvSpPr>
              <p:nvPr/>
            </p:nvSpPr>
            <p:spPr bwMode="auto">
              <a:xfrm rot="19153958" flipH="1">
                <a:off x="5232" y="1872"/>
                <a:ext cx="176" cy="77"/>
              </a:xfrm>
              <a:prstGeom prst="rect">
                <a:avLst/>
              </a:prstGeom>
              <a:solidFill>
                <a:srgbClr val="00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55" name="Freeform 54"/>
              <p:cNvSpPr>
                <a:spLocks/>
              </p:cNvSpPr>
              <p:nvPr/>
            </p:nvSpPr>
            <p:spPr bwMode="auto">
              <a:xfrm rot="5400000" flipH="1" flipV="1">
                <a:off x="4823" y="2288"/>
                <a:ext cx="67" cy="120"/>
              </a:xfrm>
              <a:custGeom>
                <a:avLst/>
                <a:gdLst>
                  <a:gd name="T0" fmla="*/ 0 w 143"/>
                  <a:gd name="T1" fmla="*/ 0 h 130"/>
                  <a:gd name="T2" fmla="*/ 0 w 143"/>
                  <a:gd name="T3" fmla="*/ 50 h 130"/>
                  <a:gd name="T4" fmla="*/ 0 w 143"/>
                  <a:gd name="T5" fmla="*/ 50 h 130"/>
                  <a:gd name="T6" fmla="*/ 0 w 143"/>
                  <a:gd name="T7" fmla="*/ 28 h 130"/>
                  <a:gd name="T8" fmla="*/ 0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rot="10800000">
                <a:prstTxWarp prst="textNoShape">
                  <a:avLst/>
                </a:prstTxWarp>
              </a:bodyPr>
              <a:lstStyle/>
              <a:p>
                <a:endParaRPr lang="en-GB"/>
              </a:p>
            </p:txBody>
          </p:sp>
        </p:grpSp>
        <p:sp>
          <p:nvSpPr>
            <p:cNvPr id="200756" name="Line 55"/>
            <p:cNvSpPr>
              <a:spLocks noChangeShapeType="1"/>
            </p:cNvSpPr>
            <p:nvPr/>
          </p:nvSpPr>
          <p:spPr bwMode="auto">
            <a:xfrm>
              <a:off x="3085" y="2020"/>
              <a:ext cx="114" cy="10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57" name="Freeform 56"/>
            <p:cNvSpPr>
              <a:spLocks/>
            </p:cNvSpPr>
            <p:nvPr/>
          </p:nvSpPr>
          <p:spPr bwMode="auto">
            <a:xfrm>
              <a:off x="2913" y="1957"/>
              <a:ext cx="59" cy="130"/>
            </a:xfrm>
            <a:custGeom>
              <a:avLst/>
              <a:gdLst>
                <a:gd name="T0" fmla="*/ 0 w 143"/>
                <a:gd name="T1" fmla="*/ 0 h 130"/>
                <a:gd name="T2" fmla="*/ 0 w 143"/>
                <a:gd name="T3" fmla="*/ 206375 h 130"/>
                <a:gd name="T4" fmla="*/ 3 w 143"/>
                <a:gd name="T5" fmla="*/ 206375 h 130"/>
                <a:gd name="T6" fmla="*/ 5 w 143"/>
                <a:gd name="T7" fmla="*/ 114300 h 130"/>
                <a:gd name="T8" fmla="*/ 6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a:prstTxWarp prst="textNoShape">
                <a:avLst/>
              </a:prstTxWarp>
            </a:bodyPr>
            <a:lstStyle/>
            <a:p>
              <a:endParaRPr lang="en-GB"/>
            </a:p>
          </p:txBody>
        </p:sp>
        <p:sp>
          <p:nvSpPr>
            <p:cNvPr id="200758" name="Freeform 57"/>
            <p:cNvSpPr>
              <a:spLocks/>
            </p:cNvSpPr>
            <p:nvPr/>
          </p:nvSpPr>
          <p:spPr bwMode="auto">
            <a:xfrm>
              <a:off x="3035" y="1957"/>
              <a:ext cx="59" cy="130"/>
            </a:xfrm>
            <a:custGeom>
              <a:avLst/>
              <a:gdLst>
                <a:gd name="T0" fmla="*/ 0 w 143"/>
                <a:gd name="T1" fmla="*/ 0 h 130"/>
                <a:gd name="T2" fmla="*/ 0 w 143"/>
                <a:gd name="T3" fmla="*/ 206375 h 130"/>
                <a:gd name="T4" fmla="*/ 3 w 143"/>
                <a:gd name="T5" fmla="*/ 206375 h 130"/>
                <a:gd name="T6" fmla="*/ 5 w 143"/>
                <a:gd name="T7" fmla="*/ 114300 h 130"/>
                <a:gd name="T8" fmla="*/ 6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a:prstTxWarp prst="textNoShape">
                <a:avLst/>
              </a:prstTxWarp>
            </a:bodyPr>
            <a:lstStyle/>
            <a:p>
              <a:endParaRPr lang="en-GB"/>
            </a:p>
          </p:txBody>
        </p:sp>
        <p:grpSp>
          <p:nvGrpSpPr>
            <p:cNvPr id="7" name="Group 58"/>
            <p:cNvGrpSpPr>
              <a:grpSpLocks noChangeAspect="1"/>
            </p:cNvGrpSpPr>
            <p:nvPr/>
          </p:nvGrpSpPr>
          <p:grpSpPr bwMode="auto">
            <a:xfrm flipH="1" flipV="1">
              <a:off x="2861" y="1881"/>
              <a:ext cx="46" cy="276"/>
              <a:chOff x="2790" y="3240"/>
              <a:chExt cx="56" cy="332"/>
            </a:xfrm>
          </p:grpSpPr>
          <p:sp>
            <p:nvSpPr>
              <p:cNvPr id="200760" name="AutoShape 59"/>
              <p:cNvSpPr>
                <a:spLocks noChangeAspect="1" noChangeArrowheads="1"/>
              </p:cNvSpPr>
              <p:nvPr/>
            </p:nvSpPr>
            <p:spPr bwMode="auto">
              <a:xfrm>
                <a:off x="2790" y="32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rot="10800000" wrap="none" anchor="ctr">
                <a:prstTxWarp prst="textNoShape">
                  <a:avLst/>
                </a:prstTxWarp>
              </a:bodyPr>
              <a:lstStyle/>
              <a:p>
                <a:endParaRPr lang="en-GB"/>
              </a:p>
            </p:txBody>
          </p:sp>
          <p:sp>
            <p:nvSpPr>
              <p:cNvPr id="200761" name="AutoShape 60"/>
              <p:cNvSpPr>
                <a:spLocks noChangeAspect="1" noChangeArrowheads="1"/>
              </p:cNvSpPr>
              <p:nvPr/>
            </p:nvSpPr>
            <p:spPr bwMode="auto">
              <a:xfrm flipV="1">
                <a:off x="2790" y="34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wrap="none" anchor="ctr">
                <a:prstTxWarp prst="textNoShape">
                  <a:avLst/>
                </a:prstTxWarp>
              </a:bodyPr>
              <a:lstStyle/>
              <a:p>
                <a:endParaRPr lang="en-GB"/>
              </a:p>
            </p:txBody>
          </p:sp>
        </p:grpSp>
        <p:grpSp>
          <p:nvGrpSpPr>
            <p:cNvPr id="8" name="Group 61"/>
            <p:cNvGrpSpPr>
              <a:grpSpLocks noChangeAspect="1"/>
            </p:cNvGrpSpPr>
            <p:nvPr/>
          </p:nvGrpSpPr>
          <p:grpSpPr bwMode="auto">
            <a:xfrm flipH="1" flipV="1">
              <a:off x="2978" y="1881"/>
              <a:ext cx="46" cy="276"/>
              <a:chOff x="2790" y="3240"/>
              <a:chExt cx="56" cy="332"/>
            </a:xfrm>
          </p:grpSpPr>
          <p:sp>
            <p:nvSpPr>
              <p:cNvPr id="200763" name="AutoShape 62"/>
              <p:cNvSpPr>
                <a:spLocks noChangeAspect="1" noChangeArrowheads="1"/>
              </p:cNvSpPr>
              <p:nvPr/>
            </p:nvSpPr>
            <p:spPr bwMode="auto">
              <a:xfrm>
                <a:off x="2790" y="32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rot="10800000" wrap="none" anchor="ctr">
                <a:prstTxWarp prst="textNoShape">
                  <a:avLst/>
                </a:prstTxWarp>
              </a:bodyPr>
              <a:lstStyle/>
              <a:p>
                <a:endParaRPr lang="en-GB"/>
              </a:p>
            </p:txBody>
          </p:sp>
          <p:sp>
            <p:nvSpPr>
              <p:cNvPr id="200764" name="AutoShape 63"/>
              <p:cNvSpPr>
                <a:spLocks noChangeAspect="1" noChangeArrowheads="1"/>
              </p:cNvSpPr>
              <p:nvPr/>
            </p:nvSpPr>
            <p:spPr bwMode="auto">
              <a:xfrm flipV="1">
                <a:off x="2790" y="34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wrap="none" anchor="ctr">
                <a:prstTxWarp prst="textNoShape">
                  <a:avLst/>
                </a:prstTxWarp>
              </a:bodyPr>
              <a:lstStyle/>
              <a:p>
                <a:endParaRPr lang="en-GB"/>
              </a:p>
            </p:txBody>
          </p:sp>
        </p:grpSp>
        <p:grpSp>
          <p:nvGrpSpPr>
            <p:cNvPr id="9" name="Group 64"/>
            <p:cNvGrpSpPr>
              <a:grpSpLocks noChangeAspect="1"/>
            </p:cNvGrpSpPr>
            <p:nvPr/>
          </p:nvGrpSpPr>
          <p:grpSpPr bwMode="auto">
            <a:xfrm rot="1435350" flipH="1" flipV="1">
              <a:off x="3109" y="1926"/>
              <a:ext cx="46" cy="276"/>
              <a:chOff x="2790" y="3240"/>
              <a:chExt cx="56" cy="332"/>
            </a:xfrm>
          </p:grpSpPr>
          <p:sp>
            <p:nvSpPr>
              <p:cNvPr id="200766" name="AutoShape 65"/>
              <p:cNvSpPr>
                <a:spLocks noChangeAspect="1" noChangeArrowheads="1"/>
              </p:cNvSpPr>
              <p:nvPr/>
            </p:nvSpPr>
            <p:spPr bwMode="auto">
              <a:xfrm>
                <a:off x="2790" y="32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rot="10800000" wrap="none" anchor="ctr">
                <a:prstTxWarp prst="textNoShape">
                  <a:avLst/>
                </a:prstTxWarp>
              </a:bodyPr>
              <a:lstStyle/>
              <a:p>
                <a:endParaRPr lang="en-GB"/>
              </a:p>
            </p:txBody>
          </p:sp>
          <p:sp>
            <p:nvSpPr>
              <p:cNvPr id="200767" name="AutoShape 66"/>
              <p:cNvSpPr>
                <a:spLocks noChangeAspect="1" noChangeArrowheads="1"/>
              </p:cNvSpPr>
              <p:nvPr/>
            </p:nvSpPr>
            <p:spPr bwMode="auto">
              <a:xfrm flipV="1">
                <a:off x="2790" y="3440"/>
                <a:ext cx="56" cy="1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629 w 21600"/>
                  <a:gd name="T13" fmla="*/ 4582 h 21600"/>
                  <a:gd name="T14" fmla="*/ 16971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000000"/>
              </a:solidFill>
              <a:ln w="38100">
                <a:noFill/>
                <a:miter lim="800000"/>
                <a:headEnd/>
                <a:tailEnd/>
              </a:ln>
            </p:spPr>
            <p:txBody>
              <a:bodyPr wrap="none" anchor="ctr">
                <a:prstTxWarp prst="textNoShape">
                  <a:avLst/>
                </a:prstTxWarp>
              </a:bodyPr>
              <a:lstStyle/>
              <a:p>
                <a:endParaRPr lang="en-GB"/>
              </a:p>
            </p:txBody>
          </p:sp>
        </p:grpSp>
        <p:sp>
          <p:nvSpPr>
            <p:cNvPr id="200768" name="Line 67"/>
            <p:cNvSpPr>
              <a:spLocks noChangeShapeType="1"/>
            </p:cNvSpPr>
            <p:nvPr/>
          </p:nvSpPr>
          <p:spPr bwMode="auto">
            <a:xfrm>
              <a:off x="3169" y="2105"/>
              <a:ext cx="2041" cy="1"/>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769" name="Freeform 68"/>
            <p:cNvSpPr>
              <a:spLocks/>
            </p:cNvSpPr>
            <p:nvPr/>
          </p:nvSpPr>
          <p:spPr bwMode="auto">
            <a:xfrm flipV="1">
              <a:off x="4634" y="2042"/>
              <a:ext cx="127" cy="130"/>
            </a:xfrm>
            <a:custGeom>
              <a:avLst/>
              <a:gdLst>
                <a:gd name="T0" fmla="*/ 0 w 143"/>
                <a:gd name="T1" fmla="*/ 0 h 130"/>
                <a:gd name="T2" fmla="*/ 0 w 143"/>
                <a:gd name="T3" fmla="*/ 206375 h 130"/>
                <a:gd name="T4" fmla="*/ 29815 w 143"/>
                <a:gd name="T5" fmla="*/ 206375 h 130"/>
                <a:gd name="T6" fmla="*/ 54277 w 143"/>
                <a:gd name="T7" fmla="*/ 114300 h 130"/>
                <a:gd name="T8" fmla="*/ 54659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rot="10800000">
              <a:prstTxWarp prst="textNoShape">
                <a:avLst/>
              </a:prstTxWarp>
            </a:bodyPr>
            <a:lstStyle/>
            <a:p>
              <a:endParaRPr lang="en-GB"/>
            </a:p>
          </p:txBody>
        </p:sp>
        <p:sp>
          <p:nvSpPr>
            <p:cNvPr id="200770" name="Freeform 69"/>
            <p:cNvSpPr>
              <a:spLocks/>
            </p:cNvSpPr>
            <p:nvPr/>
          </p:nvSpPr>
          <p:spPr bwMode="auto">
            <a:xfrm flipH="1" flipV="1">
              <a:off x="3154" y="2042"/>
              <a:ext cx="59" cy="130"/>
            </a:xfrm>
            <a:custGeom>
              <a:avLst/>
              <a:gdLst>
                <a:gd name="T0" fmla="*/ 0 w 143"/>
                <a:gd name="T1" fmla="*/ 0 h 130"/>
                <a:gd name="T2" fmla="*/ 0 w 143"/>
                <a:gd name="T3" fmla="*/ 206375 h 130"/>
                <a:gd name="T4" fmla="*/ 3 w 143"/>
                <a:gd name="T5" fmla="*/ 206375 h 130"/>
                <a:gd name="T6" fmla="*/ 5 w 143"/>
                <a:gd name="T7" fmla="*/ 114300 h 130"/>
                <a:gd name="T8" fmla="*/ 6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rot="10800000">
              <a:prstTxWarp prst="textNoShape">
                <a:avLst/>
              </a:prstTxWarp>
            </a:bodyPr>
            <a:lstStyle/>
            <a:p>
              <a:endParaRPr lang="en-GB"/>
            </a:p>
          </p:txBody>
        </p:sp>
        <p:grpSp>
          <p:nvGrpSpPr>
            <p:cNvPr id="10" name="Group 70"/>
            <p:cNvGrpSpPr>
              <a:grpSpLocks/>
            </p:cNvGrpSpPr>
            <p:nvPr/>
          </p:nvGrpSpPr>
          <p:grpSpPr bwMode="auto">
            <a:xfrm>
              <a:off x="1319" y="1949"/>
              <a:ext cx="416" cy="145"/>
              <a:chOff x="1656" y="2172"/>
              <a:chExt cx="639" cy="169"/>
            </a:xfrm>
          </p:grpSpPr>
          <p:sp>
            <p:nvSpPr>
              <p:cNvPr id="200772" name="AutoShape 71"/>
              <p:cNvSpPr>
                <a:spLocks noChangeAspect="1" noChangeArrowheads="1"/>
              </p:cNvSpPr>
              <p:nvPr/>
            </p:nvSpPr>
            <p:spPr bwMode="auto">
              <a:xfrm>
                <a:off x="1656" y="2172"/>
                <a:ext cx="639" cy="169"/>
              </a:xfrm>
              <a:prstGeom prst="roundRect">
                <a:avLst>
                  <a:gd name="adj" fmla="val 16667"/>
                </a:avLst>
              </a:prstGeom>
              <a:solidFill>
                <a:srgbClr val="FFFF00"/>
              </a:solidFill>
              <a:ln w="12700">
                <a:solidFill>
                  <a:srgbClr val="000000"/>
                </a:solidFill>
                <a:round/>
                <a:headEnd type="none" w="sm" len="sm"/>
                <a:tailEnd type="none" w="sm" len="sm"/>
              </a:ln>
            </p:spPr>
            <p:txBody>
              <a:bodyPr wrap="none" anchor="ctr">
                <a:prstTxWarp prst="textNoShape">
                  <a:avLst/>
                </a:prstTxWarp>
              </a:bodyPr>
              <a:lstStyle/>
              <a:p>
                <a:endParaRPr lang="en-GB"/>
              </a:p>
            </p:txBody>
          </p:sp>
          <p:sp>
            <p:nvSpPr>
              <p:cNvPr id="200773" name="Rectangle 72"/>
              <p:cNvSpPr>
                <a:spLocks noChangeAspect="1" noChangeArrowheads="1"/>
              </p:cNvSpPr>
              <p:nvPr/>
            </p:nvSpPr>
            <p:spPr bwMode="auto">
              <a:xfrm>
                <a:off x="1708" y="2226"/>
                <a:ext cx="258" cy="55"/>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74" name="Rectangle 73"/>
              <p:cNvSpPr>
                <a:spLocks noChangeAspect="1" noChangeArrowheads="1"/>
              </p:cNvSpPr>
              <p:nvPr/>
            </p:nvSpPr>
            <p:spPr bwMode="auto">
              <a:xfrm>
                <a:off x="1986" y="2226"/>
                <a:ext cx="258" cy="55"/>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grpSp>
          <p:nvGrpSpPr>
            <p:cNvPr id="11" name="Group 192"/>
            <p:cNvGrpSpPr>
              <a:grpSpLocks/>
            </p:cNvGrpSpPr>
            <p:nvPr/>
          </p:nvGrpSpPr>
          <p:grpSpPr bwMode="auto">
            <a:xfrm>
              <a:off x="438" y="1952"/>
              <a:ext cx="211" cy="139"/>
              <a:chOff x="468" y="1952"/>
              <a:chExt cx="211" cy="139"/>
            </a:xfrm>
          </p:grpSpPr>
          <p:sp>
            <p:nvSpPr>
              <p:cNvPr id="200776" name="AutoShape 75"/>
              <p:cNvSpPr>
                <a:spLocks noChangeAspect="1" noChangeArrowheads="1"/>
              </p:cNvSpPr>
              <p:nvPr/>
            </p:nvSpPr>
            <p:spPr bwMode="auto">
              <a:xfrm>
                <a:off x="468" y="1952"/>
                <a:ext cx="211" cy="139"/>
              </a:xfrm>
              <a:prstGeom prst="roundRect">
                <a:avLst>
                  <a:gd name="adj" fmla="val 16667"/>
                </a:avLst>
              </a:prstGeom>
              <a:solidFill>
                <a:srgbClr val="FFFF00"/>
              </a:solidFill>
              <a:ln w="12700">
                <a:solidFill>
                  <a:srgbClr val="000000"/>
                </a:solidFill>
                <a:round/>
                <a:headEnd type="none" w="sm" len="sm"/>
                <a:tailEnd type="none" w="sm" len="sm"/>
              </a:ln>
            </p:spPr>
            <p:txBody>
              <a:bodyPr wrap="none" anchor="ctr">
                <a:prstTxWarp prst="textNoShape">
                  <a:avLst/>
                </a:prstTxWarp>
              </a:bodyPr>
              <a:lstStyle/>
              <a:p>
                <a:endParaRPr lang="en-GB"/>
              </a:p>
            </p:txBody>
          </p:sp>
          <p:sp>
            <p:nvSpPr>
              <p:cNvPr id="200777" name="Rectangle 76"/>
              <p:cNvSpPr>
                <a:spLocks noChangeAspect="1" noChangeArrowheads="1"/>
              </p:cNvSpPr>
              <p:nvPr/>
            </p:nvSpPr>
            <p:spPr bwMode="auto">
              <a:xfrm>
                <a:off x="485" y="1996"/>
                <a:ext cx="178" cy="46"/>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sp>
          <p:nvSpPr>
            <p:cNvPr id="200778" name="AutoShape 77"/>
            <p:cNvSpPr>
              <a:spLocks noChangeArrowheads="1"/>
            </p:cNvSpPr>
            <p:nvPr/>
          </p:nvSpPr>
          <p:spPr bwMode="auto">
            <a:xfrm>
              <a:off x="230" y="2128"/>
              <a:ext cx="90" cy="95"/>
            </a:xfrm>
            <a:prstGeom prst="roundRect">
              <a:avLst>
                <a:gd name="adj" fmla="val 16667"/>
              </a:avLst>
            </a:prstGeom>
            <a:solidFill>
              <a:srgbClr val="6699FF"/>
            </a:solidFill>
            <a:ln w="12700">
              <a:solidFill>
                <a:srgbClr val="000000"/>
              </a:solidFill>
              <a:round/>
              <a:headEnd type="none" w="sm" len="sm"/>
              <a:tailEnd type="none" w="sm" len="sm"/>
            </a:ln>
          </p:spPr>
          <p:txBody>
            <a:bodyPr wrap="none" anchor="ctr">
              <a:prstTxWarp prst="textNoShape">
                <a:avLst/>
              </a:prstTxWarp>
            </a:bodyPr>
            <a:lstStyle/>
            <a:p>
              <a:endParaRPr lang="en-GB"/>
            </a:p>
          </p:txBody>
        </p:sp>
        <p:sp>
          <p:nvSpPr>
            <p:cNvPr id="200779" name="Text Box 78"/>
            <p:cNvSpPr txBox="1">
              <a:spLocks noChangeArrowheads="1"/>
            </p:cNvSpPr>
            <p:nvPr/>
          </p:nvSpPr>
          <p:spPr bwMode="auto">
            <a:xfrm flipH="1">
              <a:off x="629" y="2124"/>
              <a:ext cx="779" cy="326"/>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Bunch Compressor</a:t>
              </a:r>
            </a:p>
          </p:txBody>
        </p:sp>
        <p:grpSp>
          <p:nvGrpSpPr>
            <p:cNvPr id="12" name="Group 79"/>
            <p:cNvGrpSpPr>
              <a:grpSpLocks/>
            </p:cNvGrpSpPr>
            <p:nvPr/>
          </p:nvGrpSpPr>
          <p:grpSpPr bwMode="auto">
            <a:xfrm>
              <a:off x="3514" y="2043"/>
              <a:ext cx="1050" cy="126"/>
              <a:chOff x="3636" y="2043"/>
              <a:chExt cx="1097" cy="126"/>
            </a:xfrm>
          </p:grpSpPr>
          <p:grpSp>
            <p:nvGrpSpPr>
              <p:cNvPr id="13" name="Group 80"/>
              <p:cNvGrpSpPr>
                <a:grpSpLocks/>
              </p:cNvGrpSpPr>
              <p:nvPr/>
            </p:nvGrpSpPr>
            <p:grpSpPr bwMode="auto">
              <a:xfrm>
                <a:off x="4009" y="2043"/>
                <a:ext cx="724" cy="126"/>
                <a:chOff x="4009" y="2043"/>
                <a:chExt cx="724" cy="126"/>
              </a:xfrm>
            </p:grpSpPr>
            <p:sp>
              <p:nvSpPr>
                <p:cNvPr id="200782" name="Rectangle 81"/>
                <p:cNvSpPr>
                  <a:spLocks noChangeAspect="1" noChangeArrowheads="1"/>
                </p:cNvSpPr>
                <p:nvPr/>
              </p:nvSpPr>
              <p:spPr bwMode="auto">
                <a:xfrm>
                  <a:off x="4413"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3" name="Rectangle 82"/>
                <p:cNvSpPr>
                  <a:spLocks noChangeAspect="1" noChangeArrowheads="1"/>
                </p:cNvSpPr>
                <p:nvPr/>
              </p:nvSpPr>
              <p:spPr bwMode="auto">
                <a:xfrm>
                  <a:off x="4442"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4" name="Rectangle 83"/>
                <p:cNvSpPr>
                  <a:spLocks noChangeAspect="1" noChangeArrowheads="1"/>
                </p:cNvSpPr>
                <p:nvPr/>
              </p:nvSpPr>
              <p:spPr bwMode="auto">
                <a:xfrm>
                  <a:off x="4471"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5" name="Rectangle 84"/>
                <p:cNvSpPr>
                  <a:spLocks noChangeAspect="1" noChangeArrowheads="1"/>
                </p:cNvSpPr>
                <p:nvPr/>
              </p:nvSpPr>
              <p:spPr bwMode="auto">
                <a:xfrm>
                  <a:off x="4500"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6" name="Rectangle 85"/>
                <p:cNvSpPr>
                  <a:spLocks noChangeAspect="1" noChangeArrowheads="1"/>
                </p:cNvSpPr>
                <p:nvPr/>
              </p:nvSpPr>
              <p:spPr bwMode="auto">
                <a:xfrm>
                  <a:off x="4558"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7" name="Rectangle 86"/>
                <p:cNvSpPr>
                  <a:spLocks noChangeAspect="1" noChangeArrowheads="1"/>
                </p:cNvSpPr>
                <p:nvPr/>
              </p:nvSpPr>
              <p:spPr bwMode="auto">
                <a:xfrm>
                  <a:off x="4529"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8" name="Rectangle 87"/>
                <p:cNvSpPr>
                  <a:spLocks noChangeAspect="1" noChangeArrowheads="1"/>
                </p:cNvSpPr>
                <p:nvPr/>
              </p:nvSpPr>
              <p:spPr bwMode="auto">
                <a:xfrm>
                  <a:off x="4587"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89" name="Rectangle 88"/>
                <p:cNvSpPr>
                  <a:spLocks noChangeAspect="1" noChangeArrowheads="1"/>
                </p:cNvSpPr>
                <p:nvPr/>
              </p:nvSpPr>
              <p:spPr bwMode="auto">
                <a:xfrm>
                  <a:off x="4617"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0" name="Rectangle 89"/>
                <p:cNvSpPr>
                  <a:spLocks noChangeAspect="1" noChangeArrowheads="1"/>
                </p:cNvSpPr>
                <p:nvPr/>
              </p:nvSpPr>
              <p:spPr bwMode="auto">
                <a:xfrm>
                  <a:off x="4645"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1" name="Rectangle 90"/>
                <p:cNvSpPr>
                  <a:spLocks noChangeAspect="1" noChangeArrowheads="1"/>
                </p:cNvSpPr>
                <p:nvPr/>
              </p:nvSpPr>
              <p:spPr bwMode="auto">
                <a:xfrm>
                  <a:off x="4675"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2" name="Rectangle 91"/>
                <p:cNvSpPr>
                  <a:spLocks noChangeAspect="1" noChangeArrowheads="1"/>
                </p:cNvSpPr>
                <p:nvPr/>
              </p:nvSpPr>
              <p:spPr bwMode="auto">
                <a:xfrm>
                  <a:off x="4413"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3" name="Rectangle 92"/>
                <p:cNvSpPr>
                  <a:spLocks noChangeAspect="1" noChangeArrowheads="1"/>
                </p:cNvSpPr>
                <p:nvPr/>
              </p:nvSpPr>
              <p:spPr bwMode="auto">
                <a:xfrm>
                  <a:off x="4442"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4" name="Rectangle 93"/>
                <p:cNvSpPr>
                  <a:spLocks noChangeAspect="1" noChangeArrowheads="1"/>
                </p:cNvSpPr>
                <p:nvPr/>
              </p:nvSpPr>
              <p:spPr bwMode="auto">
                <a:xfrm>
                  <a:off x="4471"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5" name="Rectangle 94"/>
                <p:cNvSpPr>
                  <a:spLocks noChangeAspect="1" noChangeArrowheads="1"/>
                </p:cNvSpPr>
                <p:nvPr/>
              </p:nvSpPr>
              <p:spPr bwMode="auto">
                <a:xfrm>
                  <a:off x="4500"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6" name="Rectangle 95"/>
                <p:cNvSpPr>
                  <a:spLocks noChangeAspect="1" noChangeArrowheads="1"/>
                </p:cNvSpPr>
                <p:nvPr/>
              </p:nvSpPr>
              <p:spPr bwMode="auto">
                <a:xfrm>
                  <a:off x="4558"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7" name="Rectangle 96"/>
                <p:cNvSpPr>
                  <a:spLocks noChangeAspect="1" noChangeArrowheads="1"/>
                </p:cNvSpPr>
                <p:nvPr/>
              </p:nvSpPr>
              <p:spPr bwMode="auto">
                <a:xfrm>
                  <a:off x="4529"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8" name="Rectangle 97"/>
                <p:cNvSpPr>
                  <a:spLocks noChangeAspect="1" noChangeArrowheads="1"/>
                </p:cNvSpPr>
                <p:nvPr/>
              </p:nvSpPr>
              <p:spPr bwMode="auto">
                <a:xfrm>
                  <a:off x="4587"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799" name="Rectangle 98"/>
                <p:cNvSpPr>
                  <a:spLocks noChangeAspect="1" noChangeArrowheads="1"/>
                </p:cNvSpPr>
                <p:nvPr/>
              </p:nvSpPr>
              <p:spPr bwMode="auto">
                <a:xfrm>
                  <a:off x="4617"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0" name="Rectangle 99"/>
                <p:cNvSpPr>
                  <a:spLocks noChangeAspect="1" noChangeArrowheads="1"/>
                </p:cNvSpPr>
                <p:nvPr/>
              </p:nvSpPr>
              <p:spPr bwMode="auto">
                <a:xfrm>
                  <a:off x="4645"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1" name="Rectangle 100"/>
                <p:cNvSpPr>
                  <a:spLocks noChangeAspect="1" noChangeArrowheads="1"/>
                </p:cNvSpPr>
                <p:nvPr/>
              </p:nvSpPr>
              <p:spPr bwMode="auto">
                <a:xfrm>
                  <a:off x="4675"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2" name="Rectangle 101"/>
                <p:cNvSpPr>
                  <a:spLocks noChangeAspect="1" noChangeArrowheads="1"/>
                </p:cNvSpPr>
                <p:nvPr/>
              </p:nvSpPr>
              <p:spPr bwMode="auto">
                <a:xfrm>
                  <a:off x="4703"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3" name="Rectangle 102"/>
                <p:cNvSpPr>
                  <a:spLocks noChangeAspect="1" noChangeArrowheads="1"/>
                </p:cNvSpPr>
                <p:nvPr/>
              </p:nvSpPr>
              <p:spPr bwMode="auto">
                <a:xfrm>
                  <a:off x="4703"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nvGrpSpPr>
                <p:cNvPr id="14" name="Group 103"/>
                <p:cNvGrpSpPr>
                  <a:grpSpLocks/>
                </p:cNvGrpSpPr>
                <p:nvPr/>
              </p:nvGrpSpPr>
              <p:grpSpPr bwMode="auto">
                <a:xfrm flipH="1" flipV="1">
                  <a:off x="4382" y="2043"/>
                  <a:ext cx="29" cy="126"/>
                  <a:chOff x="1359" y="3335"/>
                  <a:chExt cx="31" cy="126"/>
                </a:xfrm>
              </p:grpSpPr>
              <p:sp>
                <p:nvSpPr>
                  <p:cNvPr id="200805" name="Rectangle 104"/>
                  <p:cNvSpPr>
                    <a:spLocks noChangeAspect="1" noChangeArrowheads="1"/>
                  </p:cNvSpPr>
                  <p:nvPr/>
                </p:nvSpPr>
                <p:spPr bwMode="auto">
                  <a:xfrm flipH="1" flipV="1">
                    <a:off x="1359" y="3414"/>
                    <a:ext cx="31"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6" name="Rectangle 105"/>
                  <p:cNvSpPr>
                    <a:spLocks noChangeAspect="1" noChangeArrowheads="1"/>
                  </p:cNvSpPr>
                  <p:nvPr/>
                </p:nvSpPr>
                <p:spPr bwMode="auto">
                  <a:xfrm flipH="1" flipV="1">
                    <a:off x="1359" y="3335"/>
                    <a:ext cx="31"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sp>
              <p:nvSpPr>
                <p:cNvPr id="200807" name="Rectangle 106"/>
                <p:cNvSpPr>
                  <a:spLocks noChangeAspect="1" noChangeArrowheads="1"/>
                </p:cNvSpPr>
                <p:nvPr/>
              </p:nvSpPr>
              <p:spPr bwMode="auto">
                <a:xfrm>
                  <a:off x="4040"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8" name="Rectangle 107"/>
                <p:cNvSpPr>
                  <a:spLocks noChangeAspect="1" noChangeArrowheads="1"/>
                </p:cNvSpPr>
                <p:nvPr/>
              </p:nvSpPr>
              <p:spPr bwMode="auto">
                <a:xfrm>
                  <a:off x="4069"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09" name="Rectangle 108"/>
                <p:cNvSpPr>
                  <a:spLocks noChangeAspect="1" noChangeArrowheads="1"/>
                </p:cNvSpPr>
                <p:nvPr/>
              </p:nvSpPr>
              <p:spPr bwMode="auto">
                <a:xfrm>
                  <a:off x="4098"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0" name="Rectangle 109"/>
                <p:cNvSpPr>
                  <a:spLocks noChangeAspect="1" noChangeArrowheads="1"/>
                </p:cNvSpPr>
                <p:nvPr/>
              </p:nvSpPr>
              <p:spPr bwMode="auto">
                <a:xfrm>
                  <a:off x="4127"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1" name="Rectangle 110"/>
                <p:cNvSpPr>
                  <a:spLocks noChangeAspect="1" noChangeArrowheads="1"/>
                </p:cNvSpPr>
                <p:nvPr/>
              </p:nvSpPr>
              <p:spPr bwMode="auto">
                <a:xfrm>
                  <a:off x="4185" y="2043"/>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2" name="Rectangle 111"/>
                <p:cNvSpPr>
                  <a:spLocks noChangeAspect="1" noChangeArrowheads="1"/>
                </p:cNvSpPr>
                <p:nvPr/>
              </p:nvSpPr>
              <p:spPr bwMode="auto">
                <a:xfrm>
                  <a:off x="4156" y="2043"/>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3" name="Rectangle 112"/>
                <p:cNvSpPr>
                  <a:spLocks noChangeAspect="1" noChangeArrowheads="1"/>
                </p:cNvSpPr>
                <p:nvPr/>
              </p:nvSpPr>
              <p:spPr bwMode="auto">
                <a:xfrm>
                  <a:off x="4214"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4" name="Rectangle 113"/>
                <p:cNvSpPr>
                  <a:spLocks noChangeAspect="1" noChangeArrowheads="1"/>
                </p:cNvSpPr>
                <p:nvPr/>
              </p:nvSpPr>
              <p:spPr bwMode="auto">
                <a:xfrm>
                  <a:off x="4244"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5" name="Rectangle 114"/>
                <p:cNvSpPr>
                  <a:spLocks noChangeAspect="1" noChangeArrowheads="1"/>
                </p:cNvSpPr>
                <p:nvPr/>
              </p:nvSpPr>
              <p:spPr bwMode="auto">
                <a:xfrm>
                  <a:off x="4272"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6" name="Rectangle 115"/>
                <p:cNvSpPr>
                  <a:spLocks noChangeAspect="1" noChangeArrowheads="1"/>
                </p:cNvSpPr>
                <p:nvPr/>
              </p:nvSpPr>
              <p:spPr bwMode="auto">
                <a:xfrm>
                  <a:off x="4302"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7" name="Rectangle 116"/>
                <p:cNvSpPr>
                  <a:spLocks noChangeAspect="1" noChangeArrowheads="1"/>
                </p:cNvSpPr>
                <p:nvPr/>
              </p:nvSpPr>
              <p:spPr bwMode="auto">
                <a:xfrm>
                  <a:off x="4040"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8" name="Rectangle 117"/>
                <p:cNvSpPr>
                  <a:spLocks noChangeAspect="1" noChangeArrowheads="1"/>
                </p:cNvSpPr>
                <p:nvPr/>
              </p:nvSpPr>
              <p:spPr bwMode="auto">
                <a:xfrm>
                  <a:off x="4069"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19" name="Rectangle 118"/>
                <p:cNvSpPr>
                  <a:spLocks noChangeAspect="1" noChangeArrowheads="1"/>
                </p:cNvSpPr>
                <p:nvPr/>
              </p:nvSpPr>
              <p:spPr bwMode="auto">
                <a:xfrm>
                  <a:off x="4098"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0" name="Rectangle 119"/>
                <p:cNvSpPr>
                  <a:spLocks noChangeAspect="1" noChangeArrowheads="1"/>
                </p:cNvSpPr>
                <p:nvPr/>
              </p:nvSpPr>
              <p:spPr bwMode="auto">
                <a:xfrm>
                  <a:off x="4127"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1" name="Rectangle 120"/>
                <p:cNvSpPr>
                  <a:spLocks noChangeAspect="1" noChangeArrowheads="1"/>
                </p:cNvSpPr>
                <p:nvPr/>
              </p:nvSpPr>
              <p:spPr bwMode="auto">
                <a:xfrm>
                  <a:off x="4185" y="2122"/>
                  <a:ext cx="29"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2" name="Rectangle 121"/>
                <p:cNvSpPr>
                  <a:spLocks noChangeAspect="1" noChangeArrowheads="1"/>
                </p:cNvSpPr>
                <p:nvPr/>
              </p:nvSpPr>
              <p:spPr bwMode="auto">
                <a:xfrm>
                  <a:off x="4156" y="2122"/>
                  <a:ext cx="29"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3" name="Rectangle 122"/>
                <p:cNvSpPr>
                  <a:spLocks noChangeAspect="1" noChangeArrowheads="1"/>
                </p:cNvSpPr>
                <p:nvPr/>
              </p:nvSpPr>
              <p:spPr bwMode="auto">
                <a:xfrm>
                  <a:off x="4214"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4" name="Rectangle 123"/>
                <p:cNvSpPr>
                  <a:spLocks noChangeAspect="1" noChangeArrowheads="1"/>
                </p:cNvSpPr>
                <p:nvPr/>
              </p:nvSpPr>
              <p:spPr bwMode="auto">
                <a:xfrm>
                  <a:off x="4244"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5" name="Rectangle 124"/>
                <p:cNvSpPr>
                  <a:spLocks noChangeAspect="1" noChangeArrowheads="1"/>
                </p:cNvSpPr>
                <p:nvPr/>
              </p:nvSpPr>
              <p:spPr bwMode="auto">
                <a:xfrm>
                  <a:off x="4272"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6" name="Rectangle 125"/>
                <p:cNvSpPr>
                  <a:spLocks noChangeAspect="1" noChangeArrowheads="1"/>
                </p:cNvSpPr>
                <p:nvPr/>
              </p:nvSpPr>
              <p:spPr bwMode="auto">
                <a:xfrm>
                  <a:off x="4302"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7" name="Rectangle 126"/>
                <p:cNvSpPr>
                  <a:spLocks noChangeAspect="1" noChangeArrowheads="1"/>
                </p:cNvSpPr>
                <p:nvPr/>
              </p:nvSpPr>
              <p:spPr bwMode="auto">
                <a:xfrm>
                  <a:off x="4330"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28" name="Rectangle 127"/>
                <p:cNvSpPr>
                  <a:spLocks noChangeAspect="1" noChangeArrowheads="1"/>
                </p:cNvSpPr>
                <p:nvPr/>
              </p:nvSpPr>
              <p:spPr bwMode="auto">
                <a:xfrm>
                  <a:off x="4330"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nvGrpSpPr>
                <p:cNvPr id="15" name="Group 128"/>
                <p:cNvGrpSpPr>
                  <a:grpSpLocks/>
                </p:cNvGrpSpPr>
                <p:nvPr/>
              </p:nvGrpSpPr>
              <p:grpSpPr bwMode="auto">
                <a:xfrm flipH="1" flipV="1">
                  <a:off x="4009" y="2043"/>
                  <a:ext cx="29" cy="126"/>
                  <a:chOff x="1359" y="3335"/>
                  <a:chExt cx="31" cy="126"/>
                </a:xfrm>
              </p:grpSpPr>
              <p:sp>
                <p:nvSpPr>
                  <p:cNvPr id="200830" name="Rectangle 129"/>
                  <p:cNvSpPr>
                    <a:spLocks noChangeAspect="1" noChangeArrowheads="1"/>
                  </p:cNvSpPr>
                  <p:nvPr/>
                </p:nvSpPr>
                <p:spPr bwMode="auto">
                  <a:xfrm flipH="1" flipV="1">
                    <a:off x="1359" y="3414"/>
                    <a:ext cx="31"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1" name="Rectangle 130"/>
                  <p:cNvSpPr>
                    <a:spLocks noChangeAspect="1" noChangeArrowheads="1"/>
                  </p:cNvSpPr>
                  <p:nvPr/>
                </p:nvSpPr>
                <p:spPr bwMode="auto">
                  <a:xfrm flipH="1" flipV="1">
                    <a:off x="1359" y="3335"/>
                    <a:ext cx="31"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grpSp>
          <p:grpSp>
            <p:nvGrpSpPr>
              <p:cNvPr id="16" name="Group 131"/>
              <p:cNvGrpSpPr>
                <a:grpSpLocks/>
              </p:cNvGrpSpPr>
              <p:nvPr/>
            </p:nvGrpSpPr>
            <p:grpSpPr bwMode="auto">
              <a:xfrm>
                <a:off x="3636" y="2043"/>
                <a:ext cx="350" cy="126"/>
                <a:chOff x="3636" y="2043"/>
                <a:chExt cx="350" cy="126"/>
              </a:xfrm>
            </p:grpSpPr>
            <p:sp>
              <p:nvSpPr>
                <p:cNvPr id="200833" name="Rectangle 132"/>
                <p:cNvSpPr>
                  <a:spLocks noChangeAspect="1" noChangeArrowheads="1"/>
                </p:cNvSpPr>
                <p:nvPr/>
              </p:nvSpPr>
              <p:spPr bwMode="auto">
                <a:xfrm>
                  <a:off x="3666"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4" name="Rectangle 133"/>
                <p:cNvSpPr>
                  <a:spLocks noChangeAspect="1" noChangeArrowheads="1"/>
                </p:cNvSpPr>
                <p:nvPr/>
              </p:nvSpPr>
              <p:spPr bwMode="auto">
                <a:xfrm>
                  <a:off x="3696"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5" name="Rectangle 134"/>
                <p:cNvSpPr>
                  <a:spLocks noChangeAspect="1" noChangeArrowheads="1"/>
                </p:cNvSpPr>
                <p:nvPr/>
              </p:nvSpPr>
              <p:spPr bwMode="auto">
                <a:xfrm>
                  <a:off x="3724"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6" name="Rectangle 135"/>
                <p:cNvSpPr>
                  <a:spLocks noChangeAspect="1" noChangeArrowheads="1"/>
                </p:cNvSpPr>
                <p:nvPr/>
              </p:nvSpPr>
              <p:spPr bwMode="auto">
                <a:xfrm>
                  <a:off x="3754"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7" name="Rectangle 136"/>
                <p:cNvSpPr>
                  <a:spLocks noChangeAspect="1" noChangeArrowheads="1"/>
                </p:cNvSpPr>
                <p:nvPr/>
              </p:nvSpPr>
              <p:spPr bwMode="auto">
                <a:xfrm>
                  <a:off x="3812"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8" name="Rectangle 137"/>
                <p:cNvSpPr>
                  <a:spLocks noChangeAspect="1" noChangeArrowheads="1"/>
                </p:cNvSpPr>
                <p:nvPr/>
              </p:nvSpPr>
              <p:spPr bwMode="auto">
                <a:xfrm>
                  <a:off x="3782"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39" name="Rectangle 138"/>
                <p:cNvSpPr>
                  <a:spLocks noChangeAspect="1" noChangeArrowheads="1"/>
                </p:cNvSpPr>
                <p:nvPr/>
              </p:nvSpPr>
              <p:spPr bwMode="auto">
                <a:xfrm>
                  <a:off x="3840"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0" name="Rectangle 139"/>
                <p:cNvSpPr>
                  <a:spLocks noChangeAspect="1" noChangeArrowheads="1"/>
                </p:cNvSpPr>
                <p:nvPr/>
              </p:nvSpPr>
              <p:spPr bwMode="auto">
                <a:xfrm>
                  <a:off x="3870"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1" name="Rectangle 140"/>
                <p:cNvSpPr>
                  <a:spLocks noChangeAspect="1" noChangeArrowheads="1"/>
                </p:cNvSpPr>
                <p:nvPr/>
              </p:nvSpPr>
              <p:spPr bwMode="auto">
                <a:xfrm>
                  <a:off x="3898"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2" name="Rectangle 141"/>
                <p:cNvSpPr>
                  <a:spLocks noChangeAspect="1" noChangeArrowheads="1"/>
                </p:cNvSpPr>
                <p:nvPr/>
              </p:nvSpPr>
              <p:spPr bwMode="auto">
                <a:xfrm>
                  <a:off x="3928"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3" name="Rectangle 142"/>
                <p:cNvSpPr>
                  <a:spLocks noChangeAspect="1" noChangeArrowheads="1"/>
                </p:cNvSpPr>
                <p:nvPr/>
              </p:nvSpPr>
              <p:spPr bwMode="auto">
                <a:xfrm>
                  <a:off x="3666"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4" name="Rectangle 143"/>
                <p:cNvSpPr>
                  <a:spLocks noChangeAspect="1" noChangeArrowheads="1"/>
                </p:cNvSpPr>
                <p:nvPr/>
              </p:nvSpPr>
              <p:spPr bwMode="auto">
                <a:xfrm>
                  <a:off x="3696"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5" name="Rectangle 144"/>
                <p:cNvSpPr>
                  <a:spLocks noChangeAspect="1" noChangeArrowheads="1"/>
                </p:cNvSpPr>
                <p:nvPr/>
              </p:nvSpPr>
              <p:spPr bwMode="auto">
                <a:xfrm>
                  <a:off x="3724"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6" name="Rectangle 145"/>
                <p:cNvSpPr>
                  <a:spLocks noChangeAspect="1" noChangeArrowheads="1"/>
                </p:cNvSpPr>
                <p:nvPr/>
              </p:nvSpPr>
              <p:spPr bwMode="auto">
                <a:xfrm>
                  <a:off x="3754"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7" name="Rectangle 146"/>
                <p:cNvSpPr>
                  <a:spLocks noChangeAspect="1" noChangeArrowheads="1"/>
                </p:cNvSpPr>
                <p:nvPr/>
              </p:nvSpPr>
              <p:spPr bwMode="auto">
                <a:xfrm>
                  <a:off x="3812"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8" name="Rectangle 147"/>
                <p:cNvSpPr>
                  <a:spLocks noChangeAspect="1" noChangeArrowheads="1"/>
                </p:cNvSpPr>
                <p:nvPr/>
              </p:nvSpPr>
              <p:spPr bwMode="auto">
                <a:xfrm>
                  <a:off x="3782"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49" name="Rectangle 148"/>
                <p:cNvSpPr>
                  <a:spLocks noChangeAspect="1" noChangeArrowheads="1"/>
                </p:cNvSpPr>
                <p:nvPr/>
              </p:nvSpPr>
              <p:spPr bwMode="auto">
                <a:xfrm>
                  <a:off x="3840"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0" name="Rectangle 149"/>
                <p:cNvSpPr>
                  <a:spLocks noChangeAspect="1" noChangeArrowheads="1"/>
                </p:cNvSpPr>
                <p:nvPr/>
              </p:nvSpPr>
              <p:spPr bwMode="auto">
                <a:xfrm>
                  <a:off x="3870"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1" name="Rectangle 150"/>
                <p:cNvSpPr>
                  <a:spLocks noChangeAspect="1" noChangeArrowheads="1"/>
                </p:cNvSpPr>
                <p:nvPr/>
              </p:nvSpPr>
              <p:spPr bwMode="auto">
                <a:xfrm>
                  <a:off x="3898"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2" name="Rectangle 151"/>
                <p:cNvSpPr>
                  <a:spLocks noChangeAspect="1" noChangeArrowheads="1"/>
                </p:cNvSpPr>
                <p:nvPr/>
              </p:nvSpPr>
              <p:spPr bwMode="auto">
                <a:xfrm>
                  <a:off x="3928"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3" name="Rectangle 152"/>
                <p:cNvSpPr>
                  <a:spLocks noChangeAspect="1" noChangeArrowheads="1"/>
                </p:cNvSpPr>
                <p:nvPr/>
              </p:nvSpPr>
              <p:spPr bwMode="auto">
                <a:xfrm>
                  <a:off x="3956" y="2122"/>
                  <a:ext cx="30"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4" name="Rectangle 153"/>
                <p:cNvSpPr>
                  <a:spLocks noChangeAspect="1" noChangeArrowheads="1"/>
                </p:cNvSpPr>
                <p:nvPr/>
              </p:nvSpPr>
              <p:spPr bwMode="auto">
                <a:xfrm>
                  <a:off x="3956" y="2043"/>
                  <a:ext cx="30"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5" name="Rectangle 154"/>
                <p:cNvSpPr>
                  <a:spLocks noChangeAspect="1" noChangeArrowheads="1"/>
                </p:cNvSpPr>
                <p:nvPr/>
              </p:nvSpPr>
              <p:spPr bwMode="auto">
                <a:xfrm>
                  <a:off x="3636" y="2043"/>
                  <a:ext cx="28" cy="47"/>
                </a:xfrm>
                <a:prstGeom prst="rect">
                  <a:avLst/>
                </a:prstGeom>
                <a:solidFill>
                  <a:srgbClr val="BBE0E3"/>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56" name="Rectangle 155"/>
                <p:cNvSpPr>
                  <a:spLocks noChangeAspect="1" noChangeArrowheads="1"/>
                </p:cNvSpPr>
                <p:nvPr/>
              </p:nvSpPr>
              <p:spPr bwMode="auto">
                <a:xfrm>
                  <a:off x="3636" y="2122"/>
                  <a:ext cx="28" cy="47"/>
                </a:xfrm>
                <a:prstGeom prst="rect">
                  <a:avLst/>
                </a:prstGeom>
                <a:solidFill>
                  <a:srgbClr val="FF00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grpSp>
        <p:sp>
          <p:nvSpPr>
            <p:cNvPr id="200857" name="Text Box 156"/>
            <p:cNvSpPr txBox="1">
              <a:spLocks noChangeArrowheads="1"/>
            </p:cNvSpPr>
            <p:nvPr/>
          </p:nvSpPr>
          <p:spPr bwMode="auto">
            <a:xfrm flipH="1">
              <a:off x="214" y="2416"/>
              <a:ext cx="642"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5 MeV</a:t>
              </a:r>
            </a:p>
          </p:txBody>
        </p:sp>
        <p:sp>
          <p:nvSpPr>
            <p:cNvPr id="200858" name="Text Box 157"/>
            <p:cNvSpPr txBox="1">
              <a:spLocks noChangeArrowheads="1"/>
            </p:cNvSpPr>
            <p:nvPr/>
          </p:nvSpPr>
          <p:spPr bwMode="auto">
            <a:xfrm flipH="1">
              <a:off x="719" y="2416"/>
              <a:ext cx="642"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160 MeV</a:t>
              </a:r>
            </a:p>
          </p:txBody>
        </p:sp>
        <p:sp>
          <p:nvSpPr>
            <p:cNvPr id="200859" name="Text Box 158"/>
            <p:cNvSpPr txBox="1">
              <a:spLocks noChangeArrowheads="1"/>
            </p:cNvSpPr>
            <p:nvPr/>
          </p:nvSpPr>
          <p:spPr bwMode="auto">
            <a:xfrm flipH="1">
              <a:off x="1683" y="2416"/>
              <a:ext cx="597"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500 MeV</a:t>
              </a:r>
            </a:p>
          </p:txBody>
        </p:sp>
        <p:sp>
          <p:nvSpPr>
            <p:cNvPr id="200860" name="Text Box 159"/>
            <p:cNvSpPr txBox="1">
              <a:spLocks noChangeArrowheads="1"/>
            </p:cNvSpPr>
            <p:nvPr/>
          </p:nvSpPr>
          <p:spPr bwMode="auto">
            <a:xfrm flipH="1">
              <a:off x="2417" y="2416"/>
              <a:ext cx="827" cy="192"/>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1200 MeV</a:t>
              </a:r>
            </a:p>
          </p:txBody>
        </p:sp>
        <p:sp>
          <p:nvSpPr>
            <p:cNvPr id="200861" name="Text Box 160"/>
            <p:cNvSpPr txBox="1">
              <a:spLocks noChangeArrowheads="1"/>
            </p:cNvSpPr>
            <p:nvPr/>
          </p:nvSpPr>
          <p:spPr bwMode="auto">
            <a:xfrm>
              <a:off x="1361" y="1740"/>
              <a:ext cx="1332" cy="192"/>
            </a:xfrm>
            <a:prstGeom prst="rect">
              <a:avLst/>
            </a:prstGeom>
            <a:noFill/>
            <a:ln w="38100">
              <a:noFill/>
              <a:miter lim="800000"/>
              <a:headEnd/>
              <a:tailEnd/>
            </a:ln>
          </p:spPr>
          <p:txBody>
            <a:bodyPr>
              <a:prstTxWarp prst="textNoShape">
                <a:avLst/>
              </a:prstTxWarp>
              <a:spAutoFit/>
            </a:bodyPr>
            <a:lstStyle/>
            <a:p>
              <a:pPr algn="ctr">
                <a:spcBef>
                  <a:spcPct val="50000"/>
                </a:spcBef>
              </a:pPr>
              <a:r>
                <a:rPr lang="en-US" sz="1400">
                  <a:solidFill>
                    <a:srgbClr val="000000"/>
                  </a:solidFill>
                  <a:latin typeface="Helvetica" charset="0"/>
                </a:rPr>
                <a:t>Accelerating Structures</a:t>
              </a:r>
            </a:p>
          </p:txBody>
        </p:sp>
        <p:sp>
          <p:nvSpPr>
            <p:cNvPr id="200862" name="Rectangle 161"/>
            <p:cNvSpPr>
              <a:spLocks noChangeAspect="1" noChangeArrowheads="1"/>
            </p:cNvSpPr>
            <p:nvPr/>
          </p:nvSpPr>
          <p:spPr bwMode="auto">
            <a:xfrm>
              <a:off x="1057" y="1992"/>
              <a:ext cx="230" cy="59"/>
            </a:xfrm>
            <a:prstGeom prst="rect">
              <a:avLst/>
            </a:prstGeom>
            <a:solidFill>
              <a:srgbClr val="00FF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64" name="Rectangle 163"/>
            <p:cNvSpPr>
              <a:spLocks noChangeAspect="1" noChangeArrowheads="1"/>
            </p:cNvSpPr>
            <p:nvPr/>
          </p:nvSpPr>
          <p:spPr bwMode="auto">
            <a:xfrm>
              <a:off x="3291" y="2077"/>
              <a:ext cx="188" cy="59"/>
            </a:xfrm>
            <a:prstGeom prst="rect">
              <a:avLst/>
            </a:prstGeom>
            <a:solidFill>
              <a:srgbClr val="FF00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65" name="Text Box 164"/>
            <p:cNvSpPr txBox="1">
              <a:spLocks noChangeArrowheads="1"/>
            </p:cNvSpPr>
            <p:nvPr/>
          </p:nvSpPr>
          <p:spPr bwMode="auto">
            <a:xfrm>
              <a:off x="693" y="1740"/>
              <a:ext cx="760" cy="192"/>
            </a:xfrm>
            <a:prstGeom prst="rect">
              <a:avLst/>
            </a:prstGeom>
            <a:noFill/>
            <a:ln w="38100">
              <a:noFill/>
              <a:miter lim="800000"/>
              <a:headEnd/>
              <a:tailEnd/>
            </a:ln>
          </p:spPr>
          <p:txBody>
            <a:bodyPr>
              <a:prstTxWarp prst="textNoShape">
                <a:avLst/>
              </a:prstTxWarp>
              <a:spAutoFit/>
            </a:bodyPr>
            <a:lstStyle/>
            <a:p>
              <a:pPr algn="ctr">
                <a:spcBef>
                  <a:spcPct val="50000"/>
                </a:spcBef>
              </a:pPr>
              <a:r>
                <a:rPr lang="en-US" sz="1400">
                  <a:solidFill>
                    <a:srgbClr val="000000"/>
                  </a:solidFill>
                  <a:latin typeface="Helvetica" charset="0"/>
                </a:rPr>
                <a:t>Diagnostics</a:t>
              </a:r>
            </a:p>
          </p:txBody>
        </p:sp>
        <p:sp>
          <p:nvSpPr>
            <p:cNvPr id="200866" name="Rectangle 165"/>
            <p:cNvSpPr>
              <a:spLocks noChangeAspect="1" noChangeArrowheads="1"/>
            </p:cNvSpPr>
            <p:nvPr/>
          </p:nvSpPr>
          <p:spPr bwMode="auto">
            <a:xfrm>
              <a:off x="4851" y="2077"/>
              <a:ext cx="229" cy="59"/>
            </a:xfrm>
            <a:prstGeom prst="rect">
              <a:avLst/>
            </a:prstGeom>
            <a:solidFill>
              <a:srgbClr val="00FF00"/>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nvGrpSpPr>
            <p:cNvPr id="17" name="Group 166"/>
            <p:cNvGrpSpPr>
              <a:grpSpLocks/>
            </p:cNvGrpSpPr>
            <p:nvPr/>
          </p:nvGrpSpPr>
          <p:grpSpPr bwMode="auto">
            <a:xfrm>
              <a:off x="4805" y="2053"/>
              <a:ext cx="457" cy="109"/>
              <a:chOff x="5088" y="2045"/>
              <a:chExt cx="478" cy="109"/>
            </a:xfrm>
          </p:grpSpPr>
          <p:sp>
            <p:nvSpPr>
              <p:cNvPr id="200868" name="Freeform 167"/>
              <p:cNvSpPr>
                <a:spLocks noChangeAspect="1"/>
              </p:cNvSpPr>
              <p:nvPr/>
            </p:nvSpPr>
            <p:spPr bwMode="auto">
              <a:xfrm flipH="1" flipV="1">
                <a:off x="5321" y="2045"/>
                <a:ext cx="245" cy="109"/>
              </a:xfrm>
              <a:custGeom>
                <a:avLst/>
                <a:gdLst>
                  <a:gd name="T0" fmla="*/ 0 w 654"/>
                  <a:gd name="T1" fmla="*/ 0 h 268"/>
                  <a:gd name="T2" fmla="*/ 0 w 654"/>
                  <a:gd name="T3" fmla="*/ 0 h 268"/>
                  <a:gd name="T4" fmla="*/ 0 w 654"/>
                  <a:gd name="T5" fmla="*/ 0 h 268"/>
                  <a:gd name="T6" fmla="*/ 0 w 654"/>
                  <a:gd name="T7" fmla="*/ 0 h 268"/>
                  <a:gd name="T8" fmla="*/ 0 w 654"/>
                  <a:gd name="T9" fmla="*/ 0 h 268"/>
                  <a:gd name="T10" fmla="*/ 0 w 654"/>
                  <a:gd name="T11" fmla="*/ 0 h 268"/>
                  <a:gd name="T12" fmla="*/ 0 w 654"/>
                  <a:gd name="T13" fmla="*/ 0 h 268"/>
                  <a:gd name="T14" fmla="*/ 0 w 654"/>
                  <a:gd name="T15" fmla="*/ 0 h 268"/>
                  <a:gd name="T16" fmla="*/ 0 w 654"/>
                  <a:gd name="T17" fmla="*/ 0 h 2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268"/>
                  <a:gd name="T29" fmla="*/ 654 w 654"/>
                  <a:gd name="T30" fmla="*/ 268 h 2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268">
                    <a:moveTo>
                      <a:pt x="0" y="159"/>
                    </a:moveTo>
                    <a:cubicBezTo>
                      <a:pt x="28" y="81"/>
                      <a:pt x="57" y="3"/>
                      <a:pt x="84" y="21"/>
                    </a:cubicBezTo>
                    <a:cubicBezTo>
                      <a:pt x="111" y="39"/>
                      <a:pt x="134" y="266"/>
                      <a:pt x="162" y="267"/>
                    </a:cubicBezTo>
                    <a:cubicBezTo>
                      <a:pt x="190" y="268"/>
                      <a:pt x="225" y="27"/>
                      <a:pt x="252" y="27"/>
                    </a:cubicBezTo>
                    <a:cubicBezTo>
                      <a:pt x="279" y="27"/>
                      <a:pt x="298" y="268"/>
                      <a:pt x="324" y="267"/>
                    </a:cubicBezTo>
                    <a:cubicBezTo>
                      <a:pt x="350" y="266"/>
                      <a:pt x="381" y="21"/>
                      <a:pt x="408" y="21"/>
                    </a:cubicBezTo>
                    <a:cubicBezTo>
                      <a:pt x="435" y="21"/>
                      <a:pt x="459" y="268"/>
                      <a:pt x="486" y="267"/>
                    </a:cubicBezTo>
                    <a:cubicBezTo>
                      <a:pt x="513" y="266"/>
                      <a:pt x="542" y="30"/>
                      <a:pt x="570" y="15"/>
                    </a:cubicBezTo>
                    <a:cubicBezTo>
                      <a:pt x="598" y="0"/>
                      <a:pt x="642" y="150"/>
                      <a:pt x="654" y="177"/>
                    </a:cubicBezTo>
                  </a:path>
                </a:pathLst>
              </a:custGeom>
              <a:noFill/>
              <a:ln w="12700">
                <a:solidFill>
                  <a:srgbClr val="0000FF"/>
                </a:solidFill>
                <a:round/>
                <a:headEnd/>
                <a:tailEnd/>
              </a:ln>
            </p:spPr>
            <p:txBody>
              <a:bodyPr rot="10800000" wrap="none" anchor="ctr">
                <a:prstTxWarp prst="textNoShape">
                  <a:avLst/>
                </a:prstTxWarp>
              </a:bodyPr>
              <a:lstStyle/>
              <a:p>
                <a:endParaRPr lang="en-GB"/>
              </a:p>
            </p:txBody>
          </p:sp>
          <p:sp>
            <p:nvSpPr>
              <p:cNvPr id="200869" name="Freeform 168"/>
              <p:cNvSpPr>
                <a:spLocks noChangeAspect="1"/>
              </p:cNvSpPr>
              <p:nvPr/>
            </p:nvSpPr>
            <p:spPr bwMode="auto">
              <a:xfrm>
                <a:off x="5088" y="2045"/>
                <a:ext cx="245" cy="109"/>
              </a:xfrm>
              <a:custGeom>
                <a:avLst/>
                <a:gdLst>
                  <a:gd name="T0" fmla="*/ 0 w 654"/>
                  <a:gd name="T1" fmla="*/ 0 h 268"/>
                  <a:gd name="T2" fmla="*/ 0 w 654"/>
                  <a:gd name="T3" fmla="*/ 0 h 268"/>
                  <a:gd name="T4" fmla="*/ 0 w 654"/>
                  <a:gd name="T5" fmla="*/ 0 h 268"/>
                  <a:gd name="T6" fmla="*/ 0 w 654"/>
                  <a:gd name="T7" fmla="*/ 0 h 268"/>
                  <a:gd name="T8" fmla="*/ 0 w 654"/>
                  <a:gd name="T9" fmla="*/ 0 h 268"/>
                  <a:gd name="T10" fmla="*/ 0 w 654"/>
                  <a:gd name="T11" fmla="*/ 0 h 268"/>
                  <a:gd name="T12" fmla="*/ 0 w 654"/>
                  <a:gd name="T13" fmla="*/ 0 h 268"/>
                  <a:gd name="T14" fmla="*/ 0 w 654"/>
                  <a:gd name="T15" fmla="*/ 0 h 268"/>
                  <a:gd name="T16" fmla="*/ 0 w 654"/>
                  <a:gd name="T17" fmla="*/ 0 h 2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268"/>
                  <a:gd name="T29" fmla="*/ 654 w 654"/>
                  <a:gd name="T30" fmla="*/ 268 h 2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268">
                    <a:moveTo>
                      <a:pt x="0" y="159"/>
                    </a:moveTo>
                    <a:cubicBezTo>
                      <a:pt x="28" y="81"/>
                      <a:pt x="57" y="3"/>
                      <a:pt x="84" y="21"/>
                    </a:cubicBezTo>
                    <a:cubicBezTo>
                      <a:pt x="111" y="39"/>
                      <a:pt x="134" y="266"/>
                      <a:pt x="162" y="267"/>
                    </a:cubicBezTo>
                    <a:cubicBezTo>
                      <a:pt x="190" y="268"/>
                      <a:pt x="225" y="27"/>
                      <a:pt x="252" y="27"/>
                    </a:cubicBezTo>
                    <a:cubicBezTo>
                      <a:pt x="279" y="27"/>
                      <a:pt x="298" y="268"/>
                      <a:pt x="324" y="267"/>
                    </a:cubicBezTo>
                    <a:cubicBezTo>
                      <a:pt x="350" y="266"/>
                      <a:pt x="381" y="21"/>
                      <a:pt x="408" y="21"/>
                    </a:cubicBezTo>
                    <a:cubicBezTo>
                      <a:pt x="435" y="21"/>
                      <a:pt x="459" y="268"/>
                      <a:pt x="486" y="267"/>
                    </a:cubicBezTo>
                    <a:cubicBezTo>
                      <a:pt x="513" y="266"/>
                      <a:pt x="542" y="30"/>
                      <a:pt x="570" y="15"/>
                    </a:cubicBezTo>
                    <a:cubicBezTo>
                      <a:pt x="598" y="0"/>
                      <a:pt x="642" y="150"/>
                      <a:pt x="654" y="177"/>
                    </a:cubicBezTo>
                  </a:path>
                </a:pathLst>
              </a:custGeom>
              <a:noFill/>
              <a:ln w="12700">
                <a:solidFill>
                  <a:srgbClr val="0000FF"/>
                </a:solidFill>
                <a:round/>
                <a:headEnd/>
                <a:tailEnd/>
              </a:ln>
            </p:spPr>
            <p:txBody>
              <a:bodyPr wrap="none" anchor="ctr">
                <a:prstTxWarp prst="textNoShape">
                  <a:avLst/>
                </a:prstTxWarp>
              </a:bodyPr>
              <a:lstStyle/>
              <a:p>
                <a:endParaRPr lang="en-GB"/>
              </a:p>
            </p:txBody>
          </p:sp>
        </p:grpSp>
        <p:sp>
          <p:nvSpPr>
            <p:cNvPr id="200870" name="Text Box 169"/>
            <p:cNvSpPr txBox="1">
              <a:spLocks noChangeArrowheads="1"/>
            </p:cNvSpPr>
            <p:nvPr/>
          </p:nvSpPr>
          <p:spPr bwMode="auto">
            <a:xfrm flipH="1">
              <a:off x="4598" y="2282"/>
              <a:ext cx="747" cy="326"/>
            </a:xfrm>
            <a:prstGeom prst="rect">
              <a:avLst/>
            </a:prstGeom>
            <a:noFill/>
            <a:ln w="12700">
              <a:noFill/>
              <a:miter lim="800000"/>
              <a:headEnd type="none" w="sm" len="sm"/>
              <a:tailEnd type="none" w="sm" len="sm"/>
            </a:ln>
          </p:spPr>
          <p:txBody>
            <a:bodyPr>
              <a:prstTxWarp prst="textNoShape">
                <a:avLst/>
              </a:prstTxWarp>
              <a:spAutoFit/>
            </a:bodyPr>
            <a:lstStyle/>
            <a:p>
              <a:pPr algn="ctr" eaLnBrk="0" hangingPunct="0">
                <a:spcBef>
                  <a:spcPct val="50000"/>
                </a:spcBef>
              </a:pPr>
              <a:r>
                <a:rPr lang="en-US" sz="1400">
                  <a:solidFill>
                    <a:srgbClr val="000000"/>
                  </a:solidFill>
                  <a:latin typeface="Helvetica" charset="0"/>
                </a:rPr>
                <a:t>FEL Experiments</a:t>
              </a:r>
            </a:p>
          </p:txBody>
        </p:sp>
        <p:sp>
          <p:nvSpPr>
            <p:cNvPr id="200871" name="Freeform 170"/>
            <p:cNvSpPr>
              <a:spLocks/>
            </p:cNvSpPr>
            <p:nvPr/>
          </p:nvSpPr>
          <p:spPr bwMode="auto">
            <a:xfrm flipH="1" flipV="1">
              <a:off x="3189" y="2278"/>
              <a:ext cx="59" cy="130"/>
            </a:xfrm>
            <a:custGeom>
              <a:avLst/>
              <a:gdLst>
                <a:gd name="T0" fmla="*/ 0 w 143"/>
                <a:gd name="T1" fmla="*/ 0 h 130"/>
                <a:gd name="T2" fmla="*/ 0 w 143"/>
                <a:gd name="T3" fmla="*/ 206375 h 130"/>
                <a:gd name="T4" fmla="*/ 3 w 143"/>
                <a:gd name="T5" fmla="*/ 206375 h 130"/>
                <a:gd name="T6" fmla="*/ 5 w 143"/>
                <a:gd name="T7" fmla="*/ 114300 h 130"/>
                <a:gd name="T8" fmla="*/ 6 w 143"/>
                <a:gd name="T9" fmla="*/ 0 h 130"/>
                <a:gd name="T10" fmla="*/ 0 w 143"/>
                <a:gd name="T11" fmla="*/ 0 h 130"/>
                <a:gd name="T12" fmla="*/ 0 60000 65536"/>
                <a:gd name="T13" fmla="*/ 0 60000 65536"/>
                <a:gd name="T14" fmla="*/ 0 60000 65536"/>
                <a:gd name="T15" fmla="*/ 0 60000 65536"/>
                <a:gd name="T16" fmla="*/ 0 60000 65536"/>
                <a:gd name="T17" fmla="*/ 0 60000 65536"/>
                <a:gd name="T18" fmla="*/ 0 w 143"/>
                <a:gd name="T19" fmla="*/ 0 h 130"/>
                <a:gd name="T20" fmla="*/ 143 w 143"/>
                <a:gd name="T21" fmla="*/ 130 h 130"/>
              </a:gdLst>
              <a:ahLst/>
              <a:cxnLst>
                <a:cxn ang="T12">
                  <a:pos x="T0" y="T1"/>
                </a:cxn>
                <a:cxn ang="T13">
                  <a:pos x="T2" y="T3"/>
                </a:cxn>
                <a:cxn ang="T14">
                  <a:pos x="T4" y="T5"/>
                </a:cxn>
                <a:cxn ang="T15">
                  <a:pos x="T6" y="T7"/>
                </a:cxn>
                <a:cxn ang="T16">
                  <a:pos x="T8" y="T9"/>
                </a:cxn>
                <a:cxn ang="T17">
                  <a:pos x="T10" y="T11"/>
                </a:cxn>
              </a:cxnLst>
              <a:rect l="T18" t="T19" r="T20" b="T21"/>
              <a:pathLst>
                <a:path w="143" h="130">
                  <a:moveTo>
                    <a:pt x="0" y="0"/>
                  </a:moveTo>
                  <a:lnTo>
                    <a:pt x="0" y="130"/>
                  </a:lnTo>
                  <a:lnTo>
                    <a:pt x="78" y="130"/>
                  </a:lnTo>
                  <a:lnTo>
                    <a:pt x="142" y="72"/>
                  </a:lnTo>
                  <a:lnTo>
                    <a:pt x="143" y="0"/>
                  </a:lnTo>
                  <a:lnTo>
                    <a:pt x="0" y="0"/>
                  </a:lnTo>
                  <a:close/>
                </a:path>
              </a:pathLst>
            </a:custGeom>
            <a:solidFill>
              <a:srgbClr val="333399"/>
            </a:solidFill>
            <a:ln w="12700">
              <a:solidFill>
                <a:srgbClr val="000000"/>
              </a:solidFill>
              <a:round/>
              <a:headEnd type="none" w="sm" len="sm"/>
              <a:tailEnd type="none" w="sm" len="sm"/>
            </a:ln>
          </p:spPr>
          <p:txBody>
            <a:bodyPr rot="10800000">
              <a:prstTxWarp prst="textNoShape">
                <a:avLst/>
              </a:prstTxWarp>
            </a:bodyPr>
            <a:lstStyle/>
            <a:p>
              <a:endParaRPr lang="en-GB"/>
            </a:p>
          </p:txBody>
        </p:sp>
        <p:sp>
          <p:nvSpPr>
            <p:cNvPr id="200878" name="Line 177"/>
            <p:cNvSpPr>
              <a:spLocks noChangeShapeType="1"/>
            </p:cNvSpPr>
            <p:nvPr/>
          </p:nvSpPr>
          <p:spPr bwMode="auto">
            <a:xfrm>
              <a:off x="5144" y="2107"/>
              <a:ext cx="247" cy="89"/>
            </a:xfrm>
            <a:prstGeom prst="line">
              <a:avLst/>
            </a:prstGeom>
            <a:noFill/>
            <a:ln w="9525">
              <a:solidFill>
                <a:srgbClr val="000000"/>
              </a:solidFill>
              <a:round/>
              <a:headEnd/>
              <a:tailEnd/>
            </a:ln>
          </p:spPr>
          <p:txBody>
            <a:bodyPr>
              <a:prstTxWarp prst="textNoShape">
                <a:avLst/>
              </a:prstTxWarp>
              <a:spAutoFit/>
            </a:bodyPr>
            <a:lstStyle/>
            <a:p>
              <a:endParaRPr lang="en-US"/>
            </a:p>
          </p:txBody>
        </p:sp>
        <p:sp>
          <p:nvSpPr>
            <p:cNvPr id="200879" name="Line 178"/>
            <p:cNvSpPr>
              <a:spLocks noChangeShapeType="1"/>
            </p:cNvSpPr>
            <p:nvPr/>
          </p:nvSpPr>
          <p:spPr bwMode="auto">
            <a:xfrm>
              <a:off x="5266" y="2151"/>
              <a:ext cx="133" cy="3"/>
            </a:xfrm>
            <a:prstGeom prst="line">
              <a:avLst/>
            </a:prstGeom>
            <a:noFill/>
            <a:ln w="9525">
              <a:solidFill>
                <a:srgbClr val="000000"/>
              </a:solidFill>
              <a:round/>
              <a:headEnd/>
              <a:tailEnd/>
            </a:ln>
          </p:spPr>
          <p:txBody>
            <a:bodyPr>
              <a:prstTxWarp prst="textNoShape">
                <a:avLst/>
              </a:prstTxWarp>
              <a:spAutoFit/>
            </a:bodyPr>
            <a:lstStyle/>
            <a:p>
              <a:endParaRPr lang="en-US"/>
            </a:p>
          </p:txBody>
        </p:sp>
        <p:sp>
          <p:nvSpPr>
            <p:cNvPr id="200880" name="Line 179"/>
            <p:cNvSpPr>
              <a:spLocks noChangeShapeType="1"/>
            </p:cNvSpPr>
            <p:nvPr/>
          </p:nvSpPr>
          <p:spPr bwMode="auto">
            <a:xfrm flipV="1">
              <a:off x="5266" y="2107"/>
              <a:ext cx="137" cy="41"/>
            </a:xfrm>
            <a:prstGeom prst="line">
              <a:avLst/>
            </a:prstGeom>
            <a:noFill/>
            <a:ln w="9525">
              <a:solidFill>
                <a:srgbClr val="000000"/>
              </a:solidFill>
              <a:round/>
              <a:headEnd/>
              <a:tailEnd/>
            </a:ln>
          </p:spPr>
          <p:txBody>
            <a:bodyPr>
              <a:prstTxWarp prst="textNoShape">
                <a:avLst/>
              </a:prstTxWarp>
              <a:spAutoFit/>
            </a:bodyPr>
            <a:lstStyle/>
            <a:p>
              <a:endParaRPr lang="en-US"/>
            </a:p>
          </p:txBody>
        </p:sp>
        <p:sp>
          <p:nvSpPr>
            <p:cNvPr id="200881" name="Line 180"/>
            <p:cNvSpPr>
              <a:spLocks noChangeShapeType="1"/>
            </p:cNvSpPr>
            <p:nvPr/>
          </p:nvSpPr>
          <p:spPr bwMode="auto">
            <a:xfrm flipV="1">
              <a:off x="5141" y="2041"/>
              <a:ext cx="239" cy="65"/>
            </a:xfrm>
            <a:prstGeom prst="line">
              <a:avLst/>
            </a:prstGeom>
            <a:noFill/>
            <a:ln w="9525">
              <a:solidFill>
                <a:srgbClr val="000000"/>
              </a:solidFill>
              <a:round/>
              <a:headEnd/>
              <a:tailEnd/>
            </a:ln>
          </p:spPr>
          <p:txBody>
            <a:bodyPr>
              <a:prstTxWarp prst="textNoShape">
                <a:avLst/>
              </a:prstTxWarp>
              <a:spAutoFit/>
            </a:bodyPr>
            <a:lstStyle/>
            <a:p>
              <a:endParaRPr lang="en-US"/>
            </a:p>
          </p:txBody>
        </p:sp>
        <p:sp>
          <p:nvSpPr>
            <p:cNvPr id="200882" name="Line 181"/>
            <p:cNvSpPr>
              <a:spLocks noChangeShapeType="1"/>
            </p:cNvSpPr>
            <p:nvPr/>
          </p:nvSpPr>
          <p:spPr bwMode="auto">
            <a:xfrm flipV="1">
              <a:off x="5186" y="1992"/>
              <a:ext cx="188" cy="101"/>
            </a:xfrm>
            <a:prstGeom prst="line">
              <a:avLst/>
            </a:prstGeom>
            <a:noFill/>
            <a:ln w="9525">
              <a:solidFill>
                <a:srgbClr val="000000"/>
              </a:solidFill>
              <a:round/>
              <a:headEnd/>
              <a:tailEnd/>
            </a:ln>
          </p:spPr>
          <p:txBody>
            <a:bodyPr>
              <a:prstTxWarp prst="textNoShape">
                <a:avLst/>
              </a:prstTxWarp>
              <a:spAutoFit/>
            </a:bodyPr>
            <a:lstStyle/>
            <a:p>
              <a:endParaRPr lang="en-US"/>
            </a:p>
          </p:txBody>
        </p:sp>
        <p:grpSp>
          <p:nvGrpSpPr>
            <p:cNvPr id="18" name="Group 181"/>
            <p:cNvGrpSpPr>
              <a:grpSpLocks/>
            </p:cNvGrpSpPr>
            <p:nvPr/>
          </p:nvGrpSpPr>
          <p:grpSpPr bwMode="auto">
            <a:xfrm>
              <a:off x="2058" y="1949"/>
              <a:ext cx="775" cy="145"/>
              <a:chOff x="2112" y="1949"/>
              <a:chExt cx="775" cy="145"/>
            </a:xfrm>
          </p:grpSpPr>
          <p:sp>
            <p:nvSpPr>
              <p:cNvPr id="200873" name="AutoShape 172"/>
              <p:cNvSpPr>
                <a:spLocks noChangeAspect="1" noChangeArrowheads="1"/>
              </p:cNvSpPr>
              <p:nvPr/>
            </p:nvSpPr>
            <p:spPr bwMode="auto">
              <a:xfrm>
                <a:off x="2112" y="1949"/>
                <a:ext cx="775" cy="145"/>
              </a:xfrm>
              <a:prstGeom prst="roundRect">
                <a:avLst>
                  <a:gd name="adj" fmla="val 16667"/>
                </a:avLst>
              </a:prstGeom>
              <a:solidFill>
                <a:srgbClr val="FFFF00"/>
              </a:solidFill>
              <a:ln w="12700">
                <a:solidFill>
                  <a:srgbClr val="000000"/>
                </a:solidFill>
                <a:round/>
                <a:headEnd type="none" w="sm" len="sm"/>
                <a:tailEnd type="none" w="sm" len="sm"/>
              </a:ln>
            </p:spPr>
            <p:txBody>
              <a:bodyPr wrap="none" anchor="ctr">
                <a:prstTxWarp prst="textNoShape">
                  <a:avLst/>
                </a:prstTxWarp>
              </a:bodyPr>
              <a:lstStyle/>
              <a:p>
                <a:endParaRPr lang="en-GB"/>
              </a:p>
            </p:txBody>
          </p:sp>
          <p:sp>
            <p:nvSpPr>
              <p:cNvPr id="200875" name="Rectangle 174"/>
              <p:cNvSpPr>
                <a:spLocks noChangeAspect="1" noChangeArrowheads="1"/>
              </p:cNvSpPr>
              <p:nvPr/>
            </p:nvSpPr>
            <p:spPr bwMode="auto">
              <a:xfrm>
                <a:off x="2144" y="1997"/>
                <a:ext cx="168" cy="48"/>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76" name="Rectangle 175"/>
              <p:cNvSpPr>
                <a:spLocks noChangeAspect="1" noChangeArrowheads="1"/>
              </p:cNvSpPr>
              <p:nvPr/>
            </p:nvSpPr>
            <p:spPr bwMode="auto">
              <a:xfrm>
                <a:off x="2325" y="1997"/>
                <a:ext cx="168" cy="48"/>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77" name="Rectangle 176"/>
              <p:cNvSpPr>
                <a:spLocks noChangeAspect="1" noChangeArrowheads="1"/>
              </p:cNvSpPr>
              <p:nvPr/>
            </p:nvSpPr>
            <p:spPr bwMode="auto">
              <a:xfrm>
                <a:off x="2507" y="1997"/>
                <a:ext cx="167" cy="48"/>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sp>
            <p:nvSpPr>
              <p:cNvPr id="200884" name="Rectangle 176"/>
              <p:cNvSpPr>
                <a:spLocks noChangeAspect="1" noChangeArrowheads="1"/>
              </p:cNvSpPr>
              <p:nvPr/>
            </p:nvSpPr>
            <p:spPr bwMode="auto">
              <a:xfrm>
                <a:off x="2685" y="1997"/>
                <a:ext cx="167" cy="48"/>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sp>
          <p:nvSpPr>
            <p:cNvPr id="200886" name="Line 55"/>
            <p:cNvSpPr>
              <a:spLocks noChangeShapeType="1"/>
            </p:cNvSpPr>
            <p:nvPr/>
          </p:nvSpPr>
          <p:spPr bwMode="auto">
            <a:xfrm>
              <a:off x="3265" y="1936"/>
              <a:ext cx="60" cy="13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887" name="Line 55"/>
            <p:cNvSpPr>
              <a:spLocks noChangeShapeType="1"/>
            </p:cNvSpPr>
            <p:nvPr/>
          </p:nvSpPr>
          <p:spPr bwMode="auto">
            <a:xfrm flipH="1">
              <a:off x="3451" y="1938"/>
              <a:ext cx="60" cy="137"/>
            </a:xfrm>
            <a:prstGeom prst="line">
              <a:avLst/>
            </a:prstGeom>
            <a:noFill/>
            <a:ln w="12700">
              <a:solidFill>
                <a:srgbClr val="000000"/>
              </a:solidFill>
              <a:round/>
              <a:headEnd type="none" w="sm" len="sm"/>
              <a:tailEnd type="none" w="sm" len="sm"/>
            </a:ln>
          </p:spPr>
          <p:txBody>
            <a:bodyPr>
              <a:prstTxWarp prst="textNoShape">
                <a:avLst/>
              </a:prstTxWarp>
            </a:bodyPr>
            <a:lstStyle/>
            <a:p>
              <a:endParaRPr lang="en-US"/>
            </a:p>
          </p:txBody>
        </p:sp>
        <p:sp>
          <p:nvSpPr>
            <p:cNvPr id="200889" name="Rectangle 185"/>
            <p:cNvSpPr>
              <a:spLocks noChangeArrowheads="1"/>
            </p:cNvSpPr>
            <p:nvPr/>
          </p:nvSpPr>
          <p:spPr bwMode="auto">
            <a:xfrm>
              <a:off x="3246" y="1910"/>
              <a:ext cx="72" cy="74"/>
            </a:xfrm>
            <a:prstGeom prst="rect">
              <a:avLst/>
            </a:prstGeom>
            <a:solidFill>
              <a:srgbClr val="333399"/>
            </a:solidFill>
            <a:ln w="12700">
              <a:solidFill>
                <a:srgbClr val="000000"/>
              </a:solidFill>
              <a:miter lim="800000"/>
              <a:headEnd type="none" w="sm" len="sm"/>
              <a:tailEnd type="none" w="sm" len="sm"/>
            </a:ln>
            <a:effectLst/>
          </p:spPr>
          <p:txBody>
            <a:bodyPr rot="10800000" wrap="none" anchor="ctr">
              <a:prstTxWarp prst="textNoShape">
                <a:avLst/>
              </a:prstTxWarp>
            </a:bodyPr>
            <a:lstStyle/>
            <a:p>
              <a:endParaRPr lang="en-US"/>
            </a:p>
          </p:txBody>
        </p:sp>
        <p:sp>
          <p:nvSpPr>
            <p:cNvPr id="200890" name="Rectangle 186"/>
            <p:cNvSpPr>
              <a:spLocks noChangeArrowheads="1"/>
            </p:cNvSpPr>
            <p:nvPr/>
          </p:nvSpPr>
          <p:spPr bwMode="auto">
            <a:xfrm>
              <a:off x="3456" y="1910"/>
              <a:ext cx="72" cy="74"/>
            </a:xfrm>
            <a:prstGeom prst="rect">
              <a:avLst/>
            </a:prstGeom>
            <a:solidFill>
              <a:srgbClr val="333399"/>
            </a:solidFill>
            <a:ln w="12700">
              <a:solidFill>
                <a:srgbClr val="000000"/>
              </a:solidFill>
              <a:miter lim="800000"/>
              <a:headEnd type="none" w="sm" len="sm"/>
              <a:tailEnd type="none" w="sm" len="sm"/>
            </a:ln>
            <a:effectLst/>
          </p:spPr>
          <p:txBody>
            <a:bodyPr rot="10800000" wrap="none" anchor="ctr">
              <a:prstTxWarp prst="textNoShape">
                <a:avLst/>
              </a:prstTxWarp>
            </a:bodyPr>
            <a:lstStyle/>
            <a:p>
              <a:endParaRPr lang="en-US"/>
            </a:p>
          </p:txBody>
        </p:sp>
        <p:sp>
          <p:nvSpPr>
            <p:cNvPr id="200894" name="AutoShape 30"/>
            <p:cNvSpPr>
              <a:spLocks noChangeArrowheads="1"/>
            </p:cNvSpPr>
            <p:nvPr/>
          </p:nvSpPr>
          <p:spPr bwMode="auto">
            <a:xfrm>
              <a:off x="664" y="1957"/>
              <a:ext cx="85" cy="130"/>
            </a:xfrm>
            <a:prstGeom prst="roundRect">
              <a:avLst>
                <a:gd name="adj" fmla="val 16667"/>
              </a:avLst>
            </a:prstGeom>
            <a:solidFill>
              <a:srgbClr val="FF0000"/>
            </a:solidFill>
            <a:ln w="12700">
              <a:solidFill>
                <a:srgbClr val="000000"/>
              </a:solidFill>
              <a:round/>
              <a:headEnd type="none" w="sm" len="sm"/>
              <a:tailEnd type="none" w="sm" len="sm"/>
            </a:ln>
          </p:spPr>
          <p:txBody>
            <a:bodyPr wrap="none" anchor="ctr">
              <a:prstTxWarp prst="textNoShape">
                <a:avLst/>
              </a:prstTxWarp>
            </a:bodyPr>
            <a:lstStyle/>
            <a:p>
              <a:endParaRPr lang="en-GB"/>
            </a:p>
          </p:txBody>
        </p:sp>
        <p:sp>
          <p:nvSpPr>
            <p:cNvPr id="200895" name="Rectangle 76"/>
            <p:cNvSpPr>
              <a:spLocks noChangeAspect="1" noChangeArrowheads="1"/>
            </p:cNvSpPr>
            <p:nvPr/>
          </p:nvSpPr>
          <p:spPr bwMode="auto">
            <a:xfrm>
              <a:off x="681" y="2003"/>
              <a:ext cx="52" cy="35"/>
            </a:xfrm>
            <a:prstGeom prst="rect">
              <a:avLst/>
            </a:prstGeom>
            <a:solidFill>
              <a:srgbClr val="6699FF"/>
            </a:solidFill>
            <a:ln w="12700">
              <a:solidFill>
                <a:srgbClr val="000000"/>
              </a:solidFill>
              <a:miter lim="800000"/>
              <a:headEnd type="none" w="sm" len="sm"/>
              <a:tailEnd type="none" w="sm" len="sm"/>
            </a:ln>
          </p:spPr>
          <p:txBody>
            <a:bodyPr wrap="none" anchor="ctr">
              <a:prstTxWarp prst="textNoShape">
                <a:avLst/>
              </a:prstTxWarp>
            </a:bodyPr>
            <a:lstStyle/>
            <a:p>
              <a:endParaRPr lang="en-GB"/>
            </a:p>
          </p:txBody>
        </p:sp>
      </p:grpSp>
      <p:pic>
        <p:nvPicPr>
          <p:cNvPr id="200899" name="Picture 195" descr="1cc1+ACC39"/>
          <p:cNvPicPr>
            <a:picLocks noChangeAspect="1" noChangeArrowheads="1"/>
          </p:cNvPicPr>
          <p:nvPr/>
        </p:nvPicPr>
        <p:blipFill>
          <a:blip r:embed="rId9"/>
          <a:srcRect/>
          <a:stretch>
            <a:fillRect/>
          </a:stretch>
        </p:blipFill>
        <p:spPr bwMode="auto">
          <a:xfrm>
            <a:off x="152400" y="906438"/>
            <a:ext cx="2387600" cy="1557337"/>
          </a:xfrm>
          <a:prstGeom prst="rect">
            <a:avLst/>
          </a:prstGeom>
          <a:noFill/>
        </p:spPr>
      </p:pic>
      <p:pic>
        <p:nvPicPr>
          <p:cNvPr id="200900" name="Picture 196" descr="undulator"/>
          <p:cNvPicPr>
            <a:picLocks noChangeArrowheads="1"/>
          </p:cNvPicPr>
          <p:nvPr/>
        </p:nvPicPr>
        <p:blipFill>
          <a:blip r:embed="rId10"/>
          <a:srcRect/>
          <a:stretch>
            <a:fillRect/>
          </a:stretch>
        </p:blipFill>
        <p:spPr bwMode="auto">
          <a:xfrm>
            <a:off x="4551363" y="4491038"/>
            <a:ext cx="2054225" cy="1539875"/>
          </a:xfrm>
          <a:prstGeom prst="rect">
            <a:avLst/>
          </a:prstGeom>
          <a:noFill/>
        </p:spPr>
      </p:pic>
      <p:sp>
        <p:nvSpPr>
          <p:cNvPr id="19" name="角丸四角形 18"/>
          <p:cNvSpPr/>
          <p:nvPr/>
        </p:nvSpPr>
        <p:spPr bwMode="auto">
          <a:xfrm>
            <a:off x="3871914" y="3001963"/>
            <a:ext cx="633412" cy="422275"/>
          </a:xfrm>
          <a:prstGeom prst="round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endParaRPr>
          </a:p>
        </p:txBody>
      </p:sp>
      <p:sp>
        <p:nvSpPr>
          <p:cNvPr id="20" name="テキスト ボックス 19"/>
          <p:cNvSpPr txBox="1"/>
          <p:nvPr/>
        </p:nvSpPr>
        <p:spPr>
          <a:xfrm>
            <a:off x="3341504" y="3467100"/>
            <a:ext cx="1811522" cy="276999"/>
          </a:xfrm>
          <a:prstGeom prst="rect">
            <a:avLst/>
          </a:prstGeom>
          <a:noFill/>
        </p:spPr>
        <p:txBody>
          <a:bodyPr wrap="none" rtlCol="0">
            <a:spAutoFit/>
          </a:bodyPr>
          <a:lstStyle/>
          <a:p>
            <a:r>
              <a:rPr kumimoji="1" lang="en-US" altLang="ja-JP" b="1" i="1" u="sng" dirty="0" smtClean="0">
                <a:solidFill>
                  <a:srgbClr val="FF0000"/>
                </a:solidFill>
              </a:rPr>
              <a:t>ACC6&amp;7 (total 16 cav.)</a:t>
            </a:r>
            <a:endParaRPr kumimoji="1" lang="ja-JP" altLang="en-US" b="1" i="1" u="sng" dirty="0">
              <a:solidFill>
                <a:srgbClr val="FF0000"/>
              </a:solidFill>
            </a:endParaRPr>
          </a:p>
        </p:txBody>
      </p:sp>
      <p:sp>
        <p:nvSpPr>
          <p:cNvPr id="21" name="フッター プレースホルダー 20"/>
          <p:cNvSpPr>
            <a:spLocks noGrp="1"/>
          </p:cNvSpPr>
          <p:nvPr>
            <p:ph type="ftr" sz="quarter" idx="11"/>
          </p:nvPr>
        </p:nvSpPr>
        <p:spPr/>
        <p:txBody>
          <a:bodyPr/>
          <a:lstStyle/>
          <a:p>
            <a:pPr>
              <a:defRPr/>
            </a:pPr>
            <a:r>
              <a:rPr lang="en-US" altLang="ja-JP" smtClean="0"/>
              <a:t>LCWS12(Sep.24) Shin MICHIZONO</a:t>
            </a:r>
            <a:endParaRPr lang="en-US" altLang="ja-JP"/>
          </a:p>
        </p:txBody>
      </p:sp>
      <p:sp>
        <p:nvSpPr>
          <p:cNvPr id="22" name="スライド番号プレースホルダー 21"/>
          <p:cNvSpPr>
            <a:spLocks noGrp="1"/>
          </p:cNvSpPr>
          <p:nvPr>
            <p:ph type="sldNum" sz="quarter" idx="12"/>
          </p:nvPr>
        </p:nvSpPr>
        <p:spPr/>
        <p:txBody>
          <a:bodyPr/>
          <a:lstStyle/>
          <a:p>
            <a:pPr>
              <a:defRPr/>
            </a:pPr>
            <a:fld id="{53B22086-51F5-40BA-B28D-021FA08AC6A0}" type="slidenum">
              <a:rPr lang="en-US" altLang="ja-JP" smtClean="0"/>
              <a:pPr>
                <a:defRPr/>
              </a:pPr>
              <a:t>8</a:t>
            </a:fld>
            <a:endParaRPr lang="en-US" altLang="ja-JP"/>
          </a:p>
        </p:txBody>
      </p:sp>
    </p:spTree>
    <p:extLst>
      <p:ext uri="{BB962C8B-B14F-4D97-AF65-F5344CB8AC3E}">
        <p14:creationId xmlns:p14="http://schemas.microsoft.com/office/powerpoint/2010/main" val="947346527"/>
      </p:ext>
    </p:extLst>
  </p:cSld>
  <p:clrMapOvr>
    <a:masterClrMapping/>
  </p:clrMapOvr>
  <mc:AlternateContent xmlns:mc="http://schemas.openxmlformats.org/markup-compatibility/2006">
    <mc:Choice xmlns:p14="http://schemas.microsoft.com/office/powerpoint/2010/main" Requires="p14">
      <p:transition spd="slow" p14:dur="2000" advTm="32045"/>
    </mc:Choice>
    <mc:Fallback>
      <p:transition spd="slow" advTm="32045"/>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B205024-47F6-481C-8626-C170DB8F96E0}" type="slidenum">
              <a:rPr lang="en-US" altLang="ja-JP" sz="1400" smtClean="0">
                <a:latin typeface="Times New Roman" pitchFamily="18" charset="0"/>
              </a:rPr>
              <a:pPr eaLnBrk="1" hangingPunct="1"/>
              <a:t>9</a:t>
            </a:fld>
            <a:endParaRPr lang="en-US" altLang="ja-JP" sz="1400" smtClean="0">
              <a:latin typeface="Times New Roman" pitchFamily="18" charset="0"/>
            </a:endParaRPr>
          </a:p>
        </p:txBody>
      </p:sp>
      <p:sp>
        <p:nvSpPr>
          <p:cNvPr id="398339" name="Rectangle 3"/>
          <p:cNvSpPr>
            <a:spLocks noGrp="1" noChangeArrowheads="1"/>
          </p:cNvSpPr>
          <p:nvPr>
            <p:ph type="title"/>
          </p:nvPr>
        </p:nvSpPr>
        <p:spPr>
          <a:xfrm>
            <a:off x="-1588" y="-100013"/>
            <a:ext cx="9145588" cy="720726"/>
          </a:xfrm>
        </p:spPr>
        <p:txBody>
          <a:bodyPr/>
          <a:lstStyle/>
          <a:p>
            <a:pPr eaLnBrk="1" hangingPunct="1">
              <a:defRPr/>
            </a:pPr>
            <a:r>
              <a:rPr lang="en-US" altLang="ja-JP" sz="2800" b="1" dirty="0" smtClean="0">
                <a:latin typeface="+mn-ea"/>
                <a:ea typeface="+mn-ea"/>
              </a:rPr>
              <a:t>9 mA study at FLASH on Sep., 2012</a:t>
            </a:r>
            <a:endParaRPr lang="ja-JP" altLang="en-US" sz="2800" b="1" dirty="0" smtClean="0">
              <a:latin typeface="+mn-ea"/>
              <a:ea typeface="+mn-ea"/>
            </a:endParaRPr>
          </a:p>
        </p:txBody>
      </p:sp>
      <p:sp>
        <p:nvSpPr>
          <p:cNvPr id="398363" name="Text Box 27"/>
          <p:cNvSpPr txBox="1">
            <a:spLocks noChangeArrowheads="1"/>
          </p:cNvSpPr>
          <p:nvPr/>
        </p:nvSpPr>
        <p:spPr bwMode="auto">
          <a:xfrm>
            <a:off x="1692275" y="692150"/>
            <a:ext cx="5365750" cy="646113"/>
          </a:xfrm>
          <a:prstGeom prst="rect">
            <a:avLst/>
          </a:prstGeom>
          <a:noFill/>
          <a:ln w="9525">
            <a:noFill/>
            <a:miter lim="800000"/>
            <a:headEnd/>
            <a:tailEnd/>
          </a:ln>
          <a:effectLst/>
        </p:spPr>
        <p:txBody>
          <a:bodyPr wrap="none">
            <a:spAutoFit/>
          </a:bodyPr>
          <a:lstStyle/>
          <a:p>
            <a:pPr algn="ctr">
              <a:defRPr/>
            </a:pPr>
            <a:r>
              <a:rPr lang="en-US" altLang="ja-JP" sz="3600" b="1" i="1" dirty="0">
                <a:solidFill>
                  <a:srgbClr val="0000FF"/>
                </a:solidFill>
                <a:latin typeface="+mn-lt"/>
                <a:ea typeface="ＭＳ Ｐゴシック" pitchFamily="50" charset="-128"/>
                <a:cs typeface="Times New Roman" pitchFamily="18" charset="0"/>
              </a:rPr>
              <a:t>Shin MICHIZONO (KEK)</a:t>
            </a:r>
          </a:p>
        </p:txBody>
      </p:sp>
      <p:sp>
        <p:nvSpPr>
          <p:cNvPr id="6149" name="フッター プレースホルダ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kumimoji="0" lang="en-US" altLang="ja-JP" sz="1400" smtClean="0"/>
              <a:t>LCWS12(Sep.24) Shin MICHIZONO</a:t>
            </a:r>
          </a:p>
        </p:txBody>
      </p:sp>
      <p:sp>
        <p:nvSpPr>
          <p:cNvPr id="6150" name="テキスト ボックス 5"/>
          <p:cNvSpPr txBox="1">
            <a:spLocks noChangeArrowheads="1"/>
          </p:cNvSpPr>
          <p:nvPr/>
        </p:nvSpPr>
        <p:spPr bwMode="auto">
          <a:xfrm>
            <a:off x="250825" y="1700808"/>
            <a:ext cx="86058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r>
              <a:rPr lang="en-US" altLang="ja-JP" sz="2400" b="1" i="1" dirty="0"/>
              <a:t>Outline</a:t>
            </a:r>
          </a:p>
          <a:p>
            <a:pPr marL="400050" indent="-400050" eaLnBrk="1" hangingPunct="1">
              <a:buAutoNum type="romanUcPeriod"/>
            </a:pPr>
            <a:r>
              <a:rPr lang="en-US" altLang="ja-JP" sz="2400" dirty="0" smtClean="0"/>
              <a:t>Achievement before Sep.2012</a:t>
            </a:r>
          </a:p>
          <a:p>
            <a:pPr marL="400050" indent="-400050" eaLnBrk="1" hangingPunct="1">
              <a:buAutoNum type="romanUcPeriod"/>
            </a:pPr>
            <a:r>
              <a:rPr lang="en-US" altLang="ja-JP" sz="2400" dirty="0"/>
              <a:t>Study items for ILC</a:t>
            </a:r>
          </a:p>
          <a:p>
            <a:pPr eaLnBrk="1" hangingPunct="1"/>
            <a:r>
              <a:rPr lang="en-US" altLang="ja-JP" sz="2400" dirty="0" smtClean="0"/>
              <a:t>III. Study plan</a:t>
            </a:r>
          </a:p>
          <a:p>
            <a:pPr eaLnBrk="1" hangingPunct="1"/>
            <a:r>
              <a:rPr lang="en-US" altLang="ja-JP" sz="2400" dirty="0" smtClean="0">
                <a:solidFill>
                  <a:srgbClr val="FF0000"/>
                </a:solidFill>
              </a:rPr>
              <a:t>IV. Study results</a:t>
            </a:r>
          </a:p>
          <a:p>
            <a:pPr eaLnBrk="1" hangingPunct="1">
              <a:buFont typeface="Wingdings" pitchFamily="2" charset="2"/>
              <a:buChar char="l"/>
            </a:pPr>
            <a:r>
              <a:rPr lang="en-US" altLang="ja-JP" sz="2400" dirty="0" smtClean="0">
                <a:solidFill>
                  <a:srgbClr val="FF0000"/>
                </a:solidFill>
              </a:rPr>
              <a:t> Gradient study for near </a:t>
            </a:r>
            <a:r>
              <a:rPr lang="en-US" altLang="ja-JP" sz="2400" dirty="0">
                <a:solidFill>
                  <a:srgbClr val="FF0000"/>
                </a:solidFill>
              </a:rPr>
              <a:t>quench limit operation</a:t>
            </a:r>
            <a:endParaRPr lang="en-US" altLang="ja-JP" sz="2400" dirty="0">
              <a:solidFill>
                <a:schemeClr val="bg1">
                  <a:lumMod val="65000"/>
                </a:schemeClr>
              </a:solidFill>
            </a:endParaRPr>
          </a:p>
          <a:p>
            <a:pPr eaLnBrk="1" hangingPunct="1">
              <a:buFont typeface="Wingdings" pitchFamily="2" charset="2"/>
              <a:buChar char="l"/>
            </a:pPr>
            <a:r>
              <a:rPr lang="en-US" altLang="ja-JP" sz="2400" dirty="0">
                <a:solidFill>
                  <a:schemeClr val="bg1">
                    <a:lumMod val="65000"/>
                  </a:schemeClr>
                </a:solidFill>
              </a:rPr>
              <a:t> Klystron output linearization</a:t>
            </a:r>
          </a:p>
          <a:p>
            <a:pPr eaLnBrk="1" hangingPunct="1">
              <a:buFont typeface="Wingdings" pitchFamily="2" charset="2"/>
              <a:buChar char="l"/>
            </a:pPr>
            <a:r>
              <a:rPr lang="en-US" altLang="ja-JP" sz="2400" dirty="0">
                <a:solidFill>
                  <a:schemeClr val="bg1">
                    <a:lumMod val="65000"/>
                  </a:schemeClr>
                </a:solidFill>
              </a:rPr>
              <a:t> RF operation near klystron </a:t>
            </a:r>
            <a:r>
              <a:rPr lang="en-US" altLang="ja-JP" sz="2400" dirty="0" smtClean="0">
                <a:solidFill>
                  <a:schemeClr val="bg1">
                    <a:lumMod val="65000"/>
                  </a:schemeClr>
                </a:solidFill>
              </a:rPr>
              <a:t>saturation</a:t>
            </a:r>
          </a:p>
          <a:p>
            <a:pPr eaLnBrk="1" hangingPunct="1"/>
            <a:r>
              <a:rPr lang="en-US" altLang="ja-JP" sz="2400" dirty="0" smtClean="0">
                <a:solidFill>
                  <a:schemeClr val="bg1">
                    <a:lumMod val="65000"/>
                  </a:schemeClr>
                </a:solidFill>
              </a:rPr>
              <a:t>V. Summary and future </a:t>
            </a:r>
            <a:r>
              <a:rPr lang="en-US" altLang="ja-JP" sz="2400" dirty="0">
                <a:solidFill>
                  <a:schemeClr val="bg1">
                    <a:lumMod val="65000"/>
                  </a:schemeClr>
                </a:solidFill>
              </a:rPr>
              <a:t>plan</a:t>
            </a:r>
          </a:p>
        </p:txBody>
      </p:sp>
    </p:spTree>
    <p:extLst>
      <p:ext uri="{BB962C8B-B14F-4D97-AF65-F5344CB8AC3E}">
        <p14:creationId xmlns:p14="http://schemas.microsoft.com/office/powerpoint/2010/main" val="1696451965"/>
      </p:ext>
    </p:extLst>
  </p:cSld>
  <p:clrMapOvr>
    <a:masterClrMapping/>
  </p:clrMapOvr>
  <p:transition advTm="2777"/>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5"/>
</p:tagLst>
</file>

<file path=ppt/tags/tag2.xml><?xml version="1.0" encoding="utf-8"?>
<p:tagLst xmlns:a="http://schemas.openxmlformats.org/drawingml/2006/main" xmlns:r="http://schemas.openxmlformats.org/officeDocument/2006/relationships" xmlns:p="http://schemas.openxmlformats.org/presentationml/2006/main">
  <p:tag name="TIMING" val="|57.5"/>
</p:tagLst>
</file>

<file path=ppt/tags/tag3.xml><?xml version="1.0" encoding="utf-8"?>
<p:tagLst xmlns:a="http://schemas.openxmlformats.org/drawingml/2006/main" xmlns:r="http://schemas.openxmlformats.org/officeDocument/2006/relationships" xmlns:p="http://schemas.openxmlformats.org/presentationml/2006/main">
  <p:tag name="TIMING" val="|7.4|26.2|12.4"/>
</p:tagLst>
</file>

<file path=ppt/theme/theme1.xml><?xml version="1.0" encoding="utf-8"?>
<a:theme xmlns:a="http://schemas.openxmlformats.org/drawingml/2006/main" name="Studio">
  <a:themeElements>
    <a:clrScheme name="Studio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fontScheme name="Studio">
      <a:majorFont>
        <a:latin typeface="Eras Bold ITC"/>
        <a:ea typeface="HGS創英角ﾎﾟｯﾌﾟ体"/>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ＭＳ Ｐゴシック" pitchFamily="50" charset="-128"/>
          </a:defRPr>
        </a:defPPr>
      </a:lstStyle>
    </a:lnDef>
  </a:objectDefaults>
  <a:extraClrSchemeLst>
    <a:extraClrScheme>
      <a:clrScheme name="Studio 1">
        <a:dk1>
          <a:srgbClr val="000000"/>
        </a:dk1>
        <a:lt1>
          <a:srgbClr val="FFFFFF"/>
        </a:lt1>
        <a:dk2>
          <a:srgbClr val="336666"/>
        </a:dk2>
        <a:lt2>
          <a:srgbClr val="CCCC99"/>
        </a:lt2>
        <a:accent1>
          <a:srgbClr val="97CDCC"/>
        </a:accent1>
        <a:accent2>
          <a:srgbClr val="D6E0E0"/>
        </a:accent2>
        <a:accent3>
          <a:srgbClr val="FFFFFF"/>
        </a:accent3>
        <a:accent4>
          <a:srgbClr val="000000"/>
        </a:accent4>
        <a:accent5>
          <a:srgbClr val="C9E3E2"/>
        </a:accent5>
        <a:accent6>
          <a:srgbClr val="C2CBCB"/>
        </a:accent6>
        <a:hlink>
          <a:srgbClr val="99CC00"/>
        </a:hlink>
        <a:folHlink>
          <a:srgbClr val="336666"/>
        </a:folHlink>
      </a:clrScheme>
      <a:clrMap bg1="lt1" tx1="dk1" bg2="lt2" tx2="dk2" accent1="accent1" accent2="accent2" accent3="accent3" accent4="accent4" accent5="accent5" accent6="accent6" hlink="hlink" folHlink="folHlink"/>
    </a:extraClrScheme>
    <a:extraClrScheme>
      <a:clrScheme name="Studio 2">
        <a:dk1>
          <a:srgbClr val="000000"/>
        </a:dk1>
        <a:lt1>
          <a:srgbClr val="FFFFFF"/>
        </a:lt1>
        <a:dk2>
          <a:srgbClr val="3732A0"/>
        </a:dk2>
        <a:lt2>
          <a:srgbClr val="666699"/>
        </a:lt2>
        <a:accent1>
          <a:srgbClr val="CCCCFF"/>
        </a:accent1>
        <a:accent2>
          <a:srgbClr val="009999"/>
        </a:accent2>
        <a:accent3>
          <a:srgbClr val="FFFFFF"/>
        </a:accent3>
        <a:accent4>
          <a:srgbClr val="000000"/>
        </a:accent4>
        <a:accent5>
          <a:srgbClr val="E2E2FF"/>
        </a:accent5>
        <a:accent6>
          <a:srgbClr val="008A8A"/>
        </a:accent6>
        <a:hlink>
          <a:srgbClr val="3366CC"/>
        </a:hlink>
        <a:folHlink>
          <a:srgbClr val="9094B8"/>
        </a:folHlink>
      </a:clrScheme>
      <a:clrMap bg1="lt1" tx1="dk1" bg2="lt2" tx2="dk2" accent1="accent1" accent2="accent2" accent3="accent3" accent4="accent4" accent5="accent5" accent6="accent6" hlink="hlink" folHlink="folHlink"/>
    </a:extraClrScheme>
    <a:extraClrScheme>
      <a:clrScheme name="Studio 3">
        <a:dk1>
          <a:srgbClr val="000000"/>
        </a:dk1>
        <a:lt1>
          <a:srgbClr val="FFFFFF"/>
        </a:lt1>
        <a:dk2>
          <a:srgbClr val="CD0505"/>
        </a:dk2>
        <a:lt2>
          <a:srgbClr val="5F5F5F"/>
        </a:lt2>
        <a:accent1>
          <a:srgbClr val="D2D5DE"/>
        </a:accent1>
        <a:accent2>
          <a:srgbClr val="D55757"/>
        </a:accent2>
        <a:accent3>
          <a:srgbClr val="FFFFFF"/>
        </a:accent3>
        <a:accent4>
          <a:srgbClr val="000000"/>
        </a:accent4>
        <a:accent5>
          <a:srgbClr val="E5E7EC"/>
        </a:accent5>
        <a:accent6>
          <a:srgbClr val="C14E4E"/>
        </a:accent6>
        <a:hlink>
          <a:srgbClr val="F42D1E"/>
        </a:hlink>
        <a:folHlink>
          <a:srgbClr val="7C849E"/>
        </a:folHlink>
      </a:clrScheme>
      <a:clrMap bg1="lt1" tx1="dk1" bg2="lt2" tx2="dk2" accent1="accent1" accent2="accent2" accent3="accent3" accent4="accent4" accent5="accent5" accent6="accent6" hlink="hlink" folHlink="folHlink"/>
    </a:extraClrScheme>
    <a:extraClrScheme>
      <a:clrScheme name="Studio 4">
        <a:dk1>
          <a:srgbClr val="000000"/>
        </a:dk1>
        <a:lt1>
          <a:srgbClr val="FFFFFF"/>
        </a:lt1>
        <a:dk2>
          <a:srgbClr val="551A07"/>
        </a:dk2>
        <a:lt2>
          <a:srgbClr val="CC3300"/>
        </a:lt2>
        <a:accent1>
          <a:srgbClr val="F4B400"/>
        </a:accent1>
        <a:accent2>
          <a:srgbClr val="993300"/>
        </a:accent2>
        <a:accent3>
          <a:srgbClr val="FFFFFF"/>
        </a:accent3>
        <a:accent4>
          <a:srgbClr val="000000"/>
        </a:accent4>
        <a:accent5>
          <a:srgbClr val="F8D6AA"/>
        </a:accent5>
        <a:accent6>
          <a:srgbClr val="8A2D00"/>
        </a:accent6>
        <a:hlink>
          <a:srgbClr val="FF3300"/>
        </a:hlink>
        <a:folHlink>
          <a:srgbClr val="666699"/>
        </a:folHlink>
      </a:clrScheme>
      <a:clrMap bg1="lt1" tx1="dk1" bg2="lt2" tx2="dk2" accent1="accent1" accent2="accent2" accent3="accent3" accent4="accent4" accent5="accent5" accent6="accent6" hlink="hlink" folHlink="folHlink"/>
    </a:extraClrScheme>
    <a:extraClrScheme>
      <a:clrScheme name="Studio 5">
        <a:dk1>
          <a:srgbClr val="000000"/>
        </a:dk1>
        <a:lt1>
          <a:srgbClr val="FFFFFF"/>
        </a:lt1>
        <a:dk2>
          <a:srgbClr val="FF0000"/>
        </a:dk2>
        <a:lt2>
          <a:srgbClr val="FFCC00"/>
        </a:lt2>
        <a:accent1>
          <a:srgbClr val="66CCFF"/>
        </a:accent1>
        <a:accent2>
          <a:srgbClr val="009900"/>
        </a:accent2>
        <a:accent3>
          <a:srgbClr val="FFFFFF"/>
        </a:accent3>
        <a:accent4>
          <a:srgbClr val="000000"/>
        </a:accent4>
        <a:accent5>
          <a:srgbClr val="B8E2FF"/>
        </a:accent5>
        <a:accent6>
          <a:srgbClr val="008A00"/>
        </a:accent6>
        <a:hlink>
          <a:srgbClr val="FF3300"/>
        </a:hlink>
        <a:folHlink>
          <a:srgbClr val="6600FF"/>
        </a:folHlink>
      </a:clrScheme>
      <a:clrMap bg1="lt1" tx1="dk1" bg2="lt2" tx2="dk2" accent1="accent1" accent2="accent2" accent3="accent3" accent4="accent4" accent5="accent5" accent6="accent6" hlink="hlink" folHlink="folHlink"/>
    </a:extraClrScheme>
    <a:extraClrScheme>
      <a:clrScheme name="Studio 6">
        <a:dk1>
          <a:srgbClr val="666633"/>
        </a:dk1>
        <a:lt1>
          <a:srgbClr val="FFFFFF"/>
        </a:lt1>
        <a:dk2>
          <a:srgbClr val="000000"/>
        </a:dk2>
        <a:lt2>
          <a:srgbClr val="CC3300"/>
        </a:lt2>
        <a:accent1>
          <a:srgbClr val="808000"/>
        </a:accent1>
        <a:accent2>
          <a:srgbClr val="FF9900"/>
        </a:accent2>
        <a:accent3>
          <a:srgbClr val="AAAAAA"/>
        </a:accent3>
        <a:accent4>
          <a:srgbClr val="DADADA"/>
        </a:accent4>
        <a:accent5>
          <a:srgbClr val="C0C0AA"/>
        </a:accent5>
        <a:accent6>
          <a:srgbClr val="E78A00"/>
        </a:accent6>
        <a:hlink>
          <a:srgbClr val="CC6600"/>
        </a:hlink>
        <a:folHlink>
          <a:srgbClr val="434B1F"/>
        </a:folHlink>
      </a:clrScheme>
      <a:clrMap bg1="dk2" tx1="lt1" bg2="dk1" tx2="lt2" accent1="accent1" accent2="accent2" accent3="accent3" accent4="accent4" accent5="accent5" accent6="accent6" hlink="hlink" folHlink="folHlink"/>
    </a:extraClrScheme>
    <a:extraClrScheme>
      <a:clrScheme name="Studio 7">
        <a:dk1>
          <a:srgbClr val="766997"/>
        </a:dk1>
        <a:lt1>
          <a:srgbClr val="FFFFFF"/>
        </a:lt1>
        <a:dk2>
          <a:srgbClr val="530901"/>
        </a:dk2>
        <a:lt2>
          <a:srgbClr val="FFFFFF"/>
        </a:lt2>
        <a:accent1>
          <a:srgbClr val="FF3300"/>
        </a:accent1>
        <a:accent2>
          <a:srgbClr val="CC6600"/>
        </a:accent2>
        <a:accent3>
          <a:srgbClr val="B3AAAA"/>
        </a:accent3>
        <a:accent4>
          <a:srgbClr val="DADADA"/>
        </a:accent4>
        <a:accent5>
          <a:srgbClr val="FFADAA"/>
        </a:accent5>
        <a:accent6>
          <a:srgbClr val="B95C00"/>
        </a:accent6>
        <a:hlink>
          <a:srgbClr val="FF9900"/>
        </a:hlink>
        <a:folHlink>
          <a:srgbClr val="993300"/>
        </a:folHlink>
      </a:clrScheme>
      <a:clrMap bg1="dk2" tx1="lt1" bg2="dk1" tx2="lt2" accent1="accent1" accent2="accent2" accent3="accent3" accent4="accent4" accent5="accent5" accent6="accent6" hlink="hlink" folHlink="folHlink"/>
    </a:extraClrScheme>
    <a:extraClrScheme>
      <a:clrScheme name="Studio 8">
        <a:dk1>
          <a:srgbClr val="666699"/>
        </a:dk1>
        <a:lt1>
          <a:srgbClr val="FFFFFF"/>
        </a:lt1>
        <a:dk2>
          <a:srgbClr val="4C004C"/>
        </a:dk2>
        <a:lt2>
          <a:srgbClr val="FFFFFF"/>
        </a:lt2>
        <a:accent1>
          <a:srgbClr val="0099CC"/>
        </a:accent1>
        <a:accent2>
          <a:srgbClr val="993366"/>
        </a:accent2>
        <a:accent3>
          <a:srgbClr val="B2AAB2"/>
        </a:accent3>
        <a:accent4>
          <a:srgbClr val="DADADA"/>
        </a:accent4>
        <a:accent5>
          <a:srgbClr val="AACAE2"/>
        </a:accent5>
        <a:accent6>
          <a:srgbClr val="8A2D5C"/>
        </a:accent6>
        <a:hlink>
          <a:srgbClr val="99CC00"/>
        </a:hlink>
        <a:folHlink>
          <a:srgbClr val="006699"/>
        </a:folHlink>
      </a:clrScheme>
      <a:clrMap bg1="dk2" tx1="lt1" bg2="dk1" tx2="lt2" accent1="accent1" accent2="accent2" accent3="accent3" accent4="accent4" accent5="accent5" accent6="accent6" hlink="hlink" folHlink="folHlink"/>
    </a:extraClrScheme>
    <a:extraClrScheme>
      <a:clrScheme name="Studio 9">
        <a:dk1>
          <a:srgbClr val="565682"/>
        </a:dk1>
        <a:lt1>
          <a:srgbClr val="FFFFFF"/>
        </a:lt1>
        <a:dk2>
          <a:srgbClr val="1E1551"/>
        </a:dk2>
        <a:lt2>
          <a:srgbClr val="CCFFFF"/>
        </a:lt2>
        <a:accent1>
          <a:srgbClr val="33CCCC"/>
        </a:accent1>
        <a:accent2>
          <a:srgbClr val="009999"/>
        </a:accent2>
        <a:accent3>
          <a:srgbClr val="ABAAB3"/>
        </a:accent3>
        <a:accent4>
          <a:srgbClr val="DADADA"/>
        </a:accent4>
        <a:accent5>
          <a:srgbClr val="ADE2E2"/>
        </a:accent5>
        <a:accent6>
          <a:srgbClr val="008A8A"/>
        </a:accent6>
        <a:hlink>
          <a:srgbClr val="FF9900"/>
        </a:hlink>
        <a:folHlink>
          <a:srgbClr val="005986"/>
        </a:folHlink>
      </a:clrScheme>
      <a:clrMap bg1="dk2" tx1="lt1" bg2="dk1" tx2="lt2" accent1="accent1" accent2="accent2" accent3="accent3" accent4="accent4" accent5="accent5" accent6="accent6" hlink="hlink" folHlink="folHlink"/>
    </a:extraClrScheme>
    <a:extraClrScheme>
      <a:clrScheme name="Studio 10">
        <a:dk1>
          <a:srgbClr val="CCCC99"/>
        </a:dk1>
        <a:lt1>
          <a:srgbClr val="FFFFFF"/>
        </a:lt1>
        <a:dk2>
          <a:srgbClr val="2E5D5C"/>
        </a:dk2>
        <a:lt2>
          <a:srgbClr val="FFFFFF"/>
        </a:lt2>
        <a:accent1>
          <a:srgbClr val="0099CC"/>
        </a:accent1>
        <a:accent2>
          <a:srgbClr val="D6E0E0"/>
        </a:accent2>
        <a:accent3>
          <a:srgbClr val="ADB6B5"/>
        </a:accent3>
        <a:accent4>
          <a:srgbClr val="DADADA"/>
        </a:accent4>
        <a:accent5>
          <a:srgbClr val="AACAE2"/>
        </a:accent5>
        <a:accent6>
          <a:srgbClr val="C2CBCB"/>
        </a:accent6>
        <a:hlink>
          <a:srgbClr val="CCCC99"/>
        </a:hlink>
        <a:folHlink>
          <a:srgbClr val="428A8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Studio</Template>
  <TotalTime>41299</TotalTime>
  <Words>2035</Words>
  <Application>Microsoft Office PowerPoint</Application>
  <PresentationFormat>画面に合わせる (4:3)</PresentationFormat>
  <Paragraphs>415</Paragraphs>
  <Slides>21</Slides>
  <Notes>15</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21</vt:i4>
      </vt:variant>
    </vt:vector>
  </HeadingPairs>
  <TitlesOfParts>
    <vt:vector size="23" baseType="lpstr">
      <vt:lpstr>Studio</vt:lpstr>
      <vt:lpstr>Equation</vt:lpstr>
      <vt:lpstr>9 mA study at FLASH on Sep., 2012</vt:lpstr>
      <vt:lpstr>R&amp;D results (upto Feb. 2012)</vt:lpstr>
      <vt:lpstr>9 mA study at FLASH on Sep., 2012</vt:lpstr>
      <vt:lpstr>Study items for ILC</vt:lpstr>
      <vt:lpstr>9 mA study at FLASH on Sep., 2012</vt:lpstr>
      <vt:lpstr>Intended studies program</vt:lpstr>
      <vt:lpstr>Actual studies</vt:lpstr>
      <vt:lpstr>FLASH layout</vt:lpstr>
      <vt:lpstr>9 mA study at FLASH on Sep., 2012</vt:lpstr>
      <vt:lpstr>Cavity gradient tilts from beam loading</vt:lpstr>
      <vt:lpstr>PowerPoint プレゼンテーション</vt:lpstr>
      <vt:lpstr>9 mA study at FLASH on Sep., 2012</vt:lpstr>
      <vt:lpstr>Measured input-output characteristics of klystron</vt:lpstr>
      <vt:lpstr>Linearization tool concept and implementation</vt:lpstr>
      <vt:lpstr>Linearization results</vt:lpstr>
      <vt:lpstr>9 mA study at FLASH on Sep., 2012</vt:lpstr>
      <vt:lpstr>PowerPoint プレゼンテーション</vt:lpstr>
      <vt:lpstr>PowerPoint プレゼンテーション</vt:lpstr>
      <vt:lpstr>PowerPoint プレゼンテーション</vt:lpstr>
      <vt:lpstr>PowerPoint プレゼンテーション</vt:lpstr>
      <vt:lpstr>Summary and future plan</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michizono</dc:creator>
  <cp:lastModifiedBy>michizono</cp:lastModifiedBy>
  <cp:revision>640</cp:revision>
  <dcterms:created xsi:type="dcterms:W3CDTF">2004-06-28T14:38:59Z</dcterms:created>
  <dcterms:modified xsi:type="dcterms:W3CDTF">2012-10-23T15:08:14Z</dcterms:modified>
</cp:coreProperties>
</file>