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27"/>
  </p:notesMasterIdLst>
  <p:handoutMasterIdLst>
    <p:handoutMasterId r:id="rId28"/>
  </p:handoutMasterIdLst>
  <p:sldIdLst>
    <p:sldId id="448" r:id="rId2"/>
    <p:sldId id="481" r:id="rId3"/>
    <p:sldId id="542" r:id="rId4"/>
    <p:sldId id="543" r:id="rId5"/>
    <p:sldId id="548" r:id="rId6"/>
    <p:sldId id="541" r:id="rId7"/>
    <p:sldId id="540" r:id="rId8"/>
    <p:sldId id="534" r:id="rId9"/>
    <p:sldId id="570" r:id="rId10"/>
    <p:sldId id="545" r:id="rId11"/>
    <p:sldId id="568" r:id="rId12"/>
    <p:sldId id="574" r:id="rId13"/>
    <p:sldId id="571" r:id="rId14"/>
    <p:sldId id="551" r:id="rId15"/>
    <p:sldId id="572" r:id="rId16"/>
    <p:sldId id="573" r:id="rId17"/>
    <p:sldId id="563" r:id="rId18"/>
    <p:sldId id="564" r:id="rId19"/>
    <p:sldId id="558" r:id="rId20"/>
    <p:sldId id="575" r:id="rId21"/>
    <p:sldId id="566" r:id="rId22"/>
    <p:sldId id="561" r:id="rId23"/>
    <p:sldId id="569" r:id="rId24"/>
    <p:sldId id="550" r:id="rId25"/>
    <p:sldId id="491" r:id="rId26"/>
  </p:sldIdLst>
  <p:sldSz cx="9144000" cy="6858000" type="screen4x3"/>
  <p:notesSz cx="6807200" cy="9939338"/>
  <p:defaultTextStyle>
    <a:defPPr>
      <a:defRPr lang="ja-JP"/>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39966"/>
    <a:srgbClr val="00CC66"/>
    <a:srgbClr val="0000FF"/>
    <a:srgbClr val="FF9900"/>
    <a:srgbClr val="FFFF00"/>
    <a:srgbClr val="FFFF99"/>
    <a:srgbClr val="DDF7EA"/>
    <a:srgbClr val="CC3300"/>
    <a:srgbClr val="FF3300"/>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29" autoAdjust="0"/>
    <p:restoredTop sz="80244" autoAdjust="0"/>
  </p:normalViewPr>
  <p:slideViewPr>
    <p:cSldViewPr snapToGrid="0" showGuides="1">
      <p:cViewPr varScale="1">
        <p:scale>
          <a:sx n="105" d="100"/>
          <a:sy n="105" d="100"/>
        </p:scale>
        <p:origin x="-228" y="-90"/>
      </p:cViewPr>
      <p:guideLst>
        <p:guide orient="horz" pos="2400"/>
        <p:guide pos="152"/>
      </p:guideLst>
    </p:cSldViewPr>
  </p:slideViewPr>
  <p:outlineViewPr>
    <p:cViewPr>
      <p:scale>
        <a:sx n="100" d="100"/>
        <a:sy n="100"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366"/>
    </p:cViewPr>
  </p:sorterViewPr>
  <p:notesViewPr>
    <p:cSldViewPr snapToGrid="0" showGuides="1">
      <p:cViewPr>
        <p:scale>
          <a:sx n="100" d="100"/>
          <a:sy n="100" d="100"/>
        </p:scale>
        <p:origin x="-804" y="2886"/>
      </p:cViewPr>
      <p:guideLst>
        <p:guide orient="horz" pos="3130"/>
        <p:guide pos="2143"/>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47988" cy="498475"/>
          </a:xfrm>
          <a:prstGeom prst="rect">
            <a:avLst/>
          </a:prstGeom>
          <a:noFill/>
          <a:ln w="9525">
            <a:noFill/>
            <a:miter lim="800000"/>
            <a:headEnd/>
            <a:tailEnd/>
          </a:ln>
          <a:effectLst/>
        </p:spPr>
        <p:txBody>
          <a:bodyPr vert="horz" wrap="square" lIns="91434" tIns="45717" rIns="91434" bIns="45717" numCol="1" anchor="t" anchorCtr="0" compatLnSpc="1">
            <a:prstTxWarp prst="textNoShape">
              <a:avLst/>
            </a:prstTxWarp>
          </a:bodyPr>
          <a:lstStyle>
            <a:lvl1pPr>
              <a:defRPr sz="1200"/>
            </a:lvl1pPr>
          </a:lstStyle>
          <a:p>
            <a:endParaRPr lang="en-US" altLang="ja-JP"/>
          </a:p>
        </p:txBody>
      </p:sp>
      <p:sp>
        <p:nvSpPr>
          <p:cNvPr id="33795" name="Rectangle 3"/>
          <p:cNvSpPr>
            <a:spLocks noGrp="1" noChangeArrowheads="1"/>
          </p:cNvSpPr>
          <p:nvPr>
            <p:ph type="dt" sz="quarter" idx="1"/>
          </p:nvPr>
        </p:nvSpPr>
        <p:spPr bwMode="auto">
          <a:xfrm>
            <a:off x="3859213" y="0"/>
            <a:ext cx="2947987" cy="498475"/>
          </a:xfrm>
          <a:prstGeom prst="rect">
            <a:avLst/>
          </a:prstGeom>
          <a:noFill/>
          <a:ln w="9525">
            <a:noFill/>
            <a:miter lim="800000"/>
            <a:headEnd/>
            <a:tailEnd/>
          </a:ln>
          <a:effectLst/>
        </p:spPr>
        <p:txBody>
          <a:bodyPr vert="horz" wrap="square" lIns="91434" tIns="45717" rIns="91434" bIns="45717" numCol="1" anchor="t" anchorCtr="0" compatLnSpc="1">
            <a:prstTxWarp prst="textNoShape">
              <a:avLst/>
            </a:prstTxWarp>
          </a:bodyPr>
          <a:lstStyle>
            <a:lvl1pPr algn="r">
              <a:defRPr sz="1200"/>
            </a:lvl1pPr>
          </a:lstStyle>
          <a:p>
            <a:endParaRPr lang="en-US" altLang="ja-JP"/>
          </a:p>
        </p:txBody>
      </p:sp>
      <p:sp>
        <p:nvSpPr>
          <p:cNvPr id="33796" name="Rectangle 4"/>
          <p:cNvSpPr>
            <a:spLocks noGrp="1" noChangeArrowheads="1"/>
          </p:cNvSpPr>
          <p:nvPr>
            <p:ph type="ftr" sz="quarter" idx="2"/>
          </p:nvPr>
        </p:nvSpPr>
        <p:spPr bwMode="auto">
          <a:xfrm>
            <a:off x="0" y="9440863"/>
            <a:ext cx="2947988" cy="498475"/>
          </a:xfrm>
          <a:prstGeom prst="rect">
            <a:avLst/>
          </a:prstGeom>
          <a:noFill/>
          <a:ln w="9525">
            <a:noFill/>
            <a:miter lim="800000"/>
            <a:headEnd/>
            <a:tailEnd/>
          </a:ln>
          <a:effectLst/>
        </p:spPr>
        <p:txBody>
          <a:bodyPr vert="horz" wrap="square" lIns="91434" tIns="45717" rIns="91434" bIns="45717" numCol="1" anchor="b" anchorCtr="0" compatLnSpc="1">
            <a:prstTxWarp prst="textNoShape">
              <a:avLst/>
            </a:prstTxWarp>
          </a:bodyPr>
          <a:lstStyle>
            <a:lvl1pPr>
              <a:defRPr sz="1200"/>
            </a:lvl1pPr>
          </a:lstStyle>
          <a:p>
            <a:endParaRPr lang="en-US" altLang="ja-JP"/>
          </a:p>
        </p:txBody>
      </p:sp>
      <p:sp>
        <p:nvSpPr>
          <p:cNvPr id="33797" name="Rectangle 5"/>
          <p:cNvSpPr>
            <a:spLocks noGrp="1" noChangeArrowheads="1"/>
          </p:cNvSpPr>
          <p:nvPr>
            <p:ph type="sldNum" sz="quarter" idx="3"/>
          </p:nvPr>
        </p:nvSpPr>
        <p:spPr bwMode="auto">
          <a:xfrm>
            <a:off x="3859213" y="9440863"/>
            <a:ext cx="2947987" cy="498475"/>
          </a:xfrm>
          <a:prstGeom prst="rect">
            <a:avLst/>
          </a:prstGeom>
          <a:noFill/>
          <a:ln w="9525">
            <a:noFill/>
            <a:miter lim="800000"/>
            <a:headEnd/>
            <a:tailEnd/>
          </a:ln>
          <a:effectLst/>
        </p:spPr>
        <p:txBody>
          <a:bodyPr vert="horz" wrap="square" lIns="91434" tIns="45717" rIns="91434" bIns="45717" numCol="1" anchor="b" anchorCtr="0" compatLnSpc="1">
            <a:prstTxWarp prst="textNoShape">
              <a:avLst/>
            </a:prstTxWarp>
          </a:bodyPr>
          <a:lstStyle>
            <a:lvl1pPr algn="r">
              <a:defRPr sz="1200"/>
            </a:lvl1pPr>
          </a:lstStyle>
          <a:p>
            <a:fld id="{3B774AAF-F5CA-47AE-A6FE-3C7E5F02A1C3}" type="slidenum">
              <a:rPr lang="en-US" altLang="ja-JP"/>
              <a:pPr/>
              <a:t>&lt;#&gt;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47988" cy="498475"/>
          </a:xfrm>
          <a:prstGeom prst="rect">
            <a:avLst/>
          </a:prstGeom>
          <a:noFill/>
          <a:ln w="9525">
            <a:noFill/>
            <a:miter lim="800000"/>
            <a:headEnd/>
            <a:tailEnd/>
          </a:ln>
          <a:effectLst/>
        </p:spPr>
        <p:txBody>
          <a:bodyPr vert="horz" wrap="square" lIns="91434" tIns="45717" rIns="91434" bIns="45717" numCol="1" anchor="t" anchorCtr="0" compatLnSpc="1">
            <a:prstTxWarp prst="textNoShape">
              <a:avLst/>
            </a:prstTxWarp>
          </a:bodyPr>
          <a:lstStyle>
            <a:lvl1pPr>
              <a:defRPr sz="1200"/>
            </a:lvl1pPr>
          </a:lstStyle>
          <a:p>
            <a:endParaRPr lang="en-US" altLang="ja-JP"/>
          </a:p>
        </p:txBody>
      </p:sp>
      <p:sp>
        <p:nvSpPr>
          <p:cNvPr id="25603" name="Rectangle 3"/>
          <p:cNvSpPr>
            <a:spLocks noGrp="1" noChangeArrowheads="1"/>
          </p:cNvSpPr>
          <p:nvPr>
            <p:ph type="dt" idx="1"/>
          </p:nvPr>
        </p:nvSpPr>
        <p:spPr bwMode="auto">
          <a:xfrm>
            <a:off x="3859213" y="0"/>
            <a:ext cx="2947987" cy="498475"/>
          </a:xfrm>
          <a:prstGeom prst="rect">
            <a:avLst/>
          </a:prstGeom>
          <a:noFill/>
          <a:ln w="9525">
            <a:noFill/>
            <a:miter lim="800000"/>
            <a:headEnd/>
            <a:tailEnd/>
          </a:ln>
          <a:effectLst/>
        </p:spPr>
        <p:txBody>
          <a:bodyPr vert="horz" wrap="square" lIns="91434" tIns="45717" rIns="91434" bIns="45717" numCol="1" anchor="t" anchorCtr="0" compatLnSpc="1">
            <a:prstTxWarp prst="textNoShape">
              <a:avLst/>
            </a:prstTxWarp>
          </a:bodyPr>
          <a:lstStyle>
            <a:lvl1pPr algn="r">
              <a:defRPr sz="1200"/>
            </a:lvl1pPr>
          </a:lstStyle>
          <a:p>
            <a:endParaRPr lang="en-US" altLang="ja-JP"/>
          </a:p>
        </p:txBody>
      </p:sp>
      <p:sp>
        <p:nvSpPr>
          <p:cNvPr id="25604"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p:spPr>
      </p:sp>
      <p:sp>
        <p:nvSpPr>
          <p:cNvPr id="25605" name="Rectangle 5"/>
          <p:cNvSpPr>
            <a:spLocks noGrp="1" noChangeArrowheads="1"/>
          </p:cNvSpPr>
          <p:nvPr>
            <p:ph type="body" sz="quarter" idx="3"/>
          </p:nvPr>
        </p:nvSpPr>
        <p:spPr bwMode="auto">
          <a:xfrm>
            <a:off x="908050" y="4722813"/>
            <a:ext cx="4991100" cy="4471987"/>
          </a:xfrm>
          <a:prstGeom prst="rect">
            <a:avLst/>
          </a:prstGeom>
          <a:noFill/>
          <a:ln w="9525">
            <a:noFill/>
            <a:miter lim="800000"/>
            <a:headEnd/>
            <a:tailEnd/>
          </a:ln>
          <a:effectLst/>
        </p:spPr>
        <p:txBody>
          <a:bodyPr vert="horz" wrap="square" lIns="91434" tIns="45717" rIns="91434" bIns="45717"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5606" name="Rectangle 6"/>
          <p:cNvSpPr>
            <a:spLocks noGrp="1" noChangeArrowheads="1"/>
          </p:cNvSpPr>
          <p:nvPr>
            <p:ph type="ftr" sz="quarter" idx="4"/>
          </p:nvPr>
        </p:nvSpPr>
        <p:spPr bwMode="auto">
          <a:xfrm>
            <a:off x="0" y="9440863"/>
            <a:ext cx="2947988" cy="498475"/>
          </a:xfrm>
          <a:prstGeom prst="rect">
            <a:avLst/>
          </a:prstGeom>
          <a:noFill/>
          <a:ln w="9525">
            <a:noFill/>
            <a:miter lim="800000"/>
            <a:headEnd/>
            <a:tailEnd/>
          </a:ln>
          <a:effectLst/>
        </p:spPr>
        <p:txBody>
          <a:bodyPr vert="horz" wrap="square" lIns="91434" tIns="45717" rIns="91434" bIns="45717" numCol="1" anchor="b" anchorCtr="0" compatLnSpc="1">
            <a:prstTxWarp prst="textNoShape">
              <a:avLst/>
            </a:prstTxWarp>
          </a:bodyPr>
          <a:lstStyle>
            <a:lvl1pPr>
              <a:defRPr sz="1200"/>
            </a:lvl1pPr>
          </a:lstStyle>
          <a:p>
            <a:endParaRPr lang="en-US" altLang="ja-JP"/>
          </a:p>
        </p:txBody>
      </p:sp>
      <p:sp>
        <p:nvSpPr>
          <p:cNvPr id="25607" name="Rectangle 7"/>
          <p:cNvSpPr>
            <a:spLocks noGrp="1" noChangeArrowheads="1"/>
          </p:cNvSpPr>
          <p:nvPr>
            <p:ph type="sldNum" sz="quarter" idx="5"/>
          </p:nvPr>
        </p:nvSpPr>
        <p:spPr bwMode="auto">
          <a:xfrm>
            <a:off x="3859213" y="9440863"/>
            <a:ext cx="2947987" cy="498475"/>
          </a:xfrm>
          <a:prstGeom prst="rect">
            <a:avLst/>
          </a:prstGeom>
          <a:noFill/>
          <a:ln w="9525">
            <a:noFill/>
            <a:miter lim="800000"/>
            <a:headEnd/>
            <a:tailEnd/>
          </a:ln>
          <a:effectLst/>
        </p:spPr>
        <p:txBody>
          <a:bodyPr vert="horz" wrap="square" lIns="91434" tIns="45717" rIns="91434" bIns="45717" numCol="1" anchor="b" anchorCtr="0" compatLnSpc="1">
            <a:prstTxWarp prst="textNoShape">
              <a:avLst/>
            </a:prstTxWarp>
          </a:bodyPr>
          <a:lstStyle>
            <a:lvl1pPr algn="r">
              <a:defRPr sz="1200"/>
            </a:lvl1pPr>
          </a:lstStyle>
          <a:p>
            <a:fld id="{E5775DB9-2E0E-4260-855C-5269C34E4005}" type="slidenum">
              <a:rPr lang="en-US" altLang="ja-JP"/>
              <a:pPr/>
              <a:t>&lt;#&gt;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0</a:t>
            </a:fld>
            <a:endParaRPr lang="en-US"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クレーンが必須の作業</a:t>
            </a:r>
            <a:endParaRPr kumimoji="1" lang="en-US" altLang="ja-JP" dirty="0" smtClean="0"/>
          </a:p>
          <a:p>
            <a:r>
              <a:rPr kumimoji="1" lang="ja-JP" altLang="en-US" dirty="0" smtClean="0"/>
              <a:t>　門型組立架台が必要な作業</a:t>
            </a:r>
            <a:endParaRPr kumimoji="1" lang="en-US" altLang="ja-JP" dirty="0" smtClean="0"/>
          </a:p>
          <a:p>
            <a:r>
              <a:rPr kumimoji="1" lang="ja-JP" altLang="en-US" dirty="0" smtClean="0"/>
              <a:t>　加速空洞ストリング化～断熱真空容器に納めるまで</a:t>
            </a:r>
            <a:endParaRPr kumimoji="1" lang="en-US" altLang="ja-JP" dirty="0" smtClean="0"/>
          </a:p>
          <a:p>
            <a:r>
              <a:rPr kumimoji="1" lang="ja-JP" altLang="en-US" dirty="0" smtClean="0"/>
              <a:t>クレーンが不要な作業</a:t>
            </a:r>
            <a:endParaRPr kumimoji="1" lang="en-US" altLang="ja-JP" dirty="0" smtClean="0"/>
          </a:p>
          <a:p>
            <a:r>
              <a:rPr kumimoji="1" lang="ja-JP" altLang="en-US" dirty="0" smtClean="0"/>
              <a:t>　超伝導加速空洞（単体）および空洞関係部品</a:t>
            </a:r>
            <a:endParaRPr kumimoji="1" lang="en-US" altLang="ja-JP" dirty="0" smtClean="0"/>
          </a:p>
          <a:p>
            <a:r>
              <a:rPr kumimoji="1" lang="ja-JP" altLang="en-US" dirty="0" smtClean="0"/>
              <a:t>　断熱真空容器を納めた後の状態（パレット移動等）</a:t>
            </a:r>
            <a:endParaRPr kumimoji="1" lang="en-US" altLang="ja-JP" dirty="0" smtClean="0"/>
          </a:p>
          <a:p>
            <a:r>
              <a:rPr kumimoji="1" lang="ja-JP" altLang="en-US" dirty="0" smtClean="0"/>
              <a:t>　断熱真空容器に納めた後～クライオモジュール最終試験</a:t>
            </a:r>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11</a:t>
            </a:fld>
            <a:endParaRPr lang="en-US"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クレーンが必須の作業</a:t>
            </a:r>
            <a:endParaRPr kumimoji="1" lang="en-US" altLang="ja-JP" dirty="0" smtClean="0"/>
          </a:p>
          <a:p>
            <a:r>
              <a:rPr kumimoji="1" lang="ja-JP" altLang="en-US" dirty="0" smtClean="0"/>
              <a:t>　門型組立架台が必要な作業</a:t>
            </a:r>
            <a:endParaRPr kumimoji="1" lang="en-US" altLang="ja-JP" dirty="0" smtClean="0"/>
          </a:p>
          <a:p>
            <a:r>
              <a:rPr kumimoji="1" lang="ja-JP" altLang="en-US" dirty="0" smtClean="0"/>
              <a:t>　加速空洞ストリング化～断熱真空容器に納めるまで</a:t>
            </a:r>
            <a:endParaRPr kumimoji="1" lang="en-US" altLang="ja-JP" dirty="0" smtClean="0"/>
          </a:p>
          <a:p>
            <a:r>
              <a:rPr kumimoji="1" lang="ja-JP" altLang="en-US" dirty="0" smtClean="0"/>
              <a:t>クレーンが不要な作業</a:t>
            </a:r>
            <a:endParaRPr kumimoji="1" lang="en-US" altLang="ja-JP" dirty="0" smtClean="0"/>
          </a:p>
          <a:p>
            <a:r>
              <a:rPr kumimoji="1" lang="ja-JP" altLang="en-US" dirty="0" smtClean="0"/>
              <a:t>　超伝導加速空洞（単体）および空洞関係部品</a:t>
            </a:r>
            <a:endParaRPr kumimoji="1" lang="en-US" altLang="ja-JP" dirty="0" smtClean="0"/>
          </a:p>
          <a:p>
            <a:r>
              <a:rPr kumimoji="1" lang="ja-JP" altLang="en-US" dirty="0" smtClean="0"/>
              <a:t>　断熱真空容器を納めた後の状態（パレット移動等）</a:t>
            </a:r>
            <a:endParaRPr kumimoji="1" lang="en-US" altLang="ja-JP" dirty="0" smtClean="0"/>
          </a:p>
          <a:p>
            <a:r>
              <a:rPr kumimoji="1" lang="ja-JP" altLang="en-US" dirty="0" smtClean="0"/>
              <a:t>　断熱真空容器に納めた後～クライオモジュール最終試験</a:t>
            </a:r>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12</a:t>
            </a:fld>
            <a:endParaRPr lang="en-US" alt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クレーンが必須の作業</a:t>
            </a:r>
            <a:endParaRPr kumimoji="1" lang="en-US" altLang="ja-JP" dirty="0" smtClean="0"/>
          </a:p>
          <a:p>
            <a:r>
              <a:rPr kumimoji="1" lang="ja-JP" altLang="en-US" dirty="0" smtClean="0"/>
              <a:t>　門型組立架台が必要な作業</a:t>
            </a:r>
            <a:endParaRPr kumimoji="1" lang="en-US" altLang="ja-JP" dirty="0" smtClean="0"/>
          </a:p>
          <a:p>
            <a:r>
              <a:rPr kumimoji="1" lang="ja-JP" altLang="en-US" dirty="0" smtClean="0"/>
              <a:t>　加速空洞ストリング化～断熱真空容器に納めるまで</a:t>
            </a:r>
            <a:endParaRPr kumimoji="1" lang="en-US" altLang="ja-JP" dirty="0" smtClean="0"/>
          </a:p>
          <a:p>
            <a:r>
              <a:rPr kumimoji="1" lang="ja-JP" altLang="en-US" dirty="0" smtClean="0"/>
              <a:t>クレーンが不要な作業</a:t>
            </a:r>
            <a:endParaRPr kumimoji="1" lang="en-US" altLang="ja-JP" dirty="0" smtClean="0"/>
          </a:p>
          <a:p>
            <a:r>
              <a:rPr kumimoji="1" lang="ja-JP" altLang="en-US" dirty="0" smtClean="0"/>
              <a:t>　超伝導加速空洞（単体）および空洞関係部品</a:t>
            </a:r>
            <a:endParaRPr kumimoji="1" lang="en-US" altLang="ja-JP" dirty="0" smtClean="0"/>
          </a:p>
          <a:p>
            <a:r>
              <a:rPr kumimoji="1" lang="ja-JP" altLang="en-US" dirty="0" smtClean="0"/>
              <a:t>　断熱真空容器を納めた後の状態（パレット移動等）</a:t>
            </a:r>
            <a:endParaRPr kumimoji="1" lang="en-US" altLang="ja-JP" dirty="0" smtClean="0"/>
          </a:p>
          <a:p>
            <a:r>
              <a:rPr kumimoji="1" lang="ja-JP" altLang="en-US" dirty="0" smtClean="0"/>
              <a:t>　断熱真空容器に納めた後～クライオモジュール最終試験</a:t>
            </a:r>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13</a:t>
            </a:fld>
            <a:endParaRPr lang="en-US" alt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習熟して生産が安定したときのタクトタイムを</a:t>
            </a:r>
            <a:r>
              <a:rPr kumimoji="1" lang="en-US" altLang="ja-JP" dirty="0" smtClean="0"/>
              <a:t>5</a:t>
            </a:r>
            <a:r>
              <a:rPr kumimoji="1" lang="ja-JP" altLang="en-US" dirty="0" smtClean="0"/>
              <a:t>日</a:t>
            </a:r>
            <a:r>
              <a:rPr kumimoji="1" lang="en-US" altLang="ja-JP" dirty="0" smtClean="0"/>
              <a:t>/</a:t>
            </a:r>
            <a:r>
              <a:rPr kumimoji="1" lang="ja-JP" altLang="en-US" dirty="0" smtClean="0"/>
              <a:t>台とし、それにいたるまでの、初期の確認と教育を兼ねた生産から生産が安定したときまでの人員と時間の推移を直接仮定して、積算した。通常、量産のときに現れる習熟効果がこの積算には入っていることになる。あえて習熟モデルでいう習熟率として表すとすると、○○</a:t>
            </a:r>
            <a:r>
              <a:rPr kumimoji="1" lang="en-US" altLang="ja-JP" dirty="0" smtClean="0"/>
              <a:t>%</a:t>
            </a:r>
            <a:r>
              <a:rPr kumimoji="1" lang="ja-JP" altLang="en-US" dirty="0" smtClean="0"/>
              <a:t>程度に相当する。</a:t>
            </a:r>
            <a:endParaRPr kumimoji="1" lang="en-US" altLang="ja-JP" dirty="0" smtClean="0"/>
          </a:p>
          <a:p>
            <a:endParaRPr kumimoji="1" lang="en-US" altLang="ja-JP"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kumimoji="1" lang="ja-JP" altLang="en-US" dirty="0" smtClean="0"/>
              <a:t>（年ごとの人員増加の表を</a:t>
            </a:r>
            <a:r>
              <a:rPr lang="ja-JP" altLang="en-US" dirty="0" smtClean="0"/>
              <a:t>追加し、習熟率を考慮した人員配置の後に生産が安定した状態での工程であることを</a:t>
            </a:r>
            <a:r>
              <a:rPr kumimoji="1" lang="ja-JP" altLang="en-US" dirty="0" smtClean="0"/>
              <a:t>説明する）</a:t>
            </a:r>
          </a:p>
          <a:p>
            <a:endParaRPr kumimoji="1" lang="en-US" altLang="ja-JP" dirty="0" smtClean="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14</a:t>
            </a:fld>
            <a:endParaRPr lang="en-US"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習熟して生産が安定したときのタクトタイムを</a:t>
            </a:r>
            <a:r>
              <a:rPr kumimoji="1" lang="en-US" altLang="ja-JP" dirty="0" smtClean="0"/>
              <a:t>5</a:t>
            </a:r>
            <a:r>
              <a:rPr kumimoji="1" lang="ja-JP" altLang="en-US" dirty="0" smtClean="0"/>
              <a:t>日</a:t>
            </a:r>
            <a:r>
              <a:rPr kumimoji="1" lang="en-US" altLang="ja-JP" dirty="0" smtClean="0"/>
              <a:t>/</a:t>
            </a:r>
            <a:r>
              <a:rPr kumimoji="1" lang="ja-JP" altLang="en-US" dirty="0" smtClean="0"/>
              <a:t>台とし、それにいたるまでの、初期の確認と教育を兼ねた生産から生産が安定したときまでの人員と時間の推移を直接仮定して、積算した。通常、量産のときに現れる習熟効果がこの積算には入っていることになる。あえて習熟モデルでいう習熟率として表すとすると、○○</a:t>
            </a:r>
            <a:r>
              <a:rPr kumimoji="1" lang="en-US" altLang="ja-JP" dirty="0" smtClean="0"/>
              <a:t>%</a:t>
            </a:r>
            <a:r>
              <a:rPr kumimoji="1" lang="ja-JP" altLang="en-US" dirty="0" smtClean="0"/>
              <a:t>程度に相当する。</a:t>
            </a:r>
            <a:endParaRPr kumimoji="1" lang="en-US" altLang="ja-JP" dirty="0" smtClean="0"/>
          </a:p>
          <a:p>
            <a:endParaRPr kumimoji="1" lang="en-US" altLang="ja-JP"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kumimoji="1" lang="ja-JP" altLang="en-US" dirty="0" smtClean="0"/>
              <a:t>（年ごとの人員増加の表を</a:t>
            </a:r>
            <a:r>
              <a:rPr lang="ja-JP" altLang="en-US" dirty="0" smtClean="0"/>
              <a:t>追加し、習熟率を考慮した人員配置の後に生産が安定した状態での工程であることを</a:t>
            </a:r>
            <a:r>
              <a:rPr kumimoji="1" lang="ja-JP" altLang="en-US" dirty="0" smtClean="0"/>
              <a:t>説明する）</a:t>
            </a:r>
          </a:p>
          <a:p>
            <a:endParaRPr kumimoji="1" lang="en-US" altLang="ja-JP" dirty="0" smtClean="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15</a:t>
            </a:fld>
            <a:endParaRPr lang="en-US"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夜勤</a:t>
            </a:r>
            <a:r>
              <a:rPr kumimoji="1" lang="ja-JP" altLang="en-US" dirty="0" smtClean="0"/>
              <a:t>をするのは限られたエリアのみ</a:t>
            </a:r>
            <a:endParaRPr kumimoji="1" lang="en-US" altLang="ja-JP" dirty="0" smtClean="0"/>
          </a:p>
          <a:p>
            <a:r>
              <a:rPr kumimoji="1" lang="ja-JP" altLang="en-US" dirty="0" smtClean="0"/>
              <a:t>他のエリアではクレーンを使って大物の移動と配置を一晩中、やっている</a:t>
            </a:r>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16</a:t>
            </a:fld>
            <a:endParaRPr lang="en-US" alt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高圧ガス立合と真空容器リーク試験を</a:t>
            </a:r>
            <a:r>
              <a:rPr kumimoji="1" lang="en-US" altLang="ja-JP" dirty="0" smtClean="0"/>
              <a:t>3</a:t>
            </a:r>
            <a:r>
              <a:rPr kumimoji="1" lang="ja-JP" altLang="en-US" dirty="0" smtClean="0"/>
              <a:t>日おきに行う必要があり、これらがボトルネックになる可能性がある</a:t>
            </a:r>
            <a:endParaRPr kumimoji="1" lang="en-US" altLang="ja-JP" dirty="0" smtClean="0"/>
          </a:p>
          <a:p>
            <a:r>
              <a:rPr kumimoji="1" lang="en-US" altLang="ja-JP" dirty="0" smtClean="0"/>
              <a:t>20</a:t>
            </a:r>
            <a:r>
              <a:rPr kumimoji="1" lang="en-US" altLang="ja-JP" dirty="0" smtClean="0"/>
              <a:t>%</a:t>
            </a:r>
            <a:r>
              <a:rPr kumimoji="1" lang="ja-JP" altLang="en-US" dirty="0" smtClean="0"/>
              <a:t>生産は可能ではある、ただし運搬と配膳のための人員が余分に</a:t>
            </a:r>
            <a:r>
              <a:rPr kumimoji="1" lang="ja-JP" altLang="en-US" dirty="0" smtClean="0"/>
              <a:t>要</a:t>
            </a:r>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17</a:t>
            </a:fld>
            <a:endParaRPr lang="en-US" altLang="ja-JP"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モノの流れを優先した、非常に合理的なライン</a:t>
            </a:r>
            <a:endParaRPr kumimoji="1" lang="en-US" altLang="ja-JP" dirty="0" smtClean="0"/>
          </a:p>
          <a:p>
            <a:r>
              <a:rPr kumimoji="1" lang="ja-JP" altLang="en-US" dirty="0" smtClean="0"/>
              <a:t>作業中の頭上をクレーンで吊ったモノが通らないように中を空けている</a:t>
            </a:r>
            <a:endParaRPr kumimoji="1" lang="en-US" altLang="ja-JP" dirty="0" smtClean="0"/>
          </a:p>
          <a:p>
            <a:r>
              <a:rPr kumimoji="1" lang="ja-JP" altLang="en-US" dirty="0" smtClean="0"/>
              <a:t>製品の不良などが起こった際に、製品が滞留して流れを妨げないように、各作業エリアに必ず予備のスペースをとっている</a:t>
            </a:r>
            <a:endParaRPr kumimoji="1" lang="en-US" altLang="ja-JP"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18</a:t>
            </a:fld>
            <a:endParaRPr lang="en-US" altLang="ja-JP"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モノの流れを優先した、非常に合理的なライン</a:t>
            </a:r>
            <a:endParaRPr kumimoji="1" lang="en-US" altLang="ja-JP" dirty="0" smtClean="0"/>
          </a:p>
          <a:p>
            <a:r>
              <a:rPr kumimoji="1" lang="ja-JP" altLang="en-US" dirty="0" smtClean="0"/>
              <a:t>作業中の頭上をクレーンで吊ったモノが通らないように中を空けている</a:t>
            </a:r>
            <a:endParaRPr kumimoji="1" lang="en-US" altLang="ja-JP" dirty="0" smtClean="0"/>
          </a:p>
          <a:p>
            <a:r>
              <a:rPr kumimoji="1" lang="ja-JP" altLang="en-US" dirty="0" smtClean="0"/>
              <a:t>製品の不良などが起こった際に、製品が滞留して流れを妨げないように、各作業エリアに必ず予備のスペースをとっている</a:t>
            </a:r>
            <a:endParaRPr kumimoji="1" lang="en-US" altLang="ja-JP"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19</a:t>
            </a:fld>
            <a:endParaRPr lang="en-US" altLang="ja-JP"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昼のみでタクトタイム</a:t>
            </a:r>
            <a:r>
              <a:rPr kumimoji="1" lang="en-US" altLang="ja-JP" dirty="0" smtClean="0"/>
              <a:t>3</a:t>
            </a:r>
            <a:r>
              <a:rPr kumimoji="1" lang="ja-JP" altLang="en-US" dirty="0" smtClean="0"/>
              <a:t>日</a:t>
            </a:r>
            <a:r>
              <a:rPr kumimoji="1" lang="en-US" altLang="ja-JP" dirty="0" smtClean="0"/>
              <a:t>/</a:t>
            </a:r>
            <a:r>
              <a:rPr kumimoji="1" lang="ja-JP" altLang="en-US" dirty="0" smtClean="0"/>
              <a:t>台　を可能にしている</a:t>
            </a:r>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20</a:t>
            </a:fld>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3</a:t>
            </a:fld>
            <a:endParaRPr lang="en-US" altLang="ja-JP"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各ステーションでは</a:t>
            </a:r>
            <a:r>
              <a:rPr kumimoji="1" lang="en-US" altLang="ja-JP" dirty="0" smtClean="0"/>
              <a:t>3</a:t>
            </a:r>
            <a:r>
              <a:rPr kumimoji="1" lang="ja-JP" altLang="en-US" dirty="0" smtClean="0"/>
              <a:t>日間の作業を覚えればよい</a:t>
            </a:r>
            <a:endParaRPr kumimoji="1" lang="en-US" altLang="ja-JP" dirty="0" smtClean="0"/>
          </a:p>
          <a:p>
            <a:r>
              <a:rPr kumimoji="1" lang="ja-JP" altLang="en-US" dirty="0" smtClean="0"/>
              <a:t>習熟も早い</a:t>
            </a:r>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21</a:t>
            </a:fld>
            <a:endParaRPr lang="en-US" altLang="ja-JP"/>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22</a:t>
            </a:fld>
            <a:endParaRPr lang="en-US" altLang="ja-JP"/>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en-US" altLang="ja-JP" sz="1200" dirty="0" smtClean="0"/>
              <a:t>1.</a:t>
            </a:r>
            <a:r>
              <a:rPr lang="en-US" altLang="ja-JP" sz="1200" baseline="0" dirty="0" smtClean="0"/>
              <a:t> </a:t>
            </a:r>
            <a:r>
              <a:rPr lang="en-US" altLang="ja-JP" sz="1200" dirty="0" smtClean="0"/>
              <a:t>We studied the </a:t>
            </a:r>
            <a:r>
              <a:rPr lang="en-US" altLang="ja-JP" sz="1200" dirty="0" err="1" smtClean="0"/>
              <a:t>cryomodule</a:t>
            </a:r>
            <a:r>
              <a:rPr lang="en-US" altLang="ja-JP" sz="1200" dirty="0" smtClean="0"/>
              <a:t> mass production model in 2 cases of production quantities (12.5% &amp; 20%)</a:t>
            </a:r>
          </a:p>
          <a:p>
            <a:pPr>
              <a:buNone/>
            </a:pPr>
            <a:r>
              <a:rPr lang="en-US" altLang="ja-JP" sz="1200" dirty="0" smtClean="0"/>
              <a:t>(Assuming an assembly hall in KEK / New assembly  building)</a:t>
            </a:r>
          </a:p>
          <a:p>
            <a:r>
              <a:rPr lang="en-US" altLang="ja-JP" sz="1200" dirty="0" smtClean="0"/>
              <a:t>2. We can get 12.5% quantities production utilizing  (an assembly hall in KEK)</a:t>
            </a:r>
          </a:p>
          <a:p>
            <a:r>
              <a:rPr lang="en-US" altLang="ja-JP" sz="1200" dirty="0" smtClean="0"/>
              <a:t>3. By Night</a:t>
            </a:r>
            <a:r>
              <a:rPr lang="ja-JP" altLang="en-US" sz="1200" baseline="0" dirty="0" smtClean="0"/>
              <a:t> </a:t>
            </a:r>
            <a:r>
              <a:rPr lang="en-US" altLang="ja-JP" sz="1200" baseline="0" dirty="0" smtClean="0"/>
              <a:t>and Day Shifts, </a:t>
            </a:r>
            <a:r>
              <a:rPr lang="en-US" altLang="ja-JP" sz="1200" dirty="0" smtClean="0"/>
              <a:t>we get 20% production in (an assembly hall in KEK)</a:t>
            </a:r>
          </a:p>
          <a:p>
            <a:r>
              <a:rPr lang="en-US" altLang="ja-JP" sz="1200" dirty="0" smtClean="0"/>
              <a:t>  this is rational</a:t>
            </a:r>
            <a:r>
              <a:rPr lang="en-US" altLang="ja-JP" sz="1200" baseline="0" dirty="0" smtClean="0"/>
              <a:t> plan</a:t>
            </a:r>
            <a:endParaRPr lang="en-US" altLang="ja-JP" sz="1200" dirty="0" smtClean="0"/>
          </a:p>
          <a:p>
            <a:r>
              <a:rPr lang="en-US" altLang="ja-JP" sz="1200" dirty="0" smtClean="0"/>
              <a:t>4. Also studied a new assembly building model which has line production scheme. </a:t>
            </a:r>
          </a:p>
          <a:p>
            <a:r>
              <a:rPr lang="en-US" altLang="ja-JP" sz="1200" dirty="0" smtClean="0"/>
              <a:t>     we get 20% production without By Night</a:t>
            </a:r>
            <a:r>
              <a:rPr lang="ja-JP" altLang="en-US" sz="1200" baseline="0" dirty="0" smtClean="0"/>
              <a:t> </a:t>
            </a:r>
            <a:r>
              <a:rPr lang="en-US" altLang="ja-JP" sz="1200" baseline="0" dirty="0" smtClean="0"/>
              <a:t>and Day Shifts</a:t>
            </a:r>
            <a:endParaRPr lang="en-US" altLang="ja-JP" sz="1200" dirty="0" smtClean="0"/>
          </a:p>
          <a:p>
            <a:r>
              <a:rPr lang="en-US" altLang="ja-JP" sz="1200" dirty="0" smtClean="0"/>
              <a:t>5. Cost study</a:t>
            </a:r>
            <a:r>
              <a:rPr lang="en-US" altLang="ja-JP" sz="1200" baseline="0" dirty="0" smtClean="0"/>
              <a:t> in 4 cases</a:t>
            </a:r>
          </a:p>
          <a:p>
            <a:r>
              <a:rPr lang="en-US" altLang="ja-JP" sz="1200" dirty="0" smtClean="0"/>
              <a:t>   20% production case (Night and Day shifts in an assembly hall and Day shifts in new assembly building) has no differences in cost.</a:t>
            </a:r>
          </a:p>
          <a:p>
            <a:pPr marL="457200" indent="-457200"/>
            <a:r>
              <a:rPr lang="en-US" altLang="ja-JP" sz="1200" dirty="0" smtClean="0"/>
              <a:t>Company site change according to the site  and need more concrete study</a:t>
            </a:r>
            <a:endParaRPr kumimoji="1" lang="en-US" altLang="ja-JP" sz="1200"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23</a:t>
            </a:fld>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4</a:t>
            </a:fld>
            <a:endParaRPr lang="en-US" altLang="ja-JP"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LHC</a:t>
            </a:r>
            <a:r>
              <a:rPr kumimoji="1" lang="ja-JP" altLang="en-US" dirty="0" smtClean="0"/>
              <a:t>との類似性について述べる　（ほど、知らんぞ！）</a:t>
            </a:r>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5</a:t>
            </a:fld>
            <a:endParaRPr lang="en-US"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クライオモジュールの仕様、製作範囲</a:t>
            </a:r>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6</a:t>
            </a:fld>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6 years mass production, </a:t>
            </a:r>
          </a:p>
          <a:p>
            <a:r>
              <a:rPr kumimoji="1" lang="en-US" altLang="ja-JP" dirty="0" smtClean="0"/>
              <a:t>Fraction of  production sharing is 20%  (in 1 building.)</a:t>
            </a:r>
          </a:p>
          <a:p>
            <a:endParaRPr kumimoji="1" lang="en-US" altLang="ja-JP" dirty="0" smtClean="0"/>
          </a:p>
          <a:p>
            <a:r>
              <a:rPr kumimoji="1" lang="en-US" altLang="ja-JP" dirty="0" smtClean="0"/>
              <a:t>Performance</a:t>
            </a:r>
            <a:r>
              <a:rPr kumimoji="1" lang="en-US" altLang="ja-JP" baseline="0" dirty="0" smtClean="0"/>
              <a:t> in room temperature </a:t>
            </a:r>
          </a:p>
          <a:p>
            <a:endParaRPr kumimoji="1"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7</a:t>
            </a:fld>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8</a:t>
            </a:fld>
            <a:endParaRPr lang="en-US"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200" kern="1200" dirty="0" smtClean="0">
                <a:solidFill>
                  <a:schemeClr val="tx1"/>
                </a:solidFill>
                <a:latin typeface="Times New Roman" pitchFamily="18" charset="0"/>
                <a:ea typeface="ＭＳ Ｐ明朝" pitchFamily="18" charset="-128"/>
                <a:cs typeface="+mn-cs"/>
              </a:rPr>
              <a:t>想定した</a:t>
            </a:r>
            <a:r>
              <a:rPr kumimoji="1" lang="ja-JP" altLang="ja-JP" sz="1200" kern="1200" dirty="0" smtClean="0">
                <a:solidFill>
                  <a:schemeClr val="tx1"/>
                </a:solidFill>
                <a:latin typeface="Times New Roman" pitchFamily="18" charset="0"/>
                <a:ea typeface="ＭＳ Ｐ明朝" pitchFamily="18" charset="-128"/>
                <a:cs typeface="+mn-cs"/>
              </a:rPr>
              <a:t>アッセンブリホール</a:t>
            </a:r>
            <a:r>
              <a:rPr kumimoji="1" lang="ja-JP" altLang="en-US" sz="1200" kern="1200" dirty="0" smtClean="0">
                <a:solidFill>
                  <a:schemeClr val="tx1"/>
                </a:solidFill>
                <a:latin typeface="Times New Roman" pitchFamily="18" charset="0"/>
                <a:ea typeface="ＭＳ Ｐ明朝" pitchFamily="18" charset="-128"/>
                <a:cs typeface="+mn-cs"/>
              </a:rPr>
              <a:t>の特徴：</a:t>
            </a:r>
            <a:endParaRPr kumimoji="1" lang="en-US" altLang="ja-JP" sz="1200" kern="1200" dirty="0" smtClean="0">
              <a:solidFill>
                <a:schemeClr val="tx1"/>
              </a:solidFill>
              <a:latin typeface="Times New Roman" pitchFamily="18" charset="0"/>
              <a:ea typeface="ＭＳ Ｐ明朝" pitchFamily="18" charset="-128"/>
              <a:cs typeface="+mn-cs"/>
            </a:endParaRPr>
          </a:p>
          <a:p>
            <a:r>
              <a:rPr kumimoji="1" lang="ja-JP" altLang="en-US" sz="1200" kern="1200" dirty="0" smtClean="0">
                <a:solidFill>
                  <a:schemeClr val="tx1"/>
                </a:solidFill>
                <a:latin typeface="Times New Roman" pitchFamily="18" charset="0"/>
                <a:ea typeface="ＭＳ Ｐ明朝" pitchFamily="18" charset="-128"/>
                <a:cs typeface="+mn-cs"/>
              </a:rPr>
              <a:t>・</a:t>
            </a:r>
            <a:r>
              <a:rPr kumimoji="1" lang="ja-JP" altLang="ja-JP" sz="1200" kern="1200" dirty="0" smtClean="0">
                <a:solidFill>
                  <a:schemeClr val="tx1"/>
                </a:solidFill>
                <a:latin typeface="Times New Roman" pitchFamily="18" charset="0"/>
                <a:ea typeface="ＭＳ Ｐ明朝" pitchFamily="18" charset="-128"/>
                <a:cs typeface="+mn-cs"/>
              </a:rPr>
              <a:t>既存設備の中でも、</a:t>
            </a:r>
            <a:r>
              <a:rPr kumimoji="1" lang="en-US" altLang="ja-JP" sz="1200" kern="1200" dirty="0" smtClean="0">
                <a:solidFill>
                  <a:schemeClr val="tx1"/>
                </a:solidFill>
                <a:latin typeface="Times New Roman" pitchFamily="18" charset="0"/>
                <a:ea typeface="ＭＳ Ｐ明朝" pitchFamily="18" charset="-128"/>
                <a:cs typeface="+mn-cs"/>
              </a:rPr>
              <a:t>ERL</a:t>
            </a:r>
            <a:r>
              <a:rPr kumimoji="1" lang="ja-JP" altLang="ja-JP" sz="1200" kern="1200" dirty="0" smtClean="0">
                <a:solidFill>
                  <a:schemeClr val="tx1"/>
                </a:solidFill>
                <a:latin typeface="Times New Roman" pitchFamily="18" charset="0"/>
                <a:ea typeface="ＭＳ Ｐ明朝" pitchFamily="18" charset="-128"/>
                <a:cs typeface="+mn-cs"/>
              </a:rPr>
              <a:t>開発棟</a:t>
            </a:r>
            <a:r>
              <a:rPr kumimoji="1" lang="en-US" altLang="ja-JP" sz="1200" kern="1200" dirty="0" smtClean="0">
                <a:solidFill>
                  <a:schemeClr val="tx1"/>
                </a:solidFill>
                <a:latin typeface="Times New Roman" pitchFamily="18" charset="0"/>
                <a:ea typeface="ＭＳ Ｐ明朝" pitchFamily="18" charset="-128"/>
                <a:cs typeface="+mn-cs"/>
              </a:rPr>
              <a:t>(</a:t>
            </a:r>
            <a:r>
              <a:rPr kumimoji="1" lang="ja-JP" altLang="ja-JP" sz="1200" kern="1200" dirty="0" smtClean="0">
                <a:solidFill>
                  <a:schemeClr val="tx1"/>
                </a:solidFill>
                <a:latin typeface="Times New Roman" pitchFamily="18" charset="0"/>
                <a:ea typeface="ＭＳ Ｐ明朝" pitchFamily="18" charset="-128"/>
                <a:cs typeface="+mn-cs"/>
              </a:rPr>
              <a:t>東カウンターホール</a:t>
            </a:r>
            <a:r>
              <a:rPr kumimoji="1" lang="en-US" altLang="ja-JP" sz="1200" kern="1200" dirty="0" smtClean="0">
                <a:solidFill>
                  <a:schemeClr val="tx1"/>
                </a:solidFill>
                <a:latin typeface="Times New Roman" pitchFamily="18" charset="0"/>
                <a:ea typeface="ＭＳ Ｐ明朝" pitchFamily="18" charset="-128"/>
                <a:cs typeface="+mn-cs"/>
              </a:rPr>
              <a:t>)</a:t>
            </a:r>
            <a:r>
              <a:rPr kumimoji="1" lang="ja-JP" altLang="ja-JP" sz="1200" kern="1200" dirty="0" err="1" smtClean="0">
                <a:solidFill>
                  <a:schemeClr val="tx1"/>
                </a:solidFill>
                <a:latin typeface="Times New Roman" pitchFamily="18" charset="0"/>
                <a:ea typeface="ＭＳ Ｐ明朝" pitchFamily="18" charset="-128"/>
                <a:cs typeface="+mn-cs"/>
              </a:rPr>
              <a:t>、</a:t>
            </a:r>
            <a:r>
              <a:rPr kumimoji="1" lang="ja-JP" altLang="ja-JP" sz="1200" kern="1200" dirty="0" smtClean="0">
                <a:solidFill>
                  <a:schemeClr val="tx1"/>
                </a:solidFill>
                <a:latin typeface="Times New Roman" pitchFamily="18" charset="0"/>
                <a:ea typeface="ＭＳ Ｐ明朝" pitchFamily="18" charset="-128"/>
                <a:cs typeface="+mn-cs"/>
              </a:rPr>
              <a:t>北カウンターホールと並ぶ最も大きい建屋面積を持つ建屋の一つ</a:t>
            </a:r>
            <a:endParaRPr kumimoji="1" lang="en-US" altLang="ja-JP" sz="1200" kern="1200" dirty="0" smtClean="0">
              <a:solidFill>
                <a:schemeClr val="tx1"/>
              </a:solidFill>
              <a:latin typeface="Times New Roman" pitchFamily="18" charset="0"/>
              <a:ea typeface="ＭＳ Ｐ明朝" pitchFamily="18" charset="-128"/>
              <a:cs typeface="+mn-cs"/>
            </a:endParaRPr>
          </a:p>
          <a:p>
            <a:r>
              <a:rPr kumimoji="1" lang="ja-JP" altLang="en-US" sz="1200" kern="1200" dirty="0" smtClean="0">
                <a:solidFill>
                  <a:schemeClr val="tx1"/>
                </a:solidFill>
                <a:latin typeface="Times New Roman" pitchFamily="18" charset="0"/>
                <a:ea typeface="ＭＳ Ｐ明朝" pitchFamily="18" charset="-128"/>
                <a:cs typeface="+mn-cs"/>
              </a:rPr>
              <a:t>・</a:t>
            </a:r>
            <a:r>
              <a:rPr kumimoji="1" lang="ja-JP" altLang="ja-JP" sz="1200" kern="1200" dirty="0" smtClean="0">
                <a:solidFill>
                  <a:schemeClr val="tx1"/>
                </a:solidFill>
                <a:latin typeface="Times New Roman" pitchFamily="18" charset="0"/>
                <a:ea typeface="ＭＳ Ｐ明朝" pitchFamily="18" charset="-128"/>
                <a:cs typeface="+mn-cs"/>
              </a:rPr>
              <a:t>建屋</a:t>
            </a:r>
            <a:r>
              <a:rPr kumimoji="1" lang="ja-JP" altLang="en-US" sz="1200" kern="1200" dirty="0" smtClean="0">
                <a:solidFill>
                  <a:schemeClr val="tx1"/>
                </a:solidFill>
                <a:latin typeface="Times New Roman" pitchFamily="18" charset="0"/>
                <a:ea typeface="ＭＳ Ｐ明朝" pitchFamily="18" charset="-128"/>
                <a:cs typeface="+mn-cs"/>
              </a:rPr>
              <a:t>は</a:t>
            </a:r>
            <a:r>
              <a:rPr kumimoji="1" lang="ja-JP" altLang="ja-JP" sz="1200" kern="1200" dirty="0" smtClean="0">
                <a:solidFill>
                  <a:schemeClr val="tx1"/>
                </a:solidFill>
                <a:latin typeface="Times New Roman" pitchFamily="18" charset="0"/>
                <a:ea typeface="ＭＳ Ｐ明朝" pitchFamily="18" charset="-128"/>
                <a:cs typeface="+mn-cs"/>
              </a:rPr>
              <a:t>東側・北側に</a:t>
            </a:r>
            <a:r>
              <a:rPr kumimoji="1" lang="en-US" altLang="ja-JP" sz="1200" kern="1200" dirty="0" smtClean="0">
                <a:solidFill>
                  <a:schemeClr val="tx1"/>
                </a:solidFill>
                <a:latin typeface="Times New Roman" pitchFamily="18" charset="0"/>
                <a:ea typeface="ＭＳ Ｐ明朝" pitchFamily="18" charset="-128"/>
                <a:cs typeface="+mn-cs"/>
              </a:rPr>
              <a:t>K2K</a:t>
            </a:r>
            <a:r>
              <a:rPr kumimoji="1" lang="ja-JP" altLang="ja-JP" sz="1200" kern="1200" dirty="0" smtClean="0">
                <a:solidFill>
                  <a:schemeClr val="tx1"/>
                </a:solidFill>
                <a:latin typeface="Times New Roman" pitchFamily="18" charset="0"/>
                <a:ea typeface="ＭＳ Ｐ明朝" pitchFamily="18" charset="-128"/>
                <a:cs typeface="+mn-cs"/>
              </a:rPr>
              <a:t>ニュートリノビームラインの盛土があるものの、構内主幹道路に近く物流のアクセスが良い場所に立地</a:t>
            </a:r>
            <a:endParaRPr kumimoji="1" lang="en-US" altLang="ja-JP" sz="1200" kern="1200" dirty="0" smtClean="0">
              <a:solidFill>
                <a:schemeClr val="tx1"/>
              </a:solidFill>
              <a:latin typeface="Times New Roman" pitchFamily="18" charset="0"/>
              <a:ea typeface="ＭＳ Ｐ明朝" pitchFamily="18" charset="-128"/>
              <a:cs typeface="+mn-cs"/>
            </a:endParaRPr>
          </a:p>
          <a:p>
            <a:endParaRPr kumimoji="1" lang="en-US" altLang="ja-JP" sz="1200" kern="1200" dirty="0" smtClean="0">
              <a:solidFill>
                <a:schemeClr val="tx1"/>
              </a:solidFill>
              <a:latin typeface="Times New Roman" pitchFamily="18" charset="0"/>
              <a:ea typeface="ＭＳ Ｐ明朝" pitchFamily="18" charset="-128"/>
              <a:cs typeface="+mn-cs"/>
            </a:endParaRPr>
          </a:p>
          <a:p>
            <a:r>
              <a:rPr kumimoji="1" lang="en-US" altLang="ja-JP" sz="1200" kern="1200" dirty="0" smtClean="0">
                <a:solidFill>
                  <a:schemeClr val="tx1"/>
                </a:solidFill>
                <a:latin typeface="Times New Roman" pitchFamily="18" charset="0"/>
                <a:ea typeface="ＭＳ Ｐ明朝" pitchFamily="18" charset="-128"/>
                <a:cs typeface="+mn-cs"/>
              </a:rPr>
              <a:t>Tailored to KEK pre-existing hall Layout</a:t>
            </a:r>
          </a:p>
          <a:p>
            <a:r>
              <a:rPr kumimoji="1" lang="en-US" altLang="ja-JP" sz="1200" kern="1200" dirty="0" smtClean="0">
                <a:solidFill>
                  <a:schemeClr val="tx1"/>
                </a:solidFill>
                <a:latin typeface="Times New Roman" pitchFamily="18" charset="0"/>
                <a:ea typeface="ＭＳ Ｐ明朝" pitchFamily="18" charset="-128"/>
                <a:cs typeface="+mn-cs"/>
              </a:rPr>
              <a:t> </a:t>
            </a:r>
            <a:r>
              <a:rPr kumimoji="1" lang="ja-JP" altLang="en-US" sz="1200" kern="1200" dirty="0" smtClean="0">
                <a:solidFill>
                  <a:schemeClr val="tx1"/>
                </a:solidFill>
                <a:latin typeface="Times New Roman" pitchFamily="18" charset="0"/>
                <a:ea typeface="ＭＳ Ｐ明朝" pitchFamily="18" charset="-128"/>
                <a:cs typeface="+mn-cs"/>
              </a:rPr>
              <a:t>　→</a:t>
            </a:r>
            <a:r>
              <a:rPr kumimoji="1" lang="en-US" altLang="ja-JP" sz="1200" kern="1200" dirty="0" smtClean="0">
                <a:solidFill>
                  <a:schemeClr val="tx1"/>
                </a:solidFill>
                <a:latin typeface="Times New Roman" pitchFamily="18" charset="0"/>
                <a:ea typeface="ＭＳ Ｐ明朝" pitchFamily="18" charset="-128"/>
                <a:cs typeface="+mn-cs"/>
              </a:rPr>
              <a:t>An assembly</a:t>
            </a:r>
            <a:r>
              <a:rPr kumimoji="1" lang="en-US" altLang="ja-JP" sz="1200" kern="1200" baseline="0" dirty="0" smtClean="0">
                <a:solidFill>
                  <a:schemeClr val="tx1"/>
                </a:solidFill>
                <a:latin typeface="Times New Roman" pitchFamily="18" charset="0"/>
                <a:ea typeface="ＭＳ Ｐ明朝" pitchFamily="18" charset="-128"/>
                <a:cs typeface="+mn-cs"/>
              </a:rPr>
              <a:t> hall in KEK </a:t>
            </a:r>
          </a:p>
          <a:p>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9</a:t>
            </a:fld>
            <a:endParaRPr lang="en-US"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ja-JP" sz="1200" kern="1200" dirty="0" smtClean="0">
                <a:solidFill>
                  <a:schemeClr val="tx1"/>
                </a:solidFill>
                <a:latin typeface="Times New Roman" pitchFamily="18" charset="0"/>
                <a:ea typeface="ＭＳ Ｐ明朝" pitchFamily="18" charset="-128"/>
                <a:cs typeface="+mn-cs"/>
              </a:rPr>
              <a:t>アッセンブリホールの現在の状況</a:t>
            </a:r>
            <a:r>
              <a:rPr kumimoji="1" lang="ja-JP" altLang="en-US" sz="1200" kern="1200" dirty="0" smtClean="0">
                <a:solidFill>
                  <a:schemeClr val="tx1"/>
                </a:solidFill>
                <a:latin typeface="Times New Roman" pitchFamily="18" charset="0"/>
                <a:ea typeface="ＭＳ Ｐ明朝" pitchFamily="18" charset="-128"/>
                <a:cs typeface="+mn-cs"/>
              </a:rPr>
              <a:t>：</a:t>
            </a:r>
            <a:endParaRPr kumimoji="1" lang="en-US" altLang="ja-JP" sz="1200" kern="1200" dirty="0" smtClean="0">
              <a:solidFill>
                <a:schemeClr val="tx1"/>
              </a:solidFill>
              <a:latin typeface="Times New Roman" pitchFamily="18" charset="0"/>
              <a:ea typeface="ＭＳ Ｐ明朝" pitchFamily="18" charset="-128"/>
              <a:cs typeface="+mn-cs"/>
            </a:endParaRPr>
          </a:p>
          <a:p>
            <a:r>
              <a:rPr kumimoji="1" lang="ja-JP" altLang="en-US" sz="1200" kern="1200" dirty="0" smtClean="0">
                <a:solidFill>
                  <a:schemeClr val="tx1"/>
                </a:solidFill>
                <a:latin typeface="Times New Roman" pitchFamily="18" charset="0"/>
                <a:ea typeface="ＭＳ Ｐ明朝" pitchFamily="18" charset="-128"/>
                <a:cs typeface="+mn-cs"/>
              </a:rPr>
              <a:t>・</a:t>
            </a:r>
            <a:r>
              <a:rPr kumimoji="1" lang="ja-JP" altLang="ja-JP" sz="1200" kern="1200" dirty="0" smtClean="0">
                <a:solidFill>
                  <a:schemeClr val="tx1"/>
                </a:solidFill>
                <a:latin typeface="Times New Roman" pitchFamily="18" charset="0"/>
                <a:ea typeface="ＭＳ Ｐ明朝" pitchFamily="18" charset="-128"/>
                <a:cs typeface="+mn-cs"/>
              </a:rPr>
              <a:t>約</a:t>
            </a:r>
            <a:r>
              <a:rPr kumimoji="1" lang="en-US" altLang="ja-JP" sz="1200" kern="1200" dirty="0" smtClean="0">
                <a:solidFill>
                  <a:schemeClr val="tx1"/>
                </a:solidFill>
                <a:latin typeface="Times New Roman" pitchFamily="18" charset="0"/>
                <a:ea typeface="ＭＳ Ｐ明朝" pitchFamily="18" charset="-128"/>
                <a:cs typeface="+mn-cs"/>
              </a:rPr>
              <a:t>120m</a:t>
            </a:r>
            <a:r>
              <a:rPr kumimoji="1" lang="ja-JP" altLang="ja-JP" sz="1200" kern="1200" dirty="0" smtClean="0">
                <a:solidFill>
                  <a:schemeClr val="tx1"/>
                </a:solidFill>
                <a:latin typeface="Times New Roman" pitchFamily="18" charset="0"/>
                <a:ea typeface="ＭＳ Ｐ明朝" pitchFamily="18" charset="-128"/>
                <a:cs typeface="+mn-cs"/>
              </a:rPr>
              <a:t>×</a:t>
            </a:r>
            <a:r>
              <a:rPr kumimoji="1" lang="en-US" altLang="ja-JP" sz="1200" kern="1200" dirty="0" smtClean="0">
                <a:solidFill>
                  <a:schemeClr val="tx1"/>
                </a:solidFill>
                <a:latin typeface="Times New Roman" pitchFamily="18" charset="0"/>
                <a:ea typeface="ＭＳ Ｐ明朝" pitchFamily="18" charset="-128"/>
                <a:cs typeface="+mn-cs"/>
              </a:rPr>
              <a:t>50m</a:t>
            </a:r>
            <a:r>
              <a:rPr kumimoji="1" lang="ja-JP" altLang="ja-JP" sz="1200" kern="1200" dirty="0" err="1" smtClean="0">
                <a:solidFill>
                  <a:schemeClr val="tx1"/>
                </a:solidFill>
                <a:latin typeface="Times New Roman" pitchFamily="18" charset="0"/>
                <a:ea typeface="ＭＳ Ｐ明朝" pitchFamily="18" charset="-128"/>
                <a:cs typeface="+mn-cs"/>
              </a:rPr>
              <a:t>の建</a:t>
            </a:r>
            <a:r>
              <a:rPr kumimoji="1" lang="ja-JP" altLang="ja-JP" sz="1200" kern="1200" dirty="0" smtClean="0">
                <a:solidFill>
                  <a:schemeClr val="tx1"/>
                </a:solidFill>
                <a:latin typeface="Times New Roman" pitchFamily="18" charset="0"/>
                <a:ea typeface="ＭＳ Ｐ明朝" pitchFamily="18" charset="-128"/>
                <a:cs typeface="+mn-cs"/>
              </a:rPr>
              <a:t>屋内に東西方向に</a:t>
            </a:r>
            <a:r>
              <a:rPr kumimoji="1" lang="en-US" altLang="ja-JP" sz="1200" kern="1200" dirty="0" smtClean="0">
                <a:solidFill>
                  <a:schemeClr val="tx1"/>
                </a:solidFill>
                <a:latin typeface="Times New Roman" pitchFamily="18" charset="0"/>
                <a:ea typeface="ＭＳ Ｐ明朝" pitchFamily="18" charset="-128"/>
                <a:cs typeface="+mn-cs"/>
              </a:rPr>
              <a:t>7m</a:t>
            </a:r>
            <a:r>
              <a:rPr kumimoji="1" lang="ja-JP" altLang="ja-JP" sz="1200" kern="1200" dirty="0" smtClean="0">
                <a:solidFill>
                  <a:schemeClr val="tx1"/>
                </a:solidFill>
                <a:latin typeface="Times New Roman" pitchFamily="18" charset="0"/>
                <a:ea typeface="ＭＳ Ｐ明朝" pitchFamily="18" charset="-128"/>
                <a:cs typeface="+mn-cs"/>
              </a:rPr>
              <a:t>間隔で柱が立っている空間がある</a:t>
            </a:r>
            <a:endParaRPr kumimoji="1" lang="en-US" altLang="ja-JP" sz="1200" kern="1200" dirty="0" smtClean="0">
              <a:solidFill>
                <a:schemeClr val="tx1"/>
              </a:solidFill>
              <a:latin typeface="Times New Roman" pitchFamily="18" charset="0"/>
              <a:ea typeface="ＭＳ Ｐ明朝" pitchFamily="18" charset="-128"/>
              <a:cs typeface="+mn-cs"/>
            </a:endParaRPr>
          </a:p>
          <a:p>
            <a:r>
              <a:rPr kumimoji="1" lang="ja-JP" altLang="en-US" sz="1200" kern="1200" dirty="0" smtClean="0">
                <a:solidFill>
                  <a:schemeClr val="tx1"/>
                </a:solidFill>
                <a:latin typeface="Times New Roman" pitchFamily="18" charset="0"/>
                <a:ea typeface="ＭＳ Ｐ明朝" pitchFamily="18" charset="-128"/>
                <a:cs typeface="+mn-cs"/>
              </a:rPr>
              <a:t>・</a:t>
            </a:r>
            <a:r>
              <a:rPr kumimoji="1" lang="ja-JP" altLang="ja-JP" sz="1200" kern="1200" dirty="0" smtClean="0">
                <a:solidFill>
                  <a:schemeClr val="tx1"/>
                </a:solidFill>
                <a:latin typeface="Times New Roman" pitchFamily="18" charset="0"/>
                <a:ea typeface="ＭＳ Ｐ明朝" pitchFamily="18" charset="-128"/>
                <a:cs typeface="+mn-cs"/>
              </a:rPr>
              <a:t>この空間は中二階の構造となっており、この空間によって棟が二つに分かれたような形と</a:t>
            </a:r>
            <a:endParaRPr kumimoji="1" lang="en-US" altLang="ja-JP" sz="1200" kern="1200" dirty="0" smtClean="0">
              <a:solidFill>
                <a:schemeClr val="tx1"/>
              </a:solidFill>
              <a:latin typeface="Times New Roman" pitchFamily="18" charset="0"/>
              <a:ea typeface="ＭＳ Ｐ明朝" pitchFamily="18" charset="-128"/>
              <a:cs typeface="+mn-cs"/>
            </a:endParaRPr>
          </a:p>
          <a:p>
            <a:r>
              <a:rPr kumimoji="1" lang="ja-JP" altLang="en-US" sz="1200" kern="1200" dirty="0" smtClean="0">
                <a:solidFill>
                  <a:schemeClr val="tx1"/>
                </a:solidFill>
                <a:latin typeface="Times New Roman" pitchFamily="18" charset="0"/>
                <a:ea typeface="ＭＳ Ｐ明朝" pitchFamily="18" charset="-128"/>
                <a:cs typeface="+mn-cs"/>
              </a:rPr>
              <a:t>・</a:t>
            </a:r>
            <a:r>
              <a:rPr kumimoji="1" lang="ja-JP" altLang="ja-JP" sz="1200" kern="1200" dirty="0" smtClean="0">
                <a:solidFill>
                  <a:schemeClr val="tx1"/>
                </a:solidFill>
                <a:latin typeface="Times New Roman" pitchFamily="18" charset="0"/>
                <a:ea typeface="ＭＳ Ｐ明朝" pitchFamily="18" charset="-128"/>
                <a:cs typeface="+mn-cs"/>
              </a:rPr>
              <a:t>現在、この分断領域には、受電設備、冷却水設備が配置されている</a:t>
            </a:r>
            <a:endParaRPr kumimoji="1" lang="en-US" altLang="ja-JP" sz="1200" kern="1200" dirty="0" smtClean="0">
              <a:solidFill>
                <a:schemeClr val="tx1"/>
              </a:solidFill>
              <a:latin typeface="Times New Roman" pitchFamily="18" charset="0"/>
              <a:ea typeface="ＭＳ Ｐ明朝" pitchFamily="18" charset="-128"/>
              <a:cs typeface="+mn-cs"/>
            </a:endParaRPr>
          </a:p>
          <a:p>
            <a:r>
              <a:rPr kumimoji="1" lang="ja-JP" altLang="en-US" sz="1200" kern="1200" dirty="0" smtClean="0">
                <a:solidFill>
                  <a:schemeClr val="tx1"/>
                </a:solidFill>
                <a:latin typeface="Times New Roman" pitchFamily="18" charset="0"/>
                <a:ea typeface="ＭＳ Ｐ明朝" pitchFamily="18" charset="-128"/>
                <a:cs typeface="+mn-cs"/>
              </a:rPr>
              <a:t>・</a:t>
            </a:r>
            <a:r>
              <a:rPr kumimoji="1" lang="ja-JP" altLang="ja-JP" sz="1200" kern="1200" dirty="0" smtClean="0">
                <a:solidFill>
                  <a:schemeClr val="tx1"/>
                </a:solidFill>
                <a:latin typeface="Times New Roman" pitchFamily="18" charset="0"/>
                <a:ea typeface="ＭＳ Ｐ明朝" pitchFamily="18" charset="-128"/>
                <a:cs typeface="+mn-cs"/>
              </a:rPr>
              <a:t>クレーンは北側に</a:t>
            </a:r>
            <a:r>
              <a:rPr kumimoji="1" lang="en-US" altLang="ja-JP" sz="1200" kern="1200" dirty="0" smtClean="0">
                <a:solidFill>
                  <a:schemeClr val="tx1"/>
                </a:solidFill>
                <a:latin typeface="Times New Roman" pitchFamily="18" charset="0"/>
                <a:ea typeface="ＭＳ Ｐ明朝" pitchFamily="18" charset="-128"/>
                <a:cs typeface="+mn-cs"/>
              </a:rPr>
              <a:t>15t</a:t>
            </a:r>
            <a:r>
              <a:rPr kumimoji="1" lang="ja-JP" altLang="ja-JP" sz="1200" kern="1200" dirty="0" smtClean="0">
                <a:solidFill>
                  <a:schemeClr val="tx1"/>
                </a:solidFill>
                <a:latin typeface="Times New Roman" pitchFamily="18" charset="0"/>
                <a:ea typeface="ＭＳ Ｐ明朝" pitchFamily="18" charset="-128"/>
                <a:cs typeface="+mn-cs"/>
              </a:rPr>
              <a:t>クレーン一台、南側に</a:t>
            </a:r>
            <a:r>
              <a:rPr kumimoji="1" lang="en-US" altLang="ja-JP" sz="1200" kern="1200" dirty="0" smtClean="0">
                <a:solidFill>
                  <a:schemeClr val="tx1"/>
                </a:solidFill>
                <a:latin typeface="Times New Roman" pitchFamily="18" charset="0"/>
                <a:ea typeface="ＭＳ Ｐ明朝" pitchFamily="18" charset="-128"/>
                <a:cs typeface="+mn-cs"/>
              </a:rPr>
              <a:t>20t</a:t>
            </a:r>
            <a:r>
              <a:rPr kumimoji="1" lang="ja-JP" altLang="ja-JP" sz="1200" kern="1200" dirty="0" smtClean="0">
                <a:solidFill>
                  <a:schemeClr val="tx1"/>
                </a:solidFill>
                <a:latin typeface="Times New Roman" pitchFamily="18" charset="0"/>
                <a:ea typeface="ＭＳ Ｐ明朝" pitchFamily="18" charset="-128"/>
                <a:cs typeface="+mn-cs"/>
              </a:rPr>
              <a:t>クレーン</a:t>
            </a:r>
            <a:r>
              <a:rPr kumimoji="1" lang="en-US" altLang="ja-JP" sz="1200" kern="1200" dirty="0" smtClean="0">
                <a:solidFill>
                  <a:schemeClr val="tx1"/>
                </a:solidFill>
                <a:latin typeface="Times New Roman" pitchFamily="18" charset="0"/>
                <a:ea typeface="ＭＳ Ｐ明朝" pitchFamily="18" charset="-128"/>
                <a:cs typeface="+mn-cs"/>
              </a:rPr>
              <a:t>2</a:t>
            </a:r>
            <a:r>
              <a:rPr kumimoji="1" lang="ja-JP" altLang="ja-JP" sz="1200" kern="1200" dirty="0" smtClean="0">
                <a:solidFill>
                  <a:schemeClr val="tx1"/>
                </a:solidFill>
                <a:latin typeface="Times New Roman" pitchFamily="18" charset="0"/>
                <a:ea typeface="ＭＳ Ｐ明朝" pitchFamily="18" charset="-128"/>
                <a:cs typeface="+mn-cs"/>
              </a:rPr>
              <a:t>台で</a:t>
            </a:r>
            <a:r>
              <a:rPr kumimoji="1" lang="ja-JP" altLang="en-US" sz="1200" kern="1200" dirty="0" smtClean="0">
                <a:solidFill>
                  <a:schemeClr val="tx1"/>
                </a:solidFill>
                <a:latin typeface="Times New Roman" pitchFamily="18" charset="0"/>
                <a:ea typeface="ＭＳ Ｐ明朝" pitchFamily="18" charset="-128"/>
                <a:cs typeface="+mn-cs"/>
              </a:rPr>
              <a:t>、</a:t>
            </a:r>
            <a:r>
              <a:rPr kumimoji="1" lang="ja-JP" altLang="ja-JP" sz="1200" kern="1200" dirty="0" smtClean="0">
                <a:solidFill>
                  <a:schemeClr val="tx1"/>
                </a:solidFill>
                <a:latin typeface="Times New Roman" pitchFamily="18" charset="0"/>
                <a:ea typeface="ＭＳ Ｐ明朝" pitchFamily="18" charset="-128"/>
                <a:cs typeface="+mn-cs"/>
              </a:rPr>
              <a:t>共に東西方向に動くのみ</a:t>
            </a:r>
            <a:r>
              <a:rPr kumimoji="1" lang="ja-JP" altLang="en-US" sz="1200" kern="1200" dirty="0" smtClean="0">
                <a:solidFill>
                  <a:schemeClr val="tx1"/>
                </a:solidFill>
                <a:latin typeface="Times New Roman" pitchFamily="18" charset="0"/>
                <a:ea typeface="ＭＳ Ｐ明朝" pitchFamily="18" charset="-128"/>
                <a:cs typeface="+mn-cs"/>
              </a:rPr>
              <a:t>のため、</a:t>
            </a:r>
            <a:r>
              <a:rPr kumimoji="1" lang="ja-JP" altLang="ja-JP" sz="1200" kern="1200" dirty="0" smtClean="0">
                <a:solidFill>
                  <a:schemeClr val="tx1"/>
                </a:solidFill>
                <a:latin typeface="Times New Roman" pitchFamily="18" charset="0"/>
                <a:ea typeface="ＭＳ Ｐ明朝" pitchFamily="18" charset="-128"/>
                <a:cs typeface="+mn-cs"/>
              </a:rPr>
              <a:t>南北間の物の移動は限られ</a:t>
            </a:r>
            <a:r>
              <a:rPr kumimoji="1" lang="ja-JP" altLang="en-US" sz="1200" kern="1200" dirty="0" smtClean="0">
                <a:solidFill>
                  <a:schemeClr val="tx1"/>
                </a:solidFill>
                <a:latin typeface="Times New Roman" pitchFamily="18" charset="0"/>
                <a:ea typeface="ＭＳ Ｐ明朝" pitchFamily="18" charset="-128"/>
                <a:cs typeface="+mn-cs"/>
              </a:rPr>
              <a:t>る</a:t>
            </a:r>
            <a:endParaRPr kumimoji="1" lang="ja-JP" altLang="ja-JP" sz="1200" kern="1200" dirty="0" smtClean="0">
              <a:solidFill>
                <a:schemeClr val="tx1"/>
              </a:solidFill>
              <a:latin typeface="Times New Roman" pitchFamily="18" charset="0"/>
              <a:ea typeface="ＭＳ Ｐ明朝" pitchFamily="18" charset="-128"/>
              <a:cs typeface="+mn-cs"/>
            </a:endParaRPr>
          </a:p>
          <a:p>
            <a:endParaRPr kumimoji="1" lang="en-US" altLang="ja-JP" dirty="0" smtClean="0"/>
          </a:p>
          <a:p>
            <a:r>
              <a:rPr kumimoji="1" lang="en-US" altLang="ja-JP" sz="1200" kern="1200" baseline="0" dirty="0" smtClean="0">
                <a:solidFill>
                  <a:schemeClr val="tx1"/>
                </a:solidFill>
                <a:latin typeface="Times New Roman" pitchFamily="18" charset="0"/>
                <a:ea typeface="ＭＳ Ｐ明朝" pitchFamily="18" charset="-128"/>
                <a:cs typeface="+mn-cs"/>
              </a:rPr>
              <a:t>Optimized for manpower effectiveness</a:t>
            </a:r>
          </a:p>
          <a:p>
            <a:r>
              <a:rPr kumimoji="1" lang="en-US" altLang="ja-JP" sz="1200" kern="1200" baseline="0" dirty="0" smtClean="0">
                <a:solidFill>
                  <a:schemeClr val="tx1"/>
                </a:solidFill>
                <a:latin typeface="Times New Roman" pitchFamily="18" charset="0"/>
                <a:ea typeface="ＭＳ Ｐ明朝" pitchFamily="18" charset="-128"/>
                <a:cs typeface="+mn-cs"/>
              </a:rPr>
              <a:t>Optimized for assembly fluidity</a:t>
            </a:r>
            <a:endParaRPr kumimoji="1" lang="ja-JP" altLang="ja-JP" sz="1200" kern="1200" dirty="0" smtClean="0">
              <a:solidFill>
                <a:schemeClr val="tx1"/>
              </a:solidFill>
              <a:latin typeface="Times New Roman" pitchFamily="18" charset="0"/>
              <a:ea typeface="ＭＳ Ｐ明朝" pitchFamily="18" charset="-128"/>
              <a:cs typeface="+mn-cs"/>
            </a:endParaRPr>
          </a:p>
          <a:p>
            <a:endParaRPr kumimoji="1" lang="ja-JP" altLang="en-US" dirty="0"/>
          </a:p>
        </p:txBody>
      </p:sp>
      <p:sp>
        <p:nvSpPr>
          <p:cNvPr id="4" name="スライド番号プレースホルダ 3"/>
          <p:cNvSpPr>
            <a:spLocks noGrp="1"/>
          </p:cNvSpPr>
          <p:nvPr>
            <p:ph type="sldNum" sz="quarter" idx="10"/>
          </p:nvPr>
        </p:nvSpPr>
        <p:spPr/>
        <p:txBody>
          <a:bodyPr/>
          <a:lstStyle/>
          <a:p>
            <a:fld id="{E5775DB9-2E0E-4260-855C-5269C34E4005}" type="slidenum">
              <a:rPr lang="en-US" altLang="ja-JP" smtClean="0"/>
              <a:pPr/>
              <a:t>10</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3091" name="Text Box 19"/>
          <p:cNvSpPr txBox="1">
            <a:spLocks noChangeArrowheads="1"/>
          </p:cNvSpPr>
          <p:nvPr userDrawn="1"/>
        </p:nvSpPr>
        <p:spPr bwMode="auto">
          <a:xfrm>
            <a:off x="6449407" y="6608763"/>
            <a:ext cx="2327881" cy="246221"/>
          </a:xfrm>
          <a:prstGeom prst="rect">
            <a:avLst/>
          </a:prstGeom>
          <a:noFill/>
          <a:ln w="25400">
            <a:noFill/>
            <a:miter lim="800000"/>
            <a:headEnd/>
            <a:tailEnd/>
          </a:ln>
          <a:effectLst/>
        </p:spPr>
        <p:txBody>
          <a:bodyPr wrap="none">
            <a:spAutoFit/>
          </a:bodyPr>
          <a:lstStyle/>
          <a:p>
            <a:pPr algn="r">
              <a:spcBef>
                <a:spcPct val="50000"/>
              </a:spcBef>
            </a:pPr>
            <a:r>
              <a:rPr kumimoji="0" lang="en-US" altLang="ja-JP" sz="1000" dirty="0">
                <a:latin typeface="Arial" charset="0"/>
              </a:rPr>
              <a:t> </a:t>
            </a:r>
            <a:r>
              <a:rPr kumimoji="0" lang="en-US" altLang="ja-JP" sz="1000" dirty="0">
                <a:latin typeface="Arial" charset="0"/>
                <a:cs typeface="Arial" charset="0"/>
              </a:rPr>
              <a:t>© </a:t>
            </a:r>
            <a:r>
              <a:rPr kumimoji="0" lang="en-US" altLang="ja-JP" sz="1000" dirty="0" smtClean="0">
                <a:latin typeface="Arial" charset="0"/>
              </a:rPr>
              <a:t>Hitachi,Ltd.2011 All </a:t>
            </a:r>
            <a:r>
              <a:rPr kumimoji="0" lang="en-US" altLang="ja-JP" sz="1000" dirty="0">
                <a:latin typeface="Arial" charset="0"/>
              </a:rPr>
              <a:t>rights reserved</a:t>
            </a:r>
          </a:p>
        </p:txBody>
      </p:sp>
      <p:sp>
        <p:nvSpPr>
          <p:cNvPr id="3099" name="Rectangle 27"/>
          <p:cNvSpPr>
            <a:spLocks noChangeArrowheads="1"/>
          </p:cNvSpPr>
          <p:nvPr userDrawn="1"/>
        </p:nvSpPr>
        <p:spPr bwMode="auto">
          <a:xfrm>
            <a:off x="0" y="628650"/>
            <a:ext cx="9144000" cy="5608638"/>
          </a:xfrm>
          <a:prstGeom prst="rect">
            <a:avLst/>
          </a:prstGeom>
          <a:solidFill>
            <a:srgbClr val="A42A39"/>
          </a:solidFill>
          <a:ln w="6350">
            <a:noFill/>
            <a:miter lim="800000"/>
            <a:headEnd/>
            <a:tailEnd/>
          </a:ln>
          <a:effectLst/>
        </p:spPr>
        <p:txBody>
          <a:bodyPr wrap="none" anchor="ctr"/>
          <a:lstStyle/>
          <a:p>
            <a:endParaRPr lang="ja-JP" altLang="en-US"/>
          </a:p>
        </p:txBody>
      </p:sp>
      <p:sp>
        <p:nvSpPr>
          <p:cNvPr id="3100" name="Rectangle 28"/>
          <p:cNvSpPr>
            <a:spLocks noChangeArrowheads="1"/>
          </p:cNvSpPr>
          <p:nvPr userDrawn="1"/>
        </p:nvSpPr>
        <p:spPr bwMode="auto">
          <a:xfrm>
            <a:off x="0" y="628650"/>
            <a:ext cx="1447800" cy="4648200"/>
          </a:xfrm>
          <a:prstGeom prst="rect">
            <a:avLst/>
          </a:prstGeom>
          <a:solidFill>
            <a:srgbClr val="333333"/>
          </a:solidFill>
          <a:ln w="9525">
            <a:noFill/>
            <a:miter lim="800000"/>
            <a:headEnd/>
            <a:tailEnd/>
          </a:ln>
          <a:effectLst/>
        </p:spPr>
        <p:txBody>
          <a:bodyPr wrap="none" anchor="ctr"/>
          <a:lstStyle/>
          <a:p>
            <a:endParaRPr lang="ja-JP" altLang="en-US"/>
          </a:p>
        </p:txBody>
      </p:sp>
      <p:sp>
        <p:nvSpPr>
          <p:cNvPr id="3101" name="Rectangle 29"/>
          <p:cNvSpPr>
            <a:spLocks noChangeArrowheads="1"/>
          </p:cNvSpPr>
          <p:nvPr userDrawn="1"/>
        </p:nvSpPr>
        <p:spPr bwMode="auto">
          <a:xfrm>
            <a:off x="0" y="5205413"/>
            <a:ext cx="1447800" cy="1031875"/>
          </a:xfrm>
          <a:prstGeom prst="rect">
            <a:avLst/>
          </a:prstGeom>
          <a:solidFill>
            <a:srgbClr val="C40000"/>
          </a:solidFill>
          <a:ln w="9525">
            <a:noFill/>
            <a:miter lim="800000"/>
            <a:headEnd/>
            <a:tailEnd/>
          </a:ln>
          <a:effectLst/>
        </p:spPr>
        <p:txBody>
          <a:bodyPr wrap="none" anchor="ctr"/>
          <a:lstStyle/>
          <a:p>
            <a:endParaRPr lang="ja-JP" altLang="en-US"/>
          </a:p>
        </p:txBody>
      </p:sp>
      <p:graphicFrame>
        <p:nvGraphicFramePr>
          <p:cNvPr id="3102" name="Object 30"/>
          <p:cNvGraphicFramePr>
            <a:graphicFrameLocks noChangeAspect="1"/>
          </p:cNvGraphicFramePr>
          <p:nvPr/>
        </p:nvGraphicFramePr>
        <p:xfrm>
          <a:off x="207963" y="5519738"/>
          <a:ext cx="1065212" cy="323850"/>
        </p:xfrm>
        <a:graphic>
          <a:graphicData uri="http://schemas.openxmlformats.org/presentationml/2006/ole">
            <p:oleObj spid="_x0000_s3102" name="ビットマップ イメージ" r:id="rId3" imgW="3914286" imgH="1190476" progId="PBrush">
              <p:embed/>
            </p:oleObj>
          </a:graphicData>
        </a:graphic>
      </p:graphicFrame>
      <p:sp>
        <p:nvSpPr>
          <p:cNvPr id="3103" name="Rectangle 31"/>
          <p:cNvSpPr>
            <a:spLocks noChangeArrowheads="1"/>
          </p:cNvSpPr>
          <p:nvPr userDrawn="1"/>
        </p:nvSpPr>
        <p:spPr bwMode="auto">
          <a:xfrm>
            <a:off x="0" y="5057775"/>
            <a:ext cx="1447800" cy="152400"/>
          </a:xfrm>
          <a:prstGeom prst="rect">
            <a:avLst/>
          </a:prstGeom>
          <a:solidFill>
            <a:srgbClr val="F43B22"/>
          </a:solidFill>
          <a:ln w="9525">
            <a:noFill/>
            <a:miter lim="800000"/>
            <a:headEnd/>
            <a:tailEnd/>
          </a:ln>
          <a:effectLst/>
        </p:spPr>
        <p:txBody>
          <a:bodyPr wrap="none" anchor="ctr"/>
          <a:lstStyle/>
          <a:p>
            <a:endParaRPr lang="ja-JP"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8B75CC80-03CE-4071-BF4D-1061F1CAD6E5}" type="slidenum">
              <a:rPr lang="en-US" altLang="ja-JP"/>
              <a:pPr/>
              <a:t>&lt;#&gt;</a:t>
            </a:fld>
            <a:endParaRPr lang="en-US" altLang="ja-JP"/>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A371AA0E-78BF-4109-AF54-019787ABCFDE}" type="slidenum">
              <a:rPr lang="en-US" altLang="ja-JP"/>
              <a:pPr/>
              <a:t>&lt;#&gt;</a:t>
            </a:fld>
            <a:endParaRPr lang="en-US" altLang="ja-JP"/>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5" name="Rectangle 2"/>
          <p:cNvSpPr>
            <a:spLocks noChangeArrowheads="1"/>
          </p:cNvSpPr>
          <p:nvPr userDrawn="1"/>
        </p:nvSpPr>
        <p:spPr bwMode="auto">
          <a:xfrm>
            <a:off x="85725" y="833438"/>
            <a:ext cx="8924925" cy="5783262"/>
          </a:xfrm>
          <a:prstGeom prst="rect">
            <a:avLst/>
          </a:prstGeom>
          <a:gradFill rotWithShape="0">
            <a:gsLst>
              <a:gs pos="0">
                <a:srgbClr val="3366FF"/>
              </a:gs>
              <a:gs pos="100000">
                <a:schemeClr val="bg1"/>
              </a:gs>
            </a:gsLst>
            <a:lin ang="18900000" scaled="1"/>
          </a:gradFill>
          <a:ln w="28575">
            <a:noFill/>
            <a:miter lim="800000"/>
            <a:headEnd/>
            <a:tailEnd/>
          </a:ln>
          <a:effectLst/>
        </p:spPr>
        <p:txBody>
          <a:bodyPr wrap="none" anchor="ctr"/>
          <a:lstStyle/>
          <a:p>
            <a:endParaRPr lang="ja-JP" altLang="en-US" dirty="0"/>
          </a:p>
        </p:txBody>
      </p:sp>
      <p:sp>
        <p:nvSpPr>
          <p:cNvPr id="2" name="タイトル 1"/>
          <p:cNvSpPr>
            <a:spLocks noGrp="1"/>
          </p:cNvSpPr>
          <p:nvPr>
            <p:ph type="title"/>
          </p:nvPr>
        </p:nvSpPr>
        <p:spPr>
          <a:xfrm>
            <a:off x="1258958" y="0"/>
            <a:ext cx="7924796" cy="768626"/>
          </a:xfrm>
          <a:prstGeom prst="rect">
            <a:avLst/>
          </a:prstGeom>
        </p:spPr>
        <p:txBody>
          <a:bodyPr/>
          <a:lstStyle>
            <a:lvl1pPr>
              <a:defRPr sz="3000"/>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idx="1"/>
          </p:nvPr>
        </p:nvSpPr>
        <p:spPr>
          <a:xfrm>
            <a:off x="241301" y="954157"/>
            <a:ext cx="8650908" cy="5486399"/>
          </a:xfrm>
          <a:prstGeom prst="rect">
            <a:avLst/>
          </a:prstGeom>
        </p:spPr>
        <p:txBody>
          <a:bodyPr/>
          <a:lstStyle>
            <a:lvl1pPr>
              <a:defRPr sz="2400"/>
            </a:lvl1pPr>
            <a:lvl2pPr>
              <a:defRPr sz="2400"/>
            </a:lvl2pPr>
            <a:lvl3pPr>
              <a:defRPr sz="2400"/>
            </a:lvl3pPr>
            <a:lvl4pPr>
              <a:defRPr sz="2400"/>
            </a:lvl4pPr>
            <a:lvl5pPr>
              <a:defRPr sz="2400"/>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 3"/>
          <p:cNvSpPr>
            <a:spLocks noGrp="1"/>
          </p:cNvSpPr>
          <p:nvPr>
            <p:ph type="sldNum" sz="quarter" idx="10"/>
          </p:nvPr>
        </p:nvSpPr>
        <p:spPr>
          <a:xfrm>
            <a:off x="7188200" y="6564313"/>
            <a:ext cx="1905000" cy="457200"/>
          </a:xfrm>
        </p:spPr>
        <p:txBody>
          <a:bodyPr/>
          <a:lstStyle>
            <a:lvl1pPr>
              <a:defRPr/>
            </a:lvl1pPr>
          </a:lstStyle>
          <a:p>
            <a:fld id="{AF3FA45D-783C-48D1-A811-E50ACC284192}" type="slidenum">
              <a:rPr lang="en-US" altLang="ja-JP"/>
              <a:pPr/>
              <a:t>&lt;#&gt;</a:t>
            </a:fld>
            <a:endParaRPr lang="en-US" altLang="ja-JP"/>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a:xfrm>
            <a:off x="7201452" y="6564313"/>
            <a:ext cx="1905000" cy="457200"/>
          </a:xfrm>
        </p:spPr>
        <p:txBody>
          <a:bodyPr/>
          <a:lstStyle>
            <a:lvl1pPr>
              <a:defRPr/>
            </a:lvl1pPr>
          </a:lstStyle>
          <a:p>
            <a:fld id="{A7516339-F0B6-47B6-BA4D-A6637B8ECF29}" type="slidenum">
              <a:rPr lang="en-US" altLang="ja-JP"/>
              <a:pPr/>
              <a:t>&lt;#&gt;</a:t>
            </a:fld>
            <a:endParaRPr lang="en-US" altLang="ja-JP"/>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6EFE9D24-F6F7-4B91-A5E1-7B413BC1979B}" type="slidenum">
              <a:rPr lang="en-US" altLang="ja-JP"/>
              <a:pPr/>
              <a:t>&lt;#&gt;</a:t>
            </a:fld>
            <a:endParaRPr lang="en-US" altLang="ja-JP"/>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43A0848B-8D05-4718-9412-E5B70E8F8936}" type="slidenum">
              <a:rPr lang="en-US" altLang="ja-JP"/>
              <a:pPr/>
              <a:t>&lt;#&gt;</a:t>
            </a:fld>
            <a:endParaRPr lang="en-US" altLang="ja-JP"/>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5D7FDB21-050C-4978-AE2B-978711486042}" type="slidenum">
              <a:rPr lang="en-US" altLang="ja-JP"/>
              <a:pPr/>
              <a:t>&lt;#&gt;</a:t>
            </a:fld>
            <a:endParaRPr lang="en-US" altLang="ja-JP"/>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A39AD2D4-69EC-4452-A41C-75FAFCEE6885}" type="slidenum">
              <a:rPr lang="en-US" altLang="ja-JP"/>
              <a:pPr/>
              <a:t>&lt;#&gt;</a:t>
            </a:fld>
            <a:endParaRPr lang="en-US" altLang="ja-JP"/>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4CBF9EAF-E74D-4AD3-A280-70CBD4D40AC7}" type="slidenum">
              <a:rPr lang="en-US" altLang="ja-JP"/>
              <a:pPr/>
              <a:t>&lt;#&gt;</a:t>
            </a:fld>
            <a:endParaRPr lang="en-US" altLang="ja-JP"/>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D2B8CE04-7A1B-41A8-8186-A27C79717F1C}" type="slidenum">
              <a:rPr lang="en-US" altLang="ja-JP"/>
              <a:pPr/>
              <a:t>&lt;#&gt;</a:t>
            </a:fld>
            <a:endParaRPr lang="en-US" altLang="ja-JP"/>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userDrawn="1"/>
        </p:nvSpPr>
        <p:spPr bwMode="auto">
          <a:xfrm>
            <a:off x="0" y="0"/>
            <a:ext cx="9144000" cy="768350"/>
          </a:xfrm>
          <a:prstGeom prst="rect">
            <a:avLst/>
          </a:prstGeom>
          <a:solidFill>
            <a:srgbClr val="DDDDDD"/>
          </a:solidFill>
          <a:ln w="9525">
            <a:noFill/>
            <a:miter lim="800000"/>
            <a:headEnd/>
            <a:tailEnd/>
          </a:ln>
          <a:effectLst/>
        </p:spPr>
        <p:txBody>
          <a:bodyPr wrap="none" anchor="ctr"/>
          <a:lstStyle/>
          <a:p>
            <a:endParaRPr lang="ja-JP" altLang="en-US"/>
          </a:p>
        </p:txBody>
      </p:sp>
      <p:sp>
        <p:nvSpPr>
          <p:cNvPr id="1033" name="Rectangle 9"/>
          <p:cNvSpPr>
            <a:spLocks noChangeArrowheads="1"/>
          </p:cNvSpPr>
          <p:nvPr userDrawn="1"/>
        </p:nvSpPr>
        <p:spPr bwMode="auto">
          <a:xfrm>
            <a:off x="0" y="0"/>
            <a:ext cx="1254125" cy="768350"/>
          </a:xfrm>
          <a:prstGeom prst="rect">
            <a:avLst/>
          </a:prstGeom>
          <a:solidFill>
            <a:srgbClr val="A42A39"/>
          </a:solidFill>
          <a:ln w="6350">
            <a:noFill/>
            <a:miter lim="800000"/>
            <a:headEnd/>
            <a:tailEnd/>
          </a:ln>
          <a:effectLst/>
        </p:spPr>
        <p:txBody>
          <a:bodyPr wrap="none" anchor="ctr"/>
          <a:lstStyle/>
          <a:p>
            <a:endParaRPr lang="ja-JP" altLang="en-US"/>
          </a:p>
        </p:txBody>
      </p:sp>
      <p:sp>
        <p:nvSpPr>
          <p:cNvPr id="1034" name="Rectangle 10"/>
          <p:cNvSpPr>
            <a:spLocks noChangeArrowheads="1"/>
          </p:cNvSpPr>
          <p:nvPr userDrawn="1"/>
        </p:nvSpPr>
        <p:spPr bwMode="auto">
          <a:xfrm>
            <a:off x="322263" y="1136650"/>
            <a:ext cx="8499475" cy="5295900"/>
          </a:xfrm>
          <a:prstGeom prst="rect">
            <a:avLst/>
          </a:prstGeom>
          <a:noFill/>
          <a:ln w="3175">
            <a:solidFill>
              <a:schemeClr val="bg1"/>
            </a:solidFill>
            <a:miter lim="800000"/>
            <a:headEnd/>
            <a:tailEnd/>
          </a:ln>
          <a:effectLst/>
        </p:spPr>
        <p:txBody>
          <a:bodyPr wrap="none" anchor="ctr"/>
          <a:lstStyle/>
          <a:p>
            <a:endParaRPr lang="ja-JP" altLang="en-US"/>
          </a:p>
        </p:txBody>
      </p:sp>
      <p:sp>
        <p:nvSpPr>
          <p:cNvPr id="1036" name="Rectangle 12"/>
          <p:cNvSpPr>
            <a:spLocks noGrp="1" noChangeArrowheads="1"/>
          </p:cNvSpPr>
          <p:nvPr>
            <p:ph type="sldNum" sz="quarter" idx="4"/>
          </p:nvPr>
        </p:nvSpPr>
        <p:spPr bwMode="auto">
          <a:xfrm>
            <a:off x="7188200" y="65643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A5B0A57-F755-4AFC-B634-26E60E056400}" type="slidenum">
              <a:rPr lang="en-US" altLang="ja-JP"/>
              <a:pPr/>
              <a:t>&lt;#&gt;</a:t>
            </a:fld>
            <a:endParaRPr lang="en-US" altLang="ja-JP"/>
          </a:p>
        </p:txBody>
      </p:sp>
      <p:sp>
        <p:nvSpPr>
          <p:cNvPr id="1037" name="Text Box 13"/>
          <p:cNvSpPr txBox="1">
            <a:spLocks noChangeArrowheads="1"/>
          </p:cNvSpPr>
          <p:nvPr userDrawn="1"/>
        </p:nvSpPr>
        <p:spPr bwMode="auto">
          <a:xfrm>
            <a:off x="6470650" y="6608763"/>
            <a:ext cx="2306638" cy="244475"/>
          </a:xfrm>
          <a:prstGeom prst="rect">
            <a:avLst/>
          </a:prstGeom>
          <a:noFill/>
          <a:ln w="25400">
            <a:noFill/>
            <a:miter lim="800000"/>
            <a:headEnd/>
            <a:tailEnd/>
          </a:ln>
          <a:effectLst/>
        </p:spPr>
        <p:txBody>
          <a:bodyPr wrap="none">
            <a:spAutoFit/>
          </a:bodyPr>
          <a:lstStyle/>
          <a:p>
            <a:pPr algn="r">
              <a:spcBef>
                <a:spcPct val="50000"/>
              </a:spcBef>
            </a:pPr>
            <a:r>
              <a:rPr kumimoji="0" lang="en-US" altLang="ja-JP" sz="1000" dirty="0">
                <a:latin typeface="Arial" charset="0"/>
              </a:rPr>
              <a:t> </a:t>
            </a:r>
            <a:r>
              <a:rPr kumimoji="0" lang="en-US" altLang="ja-JP" sz="1000" dirty="0">
                <a:latin typeface="Arial" charset="0"/>
                <a:cs typeface="Arial" charset="0"/>
              </a:rPr>
              <a:t>© </a:t>
            </a:r>
            <a:r>
              <a:rPr kumimoji="0" lang="en-US" altLang="ja-JP" sz="1000" dirty="0" smtClean="0">
                <a:latin typeface="Arial" charset="0"/>
              </a:rPr>
              <a:t>Hitachi,Ltd.2011 </a:t>
            </a:r>
            <a:r>
              <a:rPr kumimoji="0" lang="en-US" altLang="ja-JP" sz="1000" dirty="0">
                <a:latin typeface="Arial" charset="0"/>
              </a:rPr>
              <a:t>All rights reserved</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nLst>
      <p:par>
        <p:cTn id="1" dur="indefinite" restart="never" nodeType="tmRoot"/>
      </p:par>
    </p:tnLst>
  </p:timing>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charset="-128"/>
        </a:defRPr>
      </a:lvl2pPr>
      <a:lvl3pPr algn="ctr" rtl="0" fontAlgn="base">
        <a:spcBef>
          <a:spcPct val="0"/>
        </a:spcBef>
        <a:spcAft>
          <a:spcPct val="0"/>
        </a:spcAft>
        <a:defRPr kumimoji="1" sz="4400">
          <a:solidFill>
            <a:schemeClr val="tx2"/>
          </a:solidFill>
          <a:latin typeface="Times New Roman" pitchFamily="18" charset="0"/>
          <a:ea typeface="ＭＳ Ｐゴシック" charset="-128"/>
        </a:defRPr>
      </a:lvl3pPr>
      <a:lvl4pPr algn="ctr" rtl="0" fontAlgn="base">
        <a:spcBef>
          <a:spcPct val="0"/>
        </a:spcBef>
        <a:spcAft>
          <a:spcPct val="0"/>
        </a:spcAft>
        <a:defRPr kumimoji="1" sz="4400">
          <a:solidFill>
            <a:schemeClr val="tx2"/>
          </a:solidFill>
          <a:latin typeface="Times New Roman" pitchFamily="18" charset="0"/>
          <a:ea typeface="ＭＳ Ｐゴシック" charset="-128"/>
        </a:defRPr>
      </a:lvl4pPr>
      <a:lvl5pPr algn="ctr" rtl="0" fontAlgn="base">
        <a:spcBef>
          <a:spcPct val="0"/>
        </a:spcBef>
        <a:spcAft>
          <a:spcPct val="0"/>
        </a:spcAft>
        <a:defRPr kumimoji="1" sz="4400">
          <a:solidFill>
            <a:schemeClr val="tx2"/>
          </a:solidFill>
          <a:latin typeface="Times New Roman" pitchFamily="18" charset="0"/>
          <a:ea typeface="ＭＳ Ｐゴシック"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oleObject" Target="../embeddings/Microsoft_Office_Excel_97-2003_______1.xls"/></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4.emf"/></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6.tiff"/></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notesSlide" Target="../notesSlides/notesSlide7.xml"/><Relationship Id="rId7"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oleObject" Target="file:///D:\work\ILC\ILC&#24037;&#26989;&#21270;&#26908;&#35342;\&#12463;&#12521;&#12452;&#12458;&#37327;&#29987;\2011.7.26SRF\&#12463;&#12521;&#12452;&#12458;&#12514;&#12472;&#12517;&#12540;&#12523;&#35069;&#20316;&#24037;&#31243;.xlsx!Sheet1!R3C2:R20C3" TargetMode="External"/><Relationship Id="rId9"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6" name="Text Box 4"/>
          <p:cNvSpPr txBox="1">
            <a:spLocks noChangeArrowheads="1"/>
          </p:cNvSpPr>
          <p:nvPr/>
        </p:nvSpPr>
        <p:spPr bwMode="auto">
          <a:xfrm>
            <a:off x="196850" y="4724400"/>
            <a:ext cx="1206741" cy="384721"/>
          </a:xfrm>
          <a:prstGeom prst="rect">
            <a:avLst/>
          </a:prstGeom>
          <a:noFill/>
          <a:ln w="9525">
            <a:noFill/>
            <a:miter lim="800000"/>
            <a:headEnd/>
            <a:tailEnd/>
          </a:ln>
          <a:effectLst/>
        </p:spPr>
        <p:txBody>
          <a:bodyPr wrap="none">
            <a:spAutoFit/>
          </a:bodyPr>
          <a:lstStyle/>
          <a:p>
            <a:r>
              <a:rPr lang="en-US" altLang="ja-JP" sz="1900" b="1" i="1" dirty="0" smtClean="0">
                <a:solidFill>
                  <a:srgbClr val="EAEAEA"/>
                </a:solidFill>
              </a:rPr>
              <a:t>2011.7.24 </a:t>
            </a:r>
            <a:endParaRPr lang="en-US" altLang="ja-JP" sz="1900" b="1" i="1" dirty="0">
              <a:solidFill>
                <a:srgbClr val="EAEAEA"/>
              </a:solidFill>
            </a:endParaRPr>
          </a:p>
        </p:txBody>
      </p:sp>
      <p:sp>
        <p:nvSpPr>
          <p:cNvPr id="305160" name="Rectangle 8"/>
          <p:cNvSpPr>
            <a:spLocks noChangeArrowheads="1"/>
          </p:cNvSpPr>
          <p:nvPr/>
        </p:nvSpPr>
        <p:spPr bwMode="auto">
          <a:xfrm>
            <a:off x="1543050" y="809387"/>
            <a:ext cx="7138988" cy="3121573"/>
          </a:xfrm>
          <a:prstGeom prst="rect">
            <a:avLst/>
          </a:prstGeom>
          <a:noFill/>
          <a:ln w="9525">
            <a:noFill/>
            <a:miter lim="800000"/>
            <a:headEnd/>
            <a:tailEnd/>
          </a:ln>
          <a:effectLst/>
        </p:spPr>
        <p:txBody>
          <a:bodyPr lIns="92075" tIns="46038" rIns="92075" bIns="46038" anchor="ctr"/>
          <a:lstStyle/>
          <a:p>
            <a:pPr algn="ctr"/>
            <a:r>
              <a:rPr lang="en-US" altLang="ja-JP" sz="4000" b="1" dirty="0" smtClean="0">
                <a:solidFill>
                  <a:schemeClr val="bg1"/>
                </a:solidFill>
                <a:effectLst>
                  <a:outerShdw blurRad="38100" dist="38100" dir="2700000" algn="tl">
                    <a:srgbClr val="C0C0C0"/>
                  </a:outerShdw>
                </a:effectLst>
              </a:rPr>
              <a:t>Study</a:t>
            </a:r>
            <a:r>
              <a:rPr lang="ja-JP" altLang="en-US" sz="4000" b="1" dirty="0" smtClean="0">
                <a:solidFill>
                  <a:schemeClr val="bg1"/>
                </a:solidFill>
                <a:effectLst>
                  <a:outerShdw blurRad="38100" dist="38100" dir="2700000" algn="tl">
                    <a:srgbClr val="C0C0C0"/>
                  </a:outerShdw>
                </a:effectLst>
              </a:rPr>
              <a:t> </a:t>
            </a:r>
            <a:r>
              <a:rPr lang="en-US" altLang="ja-JP" sz="4000" b="1" dirty="0" smtClean="0">
                <a:solidFill>
                  <a:schemeClr val="bg1"/>
                </a:solidFill>
                <a:effectLst>
                  <a:outerShdw blurRad="38100" dist="38100" dir="2700000" algn="tl">
                    <a:srgbClr val="C0C0C0"/>
                  </a:outerShdw>
                </a:effectLst>
              </a:rPr>
              <a:t>of Industrialization </a:t>
            </a:r>
          </a:p>
          <a:p>
            <a:pPr algn="ctr"/>
            <a:r>
              <a:rPr lang="en-US" altLang="ja-JP" sz="4000" b="1" dirty="0" smtClean="0">
                <a:solidFill>
                  <a:schemeClr val="bg1"/>
                </a:solidFill>
                <a:effectLst>
                  <a:outerShdw blurRad="38100" dist="38100" dir="2700000" algn="tl">
                    <a:srgbClr val="C0C0C0"/>
                  </a:outerShdw>
                </a:effectLst>
              </a:rPr>
              <a:t>and Factory Layout</a:t>
            </a:r>
          </a:p>
          <a:p>
            <a:pPr algn="ctr"/>
            <a:r>
              <a:rPr lang="en-US" altLang="ja-JP" sz="4000" b="1" dirty="0" smtClean="0">
                <a:solidFill>
                  <a:schemeClr val="bg1"/>
                </a:solidFill>
                <a:effectLst>
                  <a:outerShdw blurRad="38100" dist="38100" dir="2700000" algn="tl">
                    <a:srgbClr val="C0C0C0"/>
                  </a:outerShdw>
                </a:effectLst>
              </a:rPr>
              <a:t> for </a:t>
            </a:r>
          </a:p>
          <a:p>
            <a:pPr algn="ctr"/>
            <a:r>
              <a:rPr lang="en-US" altLang="ja-JP" sz="4000" b="1" dirty="0" smtClean="0">
                <a:solidFill>
                  <a:schemeClr val="bg1"/>
                </a:solidFill>
                <a:effectLst>
                  <a:outerShdw blurRad="38100" dist="38100" dir="2700000" algn="tl">
                    <a:srgbClr val="C0C0C0"/>
                  </a:outerShdw>
                </a:effectLst>
              </a:rPr>
              <a:t>Cryomodule Assembly</a:t>
            </a:r>
            <a:endParaRPr lang="en-US" altLang="ja-JP" sz="4000" b="1" dirty="0">
              <a:solidFill>
                <a:schemeClr val="bg1"/>
              </a:solidFill>
              <a:effectLst>
                <a:outerShdw blurRad="38100" dist="38100" dir="2700000" algn="tl">
                  <a:srgbClr val="C0C0C0"/>
                </a:outerShdw>
              </a:effectLst>
            </a:endParaRPr>
          </a:p>
        </p:txBody>
      </p:sp>
      <p:sp>
        <p:nvSpPr>
          <p:cNvPr id="305161" name="Rectangle 9"/>
          <p:cNvSpPr>
            <a:spLocks noChangeArrowheads="1"/>
          </p:cNvSpPr>
          <p:nvPr/>
        </p:nvSpPr>
        <p:spPr bwMode="auto">
          <a:xfrm>
            <a:off x="3251198" y="4001488"/>
            <a:ext cx="3947887" cy="750888"/>
          </a:xfrm>
          <a:prstGeom prst="rect">
            <a:avLst/>
          </a:prstGeom>
          <a:noFill/>
          <a:ln w="9525">
            <a:noFill/>
            <a:miter lim="800000"/>
            <a:headEnd/>
            <a:tailEnd/>
          </a:ln>
          <a:effectLst/>
        </p:spPr>
        <p:txBody>
          <a:bodyPr/>
          <a:lstStyle/>
          <a:p>
            <a:pPr algn="ctr">
              <a:spcBef>
                <a:spcPct val="20000"/>
              </a:spcBef>
            </a:pPr>
            <a:r>
              <a:rPr lang="en-US" altLang="ja-JP" sz="3000" b="1" dirty="0" smtClean="0">
                <a:solidFill>
                  <a:schemeClr val="bg1"/>
                </a:solidFill>
                <a:effectLst>
                  <a:outerShdw blurRad="38100" dist="38100" dir="2700000" algn="tl">
                    <a:srgbClr val="C0C0C0"/>
                  </a:outerShdw>
                </a:effectLst>
                <a:latin typeface="+mn-lt"/>
              </a:rPr>
              <a:t>T. Semba,  </a:t>
            </a:r>
          </a:p>
          <a:p>
            <a:pPr algn="ctr">
              <a:spcBef>
                <a:spcPct val="20000"/>
              </a:spcBef>
            </a:pPr>
            <a:r>
              <a:rPr lang="en-US" altLang="ja-JP" sz="3000" b="1" dirty="0" smtClean="0">
                <a:solidFill>
                  <a:schemeClr val="bg1"/>
                </a:solidFill>
                <a:effectLst>
                  <a:outerShdw blurRad="38100" dist="38100" dir="2700000" algn="tl">
                    <a:srgbClr val="C0C0C0"/>
                  </a:outerShdw>
                </a:effectLst>
                <a:latin typeface="+mn-lt"/>
              </a:rPr>
              <a:t>Hitachi, Ltd.</a:t>
            </a:r>
            <a:endParaRPr lang="en-US" altLang="ja-JP" sz="3000" b="1" dirty="0">
              <a:solidFill>
                <a:schemeClr val="bg1"/>
              </a:solidFill>
              <a:effectLst>
                <a:outerShdw blurRad="38100" dist="38100" dir="2700000" algn="tl">
                  <a:srgbClr val="C0C0C0"/>
                </a:outerShdw>
              </a:effectLst>
              <a:latin typeface="+mn-lt"/>
            </a:endParaRPr>
          </a:p>
          <a:p>
            <a:pPr algn="ctr">
              <a:spcBef>
                <a:spcPct val="20000"/>
              </a:spcBef>
            </a:pPr>
            <a:endParaRPr lang="en-US" altLang="ja-JP" sz="3200" b="1" dirty="0">
              <a:solidFill>
                <a:schemeClr val="bg1"/>
              </a:solidFill>
              <a:effectLst>
                <a:outerShdw blurRad="38100" dist="38100" dir="2700000" algn="tl">
                  <a:srgbClr val="C0C0C0"/>
                </a:outerShdw>
              </a:effectLst>
            </a:endParaRPr>
          </a:p>
        </p:txBody>
      </p:sp>
      <p:sp>
        <p:nvSpPr>
          <p:cNvPr id="305162" name="Rectangle 10"/>
          <p:cNvSpPr>
            <a:spLocks noChangeArrowheads="1"/>
          </p:cNvSpPr>
          <p:nvPr/>
        </p:nvSpPr>
        <p:spPr bwMode="auto">
          <a:xfrm>
            <a:off x="2279650" y="797068"/>
            <a:ext cx="5483225" cy="1141413"/>
          </a:xfrm>
          <a:prstGeom prst="rect">
            <a:avLst/>
          </a:prstGeom>
          <a:noFill/>
          <a:ln w="9525">
            <a:noFill/>
            <a:miter lim="800000"/>
            <a:headEnd/>
            <a:tailEnd/>
          </a:ln>
          <a:effectLst/>
        </p:spPr>
        <p:txBody>
          <a:bodyPr/>
          <a:lstStyle/>
          <a:p>
            <a:pPr algn="ctr">
              <a:spcBef>
                <a:spcPct val="20000"/>
              </a:spcBef>
            </a:pPr>
            <a:endParaRPr lang="en-US" altLang="ja-JP" sz="3200" b="1" dirty="0">
              <a:solidFill>
                <a:schemeClr val="bg1"/>
              </a:solidFill>
              <a:effectLst>
                <a:outerShdw blurRad="38100" dist="38100" dir="2700000" algn="tl">
                  <a:srgbClr val="C0C0C0"/>
                </a:outerShdw>
              </a:effectLst>
            </a:endParaRPr>
          </a:p>
          <a:p>
            <a:pPr algn="ctr">
              <a:spcBef>
                <a:spcPct val="20000"/>
              </a:spcBef>
            </a:pPr>
            <a:endParaRPr lang="en-US" altLang="ja-JP" sz="3200" b="1" dirty="0">
              <a:solidFill>
                <a:schemeClr val="bg1"/>
              </a:solidFill>
              <a:effectLst>
                <a:outerShdw blurRad="38100" dist="38100" dir="2700000" algn="tl">
                  <a:srgbClr val="C0C0C0"/>
                </a:outerShdw>
              </a:effectLst>
            </a:endParaRPr>
          </a:p>
        </p:txBody>
      </p:sp>
      <p:sp>
        <p:nvSpPr>
          <p:cNvPr id="6" name="Rectangle 9"/>
          <p:cNvSpPr>
            <a:spLocks noChangeArrowheads="1"/>
          </p:cNvSpPr>
          <p:nvPr/>
        </p:nvSpPr>
        <p:spPr bwMode="auto">
          <a:xfrm>
            <a:off x="1590850" y="5483543"/>
            <a:ext cx="7308166" cy="750888"/>
          </a:xfrm>
          <a:prstGeom prst="rect">
            <a:avLst/>
          </a:prstGeom>
          <a:noFill/>
          <a:ln w="9525">
            <a:noFill/>
            <a:miter lim="800000"/>
            <a:headEnd/>
            <a:tailEnd/>
          </a:ln>
          <a:effectLst/>
        </p:spPr>
        <p:txBody>
          <a:bodyPr/>
          <a:lstStyle/>
          <a:p>
            <a:pPr algn="ctr">
              <a:spcBef>
                <a:spcPct val="20000"/>
              </a:spcBef>
            </a:pPr>
            <a:r>
              <a:rPr lang="en-US" altLang="ja-JP" sz="1800" b="1" dirty="0" smtClean="0">
                <a:solidFill>
                  <a:schemeClr val="bg1"/>
                </a:solidFill>
                <a:effectLst>
                  <a:outerShdw blurRad="38100" dist="38100" dir="2700000" algn="tl">
                    <a:srgbClr val="000000">
                      <a:alpha val="43137"/>
                    </a:srgbClr>
                  </a:outerShdw>
                </a:effectLst>
                <a:latin typeface="+mn-lt"/>
              </a:rPr>
              <a:t>The 2</a:t>
            </a:r>
            <a:r>
              <a:rPr lang="en-US" altLang="ja-JP" sz="1800" b="1" baseline="30000" dirty="0" smtClean="0">
                <a:solidFill>
                  <a:schemeClr val="bg1"/>
                </a:solidFill>
                <a:effectLst>
                  <a:outerShdw blurRad="38100" dist="38100" dir="2700000" algn="tl">
                    <a:srgbClr val="000000">
                      <a:alpha val="43137"/>
                    </a:srgbClr>
                  </a:outerShdw>
                </a:effectLst>
                <a:latin typeface="+mn-lt"/>
              </a:rPr>
              <a:t>nd</a:t>
            </a:r>
            <a:r>
              <a:rPr lang="en-US" altLang="ja-JP" sz="1800" b="1" dirty="0" smtClean="0">
                <a:solidFill>
                  <a:schemeClr val="bg1"/>
                </a:solidFill>
                <a:effectLst>
                  <a:outerShdw blurRad="38100" dist="38100" dir="2700000" algn="tl">
                    <a:srgbClr val="000000">
                      <a:alpha val="43137"/>
                    </a:srgbClr>
                  </a:outerShdw>
                </a:effectLst>
                <a:latin typeface="+mn-lt"/>
              </a:rPr>
              <a:t> workshop on SCRF Cavity Technology and Industrialization</a:t>
            </a:r>
          </a:p>
          <a:p>
            <a:pPr algn="ctr">
              <a:spcBef>
                <a:spcPct val="20000"/>
              </a:spcBef>
            </a:pPr>
            <a:r>
              <a:rPr lang="en-US" altLang="ja-JP" sz="1800" b="1" dirty="0" smtClean="0">
                <a:solidFill>
                  <a:schemeClr val="bg1"/>
                </a:solidFill>
                <a:effectLst>
                  <a:outerShdw blurRad="38100" dist="38100" dir="2700000" algn="tl">
                    <a:srgbClr val="000000">
                      <a:alpha val="43137"/>
                    </a:srgbClr>
                  </a:outerShdw>
                </a:effectLst>
                <a:latin typeface="+mn-lt"/>
              </a:rPr>
              <a:t> for the ILC , Chicago, 24</a:t>
            </a:r>
            <a:r>
              <a:rPr lang="en-US" altLang="ja-JP" sz="1800" b="1" baseline="30000" dirty="0" smtClean="0">
                <a:solidFill>
                  <a:schemeClr val="bg1"/>
                </a:solidFill>
                <a:effectLst>
                  <a:outerShdw blurRad="38100" dist="38100" dir="2700000" algn="tl">
                    <a:srgbClr val="000000">
                      <a:alpha val="43137"/>
                    </a:srgbClr>
                  </a:outerShdw>
                </a:effectLst>
                <a:latin typeface="+mn-lt"/>
              </a:rPr>
              <a:t>th</a:t>
            </a:r>
            <a:r>
              <a:rPr lang="en-US" altLang="ja-JP" sz="1800" b="1" dirty="0" smtClean="0">
                <a:solidFill>
                  <a:schemeClr val="bg1"/>
                </a:solidFill>
                <a:effectLst>
                  <a:outerShdw blurRad="38100" dist="38100" dir="2700000" algn="tl">
                    <a:srgbClr val="000000">
                      <a:alpha val="43137"/>
                    </a:srgbClr>
                  </a:outerShdw>
                </a:effectLst>
                <a:latin typeface="+mn-lt"/>
              </a:rPr>
              <a:t> July 2011</a:t>
            </a:r>
            <a:endParaRPr lang="en-US" altLang="ja-JP" sz="1800" b="1" dirty="0">
              <a:solidFill>
                <a:schemeClr val="bg1"/>
              </a:solidFill>
              <a:effectLst>
                <a:outerShdw blurRad="38100" dist="38100" dir="2700000" algn="tl">
                  <a:srgbClr val="000000">
                    <a:alpha val="43137"/>
                  </a:srgbClr>
                </a:outerShdw>
              </a:effectLst>
              <a:latin typeface="+mn-lt"/>
            </a:endParaRPr>
          </a:p>
          <a:p>
            <a:pPr algn="ctr">
              <a:spcBef>
                <a:spcPct val="20000"/>
              </a:spcBef>
            </a:pPr>
            <a:endParaRPr lang="en-US" altLang="ja-JP" sz="3200" b="1" dirty="0">
              <a:solidFill>
                <a:schemeClr val="bg1"/>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9</a:t>
            </a:fld>
            <a:endParaRPr lang="en-US" altLang="ja-JP"/>
          </a:p>
        </p:txBody>
      </p:sp>
      <p:pic>
        <p:nvPicPr>
          <p:cNvPr id="20487" name="Picture 7"/>
          <p:cNvPicPr>
            <a:picLocks noChangeAspect="1" noChangeArrowheads="1"/>
          </p:cNvPicPr>
          <p:nvPr/>
        </p:nvPicPr>
        <p:blipFill>
          <a:blip r:embed="rId3" cstate="print"/>
          <a:srcRect/>
          <a:stretch>
            <a:fillRect/>
          </a:stretch>
        </p:blipFill>
        <p:spPr bwMode="auto">
          <a:xfrm>
            <a:off x="1086747" y="1615367"/>
            <a:ext cx="7759150" cy="4323706"/>
          </a:xfrm>
          <a:prstGeom prst="rect">
            <a:avLst/>
          </a:prstGeom>
          <a:noFill/>
          <a:ln w="9525">
            <a:noFill/>
            <a:miter lim="800000"/>
            <a:headEnd/>
            <a:tailEnd/>
          </a:ln>
          <a:effectLst/>
        </p:spPr>
      </p:pic>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Examples of Factory Layout</a:t>
            </a:r>
          </a:p>
        </p:txBody>
      </p:sp>
      <p:sp>
        <p:nvSpPr>
          <p:cNvPr id="13" name="正方形/長方形 12"/>
          <p:cNvSpPr/>
          <p:nvPr/>
        </p:nvSpPr>
        <p:spPr>
          <a:xfrm>
            <a:off x="4200808" y="2010052"/>
            <a:ext cx="851026" cy="371192"/>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489" name="Picture 9"/>
          <p:cNvPicPr>
            <a:picLocks noChangeAspect="1" noChangeArrowheads="1"/>
          </p:cNvPicPr>
          <p:nvPr/>
        </p:nvPicPr>
        <p:blipFill>
          <a:blip r:embed="rId4" cstate="print"/>
          <a:srcRect/>
          <a:stretch>
            <a:fillRect/>
          </a:stretch>
        </p:blipFill>
        <p:spPr bwMode="auto">
          <a:xfrm>
            <a:off x="117695" y="1295117"/>
            <a:ext cx="2073625" cy="2425857"/>
          </a:xfrm>
          <a:prstGeom prst="rect">
            <a:avLst/>
          </a:prstGeom>
          <a:noFill/>
          <a:ln w="9525">
            <a:noFill/>
            <a:miter lim="800000"/>
            <a:headEnd/>
            <a:tailEnd/>
          </a:ln>
        </p:spPr>
      </p:pic>
      <p:sp>
        <p:nvSpPr>
          <p:cNvPr id="18" name="正方形/長方形 17"/>
          <p:cNvSpPr/>
          <p:nvPr/>
        </p:nvSpPr>
        <p:spPr>
          <a:xfrm>
            <a:off x="144855" y="1113576"/>
            <a:ext cx="1964602" cy="257118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724828" y="878004"/>
            <a:ext cx="8299099" cy="461665"/>
          </a:xfrm>
          <a:prstGeom prst="rect">
            <a:avLst/>
          </a:prstGeom>
          <a:solidFill>
            <a:schemeClr val="bg1"/>
          </a:solidFill>
        </p:spPr>
        <p:txBody>
          <a:bodyPr wrap="square" rtlCol="0">
            <a:spAutoFit/>
          </a:bodyPr>
          <a:lstStyle/>
          <a:p>
            <a:r>
              <a:rPr lang="en-US" altLang="ja-JP" dirty="0" smtClean="0"/>
              <a:t>Mass production layout study using KEK existing assembly hall</a:t>
            </a:r>
            <a:endParaRPr lang="ja-JP" altLang="en-US" dirty="0"/>
          </a:p>
        </p:txBody>
      </p:sp>
      <p:pic>
        <p:nvPicPr>
          <p:cNvPr id="12" name="図 11" descr="DSC01172R.jpg"/>
          <p:cNvPicPr>
            <a:picLocks noChangeAspect="1"/>
          </p:cNvPicPr>
          <p:nvPr/>
        </p:nvPicPr>
        <p:blipFill>
          <a:blip r:embed="rId5" cstate="print"/>
          <a:stretch>
            <a:fillRect/>
          </a:stretch>
        </p:blipFill>
        <p:spPr>
          <a:xfrm>
            <a:off x="147783" y="3736106"/>
            <a:ext cx="1958108" cy="1468583"/>
          </a:xfrm>
          <a:prstGeom prst="rect">
            <a:avLst/>
          </a:prstGeom>
        </p:spPr>
      </p:pic>
      <p:pic>
        <p:nvPicPr>
          <p:cNvPr id="16" name="図 15" descr="DSC01176R.jpg"/>
          <p:cNvPicPr>
            <a:picLocks noChangeAspect="1"/>
          </p:cNvPicPr>
          <p:nvPr/>
        </p:nvPicPr>
        <p:blipFill>
          <a:blip r:embed="rId6" cstate="print"/>
          <a:stretch>
            <a:fillRect/>
          </a:stretch>
        </p:blipFill>
        <p:spPr>
          <a:xfrm>
            <a:off x="2133599" y="5246257"/>
            <a:ext cx="1945791" cy="1459343"/>
          </a:xfrm>
          <a:prstGeom prst="rect">
            <a:avLst/>
          </a:prstGeom>
        </p:spPr>
      </p:pic>
      <p:pic>
        <p:nvPicPr>
          <p:cNvPr id="17" name="図 16" descr="DSC01179R.jpg"/>
          <p:cNvPicPr>
            <a:picLocks noChangeAspect="1"/>
          </p:cNvPicPr>
          <p:nvPr/>
        </p:nvPicPr>
        <p:blipFill>
          <a:blip r:embed="rId7" cstate="print"/>
          <a:stretch>
            <a:fillRect/>
          </a:stretch>
        </p:blipFill>
        <p:spPr>
          <a:xfrm>
            <a:off x="147781" y="5243944"/>
            <a:ext cx="1948874" cy="1461655"/>
          </a:xfrm>
          <a:prstGeom prst="rect">
            <a:avLst/>
          </a:prstGeom>
        </p:spPr>
      </p:pic>
      <p:sp>
        <p:nvSpPr>
          <p:cNvPr id="14" name="Text Box 7"/>
          <p:cNvSpPr txBox="1">
            <a:spLocks noChangeArrowheads="1"/>
          </p:cNvSpPr>
          <p:nvPr/>
        </p:nvSpPr>
        <p:spPr bwMode="auto">
          <a:xfrm>
            <a:off x="509983" y="69850"/>
            <a:ext cx="38985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5</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10</a:t>
            </a:fld>
            <a:endParaRPr lang="en-US" altLang="ja-JP"/>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An Assembly Hall in KEK site</a:t>
            </a:r>
            <a:endParaRPr lang="ja-JP" altLang="en-US" sz="3200" b="1" dirty="0">
              <a:effectLst>
                <a:outerShdw blurRad="38100" dist="38100" dir="2700000" algn="tl">
                  <a:srgbClr val="C0C0C0"/>
                </a:outerShdw>
              </a:effectLst>
            </a:endParaRPr>
          </a:p>
        </p:txBody>
      </p:sp>
      <p:sp>
        <p:nvSpPr>
          <p:cNvPr id="15" name="テキスト ボックス 14"/>
          <p:cNvSpPr txBox="1"/>
          <p:nvPr/>
        </p:nvSpPr>
        <p:spPr>
          <a:xfrm>
            <a:off x="426640" y="837484"/>
            <a:ext cx="8081634" cy="830997"/>
          </a:xfrm>
          <a:prstGeom prst="rect">
            <a:avLst/>
          </a:prstGeom>
          <a:noFill/>
        </p:spPr>
        <p:txBody>
          <a:bodyPr wrap="square" rtlCol="0">
            <a:spAutoFit/>
          </a:bodyPr>
          <a:lstStyle/>
          <a:p>
            <a:r>
              <a:rPr kumimoji="1" lang="en-US" altLang="ja-JP" dirty="0" smtClean="0"/>
              <a:t>Size of an Assembly Hall Building : 120 m x 50 m</a:t>
            </a:r>
          </a:p>
          <a:p>
            <a:r>
              <a:rPr lang="en-US" altLang="ja-JP" dirty="0" smtClean="0"/>
              <a:t>Infrastructure : Crane, Electricity, Water</a:t>
            </a:r>
            <a:endParaRPr kumimoji="1" lang="ja-JP" altLang="en-US" dirty="0"/>
          </a:p>
        </p:txBody>
      </p:sp>
      <p:pic>
        <p:nvPicPr>
          <p:cNvPr id="21506" name="Picture 2"/>
          <p:cNvPicPr>
            <a:picLocks noChangeAspect="1" noChangeArrowheads="1"/>
          </p:cNvPicPr>
          <p:nvPr/>
        </p:nvPicPr>
        <p:blipFill>
          <a:blip r:embed="rId3" cstate="print"/>
          <a:srcRect/>
          <a:stretch>
            <a:fillRect/>
          </a:stretch>
        </p:blipFill>
        <p:spPr bwMode="auto">
          <a:xfrm>
            <a:off x="875760" y="1959660"/>
            <a:ext cx="7712075" cy="4114800"/>
          </a:xfrm>
          <a:prstGeom prst="rect">
            <a:avLst/>
          </a:prstGeom>
          <a:noFill/>
          <a:ln w="9525">
            <a:noFill/>
            <a:miter lim="800000"/>
            <a:headEnd/>
            <a:tailEnd/>
          </a:ln>
          <a:effectLst/>
        </p:spPr>
      </p:pic>
      <p:sp>
        <p:nvSpPr>
          <p:cNvPr id="9" name="テキスト ボックス 8"/>
          <p:cNvSpPr txBox="1"/>
          <p:nvPr/>
        </p:nvSpPr>
        <p:spPr>
          <a:xfrm>
            <a:off x="4350182" y="1755032"/>
            <a:ext cx="1236617" cy="430887"/>
          </a:xfrm>
          <a:prstGeom prst="rect">
            <a:avLst/>
          </a:prstGeom>
          <a:solidFill>
            <a:schemeClr val="bg1"/>
          </a:solidFill>
        </p:spPr>
        <p:txBody>
          <a:bodyPr wrap="square" rtlCol="0">
            <a:spAutoFit/>
          </a:bodyPr>
          <a:lstStyle/>
          <a:p>
            <a:pPr algn="ctr"/>
            <a:r>
              <a:rPr kumimoji="1" lang="en-US" altLang="ja-JP" sz="2200" dirty="0" smtClean="0"/>
              <a:t>120 m</a:t>
            </a:r>
            <a:endParaRPr kumimoji="1" lang="ja-JP" altLang="en-US" sz="2200" dirty="0"/>
          </a:p>
        </p:txBody>
      </p:sp>
      <p:sp>
        <p:nvSpPr>
          <p:cNvPr id="10" name="テキスト ボックス 9"/>
          <p:cNvSpPr txBox="1"/>
          <p:nvPr/>
        </p:nvSpPr>
        <p:spPr>
          <a:xfrm>
            <a:off x="87085" y="3548741"/>
            <a:ext cx="1236617" cy="430887"/>
          </a:xfrm>
          <a:prstGeom prst="rect">
            <a:avLst/>
          </a:prstGeom>
          <a:solidFill>
            <a:schemeClr val="bg1"/>
          </a:solidFill>
          <a:scene3d>
            <a:camera prst="orthographicFront">
              <a:rot lat="0" lon="0" rev="5400000"/>
            </a:camera>
            <a:lightRig rig="threePt" dir="t"/>
          </a:scene3d>
        </p:spPr>
        <p:txBody>
          <a:bodyPr wrap="square" rtlCol="0">
            <a:spAutoFit/>
          </a:bodyPr>
          <a:lstStyle/>
          <a:p>
            <a:pPr algn="ctr"/>
            <a:r>
              <a:rPr kumimoji="1" lang="en-US" altLang="ja-JP" sz="2200" dirty="0" smtClean="0"/>
              <a:t>50 m</a:t>
            </a:r>
            <a:endParaRPr kumimoji="1" lang="ja-JP" altLang="en-US" sz="2200" dirty="0"/>
          </a:p>
        </p:txBody>
      </p:sp>
      <p:sp>
        <p:nvSpPr>
          <p:cNvPr id="19" name="正方形/長方形 18"/>
          <p:cNvSpPr/>
          <p:nvPr/>
        </p:nvSpPr>
        <p:spPr>
          <a:xfrm>
            <a:off x="1749911" y="2835409"/>
            <a:ext cx="6505303" cy="2734491"/>
          </a:xfrm>
          <a:prstGeom prst="rect">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17" descr="DSC01180R.jpg"/>
          <p:cNvPicPr>
            <a:picLocks noChangeAspect="1"/>
          </p:cNvPicPr>
          <p:nvPr/>
        </p:nvPicPr>
        <p:blipFill>
          <a:blip r:embed="rId4" cstate="print"/>
          <a:stretch>
            <a:fillRect/>
          </a:stretch>
        </p:blipFill>
        <p:spPr>
          <a:xfrm>
            <a:off x="574762" y="5327463"/>
            <a:ext cx="1854929" cy="1391197"/>
          </a:xfrm>
          <a:prstGeom prst="rect">
            <a:avLst/>
          </a:prstGeom>
        </p:spPr>
      </p:pic>
      <p:sp>
        <p:nvSpPr>
          <p:cNvPr id="12" name="正方形/長方形 11"/>
          <p:cNvSpPr/>
          <p:nvPr/>
        </p:nvSpPr>
        <p:spPr>
          <a:xfrm>
            <a:off x="1730934" y="4209947"/>
            <a:ext cx="6536602" cy="434566"/>
          </a:xfrm>
          <a:prstGeom prst="rect">
            <a:avLst/>
          </a:prstGeom>
          <a:solidFill>
            <a:srgbClr val="FF0000">
              <a:alpha val="28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descr="DSC01158R.jpg"/>
          <p:cNvPicPr>
            <a:picLocks noChangeAspect="1"/>
          </p:cNvPicPr>
          <p:nvPr/>
        </p:nvPicPr>
        <p:blipFill>
          <a:blip r:embed="rId5" cstate="print"/>
          <a:stretch>
            <a:fillRect/>
          </a:stretch>
        </p:blipFill>
        <p:spPr>
          <a:xfrm>
            <a:off x="4237536" y="3643433"/>
            <a:ext cx="1896934" cy="1422700"/>
          </a:xfrm>
          <a:prstGeom prst="rect">
            <a:avLst/>
          </a:prstGeom>
        </p:spPr>
      </p:pic>
      <p:pic>
        <p:nvPicPr>
          <p:cNvPr id="13" name="図 12" descr="DSC01146R.jpg"/>
          <p:cNvPicPr>
            <a:picLocks noChangeAspect="1"/>
          </p:cNvPicPr>
          <p:nvPr/>
        </p:nvPicPr>
        <p:blipFill>
          <a:blip r:embed="rId6" cstate="print"/>
          <a:stretch>
            <a:fillRect/>
          </a:stretch>
        </p:blipFill>
        <p:spPr>
          <a:xfrm>
            <a:off x="6230761" y="5000511"/>
            <a:ext cx="1793965" cy="1345474"/>
          </a:xfrm>
          <a:prstGeom prst="rect">
            <a:avLst/>
          </a:prstGeom>
        </p:spPr>
      </p:pic>
      <p:sp>
        <p:nvSpPr>
          <p:cNvPr id="21" name="Text Box 7"/>
          <p:cNvSpPr txBox="1">
            <a:spLocks noChangeArrowheads="1"/>
          </p:cNvSpPr>
          <p:nvPr/>
        </p:nvSpPr>
        <p:spPr bwMode="auto">
          <a:xfrm>
            <a:off x="349518" y="69850"/>
            <a:ext cx="73129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5-1</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pic>
        <p:nvPicPr>
          <p:cNvPr id="22" name="Picture 28" descr="&#10;NW-811.jpg                                                     0002647C&#10;G4dual-MainHD                  BA4BE52C:"/>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739900" y="2222501"/>
            <a:ext cx="2197100" cy="1303098"/>
          </a:xfrm>
          <a:prstGeom prst="rect">
            <a:avLst/>
          </a:prstGeom>
          <a:noFill/>
          <a:extLst>
            <a:ext uri="{909E8E84-426E-40dd-AFC4-6F175D3DCCD1}">
              <a14:hiddenFill xmlns="" xmlns:a14="http://schemas.microsoft.com/office/drawing/2010/main">
                <a:solidFill>
                  <a:srgbClr val="FFFFFF"/>
                </a:solidFill>
              </a14:hiddenFill>
            </a:ext>
          </a:extLst>
        </p:spPr>
      </p:pic>
      <p:pic>
        <p:nvPicPr>
          <p:cNvPr id="24" name="図 23" descr="DSC01152R3.jpg"/>
          <p:cNvPicPr>
            <a:picLocks noChangeAspect="1"/>
          </p:cNvPicPr>
          <p:nvPr/>
        </p:nvPicPr>
        <p:blipFill>
          <a:blip r:embed="rId8" cstate="print"/>
          <a:stretch>
            <a:fillRect/>
          </a:stretch>
        </p:blipFill>
        <p:spPr>
          <a:xfrm>
            <a:off x="6200774" y="2219324"/>
            <a:ext cx="1771651" cy="1328739"/>
          </a:xfrm>
          <a:prstGeom prst="rect">
            <a:avLst/>
          </a:prstGeom>
        </p:spPr>
      </p:pic>
      <p:sp>
        <p:nvSpPr>
          <p:cNvPr id="25" name="正方形/長方形 24"/>
          <p:cNvSpPr/>
          <p:nvPr/>
        </p:nvSpPr>
        <p:spPr>
          <a:xfrm>
            <a:off x="2864574" y="4657726"/>
            <a:ext cx="97701" cy="91440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2855049" y="5019676"/>
            <a:ext cx="116751" cy="142874"/>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3436074" y="4657726"/>
            <a:ext cx="97701" cy="91440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3426549" y="4830109"/>
            <a:ext cx="116751" cy="142874"/>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4007575" y="2847975"/>
            <a:ext cx="88176" cy="1352549"/>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3986898" y="3590926"/>
            <a:ext cx="116751" cy="142874"/>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3092882" y="5126882"/>
            <a:ext cx="2631643" cy="369332"/>
          </a:xfrm>
          <a:prstGeom prst="rect">
            <a:avLst/>
          </a:prstGeom>
          <a:noFill/>
        </p:spPr>
        <p:txBody>
          <a:bodyPr wrap="square" rtlCol="0">
            <a:spAutoFit/>
          </a:bodyPr>
          <a:lstStyle/>
          <a:p>
            <a:pPr algn="ctr"/>
            <a:r>
              <a:rPr kumimoji="1" lang="en-US" altLang="ja-JP" sz="1800" dirty="0" smtClean="0"/>
              <a:t>20</a:t>
            </a:r>
            <a:r>
              <a:rPr lang="ja-JP" altLang="en-US" sz="1800" dirty="0" smtClean="0"/>
              <a:t> </a:t>
            </a:r>
            <a:r>
              <a:rPr lang="en-US" altLang="ja-JP" sz="1800" dirty="0" smtClean="0"/>
              <a:t>ton Crane x 2</a:t>
            </a:r>
            <a:endParaRPr kumimoji="1" lang="ja-JP" altLang="en-US" sz="1800" dirty="0"/>
          </a:p>
        </p:txBody>
      </p:sp>
      <p:sp>
        <p:nvSpPr>
          <p:cNvPr id="32" name="テキスト ボックス 31"/>
          <p:cNvSpPr txBox="1"/>
          <p:nvPr/>
        </p:nvSpPr>
        <p:spPr>
          <a:xfrm>
            <a:off x="3616757" y="3088532"/>
            <a:ext cx="2631643" cy="369332"/>
          </a:xfrm>
          <a:prstGeom prst="rect">
            <a:avLst/>
          </a:prstGeom>
          <a:noFill/>
        </p:spPr>
        <p:txBody>
          <a:bodyPr wrap="square" rtlCol="0">
            <a:spAutoFit/>
          </a:bodyPr>
          <a:lstStyle/>
          <a:p>
            <a:pPr algn="ctr"/>
            <a:r>
              <a:rPr kumimoji="1" lang="en-US" altLang="ja-JP" sz="1800" dirty="0" smtClean="0"/>
              <a:t>15</a:t>
            </a:r>
            <a:r>
              <a:rPr lang="ja-JP" altLang="en-US" sz="1800" dirty="0" smtClean="0"/>
              <a:t> </a:t>
            </a:r>
            <a:r>
              <a:rPr lang="en-US" altLang="ja-JP" sz="1800" dirty="0" smtClean="0"/>
              <a:t>ton Crane x 1</a:t>
            </a:r>
            <a:endParaRPr kumimoji="1" lang="ja-JP" altLang="en-US" sz="1800" dirty="0"/>
          </a:p>
        </p:txBody>
      </p:sp>
      <p:sp>
        <p:nvSpPr>
          <p:cNvPr id="33" name="テキスト ボックス 32"/>
          <p:cNvSpPr txBox="1"/>
          <p:nvPr/>
        </p:nvSpPr>
        <p:spPr>
          <a:xfrm>
            <a:off x="2607107" y="5898407"/>
            <a:ext cx="2593543" cy="646331"/>
          </a:xfrm>
          <a:prstGeom prst="rect">
            <a:avLst/>
          </a:prstGeom>
          <a:noFill/>
        </p:spPr>
        <p:txBody>
          <a:bodyPr wrap="square" rtlCol="0">
            <a:spAutoFit/>
          </a:bodyPr>
          <a:lstStyle/>
          <a:p>
            <a:pPr algn="ctr"/>
            <a:r>
              <a:rPr lang="en-US" altLang="ja-JP" sz="1800" dirty="0" smtClean="0"/>
              <a:t>Carry-in Entrance</a:t>
            </a:r>
          </a:p>
          <a:p>
            <a:pPr algn="ctr"/>
            <a:r>
              <a:rPr kumimoji="1" lang="en-US" altLang="ja-JP" sz="1800" dirty="0" smtClean="0"/>
              <a:t>W4m x H5m</a:t>
            </a:r>
            <a:endParaRPr kumimoji="1" lang="ja-JP" altLang="en-US" sz="1800" dirty="0"/>
          </a:p>
        </p:txBody>
      </p:sp>
      <p:sp>
        <p:nvSpPr>
          <p:cNvPr id="35" name="二等辺三角形 34"/>
          <p:cNvSpPr/>
          <p:nvPr/>
        </p:nvSpPr>
        <p:spPr>
          <a:xfrm>
            <a:off x="2895600" y="6019801"/>
            <a:ext cx="114300" cy="1143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11</a:t>
            </a:fld>
            <a:endParaRPr lang="en-US" altLang="ja-JP" dirty="0"/>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An Assembly Hall in KEK site</a:t>
            </a:r>
            <a:endParaRPr lang="ja-JP" altLang="en-US" sz="3200" b="1" dirty="0">
              <a:effectLst>
                <a:outerShdw blurRad="38100" dist="38100" dir="2700000" algn="tl">
                  <a:srgbClr val="C0C0C0"/>
                </a:outerShdw>
              </a:effectLst>
            </a:endParaRPr>
          </a:p>
        </p:txBody>
      </p:sp>
      <p:pic>
        <p:nvPicPr>
          <p:cNvPr id="52226" name="Picture 2"/>
          <p:cNvPicPr>
            <a:picLocks noChangeAspect="1" noChangeArrowheads="1"/>
          </p:cNvPicPr>
          <p:nvPr/>
        </p:nvPicPr>
        <p:blipFill>
          <a:blip r:embed="rId3" cstate="print"/>
          <a:srcRect/>
          <a:stretch>
            <a:fillRect/>
          </a:stretch>
        </p:blipFill>
        <p:spPr bwMode="auto">
          <a:xfrm>
            <a:off x="434897" y="1038605"/>
            <a:ext cx="8318809" cy="5406799"/>
          </a:xfrm>
          <a:prstGeom prst="rect">
            <a:avLst/>
          </a:prstGeom>
          <a:solidFill>
            <a:schemeClr val="bg1"/>
          </a:solidFill>
          <a:ln w="9525">
            <a:noFill/>
            <a:miter lim="800000"/>
            <a:headEnd/>
            <a:tailEnd/>
          </a:ln>
        </p:spPr>
      </p:pic>
      <p:sp>
        <p:nvSpPr>
          <p:cNvPr id="15" name="テキスト ボックス 14"/>
          <p:cNvSpPr txBox="1"/>
          <p:nvPr/>
        </p:nvSpPr>
        <p:spPr>
          <a:xfrm>
            <a:off x="2035505" y="1219198"/>
            <a:ext cx="1703576" cy="276999"/>
          </a:xfrm>
          <a:prstGeom prst="rect">
            <a:avLst/>
          </a:prstGeom>
          <a:solidFill>
            <a:schemeClr val="bg1"/>
          </a:solidFill>
        </p:spPr>
        <p:txBody>
          <a:bodyPr wrap="square" lIns="0" tIns="0" rIns="0" bIns="0" rtlCol="0">
            <a:spAutoFit/>
          </a:bodyPr>
          <a:lstStyle/>
          <a:p>
            <a:pPr algn="ctr"/>
            <a:endParaRPr kumimoji="1" lang="ja-JP" altLang="en-US" sz="1800" dirty="0"/>
          </a:p>
        </p:txBody>
      </p:sp>
      <p:sp>
        <p:nvSpPr>
          <p:cNvPr id="23" name="正方形/長方形 22"/>
          <p:cNvSpPr/>
          <p:nvPr/>
        </p:nvSpPr>
        <p:spPr>
          <a:xfrm>
            <a:off x="5930269" y="1511322"/>
            <a:ext cx="1231182" cy="305285"/>
          </a:xfrm>
          <a:prstGeom prst="rect">
            <a:avLst/>
          </a:prstGeom>
          <a:solidFill>
            <a:srgbClr val="00B0F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1579797" y="814006"/>
            <a:ext cx="5662959" cy="369332"/>
          </a:xfrm>
          <a:prstGeom prst="rect">
            <a:avLst/>
          </a:prstGeom>
          <a:solidFill>
            <a:schemeClr val="bg1"/>
          </a:solidFill>
          <a:ln w="19050">
            <a:noFill/>
          </a:ln>
        </p:spPr>
        <p:txBody>
          <a:bodyPr wrap="square" lIns="0" tIns="0" rIns="0" bIns="0" rtlCol="0">
            <a:spAutoFit/>
          </a:bodyPr>
          <a:lstStyle/>
          <a:p>
            <a:pPr algn="ctr"/>
            <a:r>
              <a:rPr kumimoji="1" lang="en-US" altLang="ja-JP" dirty="0" smtClean="0"/>
              <a:t>Factory Layout of Cryomodule Assembly</a:t>
            </a:r>
            <a:endParaRPr kumimoji="1" lang="ja-JP" alt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12</a:t>
            </a:fld>
            <a:endParaRPr lang="en-US" altLang="ja-JP" dirty="0"/>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An Assembly Hall in KEK site</a:t>
            </a:r>
            <a:endParaRPr lang="ja-JP" altLang="en-US" sz="3200" b="1" dirty="0">
              <a:effectLst>
                <a:outerShdw blurRad="38100" dist="38100" dir="2700000" algn="tl">
                  <a:srgbClr val="C0C0C0"/>
                </a:outerShdw>
              </a:effectLst>
            </a:endParaRPr>
          </a:p>
        </p:txBody>
      </p:sp>
      <p:pic>
        <p:nvPicPr>
          <p:cNvPr id="52226" name="Picture 2"/>
          <p:cNvPicPr>
            <a:picLocks noChangeAspect="1" noChangeArrowheads="1"/>
          </p:cNvPicPr>
          <p:nvPr/>
        </p:nvPicPr>
        <p:blipFill>
          <a:blip r:embed="rId3" cstate="print"/>
          <a:srcRect/>
          <a:stretch>
            <a:fillRect/>
          </a:stretch>
        </p:blipFill>
        <p:spPr bwMode="auto">
          <a:xfrm>
            <a:off x="434897" y="1038605"/>
            <a:ext cx="8318809" cy="5406799"/>
          </a:xfrm>
          <a:prstGeom prst="rect">
            <a:avLst/>
          </a:prstGeom>
          <a:solidFill>
            <a:schemeClr val="bg1"/>
          </a:solidFill>
          <a:ln w="9525">
            <a:noFill/>
            <a:miter lim="800000"/>
            <a:headEnd/>
            <a:tailEnd/>
          </a:ln>
        </p:spPr>
      </p:pic>
      <p:sp>
        <p:nvSpPr>
          <p:cNvPr id="9" name="テキスト ボックス 8"/>
          <p:cNvSpPr txBox="1"/>
          <p:nvPr/>
        </p:nvSpPr>
        <p:spPr>
          <a:xfrm>
            <a:off x="6255945" y="2788467"/>
            <a:ext cx="1548142" cy="276999"/>
          </a:xfrm>
          <a:prstGeom prst="rect">
            <a:avLst/>
          </a:prstGeom>
          <a:solidFill>
            <a:schemeClr val="bg1"/>
          </a:solidFill>
        </p:spPr>
        <p:txBody>
          <a:bodyPr wrap="square" lIns="0" tIns="0" rIns="0" bIns="0" rtlCol="0">
            <a:spAutoFit/>
          </a:bodyPr>
          <a:lstStyle/>
          <a:p>
            <a:pPr algn="ctr"/>
            <a:r>
              <a:rPr kumimoji="1" lang="en-US" altLang="ja-JP" sz="1800" b="1" dirty="0" smtClean="0">
                <a:solidFill>
                  <a:srgbClr val="FF0000"/>
                </a:solidFill>
              </a:rPr>
              <a:t>Clean Room</a:t>
            </a:r>
            <a:endParaRPr kumimoji="1" lang="ja-JP" altLang="en-US" sz="1800" b="1" dirty="0">
              <a:solidFill>
                <a:srgbClr val="FF0000"/>
              </a:solidFill>
            </a:endParaRPr>
          </a:p>
        </p:txBody>
      </p:sp>
      <p:sp>
        <p:nvSpPr>
          <p:cNvPr id="12" name="テキスト ボックス 11"/>
          <p:cNvSpPr txBox="1"/>
          <p:nvPr/>
        </p:nvSpPr>
        <p:spPr>
          <a:xfrm>
            <a:off x="5169514" y="1220707"/>
            <a:ext cx="2399168" cy="276999"/>
          </a:xfrm>
          <a:prstGeom prst="rect">
            <a:avLst/>
          </a:prstGeom>
          <a:solidFill>
            <a:schemeClr val="bg1"/>
          </a:solidFill>
        </p:spPr>
        <p:txBody>
          <a:bodyPr wrap="square" lIns="0" tIns="0" rIns="0" bIns="0" rtlCol="0">
            <a:spAutoFit/>
          </a:bodyPr>
          <a:lstStyle/>
          <a:p>
            <a:pPr algn="ctr"/>
            <a:r>
              <a:rPr kumimoji="1" lang="en-US" altLang="ja-JP" sz="1800" b="1" dirty="0" smtClean="0">
                <a:solidFill>
                  <a:srgbClr val="FF0000"/>
                </a:solidFill>
              </a:rPr>
              <a:t>Pre-assembly Factory</a:t>
            </a:r>
            <a:endParaRPr kumimoji="1" lang="ja-JP" altLang="en-US" sz="1800" b="1" dirty="0">
              <a:solidFill>
                <a:srgbClr val="FF0000"/>
              </a:solidFill>
            </a:endParaRPr>
          </a:p>
        </p:txBody>
      </p:sp>
      <p:cxnSp>
        <p:nvCxnSpPr>
          <p:cNvPr id="14" name="直線矢印コネクタ 13"/>
          <p:cNvCxnSpPr/>
          <p:nvPr/>
        </p:nvCxnSpPr>
        <p:spPr>
          <a:xfrm rot="10800000">
            <a:off x="5042782" y="1539089"/>
            <a:ext cx="579421"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2035505" y="1219198"/>
            <a:ext cx="1703576" cy="276999"/>
          </a:xfrm>
          <a:prstGeom prst="rect">
            <a:avLst/>
          </a:prstGeom>
          <a:solidFill>
            <a:schemeClr val="bg1"/>
          </a:solidFill>
        </p:spPr>
        <p:txBody>
          <a:bodyPr wrap="square" lIns="0" tIns="0" rIns="0" bIns="0" rtlCol="0">
            <a:spAutoFit/>
          </a:bodyPr>
          <a:lstStyle/>
          <a:p>
            <a:pPr algn="ctr"/>
            <a:endParaRPr kumimoji="1" lang="ja-JP" altLang="en-US" sz="1800" dirty="0"/>
          </a:p>
        </p:txBody>
      </p:sp>
      <p:sp>
        <p:nvSpPr>
          <p:cNvPr id="32" name="テキスト ボックス 31"/>
          <p:cNvSpPr txBox="1"/>
          <p:nvPr/>
        </p:nvSpPr>
        <p:spPr>
          <a:xfrm>
            <a:off x="0" y="4994490"/>
            <a:ext cx="1928388" cy="276999"/>
          </a:xfrm>
          <a:prstGeom prst="rect">
            <a:avLst/>
          </a:prstGeom>
          <a:solidFill>
            <a:schemeClr val="bg1"/>
          </a:solidFill>
        </p:spPr>
        <p:txBody>
          <a:bodyPr wrap="square" lIns="0" tIns="0" rIns="0" bIns="0" rtlCol="0">
            <a:spAutoFit/>
          </a:bodyPr>
          <a:lstStyle/>
          <a:p>
            <a:pPr algn="ctr"/>
            <a:r>
              <a:rPr kumimoji="1" lang="en-US" altLang="ja-JP" sz="1800" dirty="0" smtClean="0"/>
              <a:t>To Low Temp. Test</a:t>
            </a:r>
            <a:endParaRPr kumimoji="1" lang="ja-JP" altLang="en-US" sz="1800" dirty="0"/>
          </a:p>
        </p:txBody>
      </p:sp>
      <p:sp>
        <p:nvSpPr>
          <p:cNvPr id="13" name="四角形吹き出し 12"/>
          <p:cNvSpPr/>
          <p:nvPr/>
        </p:nvSpPr>
        <p:spPr>
          <a:xfrm>
            <a:off x="3503691" y="1367073"/>
            <a:ext cx="1213165" cy="503976"/>
          </a:xfrm>
          <a:prstGeom prst="wedgeRectCallout">
            <a:avLst>
              <a:gd name="adj1" fmla="val 96153"/>
              <a:gd name="adj2" fmla="val 243279"/>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FF0000"/>
                </a:solidFill>
              </a:rPr>
              <a:t>Station 1</a:t>
            </a:r>
            <a:endParaRPr kumimoji="1" lang="ja-JP" altLang="en-US" sz="1800" b="1" dirty="0">
              <a:solidFill>
                <a:srgbClr val="FF0000"/>
              </a:solidFill>
            </a:endParaRPr>
          </a:p>
        </p:txBody>
      </p:sp>
      <p:sp>
        <p:nvSpPr>
          <p:cNvPr id="16" name="四角形吹き出し 15"/>
          <p:cNvSpPr/>
          <p:nvPr/>
        </p:nvSpPr>
        <p:spPr>
          <a:xfrm>
            <a:off x="2171324" y="1374617"/>
            <a:ext cx="1213165" cy="503976"/>
          </a:xfrm>
          <a:prstGeom prst="wedgeRectCallout">
            <a:avLst>
              <a:gd name="adj1" fmla="val 28242"/>
              <a:gd name="adj2" fmla="val 209147"/>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FF0000"/>
                </a:solidFill>
              </a:rPr>
              <a:t>Station 2</a:t>
            </a:r>
            <a:endParaRPr kumimoji="1" lang="ja-JP" altLang="en-US" sz="1800" b="1" dirty="0">
              <a:solidFill>
                <a:srgbClr val="FF0000"/>
              </a:solidFill>
            </a:endParaRPr>
          </a:p>
        </p:txBody>
      </p:sp>
      <p:sp>
        <p:nvSpPr>
          <p:cNvPr id="17" name="四角形吹き出し 16"/>
          <p:cNvSpPr/>
          <p:nvPr/>
        </p:nvSpPr>
        <p:spPr>
          <a:xfrm>
            <a:off x="829902" y="1364054"/>
            <a:ext cx="1213165" cy="503976"/>
          </a:xfrm>
          <a:prstGeom prst="wedgeRectCallout">
            <a:avLst>
              <a:gd name="adj1" fmla="val 136451"/>
              <a:gd name="adj2" fmla="val 336692"/>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FF0000"/>
                </a:solidFill>
              </a:rPr>
              <a:t>Station 3</a:t>
            </a:r>
            <a:endParaRPr kumimoji="1" lang="ja-JP" altLang="en-US" sz="1800" b="1" dirty="0">
              <a:solidFill>
                <a:srgbClr val="FF0000"/>
              </a:solidFill>
            </a:endParaRPr>
          </a:p>
        </p:txBody>
      </p:sp>
      <p:sp>
        <p:nvSpPr>
          <p:cNvPr id="18" name="四角形吹き出し 17"/>
          <p:cNvSpPr/>
          <p:nvPr/>
        </p:nvSpPr>
        <p:spPr>
          <a:xfrm>
            <a:off x="466254" y="2231678"/>
            <a:ext cx="1213165" cy="503976"/>
          </a:xfrm>
          <a:prstGeom prst="wedgeRectCallout">
            <a:avLst>
              <a:gd name="adj1" fmla="val 117049"/>
              <a:gd name="adj2" fmla="val 257650"/>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FF0000"/>
                </a:solidFill>
              </a:rPr>
              <a:t>Station 4</a:t>
            </a:r>
            <a:endParaRPr kumimoji="1" lang="ja-JP" altLang="en-US" sz="1800" b="1" dirty="0">
              <a:solidFill>
                <a:srgbClr val="FF0000"/>
              </a:solidFill>
            </a:endParaRPr>
          </a:p>
        </p:txBody>
      </p:sp>
      <p:sp>
        <p:nvSpPr>
          <p:cNvPr id="19" name="四角形吹き出し 18"/>
          <p:cNvSpPr/>
          <p:nvPr/>
        </p:nvSpPr>
        <p:spPr>
          <a:xfrm>
            <a:off x="2239225" y="4131397"/>
            <a:ext cx="1213165" cy="503976"/>
          </a:xfrm>
          <a:prstGeom prst="wedgeRectCallout">
            <a:avLst>
              <a:gd name="adj1" fmla="val 65556"/>
              <a:gd name="adj2" fmla="val 101362"/>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FF0000"/>
                </a:solidFill>
              </a:rPr>
              <a:t>Station 5</a:t>
            </a:r>
            <a:endParaRPr kumimoji="1" lang="ja-JP" altLang="en-US" sz="1800" b="1" dirty="0">
              <a:solidFill>
                <a:srgbClr val="FF0000"/>
              </a:solidFill>
            </a:endParaRPr>
          </a:p>
        </p:txBody>
      </p:sp>
      <p:sp>
        <p:nvSpPr>
          <p:cNvPr id="20" name="四角形吹き出し 19"/>
          <p:cNvSpPr/>
          <p:nvPr/>
        </p:nvSpPr>
        <p:spPr>
          <a:xfrm>
            <a:off x="888750" y="4129888"/>
            <a:ext cx="1213165" cy="503976"/>
          </a:xfrm>
          <a:prstGeom prst="wedgeRectCallout">
            <a:avLst>
              <a:gd name="adj1" fmla="val 84959"/>
              <a:gd name="adj2" fmla="val 103159"/>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FF0000"/>
                </a:solidFill>
              </a:rPr>
              <a:t>Station 6</a:t>
            </a:r>
            <a:endParaRPr kumimoji="1" lang="ja-JP" altLang="en-US" sz="1800" b="1" dirty="0">
              <a:solidFill>
                <a:srgbClr val="FF0000"/>
              </a:solidFill>
            </a:endParaRPr>
          </a:p>
        </p:txBody>
      </p:sp>
      <p:sp>
        <p:nvSpPr>
          <p:cNvPr id="21" name="四角形吹き出し 20"/>
          <p:cNvSpPr/>
          <p:nvPr/>
        </p:nvSpPr>
        <p:spPr>
          <a:xfrm>
            <a:off x="2364465" y="6185025"/>
            <a:ext cx="1213165" cy="503976"/>
          </a:xfrm>
          <a:prstGeom prst="wedgeRectCallout">
            <a:avLst>
              <a:gd name="adj1" fmla="val 51377"/>
              <a:gd name="adj2" fmla="val -124985"/>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FF0000"/>
                </a:solidFill>
              </a:rPr>
              <a:t>Station 7</a:t>
            </a:r>
            <a:endParaRPr kumimoji="1" lang="ja-JP" altLang="en-US" sz="1800" b="1" dirty="0">
              <a:solidFill>
                <a:srgbClr val="FF0000"/>
              </a:solidFill>
            </a:endParaRPr>
          </a:p>
        </p:txBody>
      </p:sp>
      <p:sp>
        <p:nvSpPr>
          <p:cNvPr id="22" name="四角形吹き出し 21"/>
          <p:cNvSpPr/>
          <p:nvPr/>
        </p:nvSpPr>
        <p:spPr>
          <a:xfrm>
            <a:off x="1004936" y="6174461"/>
            <a:ext cx="1213165" cy="503976"/>
          </a:xfrm>
          <a:prstGeom prst="wedgeRectCallout">
            <a:avLst>
              <a:gd name="adj1" fmla="val 69287"/>
              <a:gd name="adj2" fmla="val -128578"/>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FF0000"/>
                </a:solidFill>
              </a:rPr>
              <a:t>Station 8</a:t>
            </a:r>
            <a:endParaRPr kumimoji="1" lang="ja-JP" altLang="en-US" sz="1800" b="1" dirty="0">
              <a:solidFill>
                <a:srgbClr val="FF0000"/>
              </a:solidFill>
            </a:endParaRPr>
          </a:p>
        </p:txBody>
      </p:sp>
      <p:sp>
        <p:nvSpPr>
          <p:cNvPr id="23" name="正方形/長方形 22"/>
          <p:cNvSpPr/>
          <p:nvPr/>
        </p:nvSpPr>
        <p:spPr>
          <a:xfrm>
            <a:off x="5930269" y="1511322"/>
            <a:ext cx="1231182" cy="305285"/>
          </a:xfrm>
          <a:prstGeom prst="rect">
            <a:avLst/>
          </a:prstGeom>
          <a:solidFill>
            <a:srgbClr val="00B0F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四角形吹き出し 23"/>
          <p:cNvSpPr/>
          <p:nvPr/>
        </p:nvSpPr>
        <p:spPr>
          <a:xfrm>
            <a:off x="4573510" y="6165410"/>
            <a:ext cx="1917825" cy="416458"/>
          </a:xfrm>
          <a:prstGeom prst="wedgeRectCallout">
            <a:avLst>
              <a:gd name="adj1" fmla="val -53121"/>
              <a:gd name="adj2" fmla="val -365784"/>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339966"/>
                </a:solidFill>
              </a:rPr>
              <a:t>Movable Carriage</a:t>
            </a:r>
            <a:endParaRPr kumimoji="1" lang="ja-JP" altLang="en-US" sz="1800" b="1" dirty="0">
              <a:solidFill>
                <a:srgbClr val="339966"/>
              </a:solidFill>
            </a:endParaRPr>
          </a:p>
        </p:txBody>
      </p:sp>
      <p:sp>
        <p:nvSpPr>
          <p:cNvPr id="26" name="四角形吹き出し 25"/>
          <p:cNvSpPr/>
          <p:nvPr/>
        </p:nvSpPr>
        <p:spPr>
          <a:xfrm>
            <a:off x="36212" y="3385994"/>
            <a:ext cx="1917825" cy="460217"/>
          </a:xfrm>
          <a:prstGeom prst="wedgeRectCallout">
            <a:avLst>
              <a:gd name="adj1" fmla="val 78858"/>
              <a:gd name="adj2" fmla="val 63493"/>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b="1" dirty="0" smtClean="0">
                <a:solidFill>
                  <a:srgbClr val="339966"/>
                </a:solidFill>
              </a:rPr>
              <a:t>Cantilever System</a:t>
            </a:r>
            <a:endParaRPr kumimoji="1" lang="ja-JP" altLang="en-US" sz="1800" b="1" dirty="0">
              <a:solidFill>
                <a:srgbClr val="339966"/>
              </a:solidFill>
            </a:endParaRPr>
          </a:p>
        </p:txBody>
      </p:sp>
      <p:sp>
        <p:nvSpPr>
          <p:cNvPr id="27" name="テキスト ボックス 26"/>
          <p:cNvSpPr txBox="1"/>
          <p:nvPr/>
        </p:nvSpPr>
        <p:spPr>
          <a:xfrm>
            <a:off x="1579797" y="814006"/>
            <a:ext cx="5662959" cy="369332"/>
          </a:xfrm>
          <a:prstGeom prst="rect">
            <a:avLst/>
          </a:prstGeom>
          <a:solidFill>
            <a:schemeClr val="bg1"/>
          </a:solidFill>
          <a:ln w="19050">
            <a:noFill/>
          </a:ln>
        </p:spPr>
        <p:txBody>
          <a:bodyPr wrap="square" lIns="0" tIns="0" rIns="0" bIns="0" rtlCol="0">
            <a:spAutoFit/>
          </a:bodyPr>
          <a:lstStyle/>
          <a:p>
            <a:pPr algn="ctr"/>
            <a:r>
              <a:rPr kumimoji="1" lang="en-US" altLang="ja-JP" dirty="0" smtClean="0"/>
              <a:t>Factory Layout of Cryomodule Assembly</a:t>
            </a:r>
            <a:endParaRPr kumimoji="1" lang="ja-JP" alt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13</a:t>
            </a:fld>
            <a:endParaRPr lang="en-US" altLang="ja-JP"/>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An Assembly Hall in KEK site</a:t>
            </a:r>
            <a:endParaRPr lang="ja-JP" altLang="en-US" sz="3200" b="1" dirty="0">
              <a:effectLst>
                <a:outerShdw blurRad="38100" dist="38100" dir="2700000" algn="tl">
                  <a:srgbClr val="C0C0C0"/>
                </a:outerShdw>
              </a:effectLst>
            </a:endParaRPr>
          </a:p>
        </p:txBody>
      </p:sp>
      <p:grpSp>
        <p:nvGrpSpPr>
          <p:cNvPr id="7" name="グループ化 6"/>
          <p:cNvGrpSpPr/>
          <p:nvPr/>
        </p:nvGrpSpPr>
        <p:grpSpPr>
          <a:xfrm>
            <a:off x="434897" y="1038605"/>
            <a:ext cx="8318809" cy="5406799"/>
            <a:chOff x="713679" y="1261630"/>
            <a:chExt cx="7846990" cy="4871551"/>
          </a:xfrm>
        </p:grpSpPr>
        <p:pic>
          <p:nvPicPr>
            <p:cNvPr id="52226" name="Picture 2"/>
            <p:cNvPicPr>
              <a:picLocks noChangeAspect="1" noChangeArrowheads="1"/>
            </p:cNvPicPr>
            <p:nvPr/>
          </p:nvPicPr>
          <p:blipFill>
            <a:blip r:embed="rId3" cstate="print"/>
            <a:srcRect/>
            <a:stretch>
              <a:fillRect/>
            </a:stretch>
          </p:blipFill>
          <p:spPr bwMode="auto">
            <a:xfrm>
              <a:off x="713679" y="1261630"/>
              <a:ext cx="7846990" cy="4871551"/>
            </a:xfrm>
            <a:prstGeom prst="rect">
              <a:avLst/>
            </a:prstGeom>
            <a:noFill/>
            <a:ln w="9525">
              <a:noFill/>
              <a:miter lim="800000"/>
              <a:headEnd/>
              <a:tailEnd/>
            </a:ln>
          </p:spPr>
        </p:pic>
        <p:sp>
          <p:nvSpPr>
            <p:cNvPr id="6" name="正方形/長方形 5"/>
            <p:cNvSpPr/>
            <p:nvPr/>
          </p:nvSpPr>
          <p:spPr>
            <a:xfrm>
              <a:off x="5897369" y="1687550"/>
              <a:ext cx="1161353" cy="275063"/>
            </a:xfrm>
            <a:prstGeom prst="rect">
              <a:avLst/>
            </a:prstGeom>
            <a:solidFill>
              <a:srgbClr val="00B0F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p:cNvSpPr txBox="1"/>
          <p:nvPr/>
        </p:nvSpPr>
        <p:spPr>
          <a:xfrm>
            <a:off x="6319321" y="2788467"/>
            <a:ext cx="1385180" cy="276999"/>
          </a:xfrm>
          <a:prstGeom prst="rect">
            <a:avLst/>
          </a:prstGeom>
          <a:solidFill>
            <a:schemeClr val="bg1"/>
          </a:solidFill>
        </p:spPr>
        <p:txBody>
          <a:bodyPr wrap="square" lIns="0" tIns="0" rIns="0" bIns="0" rtlCol="0">
            <a:spAutoFit/>
          </a:bodyPr>
          <a:lstStyle/>
          <a:p>
            <a:pPr algn="ctr"/>
            <a:r>
              <a:rPr kumimoji="1" lang="en-US" altLang="ja-JP" sz="1800" b="1" dirty="0" smtClean="0">
                <a:solidFill>
                  <a:srgbClr val="FF0000"/>
                </a:solidFill>
              </a:rPr>
              <a:t>Clean Room</a:t>
            </a:r>
            <a:endParaRPr kumimoji="1" lang="ja-JP" altLang="en-US" sz="1800" b="1" dirty="0">
              <a:solidFill>
                <a:srgbClr val="FF0000"/>
              </a:solidFill>
            </a:endParaRPr>
          </a:p>
        </p:txBody>
      </p:sp>
      <p:sp>
        <p:nvSpPr>
          <p:cNvPr id="8" name="四角形吹き出し 7"/>
          <p:cNvSpPr/>
          <p:nvPr/>
        </p:nvSpPr>
        <p:spPr>
          <a:xfrm>
            <a:off x="7749763" y="1348965"/>
            <a:ext cx="1303701" cy="633741"/>
          </a:xfrm>
          <a:prstGeom prst="wedgeRectCallout">
            <a:avLst>
              <a:gd name="adj1" fmla="val -57578"/>
              <a:gd name="adj2" fmla="val 187419"/>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Cavity String</a:t>
            </a:r>
          </a:p>
          <a:p>
            <a:pPr algn="ctr"/>
            <a:r>
              <a:rPr lang="en-US" altLang="ja-JP" sz="1800" dirty="0" smtClean="0">
                <a:solidFill>
                  <a:schemeClr val="tx1"/>
                </a:solidFill>
              </a:rPr>
              <a:t>Assembly</a:t>
            </a:r>
            <a:endParaRPr kumimoji="1" lang="ja-JP" altLang="en-US" sz="1800" dirty="0">
              <a:solidFill>
                <a:schemeClr val="tx1"/>
              </a:solidFill>
            </a:endParaRPr>
          </a:p>
        </p:txBody>
      </p:sp>
      <p:sp>
        <p:nvSpPr>
          <p:cNvPr id="12" name="テキスト ボックス 11"/>
          <p:cNvSpPr txBox="1"/>
          <p:nvPr/>
        </p:nvSpPr>
        <p:spPr>
          <a:xfrm>
            <a:off x="5169514" y="1220707"/>
            <a:ext cx="2399168" cy="276999"/>
          </a:xfrm>
          <a:prstGeom prst="rect">
            <a:avLst/>
          </a:prstGeom>
          <a:solidFill>
            <a:schemeClr val="bg1"/>
          </a:solidFill>
        </p:spPr>
        <p:txBody>
          <a:bodyPr wrap="square" lIns="0" tIns="0" rIns="0" bIns="0" rtlCol="0">
            <a:spAutoFit/>
          </a:bodyPr>
          <a:lstStyle/>
          <a:p>
            <a:pPr algn="ctr"/>
            <a:r>
              <a:rPr kumimoji="1" lang="en-US" altLang="ja-JP" sz="1800" b="1" dirty="0" smtClean="0">
                <a:solidFill>
                  <a:srgbClr val="FF0000"/>
                </a:solidFill>
              </a:rPr>
              <a:t>Pre-assembly Factory</a:t>
            </a:r>
            <a:endParaRPr kumimoji="1" lang="ja-JP" altLang="en-US" sz="1800" b="1" dirty="0">
              <a:solidFill>
                <a:srgbClr val="FF0000"/>
              </a:solidFill>
            </a:endParaRPr>
          </a:p>
        </p:txBody>
      </p:sp>
      <p:cxnSp>
        <p:nvCxnSpPr>
          <p:cNvPr id="14" name="直線矢印コネクタ 13"/>
          <p:cNvCxnSpPr/>
          <p:nvPr/>
        </p:nvCxnSpPr>
        <p:spPr>
          <a:xfrm rot="10800000">
            <a:off x="5042782" y="1539089"/>
            <a:ext cx="579421"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2035505" y="1219198"/>
            <a:ext cx="1703576" cy="276999"/>
          </a:xfrm>
          <a:prstGeom prst="rect">
            <a:avLst/>
          </a:prstGeom>
          <a:solidFill>
            <a:schemeClr val="bg1"/>
          </a:solidFill>
        </p:spPr>
        <p:txBody>
          <a:bodyPr wrap="square" lIns="0" tIns="0" rIns="0" bIns="0" rtlCol="0">
            <a:spAutoFit/>
          </a:bodyPr>
          <a:lstStyle/>
          <a:p>
            <a:pPr algn="ctr"/>
            <a:endParaRPr kumimoji="1" lang="ja-JP" altLang="en-US" sz="1800" dirty="0"/>
          </a:p>
        </p:txBody>
      </p:sp>
      <p:sp>
        <p:nvSpPr>
          <p:cNvPr id="17" name="四角形吹き出し 16"/>
          <p:cNvSpPr/>
          <p:nvPr/>
        </p:nvSpPr>
        <p:spPr>
          <a:xfrm>
            <a:off x="7514376" y="371192"/>
            <a:ext cx="1229762" cy="659394"/>
          </a:xfrm>
          <a:prstGeom prst="wedgeRectCallout">
            <a:avLst>
              <a:gd name="adj1" fmla="val -73064"/>
              <a:gd name="adj2" fmla="val 147888"/>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Upper</a:t>
            </a:r>
          </a:p>
          <a:p>
            <a:pPr algn="ctr"/>
            <a:r>
              <a:rPr kumimoji="1" lang="en-US" altLang="ja-JP" sz="1800" dirty="0" smtClean="0">
                <a:solidFill>
                  <a:schemeClr val="tx1"/>
                </a:solidFill>
              </a:rPr>
              <a:t> Cold Mass</a:t>
            </a:r>
            <a:endParaRPr kumimoji="1" lang="ja-JP" altLang="en-US" sz="1800" dirty="0">
              <a:solidFill>
                <a:schemeClr val="tx1"/>
              </a:solidFill>
            </a:endParaRPr>
          </a:p>
        </p:txBody>
      </p:sp>
      <p:sp>
        <p:nvSpPr>
          <p:cNvPr id="18" name="四角形吹き出し 17"/>
          <p:cNvSpPr/>
          <p:nvPr/>
        </p:nvSpPr>
        <p:spPr>
          <a:xfrm>
            <a:off x="7568698" y="6009990"/>
            <a:ext cx="1104523" cy="599039"/>
          </a:xfrm>
          <a:prstGeom prst="wedgeRectCallout">
            <a:avLst>
              <a:gd name="adj1" fmla="val -20032"/>
              <a:gd name="adj2" fmla="val -161958"/>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Cavity</a:t>
            </a:r>
          </a:p>
          <a:p>
            <a:pPr algn="ctr"/>
            <a:r>
              <a:rPr lang="en-US" altLang="ja-JP" sz="1800" dirty="0" smtClean="0">
                <a:solidFill>
                  <a:schemeClr val="tx1"/>
                </a:solidFill>
              </a:rPr>
              <a:t>Carry-in</a:t>
            </a:r>
            <a:endParaRPr kumimoji="1" lang="ja-JP" altLang="en-US" sz="1800" dirty="0">
              <a:solidFill>
                <a:schemeClr val="tx1"/>
              </a:solidFill>
            </a:endParaRPr>
          </a:p>
        </p:txBody>
      </p:sp>
      <p:sp>
        <p:nvSpPr>
          <p:cNvPr id="22" name="四角形吹き出し 21"/>
          <p:cNvSpPr/>
          <p:nvPr/>
        </p:nvSpPr>
        <p:spPr>
          <a:xfrm>
            <a:off x="4734962" y="1791077"/>
            <a:ext cx="1213165" cy="659394"/>
          </a:xfrm>
          <a:prstGeom prst="wedgeRectCallout">
            <a:avLst>
              <a:gd name="adj1" fmla="val -12056"/>
              <a:gd name="adj2" fmla="val 106698"/>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Cold Mass</a:t>
            </a:r>
          </a:p>
          <a:p>
            <a:pPr algn="ctr"/>
            <a:r>
              <a:rPr lang="en-US" altLang="ja-JP" sz="1800" dirty="0" smtClean="0">
                <a:solidFill>
                  <a:schemeClr val="tx1"/>
                </a:solidFill>
              </a:rPr>
              <a:t>Assembly</a:t>
            </a:r>
            <a:endParaRPr kumimoji="1" lang="ja-JP" altLang="en-US" sz="1800" dirty="0">
              <a:solidFill>
                <a:schemeClr val="tx1"/>
              </a:solidFill>
            </a:endParaRPr>
          </a:p>
        </p:txBody>
      </p:sp>
      <p:sp>
        <p:nvSpPr>
          <p:cNvPr id="23" name="四角形吹き出し 22"/>
          <p:cNvSpPr/>
          <p:nvPr/>
        </p:nvSpPr>
        <p:spPr>
          <a:xfrm>
            <a:off x="5901351" y="4650461"/>
            <a:ext cx="1069818" cy="599039"/>
          </a:xfrm>
          <a:prstGeom prst="wedgeRectCallout">
            <a:avLst>
              <a:gd name="adj1" fmla="val -111789"/>
              <a:gd name="adj2" fmla="val -190673"/>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err="1" smtClean="0">
                <a:solidFill>
                  <a:schemeClr val="tx1"/>
                </a:solidFill>
              </a:rPr>
              <a:t>GHe</a:t>
            </a:r>
            <a:r>
              <a:rPr kumimoji="1" lang="en-US" altLang="ja-JP" sz="1800" dirty="0" smtClean="0">
                <a:solidFill>
                  <a:schemeClr val="tx1"/>
                </a:solidFill>
              </a:rPr>
              <a:t> Pipe</a:t>
            </a:r>
          </a:p>
          <a:p>
            <a:pPr algn="ctr"/>
            <a:r>
              <a:rPr lang="en-US" altLang="ja-JP" sz="1800" dirty="0" smtClean="0">
                <a:solidFill>
                  <a:schemeClr val="tx1"/>
                </a:solidFill>
              </a:rPr>
              <a:t>Stock</a:t>
            </a:r>
            <a:endParaRPr kumimoji="1" lang="ja-JP" altLang="en-US" sz="1800" dirty="0">
              <a:solidFill>
                <a:schemeClr val="tx1"/>
              </a:solidFill>
            </a:endParaRPr>
          </a:p>
        </p:txBody>
      </p:sp>
      <p:sp>
        <p:nvSpPr>
          <p:cNvPr id="24" name="四角形吹き出し 23"/>
          <p:cNvSpPr/>
          <p:nvPr/>
        </p:nvSpPr>
        <p:spPr>
          <a:xfrm>
            <a:off x="6174464" y="6016024"/>
            <a:ext cx="1092452" cy="599039"/>
          </a:xfrm>
          <a:prstGeom prst="wedgeRectCallout">
            <a:avLst>
              <a:gd name="adj1" fmla="val -129307"/>
              <a:gd name="adj2" fmla="val -220900"/>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Shields</a:t>
            </a:r>
          </a:p>
          <a:p>
            <a:pPr algn="ctr"/>
            <a:r>
              <a:rPr lang="en-US" altLang="ja-JP" sz="1800" dirty="0" smtClean="0">
                <a:solidFill>
                  <a:schemeClr val="tx1"/>
                </a:solidFill>
              </a:rPr>
              <a:t>Stock</a:t>
            </a:r>
            <a:endParaRPr kumimoji="1" lang="ja-JP" altLang="en-US" sz="1800" dirty="0">
              <a:solidFill>
                <a:schemeClr val="tx1"/>
              </a:solidFill>
            </a:endParaRPr>
          </a:p>
        </p:txBody>
      </p:sp>
      <p:sp>
        <p:nvSpPr>
          <p:cNvPr id="25" name="四角形吹き出し 24"/>
          <p:cNvSpPr/>
          <p:nvPr/>
        </p:nvSpPr>
        <p:spPr>
          <a:xfrm>
            <a:off x="4472405" y="6014516"/>
            <a:ext cx="1575303" cy="599039"/>
          </a:xfrm>
          <a:prstGeom prst="wedgeRectCallout">
            <a:avLst>
              <a:gd name="adj1" fmla="val 545"/>
              <a:gd name="adj2" fmla="val -142311"/>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Vacuum Vessel</a:t>
            </a:r>
          </a:p>
          <a:p>
            <a:pPr algn="ctr"/>
            <a:r>
              <a:rPr lang="en-US" altLang="ja-JP" sz="1800" dirty="0" smtClean="0">
                <a:solidFill>
                  <a:schemeClr val="tx1"/>
                </a:solidFill>
              </a:rPr>
              <a:t>Stock</a:t>
            </a:r>
            <a:endParaRPr kumimoji="1" lang="ja-JP" altLang="en-US" sz="1800" dirty="0">
              <a:solidFill>
                <a:schemeClr val="tx1"/>
              </a:solidFill>
            </a:endParaRPr>
          </a:p>
        </p:txBody>
      </p:sp>
      <p:sp>
        <p:nvSpPr>
          <p:cNvPr id="26" name="四角形吹き出し 25"/>
          <p:cNvSpPr/>
          <p:nvPr/>
        </p:nvSpPr>
        <p:spPr>
          <a:xfrm>
            <a:off x="2888055" y="1268991"/>
            <a:ext cx="1546634" cy="599039"/>
          </a:xfrm>
          <a:prstGeom prst="wedgeRectCallout">
            <a:avLst>
              <a:gd name="adj1" fmla="val 4568"/>
              <a:gd name="adj2" fmla="val 179603"/>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Tube Welding</a:t>
            </a:r>
          </a:p>
          <a:p>
            <a:pPr algn="ctr"/>
            <a:r>
              <a:rPr lang="en-US" altLang="ja-JP" sz="1800" dirty="0" smtClean="0">
                <a:solidFill>
                  <a:schemeClr val="tx1"/>
                </a:solidFill>
              </a:rPr>
              <a:t>Leak Test</a:t>
            </a:r>
            <a:endParaRPr kumimoji="1" lang="ja-JP" altLang="en-US" sz="1800" dirty="0">
              <a:solidFill>
                <a:schemeClr val="tx1"/>
              </a:solidFill>
            </a:endParaRPr>
          </a:p>
        </p:txBody>
      </p:sp>
      <p:sp>
        <p:nvSpPr>
          <p:cNvPr id="27" name="四角形吹き出し 26"/>
          <p:cNvSpPr/>
          <p:nvPr/>
        </p:nvSpPr>
        <p:spPr>
          <a:xfrm>
            <a:off x="1122631" y="1258429"/>
            <a:ext cx="1584356" cy="599039"/>
          </a:xfrm>
          <a:prstGeom prst="wedgeRectCallout">
            <a:avLst>
              <a:gd name="adj1" fmla="val 36095"/>
              <a:gd name="adj2" fmla="val 173558"/>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Pressure Test</a:t>
            </a:r>
          </a:p>
          <a:p>
            <a:pPr algn="ctr"/>
            <a:r>
              <a:rPr lang="en-US" altLang="ja-JP" sz="1800" dirty="0" smtClean="0">
                <a:solidFill>
                  <a:schemeClr val="tx1"/>
                </a:solidFill>
              </a:rPr>
              <a:t>with Examiner</a:t>
            </a:r>
            <a:endParaRPr kumimoji="1" lang="ja-JP" altLang="en-US" sz="1800" dirty="0">
              <a:solidFill>
                <a:schemeClr val="tx1"/>
              </a:solidFill>
            </a:endParaRPr>
          </a:p>
        </p:txBody>
      </p:sp>
      <p:sp>
        <p:nvSpPr>
          <p:cNvPr id="28" name="四角形吹き出し 27"/>
          <p:cNvSpPr/>
          <p:nvPr/>
        </p:nvSpPr>
        <p:spPr>
          <a:xfrm>
            <a:off x="54318" y="2812610"/>
            <a:ext cx="1747319" cy="659394"/>
          </a:xfrm>
          <a:prstGeom prst="wedgeRectCallout">
            <a:avLst>
              <a:gd name="adj1" fmla="val 99353"/>
              <a:gd name="adj2" fmla="val 17453"/>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Lower Cold Mass</a:t>
            </a:r>
          </a:p>
          <a:p>
            <a:pPr algn="ctr"/>
            <a:r>
              <a:rPr lang="en-US" altLang="ja-JP" sz="1800" dirty="0" smtClean="0">
                <a:solidFill>
                  <a:schemeClr val="tx1"/>
                </a:solidFill>
              </a:rPr>
              <a:t>Assembly</a:t>
            </a:r>
            <a:endParaRPr kumimoji="1" lang="ja-JP" altLang="en-US" sz="1800" dirty="0">
              <a:solidFill>
                <a:schemeClr val="tx1"/>
              </a:solidFill>
            </a:endParaRPr>
          </a:p>
        </p:txBody>
      </p:sp>
      <p:sp>
        <p:nvSpPr>
          <p:cNvPr id="29" name="四角形吹き出し 28"/>
          <p:cNvSpPr/>
          <p:nvPr/>
        </p:nvSpPr>
        <p:spPr>
          <a:xfrm>
            <a:off x="63378" y="4078586"/>
            <a:ext cx="1348966" cy="659394"/>
          </a:xfrm>
          <a:prstGeom prst="wedgeRectCallout">
            <a:avLst>
              <a:gd name="adj1" fmla="val 121594"/>
              <a:gd name="adj2" fmla="val -53943"/>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Cold Mass</a:t>
            </a:r>
          </a:p>
          <a:p>
            <a:pPr algn="ctr"/>
            <a:r>
              <a:rPr kumimoji="1" lang="en-US" altLang="ja-JP" sz="1800" dirty="0" smtClean="0">
                <a:solidFill>
                  <a:schemeClr val="tx1"/>
                </a:solidFill>
              </a:rPr>
              <a:t>Insertion</a:t>
            </a:r>
            <a:endParaRPr kumimoji="1" lang="ja-JP" altLang="en-US" sz="1800" dirty="0">
              <a:solidFill>
                <a:schemeClr val="tx1"/>
              </a:solidFill>
            </a:endParaRPr>
          </a:p>
        </p:txBody>
      </p:sp>
      <p:sp>
        <p:nvSpPr>
          <p:cNvPr id="30" name="四角形吹き出し 29"/>
          <p:cNvSpPr/>
          <p:nvPr/>
        </p:nvSpPr>
        <p:spPr>
          <a:xfrm>
            <a:off x="70927" y="5851557"/>
            <a:ext cx="1549648" cy="659394"/>
          </a:xfrm>
          <a:prstGeom prst="wedgeRectCallout">
            <a:avLst>
              <a:gd name="adj1" fmla="val 100804"/>
              <a:gd name="adj2" fmla="val -162410"/>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Outer Parts</a:t>
            </a:r>
          </a:p>
          <a:p>
            <a:pPr algn="ctr"/>
            <a:r>
              <a:rPr kumimoji="1" lang="en-US" altLang="ja-JP" sz="1800" dirty="0" smtClean="0">
                <a:solidFill>
                  <a:schemeClr val="tx1"/>
                </a:solidFill>
              </a:rPr>
              <a:t>Installation</a:t>
            </a:r>
            <a:endParaRPr kumimoji="1" lang="ja-JP" altLang="en-US" sz="1800" dirty="0">
              <a:solidFill>
                <a:schemeClr val="tx1"/>
              </a:solidFill>
            </a:endParaRPr>
          </a:p>
        </p:txBody>
      </p:sp>
      <p:sp>
        <p:nvSpPr>
          <p:cNvPr id="31" name="四角形吹き出し 30"/>
          <p:cNvSpPr/>
          <p:nvPr/>
        </p:nvSpPr>
        <p:spPr>
          <a:xfrm>
            <a:off x="2688880" y="6076385"/>
            <a:ext cx="1602464" cy="614126"/>
          </a:xfrm>
          <a:prstGeom prst="wedgeRectCallout">
            <a:avLst>
              <a:gd name="adj1" fmla="val 10038"/>
              <a:gd name="adj2" fmla="val -95133"/>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Vacuum Vessel</a:t>
            </a:r>
          </a:p>
          <a:p>
            <a:pPr algn="ctr"/>
            <a:r>
              <a:rPr kumimoji="1" lang="en-US" altLang="ja-JP" sz="1800" dirty="0" smtClean="0">
                <a:solidFill>
                  <a:schemeClr val="tx1"/>
                </a:solidFill>
              </a:rPr>
              <a:t>Closing</a:t>
            </a:r>
            <a:endParaRPr kumimoji="1" lang="ja-JP" altLang="en-US" sz="1800" dirty="0">
              <a:solidFill>
                <a:schemeClr val="tx1"/>
              </a:solidFill>
            </a:endParaRPr>
          </a:p>
        </p:txBody>
      </p:sp>
      <p:sp>
        <p:nvSpPr>
          <p:cNvPr id="32" name="テキスト ボックス 31"/>
          <p:cNvSpPr txBox="1"/>
          <p:nvPr/>
        </p:nvSpPr>
        <p:spPr>
          <a:xfrm>
            <a:off x="0" y="4994490"/>
            <a:ext cx="1928388" cy="276999"/>
          </a:xfrm>
          <a:prstGeom prst="rect">
            <a:avLst/>
          </a:prstGeom>
          <a:solidFill>
            <a:schemeClr val="bg1"/>
          </a:solidFill>
        </p:spPr>
        <p:txBody>
          <a:bodyPr wrap="square" lIns="0" tIns="0" rIns="0" bIns="0" rtlCol="0">
            <a:spAutoFit/>
          </a:bodyPr>
          <a:lstStyle/>
          <a:p>
            <a:pPr algn="ctr"/>
            <a:r>
              <a:rPr kumimoji="1" lang="en-US" altLang="ja-JP" sz="1800" dirty="0" smtClean="0"/>
              <a:t>To Low Temp. Test</a:t>
            </a:r>
            <a:endParaRPr kumimoji="1" lang="ja-JP" altLang="en-US" sz="1800" dirty="0"/>
          </a:p>
        </p:txBody>
      </p:sp>
      <p:sp>
        <p:nvSpPr>
          <p:cNvPr id="33" name="四角形吹き出し 32"/>
          <p:cNvSpPr/>
          <p:nvPr/>
        </p:nvSpPr>
        <p:spPr>
          <a:xfrm>
            <a:off x="1736757" y="6071858"/>
            <a:ext cx="825374" cy="618653"/>
          </a:xfrm>
          <a:prstGeom prst="wedgeRectCallout">
            <a:avLst>
              <a:gd name="adj1" fmla="val 41982"/>
              <a:gd name="adj2" fmla="val -96506"/>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Final</a:t>
            </a:r>
          </a:p>
          <a:p>
            <a:pPr algn="ctr"/>
            <a:r>
              <a:rPr kumimoji="1" lang="en-US" altLang="ja-JP" sz="1800" dirty="0" smtClean="0">
                <a:solidFill>
                  <a:schemeClr val="tx1"/>
                </a:solidFill>
              </a:rPr>
              <a:t>Test</a:t>
            </a:r>
            <a:endParaRPr kumimoji="1" lang="ja-JP" altLang="en-US" sz="1800" dirty="0">
              <a:solidFill>
                <a:schemeClr val="tx1"/>
              </a:solidFill>
            </a:endParaRPr>
          </a:p>
        </p:txBody>
      </p:sp>
      <p:sp>
        <p:nvSpPr>
          <p:cNvPr id="35" name="テキスト ボックス 34"/>
          <p:cNvSpPr txBox="1"/>
          <p:nvPr/>
        </p:nvSpPr>
        <p:spPr>
          <a:xfrm>
            <a:off x="4995989" y="2839769"/>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1</a:t>
            </a:r>
            <a:endParaRPr kumimoji="1" lang="ja-JP" altLang="en-US" sz="1800" b="1" dirty="0">
              <a:solidFill>
                <a:srgbClr val="FF0000"/>
              </a:solidFill>
            </a:endParaRPr>
          </a:p>
        </p:txBody>
      </p:sp>
      <p:sp>
        <p:nvSpPr>
          <p:cNvPr id="36" name="テキスト ボックス 35"/>
          <p:cNvSpPr txBox="1"/>
          <p:nvPr/>
        </p:nvSpPr>
        <p:spPr>
          <a:xfrm>
            <a:off x="2830701" y="2584764"/>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2</a:t>
            </a:r>
            <a:endParaRPr kumimoji="1" lang="ja-JP" altLang="en-US" sz="1800" b="1" dirty="0">
              <a:solidFill>
                <a:srgbClr val="FF0000"/>
              </a:solidFill>
            </a:endParaRPr>
          </a:p>
        </p:txBody>
      </p:sp>
      <p:sp>
        <p:nvSpPr>
          <p:cNvPr id="37" name="テキスト ボックス 36"/>
          <p:cNvSpPr txBox="1"/>
          <p:nvPr/>
        </p:nvSpPr>
        <p:spPr>
          <a:xfrm>
            <a:off x="2838245" y="3244157"/>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3</a:t>
            </a:r>
            <a:endParaRPr kumimoji="1" lang="ja-JP" altLang="en-US" sz="1800" b="1" dirty="0">
              <a:solidFill>
                <a:srgbClr val="FF0000"/>
              </a:solidFill>
            </a:endParaRPr>
          </a:p>
        </p:txBody>
      </p:sp>
      <p:sp>
        <p:nvSpPr>
          <p:cNvPr id="39" name="テキスト ボックス 38"/>
          <p:cNvSpPr txBox="1"/>
          <p:nvPr/>
        </p:nvSpPr>
        <p:spPr>
          <a:xfrm>
            <a:off x="1842364" y="3579136"/>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4</a:t>
            </a:r>
            <a:endParaRPr kumimoji="1" lang="ja-JP" altLang="en-US" sz="1800" b="1" dirty="0">
              <a:solidFill>
                <a:srgbClr val="FF0000"/>
              </a:solidFill>
            </a:endParaRPr>
          </a:p>
        </p:txBody>
      </p:sp>
      <p:sp>
        <p:nvSpPr>
          <p:cNvPr id="40" name="テキスト ボックス 39"/>
          <p:cNvSpPr txBox="1"/>
          <p:nvPr/>
        </p:nvSpPr>
        <p:spPr>
          <a:xfrm>
            <a:off x="3379944" y="5035235"/>
            <a:ext cx="567367"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5</a:t>
            </a:r>
            <a:endParaRPr kumimoji="1" lang="ja-JP" altLang="en-US" sz="1800" b="1" dirty="0">
              <a:solidFill>
                <a:srgbClr val="FF0000"/>
              </a:solidFill>
            </a:endParaRPr>
          </a:p>
        </p:txBody>
      </p:sp>
      <p:sp>
        <p:nvSpPr>
          <p:cNvPr id="41" name="テキスト ボックス 40"/>
          <p:cNvSpPr txBox="1"/>
          <p:nvPr/>
        </p:nvSpPr>
        <p:spPr>
          <a:xfrm>
            <a:off x="2400660" y="5033728"/>
            <a:ext cx="567367"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6</a:t>
            </a:r>
            <a:endParaRPr kumimoji="1" lang="ja-JP" altLang="en-US" sz="1800" b="1" dirty="0">
              <a:solidFill>
                <a:srgbClr val="FF0000"/>
              </a:solidFill>
            </a:endParaRPr>
          </a:p>
        </p:txBody>
      </p:sp>
      <p:sp>
        <p:nvSpPr>
          <p:cNvPr id="42" name="テキスト ボックス 41"/>
          <p:cNvSpPr txBox="1"/>
          <p:nvPr/>
        </p:nvSpPr>
        <p:spPr>
          <a:xfrm>
            <a:off x="3376926" y="5439621"/>
            <a:ext cx="567367"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7</a:t>
            </a:r>
            <a:endParaRPr kumimoji="1" lang="ja-JP" altLang="en-US" sz="1800" b="1" dirty="0">
              <a:solidFill>
                <a:srgbClr val="FF0000"/>
              </a:solidFill>
            </a:endParaRPr>
          </a:p>
        </p:txBody>
      </p:sp>
      <p:sp>
        <p:nvSpPr>
          <p:cNvPr id="43" name="テキスト ボックス 42"/>
          <p:cNvSpPr txBox="1"/>
          <p:nvPr/>
        </p:nvSpPr>
        <p:spPr>
          <a:xfrm>
            <a:off x="2397643" y="5438110"/>
            <a:ext cx="567367"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8</a:t>
            </a:r>
            <a:endParaRPr kumimoji="1" lang="ja-JP" altLang="en-US" sz="1800" b="1" dirty="0">
              <a:solidFill>
                <a:srgbClr val="FF0000"/>
              </a:solidFill>
            </a:endParaRPr>
          </a:p>
        </p:txBody>
      </p:sp>
      <p:sp>
        <p:nvSpPr>
          <p:cNvPr id="44" name="四角形吹き出し 43"/>
          <p:cNvSpPr/>
          <p:nvPr/>
        </p:nvSpPr>
        <p:spPr>
          <a:xfrm>
            <a:off x="7920272" y="3140043"/>
            <a:ext cx="1187516" cy="633741"/>
          </a:xfrm>
          <a:prstGeom prst="wedgeRectCallout">
            <a:avLst>
              <a:gd name="adj1" fmla="val -39281"/>
              <a:gd name="adj2" fmla="val 181705"/>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Unpacking</a:t>
            </a:r>
            <a:endParaRPr kumimoji="1" lang="en-US" altLang="ja-JP" sz="1800" dirty="0" smtClean="0">
              <a:solidFill>
                <a:schemeClr val="tx1"/>
              </a:solidFill>
            </a:endParaRPr>
          </a:p>
          <a:p>
            <a:pPr algn="ctr"/>
            <a:r>
              <a:rPr lang="en-US" altLang="ja-JP" sz="1800" dirty="0" smtClean="0">
                <a:solidFill>
                  <a:schemeClr val="tx1"/>
                </a:solidFill>
              </a:rPr>
              <a:t>Cleaning</a:t>
            </a:r>
            <a:endParaRPr kumimoji="1" lang="ja-JP" altLang="en-US" sz="1800" dirty="0">
              <a:solidFill>
                <a:schemeClr val="tx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14</a:t>
            </a:fld>
            <a:endParaRPr lang="en-US" altLang="ja-JP"/>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An Assembly Hall in KEK site</a:t>
            </a:r>
            <a:endParaRPr lang="ja-JP" altLang="en-US" sz="3200" b="1" dirty="0">
              <a:effectLst>
                <a:outerShdw blurRad="38100" dist="38100" dir="2700000" algn="tl">
                  <a:srgbClr val="C0C0C0"/>
                </a:outerShdw>
              </a:effectLst>
            </a:endParaRPr>
          </a:p>
        </p:txBody>
      </p:sp>
      <p:pic>
        <p:nvPicPr>
          <p:cNvPr id="53250" name="Picture 2"/>
          <p:cNvPicPr>
            <a:picLocks noChangeAspect="1" noChangeArrowheads="1"/>
          </p:cNvPicPr>
          <p:nvPr/>
        </p:nvPicPr>
        <p:blipFill>
          <a:blip r:embed="rId3" cstate="print"/>
          <a:srcRect/>
          <a:stretch>
            <a:fillRect/>
          </a:stretch>
        </p:blipFill>
        <p:spPr bwMode="auto">
          <a:xfrm>
            <a:off x="443345" y="1173019"/>
            <a:ext cx="8353425" cy="4695825"/>
          </a:xfrm>
          <a:prstGeom prst="rect">
            <a:avLst/>
          </a:prstGeom>
          <a:noFill/>
          <a:ln w="9525">
            <a:noFill/>
            <a:miter lim="800000"/>
            <a:headEnd/>
            <a:tailEnd/>
          </a:ln>
        </p:spPr>
      </p:pic>
      <p:sp>
        <p:nvSpPr>
          <p:cNvPr id="6" name="テキスト ボックス 5"/>
          <p:cNvSpPr txBox="1"/>
          <p:nvPr/>
        </p:nvSpPr>
        <p:spPr>
          <a:xfrm>
            <a:off x="5392321" y="943993"/>
            <a:ext cx="3437644" cy="400110"/>
          </a:xfrm>
          <a:prstGeom prst="rect">
            <a:avLst/>
          </a:prstGeom>
          <a:solidFill>
            <a:schemeClr val="bg1"/>
          </a:solidFill>
        </p:spPr>
        <p:txBody>
          <a:bodyPr wrap="square" rtlCol="0">
            <a:spAutoFit/>
          </a:bodyPr>
          <a:lstStyle/>
          <a:p>
            <a:pPr algn="ctr"/>
            <a:r>
              <a:rPr kumimoji="1" lang="en-US" altLang="ja-JP" sz="2000" dirty="0" err="1" smtClean="0"/>
              <a:t>Takt</a:t>
            </a:r>
            <a:r>
              <a:rPr kumimoji="1" lang="en-US" altLang="ja-JP" sz="2000" dirty="0" smtClean="0"/>
              <a:t> time </a:t>
            </a:r>
            <a:r>
              <a:rPr kumimoji="1" lang="en-US" altLang="ja-JP" sz="2000" dirty="0" smtClean="0"/>
              <a:t>5days/1module</a:t>
            </a:r>
            <a:endParaRPr kumimoji="1" lang="ja-JP" altLang="en-US" sz="2000" dirty="0"/>
          </a:p>
        </p:txBody>
      </p:sp>
      <p:sp>
        <p:nvSpPr>
          <p:cNvPr id="7" name="テキスト ボックス 6"/>
          <p:cNvSpPr txBox="1"/>
          <p:nvPr/>
        </p:nvSpPr>
        <p:spPr>
          <a:xfrm>
            <a:off x="2270896" y="5791199"/>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1</a:t>
            </a:r>
            <a:endParaRPr kumimoji="1" lang="ja-JP" altLang="en-US" sz="1800" b="1" dirty="0">
              <a:solidFill>
                <a:srgbClr val="FF0000"/>
              </a:solidFill>
            </a:endParaRPr>
          </a:p>
        </p:txBody>
      </p:sp>
      <p:sp>
        <p:nvSpPr>
          <p:cNvPr id="8" name="テキスト ボックス 7"/>
          <p:cNvSpPr txBox="1"/>
          <p:nvPr/>
        </p:nvSpPr>
        <p:spPr>
          <a:xfrm>
            <a:off x="3401069" y="5798744"/>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2</a:t>
            </a:r>
            <a:endParaRPr kumimoji="1" lang="ja-JP" altLang="en-US" sz="1800" b="1" dirty="0">
              <a:solidFill>
                <a:srgbClr val="FF0000"/>
              </a:solidFill>
            </a:endParaRPr>
          </a:p>
        </p:txBody>
      </p:sp>
      <p:sp>
        <p:nvSpPr>
          <p:cNvPr id="9" name="テキスト ボックス 8"/>
          <p:cNvSpPr txBox="1"/>
          <p:nvPr/>
        </p:nvSpPr>
        <p:spPr>
          <a:xfrm>
            <a:off x="4922053" y="5798743"/>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3</a:t>
            </a:r>
            <a:endParaRPr kumimoji="1" lang="ja-JP" altLang="en-US" sz="1800" b="1" dirty="0">
              <a:solidFill>
                <a:srgbClr val="FF0000"/>
              </a:solidFill>
            </a:endParaRPr>
          </a:p>
        </p:txBody>
      </p:sp>
      <p:sp>
        <p:nvSpPr>
          <p:cNvPr id="10" name="テキスト ボックス 9"/>
          <p:cNvSpPr txBox="1"/>
          <p:nvPr/>
        </p:nvSpPr>
        <p:spPr>
          <a:xfrm>
            <a:off x="5970746" y="5797235"/>
            <a:ext cx="710711"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4,5</a:t>
            </a:r>
            <a:endParaRPr kumimoji="1" lang="ja-JP" altLang="en-US" sz="1800" b="1" dirty="0">
              <a:solidFill>
                <a:srgbClr val="FF0000"/>
              </a:solidFill>
            </a:endParaRPr>
          </a:p>
        </p:txBody>
      </p:sp>
      <p:sp>
        <p:nvSpPr>
          <p:cNvPr id="12" name="テキスト ボックス 11"/>
          <p:cNvSpPr txBox="1"/>
          <p:nvPr/>
        </p:nvSpPr>
        <p:spPr>
          <a:xfrm>
            <a:off x="6802155" y="5795726"/>
            <a:ext cx="56736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6</a:t>
            </a:r>
            <a:endParaRPr kumimoji="1" lang="ja-JP" altLang="en-US" sz="1800" b="1" dirty="0">
              <a:solidFill>
                <a:srgbClr val="FF0000"/>
              </a:solidFill>
            </a:endParaRPr>
          </a:p>
        </p:txBody>
      </p:sp>
      <p:sp>
        <p:nvSpPr>
          <p:cNvPr id="13" name="テキスト ボックス 12"/>
          <p:cNvSpPr txBox="1"/>
          <p:nvPr/>
        </p:nvSpPr>
        <p:spPr>
          <a:xfrm>
            <a:off x="7653181" y="5795725"/>
            <a:ext cx="710711"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7,8</a:t>
            </a:r>
            <a:endParaRPr kumimoji="1" lang="ja-JP" altLang="en-US" sz="1800" b="1" dirty="0">
              <a:solidFill>
                <a:srgbClr val="FF0000"/>
              </a:solidFill>
            </a:endParaRPr>
          </a:p>
        </p:txBody>
      </p:sp>
      <p:sp>
        <p:nvSpPr>
          <p:cNvPr id="20" name="テキスト ボックス 19"/>
          <p:cNvSpPr txBox="1"/>
          <p:nvPr/>
        </p:nvSpPr>
        <p:spPr>
          <a:xfrm>
            <a:off x="769543" y="5785169"/>
            <a:ext cx="1385180"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Clean Room</a:t>
            </a:r>
            <a:endParaRPr kumimoji="1" lang="ja-JP" altLang="en-US" sz="1800" b="1" dirty="0">
              <a:solidFill>
                <a:srgbClr val="FF0000"/>
              </a:solidFill>
            </a:endParaRPr>
          </a:p>
        </p:txBody>
      </p:sp>
      <p:sp>
        <p:nvSpPr>
          <p:cNvPr id="33" name="テキスト ボックス 32"/>
          <p:cNvSpPr txBox="1"/>
          <p:nvPr/>
        </p:nvSpPr>
        <p:spPr>
          <a:xfrm>
            <a:off x="1988730" y="1335385"/>
            <a:ext cx="1116609"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dirty="0" smtClean="0"/>
              <a:t>1st month</a:t>
            </a:r>
            <a:endParaRPr kumimoji="1" lang="ja-JP" altLang="en-US" sz="1800" dirty="0"/>
          </a:p>
        </p:txBody>
      </p:sp>
      <p:sp>
        <p:nvSpPr>
          <p:cNvPr id="36" name="テキスト ボックス 35"/>
          <p:cNvSpPr txBox="1"/>
          <p:nvPr/>
        </p:nvSpPr>
        <p:spPr>
          <a:xfrm>
            <a:off x="5228361" y="1342929"/>
            <a:ext cx="1116609"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dirty="0" smtClean="0"/>
              <a:t>2nd month</a:t>
            </a:r>
            <a:endParaRPr kumimoji="1" lang="ja-JP" altLang="en-US" sz="1800" dirty="0"/>
          </a:p>
        </p:txBody>
      </p:sp>
      <p:sp>
        <p:nvSpPr>
          <p:cNvPr id="37" name="テキスト ボックス 36"/>
          <p:cNvSpPr txBox="1"/>
          <p:nvPr/>
        </p:nvSpPr>
        <p:spPr>
          <a:xfrm>
            <a:off x="7725609" y="1350474"/>
            <a:ext cx="1116609"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dirty="0" smtClean="0"/>
              <a:t>3rd month</a:t>
            </a:r>
            <a:endParaRPr kumimoji="1" lang="ja-JP" altLang="en-US" sz="1800" dirty="0"/>
          </a:p>
        </p:txBody>
      </p:sp>
      <p:sp>
        <p:nvSpPr>
          <p:cNvPr id="38" name="テキスト ボックス 37"/>
          <p:cNvSpPr txBox="1"/>
          <p:nvPr/>
        </p:nvSpPr>
        <p:spPr>
          <a:xfrm>
            <a:off x="1099979" y="6200817"/>
            <a:ext cx="6921388" cy="369332"/>
          </a:xfrm>
          <a:prstGeom prst="rect">
            <a:avLst/>
          </a:prstGeom>
          <a:solidFill>
            <a:schemeClr val="bg1"/>
          </a:solidFill>
          <a:ln w="19050">
            <a:noFill/>
          </a:ln>
        </p:spPr>
        <p:txBody>
          <a:bodyPr wrap="square" lIns="0" tIns="0" rIns="0" bIns="0" rtlCol="0">
            <a:spAutoFit/>
          </a:bodyPr>
          <a:lstStyle/>
          <a:p>
            <a:pPr algn="ctr"/>
            <a:r>
              <a:rPr kumimoji="1" lang="en-US" altLang="ja-JP" dirty="0" smtClean="0"/>
              <a:t>Production Schedule of Cryomodule Assembly</a:t>
            </a:r>
            <a:endParaRPr kumimoji="1" lang="ja-JP" altLang="en-US" dirty="0"/>
          </a:p>
        </p:txBody>
      </p:sp>
      <p:sp>
        <p:nvSpPr>
          <p:cNvPr id="40" name="テキスト ボックス 39"/>
          <p:cNvSpPr txBox="1"/>
          <p:nvPr/>
        </p:nvSpPr>
        <p:spPr>
          <a:xfrm>
            <a:off x="58847" y="3425199"/>
            <a:ext cx="1116609" cy="276999"/>
          </a:xfrm>
          <a:prstGeom prst="rect">
            <a:avLst/>
          </a:prstGeom>
          <a:solidFill>
            <a:schemeClr val="bg1"/>
          </a:solidFill>
          <a:ln w="19050">
            <a:solidFill>
              <a:schemeClr val="tx1"/>
            </a:solidFill>
          </a:ln>
          <a:scene3d>
            <a:camera prst="orthographicFront">
              <a:rot lat="0" lon="0" rev="5400000"/>
            </a:camera>
            <a:lightRig rig="threePt" dir="t"/>
          </a:scene3d>
        </p:spPr>
        <p:txBody>
          <a:bodyPr wrap="square" lIns="0" tIns="0" rIns="0" bIns="0" rtlCol="0">
            <a:spAutoFit/>
          </a:bodyPr>
          <a:lstStyle/>
          <a:p>
            <a:pPr algn="ctr"/>
            <a:r>
              <a:rPr kumimoji="1" lang="en-US" altLang="ja-JP" sz="1800" dirty="0" smtClean="0"/>
              <a:t>Work</a:t>
            </a:r>
            <a:endParaRPr kumimoji="1" lang="ja-JP" altLang="en-US" sz="18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15</a:t>
            </a:fld>
            <a:endParaRPr lang="en-US" altLang="ja-JP"/>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An Assembly Hall in KEK site</a:t>
            </a:r>
            <a:endParaRPr lang="ja-JP" altLang="en-US" sz="3200" b="1" dirty="0">
              <a:effectLst>
                <a:outerShdw blurRad="38100" dist="38100" dir="2700000" algn="tl">
                  <a:srgbClr val="C0C0C0"/>
                </a:outerShdw>
              </a:effectLst>
            </a:endParaRPr>
          </a:p>
        </p:txBody>
      </p:sp>
      <p:pic>
        <p:nvPicPr>
          <p:cNvPr id="53250" name="Picture 2"/>
          <p:cNvPicPr>
            <a:picLocks noChangeAspect="1" noChangeArrowheads="1"/>
          </p:cNvPicPr>
          <p:nvPr/>
        </p:nvPicPr>
        <p:blipFill>
          <a:blip r:embed="rId3" cstate="print"/>
          <a:srcRect/>
          <a:stretch>
            <a:fillRect/>
          </a:stretch>
        </p:blipFill>
        <p:spPr bwMode="auto">
          <a:xfrm>
            <a:off x="443345" y="1173019"/>
            <a:ext cx="8353425" cy="4695825"/>
          </a:xfrm>
          <a:prstGeom prst="rect">
            <a:avLst/>
          </a:prstGeom>
          <a:noFill/>
          <a:ln w="9525">
            <a:noFill/>
            <a:miter lim="800000"/>
            <a:headEnd/>
            <a:tailEnd/>
          </a:ln>
        </p:spPr>
      </p:pic>
      <p:sp>
        <p:nvSpPr>
          <p:cNvPr id="6" name="テキスト ボックス 5"/>
          <p:cNvSpPr txBox="1"/>
          <p:nvPr/>
        </p:nvSpPr>
        <p:spPr>
          <a:xfrm>
            <a:off x="5392321" y="943993"/>
            <a:ext cx="3437644" cy="400110"/>
          </a:xfrm>
          <a:prstGeom prst="rect">
            <a:avLst/>
          </a:prstGeom>
          <a:solidFill>
            <a:schemeClr val="bg1"/>
          </a:solidFill>
        </p:spPr>
        <p:txBody>
          <a:bodyPr wrap="square" rtlCol="0">
            <a:spAutoFit/>
          </a:bodyPr>
          <a:lstStyle/>
          <a:p>
            <a:pPr algn="ctr"/>
            <a:r>
              <a:rPr kumimoji="1" lang="en-US" altLang="ja-JP" sz="2000" dirty="0" err="1" smtClean="0"/>
              <a:t>Takt</a:t>
            </a:r>
            <a:r>
              <a:rPr kumimoji="1" lang="en-US" altLang="ja-JP" sz="2000" dirty="0" smtClean="0"/>
              <a:t> time </a:t>
            </a:r>
            <a:r>
              <a:rPr kumimoji="1" lang="en-US" altLang="ja-JP" sz="2000" dirty="0" smtClean="0"/>
              <a:t>5days/1module</a:t>
            </a:r>
            <a:endParaRPr kumimoji="1" lang="ja-JP" altLang="en-US" sz="2000" dirty="0"/>
          </a:p>
        </p:txBody>
      </p:sp>
      <p:sp>
        <p:nvSpPr>
          <p:cNvPr id="7" name="テキスト ボックス 6"/>
          <p:cNvSpPr txBox="1"/>
          <p:nvPr/>
        </p:nvSpPr>
        <p:spPr>
          <a:xfrm>
            <a:off x="2270896" y="5791199"/>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1</a:t>
            </a:r>
            <a:endParaRPr kumimoji="1" lang="ja-JP" altLang="en-US" sz="1800" b="1" dirty="0">
              <a:solidFill>
                <a:srgbClr val="FF0000"/>
              </a:solidFill>
            </a:endParaRPr>
          </a:p>
        </p:txBody>
      </p:sp>
      <p:sp>
        <p:nvSpPr>
          <p:cNvPr id="8" name="テキスト ボックス 7"/>
          <p:cNvSpPr txBox="1"/>
          <p:nvPr/>
        </p:nvSpPr>
        <p:spPr>
          <a:xfrm>
            <a:off x="3401069" y="5798744"/>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2</a:t>
            </a:r>
            <a:endParaRPr kumimoji="1" lang="ja-JP" altLang="en-US" sz="1800" b="1" dirty="0">
              <a:solidFill>
                <a:srgbClr val="FF0000"/>
              </a:solidFill>
            </a:endParaRPr>
          </a:p>
        </p:txBody>
      </p:sp>
      <p:sp>
        <p:nvSpPr>
          <p:cNvPr id="9" name="テキスト ボックス 8"/>
          <p:cNvSpPr txBox="1"/>
          <p:nvPr/>
        </p:nvSpPr>
        <p:spPr>
          <a:xfrm>
            <a:off x="4922053" y="5798743"/>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3</a:t>
            </a:r>
            <a:endParaRPr kumimoji="1" lang="ja-JP" altLang="en-US" sz="1800" b="1" dirty="0">
              <a:solidFill>
                <a:srgbClr val="FF0000"/>
              </a:solidFill>
            </a:endParaRPr>
          </a:p>
        </p:txBody>
      </p:sp>
      <p:sp>
        <p:nvSpPr>
          <p:cNvPr id="10" name="テキスト ボックス 9"/>
          <p:cNvSpPr txBox="1"/>
          <p:nvPr/>
        </p:nvSpPr>
        <p:spPr>
          <a:xfrm>
            <a:off x="5970746" y="5797235"/>
            <a:ext cx="710711"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4,5</a:t>
            </a:r>
            <a:endParaRPr kumimoji="1" lang="ja-JP" altLang="en-US" sz="1800" b="1" dirty="0">
              <a:solidFill>
                <a:srgbClr val="FF0000"/>
              </a:solidFill>
            </a:endParaRPr>
          </a:p>
        </p:txBody>
      </p:sp>
      <p:sp>
        <p:nvSpPr>
          <p:cNvPr id="12" name="テキスト ボックス 11"/>
          <p:cNvSpPr txBox="1"/>
          <p:nvPr/>
        </p:nvSpPr>
        <p:spPr>
          <a:xfrm>
            <a:off x="6802155" y="5795726"/>
            <a:ext cx="56736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6</a:t>
            </a:r>
            <a:endParaRPr kumimoji="1" lang="ja-JP" altLang="en-US" sz="1800" b="1" dirty="0">
              <a:solidFill>
                <a:srgbClr val="FF0000"/>
              </a:solidFill>
            </a:endParaRPr>
          </a:p>
        </p:txBody>
      </p:sp>
      <p:sp>
        <p:nvSpPr>
          <p:cNvPr id="13" name="テキスト ボックス 12"/>
          <p:cNvSpPr txBox="1"/>
          <p:nvPr/>
        </p:nvSpPr>
        <p:spPr>
          <a:xfrm>
            <a:off x="7653181" y="5795725"/>
            <a:ext cx="710711"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7,8</a:t>
            </a:r>
            <a:endParaRPr kumimoji="1" lang="ja-JP" altLang="en-US" sz="1800" b="1" dirty="0">
              <a:solidFill>
                <a:srgbClr val="FF0000"/>
              </a:solidFill>
            </a:endParaRPr>
          </a:p>
        </p:txBody>
      </p:sp>
      <p:sp>
        <p:nvSpPr>
          <p:cNvPr id="14" name="テキスト ボックス 13"/>
          <p:cNvSpPr txBox="1"/>
          <p:nvPr/>
        </p:nvSpPr>
        <p:spPr>
          <a:xfrm>
            <a:off x="2163763" y="6245380"/>
            <a:ext cx="760506" cy="276999"/>
          </a:xfrm>
          <a:prstGeom prst="rect">
            <a:avLst/>
          </a:prstGeom>
          <a:solidFill>
            <a:schemeClr val="bg1"/>
          </a:solidFill>
        </p:spPr>
        <p:txBody>
          <a:bodyPr wrap="square" lIns="0" tIns="0" rIns="0" bIns="0" rtlCol="0">
            <a:spAutoFit/>
          </a:bodyPr>
          <a:lstStyle/>
          <a:p>
            <a:pPr algn="ctr"/>
            <a:r>
              <a:rPr kumimoji="1" lang="en-US" altLang="ja-JP" sz="1800" dirty="0" smtClean="0"/>
              <a:t>5days</a:t>
            </a:r>
            <a:endParaRPr kumimoji="1" lang="ja-JP" altLang="en-US" sz="1800" dirty="0"/>
          </a:p>
        </p:txBody>
      </p:sp>
      <p:sp>
        <p:nvSpPr>
          <p:cNvPr id="15" name="テキスト ボックス 14"/>
          <p:cNvSpPr txBox="1"/>
          <p:nvPr/>
        </p:nvSpPr>
        <p:spPr>
          <a:xfrm>
            <a:off x="3040444" y="6234819"/>
            <a:ext cx="1341437" cy="276999"/>
          </a:xfrm>
          <a:prstGeom prst="rect">
            <a:avLst/>
          </a:prstGeom>
          <a:solidFill>
            <a:schemeClr val="bg1"/>
          </a:solidFill>
        </p:spPr>
        <p:txBody>
          <a:bodyPr wrap="square" lIns="0" tIns="0" rIns="0" bIns="0" rtlCol="0">
            <a:spAutoFit/>
          </a:bodyPr>
          <a:lstStyle/>
          <a:p>
            <a:pPr algn="ctr"/>
            <a:r>
              <a:rPr kumimoji="1" lang="en-US" altLang="ja-JP" sz="1800" dirty="0" smtClean="0"/>
              <a:t>5days x 2</a:t>
            </a:r>
            <a:endParaRPr kumimoji="1" lang="ja-JP" altLang="en-US" sz="1800" dirty="0"/>
          </a:p>
        </p:txBody>
      </p:sp>
      <p:sp>
        <p:nvSpPr>
          <p:cNvPr id="16" name="テキスト ボックス 15"/>
          <p:cNvSpPr txBox="1"/>
          <p:nvPr/>
        </p:nvSpPr>
        <p:spPr>
          <a:xfrm>
            <a:off x="4514649" y="6224260"/>
            <a:ext cx="1341437" cy="276999"/>
          </a:xfrm>
          <a:prstGeom prst="rect">
            <a:avLst/>
          </a:prstGeom>
          <a:solidFill>
            <a:schemeClr val="bg1"/>
          </a:solidFill>
        </p:spPr>
        <p:txBody>
          <a:bodyPr wrap="square" lIns="0" tIns="0" rIns="0" bIns="0" rtlCol="0">
            <a:spAutoFit/>
          </a:bodyPr>
          <a:lstStyle/>
          <a:p>
            <a:pPr algn="ctr"/>
            <a:r>
              <a:rPr kumimoji="1" lang="en-US" altLang="ja-JP" sz="1800" dirty="0" smtClean="0"/>
              <a:t>5days x 2</a:t>
            </a:r>
            <a:endParaRPr kumimoji="1" lang="ja-JP" altLang="en-US" sz="1800" dirty="0"/>
          </a:p>
        </p:txBody>
      </p:sp>
      <p:sp>
        <p:nvSpPr>
          <p:cNvPr id="17" name="テキスト ボックス 16"/>
          <p:cNvSpPr txBox="1"/>
          <p:nvPr/>
        </p:nvSpPr>
        <p:spPr>
          <a:xfrm>
            <a:off x="5937549" y="6216712"/>
            <a:ext cx="760506" cy="276999"/>
          </a:xfrm>
          <a:prstGeom prst="rect">
            <a:avLst/>
          </a:prstGeom>
          <a:solidFill>
            <a:schemeClr val="bg1"/>
          </a:solidFill>
        </p:spPr>
        <p:txBody>
          <a:bodyPr wrap="square" lIns="0" tIns="0" rIns="0" bIns="0" rtlCol="0">
            <a:spAutoFit/>
          </a:bodyPr>
          <a:lstStyle/>
          <a:p>
            <a:pPr algn="ctr"/>
            <a:r>
              <a:rPr kumimoji="1" lang="en-US" altLang="ja-JP" sz="1800" dirty="0" smtClean="0"/>
              <a:t>5days</a:t>
            </a:r>
            <a:endParaRPr kumimoji="1" lang="ja-JP" altLang="en-US" sz="1800" dirty="0"/>
          </a:p>
        </p:txBody>
      </p:sp>
      <p:sp>
        <p:nvSpPr>
          <p:cNvPr id="18" name="テキスト ボックス 17"/>
          <p:cNvSpPr txBox="1"/>
          <p:nvPr/>
        </p:nvSpPr>
        <p:spPr>
          <a:xfrm>
            <a:off x="6698043" y="6216713"/>
            <a:ext cx="760506" cy="276999"/>
          </a:xfrm>
          <a:prstGeom prst="rect">
            <a:avLst/>
          </a:prstGeom>
          <a:solidFill>
            <a:schemeClr val="bg1"/>
          </a:solidFill>
        </p:spPr>
        <p:txBody>
          <a:bodyPr wrap="square" lIns="0" tIns="0" rIns="0" bIns="0" rtlCol="0">
            <a:spAutoFit/>
          </a:bodyPr>
          <a:lstStyle/>
          <a:p>
            <a:pPr algn="ctr"/>
            <a:r>
              <a:rPr kumimoji="1" lang="en-US" altLang="ja-JP" sz="1800" dirty="0" smtClean="0"/>
              <a:t>5days</a:t>
            </a:r>
            <a:endParaRPr kumimoji="1" lang="ja-JP" altLang="en-US" sz="1800" dirty="0"/>
          </a:p>
        </p:txBody>
      </p:sp>
      <p:sp>
        <p:nvSpPr>
          <p:cNvPr id="19" name="テキスト ボックス 18"/>
          <p:cNvSpPr txBox="1"/>
          <p:nvPr/>
        </p:nvSpPr>
        <p:spPr>
          <a:xfrm>
            <a:off x="7475131" y="6215206"/>
            <a:ext cx="760506" cy="276999"/>
          </a:xfrm>
          <a:prstGeom prst="rect">
            <a:avLst/>
          </a:prstGeom>
          <a:solidFill>
            <a:schemeClr val="bg1"/>
          </a:solidFill>
        </p:spPr>
        <p:txBody>
          <a:bodyPr wrap="square" lIns="0" tIns="0" rIns="0" bIns="0" rtlCol="0">
            <a:spAutoFit/>
          </a:bodyPr>
          <a:lstStyle/>
          <a:p>
            <a:pPr algn="ctr"/>
            <a:r>
              <a:rPr kumimoji="1" lang="en-US" altLang="ja-JP" sz="1800" dirty="0" smtClean="0"/>
              <a:t>5days</a:t>
            </a:r>
            <a:endParaRPr kumimoji="1" lang="ja-JP" altLang="en-US" sz="1800" dirty="0"/>
          </a:p>
        </p:txBody>
      </p:sp>
      <p:sp>
        <p:nvSpPr>
          <p:cNvPr id="20" name="テキスト ボックス 19"/>
          <p:cNvSpPr txBox="1"/>
          <p:nvPr/>
        </p:nvSpPr>
        <p:spPr>
          <a:xfrm>
            <a:off x="769543" y="5785169"/>
            <a:ext cx="1385180"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Clean Room</a:t>
            </a:r>
            <a:endParaRPr kumimoji="1" lang="ja-JP" altLang="en-US" sz="1800" b="1" dirty="0">
              <a:solidFill>
                <a:srgbClr val="FF0000"/>
              </a:solidFill>
            </a:endParaRPr>
          </a:p>
        </p:txBody>
      </p:sp>
      <p:sp>
        <p:nvSpPr>
          <p:cNvPr id="21" name="テキスト ボックス 20"/>
          <p:cNvSpPr txBox="1"/>
          <p:nvPr/>
        </p:nvSpPr>
        <p:spPr>
          <a:xfrm>
            <a:off x="820830" y="6242362"/>
            <a:ext cx="1341437" cy="276999"/>
          </a:xfrm>
          <a:prstGeom prst="rect">
            <a:avLst/>
          </a:prstGeom>
          <a:solidFill>
            <a:schemeClr val="bg1"/>
          </a:solidFill>
        </p:spPr>
        <p:txBody>
          <a:bodyPr wrap="square" lIns="0" tIns="0" rIns="0" bIns="0" rtlCol="0">
            <a:spAutoFit/>
          </a:bodyPr>
          <a:lstStyle/>
          <a:p>
            <a:pPr algn="ctr"/>
            <a:r>
              <a:rPr kumimoji="1" lang="en-US" altLang="ja-JP" sz="1800" dirty="0" smtClean="0"/>
              <a:t>5days x 2</a:t>
            </a:r>
            <a:endParaRPr kumimoji="1" lang="ja-JP" altLang="en-US" sz="1800" dirty="0"/>
          </a:p>
        </p:txBody>
      </p:sp>
      <p:sp>
        <p:nvSpPr>
          <p:cNvPr id="24" name="四角形吹き出し 23"/>
          <p:cNvSpPr/>
          <p:nvPr/>
        </p:nvSpPr>
        <p:spPr>
          <a:xfrm>
            <a:off x="18106" y="1646221"/>
            <a:ext cx="1187516" cy="633741"/>
          </a:xfrm>
          <a:prstGeom prst="wedgeRectCallout">
            <a:avLst>
              <a:gd name="adj1" fmla="val 27048"/>
              <a:gd name="adj2" fmla="val 164564"/>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Unpacking</a:t>
            </a:r>
            <a:endParaRPr kumimoji="1" lang="en-US" altLang="ja-JP" sz="1800" dirty="0" smtClean="0">
              <a:solidFill>
                <a:schemeClr val="tx1"/>
              </a:solidFill>
            </a:endParaRPr>
          </a:p>
          <a:p>
            <a:pPr algn="ctr"/>
            <a:r>
              <a:rPr lang="en-US" altLang="ja-JP" sz="1800" dirty="0" smtClean="0">
                <a:solidFill>
                  <a:schemeClr val="tx1"/>
                </a:solidFill>
              </a:rPr>
              <a:t>Cleaning</a:t>
            </a:r>
            <a:endParaRPr kumimoji="1" lang="ja-JP" altLang="en-US" sz="1800" dirty="0">
              <a:solidFill>
                <a:schemeClr val="tx1"/>
              </a:solidFill>
            </a:endParaRPr>
          </a:p>
        </p:txBody>
      </p:sp>
      <p:sp>
        <p:nvSpPr>
          <p:cNvPr id="25" name="四角形吹き出し 24"/>
          <p:cNvSpPr/>
          <p:nvPr/>
        </p:nvSpPr>
        <p:spPr>
          <a:xfrm>
            <a:off x="1013985" y="2435380"/>
            <a:ext cx="1303701" cy="633741"/>
          </a:xfrm>
          <a:prstGeom prst="wedgeRectCallout">
            <a:avLst>
              <a:gd name="adj1" fmla="val -27718"/>
              <a:gd name="adj2" fmla="val 115990"/>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Cavity String</a:t>
            </a:r>
          </a:p>
          <a:p>
            <a:pPr algn="ctr"/>
            <a:r>
              <a:rPr lang="en-US" altLang="ja-JP" sz="1800" dirty="0" smtClean="0">
                <a:solidFill>
                  <a:schemeClr val="tx1"/>
                </a:solidFill>
              </a:rPr>
              <a:t>Assembly</a:t>
            </a:r>
            <a:endParaRPr kumimoji="1" lang="ja-JP" altLang="en-US" sz="1800" dirty="0">
              <a:solidFill>
                <a:schemeClr val="tx1"/>
              </a:solidFill>
            </a:endParaRPr>
          </a:p>
        </p:txBody>
      </p:sp>
      <p:sp>
        <p:nvSpPr>
          <p:cNvPr id="26" name="四角形吹き出し 25"/>
          <p:cNvSpPr/>
          <p:nvPr/>
        </p:nvSpPr>
        <p:spPr>
          <a:xfrm>
            <a:off x="179556" y="4172137"/>
            <a:ext cx="1303701" cy="633741"/>
          </a:xfrm>
          <a:prstGeom prst="wedgeRectCallout">
            <a:avLst>
              <a:gd name="adj1" fmla="val 77144"/>
              <a:gd name="adj2" fmla="val 87418"/>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Tuner Assembly</a:t>
            </a:r>
            <a:endParaRPr kumimoji="1" lang="ja-JP" altLang="en-US" sz="1800" dirty="0">
              <a:solidFill>
                <a:schemeClr val="tx1"/>
              </a:solidFill>
            </a:endParaRPr>
          </a:p>
        </p:txBody>
      </p:sp>
      <p:sp>
        <p:nvSpPr>
          <p:cNvPr id="27" name="四角形吹き出し 26"/>
          <p:cNvSpPr/>
          <p:nvPr/>
        </p:nvSpPr>
        <p:spPr>
          <a:xfrm>
            <a:off x="1656784" y="1655274"/>
            <a:ext cx="1213165" cy="599038"/>
          </a:xfrm>
          <a:prstGeom prst="wedgeRectCallout">
            <a:avLst>
              <a:gd name="adj1" fmla="val 21527"/>
              <a:gd name="adj2" fmla="val 148518"/>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Cold Mass</a:t>
            </a:r>
          </a:p>
          <a:p>
            <a:pPr algn="ctr"/>
            <a:r>
              <a:rPr lang="en-US" altLang="ja-JP" sz="1800" dirty="0" smtClean="0">
                <a:solidFill>
                  <a:schemeClr val="tx1"/>
                </a:solidFill>
              </a:rPr>
              <a:t>Assembly</a:t>
            </a:r>
            <a:endParaRPr kumimoji="1" lang="ja-JP" altLang="en-US" sz="1800" dirty="0">
              <a:solidFill>
                <a:schemeClr val="tx1"/>
              </a:solidFill>
            </a:endParaRPr>
          </a:p>
        </p:txBody>
      </p:sp>
      <p:sp>
        <p:nvSpPr>
          <p:cNvPr id="28" name="四角形吹き出し 27"/>
          <p:cNvSpPr/>
          <p:nvPr/>
        </p:nvSpPr>
        <p:spPr>
          <a:xfrm>
            <a:off x="2752253" y="2445942"/>
            <a:ext cx="1546634" cy="599039"/>
          </a:xfrm>
          <a:prstGeom prst="wedgeRectCallout">
            <a:avLst>
              <a:gd name="adj1" fmla="val -11237"/>
              <a:gd name="adj2" fmla="val 244590"/>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Tube Welding</a:t>
            </a:r>
          </a:p>
          <a:p>
            <a:pPr algn="ctr"/>
            <a:r>
              <a:rPr lang="en-US" altLang="ja-JP" sz="1800" dirty="0" smtClean="0">
                <a:solidFill>
                  <a:schemeClr val="tx1"/>
                </a:solidFill>
              </a:rPr>
              <a:t>Leak Test</a:t>
            </a:r>
            <a:endParaRPr kumimoji="1" lang="ja-JP" altLang="en-US" sz="1800" dirty="0">
              <a:solidFill>
                <a:schemeClr val="tx1"/>
              </a:solidFill>
            </a:endParaRPr>
          </a:p>
        </p:txBody>
      </p:sp>
      <p:sp>
        <p:nvSpPr>
          <p:cNvPr id="29" name="四角形吹き出し 28"/>
          <p:cNvSpPr/>
          <p:nvPr/>
        </p:nvSpPr>
        <p:spPr>
          <a:xfrm>
            <a:off x="2951429" y="1240323"/>
            <a:ext cx="1520983" cy="599039"/>
          </a:xfrm>
          <a:prstGeom prst="wedgeRectCallout">
            <a:avLst>
              <a:gd name="adj1" fmla="val 13811"/>
              <a:gd name="adj2" fmla="val 82879"/>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Pressure Test</a:t>
            </a:r>
          </a:p>
          <a:p>
            <a:pPr algn="ctr"/>
            <a:r>
              <a:rPr lang="en-US" altLang="ja-JP" sz="1800" dirty="0" smtClean="0">
                <a:solidFill>
                  <a:schemeClr val="tx1"/>
                </a:solidFill>
              </a:rPr>
              <a:t>with Examiner</a:t>
            </a:r>
            <a:endParaRPr kumimoji="1" lang="ja-JP" altLang="en-US" sz="1800" dirty="0">
              <a:solidFill>
                <a:schemeClr val="tx1"/>
              </a:solidFill>
            </a:endParaRPr>
          </a:p>
        </p:txBody>
      </p:sp>
      <p:sp>
        <p:nvSpPr>
          <p:cNvPr id="30" name="四角形吹き出し 29"/>
          <p:cNvSpPr/>
          <p:nvPr/>
        </p:nvSpPr>
        <p:spPr>
          <a:xfrm>
            <a:off x="4490519" y="1653767"/>
            <a:ext cx="1729210" cy="659394"/>
          </a:xfrm>
          <a:prstGeom prst="wedgeRectCallout">
            <a:avLst>
              <a:gd name="adj1" fmla="val -15673"/>
              <a:gd name="adj2" fmla="val 220657"/>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Lower Cold Mass</a:t>
            </a:r>
          </a:p>
          <a:p>
            <a:pPr algn="ctr"/>
            <a:r>
              <a:rPr lang="en-US" altLang="ja-JP" sz="1800" dirty="0" smtClean="0">
                <a:solidFill>
                  <a:schemeClr val="tx1"/>
                </a:solidFill>
              </a:rPr>
              <a:t>Assembly</a:t>
            </a:r>
            <a:endParaRPr kumimoji="1" lang="ja-JP" altLang="en-US" sz="1800" dirty="0">
              <a:solidFill>
                <a:schemeClr val="tx1"/>
              </a:solidFill>
            </a:endParaRPr>
          </a:p>
        </p:txBody>
      </p:sp>
      <p:sp>
        <p:nvSpPr>
          <p:cNvPr id="31" name="四角形吹き出し 30"/>
          <p:cNvSpPr/>
          <p:nvPr/>
        </p:nvSpPr>
        <p:spPr>
          <a:xfrm>
            <a:off x="6283108" y="1652257"/>
            <a:ext cx="1348966" cy="659394"/>
          </a:xfrm>
          <a:prstGeom prst="wedgeRectCallout">
            <a:avLst>
              <a:gd name="adj1" fmla="val -59614"/>
              <a:gd name="adj2" fmla="val 84730"/>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Cold Mass</a:t>
            </a:r>
          </a:p>
          <a:p>
            <a:pPr algn="ctr"/>
            <a:r>
              <a:rPr kumimoji="1" lang="en-US" altLang="ja-JP" sz="1800" dirty="0" smtClean="0">
                <a:solidFill>
                  <a:schemeClr val="tx1"/>
                </a:solidFill>
              </a:rPr>
              <a:t>Insertion</a:t>
            </a:r>
            <a:endParaRPr kumimoji="1" lang="ja-JP" altLang="en-US" sz="1800" dirty="0">
              <a:solidFill>
                <a:schemeClr val="tx1"/>
              </a:solidFill>
            </a:endParaRPr>
          </a:p>
        </p:txBody>
      </p:sp>
      <p:sp>
        <p:nvSpPr>
          <p:cNvPr id="32" name="四角形吹き出し 31"/>
          <p:cNvSpPr/>
          <p:nvPr/>
        </p:nvSpPr>
        <p:spPr>
          <a:xfrm>
            <a:off x="6752384" y="2411240"/>
            <a:ext cx="1549648" cy="659394"/>
          </a:xfrm>
          <a:prstGeom prst="wedgeRectCallout">
            <a:avLst>
              <a:gd name="adj1" fmla="val -67453"/>
              <a:gd name="adj2" fmla="val 87476"/>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Outer Parts</a:t>
            </a:r>
          </a:p>
          <a:p>
            <a:pPr algn="ctr"/>
            <a:r>
              <a:rPr kumimoji="1" lang="en-US" altLang="ja-JP" sz="1800" dirty="0" smtClean="0">
                <a:solidFill>
                  <a:schemeClr val="tx1"/>
                </a:solidFill>
              </a:rPr>
              <a:t>Installation</a:t>
            </a:r>
            <a:endParaRPr kumimoji="1" lang="ja-JP" altLang="en-US" sz="1800" dirty="0">
              <a:solidFill>
                <a:schemeClr val="tx1"/>
              </a:solidFill>
            </a:endParaRPr>
          </a:p>
        </p:txBody>
      </p:sp>
      <p:sp>
        <p:nvSpPr>
          <p:cNvPr id="34" name="四角形吹き出し 33"/>
          <p:cNvSpPr/>
          <p:nvPr/>
        </p:nvSpPr>
        <p:spPr>
          <a:xfrm>
            <a:off x="5368706" y="4166105"/>
            <a:ext cx="1602464" cy="614126"/>
          </a:xfrm>
          <a:prstGeom prst="wedgeRectCallout">
            <a:avLst>
              <a:gd name="adj1" fmla="val 76141"/>
              <a:gd name="adj2" fmla="val 47865"/>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Vacuum Vessel</a:t>
            </a:r>
          </a:p>
          <a:p>
            <a:pPr algn="ctr"/>
            <a:r>
              <a:rPr kumimoji="1" lang="en-US" altLang="ja-JP" sz="1800" dirty="0" smtClean="0">
                <a:solidFill>
                  <a:schemeClr val="tx1"/>
                </a:solidFill>
              </a:rPr>
              <a:t>Closing</a:t>
            </a:r>
            <a:endParaRPr kumimoji="1" lang="ja-JP" altLang="en-US" sz="1800" dirty="0">
              <a:solidFill>
                <a:schemeClr val="tx1"/>
              </a:solidFill>
            </a:endParaRPr>
          </a:p>
        </p:txBody>
      </p:sp>
      <p:sp>
        <p:nvSpPr>
          <p:cNvPr id="35" name="四角形吹き出し 34"/>
          <p:cNvSpPr/>
          <p:nvPr/>
        </p:nvSpPr>
        <p:spPr>
          <a:xfrm>
            <a:off x="7639616" y="3998614"/>
            <a:ext cx="825374" cy="618653"/>
          </a:xfrm>
          <a:prstGeom prst="wedgeRectCallout">
            <a:avLst>
              <a:gd name="adj1" fmla="val 9075"/>
              <a:gd name="adj2" fmla="val -165286"/>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Final</a:t>
            </a:r>
            <a:endParaRPr lang="en-US" altLang="ja-JP" sz="1800" dirty="0" smtClean="0">
              <a:solidFill>
                <a:schemeClr val="tx1"/>
              </a:solidFill>
            </a:endParaRPr>
          </a:p>
          <a:p>
            <a:pPr algn="ctr"/>
            <a:r>
              <a:rPr kumimoji="1" lang="en-US" altLang="ja-JP" sz="1800" dirty="0" smtClean="0">
                <a:solidFill>
                  <a:schemeClr val="tx1"/>
                </a:solidFill>
              </a:rPr>
              <a:t>Test</a:t>
            </a:r>
            <a:endParaRPr kumimoji="1" lang="ja-JP" altLang="en-US" sz="1800" dirty="0">
              <a:solidFill>
                <a:schemeClr val="tx1"/>
              </a:solidFill>
            </a:endParaRPr>
          </a:p>
        </p:txBody>
      </p:sp>
      <p:sp>
        <p:nvSpPr>
          <p:cNvPr id="33" name="テキスト ボックス 32"/>
          <p:cNvSpPr txBox="1"/>
          <p:nvPr/>
        </p:nvSpPr>
        <p:spPr>
          <a:xfrm>
            <a:off x="2857301" y="4891095"/>
            <a:ext cx="6111572" cy="830997"/>
          </a:xfrm>
          <a:prstGeom prst="rect">
            <a:avLst/>
          </a:prstGeom>
          <a:solidFill>
            <a:schemeClr val="bg1"/>
          </a:solidFill>
          <a:ln w="19050">
            <a:solidFill>
              <a:srgbClr val="FF0000"/>
            </a:solidFill>
          </a:ln>
        </p:spPr>
        <p:txBody>
          <a:bodyPr wrap="square" rtlCol="0">
            <a:spAutoFit/>
          </a:bodyPr>
          <a:lstStyle/>
          <a:p>
            <a:pPr algn="ctr"/>
            <a:r>
              <a:rPr kumimoji="1" lang="en-US" altLang="ja-JP" dirty="0" smtClean="0"/>
              <a:t>4 </a:t>
            </a:r>
            <a:r>
              <a:rPr kumimoji="1" lang="en-US" altLang="ja-JP" dirty="0" smtClean="0"/>
              <a:t>modules/ 1 month ---&gt; </a:t>
            </a:r>
            <a:r>
              <a:rPr kumimoji="1" lang="en-US" altLang="ja-JP" dirty="0" smtClean="0"/>
              <a:t>212 </a:t>
            </a:r>
            <a:r>
              <a:rPr kumimoji="1" lang="en-US" altLang="ja-JP" dirty="0" smtClean="0"/>
              <a:t>modules/ 6 years</a:t>
            </a:r>
          </a:p>
          <a:p>
            <a:pPr algn="ctr"/>
            <a:r>
              <a:rPr lang="en-US" altLang="ja-JP" dirty="0" smtClean="0"/>
              <a:t>12.5 </a:t>
            </a:r>
            <a:r>
              <a:rPr lang="en-US" altLang="ja-JP" dirty="0" smtClean="0"/>
              <a:t>% of the entire </a:t>
            </a:r>
            <a:r>
              <a:rPr lang="en-US" altLang="ja-JP" dirty="0" smtClean="0"/>
              <a:t>ILC</a:t>
            </a:r>
            <a:endParaRPr kumimoji="1" lang="ja-JP" alt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16</a:t>
            </a:fld>
            <a:endParaRPr lang="en-US" altLang="ja-JP"/>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Night and Day Shifts at an Assembly Hall</a:t>
            </a:r>
            <a:endParaRPr lang="ja-JP" altLang="en-US" sz="3200" b="1" dirty="0">
              <a:effectLst>
                <a:outerShdw blurRad="38100" dist="38100" dir="2700000" algn="tl">
                  <a:srgbClr val="C0C0C0"/>
                </a:outerShdw>
              </a:effectLst>
            </a:endParaRPr>
          </a:p>
        </p:txBody>
      </p:sp>
      <p:sp>
        <p:nvSpPr>
          <p:cNvPr id="20" name="Text Box 7"/>
          <p:cNvSpPr txBox="1">
            <a:spLocks noChangeArrowheads="1"/>
          </p:cNvSpPr>
          <p:nvPr/>
        </p:nvSpPr>
        <p:spPr bwMode="auto">
          <a:xfrm>
            <a:off x="349518" y="69850"/>
            <a:ext cx="73129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5-2</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grpSp>
        <p:nvGrpSpPr>
          <p:cNvPr id="22" name="グループ化 21"/>
          <p:cNvGrpSpPr/>
          <p:nvPr/>
        </p:nvGrpSpPr>
        <p:grpSpPr>
          <a:xfrm>
            <a:off x="334978" y="760491"/>
            <a:ext cx="8492152" cy="5884753"/>
            <a:chOff x="895927" y="1126836"/>
            <a:chExt cx="7572375" cy="5257800"/>
          </a:xfrm>
        </p:grpSpPr>
        <p:pic>
          <p:nvPicPr>
            <p:cNvPr id="51202" name="Picture 2"/>
            <p:cNvPicPr>
              <a:picLocks noChangeAspect="1" noChangeArrowheads="1"/>
            </p:cNvPicPr>
            <p:nvPr/>
          </p:nvPicPr>
          <p:blipFill>
            <a:blip r:embed="rId3" cstate="print"/>
            <a:srcRect/>
            <a:stretch>
              <a:fillRect/>
            </a:stretch>
          </p:blipFill>
          <p:spPr bwMode="auto">
            <a:xfrm>
              <a:off x="895927" y="1126836"/>
              <a:ext cx="7572375" cy="5257800"/>
            </a:xfrm>
            <a:prstGeom prst="rect">
              <a:avLst/>
            </a:prstGeom>
            <a:noFill/>
            <a:ln w="9525">
              <a:noFill/>
              <a:miter lim="800000"/>
              <a:headEnd/>
              <a:tailEnd/>
            </a:ln>
          </p:spPr>
        </p:pic>
        <p:sp>
          <p:nvSpPr>
            <p:cNvPr id="6" name="正方形/長方形 5"/>
            <p:cNvSpPr/>
            <p:nvPr/>
          </p:nvSpPr>
          <p:spPr>
            <a:xfrm>
              <a:off x="1193075" y="2690948"/>
              <a:ext cx="3229636" cy="748937"/>
            </a:xfrm>
            <a:prstGeom prst="rect">
              <a:avLst/>
            </a:prstGeom>
            <a:solidFill>
              <a:srgbClr val="FF99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2264229" y="2168435"/>
              <a:ext cx="2152261" cy="518782"/>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3442998" y="1502229"/>
              <a:ext cx="979713" cy="550506"/>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4422710" y="1505338"/>
              <a:ext cx="373225" cy="3794449"/>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2251788" y="4777896"/>
              <a:ext cx="2174033" cy="518782"/>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2251787" y="4285862"/>
              <a:ext cx="2170924" cy="494521"/>
            </a:xfrm>
            <a:prstGeom prst="rect">
              <a:avLst/>
            </a:prstGeom>
            <a:solidFill>
              <a:srgbClr val="FF99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4799046" y="3219683"/>
              <a:ext cx="1191207" cy="549884"/>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4795935" y="4298924"/>
              <a:ext cx="995265" cy="677403"/>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4792828" y="4973839"/>
              <a:ext cx="2068284" cy="332169"/>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5158585" y="1449977"/>
              <a:ext cx="197186" cy="173550"/>
            </a:xfrm>
            <a:prstGeom prst="rect">
              <a:avLst/>
            </a:prstGeom>
            <a:solidFill>
              <a:srgbClr val="FF99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5162942" y="1704393"/>
              <a:ext cx="205270" cy="161729"/>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5299788" y="1405813"/>
              <a:ext cx="1928328" cy="247488"/>
            </a:xfrm>
            <a:prstGeom prst="rect">
              <a:avLst/>
            </a:prstGeom>
            <a:noFill/>
          </p:spPr>
          <p:txBody>
            <a:bodyPr wrap="square" rtlCol="0">
              <a:spAutoFit/>
            </a:bodyPr>
            <a:lstStyle/>
            <a:p>
              <a:r>
                <a:rPr kumimoji="1" lang="en-US" altLang="ja-JP" sz="1200" b="1" dirty="0" smtClean="0"/>
                <a:t>Night</a:t>
              </a:r>
              <a:r>
                <a:rPr lang="ja-JP" altLang="en-US" sz="1200" b="1" dirty="0" smtClean="0"/>
                <a:t> </a:t>
              </a:r>
              <a:r>
                <a:rPr lang="en-US" altLang="ja-JP" sz="1200" b="1" dirty="0" smtClean="0"/>
                <a:t>Shift: Assembly</a:t>
              </a:r>
              <a:endParaRPr kumimoji="1" lang="ja-JP" altLang="en-US" sz="1200" b="1" dirty="0"/>
            </a:p>
          </p:txBody>
        </p:sp>
        <p:sp>
          <p:nvSpPr>
            <p:cNvPr id="19" name="テキスト ボックス 18"/>
            <p:cNvSpPr txBox="1"/>
            <p:nvPr/>
          </p:nvSpPr>
          <p:spPr>
            <a:xfrm>
              <a:off x="5315338" y="1645299"/>
              <a:ext cx="1928328" cy="247488"/>
            </a:xfrm>
            <a:prstGeom prst="rect">
              <a:avLst/>
            </a:prstGeom>
            <a:noFill/>
          </p:spPr>
          <p:txBody>
            <a:bodyPr wrap="square" rtlCol="0">
              <a:spAutoFit/>
            </a:bodyPr>
            <a:lstStyle/>
            <a:p>
              <a:r>
                <a:rPr kumimoji="1" lang="en-US" altLang="ja-JP" sz="1200" b="1" dirty="0" smtClean="0"/>
                <a:t>Night</a:t>
              </a:r>
              <a:r>
                <a:rPr lang="ja-JP" altLang="en-US" sz="1200" b="1" dirty="0" smtClean="0"/>
                <a:t> </a:t>
              </a:r>
              <a:r>
                <a:rPr lang="en-US" altLang="ja-JP" sz="1200" b="1" dirty="0" smtClean="0"/>
                <a:t>Shift: Arrangement</a:t>
              </a:r>
              <a:endParaRPr kumimoji="1" lang="ja-JP" altLang="en-US" sz="1200" b="1" dirty="0"/>
            </a:p>
          </p:txBody>
        </p:sp>
        <p:sp>
          <p:nvSpPr>
            <p:cNvPr id="21" name="正方形/長方形 20"/>
            <p:cNvSpPr/>
            <p:nvPr/>
          </p:nvSpPr>
          <p:spPr>
            <a:xfrm>
              <a:off x="6943725" y="6105526"/>
              <a:ext cx="1133474" cy="257174"/>
            </a:xfrm>
            <a:prstGeom prst="rect">
              <a:avLst/>
            </a:prstGeom>
            <a:solidFill>
              <a:srgbClr val="00B0F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3" name="テキスト ボックス 22"/>
          <p:cNvSpPr txBox="1"/>
          <p:nvPr/>
        </p:nvSpPr>
        <p:spPr>
          <a:xfrm>
            <a:off x="2756763" y="2655680"/>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3</a:t>
            </a:r>
            <a:endParaRPr kumimoji="1" lang="ja-JP" altLang="en-US" sz="1800" b="1" dirty="0">
              <a:solidFill>
                <a:srgbClr val="FF0000"/>
              </a:solidFill>
            </a:endParaRPr>
          </a:p>
        </p:txBody>
      </p:sp>
      <p:sp>
        <p:nvSpPr>
          <p:cNvPr id="25" name="テキスト ボックス 24"/>
          <p:cNvSpPr txBox="1"/>
          <p:nvPr/>
        </p:nvSpPr>
        <p:spPr>
          <a:xfrm>
            <a:off x="2746206" y="4627851"/>
            <a:ext cx="567367"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5</a:t>
            </a:r>
            <a:endParaRPr kumimoji="1" lang="ja-JP" altLang="en-US" sz="1800" b="1" dirty="0">
              <a:solidFill>
                <a:srgbClr val="FF0000"/>
              </a:solidFill>
            </a:endParaRPr>
          </a:p>
        </p:txBody>
      </p:sp>
      <p:sp>
        <p:nvSpPr>
          <p:cNvPr id="26" name="テキスト ボックス 25"/>
          <p:cNvSpPr txBox="1"/>
          <p:nvPr/>
        </p:nvSpPr>
        <p:spPr>
          <a:xfrm>
            <a:off x="2744696" y="5133338"/>
            <a:ext cx="567367"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6</a:t>
            </a:r>
            <a:endParaRPr kumimoji="1" lang="ja-JP" altLang="en-US" sz="1800" b="1" dirty="0">
              <a:solidFill>
                <a:srgbClr val="FF0000"/>
              </a:solidFill>
            </a:endParaRPr>
          </a:p>
        </p:txBody>
      </p:sp>
      <p:sp>
        <p:nvSpPr>
          <p:cNvPr id="29" name="四角形吹き出し 28"/>
          <p:cNvSpPr/>
          <p:nvPr/>
        </p:nvSpPr>
        <p:spPr>
          <a:xfrm>
            <a:off x="153909" y="876677"/>
            <a:ext cx="1321804" cy="834428"/>
          </a:xfrm>
          <a:prstGeom prst="wedgeRectCallout">
            <a:avLst>
              <a:gd name="adj1" fmla="val 127683"/>
              <a:gd name="adj2" fmla="val 24890"/>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Additional</a:t>
            </a:r>
          </a:p>
          <a:p>
            <a:pPr algn="ctr"/>
            <a:r>
              <a:rPr lang="en-US" altLang="ja-JP" sz="1800" dirty="0" smtClean="0">
                <a:solidFill>
                  <a:schemeClr val="tx1"/>
                </a:solidFill>
              </a:rPr>
              <a:t>Warehouse</a:t>
            </a:r>
          </a:p>
          <a:p>
            <a:pPr algn="ctr"/>
            <a:r>
              <a:rPr kumimoji="1" lang="en-US" altLang="ja-JP" sz="1800" dirty="0" smtClean="0">
                <a:solidFill>
                  <a:schemeClr val="tx1"/>
                </a:solidFill>
              </a:rPr>
              <a:t>55m x 9m</a:t>
            </a:r>
            <a:endParaRPr kumimoji="1" lang="ja-JP" altLang="en-US" sz="1800" dirty="0">
              <a:solidFill>
                <a:schemeClr val="tx1"/>
              </a:solidFill>
            </a:endParaRPr>
          </a:p>
        </p:txBody>
      </p:sp>
      <p:sp>
        <p:nvSpPr>
          <p:cNvPr id="31" name="四角形吹き出し 30"/>
          <p:cNvSpPr/>
          <p:nvPr/>
        </p:nvSpPr>
        <p:spPr>
          <a:xfrm>
            <a:off x="190131" y="5789691"/>
            <a:ext cx="1493824" cy="674484"/>
          </a:xfrm>
          <a:prstGeom prst="wedgeRectCallout">
            <a:avLst>
              <a:gd name="adj1" fmla="val 102809"/>
              <a:gd name="adj2" fmla="val -212714"/>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Outer Parts</a:t>
            </a:r>
          </a:p>
          <a:p>
            <a:pPr algn="ctr"/>
            <a:r>
              <a:rPr lang="en-US" altLang="ja-JP" sz="1800" dirty="0" smtClean="0">
                <a:solidFill>
                  <a:schemeClr val="tx1"/>
                </a:solidFill>
              </a:rPr>
              <a:t>Installation</a:t>
            </a:r>
            <a:endParaRPr lang="ja-JP" altLang="en-US" sz="1800" dirty="0">
              <a:solidFill>
                <a:schemeClr val="tx1"/>
              </a:solidFill>
            </a:endParaRPr>
          </a:p>
        </p:txBody>
      </p:sp>
      <p:sp>
        <p:nvSpPr>
          <p:cNvPr id="33" name="四角形吹き出し 32"/>
          <p:cNvSpPr/>
          <p:nvPr/>
        </p:nvSpPr>
        <p:spPr>
          <a:xfrm>
            <a:off x="3989559" y="5957180"/>
            <a:ext cx="2465562" cy="683537"/>
          </a:xfrm>
          <a:prstGeom prst="wedgeRectCallout">
            <a:avLst>
              <a:gd name="adj1" fmla="val -27275"/>
              <a:gd name="adj2" fmla="val -246546"/>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Convey and Arrange</a:t>
            </a:r>
          </a:p>
          <a:p>
            <a:pPr algn="ctr"/>
            <a:r>
              <a:rPr kumimoji="1" lang="en-US" altLang="ja-JP" sz="1800" dirty="0" smtClean="0">
                <a:solidFill>
                  <a:schemeClr val="tx1"/>
                </a:solidFill>
              </a:rPr>
              <a:t>Large Parts (every night)</a:t>
            </a:r>
            <a:endParaRPr kumimoji="1" lang="ja-JP" altLang="en-US" sz="1800" dirty="0">
              <a:solidFill>
                <a:schemeClr val="tx1"/>
              </a:solidFill>
            </a:endParaRPr>
          </a:p>
        </p:txBody>
      </p:sp>
      <p:sp>
        <p:nvSpPr>
          <p:cNvPr id="34" name="四角形吹き出し 33"/>
          <p:cNvSpPr/>
          <p:nvPr/>
        </p:nvSpPr>
        <p:spPr>
          <a:xfrm>
            <a:off x="143342" y="3576119"/>
            <a:ext cx="3043478" cy="668448"/>
          </a:xfrm>
          <a:prstGeom prst="wedgeRectCallout">
            <a:avLst>
              <a:gd name="adj1" fmla="val 43229"/>
              <a:gd name="adj2" fmla="val -137645"/>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Lower Cold </a:t>
            </a:r>
            <a:r>
              <a:rPr lang="en-US" altLang="ja-JP" sz="1800" dirty="0" smtClean="0">
                <a:solidFill>
                  <a:schemeClr val="tx1"/>
                </a:solidFill>
              </a:rPr>
              <a:t>Mass Assembly</a:t>
            </a:r>
          </a:p>
          <a:p>
            <a:pPr algn="ctr"/>
            <a:r>
              <a:rPr lang="en-US" altLang="ja-JP" sz="1800" dirty="0" smtClean="0">
                <a:solidFill>
                  <a:schemeClr val="tx1"/>
                </a:solidFill>
              </a:rPr>
              <a:t>Including Sensors, Anchors, etc.</a:t>
            </a:r>
            <a:endParaRPr lang="ja-JP" altLang="en-US" sz="1800" dirty="0">
              <a:solidFill>
                <a:schemeClr val="tx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17</a:t>
            </a:fld>
            <a:endParaRPr lang="en-US" altLang="ja-JP"/>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Night and Day Shifts at an Assembly Hall</a:t>
            </a:r>
            <a:endParaRPr lang="ja-JP" altLang="en-US" sz="3200" b="1" dirty="0">
              <a:effectLst>
                <a:outerShdw blurRad="38100" dist="38100" dir="2700000" algn="tl">
                  <a:srgbClr val="C0C0C0"/>
                </a:outerShdw>
              </a:effectLst>
            </a:endParaRPr>
          </a:p>
        </p:txBody>
      </p:sp>
      <p:pic>
        <p:nvPicPr>
          <p:cNvPr id="54274" name="Picture 2"/>
          <p:cNvPicPr>
            <a:picLocks noChangeAspect="1" noChangeArrowheads="1"/>
          </p:cNvPicPr>
          <p:nvPr/>
        </p:nvPicPr>
        <p:blipFill>
          <a:blip r:embed="rId3" cstate="print"/>
          <a:srcRect/>
          <a:stretch>
            <a:fillRect/>
          </a:stretch>
        </p:blipFill>
        <p:spPr bwMode="auto">
          <a:xfrm>
            <a:off x="570923" y="1290989"/>
            <a:ext cx="8286750" cy="4848225"/>
          </a:xfrm>
          <a:prstGeom prst="rect">
            <a:avLst/>
          </a:prstGeom>
          <a:noFill/>
          <a:ln w="9525">
            <a:noFill/>
            <a:miter lim="800000"/>
            <a:headEnd/>
            <a:tailEnd/>
          </a:ln>
        </p:spPr>
      </p:pic>
      <p:sp>
        <p:nvSpPr>
          <p:cNvPr id="5" name="テキスト ボックス 4"/>
          <p:cNvSpPr txBox="1"/>
          <p:nvPr/>
        </p:nvSpPr>
        <p:spPr>
          <a:xfrm>
            <a:off x="5392321" y="862516"/>
            <a:ext cx="3437644" cy="400110"/>
          </a:xfrm>
          <a:prstGeom prst="rect">
            <a:avLst/>
          </a:prstGeom>
          <a:solidFill>
            <a:schemeClr val="bg1"/>
          </a:solidFill>
        </p:spPr>
        <p:txBody>
          <a:bodyPr wrap="square" rtlCol="0">
            <a:spAutoFit/>
          </a:bodyPr>
          <a:lstStyle/>
          <a:p>
            <a:pPr algn="ctr"/>
            <a:r>
              <a:rPr kumimoji="1" lang="en-US" altLang="ja-JP" sz="2000" dirty="0" err="1" smtClean="0"/>
              <a:t>Takt</a:t>
            </a:r>
            <a:r>
              <a:rPr kumimoji="1" lang="en-US" altLang="ja-JP" sz="2000" dirty="0" smtClean="0"/>
              <a:t> time </a:t>
            </a:r>
            <a:r>
              <a:rPr kumimoji="1" lang="en-US" altLang="ja-JP" sz="2000" dirty="0" smtClean="0"/>
              <a:t>3days/1module</a:t>
            </a:r>
            <a:endParaRPr kumimoji="1" lang="ja-JP" altLang="en-US" sz="2000" dirty="0"/>
          </a:p>
        </p:txBody>
      </p:sp>
      <p:sp>
        <p:nvSpPr>
          <p:cNvPr id="6" name="テキスト ボックス 5"/>
          <p:cNvSpPr txBox="1"/>
          <p:nvPr/>
        </p:nvSpPr>
        <p:spPr>
          <a:xfrm>
            <a:off x="2812036" y="5162685"/>
            <a:ext cx="6111572" cy="830997"/>
          </a:xfrm>
          <a:prstGeom prst="rect">
            <a:avLst/>
          </a:prstGeom>
          <a:solidFill>
            <a:schemeClr val="bg1"/>
          </a:solidFill>
          <a:ln w="19050">
            <a:solidFill>
              <a:srgbClr val="FF0000"/>
            </a:solidFill>
          </a:ln>
        </p:spPr>
        <p:txBody>
          <a:bodyPr wrap="square" rtlCol="0">
            <a:spAutoFit/>
          </a:bodyPr>
          <a:lstStyle/>
          <a:p>
            <a:pPr algn="ctr"/>
            <a:r>
              <a:rPr kumimoji="1" lang="en-US" altLang="ja-JP" dirty="0" smtClean="0"/>
              <a:t>7 modules/ 1 month ---&gt; 340 modules/ 6 years</a:t>
            </a:r>
          </a:p>
          <a:p>
            <a:pPr algn="ctr"/>
            <a:r>
              <a:rPr lang="en-US" altLang="ja-JP" dirty="0" smtClean="0"/>
              <a:t>20 % of the entire ILC !</a:t>
            </a:r>
            <a:endParaRPr kumimoji="1" lang="ja-JP" altLang="en-US" dirty="0"/>
          </a:p>
        </p:txBody>
      </p:sp>
      <p:sp>
        <p:nvSpPr>
          <p:cNvPr id="7" name="テキスト ボックス 6"/>
          <p:cNvSpPr txBox="1"/>
          <p:nvPr/>
        </p:nvSpPr>
        <p:spPr>
          <a:xfrm>
            <a:off x="2476106" y="6068840"/>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1</a:t>
            </a:r>
            <a:endParaRPr kumimoji="1" lang="ja-JP" altLang="en-US" sz="1800" b="1" dirty="0">
              <a:solidFill>
                <a:srgbClr val="FF0000"/>
              </a:solidFill>
            </a:endParaRPr>
          </a:p>
        </p:txBody>
      </p:sp>
      <p:sp>
        <p:nvSpPr>
          <p:cNvPr id="10" name="テキスト ボックス 9"/>
          <p:cNvSpPr txBox="1"/>
          <p:nvPr/>
        </p:nvSpPr>
        <p:spPr>
          <a:xfrm>
            <a:off x="3733029" y="6067332"/>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2</a:t>
            </a:r>
            <a:endParaRPr kumimoji="1" lang="ja-JP" altLang="en-US" sz="1800" b="1" dirty="0">
              <a:solidFill>
                <a:srgbClr val="FF0000"/>
              </a:solidFill>
            </a:endParaRPr>
          </a:p>
        </p:txBody>
      </p:sp>
      <p:sp>
        <p:nvSpPr>
          <p:cNvPr id="12" name="テキスト ボックス 11"/>
          <p:cNvSpPr txBox="1"/>
          <p:nvPr/>
        </p:nvSpPr>
        <p:spPr>
          <a:xfrm>
            <a:off x="4845097" y="6065824"/>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3</a:t>
            </a:r>
            <a:endParaRPr kumimoji="1" lang="ja-JP" altLang="en-US" sz="1800" b="1" dirty="0">
              <a:solidFill>
                <a:srgbClr val="FF0000"/>
              </a:solidFill>
            </a:endParaRPr>
          </a:p>
        </p:txBody>
      </p:sp>
      <p:sp>
        <p:nvSpPr>
          <p:cNvPr id="13" name="テキスト ボックス 12"/>
          <p:cNvSpPr txBox="1"/>
          <p:nvPr/>
        </p:nvSpPr>
        <p:spPr>
          <a:xfrm>
            <a:off x="5622186" y="6064316"/>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4</a:t>
            </a:r>
            <a:endParaRPr kumimoji="1" lang="ja-JP" altLang="en-US" sz="1800" b="1" dirty="0">
              <a:solidFill>
                <a:srgbClr val="FF0000"/>
              </a:solidFill>
            </a:endParaRPr>
          </a:p>
        </p:txBody>
      </p:sp>
      <p:sp>
        <p:nvSpPr>
          <p:cNvPr id="14" name="テキスト ボックス 13"/>
          <p:cNvSpPr txBox="1"/>
          <p:nvPr/>
        </p:nvSpPr>
        <p:spPr>
          <a:xfrm>
            <a:off x="6192555" y="6064316"/>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5</a:t>
            </a:r>
            <a:endParaRPr kumimoji="1" lang="ja-JP" altLang="en-US" sz="1800" b="1" dirty="0">
              <a:solidFill>
                <a:srgbClr val="FF0000"/>
              </a:solidFill>
            </a:endParaRPr>
          </a:p>
        </p:txBody>
      </p:sp>
      <p:sp>
        <p:nvSpPr>
          <p:cNvPr id="15" name="テキスト ボックス 14"/>
          <p:cNvSpPr txBox="1"/>
          <p:nvPr/>
        </p:nvSpPr>
        <p:spPr>
          <a:xfrm>
            <a:off x="6761414" y="6062807"/>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St. 6</a:t>
            </a:r>
            <a:endParaRPr kumimoji="1" lang="ja-JP" altLang="en-US" sz="1800" b="1" dirty="0">
              <a:solidFill>
                <a:srgbClr val="FF0000"/>
              </a:solidFill>
            </a:endParaRPr>
          </a:p>
        </p:txBody>
      </p:sp>
      <p:sp>
        <p:nvSpPr>
          <p:cNvPr id="16" name="テキスト ボックス 15"/>
          <p:cNvSpPr txBox="1"/>
          <p:nvPr/>
        </p:nvSpPr>
        <p:spPr>
          <a:xfrm>
            <a:off x="959665" y="6056777"/>
            <a:ext cx="1385180"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Clean Room</a:t>
            </a:r>
            <a:endParaRPr kumimoji="1" lang="ja-JP" altLang="en-US" sz="1800" b="1" dirty="0">
              <a:solidFill>
                <a:srgbClr val="FF0000"/>
              </a:solidFill>
            </a:endParaRPr>
          </a:p>
        </p:txBody>
      </p:sp>
      <p:sp>
        <p:nvSpPr>
          <p:cNvPr id="17" name="テキスト ボックス 16"/>
          <p:cNvSpPr txBox="1"/>
          <p:nvPr/>
        </p:nvSpPr>
        <p:spPr>
          <a:xfrm>
            <a:off x="902311" y="6351009"/>
            <a:ext cx="1341437" cy="276999"/>
          </a:xfrm>
          <a:prstGeom prst="rect">
            <a:avLst/>
          </a:prstGeom>
          <a:solidFill>
            <a:schemeClr val="bg1"/>
          </a:solidFill>
        </p:spPr>
        <p:txBody>
          <a:bodyPr wrap="square" lIns="0" tIns="0" rIns="0" bIns="0" rtlCol="0">
            <a:spAutoFit/>
          </a:bodyPr>
          <a:lstStyle/>
          <a:p>
            <a:pPr algn="ctr"/>
            <a:r>
              <a:rPr kumimoji="1" lang="en-US" altLang="ja-JP" sz="1800" dirty="0" smtClean="0"/>
              <a:t>3days x 3</a:t>
            </a:r>
            <a:endParaRPr kumimoji="1" lang="ja-JP" altLang="en-US" sz="1800" dirty="0"/>
          </a:p>
        </p:txBody>
      </p:sp>
      <p:sp>
        <p:nvSpPr>
          <p:cNvPr id="18" name="テキスト ボックス 17"/>
          <p:cNvSpPr txBox="1"/>
          <p:nvPr/>
        </p:nvSpPr>
        <p:spPr>
          <a:xfrm>
            <a:off x="2086804" y="6363729"/>
            <a:ext cx="1341437" cy="276999"/>
          </a:xfrm>
          <a:prstGeom prst="rect">
            <a:avLst/>
          </a:prstGeom>
          <a:solidFill>
            <a:schemeClr val="bg1"/>
          </a:solidFill>
        </p:spPr>
        <p:txBody>
          <a:bodyPr wrap="square" lIns="0" tIns="0" rIns="0" bIns="0" rtlCol="0">
            <a:spAutoFit/>
          </a:bodyPr>
          <a:lstStyle/>
          <a:p>
            <a:pPr algn="ctr"/>
            <a:r>
              <a:rPr kumimoji="1" lang="en-US" altLang="ja-JP" sz="1800" dirty="0" smtClean="0"/>
              <a:t>3days x 2</a:t>
            </a:r>
            <a:endParaRPr kumimoji="1" lang="ja-JP" altLang="en-US" sz="1800" dirty="0"/>
          </a:p>
        </p:txBody>
      </p:sp>
      <p:sp>
        <p:nvSpPr>
          <p:cNvPr id="19" name="テキスト ボックス 18"/>
          <p:cNvSpPr txBox="1"/>
          <p:nvPr/>
        </p:nvSpPr>
        <p:spPr>
          <a:xfrm>
            <a:off x="3280353" y="6353168"/>
            <a:ext cx="1341437" cy="276999"/>
          </a:xfrm>
          <a:prstGeom prst="rect">
            <a:avLst/>
          </a:prstGeom>
          <a:solidFill>
            <a:schemeClr val="bg1"/>
          </a:solidFill>
        </p:spPr>
        <p:txBody>
          <a:bodyPr wrap="square" lIns="0" tIns="0" rIns="0" bIns="0" rtlCol="0">
            <a:spAutoFit/>
          </a:bodyPr>
          <a:lstStyle/>
          <a:p>
            <a:pPr algn="ctr"/>
            <a:r>
              <a:rPr kumimoji="1" lang="en-US" altLang="ja-JP" sz="1800" dirty="0" smtClean="0"/>
              <a:t>3days x 3</a:t>
            </a:r>
            <a:endParaRPr kumimoji="1" lang="ja-JP" altLang="en-US" sz="1800" dirty="0"/>
          </a:p>
        </p:txBody>
      </p:sp>
      <p:sp>
        <p:nvSpPr>
          <p:cNvPr id="20" name="テキスト ボックス 19"/>
          <p:cNvSpPr txBox="1"/>
          <p:nvPr/>
        </p:nvSpPr>
        <p:spPr>
          <a:xfrm>
            <a:off x="4329054" y="6345616"/>
            <a:ext cx="1341437" cy="276999"/>
          </a:xfrm>
          <a:prstGeom prst="rect">
            <a:avLst/>
          </a:prstGeom>
          <a:noFill/>
        </p:spPr>
        <p:txBody>
          <a:bodyPr wrap="square" lIns="0" tIns="0" rIns="0" bIns="0" rtlCol="0">
            <a:spAutoFit/>
          </a:bodyPr>
          <a:lstStyle/>
          <a:p>
            <a:pPr algn="ctr"/>
            <a:r>
              <a:rPr kumimoji="1" lang="en-US" altLang="ja-JP" sz="1800" dirty="0" smtClean="0"/>
              <a:t>3days x 2</a:t>
            </a:r>
            <a:endParaRPr kumimoji="1" lang="ja-JP" altLang="en-US" sz="1800" dirty="0"/>
          </a:p>
        </p:txBody>
      </p:sp>
      <p:sp>
        <p:nvSpPr>
          <p:cNvPr id="21" name="テキスト ボックス 20"/>
          <p:cNvSpPr txBox="1"/>
          <p:nvPr/>
        </p:nvSpPr>
        <p:spPr>
          <a:xfrm>
            <a:off x="5631231" y="6344107"/>
            <a:ext cx="2091368" cy="276999"/>
          </a:xfrm>
          <a:prstGeom prst="rect">
            <a:avLst/>
          </a:prstGeom>
          <a:noFill/>
        </p:spPr>
        <p:txBody>
          <a:bodyPr wrap="square" lIns="0" tIns="0" rIns="0" bIns="0" rtlCol="0">
            <a:spAutoFit/>
          </a:bodyPr>
          <a:lstStyle/>
          <a:p>
            <a:pPr algn="ctr"/>
            <a:r>
              <a:rPr kumimoji="1" lang="en-US" altLang="ja-JP" sz="1800" dirty="0" smtClean="0"/>
              <a:t>3days </a:t>
            </a:r>
            <a:r>
              <a:rPr kumimoji="1" lang="en-US" altLang="ja-JP" sz="1800" dirty="0" err="1" smtClean="0"/>
              <a:t>3days</a:t>
            </a:r>
            <a:r>
              <a:rPr kumimoji="1" lang="en-US" altLang="ja-JP" sz="1800" dirty="0" smtClean="0"/>
              <a:t> </a:t>
            </a:r>
            <a:r>
              <a:rPr kumimoji="1" lang="en-US" altLang="ja-JP" sz="1800" dirty="0" err="1" smtClean="0"/>
              <a:t>3days</a:t>
            </a:r>
            <a:r>
              <a:rPr kumimoji="1" lang="en-US" altLang="ja-JP" sz="1800" dirty="0" smtClean="0"/>
              <a:t> x 2</a:t>
            </a:r>
            <a:endParaRPr kumimoji="1" lang="ja-JP" altLang="en-US" sz="1800" dirty="0"/>
          </a:p>
        </p:txBody>
      </p:sp>
      <p:sp>
        <p:nvSpPr>
          <p:cNvPr id="22" name="四角形吹き出し 21"/>
          <p:cNvSpPr/>
          <p:nvPr/>
        </p:nvSpPr>
        <p:spPr>
          <a:xfrm>
            <a:off x="3051016" y="1943481"/>
            <a:ext cx="1584356" cy="854044"/>
          </a:xfrm>
          <a:prstGeom prst="wedgeRectCallout">
            <a:avLst>
              <a:gd name="adj1" fmla="val 35676"/>
              <a:gd name="adj2" fmla="val 126275"/>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Pressure Test</a:t>
            </a:r>
          </a:p>
          <a:p>
            <a:pPr algn="ctr"/>
            <a:r>
              <a:rPr kumimoji="1" lang="en-US" altLang="ja-JP" sz="1800" dirty="0" smtClean="0">
                <a:solidFill>
                  <a:schemeClr val="tx1"/>
                </a:solidFill>
              </a:rPr>
              <a:t>with Examiner</a:t>
            </a:r>
          </a:p>
          <a:p>
            <a:pPr algn="ctr"/>
            <a:r>
              <a:rPr lang="en-US" altLang="ja-JP" sz="1800" dirty="0" smtClean="0">
                <a:solidFill>
                  <a:schemeClr val="tx1"/>
                </a:solidFill>
              </a:rPr>
              <a:t>every 3 days</a:t>
            </a:r>
            <a:endParaRPr kumimoji="1" lang="ja-JP" altLang="en-US" sz="1800" dirty="0">
              <a:solidFill>
                <a:schemeClr val="tx1"/>
              </a:solidFill>
            </a:endParaRPr>
          </a:p>
        </p:txBody>
      </p:sp>
      <p:sp>
        <p:nvSpPr>
          <p:cNvPr id="23" name="四角形吹き出し 22"/>
          <p:cNvSpPr/>
          <p:nvPr/>
        </p:nvSpPr>
        <p:spPr>
          <a:xfrm>
            <a:off x="7214101" y="3361858"/>
            <a:ext cx="1584356" cy="854044"/>
          </a:xfrm>
          <a:prstGeom prst="wedgeRectCallout">
            <a:avLst>
              <a:gd name="adj1" fmla="val -39181"/>
              <a:gd name="adj2" fmla="val 128394"/>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Vacuum Vessel</a:t>
            </a:r>
          </a:p>
          <a:p>
            <a:pPr algn="ctr"/>
            <a:r>
              <a:rPr kumimoji="1" lang="en-US" altLang="ja-JP" sz="1800" dirty="0" smtClean="0">
                <a:solidFill>
                  <a:schemeClr val="tx1"/>
                </a:solidFill>
              </a:rPr>
              <a:t>Leak Test</a:t>
            </a:r>
          </a:p>
          <a:p>
            <a:pPr algn="ctr"/>
            <a:r>
              <a:rPr lang="en-US" altLang="ja-JP" sz="1800" dirty="0" smtClean="0">
                <a:solidFill>
                  <a:schemeClr val="tx1"/>
                </a:solidFill>
              </a:rPr>
              <a:t>every 3 days</a:t>
            </a:r>
            <a:endParaRPr kumimoji="1" lang="ja-JP" altLang="en-US" sz="1800" dirty="0">
              <a:solidFill>
                <a:schemeClr val="tx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18</a:t>
            </a:fld>
            <a:endParaRPr lang="en-US" altLang="ja-JP" dirty="0"/>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New Assembly Building</a:t>
            </a:r>
            <a:endParaRPr lang="ja-JP" altLang="en-US" sz="3200" b="1" dirty="0">
              <a:effectLst>
                <a:outerShdw blurRad="38100" dist="38100" dir="2700000" algn="tl">
                  <a:srgbClr val="C0C0C0"/>
                </a:outerShdw>
              </a:effectLst>
            </a:endParaRPr>
          </a:p>
        </p:txBody>
      </p:sp>
      <p:pic>
        <p:nvPicPr>
          <p:cNvPr id="5" name="図 4"/>
          <p:cNvPicPr/>
          <p:nvPr/>
        </p:nvPicPr>
        <p:blipFill>
          <a:blip r:embed="rId3" cstate="print"/>
          <a:srcRect l="1259" r="1488" b="2344"/>
          <a:stretch>
            <a:fillRect/>
          </a:stretch>
        </p:blipFill>
        <p:spPr bwMode="auto">
          <a:xfrm>
            <a:off x="266701" y="1031836"/>
            <a:ext cx="8839200" cy="5616614"/>
          </a:xfrm>
          <a:prstGeom prst="rect">
            <a:avLst/>
          </a:prstGeom>
          <a:noFill/>
          <a:ln w="9525">
            <a:noFill/>
            <a:miter lim="800000"/>
            <a:headEnd/>
            <a:tailEnd/>
          </a:ln>
        </p:spPr>
      </p:pic>
      <p:sp>
        <p:nvSpPr>
          <p:cNvPr id="6" name="Text Box 7"/>
          <p:cNvSpPr txBox="1">
            <a:spLocks noChangeArrowheads="1"/>
          </p:cNvSpPr>
          <p:nvPr/>
        </p:nvSpPr>
        <p:spPr bwMode="auto">
          <a:xfrm>
            <a:off x="349518" y="69850"/>
            <a:ext cx="73129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5-3</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sp>
        <p:nvSpPr>
          <p:cNvPr id="7" name="正方形/長方形 6"/>
          <p:cNvSpPr/>
          <p:nvPr/>
        </p:nvSpPr>
        <p:spPr>
          <a:xfrm>
            <a:off x="723900" y="2990850"/>
            <a:ext cx="7362825" cy="161925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095375" y="5505450"/>
            <a:ext cx="2838450" cy="542925"/>
          </a:xfrm>
          <a:prstGeom prst="rect">
            <a:avLst/>
          </a:prstGeom>
          <a:solidFill>
            <a:srgbClr val="00B0F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3671173" y="976434"/>
            <a:ext cx="1236617" cy="430887"/>
          </a:xfrm>
          <a:prstGeom prst="rect">
            <a:avLst/>
          </a:prstGeom>
          <a:solidFill>
            <a:schemeClr val="bg1"/>
          </a:solidFill>
        </p:spPr>
        <p:txBody>
          <a:bodyPr wrap="square" rtlCol="0">
            <a:spAutoFit/>
          </a:bodyPr>
          <a:lstStyle/>
          <a:p>
            <a:pPr algn="ctr"/>
            <a:r>
              <a:rPr kumimoji="1" lang="en-US" altLang="ja-JP" sz="2200" dirty="0" smtClean="0"/>
              <a:t>200m</a:t>
            </a:r>
            <a:endParaRPr kumimoji="1" lang="ja-JP" altLang="en-US" sz="2200" dirty="0"/>
          </a:p>
        </p:txBody>
      </p:sp>
      <p:sp>
        <p:nvSpPr>
          <p:cNvPr id="12" name="テキスト ボックス 11"/>
          <p:cNvSpPr txBox="1"/>
          <p:nvPr/>
        </p:nvSpPr>
        <p:spPr>
          <a:xfrm>
            <a:off x="7961701" y="3539689"/>
            <a:ext cx="1236617" cy="430887"/>
          </a:xfrm>
          <a:prstGeom prst="rect">
            <a:avLst/>
          </a:prstGeom>
          <a:noFill/>
          <a:scene3d>
            <a:camera prst="orthographicFront">
              <a:rot lat="0" lon="0" rev="5400000"/>
            </a:camera>
            <a:lightRig rig="threePt" dir="t"/>
          </a:scene3d>
        </p:spPr>
        <p:txBody>
          <a:bodyPr wrap="square" rtlCol="0">
            <a:spAutoFit/>
          </a:bodyPr>
          <a:lstStyle/>
          <a:p>
            <a:pPr algn="ctr"/>
            <a:r>
              <a:rPr kumimoji="1" lang="en-US" altLang="ja-JP" sz="2200" dirty="0" smtClean="0"/>
              <a:t>50 m</a:t>
            </a:r>
            <a:endParaRPr kumimoji="1" lang="ja-JP" altLang="en-US" sz="2200" dirty="0"/>
          </a:p>
        </p:txBody>
      </p:sp>
      <p:sp>
        <p:nvSpPr>
          <p:cNvPr id="13" name="テキスト ボックス 12"/>
          <p:cNvSpPr txBox="1"/>
          <p:nvPr/>
        </p:nvSpPr>
        <p:spPr>
          <a:xfrm>
            <a:off x="4595972" y="5258089"/>
            <a:ext cx="4022919" cy="707886"/>
          </a:xfrm>
          <a:prstGeom prst="rect">
            <a:avLst/>
          </a:prstGeom>
          <a:solidFill>
            <a:schemeClr val="bg1"/>
          </a:solidFill>
          <a:ln w="19050">
            <a:solidFill>
              <a:srgbClr val="FF0000"/>
            </a:solidFill>
          </a:ln>
        </p:spPr>
        <p:txBody>
          <a:bodyPr wrap="square" rtlCol="0">
            <a:spAutoFit/>
          </a:bodyPr>
          <a:lstStyle/>
          <a:p>
            <a:pPr algn="ctr"/>
            <a:r>
              <a:rPr lang="en-US" altLang="ja-JP" sz="2000" dirty="0" smtClean="0"/>
              <a:t>Optimized Placement </a:t>
            </a:r>
          </a:p>
          <a:p>
            <a:pPr algn="ctr"/>
            <a:r>
              <a:rPr lang="en-US" altLang="ja-JP" sz="2000" dirty="0" smtClean="0"/>
              <a:t>for Cryomodule Mass Production</a:t>
            </a:r>
            <a:endParaRPr kumimoji="1" lang="ja-JP" altLang="en-US" sz="20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1" name="Text Box 3"/>
          <p:cNvSpPr txBox="1">
            <a:spLocks noChangeArrowheads="1"/>
          </p:cNvSpPr>
          <p:nvPr/>
        </p:nvSpPr>
        <p:spPr bwMode="auto">
          <a:xfrm>
            <a:off x="1606550" y="1429938"/>
            <a:ext cx="6649683" cy="4832092"/>
          </a:xfrm>
          <a:prstGeom prst="rect">
            <a:avLst/>
          </a:prstGeom>
          <a:noFill/>
          <a:ln w="9525">
            <a:noFill/>
            <a:miter lim="800000"/>
            <a:headEnd/>
            <a:tailEnd/>
          </a:ln>
          <a:effectLst/>
        </p:spPr>
        <p:txBody>
          <a:bodyPr wrap="square">
            <a:spAutoFit/>
          </a:bodyPr>
          <a:lstStyle/>
          <a:p>
            <a:pPr marL="514350" indent="-514350">
              <a:lnSpc>
                <a:spcPct val="110000"/>
              </a:lnSpc>
              <a:buAutoNum type="arabicPeriod"/>
            </a:pPr>
            <a:r>
              <a:rPr lang="en-US" altLang="ja-JP" sz="2800" b="1" dirty="0" smtClean="0">
                <a:solidFill>
                  <a:srgbClr val="EAEAEA"/>
                </a:solidFill>
                <a:effectLst>
                  <a:outerShdw blurRad="38100" dist="38100" dir="2700000" algn="tl">
                    <a:srgbClr val="C0C0C0"/>
                  </a:outerShdw>
                </a:effectLst>
                <a:ea typeface="HGPｺﾞｼｯｸE" pitchFamily="50" charset="-128"/>
              </a:rPr>
              <a:t>Introduction to Hitachi</a:t>
            </a:r>
          </a:p>
          <a:p>
            <a:pPr marL="514350" indent="-514350">
              <a:lnSpc>
                <a:spcPct val="110000"/>
              </a:lnSpc>
              <a:buAutoNum type="arabicPeriod"/>
            </a:pP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Motivation</a:t>
            </a:r>
            <a:r>
              <a:rPr lang="ja-JP" altLang="en-US" sz="2800" b="1" dirty="0" smtClean="0">
                <a:solidFill>
                  <a:srgbClr val="EAEAEA"/>
                </a:solidFill>
                <a:effectLst>
                  <a:outerShdw blurRad="38100" dist="38100" dir="2700000" algn="tl">
                    <a:srgbClr val="C0C0C0"/>
                  </a:outerShdw>
                </a:effectLst>
                <a:latin typeface="+mn-lt"/>
                <a:ea typeface="HGPｺﾞｼｯｸE" pitchFamily="50" charset="-128"/>
              </a:rPr>
              <a:t> </a:t>
            </a: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for This Study</a:t>
            </a:r>
            <a:endParaRPr lang="en-US" altLang="ja-JP" sz="2800" b="1" dirty="0">
              <a:solidFill>
                <a:srgbClr val="EAEAEA"/>
              </a:solidFill>
              <a:effectLst>
                <a:outerShdw blurRad="38100" dist="38100" dir="2700000" algn="tl">
                  <a:srgbClr val="C0C0C0"/>
                </a:outerShdw>
              </a:effectLst>
              <a:latin typeface="+mn-lt"/>
              <a:ea typeface="HGPｺﾞｼｯｸE" pitchFamily="50" charset="-128"/>
            </a:endParaRPr>
          </a:p>
          <a:p>
            <a:pPr marL="514350" indent="-514350">
              <a:lnSpc>
                <a:spcPct val="110000"/>
              </a:lnSpc>
              <a:buAutoNum type="arabicPeriod"/>
            </a:pP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A Model for Industrialization</a:t>
            </a:r>
          </a:p>
          <a:p>
            <a:pPr marL="514350" indent="-514350">
              <a:lnSpc>
                <a:spcPct val="110000"/>
              </a:lnSpc>
              <a:buAutoNum type="arabicPeriod"/>
            </a:pP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Study of Cryomodule Mass Production</a:t>
            </a:r>
          </a:p>
          <a:p>
            <a:pPr marL="514350" indent="-514350">
              <a:lnSpc>
                <a:spcPct val="110000"/>
              </a:lnSpc>
              <a:buAutoNum type="arabicPeriod"/>
            </a:pP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Examples of Factory Layout</a:t>
            </a:r>
          </a:p>
          <a:p>
            <a:pPr marL="514350" indent="-514350">
              <a:lnSpc>
                <a:spcPct val="110000"/>
              </a:lnSpc>
            </a:pPr>
            <a:r>
              <a:rPr lang="ja-JP" altLang="en-US" sz="2800" b="1" dirty="0" smtClean="0">
                <a:solidFill>
                  <a:srgbClr val="EAEAEA"/>
                </a:solidFill>
                <a:effectLst>
                  <a:outerShdw blurRad="38100" dist="38100" dir="2700000" algn="tl">
                    <a:srgbClr val="C0C0C0"/>
                  </a:outerShdw>
                </a:effectLst>
                <a:latin typeface="+mn-lt"/>
                <a:ea typeface="HGPｺﾞｼｯｸE" pitchFamily="50" charset="-128"/>
              </a:rPr>
              <a:t>　</a:t>
            </a: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5-1.</a:t>
            </a:r>
            <a:r>
              <a:rPr lang="ja-JP" altLang="en-US" sz="2800" b="1" dirty="0" smtClean="0">
                <a:solidFill>
                  <a:srgbClr val="EAEAEA"/>
                </a:solidFill>
                <a:effectLst>
                  <a:outerShdw blurRad="38100" dist="38100" dir="2700000" algn="tl">
                    <a:srgbClr val="C0C0C0"/>
                  </a:outerShdw>
                </a:effectLst>
                <a:latin typeface="+mn-lt"/>
                <a:ea typeface="HGPｺﾞｼｯｸE" pitchFamily="50" charset="-128"/>
              </a:rPr>
              <a:t> </a:t>
            </a: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An Assembly Hall in KEK</a:t>
            </a:r>
          </a:p>
          <a:p>
            <a:pPr marL="514350" indent="-514350">
              <a:lnSpc>
                <a:spcPct val="110000"/>
              </a:lnSpc>
            </a:pP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   5-2. Night and Day Shifts</a:t>
            </a:r>
          </a:p>
          <a:p>
            <a:pPr marL="514350" indent="-514350">
              <a:lnSpc>
                <a:spcPct val="110000"/>
              </a:lnSpc>
            </a:pP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   5-3. New Assembly Building</a:t>
            </a:r>
          </a:p>
          <a:p>
            <a:pPr marL="514350" indent="-514350">
              <a:lnSpc>
                <a:spcPct val="110000"/>
              </a:lnSpc>
            </a:pPr>
            <a:r>
              <a:rPr lang="en-US" altLang="ja-JP" sz="2800" b="1" dirty="0" smtClean="0">
                <a:solidFill>
                  <a:srgbClr val="EAEAEA"/>
                </a:solidFill>
                <a:effectLst>
                  <a:outerShdw blurRad="38100" dist="38100" dir="2700000" algn="tl">
                    <a:srgbClr val="C0C0C0"/>
                  </a:outerShdw>
                </a:effectLst>
                <a:latin typeface="+mn-lt"/>
                <a:ea typeface="HGPｺﾞｼｯｸE" pitchFamily="50" charset="-128"/>
              </a:rPr>
              <a:t>6.   </a:t>
            </a:r>
            <a:r>
              <a:rPr lang="en-US" altLang="ja-JP" sz="2800" b="1" dirty="0" smtClean="0">
                <a:solidFill>
                  <a:srgbClr val="EAEAEA"/>
                </a:solidFill>
                <a:effectLst>
                  <a:outerShdw blurRad="38100" dist="38100" dir="2700000" algn="tl">
                    <a:srgbClr val="C0C0C0"/>
                  </a:outerShdw>
                </a:effectLst>
                <a:ea typeface="HGPｺﾞｼｯｸE" pitchFamily="50" charset="-128"/>
              </a:rPr>
              <a:t>Summary/Conclusions</a:t>
            </a:r>
          </a:p>
          <a:p>
            <a:pPr marL="514350" indent="-514350">
              <a:lnSpc>
                <a:spcPct val="110000"/>
              </a:lnSpc>
            </a:pPr>
            <a:endParaRPr lang="en-US" altLang="ja-JP" sz="2800" b="1" dirty="0" smtClean="0">
              <a:solidFill>
                <a:srgbClr val="EAEAEA"/>
              </a:solidFill>
              <a:effectLst>
                <a:outerShdw blurRad="38100" dist="38100" dir="2700000" algn="tl">
                  <a:srgbClr val="C0C0C0"/>
                </a:outerShdw>
              </a:effectLst>
              <a:ea typeface="HGPｺﾞｼｯｸE" pitchFamily="50" charset="-128"/>
            </a:endParaRPr>
          </a:p>
        </p:txBody>
      </p:sp>
      <p:sp>
        <p:nvSpPr>
          <p:cNvPr id="447492" name="Rectangle 4"/>
          <p:cNvSpPr>
            <a:spLocks noChangeArrowheads="1"/>
          </p:cNvSpPr>
          <p:nvPr/>
        </p:nvSpPr>
        <p:spPr bwMode="auto">
          <a:xfrm>
            <a:off x="1609725" y="790956"/>
            <a:ext cx="2257425" cy="721272"/>
          </a:xfrm>
          <a:prstGeom prst="rect">
            <a:avLst/>
          </a:prstGeom>
          <a:noFill/>
          <a:ln w="9525">
            <a:noFill/>
            <a:miter lim="800000"/>
            <a:headEnd/>
            <a:tailEnd/>
          </a:ln>
          <a:effectLst/>
        </p:spPr>
        <p:txBody>
          <a:bodyPr/>
          <a:lstStyle/>
          <a:p>
            <a:pPr>
              <a:spcBef>
                <a:spcPct val="20000"/>
              </a:spcBef>
            </a:pPr>
            <a:r>
              <a:rPr lang="en-US" altLang="ja-JP" sz="3600" b="1" dirty="0" smtClean="0">
                <a:solidFill>
                  <a:schemeClr val="bg1"/>
                </a:solidFill>
                <a:effectLst>
                  <a:outerShdw blurRad="38100" dist="38100" dir="2700000" algn="tl">
                    <a:srgbClr val="C0C0C0"/>
                  </a:outerShdw>
                </a:effectLst>
              </a:rPr>
              <a:t>Outline</a:t>
            </a:r>
            <a:endParaRPr lang="en-US" altLang="ja-JP" sz="3600" b="1" dirty="0">
              <a:solidFill>
                <a:schemeClr val="bg1"/>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19</a:t>
            </a:fld>
            <a:endParaRPr lang="en-US" altLang="ja-JP" dirty="0"/>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New Assembly Building</a:t>
            </a:r>
            <a:endParaRPr lang="ja-JP" altLang="en-US" sz="3200" b="1" dirty="0">
              <a:effectLst>
                <a:outerShdw blurRad="38100" dist="38100" dir="2700000" algn="tl">
                  <a:srgbClr val="C0C0C0"/>
                </a:outerShdw>
              </a:effectLst>
            </a:endParaRPr>
          </a:p>
        </p:txBody>
      </p:sp>
      <p:pic>
        <p:nvPicPr>
          <p:cNvPr id="5" name="図 4"/>
          <p:cNvPicPr/>
          <p:nvPr/>
        </p:nvPicPr>
        <p:blipFill>
          <a:blip r:embed="rId3" cstate="print"/>
          <a:srcRect l="1259" r="1488" b="2344"/>
          <a:stretch>
            <a:fillRect/>
          </a:stretch>
        </p:blipFill>
        <p:spPr bwMode="auto">
          <a:xfrm>
            <a:off x="266701" y="1031836"/>
            <a:ext cx="8839200" cy="5616614"/>
          </a:xfrm>
          <a:prstGeom prst="rect">
            <a:avLst/>
          </a:prstGeom>
          <a:noFill/>
          <a:ln w="9525">
            <a:noFill/>
            <a:miter lim="800000"/>
            <a:headEnd/>
            <a:tailEnd/>
          </a:ln>
        </p:spPr>
      </p:pic>
      <p:sp>
        <p:nvSpPr>
          <p:cNvPr id="6" name="Text Box 7"/>
          <p:cNvSpPr txBox="1">
            <a:spLocks noChangeArrowheads="1"/>
          </p:cNvSpPr>
          <p:nvPr/>
        </p:nvSpPr>
        <p:spPr bwMode="auto">
          <a:xfrm>
            <a:off x="349518" y="69850"/>
            <a:ext cx="73129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5-3</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sp>
        <p:nvSpPr>
          <p:cNvPr id="7" name="正方形/長方形 6"/>
          <p:cNvSpPr/>
          <p:nvPr/>
        </p:nvSpPr>
        <p:spPr>
          <a:xfrm>
            <a:off x="723900" y="2990850"/>
            <a:ext cx="7362825" cy="161925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095375" y="5505450"/>
            <a:ext cx="2838450" cy="542925"/>
          </a:xfrm>
          <a:prstGeom prst="rect">
            <a:avLst/>
          </a:prstGeom>
          <a:solidFill>
            <a:srgbClr val="00B0F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吹き出し 8"/>
          <p:cNvSpPr/>
          <p:nvPr/>
        </p:nvSpPr>
        <p:spPr>
          <a:xfrm>
            <a:off x="4146486" y="5303825"/>
            <a:ext cx="1439501" cy="599039"/>
          </a:xfrm>
          <a:prstGeom prst="wedgeRectCallout">
            <a:avLst>
              <a:gd name="adj1" fmla="val 26845"/>
              <a:gd name="adj2" fmla="val -198231"/>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Cavity, Parts</a:t>
            </a:r>
            <a:endParaRPr kumimoji="1" lang="en-US" altLang="ja-JP" sz="1800" dirty="0" smtClean="0">
              <a:solidFill>
                <a:schemeClr val="tx1"/>
              </a:solidFill>
            </a:endParaRPr>
          </a:p>
          <a:p>
            <a:pPr algn="ctr"/>
            <a:r>
              <a:rPr lang="en-US" altLang="ja-JP" sz="1800" dirty="0" smtClean="0">
                <a:solidFill>
                  <a:schemeClr val="tx1"/>
                </a:solidFill>
              </a:rPr>
              <a:t>Carry-in</a:t>
            </a:r>
            <a:endParaRPr kumimoji="1" lang="ja-JP" altLang="en-US" sz="1800" dirty="0">
              <a:solidFill>
                <a:schemeClr val="tx1"/>
              </a:solidFill>
            </a:endParaRPr>
          </a:p>
        </p:txBody>
      </p:sp>
      <p:sp>
        <p:nvSpPr>
          <p:cNvPr id="10" name="四角形吹き出し 9"/>
          <p:cNvSpPr/>
          <p:nvPr/>
        </p:nvSpPr>
        <p:spPr>
          <a:xfrm>
            <a:off x="206721" y="4568980"/>
            <a:ext cx="1015497" cy="599039"/>
          </a:xfrm>
          <a:prstGeom prst="wedgeRectCallout">
            <a:avLst>
              <a:gd name="adj1" fmla="val 43053"/>
              <a:gd name="adj2" fmla="val -157424"/>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Parts</a:t>
            </a:r>
          </a:p>
          <a:p>
            <a:pPr algn="ctr"/>
            <a:r>
              <a:rPr lang="en-US" altLang="ja-JP" sz="1800" dirty="0" smtClean="0">
                <a:solidFill>
                  <a:schemeClr val="tx1"/>
                </a:solidFill>
              </a:rPr>
              <a:t>Carry-in</a:t>
            </a:r>
            <a:endParaRPr kumimoji="1" lang="ja-JP" altLang="en-US" sz="1800" dirty="0">
              <a:solidFill>
                <a:schemeClr val="tx1"/>
              </a:solidFill>
            </a:endParaRPr>
          </a:p>
        </p:txBody>
      </p:sp>
      <p:sp>
        <p:nvSpPr>
          <p:cNvPr id="12" name="テキスト ボックス 11"/>
          <p:cNvSpPr txBox="1"/>
          <p:nvPr/>
        </p:nvSpPr>
        <p:spPr>
          <a:xfrm>
            <a:off x="1294630" y="5214790"/>
            <a:ext cx="2634573" cy="276999"/>
          </a:xfrm>
          <a:prstGeom prst="rect">
            <a:avLst/>
          </a:prstGeom>
          <a:solidFill>
            <a:schemeClr val="bg1"/>
          </a:solidFill>
        </p:spPr>
        <p:txBody>
          <a:bodyPr wrap="square" lIns="0" tIns="0" rIns="0" bIns="0" rtlCol="0">
            <a:spAutoFit/>
          </a:bodyPr>
          <a:lstStyle/>
          <a:p>
            <a:pPr algn="ctr"/>
            <a:r>
              <a:rPr kumimoji="1" lang="en-US" altLang="ja-JP" sz="1800" b="1" dirty="0" smtClean="0">
                <a:solidFill>
                  <a:srgbClr val="FF0000"/>
                </a:solidFill>
              </a:rPr>
              <a:t>Pre-assembly Factory</a:t>
            </a:r>
            <a:endParaRPr kumimoji="1" lang="ja-JP" altLang="en-US" sz="1800" b="1" dirty="0">
              <a:solidFill>
                <a:srgbClr val="FF0000"/>
              </a:solidFill>
            </a:endParaRPr>
          </a:p>
        </p:txBody>
      </p:sp>
      <p:sp>
        <p:nvSpPr>
          <p:cNvPr id="13" name="テキスト ボックス 12"/>
          <p:cNvSpPr txBox="1"/>
          <p:nvPr/>
        </p:nvSpPr>
        <p:spPr>
          <a:xfrm>
            <a:off x="2607400" y="4101219"/>
            <a:ext cx="1385180" cy="276999"/>
          </a:xfrm>
          <a:prstGeom prst="rect">
            <a:avLst/>
          </a:prstGeom>
          <a:solidFill>
            <a:schemeClr val="bg1"/>
          </a:solidFill>
        </p:spPr>
        <p:txBody>
          <a:bodyPr wrap="square" lIns="0" tIns="0" rIns="0" bIns="0" rtlCol="0">
            <a:spAutoFit/>
          </a:bodyPr>
          <a:lstStyle/>
          <a:p>
            <a:pPr algn="ctr"/>
            <a:r>
              <a:rPr kumimoji="1" lang="en-US" altLang="ja-JP" sz="1800" b="1" dirty="0" smtClean="0">
                <a:solidFill>
                  <a:srgbClr val="FF0000"/>
                </a:solidFill>
              </a:rPr>
              <a:t>Clean Room</a:t>
            </a:r>
            <a:endParaRPr kumimoji="1" lang="ja-JP" altLang="en-US" sz="1800" b="1" dirty="0">
              <a:solidFill>
                <a:srgbClr val="FF0000"/>
              </a:solidFill>
            </a:endParaRPr>
          </a:p>
        </p:txBody>
      </p:sp>
      <p:sp>
        <p:nvSpPr>
          <p:cNvPr id="14" name="テキスト ボックス 13"/>
          <p:cNvSpPr txBox="1"/>
          <p:nvPr/>
        </p:nvSpPr>
        <p:spPr>
          <a:xfrm>
            <a:off x="3671173" y="976434"/>
            <a:ext cx="1236617" cy="430887"/>
          </a:xfrm>
          <a:prstGeom prst="rect">
            <a:avLst/>
          </a:prstGeom>
          <a:solidFill>
            <a:schemeClr val="bg1"/>
          </a:solidFill>
        </p:spPr>
        <p:txBody>
          <a:bodyPr wrap="square" rtlCol="0">
            <a:spAutoFit/>
          </a:bodyPr>
          <a:lstStyle/>
          <a:p>
            <a:pPr algn="ctr"/>
            <a:r>
              <a:rPr kumimoji="1" lang="en-US" altLang="ja-JP" sz="2200" dirty="0" smtClean="0"/>
              <a:t>200m</a:t>
            </a:r>
            <a:endParaRPr kumimoji="1" lang="ja-JP" altLang="en-US" sz="2200" dirty="0"/>
          </a:p>
        </p:txBody>
      </p:sp>
      <p:sp>
        <p:nvSpPr>
          <p:cNvPr id="15" name="テキスト ボックス 14"/>
          <p:cNvSpPr txBox="1"/>
          <p:nvPr/>
        </p:nvSpPr>
        <p:spPr>
          <a:xfrm>
            <a:off x="7961701" y="3539689"/>
            <a:ext cx="1236617" cy="430887"/>
          </a:xfrm>
          <a:prstGeom prst="rect">
            <a:avLst/>
          </a:prstGeom>
          <a:noFill/>
          <a:scene3d>
            <a:camera prst="orthographicFront">
              <a:rot lat="0" lon="0" rev="5400000"/>
            </a:camera>
            <a:lightRig rig="threePt" dir="t"/>
          </a:scene3d>
        </p:spPr>
        <p:txBody>
          <a:bodyPr wrap="square" rtlCol="0">
            <a:spAutoFit/>
          </a:bodyPr>
          <a:lstStyle/>
          <a:p>
            <a:pPr algn="ctr"/>
            <a:r>
              <a:rPr kumimoji="1" lang="en-US" altLang="ja-JP" sz="2200" dirty="0" smtClean="0"/>
              <a:t>50 m</a:t>
            </a:r>
            <a:endParaRPr kumimoji="1" lang="ja-JP" altLang="en-US" sz="2200" dirty="0"/>
          </a:p>
        </p:txBody>
      </p:sp>
      <p:sp>
        <p:nvSpPr>
          <p:cNvPr id="16" name="四角形吹き出し 15"/>
          <p:cNvSpPr/>
          <p:nvPr/>
        </p:nvSpPr>
        <p:spPr>
          <a:xfrm>
            <a:off x="1321805" y="4561438"/>
            <a:ext cx="1213165" cy="617144"/>
          </a:xfrm>
          <a:prstGeom prst="wedgeRectCallout">
            <a:avLst>
              <a:gd name="adj1" fmla="val 58093"/>
              <a:gd name="adj2" fmla="val -152799"/>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Cold Mass</a:t>
            </a:r>
          </a:p>
          <a:p>
            <a:pPr algn="ctr"/>
            <a:r>
              <a:rPr lang="en-US" altLang="ja-JP" sz="1800" dirty="0" smtClean="0">
                <a:solidFill>
                  <a:schemeClr val="tx1"/>
                </a:solidFill>
              </a:rPr>
              <a:t>Assembly</a:t>
            </a:r>
            <a:endParaRPr kumimoji="1" lang="ja-JP" altLang="en-US" sz="1800" dirty="0">
              <a:solidFill>
                <a:schemeClr val="tx1"/>
              </a:solidFill>
            </a:endParaRPr>
          </a:p>
        </p:txBody>
      </p:sp>
      <p:sp>
        <p:nvSpPr>
          <p:cNvPr id="17" name="四角形吹き出し 16"/>
          <p:cNvSpPr/>
          <p:nvPr/>
        </p:nvSpPr>
        <p:spPr>
          <a:xfrm>
            <a:off x="3223031" y="4707802"/>
            <a:ext cx="1303701" cy="534152"/>
          </a:xfrm>
          <a:prstGeom prst="wedgeRectCallout">
            <a:avLst>
              <a:gd name="adj1" fmla="val -33967"/>
              <a:gd name="adj2" fmla="val -99531"/>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Cavity String</a:t>
            </a:r>
          </a:p>
          <a:p>
            <a:pPr algn="ctr"/>
            <a:r>
              <a:rPr lang="en-US" altLang="ja-JP" sz="1800" dirty="0" smtClean="0">
                <a:solidFill>
                  <a:schemeClr val="tx1"/>
                </a:solidFill>
              </a:rPr>
              <a:t>Assembly</a:t>
            </a:r>
            <a:endParaRPr kumimoji="1" lang="ja-JP" altLang="en-US" sz="1800" dirty="0">
              <a:solidFill>
                <a:schemeClr val="tx1"/>
              </a:solidFill>
            </a:endParaRPr>
          </a:p>
        </p:txBody>
      </p:sp>
      <p:sp>
        <p:nvSpPr>
          <p:cNvPr id="18" name="四角形吹き出し 17"/>
          <p:cNvSpPr/>
          <p:nvPr/>
        </p:nvSpPr>
        <p:spPr>
          <a:xfrm>
            <a:off x="2082297" y="2228658"/>
            <a:ext cx="1546634" cy="599039"/>
          </a:xfrm>
          <a:prstGeom prst="wedgeRectCallout">
            <a:avLst>
              <a:gd name="adj1" fmla="val 59006"/>
              <a:gd name="adj2" fmla="val 205297"/>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Tube Welding</a:t>
            </a:r>
          </a:p>
          <a:p>
            <a:pPr algn="ctr"/>
            <a:r>
              <a:rPr lang="en-US" altLang="ja-JP" sz="1800" dirty="0" smtClean="0">
                <a:solidFill>
                  <a:schemeClr val="tx1"/>
                </a:solidFill>
              </a:rPr>
              <a:t>Leak Test</a:t>
            </a:r>
            <a:endParaRPr kumimoji="1" lang="ja-JP" altLang="en-US" sz="1800" dirty="0">
              <a:solidFill>
                <a:schemeClr val="tx1"/>
              </a:solidFill>
            </a:endParaRPr>
          </a:p>
        </p:txBody>
      </p:sp>
      <p:sp>
        <p:nvSpPr>
          <p:cNvPr id="19" name="四角形吹き出し 18"/>
          <p:cNvSpPr/>
          <p:nvPr/>
        </p:nvSpPr>
        <p:spPr>
          <a:xfrm>
            <a:off x="5504504" y="4689694"/>
            <a:ext cx="1747319" cy="574895"/>
          </a:xfrm>
          <a:prstGeom prst="wedgeRectCallout">
            <a:avLst>
              <a:gd name="adj1" fmla="val -37953"/>
              <a:gd name="adj2" fmla="val -184093"/>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1800" dirty="0" smtClean="0">
                <a:solidFill>
                  <a:schemeClr val="tx1"/>
                </a:solidFill>
              </a:rPr>
              <a:t>Lower Cold Mass</a:t>
            </a:r>
          </a:p>
          <a:p>
            <a:pPr algn="ctr"/>
            <a:r>
              <a:rPr lang="en-US" altLang="ja-JP" sz="1800" dirty="0" smtClean="0">
                <a:solidFill>
                  <a:schemeClr val="tx1"/>
                </a:solidFill>
              </a:rPr>
              <a:t>Assembly</a:t>
            </a:r>
            <a:endParaRPr kumimoji="1" lang="ja-JP" altLang="en-US" sz="1800" dirty="0">
              <a:solidFill>
                <a:schemeClr val="tx1"/>
              </a:solidFill>
            </a:endParaRPr>
          </a:p>
        </p:txBody>
      </p:sp>
      <p:sp>
        <p:nvSpPr>
          <p:cNvPr id="20" name="四角形吹き出し 19"/>
          <p:cNvSpPr/>
          <p:nvPr/>
        </p:nvSpPr>
        <p:spPr>
          <a:xfrm>
            <a:off x="7333310" y="4680642"/>
            <a:ext cx="1348966" cy="579421"/>
          </a:xfrm>
          <a:prstGeom prst="wedgeRectCallout">
            <a:avLst>
              <a:gd name="adj1" fmla="val -52279"/>
              <a:gd name="adj2" fmla="val -187123"/>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Cold Mass</a:t>
            </a:r>
          </a:p>
          <a:p>
            <a:pPr algn="ctr"/>
            <a:r>
              <a:rPr kumimoji="1" lang="en-US" altLang="ja-JP" sz="1800" dirty="0" smtClean="0">
                <a:solidFill>
                  <a:schemeClr val="tx1"/>
                </a:solidFill>
              </a:rPr>
              <a:t>Insertion</a:t>
            </a:r>
            <a:endParaRPr kumimoji="1" lang="ja-JP" altLang="en-US" sz="1800" dirty="0">
              <a:solidFill>
                <a:schemeClr val="tx1"/>
              </a:solidFill>
            </a:endParaRPr>
          </a:p>
        </p:txBody>
      </p:sp>
      <p:sp>
        <p:nvSpPr>
          <p:cNvPr id="21" name="四角形吹き出し 20"/>
          <p:cNvSpPr/>
          <p:nvPr/>
        </p:nvSpPr>
        <p:spPr>
          <a:xfrm>
            <a:off x="6636189" y="2193959"/>
            <a:ext cx="1421399" cy="612615"/>
          </a:xfrm>
          <a:prstGeom prst="wedgeRectCallout">
            <a:avLst>
              <a:gd name="adj1" fmla="val 901"/>
              <a:gd name="adj2" fmla="val 113562"/>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Outer Parts</a:t>
            </a:r>
          </a:p>
          <a:p>
            <a:pPr algn="ctr"/>
            <a:r>
              <a:rPr kumimoji="1" lang="en-US" altLang="ja-JP" sz="1800" dirty="0" smtClean="0">
                <a:solidFill>
                  <a:schemeClr val="tx1"/>
                </a:solidFill>
              </a:rPr>
              <a:t>Installation</a:t>
            </a:r>
            <a:endParaRPr kumimoji="1" lang="ja-JP" altLang="en-US" sz="1800" dirty="0">
              <a:solidFill>
                <a:schemeClr val="tx1"/>
              </a:solidFill>
            </a:endParaRPr>
          </a:p>
        </p:txBody>
      </p:sp>
      <p:sp>
        <p:nvSpPr>
          <p:cNvPr id="23" name="四角形吹き出し 22"/>
          <p:cNvSpPr/>
          <p:nvPr/>
        </p:nvSpPr>
        <p:spPr>
          <a:xfrm>
            <a:off x="4979407" y="2192449"/>
            <a:ext cx="1602464" cy="614126"/>
          </a:xfrm>
          <a:prstGeom prst="wedgeRectCallout">
            <a:avLst>
              <a:gd name="adj1" fmla="val 8908"/>
              <a:gd name="adj2" fmla="val 99462"/>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Vacuum Vessel</a:t>
            </a:r>
          </a:p>
          <a:p>
            <a:pPr algn="ctr"/>
            <a:r>
              <a:rPr kumimoji="1" lang="en-US" altLang="ja-JP" sz="1800" dirty="0" smtClean="0">
                <a:solidFill>
                  <a:schemeClr val="tx1"/>
                </a:solidFill>
              </a:rPr>
              <a:t>Closing</a:t>
            </a:r>
            <a:endParaRPr kumimoji="1" lang="ja-JP" altLang="en-US" sz="1800" dirty="0">
              <a:solidFill>
                <a:schemeClr val="tx1"/>
              </a:solidFill>
            </a:endParaRPr>
          </a:p>
        </p:txBody>
      </p:sp>
      <p:sp>
        <p:nvSpPr>
          <p:cNvPr id="24" name="テキスト ボックス 23"/>
          <p:cNvSpPr txBox="1"/>
          <p:nvPr/>
        </p:nvSpPr>
        <p:spPr>
          <a:xfrm>
            <a:off x="3168713" y="1617547"/>
            <a:ext cx="1928388" cy="276999"/>
          </a:xfrm>
          <a:prstGeom prst="rect">
            <a:avLst/>
          </a:prstGeom>
          <a:solidFill>
            <a:schemeClr val="bg1"/>
          </a:solidFill>
        </p:spPr>
        <p:txBody>
          <a:bodyPr wrap="square" lIns="0" tIns="0" rIns="0" bIns="0" rtlCol="0">
            <a:spAutoFit/>
          </a:bodyPr>
          <a:lstStyle/>
          <a:p>
            <a:pPr algn="ctr"/>
            <a:r>
              <a:rPr kumimoji="1" lang="en-US" altLang="ja-JP" sz="1800" dirty="0" smtClean="0"/>
              <a:t>To Low Temp. Test</a:t>
            </a:r>
            <a:endParaRPr kumimoji="1" lang="ja-JP" altLang="en-US" sz="1800" dirty="0"/>
          </a:p>
        </p:txBody>
      </p:sp>
      <p:cxnSp>
        <p:nvCxnSpPr>
          <p:cNvPr id="25" name="直線矢印コネクタ 24"/>
          <p:cNvCxnSpPr/>
          <p:nvPr/>
        </p:nvCxnSpPr>
        <p:spPr>
          <a:xfrm rot="5400000" flipH="1" flipV="1">
            <a:off x="3444852" y="2494229"/>
            <a:ext cx="1186000" cy="6"/>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四角形吹き出し 28"/>
          <p:cNvSpPr/>
          <p:nvPr/>
        </p:nvSpPr>
        <p:spPr>
          <a:xfrm>
            <a:off x="4090657" y="2196974"/>
            <a:ext cx="825374" cy="618653"/>
          </a:xfrm>
          <a:prstGeom prst="wedgeRectCallout">
            <a:avLst>
              <a:gd name="adj1" fmla="val 60629"/>
              <a:gd name="adj2" fmla="val 117153"/>
            </a:avLst>
          </a:prstGeom>
          <a:solidFill>
            <a:schemeClr val="accent1">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ja-JP" sz="1800" dirty="0" smtClean="0">
                <a:solidFill>
                  <a:schemeClr val="tx1"/>
                </a:solidFill>
              </a:rPr>
              <a:t>Final</a:t>
            </a:r>
          </a:p>
          <a:p>
            <a:pPr algn="ctr"/>
            <a:r>
              <a:rPr kumimoji="1" lang="en-US" altLang="ja-JP" sz="1800" dirty="0" smtClean="0">
                <a:solidFill>
                  <a:schemeClr val="tx1"/>
                </a:solidFill>
              </a:rPr>
              <a:t>Test</a:t>
            </a:r>
            <a:endParaRPr kumimoji="1" lang="ja-JP" altLang="en-US" sz="1800" dirty="0">
              <a:solidFill>
                <a:schemeClr val="tx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20</a:t>
            </a:fld>
            <a:endParaRPr lang="en-US" altLang="ja-JP" dirty="0"/>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New Assembly Building</a:t>
            </a:r>
            <a:endParaRPr lang="ja-JP" altLang="en-US" sz="3200" b="1" dirty="0">
              <a:effectLst>
                <a:outerShdw blurRad="38100" dist="38100" dir="2700000" algn="tl">
                  <a:srgbClr val="C0C0C0"/>
                </a:outerShdw>
              </a:effectLst>
            </a:endParaRPr>
          </a:p>
        </p:txBody>
      </p:sp>
      <p:sp>
        <p:nvSpPr>
          <p:cNvPr id="7" name="テキスト ボックス 6"/>
          <p:cNvSpPr txBox="1"/>
          <p:nvPr/>
        </p:nvSpPr>
        <p:spPr>
          <a:xfrm>
            <a:off x="5410793" y="921480"/>
            <a:ext cx="3437644" cy="400110"/>
          </a:xfrm>
          <a:prstGeom prst="rect">
            <a:avLst/>
          </a:prstGeom>
          <a:solidFill>
            <a:schemeClr val="bg1"/>
          </a:solidFill>
        </p:spPr>
        <p:txBody>
          <a:bodyPr wrap="square" rtlCol="0">
            <a:spAutoFit/>
          </a:bodyPr>
          <a:lstStyle/>
          <a:p>
            <a:pPr algn="ctr"/>
            <a:r>
              <a:rPr kumimoji="1" lang="en-US" altLang="ja-JP" sz="2000" dirty="0" err="1" smtClean="0"/>
              <a:t>Takt</a:t>
            </a:r>
            <a:r>
              <a:rPr kumimoji="1" lang="en-US" altLang="ja-JP" sz="2000" dirty="0" smtClean="0"/>
              <a:t> time </a:t>
            </a:r>
            <a:r>
              <a:rPr kumimoji="1" lang="en-US" altLang="ja-JP" sz="2000" dirty="0" smtClean="0"/>
              <a:t>3days/1module</a:t>
            </a:r>
            <a:endParaRPr kumimoji="1" lang="ja-JP" altLang="en-US" sz="2000" dirty="0"/>
          </a:p>
        </p:txBody>
      </p:sp>
      <p:grpSp>
        <p:nvGrpSpPr>
          <p:cNvPr id="56323" name="Group 3"/>
          <p:cNvGrpSpPr>
            <a:grpSpLocks noChangeAspect="1"/>
          </p:cNvGrpSpPr>
          <p:nvPr/>
        </p:nvGrpSpPr>
        <p:grpSpPr bwMode="auto">
          <a:xfrm>
            <a:off x="204789" y="1270000"/>
            <a:ext cx="8939211" cy="4913313"/>
            <a:chOff x="129" y="902"/>
            <a:chExt cx="5631" cy="3095"/>
          </a:xfrm>
        </p:grpSpPr>
        <p:sp>
          <p:nvSpPr>
            <p:cNvPr id="56322" name="AutoShape 2"/>
            <p:cNvSpPr>
              <a:spLocks noChangeAspect="1" noChangeArrowheads="1" noTextEdit="1"/>
            </p:cNvSpPr>
            <p:nvPr/>
          </p:nvSpPr>
          <p:spPr bwMode="auto">
            <a:xfrm>
              <a:off x="221" y="946"/>
              <a:ext cx="5388" cy="30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nvGrpSpPr>
            <p:cNvPr id="56524" name="Group 204"/>
            <p:cNvGrpSpPr>
              <a:grpSpLocks/>
            </p:cNvGrpSpPr>
            <p:nvPr/>
          </p:nvGrpSpPr>
          <p:grpSpPr bwMode="auto">
            <a:xfrm>
              <a:off x="129" y="902"/>
              <a:ext cx="5631" cy="3058"/>
              <a:chOff x="129" y="902"/>
              <a:chExt cx="5631" cy="3058"/>
            </a:xfrm>
          </p:grpSpPr>
          <p:sp>
            <p:nvSpPr>
              <p:cNvPr id="56324" name="Rectangle 4"/>
              <p:cNvSpPr>
                <a:spLocks noChangeArrowheads="1"/>
              </p:cNvSpPr>
              <p:nvPr/>
            </p:nvSpPr>
            <p:spPr bwMode="auto">
              <a:xfrm>
                <a:off x="129" y="902"/>
                <a:ext cx="5631" cy="286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325" name="Rectangle 5"/>
              <p:cNvSpPr>
                <a:spLocks noChangeArrowheads="1"/>
              </p:cNvSpPr>
              <p:nvPr/>
            </p:nvSpPr>
            <p:spPr bwMode="auto">
              <a:xfrm>
                <a:off x="129" y="3767"/>
                <a:ext cx="172" cy="6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326" name="Rectangle 6"/>
              <p:cNvSpPr>
                <a:spLocks noChangeArrowheads="1"/>
              </p:cNvSpPr>
              <p:nvPr/>
            </p:nvSpPr>
            <p:spPr bwMode="auto">
              <a:xfrm>
                <a:off x="297" y="3767"/>
                <a:ext cx="1223" cy="6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329" name="Rectangle 9"/>
              <p:cNvSpPr>
                <a:spLocks noChangeArrowheads="1"/>
              </p:cNvSpPr>
              <p:nvPr/>
            </p:nvSpPr>
            <p:spPr bwMode="auto">
              <a:xfrm>
                <a:off x="1527" y="978"/>
                <a:ext cx="102" cy="6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700" b="0" i="0" u="none" strike="noStrike" cap="none" normalizeH="0" baseline="0" smtClean="0">
                    <a:ln>
                      <a:noFill/>
                    </a:ln>
                    <a:solidFill>
                      <a:srgbClr val="000000"/>
                    </a:solidFill>
                    <a:effectLst/>
                    <a:latin typeface="ＭＳ Ｐゴシック" pitchFamily="50" charset="-128"/>
                    <a:ea typeface="ＭＳ Ｐゴシック" pitchFamily="50" charset="-128"/>
                  </a:rPr>
                  <a:t>　１ケ月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0" name="Rectangle 10"/>
              <p:cNvSpPr>
                <a:spLocks noChangeArrowheads="1"/>
              </p:cNvSpPr>
              <p:nvPr/>
            </p:nvSpPr>
            <p:spPr bwMode="auto">
              <a:xfrm>
                <a:off x="3660" y="978"/>
                <a:ext cx="102" cy="6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700" b="0" i="0" u="none" strike="noStrike" cap="none" normalizeH="0" baseline="0" smtClean="0">
                    <a:ln>
                      <a:noFill/>
                    </a:ln>
                    <a:solidFill>
                      <a:srgbClr val="000000"/>
                    </a:solidFill>
                    <a:effectLst/>
                    <a:latin typeface="ＭＳ Ｐゴシック" pitchFamily="50" charset="-128"/>
                    <a:ea typeface="ＭＳ Ｐゴシック" pitchFamily="50" charset="-128"/>
                  </a:rPr>
                  <a:t>　２ケ月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1" name="Rectangle 11"/>
              <p:cNvSpPr>
                <a:spLocks noChangeArrowheads="1"/>
              </p:cNvSpPr>
              <p:nvPr/>
            </p:nvSpPr>
            <p:spPr bwMode="auto">
              <a:xfrm>
                <a:off x="644"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2" name="Rectangle 12"/>
              <p:cNvSpPr>
                <a:spLocks noChangeArrowheads="1"/>
              </p:cNvSpPr>
              <p:nvPr/>
            </p:nvSpPr>
            <p:spPr bwMode="auto">
              <a:xfrm>
                <a:off x="745"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3" name="Rectangle 13"/>
              <p:cNvSpPr>
                <a:spLocks noChangeArrowheads="1"/>
              </p:cNvSpPr>
              <p:nvPr/>
            </p:nvSpPr>
            <p:spPr bwMode="auto">
              <a:xfrm>
                <a:off x="847"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4" name="Rectangle 14"/>
              <p:cNvSpPr>
                <a:spLocks noChangeArrowheads="1"/>
              </p:cNvSpPr>
              <p:nvPr/>
            </p:nvSpPr>
            <p:spPr bwMode="auto">
              <a:xfrm>
                <a:off x="949"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5" name="Rectangle 15"/>
              <p:cNvSpPr>
                <a:spLocks noChangeArrowheads="1"/>
              </p:cNvSpPr>
              <p:nvPr/>
            </p:nvSpPr>
            <p:spPr bwMode="auto">
              <a:xfrm>
                <a:off x="1050"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6" name="Rectangle 16"/>
              <p:cNvSpPr>
                <a:spLocks noChangeArrowheads="1"/>
              </p:cNvSpPr>
              <p:nvPr/>
            </p:nvSpPr>
            <p:spPr bwMode="auto">
              <a:xfrm>
                <a:off x="1152"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7" name="Rectangle 17"/>
              <p:cNvSpPr>
                <a:spLocks noChangeArrowheads="1"/>
              </p:cNvSpPr>
              <p:nvPr/>
            </p:nvSpPr>
            <p:spPr bwMode="auto">
              <a:xfrm>
                <a:off x="1253"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8" name="Rectangle 18"/>
              <p:cNvSpPr>
                <a:spLocks noChangeArrowheads="1"/>
              </p:cNvSpPr>
              <p:nvPr/>
            </p:nvSpPr>
            <p:spPr bwMode="auto">
              <a:xfrm>
                <a:off x="1355"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39" name="Rectangle 19"/>
              <p:cNvSpPr>
                <a:spLocks noChangeArrowheads="1"/>
              </p:cNvSpPr>
              <p:nvPr/>
            </p:nvSpPr>
            <p:spPr bwMode="auto">
              <a:xfrm>
                <a:off x="1457"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0" name="Rectangle 20"/>
              <p:cNvSpPr>
                <a:spLocks noChangeArrowheads="1"/>
              </p:cNvSpPr>
              <p:nvPr/>
            </p:nvSpPr>
            <p:spPr bwMode="auto">
              <a:xfrm>
                <a:off x="1548"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1" name="Rectangle 21"/>
              <p:cNvSpPr>
                <a:spLocks noChangeArrowheads="1"/>
              </p:cNvSpPr>
              <p:nvPr/>
            </p:nvSpPr>
            <p:spPr bwMode="auto">
              <a:xfrm>
                <a:off x="1649"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2" name="Rectangle 22"/>
              <p:cNvSpPr>
                <a:spLocks noChangeArrowheads="1"/>
              </p:cNvSpPr>
              <p:nvPr/>
            </p:nvSpPr>
            <p:spPr bwMode="auto">
              <a:xfrm>
                <a:off x="1751"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3" name="Rectangle 23"/>
              <p:cNvSpPr>
                <a:spLocks noChangeArrowheads="1"/>
              </p:cNvSpPr>
              <p:nvPr/>
            </p:nvSpPr>
            <p:spPr bwMode="auto">
              <a:xfrm>
                <a:off x="1852"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4" name="Rectangle 24"/>
              <p:cNvSpPr>
                <a:spLocks noChangeArrowheads="1"/>
              </p:cNvSpPr>
              <p:nvPr/>
            </p:nvSpPr>
            <p:spPr bwMode="auto">
              <a:xfrm>
                <a:off x="1954"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5" name="Rectangle 25"/>
              <p:cNvSpPr>
                <a:spLocks noChangeArrowheads="1"/>
              </p:cNvSpPr>
              <p:nvPr/>
            </p:nvSpPr>
            <p:spPr bwMode="auto">
              <a:xfrm>
                <a:off x="2056"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6" name="Rectangle 26"/>
              <p:cNvSpPr>
                <a:spLocks noChangeArrowheads="1"/>
              </p:cNvSpPr>
              <p:nvPr/>
            </p:nvSpPr>
            <p:spPr bwMode="auto">
              <a:xfrm>
                <a:off x="2157"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7" name="Rectangle 27"/>
              <p:cNvSpPr>
                <a:spLocks noChangeArrowheads="1"/>
              </p:cNvSpPr>
              <p:nvPr/>
            </p:nvSpPr>
            <p:spPr bwMode="auto">
              <a:xfrm>
                <a:off x="2259"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8" name="Rectangle 28"/>
              <p:cNvSpPr>
                <a:spLocks noChangeArrowheads="1"/>
              </p:cNvSpPr>
              <p:nvPr/>
            </p:nvSpPr>
            <p:spPr bwMode="auto">
              <a:xfrm>
                <a:off x="2360"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49" name="Rectangle 29"/>
              <p:cNvSpPr>
                <a:spLocks noChangeArrowheads="1"/>
              </p:cNvSpPr>
              <p:nvPr/>
            </p:nvSpPr>
            <p:spPr bwMode="auto">
              <a:xfrm>
                <a:off x="2462"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0" name="Rectangle 30"/>
              <p:cNvSpPr>
                <a:spLocks noChangeArrowheads="1"/>
              </p:cNvSpPr>
              <p:nvPr/>
            </p:nvSpPr>
            <p:spPr bwMode="auto">
              <a:xfrm>
                <a:off x="2563"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1" name="Rectangle 31"/>
              <p:cNvSpPr>
                <a:spLocks noChangeArrowheads="1"/>
              </p:cNvSpPr>
              <p:nvPr/>
            </p:nvSpPr>
            <p:spPr bwMode="auto">
              <a:xfrm>
                <a:off x="2665"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2" name="Rectangle 32"/>
              <p:cNvSpPr>
                <a:spLocks noChangeArrowheads="1"/>
              </p:cNvSpPr>
              <p:nvPr/>
            </p:nvSpPr>
            <p:spPr bwMode="auto">
              <a:xfrm>
                <a:off x="2777"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3" name="Rectangle 33"/>
              <p:cNvSpPr>
                <a:spLocks noChangeArrowheads="1"/>
              </p:cNvSpPr>
              <p:nvPr/>
            </p:nvSpPr>
            <p:spPr bwMode="auto">
              <a:xfrm>
                <a:off x="2879"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4" name="Rectangle 34"/>
              <p:cNvSpPr>
                <a:spLocks noChangeArrowheads="1"/>
              </p:cNvSpPr>
              <p:nvPr/>
            </p:nvSpPr>
            <p:spPr bwMode="auto">
              <a:xfrm>
                <a:off x="2980"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5" name="Rectangle 35"/>
              <p:cNvSpPr>
                <a:spLocks noChangeArrowheads="1"/>
              </p:cNvSpPr>
              <p:nvPr/>
            </p:nvSpPr>
            <p:spPr bwMode="auto">
              <a:xfrm>
                <a:off x="3082"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6" name="Rectangle 36"/>
              <p:cNvSpPr>
                <a:spLocks noChangeArrowheads="1"/>
              </p:cNvSpPr>
              <p:nvPr/>
            </p:nvSpPr>
            <p:spPr bwMode="auto">
              <a:xfrm>
                <a:off x="3183"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7" name="Rectangle 37"/>
              <p:cNvSpPr>
                <a:spLocks noChangeArrowheads="1"/>
              </p:cNvSpPr>
              <p:nvPr/>
            </p:nvSpPr>
            <p:spPr bwMode="auto">
              <a:xfrm>
                <a:off x="3285"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8" name="Rectangle 38"/>
              <p:cNvSpPr>
                <a:spLocks noChangeArrowheads="1"/>
              </p:cNvSpPr>
              <p:nvPr/>
            </p:nvSpPr>
            <p:spPr bwMode="auto">
              <a:xfrm>
                <a:off x="3387"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59" name="Rectangle 39"/>
              <p:cNvSpPr>
                <a:spLocks noChangeArrowheads="1"/>
              </p:cNvSpPr>
              <p:nvPr/>
            </p:nvSpPr>
            <p:spPr bwMode="auto">
              <a:xfrm>
                <a:off x="3488"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0" name="Rectangle 40"/>
              <p:cNvSpPr>
                <a:spLocks noChangeArrowheads="1"/>
              </p:cNvSpPr>
              <p:nvPr/>
            </p:nvSpPr>
            <p:spPr bwMode="auto">
              <a:xfrm>
                <a:off x="3590" y="1044"/>
                <a:ext cx="4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1" name="Rectangle 41"/>
              <p:cNvSpPr>
                <a:spLocks noChangeArrowheads="1"/>
              </p:cNvSpPr>
              <p:nvPr/>
            </p:nvSpPr>
            <p:spPr bwMode="auto">
              <a:xfrm>
                <a:off x="3681"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2" name="Rectangle 42"/>
              <p:cNvSpPr>
                <a:spLocks noChangeArrowheads="1"/>
              </p:cNvSpPr>
              <p:nvPr/>
            </p:nvSpPr>
            <p:spPr bwMode="auto">
              <a:xfrm>
                <a:off x="3782"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3" name="Rectangle 43"/>
              <p:cNvSpPr>
                <a:spLocks noChangeArrowheads="1"/>
              </p:cNvSpPr>
              <p:nvPr/>
            </p:nvSpPr>
            <p:spPr bwMode="auto">
              <a:xfrm>
                <a:off x="3884"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4" name="Rectangle 44"/>
              <p:cNvSpPr>
                <a:spLocks noChangeArrowheads="1"/>
              </p:cNvSpPr>
              <p:nvPr/>
            </p:nvSpPr>
            <p:spPr bwMode="auto">
              <a:xfrm>
                <a:off x="3986"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5" name="Rectangle 45"/>
              <p:cNvSpPr>
                <a:spLocks noChangeArrowheads="1"/>
              </p:cNvSpPr>
              <p:nvPr/>
            </p:nvSpPr>
            <p:spPr bwMode="auto">
              <a:xfrm>
                <a:off x="4087"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6" name="Rectangle 46"/>
              <p:cNvSpPr>
                <a:spLocks noChangeArrowheads="1"/>
              </p:cNvSpPr>
              <p:nvPr/>
            </p:nvSpPr>
            <p:spPr bwMode="auto">
              <a:xfrm>
                <a:off x="4189"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7" name="Rectangle 47"/>
              <p:cNvSpPr>
                <a:spLocks noChangeArrowheads="1"/>
              </p:cNvSpPr>
              <p:nvPr/>
            </p:nvSpPr>
            <p:spPr bwMode="auto">
              <a:xfrm>
                <a:off x="4290"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8" name="Rectangle 48"/>
              <p:cNvSpPr>
                <a:spLocks noChangeArrowheads="1"/>
              </p:cNvSpPr>
              <p:nvPr/>
            </p:nvSpPr>
            <p:spPr bwMode="auto">
              <a:xfrm>
                <a:off x="4392"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69" name="Rectangle 49"/>
              <p:cNvSpPr>
                <a:spLocks noChangeArrowheads="1"/>
              </p:cNvSpPr>
              <p:nvPr/>
            </p:nvSpPr>
            <p:spPr bwMode="auto">
              <a:xfrm>
                <a:off x="4493"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0" name="Rectangle 50"/>
              <p:cNvSpPr>
                <a:spLocks noChangeArrowheads="1"/>
              </p:cNvSpPr>
              <p:nvPr/>
            </p:nvSpPr>
            <p:spPr bwMode="auto">
              <a:xfrm>
                <a:off x="4595"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1" name="Rectangle 51"/>
              <p:cNvSpPr>
                <a:spLocks noChangeArrowheads="1"/>
              </p:cNvSpPr>
              <p:nvPr/>
            </p:nvSpPr>
            <p:spPr bwMode="auto">
              <a:xfrm>
                <a:off x="4697"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2" name="Rectangle 52"/>
              <p:cNvSpPr>
                <a:spLocks noChangeArrowheads="1"/>
              </p:cNvSpPr>
              <p:nvPr/>
            </p:nvSpPr>
            <p:spPr bwMode="auto">
              <a:xfrm>
                <a:off x="4798" y="1044"/>
                <a:ext cx="7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3" name="Rectangle 53"/>
              <p:cNvSpPr>
                <a:spLocks noChangeArrowheads="1"/>
              </p:cNvSpPr>
              <p:nvPr/>
            </p:nvSpPr>
            <p:spPr bwMode="auto">
              <a:xfrm>
                <a:off x="1425" y="1355"/>
                <a:ext cx="23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回収管受入チェック</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4" name="Rectangle 54"/>
              <p:cNvSpPr>
                <a:spLocks noChangeArrowheads="1"/>
              </p:cNvSpPr>
              <p:nvPr/>
            </p:nvSpPr>
            <p:spPr bwMode="auto">
              <a:xfrm>
                <a:off x="2644" y="1355"/>
                <a:ext cx="221"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組立２エリヤに移動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5" name="Rectangle 55"/>
              <p:cNvSpPr>
                <a:spLocks noChangeArrowheads="1"/>
              </p:cNvSpPr>
              <p:nvPr/>
            </p:nvSpPr>
            <p:spPr bwMode="auto">
              <a:xfrm>
                <a:off x="3558" y="1355"/>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真空容器段取り</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6" name="Rectangle 56"/>
              <p:cNvSpPr>
                <a:spLocks noChangeArrowheads="1"/>
              </p:cNvSpPr>
              <p:nvPr/>
            </p:nvSpPr>
            <p:spPr bwMode="auto">
              <a:xfrm>
                <a:off x="1425" y="1417"/>
                <a:ext cx="14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架台に設置</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7" name="Rectangle 57"/>
              <p:cNvSpPr>
                <a:spLocks noChangeArrowheads="1"/>
              </p:cNvSpPr>
              <p:nvPr/>
            </p:nvSpPr>
            <p:spPr bwMode="auto">
              <a:xfrm>
                <a:off x="2644" y="1417"/>
                <a:ext cx="23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空洞に計測子取付け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8" name="Rectangle 58"/>
              <p:cNvSpPr>
                <a:spLocks noChangeArrowheads="1"/>
              </p:cNvSpPr>
              <p:nvPr/>
            </p:nvSpPr>
            <p:spPr bwMode="auto">
              <a:xfrm>
                <a:off x="3558" y="1417"/>
                <a:ext cx="28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回収管を挿入冶具に設置</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79" name="Rectangle 59"/>
              <p:cNvSpPr>
                <a:spLocks noChangeArrowheads="1"/>
              </p:cNvSpPr>
              <p:nvPr/>
            </p:nvSpPr>
            <p:spPr bwMode="auto">
              <a:xfrm>
                <a:off x="1425" y="1479"/>
                <a:ext cx="21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回収管レベル出し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0" name="Rectangle 60"/>
              <p:cNvSpPr>
                <a:spLocks noChangeArrowheads="1"/>
              </p:cNvSpPr>
              <p:nvPr/>
            </p:nvSpPr>
            <p:spPr bwMode="auto">
              <a:xfrm>
                <a:off x="2644" y="1479"/>
                <a:ext cx="21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空洞にＭＬＩ巻き</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1" name="Rectangle 61"/>
              <p:cNvSpPr>
                <a:spLocks noChangeArrowheads="1"/>
              </p:cNvSpPr>
              <p:nvPr/>
            </p:nvSpPr>
            <p:spPr bwMode="auto">
              <a:xfrm>
                <a:off x="3558" y="1479"/>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真空容器に挿入</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2" name="Rectangle 62"/>
              <p:cNvSpPr>
                <a:spLocks noChangeArrowheads="1"/>
              </p:cNvSpPr>
              <p:nvPr/>
            </p:nvSpPr>
            <p:spPr bwMode="auto">
              <a:xfrm>
                <a:off x="1425" y="1541"/>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空洞組合せ準備</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3" name="Rectangle 63"/>
              <p:cNvSpPr>
                <a:spLocks noChangeArrowheads="1"/>
              </p:cNvSpPr>
              <p:nvPr/>
            </p:nvSpPr>
            <p:spPr bwMode="auto">
              <a:xfrm>
                <a:off x="3558" y="1541"/>
                <a:ext cx="14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支持体組立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4" name="Rectangle 64"/>
              <p:cNvSpPr>
                <a:spLocks noChangeArrowheads="1"/>
              </p:cNvSpPr>
              <p:nvPr/>
            </p:nvSpPr>
            <p:spPr bwMode="auto">
              <a:xfrm>
                <a:off x="3558" y="1603"/>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棟間台車に移動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5" name="Rectangle 65"/>
              <p:cNvSpPr>
                <a:spLocks noChangeArrowheads="1"/>
              </p:cNvSpPr>
              <p:nvPr/>
            </p:nvSpPr>
            <p:spPr bwMode="auto">
              <a:xfrm>
                <a:off x="2644" y="1728"/>
                <a:ext cx="263"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磁石冷却アンカー組立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6" name="Rectangle 66"/>
              <p:cNvSpPr>
                <a:spLocks noChangeArrowheads="1"/>
              </p:cNvSpPr>
              <p:nvPr/>
            </p:nvSpPr>
            <p:spPr bwMode="auto">
              <a:xfrm>
                <a:off x="1527" y="1790"/>
                <a:ext cx="231"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空洞を台車にセット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7" name="Rectangle 67"/>
              <p:cNvSpPr>
                <a:spLocks noChangeArrowheads="1"/>
              </p:cNvSpPr>
              <p:nvPr/>
            </p:nvSpPr>
            <p:spPr bwMode="auto">
              <a:xfrm>
                <a:off x="2644" y="1790"/>
                <a:ext cx="17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電流リード組立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8" name="Rectangle 68"/>
              <p:cNvSpPr>
                <a:spLocks noChangeArrowheads="1"/>
              </p:cNvSpPr>
              <p:nvPr/>
            </p:nvSpPr>
            <p:spPr bwMode="auto">
              <a:xfrm>
                <a:off x="612" y="1852"/>
                <a:ext cx="21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空洞受入チェック</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89" name="Rectangle 69"/>
              <p:cNvSpPr>
                <a:spLocks noChangeArrowheads="1"/>
              </p:cNvSpPr>
              <p:nvPr/>
            </p:nvSpPr>
            <p:spPr bwMode="auto">
              <a:xfrm>
                <a:off x="1527" y="1852"/>
                <a:ext cx="27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空洞アライメントチェック</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0" name="Rectangle 70"/>
              <p:cNvSpPr>
                <a:spLocks noChangeArrowheads="1"/>
              </p:cNvSpPr>
              <p:nvPr/>
            </p:nvSpPr>
            <p:spPr bwMode="auto">
              <a:xfrm>
                <a:off x="3863" y="1852"/>
                <a:ext cx="32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真空容器を組立ベースに設置</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1" name="Rectangle 71"/>
              <p:cNvSpPr>
                <a:spLocks noChangeArrowheads="1"/>
              </p:cNvSpPr>
              <p:nvPr/>
            </p:nvSpPr>
            <p:spPr bwMode="auto">
              <a:xfrm>
                <a:off x="612" y="1914"/>
                <a:ext cx="26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主要部品の搬入、洗浄</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2" name="Rectangle 72"/>
              <p:cNvSpPr>
                <a:spLocks noChangeArrowheads="1"/>
              </p:cNvSpPr>
              <p:nvPr/>
            </p:nvSpPr>
            <p:spPr bwMode="auto">
              <a:xfrm>
                <a:off x="1527" y="1914"/>
                <a:ext cx="25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空洞と回収管の組合せ</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3" name="Rectangle 73"/>
              <p:cNvSpPr>
                <a:spLocks noChangeArrowheads="1"/>
              </p:cNvSpPr>
              <p:nvPr/>
            </p:nvSpPr>
            <p:spPr bwMode="auto">
              <a:xfrm>
                <a:off x="3863" y="1914"/>
                <a:ext cx="22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クリンブース移動設置</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4" name="Rectangle 74"/>
              <p:cNvSpPr>
                <a:spLocks noChangeArrowheads="1"/>
              </p:cNvSpPr>
              <p:nvPr/>
            </p:nvSpPr>
            <p:spPr bwMode="auto">
              <a:xfrm>
                <a:off x="612" y="1977"/>
                <a:ext cx="23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組立室に搬入、乾燥</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5" name="Rectangle 75"/>
              <p:cNvSpPr>
                <a:spLocks noChangeArrowheads="1"/>
              </p:cNvSpPr>
              <p:nvPr/>
            </p:nvSpPr>
            <p:spPr bwMode="auto">
              <a:xfrm>
                <a:off x="1527" y="1977"/>
                <a:ext cx="16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サポート組立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6" name="Rectangle 76"/>
              <p:cNvSpPr>
                <a:spLocks noChangeArrowheads="1"/>
              </p:cNvSpPr>
              <p:nvPr/>
            </p:nvSpPr>
            <p:spPr bwMode="auto">
              <a:xfrm>
                <a:off x="3863" y="1977"/>
                <a:ext cx="29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インプットカプラー組立、試験</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7" name="Rectangle 77"/>
              <p:cNvSpPr>
                <a:spLocks noChangeArrowheads="1"/>
              </p:cNvSpPr>
              <p:nvPr/>
            </p:nvSpPr>
            <p:spPr bwMode="auto">
              <a:xfrm>
                <a:off x="1527" y="2039"/>
                <a:ext cx="16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ベアリング組立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8" name="Rectangle 78"/>
              <p:cNvSpPr>
                <a:spLocks noChangeArrowheads="1"/>
              </p:cNvSpPr>
              <p:nvPr/>
            </p:nvSpPr>
            <p:spPr bwMode="auto">
              <a:xfrm>
                <a:off x="2949" y="2101"/>
                <a:ext cx="214"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配管に計測子取付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399" name="Rectangle 79"/>
              <p:cNvSpPr>
                <a:spLocks noChangeArrowheads="1"/>
              </p:cNvSpPr>
              <p:nvPr/>
            </p:nvSpPr>
            <p:spPr bwMode="auto">
              <a:xfrm>
                <a:off x="2949" y="2163"/>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計測配線まとめ</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0" name="Rectangle 80"/>
              <p:cNvSpPr>
                <a:spLocks noChangeArrowheads="1"/>
              </p:cNvSpPr>
              <p:nvPr/>
            </p:nvSpPr>
            <p:spPr bwMode="auto">
              <a:xfrm>
                <a:off x="714" y="2225"/>
                <a:ext cx="25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空洞を組立架台に設置</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1" name="Rectangle 81"/>
              <p:cNvSpPr>
                <a:spLocks noChangeArrowheads="1"/>
              </p:cNvSpPr>
              <p:nvPr/>
            </p:nvSpPr>
            <p:spPr bwMode="auto">
              <a:xfrm>
                <a:off x="2949" y="2225"/>
                <a:ext cx="20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Ｈｅ配管ＭＬＩ巻き</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2" name="Rectangle 82"/>
              <p:cNvSpPr>
                <a:spLocks noChangeArrowheads="1"/>
              </p:cNvSpPr>
              <p:nvPr/>
            </p:nvSpPr>
            <p:spPr bwMode="auto">
              <a:xfrm>
                <a:off x="4168" y="2225"/>
                <a:ext cx="22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クリンブース移動開放</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3" name="Rectangle 83"/>
              <p:cNvSpPr>
                <a:spLocks noChangeArrowheads="1"/>
              </p:cNvSpPr>
              <p:nvPr/>
            </p:nvSpPr>
            <p:spPr bwMode="auto">
              <a:xfrm>
                <a:off x="714" y="2288"/>
                <a:ext cx="16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組立冶具取付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4" name="Rectangle 84"/>
              <p:cNvSpPr>
                <a:spLocks noChangeArrowheads="1"/>
              </p:cNvSpPr>
              <p:nvPr/>
            </p:nvSpPr>
            <p:spPr bwMode="auto">
              <a:xfrm>
                <a:off x="1730" y="2288"/>
                <a:ext cx="221"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組立１エリヤに移動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5" name="Rectangle 85"/>
              <p:cNvSpPr>
                <a:spLocks noChangeArrowheads="1"/>
              </p:cNvSpPr>
              <p:nvPr/>
            </p:nvSpPr>
            <p:spPr bwMode="auto">
              <a:xfrm>
                <a:off x="4168" y="2288"/>
                <a:ext cx="23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真空容器レベル出し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6" name="Rectangle 86"/>
              <p:cNvSpPr>
                <a:spLocks noChangeArrowheads="1"/>
              </p:cNvSpPr>
              <p:nvPr/>
            </p:nvSpPr>
            <p:spPr bwMode="auto">
              <a:xfrm>
                <a:off x="714" y="2350"/>
                <a:ext cx="203"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空洞アライメント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7" name="Rectangle 87"/>
              <p:cNvSpPr>
                <a:spLocks noChangeArrowheads="1"/>
              </p:cNvSpPr>
              <p:nvPr/>
            </p:nvSpPr>
            <p:spPr bwMode="auto">
              <a:xfrm>
                <a:off x="1730" y="2350"/>
                <a:ext cx="17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４極磁石組付け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8" name="Rectangle 88"/>
              <p:cNvSpPr>
                <a:spLocks noChangeArrowheads="1"/>
              </p:cNvSpPr>
              <p:nvPr/>
            </p:nvSpPr>
            <p:spPr bwMode="auto">
              <a:xfrm>
                <a:off x="4168" y="2350"/>
                <a:ext cx="28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コールドマス位置寸法出し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09" name="Rectangle 89"/>
              <p:cNvSpPr>
                <a:spLocks noChangeArrowheads="1"/>
              </p:cNvSpPr>
              <p:nvPr/>
            </p:nvSpPr>
            <p:spPr bwMode="auto">
              <a:xfrm>
                <a:off x="714" y="2412"/>
                <a:ext cx="24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空洞内をＡｒガス大気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0" name="Rectangle 90"/>
              <p:cNvSpPr>
                <a:spLocks noChangeArrowheads="1"/>
              </p:cNvSpPr>
              <p:nvPr/>
            </p:nvSpPr>
            <p:spPr bwMode="auto">
              <a:xfrm>
                <a:off x="1730" y="2412"/>
                <a:ext cx="21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回収管レベル出し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1" name="Rectangle 91"/>
              <p:cNvSpPr>
                <a:spLocks noChangeArrowheads="1"/>
              </p:cNvSpPr>
              <p:nvPr/>
            </p:nvSpPr>
            <p:spPr bwMode="auto">
              <a:xfrm>
                <a:off x="4168" y="2412"/>
                <a:ext cx="21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基準面レベル出し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2" name="Rectangle 92"/>
              <p:cNvSpPr>
                <a:spLocks noChangeArrowheads="1"/>
              </p:cNvSpPr>
              <p:nvPr/>
            </p:nvSpPr>
            <p:spPr bwMode="auto">
              <a:xfrm>
                <a:off x="1730" y="2474"/>
                <a:ext cx="144"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アライメント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3" name="Rectangle 93"/>
              <p:cNvSpPr>
                <a:spLocks noChangeArrowheads="1"/>
              </p:cNvSpPr>
              <p:nvPr/>
            </p:nvSpPr>
            <p:spPr bwMode="auto">
              <a:xfrm>
                <a:off x="2949" y="2474"/>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空洞の配線取付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4" name="Rectangle 94"/>
              <p:cNvSpPr>
                <a:spLocks noChangeArrowheads="1"/>
              </p:cNvSpPr>
              <p:nvPr/>
            </p:nvSpPr>
            <p:spPr bwMode="auto">
              <a:xfrm>
                <a:off x="4168" y="2474"/>
                <a:ext cx="17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電流リード組立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5" name="Rectangle 95"/>
              <p:cNvSpPr>
                <a:spLocks noChangeArrowheads="1"/>
              </p:cNvSpPr>
              <p:nvPr/>
            </p:nvSpPr>
            <p:spPr bwMode="auto">
              <a:xfrm>
                <a:off x="2949" y="2536"/>
                <a:ext cx="291"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低温カプラーアンカー付け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6" name="Rectangle 96"/>
              <p:cNvSpPr>
                <a:spLocks noChangeArrowheads="1"/>
              </p:cNvSpPr>
              <p:nvPr/>
            </p:nvSpPr>
            <p:spPr bwMode="auto">
              <a:xfrm>
                <a:off x="4168" y="2536"/>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計測ハーメ接続</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7" name="Rectangle 97"/>
              <p:cNvSpPr>
                <a:spLocks noChangeArrowheads="1"/>
              </p:cNvSpPr>
              <p:nvPr/>
            </p:nvSpPr>
            <p:spPr bwMode="auto">
              <a:xfrm>
                <a:off x="2949" y="2599"/>
                <a:ext cx="26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計測子健全性チェック</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8" name="Rectangle 98"/>
              <p:cNvSpPr>
                <a:spLocks noChangeArrowheads="1"/>
              </p:cNvSpPr>
              <p:nvPr/>
            </p:nvSpPr>
            <p:spPr bwMode="auto">
              <a:xfrm>
                <a:off x="4168" y="2599"/>
                <a:ext cx="26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計測子健全性チェック</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19" name="Rectangle 99"/>
              <p:cNvSpPr>
                <a:spLocks noChangeArrowheads="1"/>
              </p:cNvSpPr>
              <p:nvPr/>
            </p:nvSpPr>
            <p:spPr bwMode="auto">
              <a:xfrm>
                <a:off x="917" y="2661"/>
                <a:ext cx="203"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入力カプラー取付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0" name="Rectangle 100"/>
              <p:cNvSpPr>
                <a:spLocks noChangeArrowheads="1"/>
              </p:cNvSpPr>
              <p:nvPr/>
            </p:nvSpPr>
            <p:spPr bwMode="auto">
              <a:xfrm>
                <a:off x="917" y="2723"/>
                <a:ext cx="23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空洞間ベローズ取付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1" name="Rectangle 101"/>
              <p:cNvSpPr>
                <a:spLocks noChangeArrowheads="1"/>
              </p:cNvSpPr>
              <p:nvPr/>
            </p:nvSpPr>
            <p:spPr bwMode="auto">
              <a:xfrm>
                <a:off x="2035" y="2723"/>
                <a:ext cx="21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供給配管自動溶接</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2" name="Rectangle 102"/>
              <p:cNvSpPr>
                <a:spLocks noChangeArrowheads="1"/>
              </p:cNvSpPr>
              <p:nvPr/>
            </p:nvSpPr>
            <p:spPr bwMode="auto">
              <a:xfrm>
                <a:off x="917" y="2785"/>
                <a:ext cx="21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ゲート弁、短管取付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3" name="Rectangle 103"/>
              <p:cNvSpPr>
                <a:spLocks noChangeArrowheads="1"/>
              </p:cNvSpPr>
              <p:nvPr/>
            </p:nvSpPr>
            <p:spPr bwMode="auto">
              <a:xfrm>
                <a:off x="2035" y="2785"/>
                <a:ext cx="16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サポート組立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4" name="Rectangle 104"/>
              <p:cNvSpPr>
                <a:spLocks noChangeArrowheads="1"/>
              </p:cNvSpPr>
              <p:nvPr/>
            </p:nvSpPr>
            <p:spPr bwMode="auto">
              <a:xfrm>
                <a:off x="2035" y="2847"/>
                <a:ext cx="16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予冷配管溶接</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5" name="Rectangle 105"/>
              <p:cNvSpPr>
                <a:spLocks noChangeArrowheads="1"/>
              </p:cNvSpPr>
              <p:nvPr/>
            </p:nvSpPr>
            <p:spPr bwMode="auto">
              <a:xfrm>
                <a:off x="4472" y="2847"/>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試験用配管溶接</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6" name="Rectangle 106"/>
              <p:cNvSpPr>
                <a:spLocks noChangeArrowheads="1"/>
              </p:cNvSpPr>
              <p:nvPr/>
            </p:nvSpPr>
            <p:spPr bwMode="auto">
              <a:xfrm>
                <a:off x="2035" y="2910"/>
                <a:ext cx="16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サポート組立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7" name="Rectangle 107"/>
              <p:cNvSpPr>
                <a:spLocks noChangeArrowheads="1"/>
              </p:cNvSpPr>
              <p:nvPr/>
            </p:nvSpPr>
            <p:spPr bwMode="auto">
              <a:xfrm>
                <a:off x="3253" y="2910"/>
                <a:ext cx="231"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下側シールド板組立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8" name="Rectangle 108"/>
              <p:cNvSpPr>
                <a:spLocks noChangeArrowheads="1"/>
              </p:cNvSpPr>
              <p:nvPr/>
            </p:nvSpPr>
            <p:spPr bwMode="auto">
              <a:xfrm>
                <a:off x="4472" y="2910"/>
                <a:ext cx="23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試験用配管のＬ／Ｔ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29" name="Rectangle 109"/>
              <p:cNvSpPr>
                <a:spLocks noChangeArrowheads="1"/>
              </p:cNvSpPr>
              <p:nvPr/>
            </p:nvSpPr>
            <p:spPr bwMode="auto">
              <a:xfrm>
                <a:off x="2035" y="2972"/>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試験配管取付け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0" name="Rectangle 110"/>
              <p:cNvSpPr>
                <a:spLocks noChangeArrowheads="1"/>
              </p:cNvSpPr>
              <p:nvPr/>
            </p:nvSpPr>
            <p:spPr bwMode="auto">
              <a:xfrm>
                <a:off x="3253" y="2972"/>
                <a:ext cx="21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シールドカバー組立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1" name="Rectangle 111"/>
              <p:cNvSpPr>
                <a:spLocks noChangeArrowheads="1"/>
              </p:cNvSpPr>
              <p:nvPr/>
            </p:nvSpPr>
            <p:spPr bwMode="auto">
              <a:xfrm>
                <a:off x="4472" y="2972"/>
                <a:ext cx="23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各部閉止カバー取付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2" name="Rectangle 112"/>
              <p:cNvSpPr>
                <a:spLocks noChangeArrowheads="1"/>
              </p:cNvSpPr>
              <p:nvPr/>
            </p:nvSpPr>
            <p:spPr bwMode="auto">
              <a:xfrm>
                <a:off x="1120" y="3034"/>
                <a:ext cx="182"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空洞を真空排気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3" name="Rectangle 113"/>
              <p:cNvSpPr>
                <a:spLocks noChangeArrowheads="1"/>
              </p:cNvSpPr>
              <p:nvPr/>
            </p:nvSpPr>
            <p:spPr bwMode="auto">
              <a:xfrm>
                <a:off x="3253" y="3034"/>
                <a:ext cx="25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電流リードアンカー組立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4" name="Rectangle 114"/>
              <p:cNvSpPr>
                <a:spLocks noChangeArrowheads="1"/>
              </p:cNvSpPr>
              <p:nvPr/>
            </p:nvSpPr>
            <p:spPr bwMode="auto">
              <a:xfrm>
                <a:off x="4472" y="3034"/>
                <a:ext cx="172"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トップカバー取付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5" name="Rectangle 115"/>
              <p:cNvSpPr>
                <a:spLocks noChangeArrowheads="1"/>
              </p:cNvSpPr>
              <p:nvPr/>
            </p:nvSpPr>
            <p:spPr bwMode="auto">
              <a:xfrm>
                <a:off x="1120" y="3096"/>
                <a:ext cx="144"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リークテスト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6" name="Rectangle 116"/>
              <p:cNvSpPr>
                <a:spLocks noChangeArrowheads="1"/>
              </p:cNvSpPr>
              <p:nvPr/>
            </p:nvSpPr>
            <p:spPr bwMode="auto">
              <a:xfrm>
                <a:off x="3253" y="3096"/>
                <a:ext cx="24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シールド板ＭＬＩ巻き</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7" name="Rectangle 117"/>
              <p:cNvSpPr>
                <a:spLocks noChangeArrowheads="1"/>
              </p:cNvSpPr>
              <p:nvPr/>
            </p:nvSpPr>
            <p:spPr bwMode="auto">
              <a:xfrm>
                <a:off x="4472" y="3096"/>
                <a:ext cx="21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最終試験場に移動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8" name="Rectangle 118"/>
              <p:cNvSpPr>
                <a:spLocks noChangeArrowheads="1"/>
              </p:cNvSpPr>
              <p:nvPr/>
            </p:nvSpPr>
            <p:spPr bwMode="auto">
              <a:xfrm>
                <a:off x="1120" y="3159"/>
                <a:ext cx="24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空洞内をＡｒガス大気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39" name="Rectangle 119"/>
              <p:cNvSpPr>
                <a:spLocks noChangeArrowheads="1"/>
              </p:cNvSpPr>
              <p:nvPr/>
            </p:nvSpPr>
            <p:spPr bwMode="auto">
              <a:xfrm>
                <a:off x="3253" y="3159"/>
                <a:ext cx="26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計測子健全性チェック</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0" name="Rectangle 120"/>
              <p:cNvSpPr>
                <a:spLocks noChangeArrowheads="1"/>
              </p:cNvSpPr>
              <p:nvPr/>
            </p:nvSpPr>
            <p:spPr bwMode="auto">
              <a:xfrm>
                <a:off x="2339" y="3221"/>
                <a:ext cx="200"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試験エリヤに移動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1" name="Rectangle 121"/>
              <p:cNvSpPr>
                <a:spLocks noChangeArrowheads="1"/>
              </p:cNvSpPr>
              <p:nvPr/>
            </p:nvSpPr>
            <p:spPr bwMode="auto">
              <a:xfrm>
                <a:off x="2339" y="3283"/>
                <a:ext cx="20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Ｈｅ配管耐圧力試験</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2" name="Rectangle 122"/>
              <p:cNvSpPr>
                <a:spLocks noChangeArrowheads="1"/>
              </p:cNvSpPr>
              <p:nvPr/>
            </p:nvSpPr>
            <p:spPr bwMode="auto">
              <a:xfrm>
                <a:off x="2339" y="3345"/>
                <a:ext cx="18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Ｈｅ配管真空排気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3" name="Rectangle 123"/>
              <p:cNvSpPr>
                <a:spLocks noChangeArrowheads="1"/>
              </p:cNvSpPr>
              <p:nvPr/>
            </p:nvSpPr>
            <p:spPr bwMode="auto">
              <a:xfrm>
                <a:off x="4777" y="3345"/>
                <a:ext cx="17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最終リーク試験</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4" name="Rectangle 124"/>
              <p:cNvSpPr>
                <a:spLocks noChangeArrowheads="1"/>
              </p:cNvSpPr>
              <p:nvPr/>
            </p:nvSpPr>
            <p:spPr bwMode="auto">
              <a:xfrm>
                <a:off x="1222" y="3407"/>
                <a:ext cx="31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スライドジャッキチューナー取付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5" name="Rectangle 125"/>
              <p:cNvSpPr>
                <a:spLocks noChangeArrowheads="1"/>
              </p:cNvSpPr>
              <p:nvPr/>
            </p:nvSpPr>
            <p:spPr bwMode="auto">
              <a:xfrm>
                <a:off x="2339" y="3407"/>
                <a:ext cx="224"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Ｈｅ配管リークテスト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6" name="Rectangle 126"/>
              <p:cNvSpPr>
                <a:spLocks noChangeArrowheads="1"/>
              </p:cNvSpPr>
              <p:nvPr/>
            </p:nvSpPr>
            <p:spPr bwMode="auto">
              <a:xfrm>
                <a:off x="1222" y="3470"/>
                <a:ext cx="238"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空洞全数のＲＦ測定</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7" name="Rectangle 127"/>
              <p:cNvSpPr>
                <a:spLocks noChangeArrowheads="1"/>
              </p:cNvSpPr>
              <p:nvPr/>
            </p:nvSpPr>
            <p:spPr bwMode="auto">
              <a:xfrm>
                <a:off x="2339" y="3470"/>
                <a:ext cx="13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Ｈｅ配管ＰＴ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8" name="Rectangle 128"/>
              <p:cNvSpPr>
                <a:spLocks noChangeArrowheads="1"/>
              </p:cNvSpPr>
              <p:nvPr/>
            </p:nvSpPr>
            <p:spPr bwMode="auto">
              <a:xfrm>
                <a:off x="1222" y="3532"/>
                <a:ext cx="18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運搬台車に設置</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49" name="Rectangle 129"/>
              <p:cNvSpPr>
                <a:spLocks noChangeArrowheads="1"/>
              </p:cNvSpPr>
              <p:nvPr/>
            </p:nvSpPr>
            <p:spPr bwMode="auto">
              <a:xfrm>
                <a:off x="2339" y="3532"/>
                <a:ext cx="154"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ＫＨＫ立会検査</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0" name="Rectangle 130"/>
              <p:cNvSpPr>
                <a:spLocks noChangeArrowheads="1"/>
              </p:cNvSpPr>
              <p:nvPr/>
            </p:nvSpPr>
            <p:spPr bwMode="auto">
              <a:xfrm>
                <a:off x="661" y="3781"/>
                <a:ext cx="13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1" name="Rectangle 131"/>
              <p:cNvSpPr>
                <a:spLocks noChangeArrowheads="1"/>
              </p:cNvSpPr>
              <p:nvPr/>
            </p:nvSpPr>
            <p:spPr bwMode="auto">
              <a:xfrm>
                <a:off x="966" y="3781"/>
                <a:ext cx="13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グループ２</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2" name="Rectangle 132"/>
              <p:cNvSpPr>
                <a:spLocks noChangeArrowheads="1"/>
              </p:cNvSpPr>
              <p:nvPr/>
            </p:nvSpPr>
            <p:spPr bwMode="auto">
              <a:xfrm>
                <a:off x="1271" y="3781"/>
                <a:ext cx="137"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グループ３</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3" name="Rectangle 133"/>
              <p:cNvSpPr>
                <a:spLocks noChangeArrowheads="1"/>
              </p:cNvSpPr>
              <p:nvPr/>
            </p:nvSpPr>
            <p:spPr bwMode="auto">
              <a:xfrm>
                <a:off x="1446" y="3905"/>
                <a:ext cx="17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4" name="Rectangle 134"/>
              <p:cNvSpPr>
                <a:spLocks noChangeArrowheads="1"/>
              </p:cNvSpPr>
              <p:nvPr/>
            </p:nvSpPr>
            <p:spPr bwMode="auto">
              <a:xfrm>
                <a:off x="1831" y="3905"/>
                <a:ext cx="19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　　ステーション２</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5" name="Rectangle 135"/>
              <p:cNvSpPr>
                <a:spLocks noChangeArrowheads="1"/>
              </p:cNvSpPr>
              <p:nvPr/>
            </p:nvSpPr>
            <p:spPr bwMode="auto">
              <a:xfrm>
                <a:off x="2360" y="3905"/>
                <a:ext cx="17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ステーション３</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6" name="Rectangle 136"/>
              <p:cNvSpPr>
                <a:spLocks noChangeArrowheads="1"/>
              </p:cNvSpPr>
              <p:nvPr/>
            </p:nvSpPr>
            <p:spPr bwMode="auto">
              <a:xfrm>
                <a:off x="2970" y="3905"/>
                <a:ext cx="17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7" name="Rectangle 137"/>
              <p:cNvSpPr>
                <a:spLocks noChangeArrowheads="1"/>
              </p:cNvSpPr>
              <p:nvPr/>
            </p:nvSpPr>
            <p:spPr bwMode="auto">
              <a:xfrm>
                <a:off x="3579" y="3905"/>
                <a:ext cx="17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8" name="Rectangle 138"/>
              <p:cNvSpPr>
                <a:spLocks noChangeArrowheads="1"/>
              </p:cNvSpPr>
              <p:nvPr/>
            </p:nvSpPr>
            <p:spPr bwMode="auto">
              <a:xfrm>
                <a:off x="3965" y="3905"/>
                <a:ext cx="196"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　　ステーション６</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59" name="Rectangle 139"/>
              <p:cNvSpPr>
                <a:spLocks noChangeArrowheads="1"/>
              </p:cNvSpPr>
              <p:nvPr/>
            </p:nvSpPr>
            <p:spPr bwMode="auto">
              <a:xfrm>
                <a:off x="4493" y="3905"/>
                <a:ext cx="17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60" name="Rectangle 140"/>
              <p:cNvSpPr>
                <a:spLocks noChangeArrowheads="1"/>
              </p:cNvSpPr>
              <p:nvPr/>
            </p:nvSpPr>
            <p:spPr bwMode="auto">
              <a:xfrm>
                <a:off x="4798" y="3905"/>
                <a:ext cx="175"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61" name="Rectangle 141"/>
              <p:cNvSpPr>
                <a:spLocks noChangeArrowheads="1"/>
              </p:cNvSpPr>
              <p:nvPr/>
            </p:nvSpPr>
            <p:spPr bwMode="auto">
              <a:xfrm>
                <a:off x="318" y="3781"/>
                <a:ext cx="11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空洞組立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62" name="Rectangle 142"/>
              <p:cNvSpPr>
                <a:spLocks noChangeArrowheads="1"/>
              </p:cNvSpPr>
              <p:nvPr/>
            </p:nvSpPr>
            <p:spPr bwMode="auto">
              <a:xfrm>
                <a:off x="318" y="3905"/>
                <a:ext cx="119"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全体組立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463" name="Line 143"/>
              <p:cNvSpPr>
                <a:spLocks noChangeShapeType="1"/>
              </p:cNvSpPr>
              <p:nvPr/>
            </p:nvSpPr>
            <p:spPr bwMode="auto">
              <a:xfrm>
                <a:off x="301" y="968"/>
                <a:ext cx="52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64" name="Rectangle 144"/>
              <p:cNvSpPr>
                <a:spLocks noChangeArrowheads="1"/>
              </p:cNvSpPr>
              <p:nvPr/>
            </p:nvSpPr>
            <p:spPr bwMode="auto">
              <a:xfrm>
                <a:off x="301" y="968"/>
                <a:ext cx="5282"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65" name="Line 145"/>
              <p:cNvSpPr>
                <a:spLocks noChangeShapeType="1"/>
              </p:cNvSpPr>
              <p:nvPr/>
            </p:nvSpPr>
            <p:spPr bwMode="auto">
              <a:xfrm>
                <a:off x="504" y="1030"/>
                <a:ext cx="5079"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66" name="Rectangle 146"/>
              <p:cNvSpPr>
                <a:spLocks noChangeArrowheads="1"/>
              </p:cNvSpPr>
              <p:nvPr/>
            </p:nvSpPr>
            <p:spPr bwMode="auto">
              <a:xfrm>
                <a:off x="504" y="1030"/>
                <a:ext cx="5079"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67" name="Line 147"/>
              <p:cNvSpPr>
                <a:spLocks noChangeShapeType="1"/>
              </p:cNvSpPr>
              <p:nvPr/>
            </p:nvSpPr>
            <p:spPr bwMode="auto">
              <a:xfrm>
                <a:off x="602"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68" name="Rectangle 148"/>
              <p:cNvSpPr>
                <a:spLocks noChangeArrowheads="1"/>
              </p:cNvSpPr>
              <p:nvPr/>
            </p:nvSpPr>
            <p:spPr bwMode="auto">
              <a:xfrm>
                <a:off x="602"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69" name="Line 149"/>
              <p:cNvSpPr>
                <a:spLocks noChangeShapeType="1"/>
              </p:cNvSpPr>
              <p:nvPr/>
            </p:nvSpPr>
            <p:spPr bwMode="auto">
              <a:xfrm>
                <a:off x="703"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0" name="Rectangle 150"/>
              <p:cNvSpPr>
                <a:spLocks noChangeArrowheads="1"/>
              </p:cNvSpPr>
              <p:nvPr/>
            </p:nvSpPr>
            <p:spPr bwMode="auto">
              <a:xfrm>
                <a:off x="703"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1" name="Line 151"/>
              <p:cNvSpPr>
                <a:spLocks noChangeShapeType="1"/>
              </p:cNvSpPr>
              <p:nvPr/>
            </p:nvSpPr>
            <p:spPr bwMode="auto">
              <a:xfrm>
                <a:off x="805"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2" name="Rectangle 152"/>
              <p:cNvSpPr>
                <a:spLocks noChangeArrowheads="1"/>
              </p:cNvSpPr>
              <p:nvPr/>
            </p:nvSpPr>
            <p:spPr bwMode="auto">
              <a:xfrm>
                <a:off x="805"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3" name="Line 153"/>
              <p:cNvSpPr>
                <a:spLocks noChangeShapeType="1"/>
              </p:cNvSpPr>
              <p:nvPr/>
            </p:nvSpPr>
            <p:spPr bwMode="auto">
              <a:xfrm>
                <a:off x="907"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4" name="Rectangle 154"/>
              <p:cNvSpPr>
                <a:spLocks noChangeArrowheads="1"/>
              </p:cNvSpPr>
              <p:nvPr/>
            </p:nvSpPr>
            <p:spPr bwMode="auto">
              <a:xfrm>
                <a:off x="907"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5" name="Line 155"/>
              <p:cNvSpPr>
                <a:spLocks noChangeShapeType="1"/>
              </p:cNvSpPr>
              <p:nvPr/>
            </p:nvSpPr>
            <p:spPr bwMode="auto">
              <a:xfrm>
                <a:off x="1008"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6" name="Rectangle 156"/>
              <p:cNvSpPr>
                <a:spLocks noChangeArrowheads="1"/>
              </p:cNvSpPr>
              <p:nvPr/>
            </p:nvSpPr>
            <p:spPr bwMode="auto">
              <a:xfrm>
                <a:off x="1008"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7" name="Line 157"/>
              <p:cNvSpPr>
                <a:spLocks noChangeShapeType="1"/>
              </p:cNvSpPr>
              <p:nvPr/>
            </p:nvSpPr>
            <p:spPr bwMode="auto">
              <a:xfrm>
                <a:off x="1110"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8" name="Rectangle 158"/>
              <p:cNvSpPr>
                <a:spLocks noChangeArrowheads="1"/>
              </p:cNvSpPr>
              <p:nvPr/>
            </p:nvSpPr>
            <p:spPr bwMode="auto">
              <a:xfrm>
                <a:off x="1110"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79" name="Line 159"/>
              <p:cNvSpPr>
                <a:spLocks noChangeShapeType="1"/>
              </p:cNvSpPr>
              <p:nvPr/>
            </p:nvSpPr>
            <p:spPr bwMode="auto">
              <a:xfrm>
                <a:off x="1211"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0" name="Rectangle 160"/>
              <p:cNvSpPr>
                <a:spLocks noChangeArrowheads="1"/>
              </p:cNvSpPr>
              <p:nvPr/>
            </p:nvSpPr>
            <p:spPr bwMode="auto">
              <a:xfrm>
                <a:off x="1211"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1" name="Line 161"/>
              <p:cNvSpPr>
                <a:spLocks noChangeShapeType="1"/>
              </p:cNvSpPr>
              <p:nvPr/>
            </p:nvSpPr>
            <p:spPr bwMode="auto">
              <a:xfrm>
                <a:off x="1313"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2" name="Rectangle 162"/>
              <p:cNvSpPr>
                <a:spLocks noChangeArrowheads="1"/>
              </p:cNvSpPr>
              <p:nvPr/>
            </p:nvSpPr>
            <p:spPr bwMode="auto">
              <a:xfrm>
                <a:off x="1313"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3" name="Line 163"/>
              <p:cNvSpPr>
                <a:spLocks noChangeShapeType="1"/>
              </p:cNvSpPr>
              <p:nvPr/>
            </p:nvSpPr>
            <p:spPr bwMode="auto">
              <a:xfrm>
                <a:off x="1415"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4" name="Rectangle 164"/>
              <p:cNvSpPr>
                <a:spLocks noChangeArrowheads="1"/>
              </p:cNvSpPr>
              <p:nvPr/>
            </p:nvSpPr>
            <p:spPr bwMode="auto">
              <a:xfrm>
                <a:off x="1415"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5" name="Line 165"/>
              <p:cNvSpPr>
                <a:spLocks noChangeShapeType="1"/>
              </p:cNvSpPr>
              <p:nvPr/>
            </p:nvSpPr>
            <p:spPr bwMode="auto">
              <a:xfrm>
                <a:off x="1516"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6" name="Rectangle 166"/>
              <p:cNvSpPr>
                <a:spLocks noChangeArrowheads="1"/>
              </p:cNvSpPr>
              <p:nvPr/>
            </p:nvSpPr>
            <p:spPr bwMode="auto">
              <a:xfrm>
                <a:off x="1516"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7" name="Line 167"/>
              <p:cNvSpPr>
                <a:spLocks noChangeShapeType="1"/>
              </p:cNvSpPr>
              <p:nvPr/>
            </p:nvSpPr>
            <p:spPr bwMode="auto">
              <a:xfrm>
                <a:off x="1618"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8" name="Rectangle 168"/>
              <p:cNvSpPr>
                <a:spLocks noChangeArrowheads="1"/>
              </p:cNvSpPr>
              <p:nvPr/>
            </p:nvSpPr>
            <p:spPr bwMode="auto">
              <a:xfrm>
                <a:off x="1618"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89" name="Line 169"/>
              <p:cNvSpPr>
                <a:spLocks noChangeShapeType="1"/>
              </p:cNvSpPr>
              <p:nvPr/>
            </p:nvSpPr>
            <p:spPr bwMode="auto">
              <a:xfrm>
                <a:off x="1719"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0" name="Rectangle 170"/>
              <p:cNvSpPr>
                <a:spLocks noChangeArrowheads="1"/>
              </p:cNvSpPr>
              <p:nvPr/>
            </p:nvSpPr>
            <p:spPr bwMode="auto">
              <a:xfrm>
                <a:off x="1719"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1" name="Line 171"/>
              <p:cNvSpPr>
                <a:spLocks noChangeShapeType="1"/>
              </p:cNvSpPr>
              <p:nvPr/>
            </p:nvSpPr>
            <p:spPr bwMode="auto">
              <a:xfrm>
                <a:off x="1821"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2" name="Rectangle 172"/>
              <p:cNvSpPr>
                <a:spLocks noChangeArrowheads="1"/>
              </p:cNvSpPr>
              <p:nvPr/>
            </p:nvSpPr>
            <p:spPr bwMode="auto">
              <a:xfrm>
                <a:off x="1821"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3" name="Line 173"/>
              <p:cNvSpPr>
                <a:spLocks noChangeShapeType="1"/>
              </p:cNvSpPr>
              <p:nvPr/>
            </p:nvSpPr>
            <p:spPr bwMode="auto">
              <a:xfrm>
                <a:off x="1922"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4" name="Rectangle 174"/>
              <p:cNvSpPr>
                <a:spLocks noChangeArrowheads="1"/>
              </p:cNvSpPr>
              <p:nvPr/>
            </p:nvSpPr>
            <p:spPr bwMode="auto">
              <a:xfrm>
                <a:off x="1922"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5" name="Line 175"/>
              <p:cNvSpPr>
                <a:spLocks noChangeShapeType="1"/>
              </p:cNvSpPr>
              <p:nvPr/>
            </p:nvSpPr>
            <p:spPr bwMode="auto">
              <a:xfrm>
                <a:off x="2024"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6" name="Rectangle 176"/>
              <p:cNvSpPr>
                <a:spLocks noChangeArrowheads="1"/>
              </p:cNvSpPr>
              <p:nvPr/>
            </p:nvSpPr>
            <p:spPr bwMode="auto">
              <a:xfrm>
                <a:off x="2024"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7" name="Line 177"/>
              <p:cNvSpPr>
                <a:spLocks noChangeShapeType="1"/>
              </p:cNvSpPr>
              <p:nvPr/>
            </p:nvSpPr>
            <p:spPr bwMode="auto">
              <a:xfrm>
                <a:off x="2126"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8" name="Rectangle 178"/>
              <p:cNvSpPr>
                <a:spLocks noChangeArrowheads="1"/>
              </p:cNvSpPr>
              <p:nvPr/>
            </p:nvSpPr>
            <p:spPr bwMode="auto">
              <a:xfrm>
                <a:off x="2126"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499" name="Line 179"/>
              <p:cNvSpPr>
                <a:spLocks noChangeShapeType="1"/>
              </p:cNvSpPr>
              <p:nvPr/>
            </p:nvSpPr>
            <p:spPr bwMode="auto">
              <a:xfrm>
                <a:off x="2227"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0" name="Rectangle 180"/>
              <p:cNvSpPr>
                <a:spLocks noChangeArrowheads="1"/>
              </p:cNvSpPr>
              <p:nvPr/>
            </p:nvSpPr>
            <p:spPr bwMode="auto">
              <a:xfrm>
                <a:off x="2227"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1" name="Line 181"/>
              <p:cNvSpPr>
                <a:spLocks noChangeShapeType="1"/>
              </p:cNvSpPr>
              <p:nvPr/>
            </p:nvSpPr>
            <p:spPr bwMode="auto">
              <a:xfrm>
                <a:off x="2329"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2" name="Rectangle 182"/>
              <p:cNvSpPr>
                <a:spLocks noChangeArrowheads="1"/>
              </p:cNvSpPr>
              <p:nvPr/>
            </p:nvSpPr>
            <p:spPr bwMode="auto">
              <a:xfrm>
                <a:off x="2329"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3" name="Line 183"/>
              <p:cNvSpPr>
                <a:spLocks noChangeShapeType="1"/>
              </p:cNvSpPr>
              <p:nvPr/>
            </p:nvSpPr>
            <p:spPr bwMode="auto">
              <a:xfrm>
                <a:off x="2430"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4" name="Rectangle 184"/>
              <p:cNvSpPr>
                <a:spLocks noChangeArrowheads="1"/>
              </p:cNvSpPr>
              <p:nvPr/>
            </p:nvSpPr>
            <p:spPr bwMode="auto">
              <a:xfrm>
                <a:off x="2430"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5" name="Line 185"/>
              <p:cNvSpPr>
                <a:spLocks noChangeShapeType="1"/>
              </p:cNvSpPr>
              <p:nvPr/>
            </p:nvSpPr>
            <p:spPr bwMode="auto">
              <a:xfrm>
                <a:off x="2532"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6" name="Rectangle 186"/>
              <p:cNvSpPr>
                <a:spLocks noChangeArrowheads="1"/>
              </p:cNvSpPr>
              <p:nvPr/>
            </p:nvSpPr>
            <p:spPr bwMode="auto">
              <a:xfrm>
                <a:off x="2532"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7" name="Line 187"/>
              <p:cNvSpPr>
                <a:spLocks noChangeShapeType="1"/>
              </p:cNvSpPr>
              <p:nvPr/>
            </p:nvSpPr>
            <p:spPr bwMode="auto">
              <a:xfrm>
                <a:off x="2633"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8" name="Rectangle 188"/>
              <p:cNvSpPr>
                <a:spLocks noChangeArrowheads="1"/>
              </p:cNvSpPr>
              <p:nvPr/>
            </p:nvSpPr>
            <p:spPr bwMode="auto">
              <a:xfrm>
                <a:off x="2633"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09" name="Line 189"/>
              <p:cNvSpPr>
                <a:spLocks noChangeShapeType="1"/>
              </p:cNvSpPr>
              <p:nvPr/>
            </p:nvSpPr>
            <p:spPr bwMode="auto">
              <a:xfrm>
                <a:off x="2735" y="971"/>
                <a:ext cx="1" cy="12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0" name="Rectangle 190"/>
              <p:cNvSpPr>
                <a:spLocks noChangeArrowheads="1"/>
              </p:cNvSpPr>
              <p:nvPr/>
            </p:nvSpPr>
            <p:spPr bwMode="auto">
              <a:xfrm>
                <a:off x="2735" y="971"/>
                <a:ext cx="4" cy="12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1" name="Line 191"/>
              <p:cNvSpPr>
                <a:spLocks noChangeShapeType="1"/>
              </p:cNvSpPr>
              <p:nvPr/>
            </p:nvSpPr>
            <p:spPr bwMode="auto">
              <a:xfrm>
                <a:off x="2837"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2" name="Rectangle 192"/>
              <p:cNvSpPr>
                <a:spLocks noChangeArrowheads="1"/>
              </p:cNvSpPr>
              <p:nvPr/>
            </p:nvSpPr>
            <p:spPr bwMode="auto">
              <a:xfrm>
                <a:off x="2837"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3" name="Line 193"/>
              <p:cNvSpPr>
                <a:spLocks noChangeShapeType="1"/>
              </p:cNvSpPr>
              <p:nvPr/>
            </p:nvSpPr>
            <p:spPr bwMode="auto">
              <a:xfrm>
                <a:off x="2938"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4" name="Rectangle 194"/>
              <p:cNvSpPr>
                <a:spLocks noChangeArrowheads="1"/>
              </p:cNvSpPr>
              <p:nvPr/>
            </p:nvSpPr>
            <p:spPr bwMode="auto">
              <a:xfrm>
                <a:off x="2938"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5" name="Line 195"/>
              <p:cNvSpPr>
                <a:spLocks noChangeShapeType="1"/>
              </p:cNvSpPr>
              <p:nvPr/>
            </p:nvSpPr>
            <p:spPr bwMode="auto">
              <a:xfrm>
                <a:off x="3040"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6" name="Rectangle 196"/>
              <p:cNvSpPr>
                <a:spLocks noChangeArrowheads="1"/>
              </p:cNvSpPr>
              <p:nvPr/>
            </p:nvSpPr>
            <p:spPr bwMode="auto">
              <a:xfrm>
                <a:off x="3040"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7" name="Line 197"/>
              <p:cNvSpPr>
                <a:spLocks noChangeShapeType="1"/>
              </p:cNvSpPr>
              <p:nvPr/>
            </p:nvSpPr>
            <p:spPr bwMode="auto">
              <a:xfrm>
                <a:off x="3141"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8" name="Rectangle 198"/>
              <p:cNvSpPr>
                <a:spLocks noChangeArrowheads="1"/>
              </p:cNvSpPr>
              <p:nvPr/>
            </p:nvSpPr>
            <p:spPr bwMode="auto">
              <a:xfrm>
                <a:off x="3141"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19" name="Line 199"/>
              <p:cNvSpPr>
                <a:spLocks noChangeShapeType="1"/>
              </p:cNvSpPr>
              <p:nvPr/>
            </p:nvSpPr>
            <p:spPr bwMode="auto">
              <a:xfrm>
                <a:off x="3243"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20" name="Rectangle 200"/>
              <p:cNvSpPr>
                <a:spLocks noChangeArrowheads="1"/>
              </p:cNvSpPr>
              <p:nvPr/>
            </p:nvSpPr>
            <p:spPr bwMode="auto">
              <a:xfrm>
                <a:off x="3243"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21" name="Line 201"/>
              <p:cNvSpPr>
                <a:spLocks noChangeShapeType="1"/>
              </p:cNvSpPr>
              <p:nvPr/>
            </p:nvSpPr>
            <p:spPr bwMode="auto">
              <a:xfrm>
                <a:off x="3345"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22" name="Rectangle 202"/>
              <p:cNvSpPr>
                <a:spLocks noChangeArrowheads="1"/>
              </p:cNvSpPr>
              <p:nvPr/>
            </p:nvSpPr>
            <p:spPr bwMode="auto">
              <a:xfrm>
                <a:off x="3345"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23" name="Line 203"/>
              <p:cNvSpPr>
                <a:spLocks noChangeShapeType="1"/>
              </p:cNvSpPr>
              <p:nvPr/>
            </p:nvSpPr>
            <p:spPr bwMode="auto">
              <a:xfrm>
                <a:off x="3446"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6725" name="Group 405"/>
            <p:cNvGrpSpPr>
              <a:grpSpLocks/>
            </p:cNvGrpSpPr>
            <p:nvPr/>
          </p:nvGrpSpPr>
          <p:grpSpPr bwMode="auto">
            <a:xfrm>
              <a:off x="301" y="971"/>
              <a:ext cx="5282" cy="2796"/>
              <a:chOff x="301" y="971"/>
              <a:chExt cx="5282" cy="2796"/>
            </a:xfrm>
          </p:grpSpPr>
          <p:sp>
            <p:nvSpPr>
              <p:cNvPr id="56525" name="Rectangle 205"/>
              <p:cNvSpPr>
                <a:spLocks noChangeArrowheads="1"/>
              </p:cNvSpPr>
              <p:nvPr/>
            </p:nvSpPr>
            <p:spPr bwMode="auto">
              <a:xfrm>
                <a:off x="3446"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26" name="Line 206"/>
              <p:cNvSpPr>
                <a:spLocks noChangeShapeType="1"/>
              </p:cNvSpPr>
              <p:nvPr/>
            </p:nvSpPr>
            <p:spPr bwMode="auto">
              <a:xfrm>
                <a:off x="3548"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27" name="Rectangle 207"/>
              <p:cNvSpPr>
                <a:spLocks noChangeArrowheads="1"/>
              </p:cNvSpPr>
              <p:nvPr/>
            </p:nvSpPr>
            <p:spPr bwMode="auto">
              <a:xfrm>
                <a:off x="3548"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28" name="Line 208"/>
              <p:cNvSpPr>
                <a:spLocks noChangeShapeType="1"/>
              </p:cNvSpPr>
              <p:nvPr/>
            </p:nvSpPr>
            <p:spPr bwMode="auto">
              <a:xfrm>
                <a:off x="3649"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29" name="Rectangle 209"/>
              <p:cNvSpPr>
                <a:spLocks noChangeArrowheads="1"/>
              </p:cNvSpPr>
              <p:nvPr/>
            </p:nvSpPr>
            <p:spPr bwMode="auto">
              <a:xfrm>
                <a:off x="3649"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0" name="Line 210"/>
              <p:cNvSpPr>
                <a:spLocks noChangeShapeType="1"/>
              </p:cNvSpPr>
              <p:nvPr/>
            </p:nvSpPr>
            <p:spPr bwMode="auto">
              <a:xfrm>
                <a:off x="3751"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1" name="Rectangle 211"/>
              <p:cNvSpPr>
                <a:spLocks noChangeArrowheads="1"/>
              </p:cNvSpPr>
              <p:nvPr/>
            </p:nvSpPr>
            <p:spPr bwMode="auto">
              <a:xfrm>
                <a:off x="3751"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2" name="Line 212"/>
              <p:cNvSpPr>
                <a:spLocks noChangeShapeType="1"/>
              </p:cNvSpPr>
              <p:nvPr/>
            </p:nvSpPr>
            <p:spPr bwMode="auto">
              <a:xfrm>
                <a:off x="3852"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3" name="Rectangle 213"/>
              <p:cNvSpPr>
                <a:spLocks noChangeArrowheads="1"/>
              </p:cNvSpPr>
              <p:nvPr/>
            </p:nvSpPr>
            <p:spPr bwMode="auto">
              <a:xfrm>
                <a:off x="3852"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4" name="Line 214"/>
              <p:cNvSpPr>
                <a:spLocks noChangeShapeType="1"/>
              </p:cNvSpPr>
              <p:nvPr/>
            </p:nvSpPr>
            <p:spPr bwMode="auto">
              <a:xfrm>
                <a:off x="3954"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5" name="Rectangle 215"/>
              <p:cNvSpPr>
                <a:spLocks noChangeArrowheads="1"/>
              </p:cNvSpPr>
              <p:nvPr/>
            </p:nvSpPr>
            <p:spPr bwMode="auto">
              <a:xfrm>
                <a:off x="3954"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6" name="Line 216"/>
              <p:cNvSpPr>
                <a:spLocks noChangeShapeType="1"/>
              </p:cNvSpPr>
              <p:nvPr/>
            </p:nvSpPr>
            <p:spPr bwMode="auto">
              <a:xfrm>
                <a:off x="4056"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7" name="Rectangle 217"/>
              <p:cNvSpPr>
                <a:spLocks noChangeArrowheads="1"/>
              </p:cNvSpPr>
              <p:nvPr/>
            </p:nvSpPr>
            <p:spPr bwMode="auto">
              <a:xfrm>
                <a:off x="4056"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8" name="Line 218"/>
              <p:cNvSpPr>
                <a:spLocks noChangeShapeType="1"/>
              </p:cNvSpPr>
              <p:nvPr/>
            </p:nvSpPr>
            <p:spPr bwMode="auto">
              <a:xfrm>
                <a:off x="4157"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39" name="Rectangle 219"/>
              <p:cNvSpPr>
                <a:spLocks noChangeArrowheads="1"/>
              </p:cNvSpPr>
              <p:nvPr/>
            </p:nvSpPr>
            <p:spPr bwMode="auto">
              <a:xfrm>
                <a:off x="4157"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0" name="Line 220"/>
              <p:cNvSpPr>
                <a:spLocks noChangeShapeType="1"/>
              </p:cNvSpPr>
              <p:nvPr/>
            </p:nvSpPr>
            <p:spPr bwMode="auto">
              <a:xfrm>
                <a:off x="4259"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1" name="Rectangle 221"/>
              <p:cNvSpPr>
                <a:spLocks noChangeArrowheads="1"/>
              </p:cNvSpPr>
              <p:nvPr/>
            </p:nvSpPr>
            <p:spPr bwMode="auto">
              <a:xfrm>
                <a:off x="4259"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2" name="Line 222"/>
              <p:cNvSpPr>
                <a:spLocks noChangeShapeType="1"/>
              </p:cNvSpPr>
              <p:nvPr/>
            </p:nvSpPr>
            <p:spPr bwMode="auto">
              <a:xfrm>
                <a:off x="4360"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3" name="Rectangle 223"/>
              <p:cNvSpPr>
                <a:spLocks noChangeArrowheads="1"/>
              </p:cNvSpPr>
              <p:nvPr/>
            </p:nvSpPr>
            <p:spPr bwMode="auto">
              <a:xfrm>
                <a:off x="4360"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4" name="Line 224"/>
              <p:cNvSpPr>
                <a:spLocks noChangeShapeType="1"/>
              </p:cNvSpPr>
              <p:nvPr/>
            </p:nvSpPr>
            <p:spPr bwMode="auto">
              <a:xfrm>
                <a:off x="4462"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5" name="Rectangle 225"/>
              <p:cNvSpPr>
                <a:spLocks noChangeArrowheads="1"/>
              </p:cNvSpPr>
              <p:nvPr/>
            </p:nvSpPr>
            <p:spPr bwMode="auto">
              <a:xfrm>
                <a:off x="4462"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6" name="Line 226"/>
              <p:cNvSpPr>
                <a:spLocks noChangeShapeType="1"/>
              </p:cNvSpPr>
              <p:nvPr/>
            </p:nvSpPr>
            <p:spPr bwMode="auto">
              <a:xfrm>
                <a:off x="4564"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7" name="Rectangle 227"/>
              <p:cNvSpPr>
                <a:spLocks noChangeArrowheads="1"/>
              </p:cNvSpPr>
              <p:nvPr/>
            </p:nvSpPr>
            <p:spPr bwMode="auto">
              <a:xfrm>
                <a:off x="4564"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8" name="Line 228"/>
              <p:cNvSpPr>
                <a:spLocks noChangeShapeType="1"/>
              </p:cNvSpPr>
              <p:nvPr/>
            </p:nvSpPr>
            <p:spPr bwMode="auto">
              <a:xfrm>
                <a:off x="4665"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49" name="Rectangle 229"/>
              <p:cNvSpPr>
                <a:spLocks noChangeArrowheads="1"/>
              </p:cNvSpPr>
              <p:nvPr/>
            </p:nvSpPr>
            <p:spPr bwMode="auto">
              <a:xfrm>
                <a:off x="4665"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0" name="Line 230"/>
              <p:cNvSpPr>
                <a:spLocks noChangeShapeType="1"/>
              </p:cNvSpPr>
              <p:nvPr/>
            </p:nvSpPr>
            <p:spPr bwMode="auto">
              <a:xfrm>
                <a:off x="4767"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1" name="Rectangle 231"/>
              <p:cNvSpPr>
                <a:spLocks noChangeArrowheads="1"/>
              </p:cNvSpPr>
              <p:nvPr/>
            </p:nvSpPr>
            <p:spPr bwMode="auto">
              <a:xfrm>
                <a:off x="4767"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2" name="Line 232"/>
              <p:cNvSpPr>
                <a:spLocks noChangeShapeType="1"/>
              </p:cNvSpPr>
              <p:nvPr/>
            </p:nvSpPr>
            <p:spPr bwMode="auto">
              <a:xfrm>
                <a:off x="4868" y="971"/>
                <a:ext cx="1" cy="12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3" name="Rectangle 233"/>
              <p:cNvSpPr>
                <a:spLocks noChangeArrowheads="1"/>
              </p:cNvSpPr>
              <p:nvPr/>
            </p:nvSpPr>
            <p:spPr bwMode="auto">
              <a:xfrm>
                <a:off x="4868" y="971"/>
                <a:ext cx="4" cy="12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4" name="Line 234"/>
              <p:cNvSpPr>
                <a:spLocks noChangeShapeType="1"/>
              </p:cNvSpPr>
              <p:nvPr/>
            </p:nvSpPr>
            <p:spPr bwMode="auto">
              <a:xfrm>
                <a:off x="4970"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5" name="Rectangle 235"/>
              <p:cNvSpPr>
                <a:spLocks noChangeArrowheads="1"/>
              </p:cNvSpPr>
              <p:nvPr/>
            </p:nvSpPr>
            <p:spPr bwMode="auto">
              <a:xfrm>
                <a:off x="4970"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6" name="Line 236"/>
              <p:cNvSpPr>
                <a:spLocks noChangeShapeType="1"/>
              </p:cNvSpPr>
              <p:nvPr/>
            </p:nvSpPr>
            <p:spPr bwMode="auto">
              <a:xfrm>
                <a:off x="5071"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7" name="Rectangle 237"/>
              <p:cNvSpPr>
                <a:spLocks noChangeArrowheads="1"/>
              </p:cNvSpPr>
              <p:nvPr/>
            </p:nvSpPr>
            <p:spPr bwMode="auto">
              <a:xfrm>
                <a:off x="5071"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8" name="Line 238"/>
              <p:cNvSpPr>
                <a:spLocks noChangeShapeType="1"/>
              </p:cNvSpPr>
              <p:nvPr/>
            </p:nvSpPr>
            <p:spPr bwMode="auto">
              <a:xfrm>
                <a:off x="5173"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59" name="Rectangle 239"/>
              <p:cNvSpPr>
                <a:spLocks noChangeArrowheads="1"/>
              </p:cNvSpPr>
              <p:nvPr/>
            </p:nvSpPr>
            <p:spPr bwMode="auto">
              <a:xfrm>
                <a:off x="5173"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0" name="Line 240"/>
              <p:cNvSpPr>
                <a:spLocks noChangeShapeType="1"/>
              </p:cNvSpPr>
              <p:nvPr/>
            </p:nvSpPr>
            <p:spPr bwMode="auto">
              <a:xfrm>
                <a:off x="5275"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1" name="Rectangle 241"/>
              <p:cNvSpPr>
                <a:spLocks noChangeArrowheads="1"/>
              </p:cNvSpPr>
              <p:nvPr/>
            </p:nvSpPr>
            <p:spPr bwMode="auto">
              <a:xfrm>
                <a:off x="5275"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2" name="Line 242"/>
              <p:cNvSpPr>
                <a:spLocks noChangeShapeType="1"/>
              </p:cNvSpPr>
              <p:nvPr/>
            </p:nvSpPr>
            <p:spPr bwMode="auto">
              <a:xfrm>
                <a:off x="5376"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3" name="Rectangle 243"/>
              <p:cNvSpPr>
                <a:spLocks noChangeArrowheads="1"/>
              </p:cNvSpPr>
              <p:nvPr/>
            </p:nvSpPr>
            <p:spPr bwMode="auto">
              <a:xfrm>
                <a:off x="5376" y="1033"/>
                <a:ext cx="4"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4" name="Line 244"/>
              <p:cNvSpPr>
                <a:spLocks noChangeShapeType="1"/>
              </p:cNvSpPr>
              <p:nvPr/>
            </p:nvSpPr>
            <p:spPr bwMode="auto">
              <a:xfrm>
                <a:off x="5478" y="1033"/>
                <a:ext cx="1" cy="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5" name="Rectangle 245"/>
              <p:cNvSpPr>
                <a:spLocks noChangeArrowheads="1"/>
              </p:cNvSpPr>
              <p:nvPr/>
            </p:nvSpPr>
            <p:spPr bwMode="auto">
              <a:xfrm>
                <a:off x="5478" y="1033"/>
                <a:ext cx="3" cy="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6" name="Line 246"/>
              <p:cNvSpPr>
                <a:spLocks noChangeShapeType="1"/>
              </p:cNvSpPr>
              <p:nvPr/>
            </p:nvSpPr>
            <p:spPr bwMode="auto">
              <a:xfrm>
                <a:off x="301" y="1092"/>
                <a:ext cx="52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7" name="Rectangle 247"/>
              <p:cNvSpPr>
                <a:spLocks noChangeArrowheads="1"/>
              </p:cNvSpPr>
              <p:nvPr/>
            </p:nvSpPr>
            <p:spPr bwMode="auto">
              <a:xfrm>
                <a:off x="301" y="1092"/>
                <a:ext cx="5282" cy="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8" name="Line 248"/>
              <p:cNvSpPr>
                <a:spLocks noChangeShapeType="1"/>
              </p:cNvSpPr>
              <p:nvPr/>
            </p:nvSpPr>
            <p:spPr bwMode="auto">
              <a:xfrm>
                <a:off x="1719" y="1096"/>
                <a:ext cx="1" cy="24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69" name="Rectangle 249"/>
              <p:cNvSpPr>
                <a:spLocks noChangeArrowheads="1"/>
              </p:cNvSpPr>
              <p:nvPr/>
            </p:nvSpPr>
            <p:spPr bwMode="auto">
              <a:xfrm>
                <a:off x="1719" y="1096"/>
                <a:ext cx="4" cy="24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0" name="Line 250"/>
              <p:cNvSpPr>
                <a:spLocks noChangeShapeType="1"/>
              </p:cNvSpPr>
              <p:nvPr/>
            </p:nvSpPr>
            <p:spPr bwMode="auto">
              <a:xfrm>
                <a:off x="2938" y="1096"/>
                <a:ext cx="1" cy="24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1" name="Rectangle 251"/>
              <p:cNvSpPr>
                <a:spLocks noChangeArrowheads="1"/>
              </p:cNvSpPr>
              <p:nvPr/>
            </p:nvSpPr>
            <p:spPr bwMode="auto">
              <a:xfrm>
                <a:off x="2938" y="1096"/>
                <a:ext cx="4" cy="24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2" name="Line 252"/>
              <p:cNvSpPr>
                <a:spLocks noChangeShapeType="1"/>
              </p:cNvSpPr>
              <p:nvPr/>
            </p:nvSpPr>
            <p:spPr bwMode="auto">
              <a:xfrm>
                <a:off x="3852" y="1096"/>
                <a:ext cx="1" cy="31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3" name="Rectangle 253"/>
              <p:cNvSpPr>
                <a:spLocks noChangeArrowheads="1"/>
              </p:cNvSpPr>
              <p:nvPr/>
            </p:nvSpPr>
            <p:spPr bwMode="auto">
              <a:xfrm>
                <a:off x="3852" y="1096"/>
                <a:ext cx="4" cy="31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4" name="Line 254"/>
              <p:cNvSpPr>
                <a:spLocks noChangeShapeType="1"/>
              </p:cNvSpPr>
              <p:nvPr/>
            </p:nvSpPr>
            <p:spPr bwMode="auto">
              <a:xfrm>
                <a:off x="3954" y="1096"/>
                <a:ext cx="1" cy="31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5" name="Rectangle 255"/>
              <p:cNvSpPr>
                <a:spLocks noChangeArrowheads="1"/>
              </p:cNvSpPr>
              <p:nvPr/>
            </p:nvSpPr>
            <p:spPr bwMode="auto">
              <a:xfrm>
                <a:off x="3954" y="1096"/>
                <a:ext cx="4" cy="31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6" name="Line 256"/>
              <p:cNvSpPr>
                <a:spLocks noChangeShapeType="1"/>
              </p:cNvSpPr>
              <p:nvPr/>
            </p:nvSpPr>
            <p:spPr bwMode="auto">
              <a:xfrm>
                <a:off x="1719" y="1403"/>
                <a:ext cx="1" cy="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7" name="Rectangle 257"/>
              <p:cNvSpPr>
                <a:spLocks noChangeArrowheads="1"/>
              </p:cNvSpPr>
              <p:nvPr/>
            </p:nvSpPr>
            <p:spPr bwMode="auto">
              <a:xfrm>
                <a:off x="1719" y="1403"/>
                <a:ext cx="4" cy="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8" name="Line 258"/>
              <p:cNvSpPr>
                <a:spLocks noChangeShapeType="1"/>
              </p:cNvSpPr>
              <p:nvPr/>
            </p:nvSpPr>
            <p:spPr bwMode="auto">
              <a:xfrm>
                <a:off x="2735" y="1096"/>
                <a:ext cx="1" cy="24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79" name="Rectangle 259"/>
              <p:cNvSpPr>
                <a:spLocks noChangeArrowheads="1"/>
              </p:cNvSpPr>
              <p:nvPr/>
            </p:nvSpPr>
            <p:spPr bwMode="auto">
              <a:xfrm>
                <a:off x="2735" y="1096"/>
                <a:ext cx="4" cy="24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0" name="Line 260"/>
              <p:cNvSpPr>
                <a:spLocks noChangeShapeType="1"/>
              </p:cNvSpPr>
              <p:nvPr/>
            </p:nvSpPr>
            <p:spPr bwMode="auto">
              <a:xfrm>
                <a:off x="2837" y="1096"/>
                <a:ext cx="1" cy="24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1" name="Rectangle 261"/>
              <p:cNvSpPr>
                <a:spLocks noChangeArrowheads="1"/>
              </p:cNvSpPr>
              <p:nvPr/>
            </p:nvSpPr>
            <p:spPr bwMode="auto">
              <a:xfrm>
                <a:off x="2837" y="1096"/>
                <a:ext cx="3" cy="24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2" name="Line 262"/>
              <p:cNvSpPr>
                <a:spLocks noChangeShapeType="1"/>
              </p:cNvSpPr>
              <p:nvPr/>
            </p:nvSpPr>
            <p:spPr bwMode="auto">
              <a:xfrm>
                <a:off x="1516" y="1096"/>
                <a:ext cx="1" cy="24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3" name="Rectangle 263"/>
              <p:cNvSpPr>
                <a:spLocks noChangeArrowheads="1"/>
              </p:cNvSpPr>
              <p:nvPr/>
            </p:nvSpPr>
            <p:spPr bwMode="auto">
              <a:xfrm>
                <a:off x="1516" y="1096"/>
                <a:ext cx="4" cy="24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4" name="Line 264"/>
              <p:cNvSpPr>
                <a:spLocks noChangeShapeType="1"/>
              </p:cNvSpPr>
              <p:nvPr/>
            </p:nvSpPr>
            <p:spPr bwMode="auto">
              <a:xfrm>
                <a:off x="1618" y="1096"/>
                <a:ext cx="1" cy="24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5" name="Rectangle 265"/>
              <p:cNvSpPr>
                <a:spLocks noChangeArrowheads="1"/>
              </p:cNvSpPr>
              <p:nvPr/>
            </p:nvSpPr>
            <p:spPr bwMode="auto">
              <a:xfrm>
                <a:off x="1618" y="1096"/>
                <a:ext cx="3" cy="24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6" name="Line 266"/>
              <p:cNvSpPr>
                <a:spLocks noChangeShapeType="1"/>
              </p:cNvSpPr>
              <p:nvPr/>
            </p:nvSpPr>
            <p:spPr bwMode="auto">
              <a:xfrm>
                <a:off x="3649" y="1096"/>
                <a:ext cx="1" cy="24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7" name="Rectangle 267"/>
              <p:cNvSpPr>
                <a:spLocks noChangeArrowheads="1"/>
              </p:cNvSpPr>
              <p:nvPr/>
            </p:nvSpPr>
            <p:spPr bwMode="auto">
              <a:xfrm>
                <a:off x="3649" y="1096"/>
                <a:ext cx="4" cy="24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8" name="Line 268"/>
              <p:cNvSpPr>
                <a:spLocks noChangeShapeType="1"/>
              </p:cNvSpPr>
              <p:nvPr/>
            </p:nvSpPr>
            <p:spPr bwMode="auto">
              <a:xfrm>
                <a:off x="3751" y="1096"/>
                <a:ext cx="1" cy="24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89" name="Rectangle 269"/>
              <p:cNvSpPr>
                <a:spLocks noChangeArrowheads="1"/>
              </p:cNvSpPr>
              <p:nvPr/>
            </p:nvSpPr>
            <p:spPr bwMode="auto">
              <a:xfrm>
                <a:off x="3751" y="1096"/>
                <a:ext cx="3" cy="24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0" name="Line 270"/>
              <p:cNvSpPr>
                <a:spLocks noChangeShapeType="1"/>
              </p:cNvSpPr>
              <p:nvPr/>
            </p:nvSpPr>
            <p:spPr bwMode="auto">
              <a:xfrm>
                <a:off x="2938" y="1465"/>
                <a:ext cx="1" cy="25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1" name="Rectangle 271"/>
              <p:cNvSpPr>
                <a:spLocks noChangeArrowheads="1"/>
              </p:cNvSpPr>
              <p:nvPr/>
            </p:nvSpPr>
            <p:spPr bwMode="auto">
              <a:xfrm>
                <a:off x="2938" y="1465"/>
                <a:ext cx="4" cy="25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2" name="Line 272"/>
              <p:cNvSpPr>
                <a:spLocks noChangeShapeType="1"/>
              </p:cNvSpPr>
              <p:nvPr/>
            </p:nvSpPr>
            <p:spPr bwMode="auto">
              <a:xfrm>
                <a:off x="3040" y="1096"/>
                <a:ext cx="1" cy="62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3" name="Rectangle 273"/>
              <p:cNvSpPr>
                <a:spLocks noChangeArrowheads="1"/>
              </p:cNvSpPr>
              <p:nvPr/>
            </p:nvSpPr>
            <p:spPr bwMode="auto">
              <a:xfrm>
                <a:off x="3040" y="1096"/>
                <a:ext cx="3" cy="6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4" name="Line 274"/>
              <p:cNvSpPr>
                <a:spLocks noChangeShapeType="1"/>
              </p:cNvSpPr>
              <p:nvPr/>
            </p:nvSpPr>
            <p:spPr bwMode="auto">
              <a:xfrm>
                <a:off x="2735" y="1527"/>
                <a:ext cx="1" cy="19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5" name="Rectangle 275"/>
              <p:cNvSpPr>
                <a:spLocks noChangeArrowheads="1"/>
              </p:cNvSpPr>
              <p:nvPr/>
            </p:nvSpPr>
            <p:spPr bwMode="auto">
              <a:xfrm>
                <a:off x="2735" y="1527"/>
                <a:ext cx="4" cy="1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6" name="Line 276"/>
              <p:cNvSpPr>
                <a:spLocks noChangeShapeType="1"/>
              </p:cNvSpPr>
              <p:nvPr/>
            </p:nvSpPr>
            <p:spPr bwMode="auto">
              <a:xfrm>
                <a:off x="2837" y="1527"/>
                <a:ext cx="1" cy="19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7" name="Rectangle 277"/>
              <p:cNvSpPr>
                <a:spLocks noChangeArrowheads="1"/>
              </p:cNvSpPr>
              <p:nvPr/>
            </p:nvSpPr>
            <p:spPr bwMode="auto">
              <a:xfrm>
                <a:off x="2837" y="1527"/>
                <a:ext cx="3" cy="1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8" name="Line 278"/>
              <p:cNvSpPr>
                <a:spLocks noChangeShapeType="1"/>
              </p:cNvSpPr>
              <p:nvPr/>
            </p:nvSpPr>
            <p:spPr bwMode="auto">
              <a:xfrm>
                <a:off x="4259" y="1096"/>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599" name="Rectangle 279"/>
              <p:cNvSpPr>
                <a:spLocks noChangeArrowheads="1"/>
              </p:cNvSpPr>
              <p:nvPr/>
            </p:nvSpPr>
            <p:spPr bwMode="auto">
              <a:xfrm>
                <a:off x="4259" y="1096"/>
                <a:ext cx="3"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0" name="Line 280"/>
              <p:cNvSpPr>
                <a:spLocks noChangeShapeType="1"/>
              </p:cNvSpPr>
              <p:nvPr/>
            </p:nvSpPr>
            <p:spPr bwMode="auto">
              <a:xfrm>
                <a:off x="4360" y="1096"/>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1" name="Rectangle 281"/>
              <p:cNvSpPr>
                <a:spLocks noChangeArrowheads="1"/>
              </p:cNvSpPr>
              <p:nvPr/>
            </p:nvSpPr>
            <p:spPr bwMode="auto">
              <a:xfrm>
                <a:off x="4360" y="1096"/>
                <a:ext cx="4"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2" name="Line 282"/>
              <p:cNvSpPr>
                <a:spLocks noChangeShapeType="1"/>
              </p:cNvSpPr>
              <p:nvPr/>
            </p:nvSpPr>
            <p:spPr bwMode="auto">
              <a:xfrm>
                <a:off x="1008" y="1096"/>
                <a:ext cx="1" cy="80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3" name="Rectangle 283"/>
              <p:cNvSpPr>
                <a:spLocks noChangeArrowheads="1"/>
              </p:cNvSpPr>
              <p:nvPr/>
            </p:nvSpPr>
            <p:spPr bwMode="auto">
              <a:xfrm>
                <a:off x="1008" y="1096"/>
                <a:ext cx="4" cy="80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4" name="Line 284"/>
              <p:cNvSpPr>
                <a:spLocks noChangeShapeType="1"/>
              </p:cNvSpPr>
              <p:nvPr/>
            </p:nvSpPr>
            <p:spPr bwMode="auto">
              <a:xfrm>
                <a:off x="1821" y="1096"/>
                <a:ext cx="1" cy="68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5" name="Rectangle 285"/>
              <p:cNvSpPr>
                <a:spLocks noChangeArrowheads="1"/>
              </p:cNvSpPr>
              <p:nvPr/>
            </p:nvSpPr>
            <p:spPr bwMode="auto">
              <a:xfrm>
                <a:off x="1821" y="1096"/>
                <a:ext cx="3" cy="68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6" name="Line 286"/>
              <p:cNvSpPr>
                <a:spLocks noChangeShapeType="1"/>
              </p:cNvSpPr>
              <p:nvPr/>
            </p:nvSpPr>
            <p:spPr bwMode="auto">
              <a:xfrm>
                <a:off x="1922" y="1096"/>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7" name="Rectangle 287"/>
              <p:cNvSpPr>
                <a:spLocks noChangeArrowheads="1"/>
              </p:cNvSpPr>
              <p:nvPr/>
            </p:nvSpPr>
            <p:spPr bwMode="auto">
              <a:xfrm>
                <a:off x="1922" y="1096"/>
                <a:ext cx="4"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8" name="Line 288"/>
              <p:cNvSpPr>
                <a:spLocks noChangeShapeType="1"/>
              </p:cNvSpPr>
              <p:nvPr/>
            </p:nvSpPr>
            <p:spPr bwMode="auto">
              <a:xfrm>
                <a:off x="703" y="1096"/>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09" name="Rectangle 289"/>
              <p:cNvSpPr>
                <a:spLocks noChangeArrowheads="1"/>
              </p:cNvSpPr>
              <p:nvPr/>
            </p:nvSpPr>
            <p:spPr bwMode="auto">
              <a:xfrm>
                <a:off x="703" y="1096"/>
                <a:ext cx="4"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0" name="Line 290"/>
              <p:cNvSpPr>
                <a:spLocks noChangeShapeType="1"/>
              </p:cNvSpPr>
              <p:nvPr/>
            </p:nvSpPr>
            <p:spPr bwMode="auto">
              <a:xfrm>
                <a:off x="805" y="1096"/>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1" name="Rectangle 291"/>
              <p:cNvSpPr>
                <a:spLocks noChangeArrowheads="1"/>
              </p:cNvSpPr>
              <p:nvPr/>
            </p:nvSpPr>
            <p:spPr bwMode="auto">
              <a:xfrm>
                <a:off x="805" y="1096"/>
                <a:ext cx="4"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2" name="Line 292"/>
              <p:cNvSpPr>
                <a:spLocks noChangeShapeType="1"/>
              </p:cNvSpPr>
              <p:nvPr/>
            </p:nvSpPr>
            <p:spPr bwMode="auto">
              <a:xfrm>
                <a:off x="907" y="1096"/>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3" name="Rectangle 293"/>
              <p:cNvSpPr>
                <a:spLocks noChangeArrowheads="1"/>
              </p:cNvSpPr>
              <p:nvPr/>
            </p:nvSpPr>
            <p:spPr bwMode="auto">
              <a:xfrm>
                <a:off x="907" y="1096"/>
                <a:ext cx="3"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4" name="Line 294"/>
              <p:cNvSpPr>
                <a:spLocks noChangeShapeType="1"/>
              </p:cNvSpPr>
              <p:nvPr/>
            </p:nvSpPr>
            <p:spPr bwMode="auto">
              <a:xfrm>
                <a:off x="3954" y="1465"/>
                <a:ext cx="1" cy="37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5" name="Rectangle 295"/>
              <p:cNvSpPr>
                <a:spLocks noChangeArrowheads="1"/>
              </p:cNvSpPr>
              <p:nvPr/>
            </p:nvSpPr>
            <p:spPr bwMode="auto">
              <a:xfrm>
                <a:off x="3954" y="1465"/>
                <a:ext cx="4" cy="37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6" name="Line 296"/>
              <p:cNvSpPr>
                <a:spLocks noChangeShapeType="1"/>
              </p:cNvSpPr>
              <p:nvPr/>
            </p:nvSpPr>
            <p:spPr bwMode="auto">
              <a:xfrm>
                <a:off x="4056" y="1096"/>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7" name="Rectangle 297"/>
              <p:cNvSpPr>
                <a:spLocks noChangeArrowheads="1"/>
              </p:cNvSpPr>
              <p:nvPr/>
            </p:nvSpPr>
            <p:spPr bwMode="auto">
              <a:xfrm>
                <a:off x="4056" y="1096"/>
                <a:ext cx="3"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8" name="Line 298"/>
              <p:cNvSpPr>
                <a:spLocks noChangeShapeType="1"/>
              </p:cNvSpPr>
              <p:nvPr/>
            </p:nvSpPr>
            <p:spPr bwMode="auto">
              <a:xfrm>
                <a:off x="4157" y="1096"/>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19" name="Rectangle 299"/>
              <p:cNvSpPr>
                <a:spLocks noChangeArrowheads="1"/>
              </p:cNvSpPr>
              <p:nvPr/>
            </p:nvSpPr>
            <p:spPr bwMode="auto">
              <a:xfrm>
                <a:off x="4157" y="1096"/>
                <a:ext cx="4"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0" name="Line 300"/>
              <p:cNvSpPr>
                <a:spLocks noChangeShapeType="1"/>
              </p:cNvSpPr>
              <p:nvPr/>
            </p:nvSpPr>
            <p:spPr bwMode="auto">
              <a:xfrm>
                <a:off x="4259" y="1901"/>
                <a:ext cx="1" cy="6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1" name="Rectangle 301"/>
              <p:cNvSpPr>
                <a:spLocks noChangeArrowheads="1"/>
              </p:cNvSpPr>
              <p:nvPr/>
            </p:nvSpPr>
            <p:spPr bwMode="auto">
              <a:xfrm>
                <a:off x="4259" y="1901"/>
                <a:ext cx="3" cy="6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2" name="Line 302"/>
              <p:cNvSpPr>
                <a:spLocks noChangeShapeType="1"/>
              </p:cNvSpPr>
              <p:nvPr/>
            </p:nvSpPr>
            <p:spPr bwMode="auto">
              <a:xfrm>
                <a:off x="4360" y="1901"/>
                <a:ext cx="1" cy="6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3" name="Rectangle 303"/>
              <p:cNvSpPr>
                <a:spLocks noChangeArrowheads="1"/>
              </p:cNvSpPr>
              <p:nvPr/>
            </p:nvSpPr>
            <p:spPr bwMode="auto">
              <a:xfrm>
                <a:off x="4360" y="1901"/>
                <a:ext cx="4" cy="6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4" name="Line 304"/>
              <p:cNvSpPr>
                <a:spLocks noChangeShapeType="1"/>
              </p:cNvSpPr>
              <p:nvPr/>
            </p:nvSpPr>
            <p:spPr bwMode="auto">
              <a:xfrm>
                <a:off x="1618" y="1590"/>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5" name="Rectangle 305"/>
              <p:cNvSpPr>
                <a:spLocks noChangeArrowheads="1"/>
              </p:cNvSpPr>
              <p:nvPr/>
            </p:nvSpPr>
            <p:spPr bwMode="auto">
              <a:xfrm>
                <a:off x="1618" y="1590"/>
                <a:ext cx="3"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6" name="Line 306"/>
              <p:cNvSpPr>
                <a:spLocks noChangeShapeType="1"/>
              </p:cNvSpPr>
              <p:nvPr/>
            </p:nvSpPr>
            <p:spPr bwMode="auto">
              <a:xfrm>
                <a:off x="1719" y="1527"/>
                <a:ext cx="1" cy="25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7" name="Rectangle 307"/>
              <p:cNvSpPr>
                <a:spLocks noChangeArrowheads="1"/>
              </p:cNvSpPr>
              <p:nvPr/>
            </p:nvSpPr>
            <p:spPr bwMode="auto">
              <a:xfrm>
                <a:off x="1719" y="1527"/>
                <a:ext cx="4" cy="25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8" name="Line 308"/>
              <p:cNvSpPr>
                <a:spLocks noChangeShapeType="1"/>
              </p:cNvSpPr>
              <p:nvPr/>
            </p:nvSpPr>
            <p:spPr bwMode="auto">
              <a:xfrm>
                <a:off x="3243" y="1096"/>
                <a:ext cx="1" cy="99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29" name="Rectangle 309"/>
              <p:cNvSpPr>
                <a:spLocks noChangeArrowheads="1"/>
              </p:cNvSpPr>
              <p:nvPr/>
            </p:nvSpPr>
            <p:spPr bwMode="auto">
              <a:xfrm>
                <a:off x="3243" y="1096"/>
                <a:ext cx="3" cy="99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0" name="Line 310"/>
              <p:cNvSpPr>
                <a:spLocks noChangeShapeType="1"/>
              </p:cNvSpPr>
              <p:nvPr/>
            </p:nvSpPr>
            <p:spPr bwMode="auto">
              <a:xfrm>
                <a:off x="1008" y="1963"/>
                <a:ext cx="1" cy="2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1" name="Rectangle 311"/>
              <p:cNvSpPr>
                <a:spLocks noChangeArrowheads="1"/>
              </p:cNvSpPr>
              <p:nvPr/>
            </p:nvSpPr>
            <p:spPr bwMode="auto">
              <a:xfrm>
                <a:off x="1008" y="1963"/>
                <a:ext cx="4" cy="2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2" name="Line 312"/>
              <p:cNvSpPr>
                <a:spLocks noChangeShapeType="1"/>
              </p:cNvSpPr>
              <p:nvPr/>
            </p:nvSpPr>
            <p:spPr bwMode="auto">
              <a:xfrm>
                <a:off x="1110" y="1096"/>
                <a:ext cx="1" cy="111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3" name="Rectangle 313"/>
              <p:cNvSpPr>
                <a:spLocks noChangeArrowheads="1"/>
              </p:cNvSpPr>
              <p:nvPr/>
            </p:nvSpPr>
            <p:spPr bwMode="auto">
              <a:xfrm>
                <a:off x="1110" y="1096"/>
                <a:ext cx="3" cy="111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4" name="Line 314"/>
              <p:cNvSpPr>
                <a:spLocks noChangeShapeType="1"/>
              </p:cNvSpPr>
              <p:nvPr/>
            </p:nvSpPr>
            <p:spPr bwMode="auto">
              <a:xfrm>
                <a:off x="3040" y="1776"/>
                <a:ext cx="1" cy="31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5" name="Rectangle 315"/>
              <p:cNvSpPr>
                <a:spLocks noChangeArrowheads="1"/>
              </p:cNvSpPr>
              <p:nvPr/>
            </p:nvSpPr>
            <p:spPr bwMode="auto">
              <a:xfrm>
                <a:off x="3040" y="1776"/>
                <a:ext cx="3" cy="31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6" name="Line 316"/>
              <p:cNvSpPr>
                <a:spLocks noChangeShapeType="1"/>
              </p:cNvSpPr>
              <p:nvPr/>
            </p:nvSpPr>
            <p:spPr bwMode="auto">
              <a:xfrm>
                <a:off x="3141" y="1096"/>
                <a:ext cx="1" cy="99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7" name="Rectangle 317"/>
              <p:cNvSpPr>
                <a:spLocks noChangeArrowheads="1"/>
              </p:cNvSpPr>
              <p:nvPr/>
            </p:nvSpPr>
            <p:spPr bwMode="auto">
              <a:xfrm>
                <a:off x="3141" y="1096"/>
                <a:ext cx="4" cy="99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8" name="Line 318"/>
              <p:cNvSpPr>
                <a:spLocks noChangeShapeType="1"/>
              </p:cNvSpPr>
              <p:nvPr/>
            </p:nvSpPr>
            <p:spPr bwMode="auto">
              <a:xfrm>
                <a:off x="2024" y="1096"/>
                <a:ext cx="1" cy="118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39" name="Rectangle 319"/>
              <p:cNvSpPr>
                <a:spLocks noChangeArrowheads="1"/>
              </p:cNvSpPr>
              <p:nvPr/>
            </p:nvSpPr>
            <p:spPr bwMode="auto">
              <a:xfrm>
                <a:off x="2024" y="1096"/>
                <a:ext cx="4" cy="118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0" name="Line 320"/>
              <p:cNvSpPr>
                <a:spLocks noChangeShapeType="1"/>
              </p:cNvSpPr>
              <p:nvPr/>
            </p:nvSpPr>
            <p:spPr bwMode="auto">
              <a:xfrm>
                <a:off x="4564" y="1096"/>
                <a:ext cx="1" cy="124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1" name="Rectangle 321"/>
              <p:cNvSpPr>
                <a:spLocks noChangeArrowheads="1"/>
              </p:cNvSpPr>
              <p:nvPr/>
            </p:nvSpPr>
            <p:spPr bwMode="auto">
              <a:xfrm>
                <a:off x="4564" y="1096"/>
                <a:ext cx="3" cy="12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2" name="Line 322"/>
              <p:cNvSpPr>
                <a:spLocks noChangeShapeType="1"/>
              </p:cNvSpPr>
              <p:nvPr/>
            </p:nvSpPr>
            <p:spPr bwMode="auto">
              <a:xfrm>
                <a:off x="805" y="2025"/>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3" name="Rectangle 323"/>
              <p:cNvSpPr>
                <a:spLocks noChangeArrowheads="1"/>
              </p:cNvSpPr>
              <p:nvPr/>
            </p:nvSpPr>
            <p:spPr bwMode="auto">
              <a:xfrm>
                <a:off x="805" y="2025"/>
                <a:ext cx="4"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4" name="Line 324"/>
              <p:cNvSpPr>
                <a:spLocks noChangeShapeType="1"/>
              </p:cNvSpPr>
              <p:nvPr/>
            </p:nvSpPr>
            <p:spPr bwMode="auto">
              <a:xfrm>
                <a:off x="907" y="2025"/>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5" name="Rectangle 325"/>
              <p:cNvSpPr>
                <a:spLocks noChangeArrowheads="1"/>
              </p:cNvSpPr>
              <p:nvPr/>
            </p:nvSpPr>
            <p:spPr bwMode="auto">
              <a:xfrm>
                <a:off x="907" y="2025"/>
                <a:ext cx="3"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6" name="Line 326"/>
              <p:cNvSpPr>
                <a:spLocks noChangeShapeType="1"/>
              </p:cNvSpPr>
              <p:nvPr/>
            </p:nvSpPr>
            <p:spPr bwMode="auto">
              <a:xfrm>
                <a:off x="1008" y="2274"/>
                <a:ext cx="1" cy="12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7" name="Rectangle 327"/>
              <p:cNvSpPr>
                <a:spLocks noChangeArrowheads="1"/>
              </p:cNvSpPr>
              <p:nvPr/>
            </p:nvSpPr>
            <p:spPr bwMode="auto">
              <a:xfrm>
                <a:off x="1008" y="2274"/>
                <a:ext cx="4" cy="12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8" name="Line 328"/>
              <p:cNvSpPr>
                <a:spLocks noChangeShapeType="1"/>
              </p:cNvSpPr>
              <p:nvPr/>
            </p:nvSpPr>
            <p:spPr bwMode="auto">
              <a:xfrm>
                <a:off x="2024" y="2336"/>
                <a:ext cx="1" cy="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49" name="Rectangle 329"/>
              <p:cNvSpPr>
                <a:spLocks noChangeArrowheads="1"/>
              </p:cNvSpPr>
              <p:nvPr/>
            </p:nvSpPr>
            <p:spPr bwMode="auto">
              <a:xfrm>
                <a:off x="2024" y="2336"/>
                <a:ext cx="4" cy="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0" name="Line 330"/>
              <p:cNvSpPr>
                <a:spLocks noChangeShapeType="1"/>
              </p:cNvSpPr>
              <p:nvPr/>
            </p:nvSpPr>
            <p:spPr bwMode="auto">
              <a:xfrm>
                <a:off x="4462" y="1096"/>
                <a:ext cx="1" cy="111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1" name="Rectangle 331"/>
              <p:cNvSpPr>
                <a:spLocks noChangeArrowheads="1"/>
              </p:cNvSpPr>
              <p:nvPr/>
            </p:nvSpPr>
            <p:spPr bwMode="auto">
              <a:xfrm>
                <a:off x="4462" y="1096"/>
                <a:ext cx="3" cy="111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2" name="Line 332"/>
              <p:cNvSpPr>
                <a:spLocks noChangeShapeType="1"/>
              </p:cNvSpPr>
              <p:nvPr/>
            </p:nvSpPr>
            <p:spPr bwMode="auto">
              <a:xfrm>
                <a:off x="1821" y="1963"/>
                <a:ext cx="1" cy="3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3" name="Rectangle 333"/>
              <p:cNvSpPr>
                <a:spLocks noChangeArrowheads="1"/>
              </p:cNvSpPr>
              <p:nvPr/>
            </p:nvSpPr>
            <p:spPr bwMode="auto">
              <a:xfrm>
                <a:off x="1821" y="1963"/>
                <a:ext cx="3" cy="31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4" name="Line 334"/>
              <p:cNvSpPr>
                <a:spLocks noChangeShapeType="1"/>
              </p:cNvSpPr>
              <p:nvPr/>
            </p:nvSpPr>
            <p:spPr bwMode="auto">
              <a:xfrm>
                <a:off x="1922" y="1963"/>
                <a:ext cx="1" cy="3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5" name="Rectangle 335"/>
              <p:cNvSpPr>
                <a:spLocks noChangeArrowheads="1"/>
              </p:cNvSpPr>
              <p:nvPr/>
            </p:nvSpPr>
            <p:spPr bwMode="auto">
              <a:xfrm>
                <a:off x="1922" y="1963"/>
                <a:ext cx="4" cy="31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6" name="Line 336"/>
              <p:cNvSpPr>
                <a:spLocks noChangeShapeType="1"/>
              </p:cNvSpPr>
              <p:nvPr/>
            </p:nvSpPr>
            <p:spPr bwMode="auto">
              <a:xfrm>
                <a:off x="3345" y="1096"/>
                <a:ext cx="1" cy="143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7" name="Rectangle 337"/>
              <p:cNvSpPr>
                <a:spLocks noChangeArrowheads="1"/>
              </p:cNvSpPr>
              <p:nvPr/>
            </p:nvSpPr>
            <p:spPr bwMode="auto">
              <a:xfrm>
                <a:off x="3345" y="1096"/>
                <a:ext cx="3" cy="143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8" name="Line 338"/>
              <p:cNvSpPr>
                <a:spLocks noChangeShapeType="1"/>
              </p:cNvSpPr>
              <p:nvPr/>
            </p:nvSpPr>
            <p:spPr bwMode="auto">
              <a:xfrm>
                <a:off x="3040" y="2274"/>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59" name="Rectangle 339"/>
              <p:cNvSpPr>
                <a:spLocks noChangeArrowheads="1"/>
              </p:cNvSpPr>
              <p:nvPr/>
            </p:nvSpPr>
            <p:spPr bwMode="auto">
              <a:xfrm>
                <a:off x="3040" y="2274"/>
                <a:ext cx="3"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0" name="Line 340"/>
              <p:cNvSpPr>
                <a:spLocks noChangeShapeType="1"/>
              </p:cNvSpPr>
              <p:nvPr/>
            </p:nvSpPr>
            <p:spPr bwMode="auto">
              <a:xfrm>
                <a:off x="3141" y="2274"/>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1" name="Rectangle 341"/>
              <p:cNvSpPr>
                <a:spLocks noChangeArrowheads="1"/>
              </p:cNvSpPr>
              <p:nvPr/>
            </p:nvSpPr>
            <p:spPr bwMode="auto">
              <a:xfrm>
                <a:off x="3141" y="2274"/>
                <a:ext cx="4"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2" name="Line 342"/>
              <p:cNvSpPr>
                <a:spLocks noChangeShapeType="1"/>
              </p:cNvSpPr>
              <p:nvPr/>
            </p:nvSpPr>
            <p:spPr bwMode="auto">
              <a:xfrm>
                <a:off x="3243" y="2149"/>
                <a:ext cx="1" cy="37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3" name="Rectangle 343"/>
              <p:cNvSpPr>
                <a:spLocks noChangeArrowheads="1"/>
              </p:cNvSpPr>
              <p:nvPr/>
            </p:nvSpPr>
            <p:spPr bwMode="auto">
              <a:xfrm>
                <a:off x="3243" y="2149"/>
                <a:ext cx="3" cy="37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4" name="Line 344"/>
              <p:cNvSpPr>
                <a:spLocks noChangeShapeType="1"/>
              </p:cNvSpPr>
              <p:nvPr/>
            </p:nvSpPr>
            <p:spPr bwMode="auto">
              <a:xfrm>
                <a:off x="4259" y="2025"/>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5" name="Rectangle 345"/>
              <p:cNvSpPr>
                <a:spLocks noChangeArrowheads="1"/>
              </p:cNvSpPr>
              <p:nvPr/>
            </p:nvSpPr>
            <p:spPr bwMode="auto">
              <a:xfrm>
                <a:off x="4259" y="2025"/>
                <a:ext cx="3"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6" name="Line 346"/>
              <p:cNvSpPr>
                <a:spLocks noChangeShapeType="1"/>
              </p:cNvSpPr>
              <p:nvPr/>
            </p:nvSpPr>
            <p:spPr bwMode="auto">
              <a:xfrm>
                <a:off x="4360" y="2025"/>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7" name="Rectangle 347"/>
              <p:cNvSpPr>
                <a:spLocks noChangeArrowheads="1"/>
              </p:cNvSpPr>
              <p:nvPr/>
            </p:nvSpPr>
            <p:spPr bwMode="auto">
              <a:xfrm>
                <a:off x="4360" y="2025"/>
                <a:ext cx="4"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8" name="Line 348"/>
              <p:cNvSpPr>
                <a:spLocks noChangeShapeType="1"/>
              </p:cNvSpPr>
              <p:nvPr/>
            </p:nvSpPr>
            <p:spPr bwMode="auto">
              <a:xfrm>
                <a:off x="4462" y="2460"/>
                <a:ext cx="1" cy="12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69" name="Rectangle 349"/>
              <p:cNvSpPr>
                <a:spLocks noChangeArrowheads="1"/>
              </p:cNvSpPr>
              <p:nvPr/>
            </p:nvSpPr>
            <p:spPr bwMode="auto">
              <a:xfrm>
                <a:off x="4462" y="2460"/>
                <a:ext cx="3" cy="12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0" name="Line 350"/>
              <p:cNvSpPr>
                <a:spLocks noChangeShapeType="1"/>
              </p:cNvSpPr>
              <p:nvPr/>
            </p:nvSpPr>
            <p:spPr bwMode="auto">
              <a:xfrm>
                <a:off x="2329" y="1096"/>
                <a:ext cx="1" cy="161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1" name="Rectangle 351"/>
              <p:cNvSpPr>
                <a:spLocks noChangeArrowheads="1"/>
              </p:cNvSpPr>
              <p:nvPr/>
            </p:nvSpPr>
            <p:spPr bwMode="auto">
              <a:xfrm>
                <a:off x="2329" y="1096"/>
                <a:ext cx="3" cy="161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2" name="Line 352"/>
              <p:cNvSpPr>
                <a:spLocks noChangeShapeType="1"/>
              </p:cNvSpPr>
              <p:nvPr/>
            </p:nvSpPr>
            <p:spPr bwMode="auto">
              <a:xfrm>
                <a:off x="1008" y="2460"/>
                <a:ext cx="1" cy="19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3" name="Rectangle 353"/>
              <p:cNvSpPr>
                <a:spLocks noChangeArrowheads="1"/>
              </p:cNvSpPr>
              <p:nvPr/>
            </p:nvSpPr>
            <p:spPr bwMode="auto">
              <a:xfrm>
                <a:off x="1008" y="2460"/>
                <a:ext cx="4" cy="1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4" name="Line 354"/>
              <p:cNvSpPr>
                <a:spLocks noChangeShapeType="1"/>
              </p:cNvSpPr>
              <p:nvPr/>
            </p:nvSpPr>
            <p:spPr bwMode="auto">
              <a:xfrm>
                <a:off x="1110" y="2274"/>
                <a:ext cx="1" cy="37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5" name="Rectangle 355"/>
              <p:cNvSpPr>
                <a:spLocks noChangeArrowheads="1"/>
              </p:cNvSpPr>
              <p:nvPr/>
            </p:nvSpPr>
            <p:spPr bwMode="auto">
              <a:xfrm>
                <a:off x="1110" y="2274"/>
                <a:ext cx="3" cy="37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6" name="Line 356"/>
              <p:cNvSpPr>
                <a:spLocks noChangeShapeType="1"/>
              </p:cNvSpPr>
              <p:nvPr/>
            </p:nvSpPr>
            <p:spPr bwMode="auto">
              <a:xfrm>
                <a:off x="1211" y="1096"/>
                <a:ext cx="1" cy="15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7" name="Rectangle 357"/>
              <p:cNvSpPr>
                <a:spLocks noChangeArrowheads="1"/>
              </p:cNvSpPr>
              <p:nvPr/>
            </p:nvSpPr>
            <p:spPr bwMode="auto">
              <a:xfrm>
                <a:off x="1211" y="1096"/>
                <a:ext cx="4" cy="15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8" name="Line 358"/>
              <p:cNvSpPr>
                <a:spLocks noChangeShapeType="1"/>
              </p:cNvSpPr>
              <p:nvPr/>
            </p:nvSpPr>
            <p:spPr bwMode="auto">
              <a:xfrm>
                <a:off x="2126" y="1096"/>
                <a:ext cx="1" cy="161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79" name="Rectangle 359"/>
              <p:cNvSpPr>
                <a:spLocks noChangeArrowheads="1"/>
              </p:cNvSpPr>
              <p:nvPr/>
            </p:nvSpPr>
            <p:spPr bwMode="auto">
              <a:xfrm>
                <a:off x="2126" y="1096"/>
                <a:ext cx="3" cy="161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0" name="Line 360"/>
              <p:cNvSpPr>
                <a:spLocks noChangeShapeType="1"/>
              </p:cNvSpPr>
              <p:nvPr/>
            </p:nvSpPr>
            <p:spPr bwMode="auto">
              <a:xfrm>
                <a:off x="2227" y="1096"/>
                <a:ext cx="1" cy="161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1" name="Rectangle 361"/>
              <p:cNvSpPr>
                <a:spLocks noChangeArrowheads="1"/>
              </p:cNvSpPr>
              <p:nvPr/>
            </p:nvSpPr>
            <p:spPr bwMode="auto">
              <a:xfrm>
                <a:off x="2227" y="1096"/>
                <a:ext cx="4" cy="161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2" name="Line 362"/>
              <p:cNvSpPr>
                <a:spLocks noChangeShapeType="1"/>
              </p:cNvSpPr>
              <p:nvPr/>
            </p:nvSpPr>
            <p:spPr bwMode="auto">
              <a:xfrm>
                <a:off x="3649" y="1652"/>
                <a:ext cx="1" cy="137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3" name="Rectangle 363"/>
              <p:cNvSpPr>
                <a:spLocks noChangeArrowheads="1"/>
              </p:cNvSpPr>
              <p:nvPr/>
            </p:nvSpPr>
            <p:spPr bwMode="auto">
              <a:xfrm>
                <a:off x="3649" y="1652"/>
                <a:ext cx="4" cy="137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4" name="Line 364"/>
              <p:cNvSpPr>
                <a:spLocks noChangeShapeType="1"/>
              </p:cNvSpPr>
              <p:nvPr/>
            </p:nvSpPr>
            <p:spPr bwMode="auto">
              <a:xfrm>
                <a:off x="4564" y="2398"/>
                <a:ext cx="1" cy="43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5" name="Rectangle 365"/>
              <p:cNvSpPr>
                <a:spLocks noChangeArrowheads="1"/>
              </p:cNvSpPr>
              <p:nvPr/>
            </p:nvSpPr>
            <p:spPr bwMode="auto">
              <a:xfrm>
                <a:off x="4564" y="2398"/>
                <a:ext cx="3" cy="43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6" name="Line 366"/>
              <p:cNvSpPr>
                <a:spLocks noChangeShapeType="1"/>
              </p:cNvSpPr>
              <p:nvPr/>
            </p:nvSpPr>
            <p:spPr bwMode="auto">
              <a:xfrm>
                <a:off x="4665" y="1096"/>
                <a:ext cx="1" cy="174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7" name="Rectangle 367"/>
              <p:cNvSpPr>
                <a:spLocks noChangeArrowheads="1"/>
              </p:cNvSpPr>
              <p:nvPr/>
            </p:nvSpPr>
            <p:spPr bwMode="auto">
              <a:xfrm>
                <a:off x="4665" y="1096"/>
                <a:ext cx="4" cy="174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8" name="Line 368"/>
              <p:cNvSpPr>
                <a:spLocks noChangeShapeType="1"/>
              </p:cNvSpPr>
              <p:nvPr/>
            </p:nvSpPr>
            <p:spPr bwMode="auto">
              <a:xfrm>
                <a:off x="4767" y="1096"/>
                <a:ext cx="1" cy="180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89" name="Rectangle 369"/>
              <p:cNvSpPr>
                <a:spLocks noChangeArrowheads="1"/>
              </p:cNvSpPr>
              <p:nvPr/>
            </p:nvSpPr>
            <p:spPr bwMode="auto">
              <a:xfrm>
                <a:off x="4767" y="1096"/>
                <a:ext cx="3" cy="180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0" name="Line 370"/>
              <p:cNvSpPr>
                <a:spLocks noChangeShapeType="1"/>
              </p:cNvSpPr>
              <p:nvPr/>
            </p:nvSpPr>
            <p:spPr bwMode="auto">
              <a:xfrm>
                <a:off x="1211" y="2834"/>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1" name="Rectangle 371"/>
              <p:cNvSpPr>
                <a:spLocks noChangeArrowheads="1"/>
              </p:cNvSpPr>
              <p:nvPr/>
            </p:nvSpPr>
            <p:spPr bwMode="auto">
              <a:xfrm>
                <a:off x="1211" y="2834"/>
                <a:ext cx="4"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2" name="Line 372"/>
              <p:cNvSpPr>
                <a:spLocks noChangeShapeType="1"/>
              </p:cNvSpPr>
              <p:nvPr/>
            </p:nvSpPr>
            <p:spPr bwMode="auto">
              <a:xfrm>
                <a:off x="1313" y="1096"/>
                <a:ext cx="1" cy="192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3" name="Rectangle 373"/>
              <p:cNvSpPr>
                <a:spLocks noChangeArrowheads="1"/>
              </p:cNvSpPr>
              <p:nvPr/>
            </p:nvSpPr>
            <p:spPr bwMode="auto">
              <a:xfrm>
                <a:off x="1313" y="1096"/>
                <a:ext cx="3" cy="192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4" name="Line 374"/>
              <p:cNvSpPr>
                <a:spLocks noChangeShapeType="1"/>
              </p:cNvSpPr>
              <p:nvPr/>
            </p:nvSpPr>
            <p:spPr bwMode="auto">
              <a:xfrm>
                <a:off x="1415" y="1096"/>
                <a:ext cx="1" cy="20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5" name="Rectangle 375"/>
              <p:cNvSpPr>
                <a:spLocks noChangeArrowheads="1"/>
              </p:cNvSpPr>
              <p:nvPr/>
            </p:nvSpPr>
            <p:spPr bwMode="auto">
              <a:xfrm>
                <a:off x="1415" y="1096"/>
                <a:ext cx="3" cy="20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6" name="Line 376"/>
              <p:cNvSpPr>
                <a:spLocks noChangeShapeType="1"/>
              </p:cNvSpPr>
              <p:nvPr/>
            </p:nvSpPr>
            <p:spPr bwMode="auto">
              <a:xfrm>
                <a:off x="3345" y="2585"/>
                <a:ext cx="1" cy="3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7" name="Rectangle 377"/>
              <p:cNvSpPr>
                <a:spLocks noChangeArrowheads="1"/>
              </p:cNvSpPr>
              <p:nvPr/>
            </p:nvSpPr>
            <p:spPr bwMode="auto">
              <a:xfrm>
                <a:off x="3345" y="2585"/>
                <a:ext cx="3" cy="31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8" name="Line 378"/>
              <p:cNvSpPr>
                <a:spLocks noChangeShapeType="1"/>
              </p:cNvSpPr>
              <p:nvPr/>
            </p:nvSpPr>
            <p:spPr bwMode="auto">
              <a:xfrm>
                <a:off x="3446" y="1096"/>
                <a:ext cx="1" cy="180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699" name="Rectangle 379"/>
              <p:cNvSpPr>
                <a:spLocks noChangeArrowheads="1"/>
              </p:cNvSpPr>
              <p:nvPr/>
            </p:nvSpPr>
            <p:spPr bwMode="auto">
              <a:xfrm>
                <a:off x="3446" y="1096"/>
                <a:ext cx="4" cy="180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0" name="Line 380"/>
              <p:cNvSpPr>
                <a:spLocks noChangeShapeType="1"/>
              </p:cNvSpPr>
              <p:nvPr/>
            </p:nvSpPr>
            <p:spPr bwMode="auto">
              <a:xfrm>
                <a:off x="3548" y="1096"/>
                <a:ext cx="1" cy="180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1" name="Rectangle 381"/>
              <p:cNvSpPr>
                <a:spLocks noChangeArrowheads="1"/>
              </p:cNvSpPr>
              <p:nvPr/>
            </p:nvSpPr>
            <p:spPr bwMode="auto">
              <a:xfrm>
                <a:off x="3548" y="1096"/>
                <a:ext cx="3" cy="180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2" name="Line 382"/>
              <p:cNvSpPr>
                <a:spLocks noChangeShapeType="1"/>
              </p:cNvSpPr>
              <p:nvPr/>
            </p:nvSpPr>
            <p:spPr bwMode="auto">
              <a:xfrm>
                <a:off x="4868" y="1096"/>
                <a:ext cx="1" cy="223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3" name="Rectangle 383"/>
              <p:cNvSpPr>
                <a:spLocks noChangeArrowheads="1"/>
              </p:cNvSpPr>
              <p:nvPr/>
            </p:nvSpPr>
            <p:spPr bwMode="auto">
              <a:xfrm>
                <a:off x="4868" y="1096"/>
                <a:ext cx="4" cy="223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4" name="Line 384"/>
              <p:cNvSpPr>
                <a:spLocks noChangeShapeType="1"/>
              </p:cNvSpPr>
              <p:nvPr/>
            </p:nvSpPr>
            <p:spPr bwMode="auto">
              <a:xfrm>
                <a:off x="4970" y="1096"/>
                <a:ext cx="1" cy="223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5" name="Rectangle 385"/>
              <p:cNvSpPr>
                <a:spLocks noChangeArrowheads="1"/>
              </p:cNvSpPr>
              <p:nvPr/>
            </p:nvSpPr>
            <p:spPr bwMode="auto">
              <a:xfrm>
                <a:off x="4970" y="1096"/>
                <a:ext cx="3" cy="223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6" name="Line 386"/>
              <p:cNvSpPr>
                <a:spLocks noChangeShapeType="1"/>
              </p:cNvSpPr>
              <p:nvPr/>
            </p:nvSpPr>
            <p:spPr bwMode="auto">
              <a:xfrm>
                <a:off x="1618" y="2087"/>
                <a:ext cx="1" cy="131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7" name="Rectangle 387"/>
              <p:cNvSpPr>
                <a:spLocks noChangeArrowheads="1"/>
              </p:cNvSpPr>
              <p:nvPr/>
            </p:nvSpPr>
            <p:spPr bwMode="auto">
              <a:xfrm>
                <a:off x="1618" y="2087"/>
                <a:ext cx="3" cy="13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8" name="Line 388"/>
              <p:cNvSpPr>
                <a:spLocks noChangeShapeType="1"/>
              </p:cNvSpPr>
              <p:nvPr/>
            </p:nvSpPr>
            <p:spPr bwMode="auto">
              <a:xfrm>
                <a:off x="1719" y="2087"/>
                <a:ext cx="1" cy="131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09" name="Rectangle 389"/>
              <p:cNvSpPr>
                <a:spLocks noChangeArrowheads="1"/>
              </p:cNvSpPr>
              <p:nvPr/>
            </p:nvSpPr>
            <p:spPr bwMode="auto">
              <a:xfrm>
                <a:off x="1719" y="2087"/>
                <a:ext cx="4" cy="13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0" name="Line 390"/>
              <p:cNvSpPr>
                <a:spLocks noChangeShapeType="1"/>
              </p:cNvSpPr>
              <p:nvPr/>
            </p:nvSpPr>
            <p:spPr bwMode="auto">
              <a:xfrm>
                <a:off x="2633" y="1096"/>
                <a:ext cx="1" cy="21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1" name="Rectangle 391"/>
              <p:cNvSpPr>
                <a:spLocks noChangeArrowheads="1"/>
              </p:cNvSpPr>
              <p:nvPr/>
            </p:nvSpPr>
            <p:spPr bwMode="auto">
              <a:xfrm>
                <a:off x="2633" y="1096"/>
                <a:ext cx="4" cy="211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2" name="Line 392"/>
              <p:cNvSpPr>
                <a:spLocks noChangeShapeType="1"/>
              </p:cNvSpPr>
              <p:nvPr/>
            </p:nvSpPr>
            <p:spPr bwMode="auto">
              <a:xfrm>
                <a:off x="1516" y="1590"/>
                <a:ext cx="1" cy="18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3" name="Rectangle 393"/>
              <p:cNvSpPr>
                <a:spLocks noChangeArrowheads="1"/>
              </p:cNvSpPr>
              <p:nvPr/>
            </p:nvSpPr>
            <p:spPr bwMode="auto">
              <a:xfrm>
                <a:off x="1516" y="1590"/>
                <a:ext cx="4" cy="18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4" name="Line 394"/>
              <p:cNvSpPr>
                <a:spLocks noChangeShapeType="1"/>
              </p:cNvSpPr>
              <p:nvPr/>
            </p:nvSpPr>
            <p:spPr bwMode="auto">
              <a:xfrm>
                <a:off x="1313" y="3207"/>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5" name="Rectangle 395"/>
              <p:cNvSpPr>
                <a:spLocks noChangeArrowheads="1"/>
              </p:cNvSpPr>
              <p:nvPr/>
            </p:nvSpPr>
            <p:spPr bwMode="auto">
              <a:xfrm>
                <a:off x="1313" y="3207"/>
                <a:ext cx="3"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6" name="Line 396"/>
              <p:cNvSpPr>
                <a:spLocks noChangeShapeType="1"/>
              </p:cNvSpPr>
              <p:nvPr/>
            </p:nvSpPr>
            <p:spPr bwMode="auto">
              <a:xfrm>
                <a:off x="1415" y="3207"/>
                <a:ext cx="1" cy="19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7" name="Rectangle 397"/>
              <p:cNvSpPr>
                <a:spLocks noChangeArrowheads="1"/>
              </p:cNvSpPr>
              <p:nvPr/>
            </p:nvSpPr>
            <p:spPr bwMode="auto">
              <a:xfrm>
                <a:off x="1415" y="3207"/>
                <a:ext cx="3" cy="19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8" name="Line 398"/>
              <p:cNvSpPr>
                <a:spLocks noChangeShapeType="1"/>
              </p:cNvSpPr>
              <p:nvPr/>
            </p:nvSpPr>
            <p:spPr bwMode="auto">
              <a:xfrm>
                <a:off x="2430" y="1096"/>
                <a:ext cx="1" cy="21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19" name="Rectangle 399"/>
              <p:cNvSpPr>
                <a:spLocks noChangeArrowheads="1"/>
              </p:cNvSpPr>
              <p:nvPr/>
            </p:nvSpPr>
            <p:spPr bwMode="auto">
              <a:xfrm>
                <a:off x="2430" y="1096"/>
                <a:ext cx="4" cy="211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20" name="Line 400"/>
              <p:cNvSpPr>
                <a:spLocks noChangeShapeType="1"/>
              </p:cNvSpPr>
              <p:nvPr/>
            </p:nvSpPr>
            <p:spPr bwMode="auto">
              <a:xfrm>
                <a:off x="2532" y="1096"/>
                <a:ext cx="1" cy="21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21" name="Rectangle 401"/>
              <p:cNvSpPr>
                <a:spLocks noChangeArrowheads="1"/>
              </p:cNvSpPr>
              <p:nvPr/>
            </p:nvSpPr>
            <p:spPr bwMode="auto">
              <a:xfrm>
                <a:off x="2532" y="1096"/>
                <a:ext cx="3" cy="211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22" name="Line 402"/>
              <p:cNvSpPr>
                <a:spLocks noChangeShapeType="1"/>
              </p:cNvSpPr>
              <p:nvPr/>
            </p:nvSpPr>
            <p:spPr bwMode="auto">
              <a:xfrm>
                <a:off x="602" y="1096"/>
                <a:ext cx="1" cy="267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23" name="Rectangle 403"/>
              <p:cNvSpPr>
                <a:spLocks noChangeArrowheads="1"/>
              </p:cNvSpPr>
              <p:nvPr/>
            </p:nvSpPr>
            <p:spPr bwMode="auto">
              <a:xfrm>
                <a:off x="602" y="1096"/>
                <a:ext cx="3" cy="267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24" name="Line 404"/>
              <p:cNvSpPr>
                <a:spLocks noChangeShapeType="1"/>
              </p:cNvSpPr>
              <p:nvPr/>
            </p:nvSpPr>
            <p:spPr bwMode="auto">
              <a:xfrm>
                <a:off x="907" y="2460"/>
                <a:ext cx="1" cy="13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6926" name="Group 606"/>
            <p:cNvGrpSpPr>
              <a:grpSpLocks/>
            </p:cNvGrpSpPr>
            <p:nvPr/>
          </p:nvGrpSpPr>
          <p:grpSpPr bwMode="auto">
            <a:xfrm>
              <a:off x="297" y="968"/>
              <a:ext cx="5286" cy="2989"/>
              <a:chOff x="297" y="968"/>
              <a:chExt cx="5286" cy="2989"/>
            </a:xfrm>
          </p:grpSpPr>
          <p:sp>
            <p:nvSpPr>
              <p:cNvPr id="56726" name="Rectangle 406"/>
              <p:cNvSpPr>
                <a:spLocks noChangeArrowheads="1"/>
              </p:cNvSpPr>
              <p:nvPr/>
            </p:nvSpPr>
            <p:spPr bwMode="auto">
              <a:xfrm>
                <a:off x="907" y="2460"/>
                <a:ext cx="3" cy="13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27" name="Line 407"/>
              <p:cNvSpPr>
                <a:spLocks noChangeShapeType="1"/>
              </p:cNvSpPr>
              <p:nvPr/>
            </p:nvSpPr>
            <p:spPr bwMode="auto">
              <a:xfrm>
                <a:off x="1211" y="3207"/>
                <a:ext cx="1" cy="56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28" name="Rectangle 408"/>
              <p:cNvSpPr>
                <a:spLocks noChangeArrowheads="1"/>
              </p:cNvSpPr>
              <p:nvPr/>
            </p:nvSpPr>
            <p:spPr bwMode="auto">
              <a:xfrm>
                <a:off x="1211" y="3207"/>
                <a:ext cx="4" cy="56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29" name="Line 409"/>
              <p:cNvSpPr>
                <a:spLocks noChangeShapeType="1"/>
              </p:cNvSpPr>
              <p:nvPr/>
            </p:nvSpPr>
            <p:spPr bwMode="auto">
              <a:xfrm>
                <a:off x="301" y="3767"/>
                <a:ext cx="1219"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0" name="Rectangle 410"/>
              <p:cNvSpPr>
                <a:spLocks noChangeArrowheads="1"/>
              </p:cNvSpPr>
              <p:nvPr/>
            </p:nvSpPr>
            <p:spPr bwMode="auto">
              <a:xfrm>
                <a:off x="301" y="3767"/>
                <a:ext cx="1219"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1" name="Line 411"/>
              <p:cNvSpPr>
                <a:spLocks noChangeShapeType="1"/>
              </p:cNvSpPr>
              <p:nvPr/>
            </p:nvSpPr>
            <p:spPr bwMode="auto">
              <a:xfrm>
                <a:off x="1516" y="3518"/>
                <a:ext cx="1" cy="24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2" name="Rectangle 412"/>
              <p:cNvSpPr>
                <a:spLocks noChangeArrowheads="1"/>
              </p:cNvSpPr>
              <p:nvPr/>
            </p:nvSpPr>
            <p:spPr bwMode="auto">
              <a:xfrm>
                <a:off x="1516" y="3518"/>
                <a:ext cx="4" cy="24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3" name="Line 413"/>
              <p:cNvSpPr>
                <a:spLocks noChangeShapeType="1"/>
              </p:cNvSpPr>
              <p:nvPr/>
            </p:nvSpPr>
            <p:spPr bwMode="auto">
              <a:xfrm>
                <a:off x="602" y="3770"/>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4" name="Rectangle 414"/>
              <p:cNvSpPr>
                <a:spLocks noChangeArrowheads="1"/>
              </p:cNvSpPr>
              <p:nvPr/>
            </p:nvSpPr>
            <p:spPr bwMode="auto">
              <a:xfrm>
                <a:off x="602" y="3770"/>
                <a:ext cx="3"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5" name="Line 415"/>
              <p:cNvSpPr>
                <a:spLocks noChangeShapeType="1"/>
              </p:cNvSpPr>
              <p:nvPr/>
            </p:nvSpPr>
            <p:spPr bwMode="auto">
              <a:xfrm>
                <a:off x="703" y="2025"/>
                <a:ext cx="1" cy="174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6" name="Rectangle 416"/>
              <p:cNvSpPr>
                <a:spLocks noChangeArrowheads="1"/>
              </p:cNvSpPr>
              <p:nvPr/>
            </p:nvSpPr>
            <p:spPr bwMode="auto">
              <a:xfrm>
                <a:off x="703" y="2025"/>
                <a:ext cx="4" cy="174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7" name="Line 417"/>
              <p:cNvSpPr>
                <a:spLocks noChangeShapeType="1"/>
              </p:cNvSpPr>
              <p:nvPr/>
            </p:nvSpPr>
            <p:spPr bwMode="auto">
              <a:xfrm>
                <a:off x="805" y="2460"/>
                <a:ext cx="1" cy="13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8" name="Rectangle 418"/>
              <p:cNvSpPr>
                <a:spLocks noChangeArrowheads="1"/>
              </p:cNvSpPr>
              <p:nvPr/>
            </p:nvSpPr>
            <p:spPr bwMode="auto">
              <a:xfrm>
                <a:off x="805" y="2460"/>
                <a:ext cx="4" cy="13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39" name="Line 419"/>
              <p:cNvSpPr>
                <a:spLocks noChangeShapeType="1"/>
              </p:cNvSpPr>
              <p:nvPr/>
            </p:nvSpPr>
            <p:spPr bwMode="auto">
              <a:xfrm>
                <a:off x="907" y="3770"/>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0" name="Rectangle 420"/>
              <p:cNvSpPr>
                <a:spLocks noChangeArrowheads="1"/>
              </p:cNvSpPr>
              <p:nvPr/>
            </p:nvSpPr>
            <p:spPr bwMode="auto">
              <a:xfrm>
                <a:off x="907" y="3770"/>
                <a:ext cx="3"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1" name="Line 421"/>
              <p:cNvSpPr>
                <a:spLocks noChangeShapeType="1"/>
              </p:cNvSpPr>
              <p:nvPr/>
            </p:nvSpPr>
            <p:spPr bwMode="auto">
              <a:xfrm>
                <a:off x="1008" y="2834"/>
                <a:ext cx="1" cy="93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2" name="Rectangle 422"/>
              <p:cNvSpPr>
                <a:spLocks noChangeArrowheads="1"/>
              </p:cNvSpPr>
              <p:nvPr/>
            </p:nvSpPr>
            <p:spPr bwMode="auto">
              <a:xfrm>
                <a:off x="1008" y="2834"/>
                <a:ext cx="4" cy="93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3" name="Line 423"/>
              <p:cNvSpPr>
                <a:spLocks noChangeShapeType="1"/>
              </p:cNvSpPr>
              <p:nvPr/>
            </p:nvSpPr>
            <p:spPr bwMode="auto">
              <a:xfrm>
                <a:off x="1110" y="2834"/>
                <a:ext cx="1" cy="93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4" name="Rectangle 424"/>
              <p:cNvSpPr>
                <a:spLocks noChangeArrowheads="1"/>
              </p:cNvSpPr>
              <p:nvPr/>
            </p:nvSpPr>
            <p:spPr bwMode="auto">
              <a:xfrm>
                <a:off x="1110" y="2834"/>
                <a:ext cx="3" cy="93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5" name="Line 425"/>
              <p:cNvSpPr>
                <a:spLocks noChangeShapeType="1"/>
              </p:cNvSpPr>
              <p:nvPr/>
            </p:nvSpPr>
            <p:spPr bwMode="auto">
              <a:xfrm>
                <a:off x="1211" y="3770"/>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6" name="Rectangle 426"/>
              <p:cNvSpPr>
                <a:spLocks noChangeArrowheads="1"/>
              </p:cNvSpPr>
              <p:nvPr/>
            </p:nvSpPr>
            <p:spPr bwMode="auto">
              <a:xfrm>
                <a:off x="1211" y="3770"/>
                <a:ext cx="4"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7" name="Line 427"/>
              <p:cNvSpPr>
                <a:spLocks noChangeShapeType="1"/>
              </p:cNvSpPr>
              <p:nvPr/>
            </p:nvSpPr>
            <p:spPr bwMode="auto">
              <a:xfrm>
                <a:off x="1313" y="3580"/>
                <a:ext cx="1" cy="18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8" name="Rectangle 428"/>
              <p:cNvSpPr>
                <a:spLocks noChangeArrowheads="1"/>
              </p:cNvSpPr>
              <p:nvPr/>
            </p:nvSpPr>
            <p:spPr bwMode="auto">
              <a:xfrm>
                <a:off x="1313" y="3580"/>
                <a:ext cx="3" cy="18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49" name="Line 429"/>
              <p:cNvSpPr>
                <a:spLocks noChangeShapeType="1"/>
              </p:cNvSpPr>
              <p:nvPr/>
            </p:nvSpPr>
            <p:spPr bwMode="auto">
              <a:xfrm>
                <a:off x="1415" y="3580"/>
                <a:ext cx="1" cy="18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0" name="Rectangle 430"/>
              <p:cNvSpPr>
                <a:spLocks noChangeArrowheads="1"/>
              </p:cNvSpPr>
              <p:nvPr/>
            </p:nvSpPr>
            <p:spPr bwMode="auto">
              <a:xfrm>
                <a:off x="1415" y="3580"/>
                <a:ext cx="3" cy="18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1" name="Line 431"/>
              <p:cNvSpPr>
                <a:spLocks noChangeShapeType="1"/>
              </p:cNvSpPr>
              <p:nvPr/>
            </p:nvSpPr>
            <p:spPr bwMode="auto">
              <a:xfrm>
                <a:off x="301" y="3829"/>
                <a:ext cx="1219"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2" name="Rectangle 432"/>
              <p:cNvSpPr>
                <a:spLocks noChangeArrowheads="1"/>
              </p:cNvSpPr>
              <p:nvPr/>
            </p:nvSpPr>
            <p:spPr bwMode="auto">
              <a:xfrm>
                <a:off x="301" y="3829"/>
                <a:ext cx="1219"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3" name="Line 433"/>
              <p:cNvSpPr>
                <a:spLocks noChangeShapeType="1"/>
              </p:cNvSpPr>
              <p:nvPr/>
            </p:nvSpPr>
            <p:spPr bwMode="auto">
              <a:xfrm>
                <a:off x="1516" y="3770"/>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4" name="Rectangle 434"/>
              <p:cNvSpPr>
                <a:spLocks noChangeArrowheads="1"/>
              </p:cNvSpPr>
              <p:nvPr/>
            </p:nvSpPr>
            <p:spPr bwMode="auto">
              <a:xfrm>
                <a:off x="1516" y="3770"/>
                <a:ext cx="4"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5" name="Line 435"/>
              <p:cNvSpPr>
                <a:spLocks noChangeShapeType="1"/>
              </p:cNvSpPr>
              <p:nvPr/>
            </p:nvSpPr>
            <p:spPr bwMode="auto">
              <a:xfrm>
                <a:off x="602"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6" name="Rectangle 436"/>
              <p:cNvSpPr>
                <a:spLocks noChangeArrowheads="1"/>
              </p:cNvSpPr>
              <p:nvPr/>
            </p:nvSpPr>
            <p:spPr bwMode="auto">
              <a:xfrm>
                <a:off x="602" y="3832"/>
                <a:ext cx="3"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7" name="Line 437"/>
              <p:cNvSpPr>
                <a:spLocks noChangeShapeType="1"/>
              </p:cNvSpPr>
              <p:nvPr/>
            </p:nvSpPr>
            <p:spPr bwMode="auto">
              <a:xfrm>
                <a:off x="703"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8" name="Rectangle 438"/>
              <p:cNvSpPr>
                <a:spLocks noChangeArrowheads="1"/>
              </p:cNvSpPr>
              <p:nvPr/>
            </p:nvSpPr>
            <p:spPr bwMode="auto">
              <a:xfrm>
                <a:off x="703" y="3832"/>
                <a:ext cx="4"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59" name="Line 439"/>
              <p:cNvSpPr>
                <a:spLocks noChangeShapeType="1"/>
              </p:cNvSpPr>
              <p:nvPr/>
            </p:nvSpPr>
            <p:spPr bwMode="auto">
              <a:xfrm>
                <a:off x="805"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0" name="Rectangle 440"/>
              <p:cNvSpPr>
                <a:spLocks noChangeArrowheads="1"/>
              </p:cNvSpPr>
              <p:nvPr/>
            </p:nvSpPr>
            <p:spPr bwMode="auto">
              <a:xfrm>
                <a:off x="805" y="3832"/>
                <a:ext cx="4"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1" name="Line 441"/>
              <p:cNvSpPr>
                <a:spLocks noChangeShapeType="1"/>
              </p:cNvSpPr>
              <p:nvPr/>
            </p:nvSpPr>
            <p:spPr bwMode="auto">
              <a:xfrm>
                <a:off x="907"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2" name="Rectangle 442"/>
              <p:cNvSpPr>
                <a:spLocks noChangeArrowheads="1"/>
              </p:cNvSpPr>
              <p:nvPr/>
            </p:nvSpPr>
            <p:spPr bwMode="auto">
              <a:xfrm>
                <a:off x="907" y="3832"/>
                <a:ext cx="3"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3" name="Line 443"/>
              <p:cNvSpPr>
                <a:spLocks noChangeShapeType="1"/>
              </p:cNvSpPr>
              <p:nvPr/>
            </p:nvSpPr>
            <p:spPr bwMode="auto">
              <a:xfrm>
                <a:off x="1008"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4" name="Rectangle 444"/>
              <p:cNvSpPr>
                <a:spLocks noChangeArrowheads="1"/>
              </p:cNvSpPr>
              <p:nvPr/>
            </p:nvSpPr>
            <p:spPr bwMode="auto">
              <a:xfrm>
                <a:off x="1008" y="3832"/>
                <a:ext cx="4"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5" name="Line 445"/>
              <p:cNvSpPr>
                <a:spLocks noChangeShapeType="1"/>
              </p:cNvSpPr>
              <p:nvPr/>
            </p:nvSpPr>
            <p:spPr bwMode="auto">
              <a:xfrm>
                <a:off x="1110"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6" name="Rectangle 446"/>
              <p:cNvSpPr>
                <a:spLocks noChangeArrowheads="1"/>
              </p:cNvSpPr>
              <p:nvPr/>
            </p:nvSpPr>
            <p:spPr bwMode="auto">
              <a:xfrm>
                <a:off x="1110" y="3832"/>
                <a:ext cx="3"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7" name="Line 447"/>
              <p:cNvSpPr>
                <a:spLocks noChangeShapeType="1"/>
              </p:cNvSpPr>
              <p:nvPr/>
            </p:nvSpPr>
            <p:spPr bwMode="auto">
              <a:xfrm>
                <a:off x="1211"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8" name="Rectangle 448"/>
              <p:cNvSpPr>
                <a:spLocks noChangeArrowheads="1"/>
              </p:cNvSpPr>
              <p:nvPr/>
            </p:nvSpPr>
            <p:spPr bwMode="auto">
              <a:xfrm>
                <a:off x="1211" y="3832"/>
                <a:ext cx="4"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69" name="Line 449"/>
              <p:cNvSpPr>
                <a:spLocks noChangeShapeType="1"/>
              </p:cNvSpPr>
              <p:nvPr/>
            </p:nvSpPr>
            <p:spPr bwMode="auto">
              <a:xfrm>
                <a:off x="1313"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0" name="Rectangle 450"/>
              <p:cNvSpPr>
                <a:spLocks noChangeArrowheads="1"/>
              </p:cNvSpPr>
              <p:nvPr/>
            </p:nvSpPr>
            <p:spPr bwMode="auto">
              <a:xfrm>
                <a:off x="1313" y="3832"/>
                <a:ext cx="3"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1" name="Line 451"/>
              <p:cNvSpPr>
                <a:spLocks noChangeShapeType="1"/>
              </p:cNvSpPr>
              <p:nvPr/>
            </p:nvSpPr>
            <p:spPr bwMode="auto">
              <a:xfrm>
                <a:off x="1415"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2" name="Rectangle 452"/>
              <p:cNvSpPr>
                <a:spLocks noChangeArrowheads="1"/>
              </p:cNvSpPr>
              <p:nvPr/>
            </p:nvSpPr>
            <p:spPr bwMode="auto">
              <a:xfrm>
                <a:off x="1415" y="3832"/>
                <a:ext cx="3"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3" name="Line 453"/>
              <p:cNvSpPr>
                <a:spLocks noChangeShapeType="1"/>
              </p:cNvSpPr>
              <p:nvPr/>
            </p:nvSpPr>
            <p:spPr bwMode="auto">
              <a:xfrm>
                <a:off x="1719" y="3456"/>
                <a:ext cx="1" cy="43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4" name="Rectangle 454"/>
              <p:cNvSpPr>
                <a:spLocks noChangeArrowheads="1"/>
              </p:cNvSpPr>
              <p:nvPr/>
            </p:nvSpPr>
            <p:spPr bwMode="auto">
              <a:xfrm>
                <a:off x="1719" y="3456"/>
                <a:ext cx="4" cy="43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5" name="Line 455"/>
              <p:cNvSpPr>
                <a:spLocks noChangeShapeType="1"/>
              </p:cNvSpPr>
              <p:nvPr/>
            </p:nvSpPr>
            <p:spPr bwMode="auto">
              <a:xfrm>
                <a:off x="1821" y="2523"/>
                <a:ext cx="1" cy="136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6" name="Rectangle 456"/>
              <p:cNvSpPr>
                <a:spLocks noChangeArrowheads="1"/>
              </p:cNvSpPr>
              <p:nvPr/>
            </p:nvSpPr>
            <p:spPr bwMode="auto">
              <a:xfrm>
                <a:off x="1821" y="2523"/>
                <a:ext cx="3" cy="136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7" name="Line 457"/>
              <p:cNvSpPr>
                <a:spLocks noChangeShapeType="1"/>
              </p:cNvSpPr>
              <p:nvPr/>
            </p:nvSpPr>
            <p:spPr bwMode="auto">
              <a:xfrm>
                <a:off x="2227" y="3020"/>
                <a:ext cx="1" cy="87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8" name="Rectangle 458"/>
              <p:cNvSpPr>
                <a:spLocks noChangeArrowheads="1"/>
              </p:cNvSpPr>
              <p:nvPr/>
            </p:nvSpPr>
            <p:spPr bwMode="auto">
              <a:xfrm>
                <a:off x="2227" y="3020"/>
                <a:ext cx="4" cy="87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79" name="Line 459"/>
              <p:cNvSpPr>
                <a:spLocks noChangeShapeType="1"/>
              </p:cNvSpPr>
              <p:nvPr/>
            </p:nvSpPr>
            <p:spPr bwMode="auto">
              <a:xfrm>
                <a:off x="2329" y="2771"/>
                <a:ext cx="1" cy="112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0" name="Rectangle 460"/>
              <p:cNvSpPr>
                <a:spLocks noChangeArrowheads="1"/>
              </p:cNvSpPr>
              <p:nvPr/>
            </p:nvSpPr>
            <p:spPr bwMode="auto">
              <a:xfrm>
                <a:off x="2329" y="2771"/>
                <a:ext cx="3" cy="112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1" name="Line 461"/>
              <p:cNvSpPr>
                <a:spLocks noChangeShapeType="1"/>
              </p:cNvSpPr>
              <p:nvPr/>
            </p:nvSpPr>
            <p:spPr bwMode="auto">
              <a:xfrm>
                <a:off x="2633" y="3456"/>
                <a:ext cx="1" cy="43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2" name="Rectangle 462"/>
              <p:cNvSpPr>
                <a:spLocks noChangeArrowheads="1"/>
              </p:cNvSpPr>
              <p:nvPr/>
            </p:nvSpPr>
            <p:spPr bwMode="auto">
              <a:xfrm>
                <a:off x="2633" y="3456"/>
                <a:ext cx="4" cy="43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3" name="Line 463"/>
              <p:cNvSpPr>
                <a:spLocks noChangeShapeType="1"/>
              </p:cNvSpPr>
              <p:nvPr/>
            </p:nvSpPr>
            <p:spPr bwMode="auto">
              <a:xfrm>
                <a:off x="2735" y="1838"/>
                <a:ext cx="1" cy="205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4" name="Rectangle 464"/>
              <p:cNvSpPr>
                <a:spLocks noChangeArrowheads="1"/>
              </p:cNvSpPr>
              <p:nvPr/>
            </p:nvSpPr>
            <p:spPr bwMode="auto">
              <a:xfrm>
                <a:off x="2735" y="1838"/>
                <a:ext cx="4" cy="205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5" name="Line 465"/>
              <p:cNvSpPr>
                <a:spLocks noChangeShapeType="1"/>
              </p:cNvSpPr>
              <p:nvPr/>
            </p:nvSpPr>
            <p:spPr bwMode="auto">
              <a:xfrm>
                <a:off x="2837" y="1838"/>
                <a:ext cx="1" cy="205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6" name="Rectangle 466"/>
              <p:cNvSpPr>
                <a:spLocks noChangeArrowheads="1"/>
              </p:cNvSpPr>
              <p:nvPr/>
            </p:nvSpPr>
            <p:spPr bwMode="auto">
              <a:xfrm>
                <a:off x="2837" y="1838"/>
                <a:ext cx="3" cy="205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7" name="Line 467"/>
              <p:cNvSpPr>
                <a:spLocks noChangeShapeType="1"/>
              </p:cNvSpPr>
              <p:nvPr/>
            </p:nvSpPr>
            <p:spPr bwMode="auto">
              <a:xfrm>
                <a:off x="2938" y="1776"/>
                <a:ext cx="1" cy="211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8" name="Rectangle 468"/>
              <p:cNvSpPr>
                <a:spLocks noChangeArrowheads="1"/>
              </p:cNvSpPr>
              <p:nvPr/>
            </p:nvSpPr>
            <p:spPr bwMode="auto">
              <a:xfrm>
                <a:off x="2938" y="1776"/>
                <a:ext cx="4" cy="211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89" name="Line 469"/>
              <p:cNvSpPr>
                <a:spLocks noChangeShapeType="1"/>
              </p:cNvSpPr>
              <p:nvPr/>
            </p:nvSpPr>
            <p:spPr bwMode="auto">
              <a:xfrm>
                <a:off x="3243" y="2647"/>
                <a:ext cx="1" cy="124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0" name="Rectangle 470"/>
              <p:cNvSpPr>
                <a:spLocks noChangeArrowheads="1"/>
              </p:cNvSpPr>
              <p:nvPr/>
            </p:nvSpPr>
            <p:spPr bwMode="auto">
              <a:xfrm>
                <a:off x="3243" y="2647"/>
                <a:ext cx="3" cy="12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1" name="Line 471"/>
              <p:cNvSpPr>
                <a:spLocks noChangeShapeType="1"/>
              </p:cNvSpPr>
              <p:nvPr/>
            </p:nvSpPr>
            <p:spPr bwMode="auto">
              <a:xfrm>
                <a:off x="3345" y="3207"/>
                <a:ext cx="1" cy="68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2" name="Rectangle 472"/>
              <p:cNvSpPr>
                <a:spLocks noChangeArrowheads="1"/>
              </p:cNvSpPr>
              <p:nvPr/>
            </p:nvSpPr>
            <p:spPr bwMode="auto">
              <a:xfrm>
                <a:off x="3345" y="3207"/>
                <a:ext cx="3" cy="68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3" name="Line 473"/>
              <p:cNvSpPr>
                <a:spLocks noChangeShapeType="1"/>
              </p:cNvSpPr>
              <p:nvPr/>
            </p:nvSpPr>
            <p:spPr bwMode="auto">
              <a:xfrm>
                <a:off x="3446" y="3207"/>
                <a:ext cx="1" cy="68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4" name="Rectangle 474"/>
              <p:cNvSpPr>
                <a:spLocks noChangeArrowheads="1"/>
              </p:cNvSpPr>
              <p:nvPr/>
            </p:nvSpPr>
            <p:spPr bwMode="auto">
              <a:xfrm>
                <a:off x="3446" y="3207"/>
                <a:ext cx="4" cy="68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5" name="Line 475"/>
              <p:cNvSpPr>
                <a:spLocks noChangeShapeType="1"/>
              </p:cNvSpPr>
              <p:nvPr/>
            </p:nvSpPr>
            <p:spPr bwMode="auto">
              <a:xfrm>
                <a:off x="3548" y="3207"/>
                <a:ext cx="1" cy="68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6" name="Rectangle 476"/>
              <p:cNvSpPr>
                <a:spLocks noChangeArrowheads="1"/>
              </p:cNvSpPr>
              <p:nvPr/>
            </p:nvSpPr>
            <p:spPr bwMode="auto">
              <a:xfrm>
                <a:off x="3548" y="3207"/>
                <a:ext cx="3" cy="68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7" name="Line 477"/>
              <p:cNvSpPr>
                <a:spLocks noChangeShapeType="1"/>
              </p:cNvSpPr>
              <p:nvPr/>
            </p:nvSpPr>
            <p:spPr bwMode="auto">
              <a:xfrm>
                <a:off x="3852" y="1465"/>
                <a:ext cx="1" cy="242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8" name="Rectangle 478"/>
              <p:cNvSpPr>
                <a:spLocks noChangeArrowheads="1"/>
              </p:cNvSpPr>
              <p:nvPr/>
            </p:nvSpPr>
            <p:spPr bwMode="auto">
              <a:xfrm>
                <a:off x="3852" y="1465"/>
                <a:ext cx="4" cy="242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799" name="Line 479"/>
              <p:cNvSpPr>
                <a:spLocks noChangeShapeType="1"/>
              </p:cNvSpPr>
              <p:nvPr/>
            </p:nvSpPr>
            <p:spPr bwMode="auto">
              <a:xfrm>
                <a:off x="3954" y="2025"/>
                <a:ext cx="1" cy="18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0" name="Rectangle 480"/>
              <p:cNvSpPr>
                <a:spLocks noChangeArrowheads="1"/>
              </p:cNvSpPr>
              <p:nvPr/>
            </p:nvSpPr>
            <p:spPr bwMode="auto">
              <a:xfrm>
                <a:off x="3954" y="2025"/>
                <a:ext cx="4" cy="18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1" name="Line 481"/>
              <p:cNvSpPr>
                <a:spLocks noChangeShapeType="1"/>
              </p:cNvSpPr>
              <p:nvPr/>
            </p:nvSpPr>
            <p:spPr bwMode="auto">
              <a:xfrm>
                <a:off x="4360" y="2647"/>
                <a:ext cx="1" cy="124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2" name="Rectangle 482"/>
              <p:cNvSpPr>
                <a:spLocks noChangeArrowheads="1"/>
              </p:cNvSpPr>
              <p:nvPr/>
            </p:nvSpPr>
            <p:spPr bwMode="auto">
              <a:xfrm>
                <a:off x="4360" y="2647"/>
                <a:ext cx="4" cy="12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3" name="Line 483"/>
              <p:cNvSpPr>
                <a:spLocks noChangeShapeType="1"/>
              </p:cNvSpPr>
              <p:nvPr/>
            </p:nvSpPr>
            <p:spPr bwMode="auto">
              <a:xfrm>
                <a:off x="4462" y="2647"/>
                <a:ext cx="1" cy="124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4" name="Rectangle 484"/>
              <p:cNvSpPr>
                <a:spLocks noChangeArrowheads="1"/>
              </p:cNvSpPr>
              <p:nvPr/>
            </p:nvSpPr>
            <p:spPr bwMode="auto">
              <a:xfrm>
                <a:off x="4462" y="2647"/>
                <a:ext cx="3" cy="12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5" name="Line 485"/>
              <p:cNvSpPr>
                <a:spLocks noChangeShapeType="1"/>
              </p:cNvSpPr>
              <p:nvPr/>
            </p:nvSpPr>
            <p:spPr bwMode="auto">
              <a:xfrm>
                <a:off x="4767" y="3145"/>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6" name="Rectangle 486"/>
              <p:cNvSpPr>
                <a:spLocks noChangeArrowheads="1"/>
              </p:cNvSpPr>
              <p:nvPr/>
            </p:nvSpPr>
            <p:spPr bwMode="auto">
              <a:xfrm>
                <a:off x="4767" y="3145"/>
                <a:ext cx="3"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7" name="Line 487"/>
              <p:cNvSpPr>
                <a:spLocks noChangeShapeType="1"/>
              </p:cNvSpPr>
              <p:nvPr/>
            </p:nvSpPr>
            <p:spPr bwMode="auto">
              <a:xfrm>
                <a:off x="301" y="3891"/>
                <a:ext cx="4774"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8" name="Rectangle 488"/>
              <p:cNvSpPr>
                <a:spLocks noChangeArrowheads="1"/>
              </p:cNvSpPr>
              <p:nvPr/>
            </p:nvSpPr>
            <p:spPr bwMode="auto">
              <a:xfrm>
                <a:off x="301" y="3891"/>
                <a:ext cx="4774" cy="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09" name="Line 489"/>
              <p:cNvSpPr>
                <a:spLocks noChangeShapeType="1"/>
              </p:cNvSpPr>
              <p:nvPr/>
            </p:nvSpPr>
            <p:spPr bwMode="auto">
              <a:xfrm>
                <a:off x="5071" y="1096"/>
                <a:ext cx="1" cy="279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0" name="Rectangle 490"/>
              <p:cNvSpPr>
                <a:spLocks noChangeArrowheads="1"/>
              </p:cNvSpPr>
              <p:nvPr/>
            </p:nvSpPr>
            <p:spPr bwMode="auto">
              <a:xfrm>
                <a:off x="5071" y="1096"/>
                <a:ext cx="4" cy="279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1" name="Line 491"/>
              <p:cNvSpPr>
                <a:spLocks noChangeShapeType="1"/>
              </p:cNvSpPr>
              <p:nvPr/>
            </p:nvSpPr>
            <p:spPr bwMode="auto">
              <a:xfrm>
                <a:off x="297" y="968"/>
                <a:ext cx="1" cy="298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2" name="Rectangle 492"/>
              <p:cNvSpPr>
                <a:spLocks noChangeArrowheads="1"/>
              </p:cNvSpPr>
              <p:nvPr/>
            </p:nvSpPr>
            <p:spPr bwMode="auto">
              <a:xfrm>
                <a:off x="297" y="968"/>
                <a:ext cx="4" cy="298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3" name="Line 493"/>
              <p:cNvSpPr>
                <a:spLocks noChangeShapeType="1"/>
              </p:cNvSpPr>
              <p:nvPr/>
            </p:nvSpPr>
            <p:spPr bwMode="auto">
              <a:xfrm>
                <a:off x="500" y="971"/>
                <a:ext cx="1" cy="298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4" name="Rectangle 494"/>
              <p:cNvSpPr>
                <a:spLocks noChangeArrowheads="1"/>
              </p:cNvSpPr>
              <p:nvPr/>
            </p:nvSpPr>
            <p:spPr bwMode="auto">
              <a:xfrm>
                <a:off x="500" y="971"/>
                <a:ext cx="4" cy="298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5" name="Line 495"/>
              <p:cNvSpPr>
                <a:spLocks noChangeShapeType="1"/>
              </p:cNvSpPr>
              <p:nvPr/>
            </p:nvSpPr>
            <p:spPr bwMode="auto">
              <a:xfrm>
                <a:off x="1415" y="3895"/>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6" name="Rectangle 496"/>
              <p:cNvSpPr>
                <a:spLocks noChangeArrowheads="1"/>
              </p:cNvSpPr>
              <p:nvPr/>
            </p:nvSpPr>
            <p:spPr bwMode="auto">
              <a:xfrm>
                <a:off x="1415" y="3895"/>
                <a:ext cx="3"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7" name="Line 497"/>
              <p:cNvSpPr>
                <a:spLocks noChangeShapeType="1"/>
              </p:cNvSpPr>
              <p:nvPr/>
            </p:nvSpPr>
            <p:spPr bwMode="auto">
              <a:xfrm>
                <a:off x="1516" y="3832"/>
                <a:ext cx="1" cy="5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8" name="Rectangle 498"/>
              <p:cNvSpPr>
                <a:spLocks noChangeArrowheads="1"/>
              </p:cNvSpPr>
              <p:nvPr/>
            </p:nvSpPr>
            <p:spPr bwMode="auto">
              <a:xfrm>
                <a:off x="1516" y="3832"/>
                <a:ext cx="4" cy="5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19" name="Line 499"/>
              <p:cNvSpPr>
                <a:spLocks noChangeShapeType="1"/>
              </p:cNvSpPr>
              <p:nvPr/>
            </p:nvSpPr>
            <p:spPr bwMode="auto">
              <a:xfrm>
                <a:off x="1618" y="3456"/>
                <a:ext cx="1" cy="43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0" name="Rectangle 500"/>
              <p:cNvSpPr>
                <a:spLocks noChangeArrowheads="1"/>
              </p:cNvSpPr>
              <p:nvPr/>
            </p:nvSpPr>
            <p:spPr bwMode="auto">
              <a:xfrm>
                <a:off x="1618" y="3456"/>
                <a:ext cx="3" cy="43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1" name="Line 501"/>
              <p:cNvSpPr>
                <a:spLocks noChangeShapeType="1"/>
              </p:cNvSpPr>
              <p:nvPr/>
            </p:nvSpPr>
            <p:spPr bwMode="auto">
              <a:xfrm>
                <a:off x="1719" y="3895"/>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2" name="Rectangle 502"/>
              <p:cNvSpPr>
                <a:spLocks noChangeArrowheads="1"/>
              </p:cNvSpPr>
              <p:nvPr/>
            </p:nvSpPr>
            <p:spPr bwMode="auto">
              <a:xfrm>
                <a:off x="1719" y="3895"/>
                <a:ext cx="4"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3" name="Line 503"/>
              <p:cNvSpPr>
                <a:spLocks noChangeShapeType="1"/>
              </p:cNvSpPr>
              <p:nvPr/>
            </p:nvSpPr>
            <p:spPr bwMode="auto">
              <a:xfrm>
                <a:off x="1821"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4" name="Rectangle 504"/>
              <p:cNvSpPr>
                <a:spLocks noChangeArrowheads="1"/>
              </p:cNvSpPr>
              <p:nvPr/>
            </p:nvSpPr>
            <p:spPr bwMode="auto">
              <a:xfrm>
                <a:off x="1821" y="3895"/>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5" name="Line 505"/>
              <p:cNvSpPr>
                <a:spLocks noChangeShapeType="1"/>
              </p:cNvSpPr>
              <p:nvPr/>
            </p:nvSpPr>
            <p:spPr bwMode="auto">
              <a:xfrm>
                <a:off x="1922" y="2523"/>
                <a:ext cx="1" cy="136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6" name="Rectangle 506"/>
              <p:cNvSpPr>
                <a:spLocks noChangeArrowheads="1"/>
              </p:cNvSpPr>
              <p:nvPr/>
            </p:nvSpPr>
            <p:spPr bwMode="auto">
              <a:xfrm>
                <a:off x="1922" y="2523"/>
                <a:ext cx="4" cy="136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7" name="Line 507"/>
              <p:cNvSpPr>
                <a:spLocks noChangeShapeType="1"/>
              </p:cNvSpPr>
              <p:nvPr/>
            </p:nvSpPr>
            <p:spPr bwMode="auto">
              <a:xfrm>
                <a:off x="2024" y="2460"/>
                <a:ext cx="1" cy="143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8" name="Rectangle 508"/>
              <p:cNvSpPr>
                <a:spLocks noChangeArrowheads="1"/>
              </p:cNvSpPr>
              <p:nvPr/>
            </p:nvSpPr>
            <p:spPr bwMode="auto">
              <a:xfrm>
                <a:off x="2024" y="2460"/>
                <a:ext cx="4" cy="143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29" name="Line 509"/>
              <p:cNvSpPr>
                <a:spLocks noChangeShapeType="1"/>
              </p:cNvSpPr>
              <p:nvPr/>
            </p:nvSpPr>
            <p:spPr bwMode="auto">
              <a:xfrm>
                <a:off x="2126" y="3020"/>
                <a:ext cx="1" cy="87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0" name="Rectangle 510"/>
              <p:cNvSpPr>
                <a:spLocks noChangeArrowheads="1"/>
              </p:cNvSpPr>
              <p:nvPr/>
            </p:nvSpPr>
            <p:spPr bwMode="auto">
              <a:xfrm>
                <a:off x="2126" y="3020"/>
                <a:ext cx="3" cy="87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1" name="Line 511"/>
              <p:cNvSpPr>
                <a:spLocks noChangeShapeType="1"/>
              </p:cNvSpPr>
              <p:nvPr/>
            </p:nvSpPr>
            <p:spPr bwMode="auto">
              <a:xfrm>
                <a:off x="2227"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2" name="Rectangle 512"/>
              <p:cNvSpPr>
                <a:spLocks noChangeArrowheads="1"/>
              </p:cNvSpPr>
              <p:nvPr/>
            </p:nvSpPr>
            <p:spPr bwMode="auto">
              <a:xfrm>
                <a:off x="2227" y="3895"/>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3" name="Line 513"/>
              <p:cNvSpPr>
                <a:spLocks noChangeShapeType="1"/>
              </p:cNvSpPr>
              <p:nvPr/>
            </p:nvSpPr>
            <p:spPr bwMode="auto">
              <a:xfrm>
                <a:off x="2329" y="3895"/>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4" name="Rectangle 514"/>
              <p:cNvSpPr>
                <a:spLocks noChangeArrowheads="1"/>
              </p:cNvSpPr>
              <p:nvPr/>
            </p:nvSpPr>
            <p:spPr bwMode="auto">
              <a:xfrm>
                <a:off x="2329" y="3895"/>
                <a:ext cx="3"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5" name="Line 515"/>
              <p:cNvSpPr>
                <a:spLocks noChangeShapeType="1"/>
              </p:cNvSpPr>
              <p:nvPr/>
            </p:nvSpPr>
            <p:spPr bwMode="auto">
              <a:xfrm>
                <a:off x="2430" y="3580"/>
                <a:ext cx="1" cy="31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6" name="Rectangle 516"/>
              <p:cNvSpPr>
                <a:spLocks noChangeArrowheads="1"/>
              </p:cNvSpPr>
              <p:nvPr/>
            </p:nvSpPr>
            <p:spPr bwMode="auto">
              <a:xfrm>
                <a:off x="2430" y="3580"/>
                <a:ext cx="4" cy="31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7" name="Line 517"/>
              <p:cNvSpPr>
                <a:spLocks noChangeShapeType="1"/>
              </p:cNvSpPr>
              <p:nvPr/>
            </p:nvSpPr>
            <p:spPr bwMode="auto">
              <a:xfrm>
                <a:off x="2532" y="3580"/>
                <a:ext cx="1" cy="31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8" name="Rectangle 518"/>
              <p:cNvSpPr>
                <a:spLocks noChangeArrowheads="1"/>
              </p:cNvSpPr>
              <p:nvPr/>
            </p:nvSpPr>
            <p:spPr bwMode="auto">
              <a:xfrm>
                <a:off x="2532" y="3580"/>
                <a:ext cx="3" cy="31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39" name="Line 519"/>
              <p:cNvSpPr>
                <a:spLocks noChangeShapeType="1"/>
              </p:cNvSpPr>
              <p:nvPr/>
            </p:nvSpPr>
            <p:spPr bwMode="auto">
              <a:xfrm>
                <a:off x="2633" y="3895"/>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0" name="Rectangle 520"/>
              <p:cNvSpPr>
                <a:spLocks noChangeArrowheads="1"/>
              </p:cNvSpPr>
              <p:nvPr/>
            </p:nvSpPr>
            <p:spPr bwMode="auto">
              <a:xfrm>
                <a:off x="2633" y="3895"/>
                <a:ext cx="4"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1" name="Line 521"/>
              <p:cNvSpPr>
                <a:spLocks noChangeShapeType="1"/>
              </p:cNvSpPr>
              <p:nvPr/>
            </p:nvSpPr>
            <p:spPr bwMode="auto">
              <a:xfrm>
                <a:off x="2735"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2" name="Rectangle 522"/>
              <p:cNvSpPr>
                <a:spLocks noChangeArrowheads="1"/>
              </p:cNvSpPr>
              <p:nvPr/>
            </p:nvSpPr>
            <p:spPr bwMode="auto">
              <a:xfrm>
                <a:off x="2735" y="3895"/>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3" name="Line 523"/>
              <p:cNvSpPr>
                <a:spLocks noChangeShapeType="1"/>
              </p:cNvSpPr>
              <p:nvPr/>
            </p:nvSpPr>
            <p:spPr bwMode="auto">
              <a:xfrm>
                <a:off x="2837"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4" name="Rectangle 524"/>
              <p:cNvSpPr>
                <a:spLocks noChangeArrowheads="1"/>
              </p:cNvSpPr>
              <p:nvPr/>
            </p:nvSpPr>
            <p:spPr bwMode="auto">
              <a:xfrm>
                <a:off x="2837" y="3895"/>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5" name="Line 525"/>
              <p:cNvSpPr>
                <a:spLocks noChangeShapeType="1"/>
              </p:cNvSpPr>
              <p:nvPr/>
            </p:nvSpPr>
            <p:spPr bwMode="auto">
              <a:xfrm>
                <a:off x="2938"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6" name="Rectangle 526"/>
              <p:cNvSpPr>
                <a:spLocks noChangeArrowheads="1"/>
              </p:cNvSpPr>
              <p:nvPr/>
            </p:nvSpPr>
            <p:spPr bwMode="auto">
              <a:xfrm>
                <a:off x="2938" y="3895"/>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7" name="Line 527"/>
              <p:cNvSpPr>
                <a:spLocks noChangeShapeType="1"/>
              </p:cNvSpPr>
              <p:nvPr/>
            </p:nvSpPr>
            <p:spPr bwMode="auto">
              <a:xfrm>
                <a:off x="3040" y="2647"/>
                <a:ext cx="1" cy="124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8" name="Rectangle 528"/>
              <p:cNvSpPr>
                <a:spLocks noChangeArrowheads="1"/>
              </p:cNvSpPr>
              <p:nvPr/>
            </p:nvSpPr>
            <p:spPr bwMode="auto">
              <a:xfrm>
                <a:off x="3040" y="2647"/>
                <a:ext cx="3" cy="12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49" name="Line 529"/>
              <p:cNvSpPr>
                <a:spLocks noChangeShapeType="1"/>
              </p:cNvSpPr>
              <p:nvPr/>
            </p:nvSpPr>
            <p:spPr bwMode="auto">
              <a:xfrm>
                <a:off x="3141" y="2647"/>
                <a:ext cx="1" cy="124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0" name="Rectangle 530"/>
              <p:cNvSpPr>
                <a:spLocks noChangeArrowheads="1"/>
              </p:cNvSpPr>
              <p:nvPr/>
            </p:nvSpPr>
            <p:spPr bwMode="auto">
              <a:xfrm>
                <a:off x="3141" y="2647"/>
                <a:ext cx="4" cy="12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1" name="Line 531"/>
              <p:cNvSpPr>
                <a:spLocks noChangeShapeType="1"/>
              </p:cNvSpPr>
              <p:nvPr/>
            </p:nvSpPr>
            <p:spPr bwMode="auto">
              <a:xfrm>
                <a:off x="3243"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2" name="Rectangle 532"/>
              <p:cNvSpPr>
                <a:spLocks noChangeArrowheads="1"/>
              </p:cNvSpPr>
              <p:nvPr/>
            </p:nvSpPr>
            <p:spPr bwMode="auto">
              <a:xfrm>
                <a:off x="3243" y="3895"/>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3" name="Line 533"/>
              <p:cNvSpPr>
                <a:spLocks noChangeShapeType="1"/>
              </p:cNvSpPr>
              <p:nvPr/>
            </p:nvSpPr>
            <p:spPr bwMode="auto">
              <a:xfrm>
                <a:off x="3345"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4" name="Rectangle 534"/>
              <p:cNvSpPr>
                <a:spLocks noChangeArrowheads="1"/>
              </p:cNvSpPr>
              <p:nvPr/>
            </p:nvSpPr>
            <p:spPr bwMode="auto">
              <a:xfrm>
                <a:off x="3345" y="3895"/>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5" name="Line 535"/>
              <p:cNvSpPr>
                <a:spLocks noChangeShapeType="1"/>
              </p:cNvSpPr>
              <p:nvPr/>
            </p:nvSpPr>
            <p:spPr bwMode="auto">
              <a:xfrm>
                <a:off x="3446"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6" name="Rectangle 536"/>
              <p:cNvSpPr>
                <a:spLocks noChangeArrowheads="1"/>
              </p:cNvSpPr>
              <p:nvPr/>
            </p:nvSpPr>
            <p:spPr bwMode="auto">
              <a:xfrm>
                <a:off x="3446" y="3895"/>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7" name="Line 537"/>
              <p:cNvSpPr>
                <a:spLocks noChangeShapeType="1"/>
              </p:cNvSpPr>
              <p:nvPr/>
            </p:nvSpPr>
            <p:spPr bwMode="auto">
              <a:xfrm>
                <a:off x="3548" y="3895"/>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8" name="Rectangle 538"/>
              <p:cNvSpPr>
                <a:spLocks noChangeArrowheads="1"/>
              </p:cNvSpPr>
              <p:nvPr/>
            </p:nvSpPr>
            <p:spPr bwMode="auto">
              <a:xfrm>
                <a:off x="3548" y="3895"/>
                <a:ext cx="3"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59" name="Line 539"/>
              <p:cNvSpPr>
                <a:spLocks noChangeShapeType="1"/>
              </p:cNvSpPr>
              <p:nvPr/>
            </p:nvSpPr>
            <p:spPr bwMode="auto">
              <a:xfrm>
                <a:off x="3649" y="3082"/>
                <a:ext cx="1" cy="8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0" name="Rectangle 540"/>
              <p:cNvSpPr>
                <a:spLocks noChangeArrowheads="1"/>
              </p:cNvSpPr>
              <p:nvPr/>
            </p:nvSpPr>
            <p:spPr bwMode="auto">
              <a:xfrm>
                <a:off x="3649" y="3082"/>
                <a:ext cx="4" cy="8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1" name="Line 541"/>
              <p:cNvSpPr>
                <a:spLocks noChangeShapeType="1"/>
              </p:cNvSpPr>
              <p:nvPr/>
            </p:nvSpPr>
            <p:spPr bwMode="auto">
              <a:xfrm>
                <a:off x="3751" y="1652"/>
                <a:ext cx="1" cy="223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2" name="Rectangle 542"/>
              <p:cNvSpPr>
                <a:spLocks noChangeArrowheads="1"/>
              </p:cNvSpPr>
              <p:nvPr/>
            </p:nvSpPr>
            <p:spPr bwMode="auto">
              <a:xfrm>
                <a:off x="3751" y="1652"/>
                <a:ext cx="3" cy="223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3" name="Line 543"/>
              <p:cNvSpPr>
                <a:spLocks noChangeShapeType="1"/>
              </p:cNvSpPr>
              <p:nvPr/>
            </p:nvSpPr>
            <p:spPr bwMode="auto">
              <a:xfrm>
                <a:off x="3852" y="3895"/>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4" name="Rectangle 544"/>
              <p:cNvSpPr>
                <a:spLocks noChangeArrowheads="1"/>
              </p:cNvSpPr>
              <p:nvPr/>
            </p:nvSpPr>
            <p:spPr bwMode="auto">
              <a:xfrm>
                <a:off x="3852" y="3895"/>
                <a:ext cx="4"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5" name="Line 545"/>
              <p:cNvSpPr>
                <a:spLocks noChangeShapeType="1"/>
              </p:cNvSpPr>
              <p:nvPr/>
            </p:nvSpPr>
            <p:spPr bwMode="auto">
              <a:xfrm>
                <a:off x="3954"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6" name="Rectangle 546"/>
              <p:cNvSpPr>
                <a:spLocks noChangeArrowheads="1"/>
              </p:cNvSpPr>
              <p:nvPr/>
            </p:nvSpPr>
            <p:spPr bwMode="auto">
              <a:xfrm>
                <a:off x="3954" y="3895"/>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7" name="Line 547"/>
              <p:cNvSpPr>
                <a:spLocks noChangeShapeType="1"/>
              </p:cNvSpPr>
              <p:nvPr/>
            </p:nvSpPr>
            <p:spPr bwMode="auto">
              <a:xfrm>
                <a:off x="4056" y="2025"/>
                <a:ext cx="1" cy="18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8" name="Rectangle 548"/>
              <p:cNvSpPr>
                <a:spLocks noChangeArrowheads="1"/>
              </p:cNvSpPr>
              <p:nvPr/>
            </p:nvSpPr>
            <p:spPr bwMode="auto">
              <a:xfrm>
                <a:off x="4056" y="2025"/>
                <a:ext cx="3" cy="18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69" name="Line 549"/>
              <p:cNvSpPr>
                <a:spLocks noChangeShapeType="1"/>
              </p:cNvSpPr>
              <p:nvPr/>
            </p:nvSpPr>
            <p:spPr bwMode="auto">
              <a:xfrm>
                <a:off x="4157" y="2025"/>
                <a:ext cx="1" cy="18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0" name="Rectangle 550"/>
              <p:cNvSpPr>
                <a:spLocks noChangeArrowheads="1"/>
              </p:cNvSpPr>
              <p:nvPr/>
            </p:nvSpPr>
            <p:spPr bwMode="auto">
              <a:xfrm>
                <a:off x="4157" y="2025"/>
                <a:ext cx="4" cy="18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1" name="Line 551"/>
              <p:cNvSpPr>
                <a:spLocks noChangeShapeType="1"/>
              </p:cNvSpPr>
              <p:nvPr/>
            </p:nvSpPr>
            <p:spPr bwMode="auto">
              <a:xfrm>
                <a:off x="4259" y="2647"/>
                <a:ext cx="1" cy="124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2" name="Rectangle 552"/>
              <p:cNvSpPr>
                <a:spLocks noChangeArrowheads="1"/>
              </p:cNvSpPr>
              <p:nvPr/>
            </p:nvSpPr>
            <p:spPr bwMode="auto">
              <a:xfrm>
                <a:off x="4259" y="2647"/>
                <a:ext cx="3" cy="12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3" name="Line 553"/>
              <p:cNvSpPr>
                <a:spLocks noChangeShapeType="1"/>
              </p:cNvSpPr>
              <p:nvPr/>
            </p:nvSpPr>
            <p:spPr bwMode="auto">
              <a:xfrm>
                <a:off x="4360" y="3895"/>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4" name="Rectangle 554"/>
              <p:cNvSpPr>
                <a:spLocks noChangeArrowheads="1"/>
              </p:cNvSpPr>
              <p:nvPr/>
            </p:nvSpPr>
            <p:spPr bwMode="auto">
              <a:xfrm>
                <a:off x="4360" y="3895"/>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5" name="Line 555"/>
              <p:cNvSpPr>
                <a:spLocks noChangeShapeType="1"/>
              </p:cNvSpPr>
              <p:nvPr/>
            </p:nvSpPr>
            <p:spPr bwMode="auto">
              <a:xfrm>
                <a:off x="4462" y="3895"/>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6" name="Rectangle 556"/>
              <p:cNvSpPr>
                <a:spLocks noChangeArrowheads="1"/>
              </p:cNvSpPr>
              <p:nvPr/>
            </p:nvSpPr>
            <p:spPr bwMode="auto">
              <a:xfrm>
                <a:off x="4462" y="3895"/>
                <a:ext cx="3"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7" name="Line 557"/>
              <p:cNvSpPr>
                <a:spLocks noChangeShapeType="1"/>
              </p:cNvSpPr>
              <p:nvPr/>
            </p:nvSpPr>
            <p:spPr bwMode="auto">
              <a:xfrm>
                <a:off x="4564" y="3145"/>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8" name="Rectangle 558"/>
              <p:cNvSpPr>
                <a:spLocks noChangeArrowheads="1"/>
              </p:cNvSpPr>
              <p:nvPr/>
            </p:nvSpPr>
            <p:spPr bwMode="auto">
              <a:xfrm>
                <a:off x="4564" y="3145"/>
                <a:ext cx="3"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79" name="Line 559"/>
              <p:cNvSpPr>
                <a:spLocks noChangeShapeType="1"/>
              </p:cNvSpPr>
              <p:nvPr/>
            </p:nvSpPr>
            <p:spPr bwMode="auto">
              <a:xfrm>
                <a:off x="4665" y="3145"/>
                <a:ext cx="1" cy="74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0" name="Rectangle 560"/>
              <p:cNvSpPr>
                <a:spLocks noChangeArrowheads="1"/>
              </p:cNvSpPr>
              <p:nvPr/>
            </p:nvSpPr>
            <p:spPr bwMode="auto">
              <a:xfrm>
                <a:off x="4665" y="3145"/>
                <a:ext cx="4" cy="74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1" name="Line 561"/>
              <p:cNvSpPr>
                <a:spLocks noChangeShapeType="1"/>
              </p:cNvSpPr>
              <p:nvPr/>
            </p:nvSpPr>
            <p:spPr bwMode="auto">
              <a:xfrm>
                <a:off x="4767" y="3895"/>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2" name="Rectangle 562"/>
              <p:cNvSpPr>
                <a:spLocks noChangeArrowheads="1"/>
              </p:cNvSpPr>
              <p:nvPr/>
            </p:nvSpPr>
            <p:spPr bwMode="auto">
              <a:xfrm>
                <a:off x="4767" y="3895"/>
                <a:ext cx="3"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3" name="Line 563"/>
              <p:cNvSpPr>
                <a:spLocks noChangeShapeType="1"/>
              </p:cNvSpPr>
              <p:nvPr/>
            </p:nvSpPr>
            <p:spPr bwMode="auto">
              <a:xfrm>
                <a:off x="4868" y="3393"/>
                <a:ext cx="1" cy="49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4" name="Rectangle 564"/>
              <p:cNvSpPr>
                <a:spLocks noChangeArrowheads="1"/>
              </p:cNvSpPr>
              <p:nvPr/>
            </p:nvSpPr>
            <p:spPr bwMode="auto">
              <a:xfrm>
                <a:off x="4868" y="3393"/>
                <a:ext cx="4" cy="49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5" name="Line 565"/>
              <p:cNvSpPr>
                <a:spLocks noChangeShapeType="1"/>
              </p:cNvSpPr>
              <p:nvPr/>
            </p:nvSpPr>
            <p:spPr bwMode="auto">
              <a:xfrm>
                <a:off x="4970" y="3393"/>
                <a:ext cx="1" cy="49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6" name="Rectangle 566"/>
              <p:cNvSpPr>
                <a:spLocks noChangeArrowheads="1"/>
              </p:cNvSpPr>
              <p:nvPr/>
            </p:nvSpPr>
            <p:spPr bwMode="auto">
              <a:xfrm>
                <a:off x="4970" y="3393"/>
                <a:ext cx="3" cy="49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7" name="Line 567"/>
              <p:cNvSpPr>
                <a:spLocks noChangeShapeType="1"/>
              </p:cNvSpPr>
              <p:nvPr/>
            </p:nvSpPr>
            <p:spPr bwMode="auto">
              <a:xfrm>
                <a:off x="5071" y="3895"/>
                <a:ext cx="1"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8" name="Rectangle 568"/>
              <p:cNvSpPr>
                <a:spLocks noChangeArrowheads="1"/>
              </p:cNvSpPr>
              <p:nvPr/>
            </p:nvSpPr>
            <p:spPr bwMode="auto">
              <a:xfrm>
                <a:off x="5071" y="3895"/>
                <a:ext cx="4" cy="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89" name="Line 569"/>
              <p:cNvSpPr>
                <a:spLocks noChangeShapeType="1"/>
              </p:cNvSpPr>
              <p:nvPr/>
            </p:nvSpPr>
            <p:spPr bwMode="auto">
              <a:xfrm>
                <a:off x="5173" y="1096"/>
                <a:ext cx="1" cy="28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0" name="Rectangle 570"/>
              <p:cNvSpPr>
                <a:spLocks noChangeArrowheads="1"/>
              </p:cNvSpPr>
              <p:nvPr/>
            </p:nvSpPr>
            <p:spPr bwMode="auto">
              <a:xfrm>
                <a:off x="5173" y="1096"/>
                <a:ext cx="4" cy="28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1" name="Line 571"/>
              <p:cNvSpPr>
                <a:spLocks noChangeShapeType="1"/>
              </p:cNvSpPr>
              <p:nvPr/>
            </p:nvSpPr>
            <p:spPr bwMode="auto">
              <a:xfrm>
                <a:off x="5275" y="1096"/>
                <a:ext cx="1" cy="28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2" name="Rectangle 572"/>
              <p:cNvSpPr>
                <a:spLocks noChangeArrowheads="1"/>
              </p:cNvSpPr>
              <p:nvPr/>
            </p:nvSpPr>
            <p:spPr bwMode="auto">
              <a:xfrm>
                <a:off x="5275" y="1096"/>
                <a:ext cx="3" cy="28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3" name="Line 573"/>
              <p:cNvSpPr>
                <a:spLocks noChangeShapeType="1"/>
              </p:cNvSpPr>
              <p:nvPr/>
            </p:nvSpPr>
            <p:spPr bwMode="auto">
              <a:xfrm>
                <a:off x="5376" y="1096"/>
                <a:ext cx="1" cy="28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4" name="Rectangle 574"/>
              <p:cNvSpPr>
                <a:spLocks noChangeArrowheads="1"/>
              </p:cNvSpPr>
              <p:nvPr/>
            </p:nvSpPr>
            <p:spPr bwMode="auto">
              <a:xfrm>
                <a:off x="5376" y="1096"/>
                <a:ext cx="4" cy="28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5" name="Line 575"/>
              <p:cNvSpPr>
                <a:spLocks noChangeShapeType="1"/>
              </p:cNvSpPr>
              <p:nvPr/>
            </p:nvSpPr>
            <p:spPr bwMode="auto">
              <a:xfrm>
                <a:off x="5478" y="1096"/>
                <a:ext cx="1" cy="28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6" name="Rectangle 576"/>
              <p:cNvSpPr>
                <a:spLocks noChangeArrowheads="1"/>
              </p:cNvSpPr>
              <p:nvPr/>
            </p:nvSpPr>
            <p:spPr bwMode="auto">
              <a:xfrm>
                <a:off x="5478" y="1096"/>
                <a:ext cx="3" cy="28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7" name="Line 577"/>
              <p:cNvSpPr>
                <a:spLocks noChangeShapeType="1"/>
              </p:cNvSpPr>
              <p:nvPr/>
            </p:nvSpPr>
            <p:spPr bwMode="auto">
              <a:xfrm>
                <a:off x="301" y="3953"/>
                <a:ext cx="52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8" name="Rectangle 578"/>
              <p:cNvSpPr>
                <a:spLocks noChangeArrowheads="1"/>
              </p:cNvSpPr>
              <p:nvPr/>
            </p:nvSpPr>
            <p:spPr bwMode="auto">
              <a:xfrm>
                <a:off x="301" y="3953"/>
                <a:ext cx="5282" cy="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899" name="Line 579"/>
              <p:cNvSpPr>
                <a:spLocks noChangeShapeType="1"/>
              </p:cNvSpPr>
              <p:nvPr/>
            </p:nvSpPr>
            <p:spPr bwMode="auto">
              <a:xfrm>
                <a:off x="5579" y="971"/>
                <a:ext cx="1" cy="298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00" name="Rectangle 580"/>
              <p:cNvSpPr>
                <a:spLocks noChangeArrowheads="1"/>
              </p:cNvSpPr>
              <p:nvPr/>
            </p:nvSpPr>
            <p:spPr bwMode="auto">
              <a:xfrm>
                <a:off x="5579" y="971"/>
                <a:ext cx="4" cy="298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01" name="Line 581"/>
              <p:cNvSpPr>
                <a:spLocks noChangeShapeType="1"/>
              </p:cNvSpPr>
              <p:nvPr/>
            </p:nvSpPr>
            <p:spPr bwMode="auto">
              <a:xfrm>
                <a:off x="500" y="1030"/>
                <a:ext cx="102" cy="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02" name="Rectangle 582"/>
              <p:cNvSpPr>
                <a:spLocks noChangeArrowheads="1"/>
              </p:cNvSpPr>
              <p:nvPr/>
            </p:nvSpPr>
            <p:spPr bwMode="auto">
              <a:xfrm>
                <a:off x="377" y="2139"/>
                <a:ext cx="42"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作</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903" name="Rectangle 583"/>
              <p:cNvSpPr>
                <a:spLocks noChangeArrowheads="1"/>
              </p:cNvSpPr>
              <p:nvPr/>
            </p:nvSpPr>
            <p:spPr bwMode="auto">
              <a:xfrm>
                <a:off x="377" y="2243"/>
                <a:ext cx="42" cy="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業</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904" name="Rectangle 584"/>
              <p:cNvSpPr>
                <a:spLocks noChangeArrowheads="1"/>
              </p:cNvSpPr>
              <p:nvPr/>
            </p:nvSpPr>
            <p:spPr bwMode="auto">
              <a:xfrm>
                <a:off x="377" y="2350"/>
                <a:ext cx="42"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項</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905" name="Rectangle 585"/>
              <p:cNvSpPr>
                <a:spLocks noChangeArrowheads="1"/>
              </p:cNvSpPr>
              <p:nvPr/>
            </p:nvSpPr>
            <p:spPr bwMode="auto">
              <a:xfrm>
                <a:off x="377" y="2457"/>
                <a:ext cx="42" cy="5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目</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906" name="Rectangle 586"/>
              <p:cNvSpPr>
                <a:spLocks noChangeArrowheads="1"/>
              </p:cNvSpPr>
              <p:nvPr/>
            </p:nvSpPr>
            <p:spPr bwMode="auto">
              <a:xfrm>
                <a:off x="353" y="1013"/>
                <a:ext cx="42" cy="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907" name="Rectangle 587"/>
              <p:cNvSpPr>
                <a:spLocks noChangeArrowheads="1"/>
              </p:cNvSpPr>
              <p:nvPr/>
            </p:nvSpPr>
            <p:spPr bwMode="auto">
              <a:xfrm>
                <a:off x="395" y="1013"/>
                <a:ext cx="46" cy="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908" name="Rectangle 588"/>
              <p:cNvSpPr>
                <a:spLocks noChangeArrowheads="1"/>
              </p:cNvSpPr>
              <p:nvPr/>
            </p:nvSpPr>
            <p:spPr bwMode="auto">
              <a:xfrm>
                <a:off x="416" y="1013"/>
                <a:ext cx="42" cy="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日</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6909" name="Rectangle 589"/>
              <p:cNvSpPr>
                <a:spLocks noChangeArrowheads="1"/>
              </p:cNvSpPr>
              <p:nvPr/>
            </p:nvSpPr>
            <p:spPr bwMode="auto">
              <a:xfrm>
                <a:off x="1415" y="1617"/>
                <a:ext cx="101" cy="3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0" name="Freeform 590"/>
              <p:cNvSpPr>
                <a:spLocks noEditPoints="1"/>
              </p:cNvSpPr>
              <p:nvPr/>
            </p:nvSpPr>
            <p:spPr bwMode="auto">
              <a:xfrm>
                <a:off x="1413" y="1616"/>
                <a:ext cx="105" cy="38"/>
              </a:xfrm>
              <a:custGeom>
                <a:avLst/>
                <a:gdLst/>
                <a:ahLst/>
                <a:cxnLst>
                  <a:cxn ang="0">
                    <a:pos x="0" y="0"/>
                  </a:cxn>
                  <a:cxn ang="0">
                    <a:pos x="105" y="0"/>
                  </a:cxn>
                  <a:cxn ang="0">
                    <a:pos x="105" y="38"/>
                  </a:cxn>
                  <a:cxn ang="0">
                    <a:pos x="0" y="38"/>
                  </a:cxn>
                  <a:cxn ang="0">
                    <a:pos x="0" y="0"/>
                  </a:cxn>
                  <a:cxn ang="0">
                    <a:pos x="3" y="36"/>
                  </a:cxn>
                  <a:cxn ang="0">
                    <a:pos x="2" y="34"/>
                  </a:cxn>
                  <a:cxn ang="0">
                    <a:pos x="103" y="34"/>
                  </a:cxn>
                  <a:cxn ang="0">
                    <a:pos x="101" y="36"/>
                  </a:cxn>
                  <a:cxn ang="0">
                    <a:pos x="101" y="1"/>
                  </a:cxn>
                  <a:cxn ang="0">
                    <a:pos x="103" y="3"/>
                  </a:cxn>
                  <a:cxn ang="0">
                    <a:pos x="2" y="3"/>
                  </a:cxn>
                  <a:cxn ang="0">
                    <a:pos x="3" y="1"/>
                  </a:cxn>
                  <a:cxn ang="0">
                    <a:pos x="3" y="36"/>
                  </a:cxn>
                </a:cxnLst>
                <a:rect l="0" t="0" r="r" b="b"/>
                <a:pathLst>
                  <a:path w="105" h="38">
                    <a:moveTo>
                      <a:pt x="0" y="0"/>
                    </a:moveTo>
                    <a:lnTo>
                      <a:pt x="105" y="0"/>
                    </a:lnTo>
                    <a:lnTo>
                      <a:pt x="105" y="38"/>
                    </a:lnTo>
                    <a:lnTo>
                      <a:pt x="0" y="38"/>
                    </a:lnTo>
                    <a:lnTo>
                      <a:pt x="0" y="0"/>
                    </a:lnTo>
                    <a:close/>
                    <a:moveTo>
                      <a:pt x="3" y="36"/>
                    </a:moveTo>
                    <a:lnTo>
                      <a:pt x="2" y="34"/>
                    </a:lnTo>
                    <a:lnTo>
                      <a:pt x="103" y="34"/>
                    </a:lnTo>
                    <a:lnTo>
                      <a:pt x="101" y="36"/>
                    </a:lnTo>
                    <a:lnTo>
                      <a:pt x="101" y="1"/>
                    </a:lnTo>
                    <a:lnTo>
                      <a:pt x="103" y="3"/>
                    </a:lnTo>
                    <a:lnTo>
                      <a:pt x="2" y="3"/>
                    </a:lnTo>
                    <a:lnTo>
                      <a:pt x="3" y="1"/>
                    </a:lnTo>
                    <a:lnTo>
                      <a:pt x="3"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1" name="Freeform 591"/>
              <p:cNvSpPr>
                <a:spLocks noEditPoints="1"/>
              </p:cNvSpPr>
              <p:nvPr/>
            </p:nvSpPr>
            <p:spPr bwMode="auto">
              <a:xfrm>
                <a:off x="1503" y="2146"/>
                <a:ext cx="27" cy="1472"/>
              </a:xfrm>
              <a:custGeom>
                <a:avLst/>
                <a:gdLst/>
                <a:ahLst/>
                <a:cxnLst>
                  <a:cxn ang="0">
                    <a:pos x="54" y="6816"/>
                  </a:cxn>
                  <a:cxn ang="0">
                    <a:pos x="54" y="6704"/>
                  </a:cxn>
                  <a:cxn ang="0">
                    <a:pos x="54" y="6592"/>
                  </a:cxn>
                  <a:cxn ang="0">
                    <a:pos x="54" y="6480"/>
                  </a:cxn>
                  <a:cxn ang="0">
                    <a:pos x="54" y="6368"/>
                  </a:cxn>
                  <a:cxn ang="0">
                    <a:pos x="54" y="6256"/>
                  </a:cxn>
                  <a:cxn ang="0">
                    <a:pos x="54" y="6144"/>
                  </a:cxn>
                  <a:cxn ang="0">
                    <a:pos x="54" y="6032"/>
                  </a:cxn>
                  <a:cxn ang="0">
                    <a:pos x="54" y="5920"/>
                  </a:cxn>
                  <a:cxn ang="0">
                    <a:pos x="54" y="5807"/>
                  </a:cxn>
                  <a:cxn ang="0">
                    <a:pos x="54" y="5695"/>
                  </a:cxn>
                  <a:cxn ang="0">
                    <a:pos x="54" y="5583"/>
                  </a:cxn>
                  <a:cxn ang="0">
                    <a:pos x="54" y="5471"/>
                  </a:cxn>
                  <a:cxn ang="0">
                    <a:pos x="54" y="5359"/>
                  </a:cxn>
                  <a:cxn ang="0">
                    <a:pos x="54" y="5247"/>
                  </a:cxn>
                  <a:cxn ang="0">
                    <a:pos x="54" y="5135"/>
                  </a:cxn>
                  <a:cxn ang="0">
                    <a:pos x="54" y="5023"/>
                  </a:cxn>
                  <a:cxn ang="0">
                    <a:pos x="54" y="4911"/>
                  </a:cxn>
                  <a:cxn ang="0">
                    <a:pos x="54" y="4798"/>
                  </a:cxn>
                  <a:cxn ang="0">
                    <a:pos x="54" y="4686"/>
                  </a:cxn>
                  <a:cxn ang="0">
                    <a:pos x="54" y="4574"/>
                  </a:cxn>
                  <a:cxn ang="0">
                    <a:pos x="54" y="4462"/>
                  </a:cxn>
                  <a:cxn ang="0">
                    <a:pos x="54" y="4350"/>
                  </a:cxn>
                  <a:cxn ang="0">
                    <a:pos x="54" y="4238"/>
                  </a:cxn>
                  <a:cxn ang="0">
                    <a:pos x="54" y="4126"/>
                  </a:cxn>
                  <a:cxn ang="0">
                    <a:pos x="54" y="4014"/>
                  </a:cxn>
                  <a:cxn ang="0">
                    <a:pos x="54" y="3902"/>
                  </a:cxn>
                  <a:cxn ang="0">
                    <a:pos x="54" y="3789"/>
                  </a:cxn>
                  <a:cxn ang="0">
                    <a:pos x="54" y="3677"/>
                  </a:cxn>
                  <a:cxn ang="0">
                    <a:pos x="54" y="3565"/>
                  </a:cxn>
                  <a:cxn ang="0">
                    <a:pos x="54" y="3453"/>
                  </a:cxn>
                  <a:cxn ang="0">
                    <a:pos x="54" y="3341"/>
                  </a:cxn>
                  <a:cxn ang="0">
                    <a:pos x="54" y="3229"/>
                  </a:cxn>
                  <a:cxn ang="0">
                    <a:pos x="54" y="3117"/>
                  </a:cxn>
                  <a:cxn ang="0">
                    <a:pos x="54" y="3005"/>
                  </a:cxn>
                  <a:cxn ang="0">
                    <a:pos x="54" y="2893"/>
                  </a:cxn>
                  <a:cxn ang="0">
                    <a:pos x="54" y="2780"/>
                  </a:cxn>
                  <a:cxn ang="0">
                    <a:pos x="54" y="2668"/>
                  </a:cxn>
                  <a:cxn ang="0">
                    <a:pos x="54" y="2556"/>
                  </a:cxn>
                  <a:cxn ang="0">
                    <a:pos x="54" y="2444"/>
                  </a:cxn>
                  <a:cxn ang="0">
                    <a:pos x="54" y="2332"/>
                  </a:cxn>
                  <a:cxn ang="0">
                    <a:pos x="54" y="2220"/>
                  </a:cxn>
                  <a:cxn ang="0">
                    <a:pos x="54" y="2108"/>
                  </a:cxn>
                  <a:cxn ang="0">
                    <a:pos x="54" y="1996"/>
                  </a:cxn>
                  <a:cxn ang="0">
                    <a:pos x="54" y="1884"/>
                  </a:cxn>
                  <a:cxn ang="0">
                    <a:pos x="54" y="1771"/>
                  </a:cxn>
                  <a:cxn ang="0">
                    <a:pos x="54" y="1659"/>
                  </a:cxn>
                  <a:cxn ang="0">
                    <a:pos x="54" y="1547"/>
                  </a:cxn>
                  <a:cxn ang="0">
                    <a:pos x="54" y="1435"/>
                  </a:cxn>
                  <a:cxn ang="0">
                    <a:pos x="54" y="1323"/>
                  </a:cxn>
                  <a:cxn ang="0">
                    <a:pos x="54" y="1211"/>
                  </a:cxn>
                  <a:cxn ang="0">
                    <a:pos x="54" y="1099"/>
                  </a:cxn>
                  <a:cxn ang="0">
                    <a:pos x="54" y="987"/>
                  </a:cxn>
                  <a:cxn ang="0">
                    <a:pos x="54" y="875"/>
                  </a:cxn>
                  <a:cxn ang="0">
                    <a:pos x="54" y="762"/>
                  </a:cxn>
                  <a:cxn ang="0">
                    <a:pos x="54" y="650"/>
                  </a:cxn>
                  <a:cxn ang="0">
                    <a:pos x="54" y="538"/>
                  </a:cxn>
                  <a:cxn ang="0">
                    <a:pos x="54" y="426"/>
                  </a:cxn>
                  <a:cxn ang="0">
                    <a:pos x="54" y="314"/>
                  </a:cxn>
                  <a:cxn ang="0">
                    <a:pos x="54" y="202"/>
                  </a:cxn>
                  <a:cxn ang="0">
                    <a:pos x="54" y="90"/>
                  </a:cxn>
                  <a:cxn ang="0">
                    <a:pos x="109" y="105"/>
                  </a:cxn>
                  <a:cxn ang="0">
                    <a:pos x="2" y="97"/>
                  </a:cxn>
                </a:cxnLst>
                <a:rect l="0" t="0" r="r" b="b"/>
                <a:pathLst>
                  <a:path w="125" h="6816">
                    <a:moveTo>
                      <a:pt x="54" y="6816"/>
                    </a:moveTo>
                    <a:lnTo>
                      <a:pt x="54" y="6752"/>
                    </a:lnTo>
                    <a:lnTo>
                      <a:pt x="70" y="6752"/>
                    </a:lnTo>
                    <a:lnTo>
                      <a:pt x="70" y="6816"/>
                    </a:lnTo>
                    <a:lnTo>
                      <a:pt x="54" y="6816"/>
                    </a:lnTo>
                    <a:close/>
                    <a:moveTo>
                      <a:pt x="54" y="6704"/>
                    </a:moveTo>
                    <a:lnTo>
                      <a:pt x="54" y="6640"/>
                    </a:lnTo>
                    <a:lnTo>
                      <a:pt x="70" y="6640"/>
                    </a:lnTo>
                    <a:lnTo>
                      <a:pt x="70" y="6704"/>
                    </a:lnTo>
                    <a:lnTo>
                      <a:pt x="54" y="6704"/>
                    </a:lnTo>
                    <a:close/>
                    <a:moveTo>
                      <a:pt x="54" y="6592"/>
                    </a:moveTo>
                    <a:lnTo>
                      <a:pt x="54" y="6528"/>
                    </a:lnTo>
                    <a:lnTo>
                      <a:pt x="70" y="6528"/>
                    </a:lnTo>
                    <a:lnTo>
                      <a:pt x="70" y="6592"/>
                    </a:lnTo>
                    <a:lnTo>
                      <a:pt x="54" y="6592"/>
                    </a:lnTo>
                    <a:close/>
                    <a:moveTo>
                      <a:pt x="54" y="6480"/>
                    </a:moveTo>
                    <a:lnTo>
                      <a:pt x="54" y="6416"/>
                    </a:lnTo>
                    <a:lnTo>
                      <a:pt x="70" y="6416"/>
                    </a:lnTo>
                    <a:lnTo>
                      <a:pt x="70" y="6480"/>
                    </a:lnTo>
                    <a:lnTo>
                      <a:pt x="54" y="6480"/>
                    </a:lnTo>
                    <a:close/>
                    <a:moveTo>
                      <a:pt x="54" y="6368"/>
                    </a:moveTo>
                    <a:lnTo>
                      <a:pt x="54" y="6304"/>
                    </a:lnTo>
                    <a:lnTo>
                      <a:pt x="70" y="6304"/>
                    </a:lnTo>
                    <a:lnTo>
                      <a:pt x="70" y="6368"/>
                    </a:lnTo>
                    <a:lnTo>
                      <a:pt x="54" y="6368"/>
                    </a:lnTo>
                    <a:close/>
                    <a:moveTo>
                      <a:pt x="54" y="6256"/>
                    </a:moveTo>
                    <a:lnTo>
                      <a:pt x="54" y="6192"/>
                    </a:lnTo>
                    <a:lnTo>
                      <a:pt x="70" y="6192"/>
                    </a:lnTo>
                    <a:lnTo>
                      <a:pt x="70" y="6256"/>
                    </a:lnTo>
                    <a:lnTo>
                      <a:pt x="54" y="6256"/>
                    </a:lnTo>
                    <a:close/>
                    <a:moveTo>
                      <a:pt x="54" y="6144"/>
                    </a:moveTo>
                    <a:lnTo>
                      <a:pt x="54" y="6080"/>
                    </a:lnTo>
                    <a:lnTo>
                      <a:pt x="70" y="6080"/>
                    </a:lnTo>
                    <a:lnTo>
                      <a:pt x="70" y="6144"/>
                    </a:lnTo>
                    <a:lnTo>
                      <a:pt x="54" y="6144"/>
                    </a:lnTo>
                    <a:close/>
                    <a:moveTo>
                      <a:pt x="54" y="6032"/>
                    </a:moveTo>
                    <a:lnTo>
                      <a:pt x="54" y="5968"/>
                    </a:lnTo>
                    <a:lnTo>
                      <a:pt x="70" y="5968"/>
                    </a:lnTo>
                    <a:lnTo>
                      <a:pt x="70" y="6032"/>
                    </a:lnTo>
                    <a:lnTo>
                      <a:pt x="54" y="6032"/>
                    </a:lnTo>
                    <a:close/>
                    <a:moveTo>
                      <a:pt x="54" y="5920"/>
                    </a:moveTo>
                    <a:lnTo>
                      <a:pt x="54" y="5855"/>
                    </a:lnTo>
                    <a:lnTo>
                      <a:pt x="70" y="5855"/>
                    </a:lnTo>
                    <a:lnTo>
                      <a:pt x="70" y="5920"/>
                    </a:lnTo>
                    <a:lnTo>
                      <a:pt x="54" y="5920"/>
                    </a:lnTo>
                    <a:close/>
                    <a:moveTo>
                      <a:pt x="54" y="5807"/>
                    </a:moveTo>
                    <a:lnTo>
                      <a:pt x="54" y="5743"/>
                    </a:lnTo>
                    <a:lnTo>
                      <a:pt x="70" y="5743"/>
                    </a:lnTo>
                    <a:lnTo>
                      <a:pt x="70" y="5807"/>
                    </a:lnTo>
                    <a:lnTo>
                      <a:pt x="54" y="5807"/>
                    </a:lnTo>
                    <a:close/>
                    <a:moveTo>
                      <a:pt x="54" y="5695"/>
                    </a:moveTo>
                    <a:lnTo>
                      <a:pt x="54" y="5631"/>
                    </a:lnTo>
                    <a:lnTo>
                      <a:pt x="70" y="5631"/>
                    </a:lnTo>
                    <a:lnTo>
                      <a:pt x="70" y="5695"/>
                    </a:lnTo>
                    <a:lnTo>
                      <a:pt x="54" y="5695"/>
                    </a:lnTo>
                    <a:close/>
                    <a:moveTo>
                      <a:pt x="54" y="5583"/>
                    </a:moveTo>
                    <a:lnTo>
                      <a:pt x="54" y="5519"/>
                    </a:lnTo>
                    <a:lnTo>
                      <a:pt x="70" y="5519"/>
                    </a:lnTo>
                    <a:lnTo>
                      <a:pt x="70" y="5583"/>
                    </a:lnTo>
                    <a:lnTo>
                      <a:pt x="54" y="5583"/>
                    </a:lnTo>
                    <a:close/>
                    <a:moveTo>
                      <a:pt x="54" y="5471"/>
                    </a:moveTo>
                    <a:lnTo>
                      <a:pt x="54" y="5407"/>
                    </a:lnTo>
                    <a:lnTo>
                      <a:pt x="70" y="5407"/>
                    </a:lnTo>
                    <a:lnTo>
                      <a:pt x="70" y="5471"/>
                    </a:lnTo>
                    <a:lnTo>
                      <a:pt x="54" y="5471"/>
                    </a:lnTo>
                    <a:close/>
                    <a:moveTo>
                      <a:pt x="54" y="5359"/>
                    </a:moveTo>
                    <a:lnTo>
                      <a:pt x="54" y="5295"/>
                    </a:lnTo>
                    <a:lnTo>
                      <a:pt x="70" y="5295"/>
                    </a:lnTo>
                    <a:lnTo>
                      <a:pt x="70" y="5359"/>
                    </a:lnTo>
                    <a:lnTo>
                      <a:pt x="54" y="5359"/>
                    </a:lnTo>
                    <a:close/>
                    <a:moveTo>
                      <a:pt x="54" y="5247"/>
                    </a:moveTo>
                    <a:lnTo>
                      <a:pt x="54" y="5183"/>
                    </a:lnTo>
                    <a:lnTo>
                      <a:pt x="70" y="5183"/>
                    </a:lnTo>
                    <a:lnTo>
                      <a:pt x="70" y="5247"/>
                    </a:lnTo>
                    <a:lnTo>
                      <a:pt x="54" y="5247"/>
                    </a:lnTo>
                    <a:close/>
                    <a:moveTo>
                      <a:pt x="54" y="5135"/>
                    </a:moveTo>
                    <a:lnTo>
                      <a:pt x="54" y="5071"/>
                    </a:lnTo>
                    <a:lnTo>
                      <a:pt x="70" y="5071"/>
                    </a:lnTo>
                    <a:lnTo>
                      <a:pt x="70" y="5135"/>
                    </a:lnTo>
                    <a:lnTo>
                      <a:pt x="54" y="5135"/>
                    </a:lnTo>
                    <a:close/>
                    <a:moveTo>
                      <a:pt x="54" y="5023"/>
                    </a:moveTo>
                    <a:lnTo>
                      <a:pt x="54" y="4959"/>
                    </a:lnTo>
                    <a:lnTo>
                      <a:pt x="70" y="4959"/>
                    </a:lnTo>
                    <a:lnTo>
                      <a:pt x="70" y="5023"/>
                    </a:lnTo>
                    <a:lnTo>
                      <a:pt x="54" y="5023"/>
                    </a:lnTo>
                    <a:close/>
                    <a:moveTo>
                      <a:pt x="54" y="4911"/>
                    </a:moveTo>
                    <a:lnTo>
                      <a:pt x="54" y="4846"/>
                    </a:lnTo>
                    <a:lnTo>
                      <a:pt x="70" y="4846"/>
                    </a:lnTo>
                    <a:lnTo>
                      <a:pt x="70" y="4911"/>
                    </a:lnTo>
                    <a:lnTo>
                      <a:pt x="54" y="4911"/>
                    </a:lnTo>
                    <a:close/>
                    <a:moveTo>
                      <a:pt x="54" y="4798"/>
                    </a:moveTo>
                    <a:lnTo>
                      <a:pt x="54" y="4734"/>
                    </a:lnTo>
                    <a:lnTo>
                      <a:pt x="70" y="4734"/>
                    </a:lnTo>
                    <a:lnTo>
                      <a:pt x="70" y="4798"/>
                    </a:lnTo>
                    <a:lnTo>
                      <a:pt x="54" y="4798"/>
                    </a:lnTo>
                    <a:close/>
                    <a:moveTo>
                      <a:pt x="54" y="4686"/>
                    </a:moveTo>
                    <a:lnTo>
                      <a:pt x="54" y="4622"/>
                    </a:lnTo>
                    <a:lnTo>
                      <a:pt x="70" y="4622"/>
                    </a:lnTo>
                    <a:lnTo>
                      <a:pt x="70" y="4686"/>
                    </a:lnTo>
                    <a:lnTo>
                      <a:pt x="54" y="4686"/>
                    </a:lnTo>
                    <a:close/>
                    <a:moveTo>
                      <a:pt x="54" y="4574"/>
                    </a:moveTo>
                    <a:lnTo>
                      <a:pt x="54" y="4510"/>
                    </a:lnTo>
                    <a:lnTo>
                      <a:pt x="70" y="4510"/>
                    </a:lnTo>
                    <a:lnTo>
                      <a:pt x="70" y="4574"/>
                    </a:lnTo>
                    <a:lnTo>
                      <a:pt x="54" y="4574"/>
                    </a:lnTo>
                    <a:close/>
                    <a:moveTo>
                      <a:pt x="54" y="4462"/>
                    </a:moveTo>
                    <a:lnTo>
                      <a:pt x="54" y="4398"/>
                    </a:lnTo>
                    <a:lnTo>
                      <a:pt x="70" y="4398"/>
                    </a:lnTo>
                    <a:lnTo>
                      <a:pt x="70" y="4462"/>
                    </a:lnTo>
                    <a:lnTo>
                      <a:pt x="54" y="4462"/>
                    </a:lnTo>
                    <a:close/>
                    <a:moveTo>
                      <a:pt x="54" y="4350"/>
                    </a:moveTo>
                    <a:lnTo>
                      <a:pt x="54" y="4286"/>
                    </a:lnTo>
                    <a:lnTo>
                      <a:pt x="70" y="4286"/>
                    </a:lnTo>
                    <a:lnTo>
                      <a:pt x="70" y="4350"/>
                    </a:lnTo>
                    <a:lnTo>
                      <a:pt x="54" y="4350"/>
                    </a:lnTo>
                    <a:close/>
                    <a:moveTo>
                      <a:pt x="54" y="4238"/>
                    </a:moveTo>
                    <a:lnTo>
                      <a:pt x="54" y="4174"/>
                    </a:lnTo>
                    <a:lnTo>
                      <a:pt x="70" y="4174"/>
                    </a:lnTo>
                    <a:lnTo>
                      <a:pt x="70" y="4238"/>
                    </a:lnTo>
                    <a:lnTo>
                      <a:pt x="54" y="4238"/>
                    </a:lnTo>
                    <a:close/>
                    <a:moveTo>
                      <a:pt x="54" y="4126"/>
                    </a:moveTo>
                    <a:lnTo>
                      <a:pt x="54" y="4062"/>
                    </a:lnTo>
                    <a:lnTo>
                      <a:pt x="70" y="4062"/>
                    </a:lnTo>
                    <a:lnTo>
                      <a:pt x="70" y="4126"/>
                    </a:lnTo>
                    <a:lnTo>
                      <a:pt x="54" y="4126"/>
                    </a:lnTo>
                    <a:close/>
                    <a:moveTo>
                      <a:pt x="54" y="4014"/>
                    </a:moveTo>
                    <a:lnTo>
                      <a:pt x="54" y="3950"/>
                    </a:lnTo>
                    <a:lnTo>
                      <a:pt x="70" y="3950"/>
                    </a:lnTo>
                    <a:lnTo>
                      <a:pt x="70" y="4014"/>
                    </a:lnTo>
                    <a:lnTo>
                      <a:pt x="54" y="4014"/>
                    </a:lnTo>
                    <a:close/>
                    <a:moveTo>
                      <a:pt x="54" y="3902"/>
                    </a:moveTo>
                    <a:lnTo>
                      <a:pt x="54" y="3837"/>
                    </a:lnTo>
                    <a:lnTo>
                      <a:pt x="70" y="3837"/>
                    </a:lnTo>
                    <a:lnTo>
                      <a:pt x="70" y="3902"/>
                    </a:lnTo>
                    <a:lnTo>
                      <a:pt x="54" y="3902"/>
                    </a:lnTo>
                    <a:close/>
                    <a:moveTo>
                      <a:pt x="54" y="3789"/>
                    </a:moveTo>
                    <a:lnTo>
                      <a:pt x="54" y="3725"/>
                    </a:lnTo>
                    <a:lnTo>
                      <a:pt x="70" y="3725"/>
                    </a:lnTo>
                    <a:lnTo>
                      <a:pt x="70" y="3789"/>
                    </a:lnTo>
                    <a:lnTo>
                      <a:pt x="54" y="3789"/>
                    </a:lnTo>
                    <a:close/>
                    <a:moveTo>
                      <a:pt x="54" y="3677"/>
                    </a:moveTo>
                    <a:lnTo>
                      <a:pt x="54" y="3613"/>
                    </a:lnTo>
                    <a:lnTo>
                      <a:pt x="70" y="3613"/>
                    </a:lnTo>
                    <a:lnTo>
                      <a:pt x="70" y="3677"/>
                    </a:lnTo>
                    <a:lnTo>
                      <a:pt x="54" y="3677"/>
                    </a:lnTo>
                    <a:close/>
                    <a:moveTo>
                      <a:pt x="54" y="3565"/>
                    </a:moveTo>
                    <a:lnTo>
                      <a:pt x="54" y="3501"/>
                    </a:lnTo>
                    <a:lnTo>
                      <a:pt x="70" y="3501"/>
                    </a:lnTo>
                    <a:lnTo>
                      <a:pt x="70" y="3565"/>
                    </a:lnTo>
                    <a:lnTo>
                      <a:pt x="54" y="3565"/>
                    </a:lnTo>
                    <a:close/>
                    <a:moveTo>
                      <a:pt x="54" y="3453"/>
                    </a:moveTo>
                    <a:lnTo>
                      <a:pt x="54" y="3389"/>
                    </a:lnTo>
                    <a:lnTo>
                      <a:pt x="70" y="3389"/>
                    </a:lnTo>
                    <a:lnTo>
                      <a:pt x="70" y="3453"/>
                    </a:lnTo>
                    <a:lnTo>
                      <a:pt x="54" y="3453"/>
                    </a:lnTo>
                    <a:close/>
                    <a:moveTo>
                      <a:pt x="54" y="3341"/>
                    </a:moveTo>
                    <a:lnTo>
                      <a:pt x="54" y="3277"/>
                    </a:lnTo>
                    <a:lnTo>
                      <a:pt x="70" y="3277"/>
                    </a:lnTo>
                    <a:lnTo>
                      <a:pt x="70" y="3341"/>
                    </a:lnTo>
                    <a:lnTo>
                      <a:pt x="54" y="3341"/>
                    </a:lnTo>
                    <a:close/>
                    <a:moveTo>
                      <a:pt x="54" y="3229"/>
                    </a:moveTo>
                    <a:lnTo>
                      <a:pt x="54" y="3165"/>
                    </a:lnTo>
                    <a:lnTo>
                      <a:pt x="70" y="3165"/>
                    </a:lnTo>
                    <a:lnTo>
                      <a:pt x="70" y="3229"/>
                    </a:lnTo>
                    <a:lnTo>
                      <a:pt x="54" y="3229"/>
                    </a:lnTo>
                    <a:close/>
                    <a:moveTo>
                      <a:pt x="54" y="3117"/>
                    </a:moveTo>
                    <a:lnTo>
                      <a:pt x="54" y="3053"/>
                    </a:lnTo>
                    <a:lnTo>
                      <a:pt x="70" y="3053"/>
                    </a:lnTo>
                    <a:lnTo>
                      <a:pt x="70" y="3117"/>
                    </a:lnTo>
                    <a:lnTo>
                      <a:pt x="54" y="3117"/>
                    </a:lnTo>
                    <a:close/>
                    <a:moveTo>
                      <a:pt x="54" y="3005"/>
                    </a:moveTo>
                    <a:lnTo>
                      <a:pt x="54" y="2941"/>
                    </a:lnTo>
                    <a:lnTo>
                      <a:pt x="70" y="2941"/>
                    </a:lnTo>
                    <a:lnTo>
                      <a:pt x="70" y="3005"/>
                    </a:lnTo>
                    <a:lnTo>
                      <a:pt x="54" y="3005"/>
                    </a:lnTo>
                    <a:close/>
                    <a:moveTo>
                      <a:pt x="54" y="2893"/>
                    </a:moveTo>
                    <a:lnTo>
                      <a:pt x="54" y="2828"/>
                    </a:lnTo>
                    <a:lnTo>
                      <a:pt x="70" y="2828"/>
                    </a:lnTo>
                    <a:lnTo>
                      <a:pt x="70" y="2893"/>
                    </a:lnTo>
                    <a:lnTo>
                      <a:pt x="54" y="2893"/>
                    </a:lnTo>
                    <a:close/>
                    <a:moveTo>
                      <a:pt x="54" y="2780"/>
                    </a:moveTo>
                    <a:lnTo>
                      <a:pt x="54" y="2716"/>
                    </a:lnTo>
                    <a:lnTo>
                      <a:pt x="70" y="2716"/>
                    </a:lnTo>
                    <a:lnTo>
                      <a:pt x="70" y="2780"/>
                    </a:lnTo>
                    <a:lnTo>
                      <a:pt x="54" y="2780"/>
                    </a:lnTo>
                    <a:close/>
                    <a:moveTo>
                      <a:pt x="54" y="2668"/>
                    </a:moveTo>
                    <a:lnTo>
                      <a:pt x="54" y="2604"/>
                    </a:lnTo>
                    <a:lnTo>
                      <a:pt x="70" y="2604"/>
                    </a:lnTo>
                    <a:lnTo>
                      <a:pt x="70" y="2668"/>
                    </a:lnTo>
                    <a:lnTo>
                      <a:pt x="54" y="2668"/>
                    </a:lnTo>
                    <a:close/>
                    <a:moveTo>
                      <a:pt x="54" y="2556"/>
                    </a:moveTo>
                    <a:lnTo>
                      <a:pt x="54" y="2492"/>
                    </a:lnTo>
                    <a:lnTo>
                      <a:pt x="70" y="2492"/>
                    </a:lnTo>
                    <a:lnTo>
                      <a:pt x="70" y="2556"/>
                    </a:lnTo>
                    <a:lnTo>
                      <a:pt x="54" y="2556"/>
                    </a:lnTo>
                    <a:close/>
                    <a:moveTo>
                      <a:pt x="54" y="2444"/>
                    </a:moveTo>
                    <a:lnTo>
                      <a:pt x="54" y="2380"/>
                    </a:lnTo>
                    <a:lnTo>
                      <a:pt x="70" y="2380"/>
                    </a:lnTo>
                    <a:lnTo>
                      <a:pt x="70" y="2444"/>
                    </a:lnTo>
                    <a:lnTo>
                      <a:pt x="54" y="2444"/>
                    </a:lnTo>
                    <a:close/>
                    <a:moveTo>
                      <a:pt x="54" y="2332"/>
                    </a:moveTo>
                    <a:lnTo>
                      <a:pt x="54" y="2268"/>
                    </a:lnTo>
                    <a:lnTo>
                      <a:pt x="70" y="2268"/>
                    </a:lnTo>
                    <a:lnTo>
                      <a:pt x="70" y="2332"/>
                    </a:lnTo>
                    <a:lnTo>
                      <a:pt x="54" y="2332"/>
                    </a:lnTo>
                    <a:close/>
                    <a:moveTo>
                      <a:pt x="54" y="2220"/>
                    </a:moveTo>
                    <a:lnTo>
                      <a:pt x="54" y="2156"/>
                    </a:lnTo>
                    <a:lnTo>
                      <a:pt x="70" y="2156"/>
                    </a:lnTo>
                    <a:lnTo>
                      <a:pt x="70" y="2220"/>
                    </a:lnTo>
                    <a:lnTo>
                      <a:pt x="54" y="2220"/>
                    </a:lnTo>
                    <a:close/>
                    <a:moveTo>
                      <a:pt x="54" y="2108"/>
                    </a:moveTo>
                    <a:lnTo>
                      <a:pt x="54" y="2044"/>
                    </a:lnTo>
                    <a:lnTo>
                      <a:pt x="70" y="2044"/>
                    </a:lnTo>
                    <a:lnTo>
                      <a:pt x="70" y="2108"/>
                    </a:lnTo>
                    <a:lnTo>
                      <a:pt x="54" y="2108"/>
                    </a:lnTo>
                    <a:close/>
                    <a:moveTo>
                      <a:pt x="54" y="1996"/>
                    </a:moveTo>
                    <a:lnTo>
                      <a:pt x="54" y="1932"/>
                    </a:lnTo>
                    <a:lnTo>
                      <a:pt x="70" y="1932"/>
                    </a:lnTo>
                    <a:lnTo>
                      <a:pt x="70" y="1996"/>
                    </a:lnTo>
                    <a:lnTo>
                      <a:pt x="54" y="1996"/>
                    </a:lnTo>
                    <a:close/>
                    <a:moveTo>
                      <a:pt x="54" y="1884"/>
                    </a:moveTo>
                    <a:lnTo>
                      <a:pt x="54" y="1819"/>
                    </a:lnTo>
                    <a:lnTo>
                      <a:pt x="70" y="1819"/>
                    </a:lnTo>
                    <a:lnTo>
                      <a:pt x="70" y="1884"/>
                    </a:lnTo>
                    <a:lnTo>
                      <a:pt x="54" y="1884"/>
                    </a:lnTo>
                    <a:close/>
                    <a:moveTo>
                      <a:pt x="54" y="1771"/>
                    </a:moveTo>
                    <a:lnTo>
                      <a:pt x="54" y="1707"/>
                    </a:lnTo>
                    <a:lnTo>
                      <a:pt x="70" y="1707"/>
                    </a:lnTo>
                    <a:lnTo>
                      <a:pt x="70" y="1771"/>
                    </a:lnTo>
                    <a:lnTo>
                      <a:pt x="54" y="1771"/>
                    </a:lnTo>
                    <a:close/>
                    <a:moveTo>
                      <a:pt x="54" y="1659"/>
                    </a:moveTo>
                    <a:lnTo>
                      <a:pt x="54" y="1595"/>
                    </a:lnTo>
                    <a:lnTo>
                      <a:pt x="70" y="1595"/>
                    </a:lnTo>
                    <a:lnTo>
                      <a:pt x="70" y="1659"/>
                    </a:lnTo>
                    <a:lnTo>
                      <a:pt x="54" y="1659"/>
                    </a:lnTo>
                    <a:close/>
                    <a:moveTo>
                      <a:pt x="54" y="1547"/>
                    </a:moveTo>
                    <a:lnTo>
                      <a:pt x="54" y="1483"/>
                    </a:lnTo>
                    <a:lnTo>
                      <a:pt x="70" y="1483"/>
                    </a:lnTo>
                    <a:lnTo>
                      <a:pt x="70" y="1547"/>
                    </a:lnTo>
                    <a:lnTo>
                      <a:pt x="54" y="1547"/>
                    </a:lnTo>
                    <a:close/>
                    <a:moveTo>
                      <a:pt x="54" y="1435"/>
                    </a:moveTo>
                    <a:lnTo>
                      <a:pt x="54" y="1371"/>
                    </a:lnTo>
                    <a:lnTo>
                      <a:pt x="70" y="1371"/>
                    </a:lnTo>
                    <a:lnTo>
                      <a:pt x="70" y="1435"/>
                    </a:lnTo>
                    <a:lnTo>
                      <a:pt x="54" y="1435"/>
                    </a:lnTo>
                    <a:close/>
                    <a:moveTo>
                      <a:pt x="54" y="1323"/>
                    </a:moveTo>
                    <a:lnTo>
                      <a:pt x="54" y="1259"/>
                    </a:lnTo>
                    <a:lnTo>
                      <a:pt x="70" y="1259"/>
                    </a:lnTo>
                    <a:lnTo>
                      <a:pt x="70" y="1323"/>
                    </a:lnTo>
                    <a:lnTo>
                      <a:pt x="54" y="1323"/>
                    </a:lnTo>
                    <a:close/>
                    <a:moveTo>
                      <a:pt x="54" y="1211"/>
                    </a:moveTo>
                    <a:lnTo>
                      <a:pt x="54" y="1147"/>
                    </a:lnTo>
                    <a:lnTo>
                      <a:pt x="70" y="1147"/>
                    </a:lnTo>
                    <a:lnTo>
                      <a:pt x="70" y="1211"/>
                    </a:lnTo>
                    <a:lnTo>
                      <a:pt x="54" y="1211"/>
                    </a:lnTo>
                    <a:close/>
                    <a:moveTo>
                      <a:pt x="54" y="1099"/>
                    </a:moveTo>
                    <a:lnTo>
                      <a:pt x="54" y="1035"/>
                    </a:lnTo>
                    <a:lnTo>
                      <a:pt x="70" y="1035"/>
                    </a:lnTo>
                    <a:lnTo>
                      <a:pt x="70" y="1099"/>
                    </a:lnTo>
                    <a:lnTo>
                      <a:pt x="54" y="1099"/>
                    </a:lnTo>
                    <a:close/>
                    <a:moveTo>
                      <a:pt x="54" y="987"/>
                    </a:moveTo>
                    <a:lnTo>
                      <a:pt x="54" y="923"/>
                    </a:lnTo>
                    <a:lnTo>
                      <a:pt x="70" y="923"/>
                    </a:lnTo>
                    <a:lnTo>
                      <a:pt x="70" y="987"/>
                    </a:lnTo>
                    <a:lnTo>
                      <a:pt x="54" y="987"/>
                    </a:lnTo>
                    <a:close/>
                    <a:moveTo>
                      <a:pt x="54" y="875"/>
                    </a:moveTo>
                    <a:lnTo>
                      <a:pt x="54" y="810"/>
                    </a:lnTo>
                    <a:lnTo>
                      <a:pt x="70" y="810"/>
                    </a:lnTo>
                    <a:lnTo>
                      <a:pt x="70" y="875"/>
                    </a:lnTo>
                    <a:lnTo>
                      <a:pt x="54" y="875"/>
                    </a:lnTo>
                    <a:close/>
                    <a:moveTo>
                      <a:pt x="54" y="762"/>
                    </a:moveTo>
                    <a:lnTo>
                      <a:pt x="54" y="698"/>
                    </a:lnTo>
                    <a:lnTo>
                      <a:pt x="70" y="698"/>
                    </a:lnTo>
                    <a:lnTo>
                      <a:pt x="70" y="762"/>
                    </a:lnTo>
                    <a:lnTo>
                      <a:pt x="54" y="762"/>
                    </a:lnTo>
                    <a:close/>
                    <a:moveTo>
                      <a:pt x="54" y="650"/>
                    </a:moveTo>
                    <a:lnTo>
                      <a:pt x="54" y="586"/>
                    </a:lnTo>
                    <a:lnTo>
                      <a:pt x="70" y="586"/>
                    </a:lnTo>
                    <a:lnTo>
                      <a:pt x="70" y="650"/>
                    </a:lnTo>
                    <a:lnTo>
                      <a:pt x="54" y="650"/>
                    </a:lnTo>
                    <a:close/>
                    <a:moveTo>
                      <a:pt x="54" y="538"/>
                    </a:moveTo>
                    <a:lnTo>
                      <a:pt x="54" y="474"/>
                    </a:lnTo>
                    <a:lnTo>
                      <a:pt x="70" y="474"/>
                    </a:lnTo>
                    <a:lnTo>
                      <a:pt x="70" y="538"/>
                    </a:lnTo>
                    <a:lnTo>
                      <a:pt x="54" y="538"/>
                    </a:lnTo>
                    <a:close/>
                    <a:moveTo>
                      <a:pt x="54" y="426"/>
                    </a:moveTo>
                    <a:lnTo>
                      <a:pt x="54" y="362"/>
                    </a:lnTo>
                    <a:lnTo>
                      <a:pt x="70" y="362"/>
                    </a:lnTo>
                    <a:lnTo>
                      <a:pt x="70" y="426"/>
                    </a:lnTo>
                    <a:lnTo>
                      <a:pt x="54" y="426"/>
                    </a:lnTo>
                    <a:close/>
                    <a:moveTo>
                      <a:pt x="54" y="314"/>
                    </a:moveTo>
                    <a:lnTo>
                      <a:pt x="54" y="250"/>
                    </a:lnTo>
                    <a:lnTo>
                      <a:pt x="70" y="250"/>
                    </a:lnTo>
                    <a:lnTo>
                      <a:pt x="70" y="314"/>
                    </a:lnTo>
                    <a:lnTo>
                      <a:pt x="54" y="314"/>
                    </a:lnTo>
                    <a:close/>
                    <a:moveTo>
                      <a:pt x="54" y="202"/>
                    </a:moveTo>
                    <a:lnTo>
                      <a:pt x="54" y="138"/>
                    </a:lnTo>
                    <a:lnTo>
                      <a:pt x="70" y="138"/>
                    </a:lnTo>
                    <a:lnTo>
                      <a:pt x="70" y="202"/>
                    </a:lnTo>
                    <a:lnTo>
                      <a:pt x="54" y="202"/>
                    </a:lnTo>
                    <a:close/>
                    <a:moveTo>
                      <a:pt x="54" y="90"/>
                    </a:moveTo>
                    <a:lnTo>
                      <a:pt x="54" y="26"/>
                    </a:lnTo>
                    <a:lnTo>
                      <a:pt x="70" y="26"/>
                    </a:lnTo>
                    <a:lnTo>
                      <a:pt x="70" y="90"/>
                    </a:lnTo>
                    <a:lnTo>
                      <a:pt x="54" y="90"/>
                    </a:lnTo>
                    <a:close/>
                    <a:moveTo>
                      <a:pt x="2" y="97"/>
                    </a:moveTo>
                    <a:lnTo>
                      <a:pt x="62" y="0"/>
                    </a:lnTo>
                    <a:lnTo>
                      <a:pt x="123" y="97"/>
                    </a:lnTo>
                    <a:cubicBezTo>
                      <a:pt x="125" y="100"/>
                      <a:pt x="124" y="105"/>
                      <a:pt x="120" y="108"/>
                    </a:cubicBezTo>
                    <a:cubicBezTo>
                      <a:pt x="116" y="110"/>
                      <a:pt x="111" y="109"/>
                      <a:pt x="109" y="105"/>
                    </a:cubicBezTo>
                    <a:lnTo>
                      <a:pt x="56" y="20"/>
                    </a:lnTo>
                    <a:lnTo>
                      <a:pt x="69" y="20"/>
                    </a:lnTo>
                    <a:lnTo>
                      <a:pt x="16" y="105"/>
                    </a:lnTo>
                    <a:cubicBezTo>
                      <a:pt x="14" y="109"/>
                      <a:pt x="9" y="110"/>
                      <a:pt x="5" y="108"/>
                    </a:cubicBezTo>
                    <a:cubicBezTo>
                      <a:pt x="1" y="105"/>
                      <a:pt x="0" y="100"/>
                      <a:pt x="2" y="97"/>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2" name="Rectangle 592"/>
              <p:cNvSpPr>
                <a:spLocks noChangeArrowheads="1"/>
              </p:cNvSpPr>
              <p:nvPr/>
            </p:nvSpPr>
            <p:spPr bwMode="auto">
              <a:xfrm>
                <a:off x="1516" y="2115"/>
                <a:ext cx="203" cy="3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3" name="Freeform 593"/>
              <p:cNvSpPr>
                <a:spLocks noEditPoints="1"/>
              </p:cNvSpPr>
              <p:nvPr/>
            </p:nvSpPr>
            <p:spPr bwMode="auto">
              <a:xfrm>
                <a:off x="1514" y="2113"/>
                <a:ext cx="207" cy="38"/>
              </a:xfrm>
              <a:custGeom>
                <a:avLst/>
                <a:gdLst/>
                <a:ahLst/>
                <a:cxnLst>
                  <a:cxn ang="0">
                    <a:pos x="0" y="0"/>
                  </a:cxn>
                  <a:cxn ang="0">
                    <a:pos x="207" y="0"/>
                  </a:cxn>
                  <a:cxn ang="0">
                    <a:pos x="207" y="38"/>
                  </a:cxn>
                  <a:cxn ang="0">
                    <a:pos x="0" y="38"/>
                  </a:cxn>
                  <a:cxn ang="0">
                    <a:pos x="0" y="0"/>
                  </a:cxn>
                  <a:cxn ang="0">
                    <a:pos x="4" y="36"/>
                  </a:cxn>
                  <a:cxn ang="0">
                    <a:pos x="2" y="35"/>
                  </a:cxn>
                  <a:cxn ang="0">
                    <a:pos x="205" y="35"/>
                  </a:cxn>
                  <a:cxn ang="0">
                    <a:pos x="204" y="36"/>
                  </a:cxn>
                  <a:cxn ang="0">
                    <a:pos x="204" y="2"/>
                  </a:cxn>
                  <a:cxn ang="0">
                    <a:pos x="205" y="4"/>
                  </a:cxn>
                  <a:cxn ang="0">
                    <a:pos x="2" y="4"/>
                  </a:cxn>
                  <a:cxn ang="0">
                    <a:pos x="4" y="2"/>
                  </a:cxn>
                  <a:cxn ang="0">
                    <a:pos x="4" y="36"/>
                  </a:cxn>
                </a:cxnLst>
                <a:rect l="0" t="0" r="r" b="b"/>
                <a:pathLst>
                  <a:path w="207" h="38">
                    <a:moveTo>
                      <a:pt x="0" y="0"/>
                    </a:moveTo>
                    <a:lnTo>
                      <a:pt x="207" y="0"/>
                    </a:lnTo>
                    <a:lnTo>
                      <a:pt x="207" y="38"/>
                    </a:lnTo>
                    <a:lnTo>
                      <a:pt x="0" y="38"/>
                    </a:lnTo>
                    <a:lnTo>
                      <a:pt x="0" y="0"/>
                    </a:lnTo>
                    <a:close/>
                    <a:moveTo>
                      <a:pt x="4" y="36"/>
                    </a:moveTo>
                    <a:lnTo>
                      <a:pt x="2" y="35"/>
                    </a:lnTo>
                    <a:lnTo>
                      <a:pt x="205" y="35"/>
                    </a:lnTo>
                    <a:lnTo>
                      <a:pt x="204" y="36"/>
                    </a:lnTo>
                    <a:lnTo>
                      <a:pt x="204" y="2"/>
                    </a:lnTo>
                    <a:lnTo>
                      <a:pt x="205" y="4"/>
                    </a:lnTo>
                    <a:lnTo>
                      <a:pt x="2" y="4"/>
                    </a:lnTo>
                    <a:lnTo>
                      <a:pt x="4" y="2"/>
                    </a:lnTo>
                    <a:lnTo>
                      <a:pt x="4"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4" name="Rectangle 594"/>
              <p:cNvSpPr>
                <a:spLocks noChangeArrowheads="1"/>
              </p:cNvSpPr>
              <p:nvPr/>
            </p:nvSpPr>
            <p:spPr bwMode="auto">
              <a:xfrm>
                <a:off x="1719" y="2550"/>
                <a:ext cx="305" cy="35"/>
              </a:xfrm>
              <a:prstGeom prst="rect">
                <a:avLst/>
              </a:prstGeom>
              <a:solidFill>
                <a:srgbClr val="BFBFB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5" name="Freeform 595"/>
              <p:cNvSpPr>
                <a:spLocks noEditPoints="1"/>
              </p:cNvSpPr>
              <p:nvPr/>
            </p:nvSpPr>
            <p:spPr bwMode="auto">
              <a:xfrm>
                <a:off x="1718" y="2549"/>
                <a:ext cx="308" cy="38"/>
              </a:xfrm>
              <a:custGeom>
                <a:avLst/>
                <a:gdLst/>
                <a:ahLst/>
                <a:cxnLst>
                  <a:cxn ang="0">
                    <a:pos x="0" y="0"/>
                  </a:cxn>
                  <a:cxn ang="0">
                    <a:pos x="308" y="0"/>
                  </a:cxn>
                  <a:cxn ang="0">
                    <a:pos x="308" y="38"/>
                  </a:cxn>
                  <a:cxn ang="0">
                    <a:pos x="0" y="38"/>
                  </a:cxn>
                  <a:cxn ang="0">
                    <a:pos x="0" y="0"/>
                  </a:cxn>
                  <a:cxn ang="0">
                    <a:pos x="3" y="36"/>
                  </a:cxn>
                  <a:cxn ang="0">
                    <a:pos x="1" y="34"/>
                  </a:cxn>
                  <a:cxn ang="0">
                    <a:pos x="306" y="34"/>
                  </a:cxn>
                  <a:cxn ang="0">
                    <a:pos x="304" y="36"/>
                  </a:cxn>
                  <a:cxn ang="0">
                    <a:pos x="304" y="1"/>
                  </a:cxn>
                  <a:cxn ang="0">
                    <a:pos x="306" y="3"/>
                  </a:cxn>
                  <a:cxn ang="0">
                    <a:pos x="1" y="3"/>
                  </a:cxn>
                  <a:cxn ang="0">
                    <a:pos x="3" y="1"/>
                  </a:cxn>
                  <a:cxn ang="0">
                    <a:pos x="3" y="36"/>
                  </a:cxn>
                </a:cxnLst>
                <a:rect l="0" t="0" r="r" b="b"/>
                <a:pathLst>
                  <a:path w="308" h="38">
                    <a:moveTo>
                      <a:pt x="0" y="0"/>
                    </a:moveTo>
                    <a:lnTo>
                      <a:pt x="308" y="0"/>
                    </a:lnTo>
                    <a:lnTo>
                      <a:pt x="308" y="38"/>
                    </a:lnTo>
                    <a:lnTo>
                      <a:pt x="0" y="38"/>
                    </a:lnTo>
                    <a:lnTo>
                      <a:pt x="0" y="0"/>
                    </a:lnTo>
                    <a:close/>
                    <a:moveTo>
                      <a:pt x="3" y="36"/>
                    </a:moveTo>
                    <a:lnTo>
                      <a:pt x="1" y="34"/>
                    </a:lnTo>
                    <a:lnTo>
                      <a:pt x="306" y="34"/>
                    </a:lnTo>
                    <a:lnTo>
                      <a:pt x="304" y="36"/>
                    </a:lnTo>
                    <a:lnTo>
                      <a:pt x="304" y="1"/>
                    </a:lnTo>
                    <a:lnTo>
                      <a:pt x="306" y="3"/>
                    </a:lnTo>
                    <a:lnTo>
                      <a:pt x="1" y="3"/>
                    </a:lnTo>
                    <a:lnTo>
                      <a:pt x="3" y="1"/>
                    </a:lnTo>
                    <a:lnTo>
                      <a:pt x="3"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6" name="Rectangle 596"/>
              <p:cNvSpPr>
                <a:spLocks noChangeArrowheads="1"/>
              </p:cNvSpPr>
              <p:nvPr/>
            </p:nvSpPr>
            <p:spPr bwMode="auto">
              <a:xfrm>
                <a:off x="2022" y="2585"/>
                <a:ext cx="4" cy="473"/>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7" name="Rectangle 597"/>
              <p:cNvSpPr>
                <a:spLocks noChangeArrowheads="1"/>
              </p:cNvSpPr>
              <p:nvPr/>
            </p:nvSpPr>
            <p:spPr bwMode="auto">
              <a:xfrm>
                <a:off x="2024" y="3048"/>
                <a:ext cx="305" cy="3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8" name="Freeform 598"/>
              <p:cNvSpPr>
                <a:spLocks noEditPoints="1"/>
              </p:cNvSpPr>
              <p:nvPr/>
            </p:nvSpPr>
            <p:spPr bwMode="auto">
              <a:xfrm>
                <a:off x="2022" y="3046"/>
                <a:ext cx="308" cy="38"/>
              </a:xfrm>
              <a:custGeom>
                <a:avLst/>
                <a:gdLst/>
                <a:ahLst/>
                <a:cxnLst>
                  <a:cxn ang="0">
                    <a:pos x="0" y="0"/>
                  </a:cxn>
                  <a:cxn ang="0">
                    <a:pos x="308" y="0"/>
                  </a:cxn>
                  <a:cxn ang="0">
                    <a:pos x="308" y="38"/>
                  </a:cxn>
                  <a:cxn ang="0">
                    <a:pos x="0" y="38"/>
                  </a:cxn>
                  <a:cxn ang="0">
                    <a:pos x="0" y="0"/>
                  </a:cxn>
                  <a:cxn ang="0">
                    <a:pos x="4" y="36"/>
                  </a:cxn>
                  <a:cxn ang="0">
                    <a:pos x="2" y="35"/>
                  </a:cxn>
                  <a:cxn ang="0">
                    <a:pos x="307" y="35"/>
                  </a:cxn>
                  <a:cxn ang="0">
                    <a:pos x="305" y="36"/>
                  </a:cxn>
                  <a:cxn ang="0">
                    <a:pos x="305" y="2"/>
                  </a:cxn>
                  <a:cxn ang="0">
                    <a:pos x="307" y="4"/>
                  </a:cxn>
                  <a:cxn ang="0">
                    <a:pos x="2" y="4"/>
                  </a:cxn>
                  <a:cxn ang="0">
                    <a:pos x="4" y="2"/>
                  </a:cxn>
                  <a:cxn ang="0">
                    <a:pos x="4" y="36"/>
                  </a:cxn>
                </a:cxnLst>
                <a:rect l="0" t="0" r="r" b="b"/>
                <a:pathLst>
                  <a:path w="308" h="38">
                    <a:moveTo>
                      <a:pt x="0" y="0"/>
                    </a:moveTo>
                    <a:lnTo>
                      <a:pt x="308" y="0"/>
                    </a:lnTo>
                    <a:lnTo>
                      <a:pt x="308" y="38"/>
                    </a:lnTo>
                    <a:lnTo>
                      <a:pt x="0" y="38"/>
                    </a:lnTo>
                    <a:lnTo>
                      <a:pt x="0" y="0"/>
                    </a:lnTo>
                    <a:close/>
                    <a:moveTo>
                      <a:pt x="4" y="36"/>
                    </a:moveTo>
                    <a:lnTo>
                      <a:pt x="2" y="35"/>
                    </a:lnTo>
                    <a:lnTo>
                      <a:pt x="307" y="35"/>
                    </a:lnTo>
                    <a:lnTo>
                      <a:pt x="305" y="36"/>
                    </a:lnTo>
                    <a:lnTo>
                      <a:pt x="305" y="2"/>
                    </a:lnTo>
                    <a:lnTo>
                      <a:pt x="307" y="4"/>
                    </a:lnTo>
                    <a:lnTo>
                      <a:pt x="2" y="4"/>
                    </a:lnTo>
                    <a:lnTo>
                      <a:pt x="4" y="2"/>
                    </a:lnTo>
                    <a:lnTo>
                      <a:pt x="4"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19" name="Rectangle 599"/>
              <p:cNvSpPr>
                <a:spLocks noChangeArrowheads="1"/>
              </p:cNvSpPr>
              <p:nvPr/>
            </p:nvSpPr>
            <p:spPr bwMode="auto">
              <a:xfrm>
                <a:off x="2329" y="3608"/>
                <a:ext cx="304" cy="34"/>
              </a:xfrm>
              <a:prstGeom prst="rect">
                <a:avLst/>
              </a:prstGeom>
              <a:solidFill>
                <a:srgbClr val="BFBFB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20" name="Freeform 600"/>
              <p:cNvSpPr>
                <a:spLocks noEditPoints="1"/>
              </p:cNvSpPr>
              <p:nvPr/>
            </p:nvSpPr>
            <p:spPr bwMode="auto">
              <a:xfrm>
                <a:off x="2327" y="3606"/>
                <a:ext cx="308" cy="38"/>
              </a:xfrm>
              <a:custGeom>
                <a:avLst/>
                <a:gdLst/>
                <a:ahLst/>
                <a:cxnLst>
                  <a:cxn ang="0">
                    <a:pos x="0" y="0"/>
                  </a:cxn>
                  <a:cxn ang="0">
                    <a:pos x="308" y="0"/>
                  </a:cxn>
                  <a:cxn ang="0">
                    <a:pos x="308" y="38"/>
                  </a:cxn>
                  <a:cxn ang="0">
                    <a:pos x="0" y="38"/>
                  </a:cxn>
                  <a:cxn ang="0">
                    <a:pos x="0" y="0"/>
                  </a:cxn>
                  <a:cxn ang="0">
                    <a:pos x="3" y="36"/>
                  </a:cxn>
                  <a:cxn ang="0">
                    <a:pos x="2" y="35"/>
                  </a:cxn>
                  <a:cxn ang="0">
                    <a:pos x="306" y="35"/>
                  </a:cxn>
                  <a:cxn ang="0">
                    <a:pos x="305" y="36"/>
                  </a:cxn>
                  <a:cxn ang="0">
                    <a:pos x="305" y="2"/>
                  </a:cxn>
                  <a:cxn ang="0">
                    <a:pos x="306" y="3"/>
                  </a:cxn>
                  <a:cxn ang="0">
                    <a:pos x="2" y="3"/>
                  </a:cxn>
                  <a:cxn ang="0">
                    <a:pos x="3" y="2"/>
                  </a:cxn>
                  <a:cxn ang="0">
                    <a:pos x="3" y="36"/>
                  </a:cxn>
                </a:cxnLst>
                <a:rect l="0" t="0" r="r" b="b"/>
                <a:pathLst>
                  <a:path w="308" h="38">
                    <a:moveTo>
                      <a:pt x="0" y="0"/>
                    </a:moveTo>
                    <a:lnTo>
                      <a:pt x="308" y="0"/>
                    </a:lnTo>
                    <a:lnTo>
                      <a:pt x="308" y="38"/>
                    </a:lnTo>
                    <a:lnTo>
                      <a:pt x="0" y="38"/>
                    </a:lnTo>
                    <a:lnTo>
                      <a:pt x="0" y="0"/>
                    </a:lnTo>
                    <a:close/>
                    <a:moveTo>
                      <a:pt x="3" y="36"/>
                    </a:moveTo>
                    <a:lnTo>
                      <a:pt x="2" y="35"/>
                    </a:lnTo>
                    <a:lnTo>
                      <a:pt x="306" y="35"/>
                    </a:lnTo>
                    <a:lnTo>
                      <a:pt x="305" y="36"/>
                    </a:lnTo>
                    <a:lnTo>
                      <a:pt x="305" y="2"/>
                    </a:lnTo>
                    <a:lnTo>
                      <a:pt x="306" y="3"/>
                    </a:lnTo>
                    <a:lnTo>
                      <a:pt x="2" y="3"/>
                    </a:lnTo>
                    <a:lnTo>
                      <a:pt x="3" y="2"/>
                    </a:lnTo>
                    <a:lnTo>
                      <a:pt x="3"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21" name="Rectangle 601"/>
              <p:cNvSpPr>
                <a:spLocks noChangeArrowheads="1"/>
              </p:cNvSpPr>
              <p:nvPr/>
            </p:nvSpPr>
            <p:spPr bwMode="auto">
              <a:xfrm>
                <a:off x="2327" y="3082"/>
                <a:ext cx="3" cy="529"/>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22" name="Rectangle 602"/>
              <p:cNvSpPr>
                <a:spLocks noChangeArrowheads="1"/>
              </p:cNvSpPr>
              <p:nvPr/>
            </p:nvSpPr>
            <p:spPr bwMode="auto">
              <a:xfrm>
                <a:off x="2633" y="1555"/>
                <a:ext cx="305" cy="3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23" name="Freeform 603"/>
              <p:cNvSpPr>
                <a:spLocks noEditPoints="1"/>
              </p:cNvSpPr>
              <p:nvPr/>
            </p:nvSpPr>
            <p:spPr bwMode="auto">
              <a:xfrm>
                <a:off x="2632" y="1553"/>
                <a:ext cx="308" cy="38"/>
              </a:xfrm>
              <a:custGeom>
                <a:avLst/>
                <a:gdLst/>
                <a:ahLst/>
                <a:cxnLst>
                  <a:cxn ang="0">
                    <a:pos x="0" y="0"/>
                  </a:cxn>
                  <a:cxn ang="0">
                    <a:pos x="308" y="0"/>
                  </a:cxn>
                  <a:cxn ang="0">
                    <a:pos x="308" y="38"/>
                  </a:cxn>
                  <a:cxn ang="0">
                    <a:pos x="0" y="38"/>
                  </a:cxn>
                  <a:cxn ang="0">
                    <a:pos x="0" y="0"/>
                  </a:cxn>
                  <a:cxn ang="0">
                    <a:pos x="3" y="37"/>
                  </a:cxn>
                  <a:cxn ang="0">
                    <a:pos x="1" y="35"/>
                  </a:cxn>
                  <a:cxn ang="0">
                    <a:pos x="306" y="35"/>
                  </a:cxn>
                  <a:cxn ang="0">
                    <a:pos x="304" y="37"/>
                  </a:cxn>
                  <a:cxn ang="0">
                    <a:pos x="304" y="2"/>
                  </a:cxn>
                  <a:cxn ang="0">
                    <a:pos x="306" y="4"/>
                  </a:cxn>
                  <a:cxn ang="0">
                    <a:pos x="1" y="4"/>
                  </a:cxn>
                  <a:cxn ang="0">
                    <a:pos x="3" y="2"/>
                  </a:cxn>
                  <a:cxn ang="0">
                    <a:pos x="3" y="37"/>
                  </a:cxn>
                </a:cxnLst>
                <a:rect l="0" t="0" r="r" b="b"/>
                <a:pathLst>
                  <a:path w="308" h="38">
                    <a:moveTo>
                      <a:pt x="0" y="0"/>
                    </a:moveTo>
                    <a:lnTo>
                      <a:pt x="308" y="0"/>
                    </a:lnTo>
                    <a:lnTo>
                      <a:pt x="308" y="38"/>
                    </a:lnTo>
                    <a:lnTo>
                      <a:pt x="0" y="38"/>
                    </a:lnTo>
                    <a:lnTo>
                      <a:pt x="0" y="0"/>
                    </a:lnTo>
                    <a:close/>
                    <a:moveTo>
                      <a:pt x="3" y="37"/>
                    </a:moveTo>
                    <a:lnTo>
                      <a:pt x="1" y="35"/>
                    </a:lnTo>
                    <a:lnTo>
                      <a:pt x="306" y="35"/>
                    </a:lnTo>
                    <a:lnTo>
                      <a:pt x="304" y="37"/>
                    </a:lnTo>
                    <a:lnTo>
                      <a:pt x="304" y="2"/>
                    </a:lnTo>
                    <a:lnTo>
                      <a:pt x="306" y="4"/>
                    </a:lnTo>
                    <a:lnTo>
                      <a:pt x="1" y="4"/>
                    </a:lnTo>
                    <a:lnTo>
                      <a:pt x="3" y="2"/>
                    </a:lnTo>
                    <a:lnTo>
                      <a:pt x="3" y="3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24" name="Rectangle 604"/>
              <p:cNvSpPr>
                <a:spLocks noChangeArrowheads="1"/>
              </p:cNvSpPr>
              <p:nvPr/>
            </p:nvSpPr>
            <p:spPr bwMode="auto">
              <a:xfrm>
                <a:off x="2633" y="1866"/>
                <a:ext cx="305" cy="3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25" name="Freeform 605"/>
              <p:cNvSpPr>
                <a:spLocks noEditPoints="1"/>
              </p:cNvSpPr>
              <p:nvPr/>
            </p:nvSpPr>
            <p:spPr bwMode="auto">
              <a:xfrm>
                <a:off x="2632" y="1864"/>
                <a:ext cx="308" cy="38"/>
              </a:xfrm>
              <a:custGeom>
                <a:avLst/>
                <a:gdLst/>
                <a:ahLst/>
                <a:cxnLst>
                  <a:cxn ang="0">
                    <a:pos x="0" y="0"/>
                  </a:cxn>
                  <a:cxn ang="0">
                    <a:pos x="308" y="0"/>
                  </a:cxn>
                  <a:cxn ang="0">
                    <a:pos x="308" y="38"/>
                  </a:cxn>
                  <a:cxn ang="0">
                    <a:pos x="0" y="38"/>
                  </a:cxn>
                  <a:cxn ang="0">
                    <a:pos x="0" y="0"/>
                  </a:cxn>
                  <a:cxn ang="0">
                    <a:pos x="3" y="37"/>
                  </a:cxn>
                  <a:cxn ang="0">
                    <a:pos x="1" y="35"/>
                  </a:cxn>
                  <a:cxn ang="0">
                    <a:pos x="306" y="35"/>
                  </a:cxn>
                  <a:cxn ang="0">
                    <a:pos x="304" y="37"/>
                  </a:cxn>
                  <a:cxn ang="0">
                    <a:pos x="304" y="2"/>
                  </a:cxn>
                  <a:cxn ang="0">
                    <a:pos x="306" y="4"/>
                  </a:cxn>
                  <a:cxn ang="0">
                    <a:pos x="1" y="4"/>
                  </a:cxn>
                  <a:cxn ang="0">
                    <a:pos x="3" y="2"/>
                  </a:cxn>
                  <a:cxn ang="0">
                    <a:pos x="3" y="37"/>
                  </a:cxn>
                </a:cxnLst>
                <a:rect l="0" t="0" r="r" b="b"/>
                <a:pathLst>
                  <a:path w="308" h="38">
                    <a:moveTo>
                      <a:pt x="0" y="0"/>
                    </a:moveTo>
                    <a:lnTo>
                      <a:pt x="308" y="0"/>
                    </a:lnTo>
                    <a:lnTo>
                      <a:pt x="308" y="38"/>
                    </a:lnTo>
                    <a:lnTo>
                      <a:pt x="0" y="38"/>
                    </a:lnTo>
                    <a:lnTo>
                      <a:pt x="0" y="0"/>
                    </a:lnTo>
                    <a:close/>
                    <a:moveTo>
                      <a:pt x="3" y="37"/>
                    </a:moveTo>
                    <a:lnTo>
                      <a:pt x="1" y="35"/>
                    </a:lnTo>
                    <a:lnTo>
                      <a:pt x="306" y="35"/>
                    </a:lnTo>
                    <a:lnTo>
                      <a:pt x="304" y="37"/>
                    </a:lnTo>
                    <a:lnTo>
                      <a:pt x="304" y="2"/>
                    </a:lnTo>
                    <a:lnTo>
                      <a:pt x="306" y="4"/>
                    </a:lnTo>
                    <a:lnTo>
                      <a:pt x="1" y="4"/>
                    </a:lnTo>
                    <a:lnTo>
                      <a:pt x="3" y="2"/>
                    </a:lnTo>
                    <a:lnTo>
                      <a:pt x="3" y="3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sp>
          <p:nvSpPr>
            <p:cNvPr id="56927" name="Rectangle 607"/>
            <p:cNvSpPr>
              <a:spLocks noChangeArrowheads="1"/>
            </p:cNvSpPr>
            <p:nvPr/>
          </p:nvSpPr>
          <p:spPr bwMode="auto">
            <a:xfrm>
              <a:off x="2632" y="1586"/>
              <a:ext cx="3" cy="2022"/>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28" name="Rectangle 608"/>
            <p:cNvSpPr>
              <a:spLocks noChangeArrowheads="1"/>
            </p:cNvSpPr>
            <p:nvPr/>
          </p:nvSpPr>
          <p:spPr bwMode="auto">
            <a:xfrm>
              <a:off x="2936" y="1590"/>
              <a:ext cx="4" cy="1102"/>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29" name="Rectangle 609"/>
            <p:cNvSpPr>
              <a:spLocks noChangeArrowheads="1"/>
            </p:cNvSpPr>
            <p:nvPr/>
          </p:nvSpPr>
          <p:spPr bwMode="auto">
            <a:xfrm>
              <a:off x="2938" y="2302"/>
              <a:ext cx="305" cy="34"/>
            </a:xfrm>
            <a:prstGeom prst="rect">
              <a:avLst/>
            </a:prstGeom>
            <a:solidFill>
              <a:srgbClr val="BFBFB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0" name="Freeform 610"/>
            <p:cNvSpPr>
              <a:spLocks noEditPoints="1"/>
            </p:cNvSpPr>
            <p:nvPr/>
          </p:nvSpPr>
          <p:spPr bwMode="auto">
            <a:xfrm>
              <a:off x="2936" y="2300"/>
              <a:ext cx="309" cy="38"/>
            </a:xfrm>
            <a:custGeom>
              <a:avLst/>
              <a:gdLst/>
              <a:ahLst/>
              <a:cxnLst>
                <a:cxn ang="0">
                  <a:pos x="0" y="0"/>
                </a:cxn>
                <a:cxn ang="0">
                  <a:pos x="309" y="0"/>
                </a:cxn>
                <a:cxn ang="0">
                  <a:pos x="309" y="38"/>
                </a:cxn>
                <a:cxn ang="0">
                  <a:pos x="0" y="38"/>
                </a:cxn>
                <a:cxn ang="0">
                  <a:pos x="0" y="0"/>
                </a:cxn>
                <a:cxn ang="0">
                  <a:pos x="4" y="36"/>
                </a:cxn>
                <a:cxn ang="0">
                  <a:pos x="2" y="34"/>
                </a:cxn>
                <a:cxn ang="0">
                  <a:pos x="307" y="34"/>
                </a:cxn>
                <a:cxn ang="0">
                  <a:pos x="305" y="36"/>
                </a:cxn>
                <a:cxn ang="0">
                  <a:pos x="305" y="2"/>
                </a:cxn>
                <a:cxn ang="0">
                  <a:pos x="307" y="3"/>
                </a:cxn>
                <a:cxn ang="0">
                  <a:pos x="2" y="3"/>
                </a:cxn>
                <a:cxn ang="0">
                  <a:pos x="4" y="2"/>
                </a:cxn>
                <a:cxn ang="0">
                  <a:pos x="4" y="36"/>
                </a:cxn>
              </a:cxnLst>
              <a:rect l="0" t="0" r="r" b="b"/>
              <a:pathLst>
                <a:path w="309" h="38">
                  <a:moveTo>
                    <a:pt x="0" y="0"/>
                  </a:moveTo>
                  <a:lnTo>
                    <a:pt x="309" y="0"/>
                  </a:lnTo>
                  <a:lnTo>
                    <a:pt x="309" y="38"/>
                  </a:lnTo>
                  <a:lnTo>
                    <a:pt x="0" y="38"/>
                  </a:lnTo>
                  <a:lnTo>
                    <a:pt x="0" y="0"/>
                  </a:lnTo>
                  <a:close/>
                  <a:moveTo>
                    <a:pt x="4" y="36"/>
                  </a:moveTo>
                  <a:lnTo>
                    <a:pt x="2" y="34"/>
                  </a:lnTo>
                  <a:lnTo>
                    <a:pt x="307" y="34"/>
                  </a:lnTo>
                  <a:lnTo>
                    <a:pt x="305" y="36"/>
                  </a:lnTo>
                  <a:lnTo>
                    <a:pt x="305" y="2"/>
                  </a:lnTo>
                  <a:lnTo>
                    <a:pt x="307" y="3"/>
                  </a:lnTo>
                  <a:lnTo>
                    <a:pt x="2" y="3"/>
                  </a:lnTo>
                  <a:lnTo>
                    <a:pt x="4" y="2"/>
                  </a:lnTo>
                  <a:lnTo>
                    <a:pt x="4"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1" name="Rectangle 611"/>
            <p:cNvSpPr>
              <a:spLocks noChangeArrowheads="1"/>
            </p:cNvSpPr>
            <p:nvPr/>
          </p:nvSpPr>
          <p:spPr bwMode="auto">
            <a:xfrm>
              <a:off x="2938" y="2675"/>
              <a:ext cx="305" cy="34"/>
            </a:xfrm>
            <a:prstGeom prst="rect">
              <a:avLst/>
            </a:prstGeom>
            <a:solidFill>
              <a:srgbClr val="BFBFB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2" name="Freeform 612"/>
            <p:cNvSpPr>
              <a:spLocks noEditPoints="1"/>
            </p:cNvSpPr>
            <p:nvPr/>
          </p:nvSpPr>
          <p:spPr bwMode="auto">
            <a:xfrm>
              <a:off x="2936" y="2673"/>
              <a:ext cx="309" cy="38"/>
            </a:xfrm>
            <a:custGeom>
              <a:avLst/>
              <a:gdLst/>
              <a:ahLst/>
              <a:cxnLst>
                <a:cxn ang="0">
                  <a:pos x="0" y="0"/>
                </a:cxn>
                <a:cxn ang="0">
                  <a:pos x="309" y="0"/>
                </a:cxn>
                <a:cxn ang="0">
                  <a:pos x="309" y="38"/>
                </a:cxn>
                <a:cxn ang="0">
                  <a:pos x="0" y="38"/>
                </a:cxn>
                <a:cxn ang="0">
                  <a:pos x="0" y="0"/>
                </a:cxn>
                <a:cxn ang="0">
                  <a:pos x="4" y="36"/>
                </a:cxn>
                <a:cxn ang="0">
                  <a:pos x="2" y="35"/>
                </a:cxn>
                <a:cxn ang="0">
                  <a:pos x="307" y="35"/>
                </a:cxn>
                <a:cxn ang="0">
                  <a:pos x="305" y="36"/>
                </a:cxn>
                <a:cxn ang="0">
                  <a:pos x="305" y="2"/>
                </a:cxn>
                <a:cxn ang="0">
                  <a:pos x="307" y="3"/>
                </a:cxn>
                <a:cxn ang="0">
                  <a:pos x="2" y="3"/>
                </a:cxn>
                <a:cxn ang="0">
                  <a:pos x="4" y="2"/>
                </a:cxn>
                <a:cxn ang="0">
                  <a:pos x="4" y="36"/>
                </a:cxn>
              </a:cxnLst>
              <a:rect l="0" t="0" r="r" b="b"/>
              <a:pathLst>
                <a:path w="309" h="38">
                  <a:moveTo>
                    <a:pt x="0" y="0"/>
                  </a:moveTo>
                  <a:lnTo>
                    <a:pt x="309" y="0"/>
                  </a:lnTo>
                  <a:lnTo>
                    <a:pt x="309" y="38"/>
                  </a:lnTo>
                  <a:lnTo>
                    <a:pt x="0" y="38"/>
                  </a:lnTo>
                  <a:lnTo>
                    <a:pt x="0" y="0"/>
                  </a:lnTo>
                  <a:close/>
                  <a:moveTo>
                    <a:pt x="4" y="36"/>
                  </a:moveTo>
                  <a:lnTo>
                    <a:pt x="2" y="35"/>
                  </a:lnTo>
                  <a:lnTo>
                    <a:pt x="307" y="35"/>
                  </a:lnTo>
                  <a:lnTo>
                    <a:pt x="305" y="36"/>
                  </a:lnTo>
                  <a:lnTo>
                    <a:pt x="305" y="2"/>
                  </a:lnTo>
                  <a:lnTo>
                    <a:pt x="307" y="3"/>
                  </a:lnTo>
                  <a:lnTo>
                    <a:pt x="2" y="3"/>
                  </a:lnTo>
                  <a:lnTo>
                    <a:pt x="4" y="2"/>
                  </a:lnTo>
                  <a:lnTo>
                    <a:pt x="4"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3" name="Rectangle 613"/>
            <p:cNvSpPr>
              <a:spLocks noChangeArrowheads="1"/>
            </p:cNvSpPr>
            <p:nvPr/>
          </p:nvSpPr>
          <p:spPr bwMode="auto">
            <a:xfrm>
              <a:off x="3243" y="3235"/>
              <a:ext cx="305" cy="3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4" name="Freeform 614"/>
            <p:cNvSpPr>
              <a:spLocks noEditPoints="1"/>
            </p:cNvSpPr>
            <p:nvPr/>
          </p:nvSpPr>
          <p:spPr bwMode="auto">
            <a:xfrm>
              <a:off x="3241" y="3233"/>
              <a:ext cx="308" cy="38"/>
            </a:xfrm>
            <a:custGeom>
              <a:avLst/>
              <a:gdLst/>
              <a:ahLst/>
              <a:cxnLst>
                <a:cxn ang="0">
                  <a:pos x="0" y="0"/>
                </a:cxn>
                <a:cxn ang="0">
                  <a:pos x="308" y="0"/>
                </a:cxn>
                <a:cxn ang="0">
                  <a:pos x="308" y="38"/>
                </a:cxn>
                <a:cxn ang="0">
                  <a:pos x="0" y="38"/>
                </a:cxn>
                <a:cxn ang="0">
                  <a:pos x="0" y="0"/>
                </a:cxn>
                <a:cxn ang="0">
                  <a:pos x="4" y="36"/>
                </a:cxn>
                <a:cxn ang="0">
                  <a:pos x="2" y="34"/>
                </a:cxn>
                <a:cxn ang="0">
                  <a:pos x="307" y="34"/>
                </a:cxn>
                <a:cxn ang="0">
                  <a:pos x="305" y="36"/>
                </a:cxn>
                <a:cxn ang="0">
                  <a:pos x="305" y="2"/>
                </a:cxn>
                <a:cxn ang="0">
                  <a:pos x="307" y="3"/>
                </a:cxn>
                <a:cxn ang="0">
                  <a:pos x="2" y="3"/>
                </a:cxn>
                <a:cxn ang="0">
                  <a:pos x="4" y="2"/>
                </a:cxn>
                <a:cxn ang="0">
                  <a:pos x="4" y="36"/>
                </a:cxn>
              </a:cxnLst>
              <a:rect l="0" t="0" r="r" b="b"/>
              <a:pathLst>
                <a:path w="308" h="38">
                  <a:moveTo>
                    <a:pt x="0" y="0"/>
                  </a:moveTo>
                  <a:lnTo>
                    <a:pt x="308" y="0"/>
                  </a:lnTo>
                  <a:lnTo>
                    <a:pt x="308" y="38"/>
                  </a:lnTo>
                  <a:lnTo>
                    <a:pt x="0" y="38"/>
                  </a:lnTo>
                  <a:lnTo>
                    <a:pt x="0" y="0"/>
                  </a:lnTo>
                  <a:close/>
                  <a:moveTo>
                    <a:pt x="4" y="36"/>
                  </a:moveTo>
                  <a:lnTo>
                    <a:pt x="2" y="34"/>
                  </a:lnTo>
                  <a:lnTo>
                    <a:pt x="307" y="34"/>
                  </a:lnTo>
                  <a:lnTo>
                    <a:pt x="305" y="36"/>
                  </a:lnTo>
                  <a:lnTo>
                    <a:pt x="305" y="2"/>
                  </a:lnTo>
                  <a:lnTo>
                    <a:pt x="307" y="3"/>
                  </a:lnTo>
                  <a:lnTo>
                    <a:pt x="2" y="3"/>
                  </a:lnTo>
                  <a:lnTo>
                    <a:pt x="4" y="2"/>
                  </a:lnTo>
                  <a:lnTo>
                    <a:pt x="4"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5" name="Rectangle 615"/>
            <p:cNvSpPr>
              <a:spLocks noChangeArrowheads="1"/>
            </p:cNvSpPr>
            <p:nvPr/>
          </p:nvSpPr>
          <p:spPr bwMode="auto">
            <a:xfrm>
              <a:off x="3241" y="2326"/>
              <a:ext cx="4" cy="919"/>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6" name="Rectangle 616"/>
            <p:cNvSpPr>
              <a:spLocks noChangeArrowheads="1"/>
            </p:cNvSpPr>
            <p:nvPr/>
          </p:nvSpPr>
          <p:spPr bwMode="auto">
            <a:xfrm>
              <a:off x="3548" y="1680"/>
              <a:ext cx="304" cy="34"/>
            </a:xfrm>
            <a:prstGeom prst="rect">
              <a:avLst/>
            </a:prstGeom>
            <a:solidFill>
              <a:srgbClr val="C0C0C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7" name="Freeform 617"/>
            <p:cNvSpPr>
              <a:spLocks noEditPoints="1"/>
            </p:cNvSpPr>
            <p:nvPr/>
          </p:nvSpPr>
          <p:spPr bwMode="auto">
            <a:xfrm>
              <a:off x="3546" y="1678"/>
              <a:ext cx="308" cy="38"/>
            </a:xfrm>
            <a:custGeom>
              <a:avLst/>
              <a:gdLst/>
              <a:ahLst/>
              <a:cxnLst>
                <a:cxn ang="0">
                  <a:pos x="0" y="0"/>
                </a:cxn>
                <a:cxn ang="0">
                  <a:pos x="308" y="0"/>
                </a:cxn>
                <a:cxn ang="0">
                  <a:pos x="308" y="38"/>
                </a:cxn>
                <a:cxn ang="0">
                  <a:pos x="0" y="38"/>
                </a:cxn>
                <a:cxn ang="0">
                  <a:pos x="0" y="0"/>
                </a:cxn>
                <a:cxn ang="0">
                  <a:pos x="3" y="36"/>
                </a:cxn>
                <a:cxn ang="0">
                  <a:pos x="2" y="34"/>
                </a:cxn>
                <a:cxn ang="0">
                  <a:pos x="306" y="34"/>
                </a:cxn>
                <a:cxn ang="0">
                  <a:pos x="305" y="36"/>
                </a:cxn>
                <a:cxn ang="0">
                  <a:pos x="305" y="2"/>
                </a:cxn>
                <a:cxn ang="0">
                  <a:pos x="306" y="3"/>
                </a:cxn>
                <a:cxn ang="0">
                  <a:pos x="2" y="3"/>
                </a:cxn>
                <a:cxn ang="0">
                  <a:pos x="3" y="2"/>
                </a:cxn>
                <a:cxn ang="0">
                  <a:pos x="3" y="36"/>
                </a:cxn>
              </a:cxnLst>
              <a:rect l="0" t="0" r="r" b="b"/>
              <a:pathLst>
                <a:path w="308" h="38">
                  <a:moveTo>
                    <a:pt x="0" y="0"/>
                  </a:moveTo>
                  <a:lnTo>
                    <a:pt x="308" y="0"/>
                  </a:lnTo>
                  <a:lnTo>
                    <a:pt x="308" y="38"/>
                  </a:lnTo>
                  <a:lnTo>
                    <a:pt x="0" y="38"/>
                  </a:lnTo>
                  <a:lnTo>
                    <a:pt x="0" y="0"/>
                  </a:lnTo>
                  <a:close/>
                  <a:moveTo>
                    <a:pt x="3" y="36"/>
                  </a:moveTo>
                  <a:lnTo>
                    <a:pt x="2" y="34"/>
                  </a:lnTo>
                  <a:lnTo>
                    <a:pt x="306" y="34"/>
                  </a:lnTo>
                  <a:lnTo>
                    <a:pt x="305" y="36"/>
                  </a:lnTo>
                  <a:lnTo>
                    <a:pt x="305" y="2"/>
                  </a:lnTo>
                  <a:lnTo>
                    <a:pt x="306" y="3"/>
                  </a:lnTo>
                  <a:lnTo>
                    <a:pt x="2" y="3"/>
                  </a:lnTo>
                  <a:lnTo>
                    <a:pt x="3" y="2"/>
                  </a:lnTo>
                  <a:lnTo>
                    <a:pt x="3"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8" name="Rectangle 618"/>
            <p:cNvSpPr>
              <a:spLocks noChangeArrowheads="1"/>
            </p:cNvSpPr>
            <p:nvPr/>
          </p:nvSpPr>
          <p:spPr bwMode="auto">
            <a:xfrm>
              <a:off x="3546" y="1714"/>
              <a:ext cx="3" cy="1534"/>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39" name="Rectangle 619"/>
            <p:cNvSpPr>
              <a:spLocks noChangeArrowheads="1"/>
            </p:cNvSpPr>
            <p:nvPr/>
          </p:nvSpPr>
          <p:spPr bwMode="auto">
            <a:xfrm>
              <a:off x="3852" y="2053"/>
              <a:ext cx="305" cy="3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0" name="Freeform 620"/>
            <p:cNvSpPr>
              <a:spLocks noEditPoints="1"/>
            </p:cNvSpPr>
            <p:nvPr/>
          </p:nvSpPr>
          <p:spPr bwMode="auto">
            <a:xfrm>
              <a:off x="3851" y="2051"/>
              <a:ext cx="308" cy="38"/>
            </a:xfrm>
            <a:custGeom>
              <a:avLst/>
              <a:gdLst/>
              <a:ahLst/>
              <a:cxnLst>
                <a:cxn ang="0">
                  <a:pos x="0" y="0"/>
                </a:cxn>
                <a:cxn ang="0">
                  <a:pos x="308" y="0"/>
                </a:cxn>
                <a:cxn ang="0">
                  <a:pos x="308" y="38"/>
                </a:cxn>
                <a:cxn ang="0">
                  <a:pos x="0" y="38"/>
                </a:cxn>
                <a:cxn ang="0">
                  <a:pos x="0" y="0"/>
                </a:cxn>
                <a:cxn ang="0">
                  <a:pos x="3" y="36"/>
                </a:cxn>
                <a:cxn ang="0">
                  <a:pos x="1" y="35"/>
                </a:cxn>
                <a:cxn ang="0">
                  <a:pos x="306" y="35"/>
                </a:cxn>
                <a:cxn ang="0">
                  <a:pos x="304" y="36"/>
                </a:cxn>
                <a:cxn ang="0">
                  <a:pos x="304" y="2"/>
                </a:cxn>
                <a:cxn ang="0">
                  <a:pos x="306" y="3"/>
                </a:cxn>
                <a:cxn ang="0">
                  <a:pos x="1" y="3"/>
                </a:cxn>
                <a:cxn ang="0">
                  <a:pos x="3" y="2"/>
                </a:cxn>
                <a:cxn ang="0">
                  <a:pos x="3" y="36"/>
                </a:cxn>
              </a:cxnLst>
              <a:rect l="0" t="0" r="r" b="b"/>
              <a:pathLst>
                <a:path w="308" h="38">
                  <a:moveTo>
                    <a:pt x="0" y="0"/>
                  </a:moveTo>
                  <a:lnTo>
                    <a:pt x="308" y="0"/>
                  </a:lnTo>
                  <a:lnTo>
                    <a:pt x="308" y="38"/>
                  </a:lnTo>
                  <a:lnTo>
                    <a:pt x="0" y="38"/>
                  </a:lnTo>
                  <a:lnTo>
                    <a:pt x="0" y="0"/>
                  </a:lnTo>
                  <a:close/>
                  <a:moveTo>
                    <a:pt x="3" y="36"/>
                  </a:moveTo>
                  <a:lnTo>
                    <a:pt x="1" y="35"/>
                  </a:lnTo>
                  <a:lnTo>
                    <a:pt x="306" y="35"/>
                  </a:lnTo>
                  <a:lnTo>
                    <a:pt x="304" y="36"/>
                  </a:lnTo>
                  <a:lnTo>
                    <a:pt x="304" y="2"/>
                  </a:lnTo>
                  <a:lnTo>
                    <a:pt x="306" y="3"/>
                  </a:lnTo>
                  <a:lnTo>
                    <a:pt x="1" y="3"/>
                  </a:lnTo>
                  <a:lnTo>
                    <a:pt x="3" y="2"/>
                  </a:lnTo>
                  <a:lnTo>
                    <a:pt x="3"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1" name="Rectangle 621"/>
            <p:cNvSpPr>
              <a:spLocks noChangeArrowheads="1"/>
            </p:cNvSpPr>
            <p:nvPr/>
          </p:nvSpPr>
          <p:spPr bwMode="auto">
            <a:xfrm>
              <a:off x="3851" y="1714"/>
              <a:ext cx="3" cy="353"/>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2" name="Rectangle 622"/>
            <p:cNvSpPr>
              <a:spLocks noChangeArrowheads="1"/>
            </p:cNvSpPr>
            <p:nvPr/>
          </p:nvSpPr>
          <p:spPr bwMode="auto">
            <a:xfrm>
              <a:off x="4155" y="2087"/>
              <a:ext cx="4" cy="588"/>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3" name="Rectangle 623"/>
            <p:cNvSpPr>
              <a:spLocks noChangeArrowheads="1"/>
            </p:cNvSpPr>
            <p:nvPr/>
          </p:nvSpPr>
          <p:spPr bwMode="auto">
            <a:xfrm>
              <a:off x="4157" y="2675"/>
              <a:ext cx="305" cy="34"/>
            </a:xfrm>
            <a:prstGeom prst="rect">
              <a:avLst/>
            </a:prstGeom>
            <a:solidFill>
              <a:srgbClr val="BFBFB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4" name="Freeform 624"/>
            <p:cNvSpPr>
              <a:spLocks noEditPoints="1"/>
            </p:cNvSpPr>
            <p:nvPr/>
          </p:nvSpPr>
          <p:spPr bwMode="auto">
            <a:xfrm>
              <a:off x="4155" y="2673"/>
              <a:ext cx="309" cy="38"/>
            </a:xfrm>
            <a:custGeom>
              <a:avLst/>
              <a:gdLst/>
              <a:ahLst/>
              <a:cxnLst>
                <a:cxn ang="0">
                  <a:pos x="0" y="0"/>
                </a:cxn>
                <a:cxn ang="0">
                  <a:pos x="309" y="0"/>
                </a:cxn>
                <a:cxn ang="0">
                  <a:pos x="309" y="38"/>
                </a:cxn>
                <a:cxn ang="0">
                  <a:pos x="0" y="38"/>
                </a:cxn>
                <a:cxn ang="0">
                  <a:pos x="0" y="0"/>
                </a:cxn>
                <a:cxn ang="0">
                  <a:pos x="4" y="36"/>
                </a:cxn>
                <a:cxn ang="0">
                  <a:pos x="2" y="35"/>
                </a:cxn>
                <a:cxn ang="0">
                  <a:pos x="307" y="35"/>
                </a:cxn>
                <a:cxn ang="0">
                  <a:pos x="305" y="36"/>
                </a:cxn>
                <a:cxn ang="0">
                  <a:pos x="305" y="2"/>
                </a:cxn>
                <a:cxn ang="0">
                  <a:pos x="307" y="3"/>
                </a:cxn>
                <a:cxn ang="0">
                  <a:pos x="2" y="3"/>
                </a:cxn>
                <a:cxn ang="0">
                  <a:pos x="4" y="2"/>
                </a:cxn>
                <a:cxn ang="0">
                  <a:pos x="4" y="36"/>
                </a:cxn>
              </a:cxnLst>
              <a:rect l="0" t="0" r="r" b="b"/>
              <a:pathLst>
                <a:path w="309" h="38">
                  <a:moveTo>
                    <a:pt x="0" y="0"/>
                  </a:moveTo>
                  <a:lnTo>
                    <a:pt x="309" y="0"/>
                  </a:lnTo>
                  <a:lnTo>
                    <a:pt x="309" y="38"/>
                  </a:lnTo>
                  <a:lnTo>
                    <a:pt x="0" y="38"/>
                  </a:lnTo>
                  <a:lnTo>
                    <a:pt x="0" y="0"/>
                  </a:lnTo>
                  <a:close/>
                  <a:moveTo>
                    <a:pt x="4" y="36"/>
                  </a:moveTo>
                  <a:lnTo>
                    <a:pt x="2" y="35"/>
                  </a:lnTo>
                  <a:lnTo>
                    <a:pt x="307" y="35"/>
                  </a:lnTo>
                  <a:lnTo>
                    <a:pt x="305" y="36"/>
                  </a:lnTo>
                  <a:lnTo>
                    <a:pt x="305" y="2"/>
                  </a:lnTo>
                  <a:lnTo>
                    <a:pt x="307" y="3"/>
                  </a:lnTo>
                  <a:lnTo>
                    <a:pt x="2" y="3"/>
                  </a:lnTo>
                  <a:lnTo>
                    <a:pt x="4" y="2"/>
                  </a:lnTo>
                  <a:lnTo>
                    <a:pt x="4"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5" name="Rectangle 625"/>
            <p:cNvSpPr>
              <a:spLocks noChangeArrowheads="1"/>
            </p:cNvSpPr>
            <p:nvPr/>
          </p:nvSpPr>
          <p:spPr bwMode="auto">
            <a:xfrm>
              <a:off x="4460" y="2709"/>
              <a:ext cx="4" cy="474"/>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6" name="Rectangle 626"/>
            <p:cNvSpPr>
              <a:spLocks noChangeArrowheads="1"/>
            </p:cNvSpPr>
            <p:nvPr/>
          </p:nvSpPr>
          <p:spPr bwMode="auto">
            <a:xfrm>
              <a:off x="4462" y="3172"/>
              <a:ext cx="305" cy="3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7" name="Freeform 627"/>
            <p:cNvSpPr>
              <a:spLocks noEditPoints="1"/>
            </p:cNvSpPr>
            <p:nvPr/>
          </p:nvSpPr>
          <p:spPr bwMode="auto">
            <a:xfrm>
              <a:off x="4460" y="3171"/>
              <a:ext cx="308" cy="38"/>
            </a:xfrm>
            <a:custGeom>
              <a:avLst/>
              <a:gdLst/>
              <a:ahLst/>
              <a:cxnLst>
                <a:cxn ang="0">
                  <a:pos x="0" y="0"/>
                </a:cxn>
                <a:cxn ang="0">
                  <a:pos x="308" y="0"/>
                </a:cxn>
                <a:cxn ang="0">
                  <a:pos x="308" y="38"/>
                </a:cxn>
                <a:cxn ang="0">
                  <a:pos x="0" y="38"/>
                </a:cxn>
                <a:cxn ang="0">
                  <a:pos x="0" y="0"/>
                </a:cxn>
                <a:cxn ang="0">
                  <a:pos x="4" y="36"/>
                </a:cxn>
                <a:cxn ang="0">
                  <a:pos x="2" y="34"/>
                </a:cxn>
                <a:cxn ang="0">
                  <a:pos x="307" y="34"/>
                </a:cxn>
                <a:cxn ang="0">
                  <a:pos x="305" y="36"/>
                </a:cxn>
                <a:cxn ang="0">
                  <a:pos x="305" y="1"/>
                </a:cxn>
                <a:cxn ang="0">
                  <a:pos x="307" y="3"/>
                </a:cxn>
                <a:cxn ang="0">
                  <a:pos x="2" y="3"/>
                </a:cxn>
                <a:cxn ang="0">
                  <a:pos x="4" y="1"/>
                </a:cxn>
                <a:cxn ang="0">
                  <a:pos x="4" y="36"/>
                </a:cxn>
              </a:cxnLst>
              <a:rect l="0" t="0" r="r" b="b"/>
              <a:pathLst>
                <a:path w="308" h="38">
                  <a:moveTo>
                    <a:pt x="0" y="0"/>
                  </a:moveTo>
                  <a:lnTo>
                    <a:pt x="308" y="0"/>
                  </a:lnTo>
                  <a:lnTo>
                    <a:pt x="308" y="38"/>
                  </a:lnTo>
                  <a:lnTo>
                    <a:pt x="0" y="38"/>
                  </a:lnTo>
                  <a:lnTo>
                    <a:pt x="0" y="0"/>
                  </a:lnTo>
                  <a:close/>
                  <a:moveTo>
                    <a:pt x="4" y="36"/>
                  </a:moveTo>
                  <a:lnTo>
                    <a:pt x="2" y="34"/>
                  </a:lnTo>
                  <a:lnTo>
                    <a:pt x="307" y="34"/>
                  </a:lnTo>
                  <a:lnTo>
                    <a:pt x="305" y="36"/>
                  </a:lnTo>
                  <a:lnTo>
                    <a:pt x="305" y="1"/>
                  </a:lnTo>
                  <a:lnTo>
                    <a:pt x="307" y="3"/>
                  </a:lnTo>
                  <a:lnTo>
                    <a:pt x="2" y="3"/>
                  </a:lnTo>
                  <a:lnTo>
                    <a:pt x="4" y="1"/>
                  </a:lnTo>
                  <a:lnTo>
                    <a:pt x="4"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8" name="Rectangle 628"/>
            <p:cNvSpPr>
              <a:spLocks noChangeArrowheads="1"/>
            </p:cNvSpPr>
            <p:nvPr/>
          </p:nvSpPr>
          <p:spPr bwMode="auto">
            <a:xfrm>
              <a:off x="4767" y="3393"/>
              <a:ext cx="304" cy="38"/>
            </a:xfrm>
            <a:prstGeom prst="rect">
              <a:avLst/>
            </a:prstGeom>
            <a:solidFill>
              <a:srgbClr val="BFBFB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49" name="Freeform 629"/>
            <p:cNvSpPr>
              <a:spLocks noEditPoints="1"/>
            </p:cNvSpPr>
            <p:nvPr/>
          </p:nvSpPr>
          <p:spPr bwMode="auto">
            <a:xfrm>
              <a:off x="4765" y="3392"/>
              <a:ext cx="308" cy="41"/>
            </a:xfrm>
            <a:custGeom>
              <a:avLst/>
              <a:gdLst/>
              <a:ahLst/>
              <a:cxnLst>
                <a:cxn ang="0">
                  <a:pos x="0" y="0"/>
                </a:cxn>
                <a:cxn ang="0">
                  <a:pos x="308" y="0"/>
                </a:cxn>
                <a:cxn ang="0">
                  <a:pos x="308" y="41"/>
                </a:cxn>
                <a:cxn ang="0">
                  <a:pos x="0" y="41"/>
                </a:cxn>
                <a:cxn ang="0">
                  <a:pos x="0" y="0"/>
                </a:cxn>
                <a:cxn ang="0">
                  <a:pos x="3" y="39"/>
                </a:cxn>
                <a:cxn ang="0">
                  <a:pos x="2" y="38"/>
                </a:cxn>
                <a:cxn ang="0">
                  <a:pos x="306" y="38"/>
                </a:cxn>
                <a:cxn ang="0">
                  <a:pos x="305" y="39"/>
                </a:cxn>
                <a:cxn ang="0">
                  <a:pos x="305" y="1"/>
                </a:cxn>
                <a:cxn ang="0">
                  <a:pos x="306" y="3"/>
                </a:cxn>
                <a:cxn ang="0">
                  <a:pos x="2" y="3"/>
                </a:cxn>
                <a:cxn ang="0">
                  <a:pos x="3" y="1"/>
                </a:cxn>
                <a:cxn ang="0">
                  <a:pos x="3" y="39"/>
                </a:cxn>
              </a:cxnLst>
              <a:rect l="0" t="0" r="r" b="b"/>
              <a:pathLst>
                <a:path w="308" h="41">
                  <a:moveTo>
                    <a:pt x="0" y="0"/>
                  </a:moveTo>
                  <a:lnTo>
                    <a:pt x="308" y="0"/>
                  </a:lnTo>
                  <a:lnTo>
                    <a:pt x="308" y="41"/>
                  </a:lnTo>
                  <a:lnTo>
                    <a:pt x="0" y="41"/>
                  </a:lnTo>
                  <a:lnTo>
                    <a:pt x="0" y="0"/>
                  </a:lnTo>
                  <a:close/>
                  <a:moveTo>
                    <a:pt x="3" y="39"/>
                  </a:moveTo>
                  <a:lnTo>
                    <a:pt x="2" y="38"/>
                  </a:lnTo>
                  <a:lnTo>
                    <a:pt x="306" y="38"/>
                  </a:lnTo>
                  <a:lnTo>
                    <a:pt x="305" y="39"/>
                  </a:lnTo>
                  <a:lnTo>
                    <a:pt x="305" y="1"/>
                  </a:lnTo>
                  <a:lnTo>
                    <a:pt x="306" y="3"/>
                  </a:lnTo>
                  <a:lnTo>
                    <a:pt x="2" y="3"/>
                  </a:lnTo>
                  <a:lnTo>
                    <a:pt x="3" y="1"/>
                  </a:lnTo>
                  <a:lnTo>
                    <a:pt x="3" y="39"/>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0" name="Rectangle 630"/>
            <p:cNvSpPr>
              <a:spLocks noChangeArrowheads="1"/>
            </p:cNvSpPr>
            <p:nvPr/>
          </p:nvSpPr>
          <p:spPr bwMode="auto">
            <a:xfrm>
              <a:off x="4765" y="3207"/>
              <a:ext cx="3" cy="200"/>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1" name="Rectangle 631"/>
            <p:cNvSpPr>
              <a:spLocks noChangeArrowheads="1"/>
            </p:cNvSpPr>
            <p:nvPr/>
          </p:nvSpPr>
          <p:spPr bwMode="auto">
            <a:xfrm>
              <a:off x="602" y="2053"/>
              <a:ext cx="101" cy="34"/>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2" name="Freeform 632"/>
            <p:cNvSpPr>
              <a:spLocks noEditPoints="1"/>
            </p:cNvSpPr>
            <p:nvPr/>
          </p:nvSpPr>
          <p:spPr bwMode="auto">
            <a:xfrm>
              <a:off x="600" y="2051"/>
              <a:ext cx="105" cy="38"/>
            </a:xfrm>
            <a:custGeom>
              <a:avLst/>
              <a:gdLst/>
              <a:ahLst/>
              <a:cxnLst>
                <a:cxn ang="0">
                  <a:pos x="0" y="0"/>
                </a:cxn>
                <a:cxn ang="0">
                  <a:pos x="105" y="0"/>
                </a:cxn>
                <a:cxn ang="0">
                  <a:pos x="105" y="38"/>
                </a:cxn>
                <a:cxn ang="0">
                  <a:pos x="0" y="38"/>
                </a:cxn>
                <a:cxn ang="0">
                  <a:pos x="0" y="0"/>
                </a:cxn>
                <a:cxn ang="0">
                  <a:pos x="4" y="36"/>
                </a:cxn>
                <a:cxn ang="0">
                  <a:pos x="2" y="35"/>
                </a:cxn>
                <a:cxn ang="0">
                  <a:pos x="103" y="35"/>
                </a:cxn>
                <a:cxn ang="0">
                  <a:pos x="102" y="36"/>
                </a:cxn>
                <a:cxn ang="0">
                  <a:pos x="102" y="2"/>
                </a:cxn>
                <a:cxn ang="0">
                  <a:pos x="103" y="3"/>
                </a:cxn>
                <a:cxn ang="0">
                  <a:pos x="2" y="3"/>
                </a:cxn>
                <a:cxn ang="0">
                  <a:pos x="4" y="2"/>
                </a:cxn>
                <a:cxn ang="0">
                  <a:pos x="4" y="36"/>
                </a:cxn>
              </a:cxnLst>
              <a:rect l="0" t="0" r="r" b="b"/>
              <a:pathLst>
                <a:path w="105" h="38">
                  <a:moveTo>
                    <a:pt x="0" y="0"/>
                  </a:moveTo>
                  <a:lnTo>
                    <a:pt x="105" y="0"/>
                  </a:lnTo>
                  <a:lnTo>
                    <a:pt x="105" y="38"/>
                  </a:lnTo>
                  <a:lnTo>
                    <a:pt x="0" y="38"/>
                  </a:lnTo>
                  <a:lnTo>
                    <a:pt x="0" y="0"/>
                  </a:lnTo>
                  <a:close/>
                  <a:moveTo>
                    <a:pt x="4" y="36"/>
                  </a:moveTo>
                  <a:lnTo>
                    <a:pt x="2" y="35"/>
                  </a:lnTo>
                  <a:lnTo>
                    <a:pt x="103" y="35"/>
                  </a:lnTo>
                  <a:lnTo>
                    <a:pt x="102" y="36"/>
                  </a:lnTo>
                  <a:lnTo>
                    <a:pt x="102" y="2"/>
                  </a:lnTo>
                  <a:lnTo>
                    <a:pt x="103" y="3"/>
                  </a:lnTo>
                  <a:lnTo>
                    <a:pt x="2" y="3"/>
                  </a:lnTo>
                  <a:lnTo>
                    <a:pt x="4" y="2"/>
                  </a:lnTo>
                  <a:lnTo>
                    <a:pt x="4"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3" name="Rectangle 633"/>
            <p:cNvSpPr>
              <a:spLocks noChangeArrowheads="1"/>
            </p:cNvSpPr>
            <p:nvPr/>
          </p:nvSpPr>
          <p:spPr bwMode="auto">
            <a:xfrm>
              <a:off x="703" y="2488"/>
              <a:ext cx="204" cy="35"/>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4" name="Freeform 634"/>
            <p:cNvSpPr>
              <a:spLocks noEditPoints="1"/>
            </p:cNvSpPr>
            <p:nvPr/>
          </p:nvSpPr>
          <p:spPr bwMode="auto">
            <a:xfrm>
              <a:off x="702" y="2486"/>
              <a:ext cx="206" cy="38"/>
            </a:xfrm>
            <a:custGeom>
              <a:avLst/>
              <a:gdLst/>
              <a:ahLst/>
              <a:cxnLst>
                <a:cxn ang="0">
                  <a:pos x="0" y="0"/>
                </a:cxn>
                <a:cxn ang="0">
                  <a:pos x="206" y="0"/>
                </a:cxn>
                <a:cxn ang="0">
                  <a:pos x="206" y="38"/>
                </a:cxn>
                <a:cxn ang="0">
                  <a:pos x="0" y="38"/>
                </a:cxn>
                <a:cxn ang="0">
                  <a:pos x="0" y="0"/>
                </a:cxn>
                <a:cxn ang="0">
                  <a:pos x="3" y="37"/>
                </a:cxn>
                <a:cxn ang="0">
                  <a:pos x="1" y="35"/>
                </a:cxn>
                <a:cxn ang="0">
                  <a:pos x="205" y="35"/>
                </a:cxn>
                <a:cxn ang="0">
                  <a:pos x="203" y="37"/>
                </a:cxn>
                <a:cxn ang="0">
                  <a:pos x="203" y="2"/>
                </a:cxn>
                <a:cxn ang="0">
                  <a:pos x="205" y="4"/>
                </a:cxn>
                <a:cxn ang="0">
                  <a:pos x="1" y="4"/>
                </a:cxn>
                <a:cxn ang="0">
                  <a:pos x="3" y="2"/>
                </a:cxn>
                <a:cxn ang="0">
                  <a:pos x="3" y="37"/>
                </a:cxn>
              </a:cxnLst>
              <a:rect l="0" t="0" r="r" b="b"/>
              <a:pathLst>
                <a:path w="206" h="38">
                  <a:moveTo>
                    <a:pt x="0" y="0"/>
                  </a:moveTo>
                  <a:lnTo>
                    <a:pt x="206" y="0"/>
                  </a:lnTo>
                  <a:lnTo>
                    <a:pt x="206" y="38"/>
                  </a:lnTo>
                  <a:lnTo>
                    <a:pt x="0" y="38"/>
                  </a:lnTo>
                  <a:lnTo>
                    <a:pt x="0" y="0"/>
                  </a:lnTo>
                  <a:close/>
                  <a:moveTo>
                    <a:pt x="3" y="37"/>
                  </a:moveTo>
                  <a:lnTo>
                    <a:pt x="1" y="35"/>
                  </a:lnTo>
                  <a:lnTo>
                    <a:pt x="205" y="35"/>
                  </a:lnTo>
                  <a:lnTo>
                    <a:pt x="203" y="37"/>
                  </a:lnTo>
                  <a:lnTo>
                    <a:pt x="203" y="2"/>
                  </a:lnTo>
                  <a:lnTo>
                    <a:pt x="205" y="4"/>
                  </a:lnTo>
                  <a:lnTo>
                    <a:pt x="1" y="4"/>
                  </a:lnTo>
                  <a:lnTo>
                    <a:pt x="3" y="2"/>
                  </a:lnTo>
                  <a:lnTo>
                    <a:pt x="3" y="3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5" name="Rectangle 635"/>
            <p:cNvSpPr>
              <a:spLocks noChangeArrowheads="1"/>
            </p:cNvSpPr>
            <p:nvPr/>
          </p:nvSpPr>
          <p:spPr bwMode="auto">
            <a:xfrm>
              <a:off x="702" y="2060"/>
              <a:ext cx="3" cy="463"/>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6" name="Rectangle 636"/>
            <p:cNvSpPr>
              <a:spLocks noChangeArrowheads="1"/>
            </p:cNvSpPr>
            <p:nvPr/>
          </p:nvSpPr>
          <p:spPr bwMode="auto">
            <a:xfrm>
              <a:off x="907" y="2861"/>
              <a:ext cx="203" cy="35"/>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7" name="Freeform 637"/>
            <p:cNvSpPr>
              <a:spLocks noEditPoints="1"/>
            </p:cNvSpPr>
            <p:nvPr/>
          </p:nvSpPr>
          <p:spPr bwMode="auto">
            <a:xfrm>
              <a:off x="905" y="2860"/>
              <a:ext cx="207" cy="38"/>
            </a:xfrm>
            <a:custGeom>
              <a:avLst/>
              <a:gdLst/>
              <a:ahLst/>
              <a:cxnLst>
                <a:cxn ang="0">
                  <a:pos x="0" y="0"/>
                </a:cxn>
                <a:cxn ang="0">
                  <a:pos x="207" y="0"/>
                </a:cxn>
                <a:cxn ang="0">
                  <a:pos x="207" y="38"/>
                </a:cxn>
                <a:cxn ang="0">
                  <a:pos x="0" y="38"/>
                </a:cxn>
                <a:cxn ang="0">
                  <a:pos x="0" y="0"/>
                </a:cxn>
                <a:cxn ang="0">
                  <a:pos x="3" y="36"/>
                </a:cxn>
                <a:cxn ang="0">
                  <a:pos x="2" y="34"/>
                </a:cxn>
                <a:cxn ang="0">
                  <a:pos x="205" y="34"/>
                </a:cxn>
                <a:cxn ang="0">
                  <a:pos x="203" y="36"/>
                </a:cxn>
                <a:cxn ang="0">
                  <a:pos x="203" y="1"/>
                </a:cxn>
                <a:cxn ang="0">
                  <a:pos x="205" y="3"/>
                </a:cxn>
                <a:cxn ang="0">
                  <a:pos x="2" y="3"/>
                </a:cxn>
                <a:cxn ang="0">
                  <a:pos x="3" y="1"/>
                </a:cxn>
                <a:cxn ang="0">
                  <a:pos x="3" y="36"/>
                </a:cxn>
              </a:cxnLst>
              <a:rect l="0" t="0" r="r" b="b"/>
              <a:pathLst>
                <a:path w="207" h="38">
                  <a:moveTo>
                    <a:pt x="0" y="0"/>
                  </a:moveTo>
                  <a:lnTo>
                    <a:pt x="207" y="0"/>
                  </a:lnTo>
                  <a:lnTo>
                    <a:pt x="207" y="38"/>
                  </a:lnTo>
                  <a:lnTo>
                    <a:pt x="0" y="38"/>
                  </a:lnTo>
                  <a:lnTo>
                    <a:pt x="0" y="0"/>
                  </a:lnTo>
                  <a:close/>
                  <a:moveTo>
                    <a:pt x="3" y="36"/>
                  </a:moveTo>
                  <a:lnTo>
                    <a:pt x="2" y="34"/>
                  </a:lnTo>
                  <a:lnTo>
                    <a:pt x="205" y="34"/>
                  </a:lnTo>
                  <a:lnTo>
                    <a:pt x="203" y="36"/>
                  </a:lnTo>
                  <a:lnTo>
                    <a:pt x="203" y="1"/>
                  </a:lnTo>
                  <a:lnTo>
                    <a:pt x="205" y="3"/>
                  </a:lnTo>
                  <a:lnTo>
                    <a:pt x="2" y="3"/>
                  </a:lnTo>
                  <a:lnTo>
                    <a:pt x="3" y="1"/>
                  </a:lnTo>
                  <a:lnTo>
                    <a:pt x="3"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8" name="Rectangle 638"/>
            <p:cNvSpPr>
              <a:spLocks noChangeArrowheads="1"/>
            </p:cNvSpPr>
            <p:nvPr/>
          </p:nvSpPr>
          <p:spPr bwMode="auto">
            <a:xfrm>
              <a:off x="905" y="2505"/>
              <a:ext cx="3" cy="391"/>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59" name="Rectangle 639"/>
            <p:cNvSpPr>
              <a:spLocks noChangeArrowheads="1"/>
            </p:cNvSpPr>
            <p:nvPr/>
          </p:nvSpPr>
          <p:spPr bwMode="auto">
            <a:xfrm>
              <a:off x="1108" y="2896"/>
              <a:ext cx="4" cy="34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60" name="Rectangle 640"/>
            <p:cNvSpPr>
              <a:spLocks noChangeArrowheads="1"/>
            </p:cNvSpPr>
            <p:nvPr/>
          </p:nvSpPr>
          <p:spPr bwMode="auto">
            <a:xfrm>
              <a:off x="1110" y="3235"/>
              <a:ext cx="101" cy="34"/>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61" name="Freeform 641"/>
            <p:cNvSpPr>
              <a:spLocks noEditPoints="1"/>
            </p:cNvSpPr>
            <p:nvPr/>
          </p:nvSpPr>
          <p:spPr bwMode="auto">
            <a:xfrm>
              <a:off x="1108" y="3233"/>
              <a:ext cx="105" cy="38"/>
            </a:xfrm>
            <a:custGeom>
              <a:avLst/>
              <a:gdLst/>
              <a:ahLst/>
              <a:cxnLst>
                <a:cxn ang="0">
                  <a:pos x="0" y="0"/>
                </a:cxn>
                <a:cxn ang="0">
                  <a:pos x="105" y="0"/>
                </a:cxn>
                <a:cxn ang="0">
                  <a:pos x="105" y="38"/>
                </a:cxn>
                <a:cxn ang="0">
                  <a:pos x="0" y="38"/>
                </a:cxn>
                <a:cxn ang="0">
                  <a:pos x="0" y="0"/>
                </a:cxn>
                <a:cxn ang="0">
                  <a:pos x="4" y="36"/>
                </a:cxn>
                <a:cxn ang="0">
                  <a:pos x="2" y="34"/>
                </a:cxn>
                <a:cxn ang="0">
                  <a:pos x="103" y="34"/>
                </a:cxn>
                <a:cxn ang="0">
                  <a:pos x="102" y="36"/>
                </a:cxn>
                <a:cxn ang="0">
                  <a:pos x="102" y="2"/>
                </a:cxn>
                <a:cxn ang="0">
                  <a:pos x="103" y="3"/>
                </a:cxn>
                <a:cxn ang="0">
                  <a:pos x="2" y="3"/>
                </a:cxn>
                <a:cxn ang="0">
                  <a:pos x="4" y="2"/>
                </a:cxn>
                <a:cxn ang="0">
                  <a:pos x="4" y="36"/>
                </a:cxn>
              </a:cxnLst>
              <a:rect l="0" t="0" r="r" b="b"/>
              <a:pathLst>
                <a:path w="105" h="38">
                  <a:moveTo>
                    <a:pt x="0" y="0"/>
                  </a:moveTo>
                  <a:lnTo>
                    <a:pt x="105" y="0"/>
                  </a:lnTo>
                  <a:lnTo>
                    <a:pt x="105" y="38"/>
                  </a:lnTo>
                  <a:lnTo>
                    <a:pt x="0" y="38"/>
                  </a:lnTo>
                  <a:lnTo>
                    <a:pt x="0" y="0"/>
                  </a:lnTo>
                  <a:close/>
                  <a:moveTo>
                    <a:pt x="4" y="36"/>
                  </a:moveTo>
                  <a:lnTo>
                    <a:pt x="2" y="34"/>
                  </a:lnTo>
                  <a:lnTo>
                    <a:pt x="103" y="34"/>
                  </a:lnTo>
                  <a:lnTo>
                    <a:pt x="102" y="36"/>
                  </a:lnTo>
                  <a:lnTo>
                    <a:pt x="102" y="2"/>
                  </a:lnTo>
                  <a:lnTo>
                    <a:pt x="103" y="3"/>
                  </a:lnTo>
                  <a:lnTo>
                    <a:pt x="2" y="3"/>
                  </a:lnTo>
                  <a:lnTo>
                    <a:pt x="4" y="2"/>
                  </a:lnTo>
                  <a:lnTo>
                    <a:pt x="4"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62" name="Rectangle 642"/>
            <p:cNvSpPr>
              <a:spLocks noChangeArrowheads="1"/>
            </p:cNvSpPr>
            <p:nvPr/>
          </p:nvSpPr>
          <p:spPr bwMode="auto">
            <a:xfrm>
              <a:off x="1211" y="3608"/>
              <a:ext cx="305" cy="34"/>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63" name="Freeform 643"/>
            <p:cNvSpPr>
              <a:spLocks noEditPoints="1"/>
            </p:cNvSpPr>
            <p:nvPr/>
          </p:nvSpPr>
          <p:spPr bwMode="auto">
            <a:xfrm>
              <a:off x="1210" y="3606"/>
              <a:ext cx="308" cy="38"/>
            </a:xfrm>
            <a:custGeom>
              <a:avLst/>
              <a:gdLst/>
              <a:ahLst/>
              <a:cxnLst>
                <a:cxn ang="0">
                  <a:pos x="0" y="0"/>
                </a:cxn>
                <a:cxn ang="0">
                  <a:pos x="308" y="0"/>
                </a:cxn>
                <a:cxn ang="0">
                  <a:pos x="308" y="38"/>
                </a:cxn>
                <a:cxn ang="0">
                  <a:pos x="0" y="38"/>
                </a:cxn>
                <a:cxn ang="0">
                  <a:pos x="0" y="0"/>
                </a:cxn>
                <a:cxn ang="0">
                  <a:pos x="3" y="36"/>
                </a:cxn>
                <a:cxn ang="0">
                  <a:pos x="1" y="35"/>
                </a:cxn>
                <a:cxn ang="0">
                  <a:pos x="306" y="35"/>
                </a:cxn>
                <a:cxn ang="0">
                  <a:pos x="304" y="36"/>
                </a:cxn>
                <a:cxn ang="0">
                  <a:pos x="304" y="2"/>
                </a:cxn>
                <a:cxn ang="0">
                  <a:pos x="306" y="3"/>
                </a:cxn>
                <a:cxn ang="0">
                  <a:pos x="1" y="3"/>
                </a:cxn>
                <a:cxn ang="0">
                  <a:pos x="3" y="2"/>
                </a:cxn>
                <a:cxn ang="0">
                  <a:pos x="3" y="36"/>
                </a:cxn>
              </a:cxnLst>
              <a:rect l="0" t="0" r="r" b="b"/>
              <a:pathLst>
                <a:path w="308" h="38">
                  <a:moveTo>
                    <a:pt x="0" y="0"/>
                  </a:moveTo>
                  <a:lnTo>
                    <a:pt x="308" y="0"/>
                  </a:lnTo>
                  <a:lnTo>
                    <a:pt x="308" y="38"/>
                  </a:lnTo>
                  <a:lnTo>
                    <a:pt x="0" y="38"/>
                  </a:lnTo>
                  <a:lnTo>
                    <a:pt x="0" y="0"/>
                  </a:lnTo>
                  <a:close/>
                  <a:moveTo>
                    <a:pt x="3" y="36"/>
                  </a:moveTo>
                  <a:lnTo>
                    <a:pt x="1" y="35"/>
                  </a:lnTo>
                  <a:lnTo>
                    <a:pt x="306" y="35"/>
                  </a:lnTo>
                  <a:lnTo>
                    <a:pt x="304" y="36"/>
                  </a:lnTo>
                  <a:lnTo>
                    <a:pt x="304" y="2"/>
                  </a:lnTo>
                  <a:lnTo>
                    <a:pt x="306" y="3"/>
                  </a:lnTo>
                  <a:lnTo>
                    <a:pt x="1" y="3"/>
                  </a:lnTo>
                  <a:lnTo>
                    <a:pt x="3" y="2"/>
                  </a:lnTo>
                  <a:lnTo>
                    <a:pt x="3" y="36"/>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64" name="Rectangle 644"/>
            <p:cNvSpPr>
              <a:spLocks noChangeArrowheads="1"/>
            </p:cNvSpPr>
            <p:nvPr/>
          </p:nvSpPr>
          <p:spPr bwMode="auto">
            <a:xfrm>
              <a:off x="1210" y="3269"/>
              <a:ext cx="3" cy="346"/>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65" name="Rectangle 645"/>
            <p:cNvSpPr>
              <a:spLocks noChangeArrowheads="1"/>
            </p:cNvSpPr>
            <p:nvPr/>
          </p:nvSpPr>
          <p:spPr bwMode="auto">
            <a:xfrm>
              <a:off x="1718" y="2149"/>
              <a:ext cx="3" cy="401"/>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966" name="Rectangle 646"/>
            <p:cNvSpPr>
              <a:spLocks noChangeArrowheads="1"/>
            </p:cNvSpPr>
            <p:nvPr/>
          </p:nvSpPr>
          <p:spPr bwMode="auto">
            <a:xfrm>
              <a:off x="1514" y="1652"/>
              <a:ext cx="4" cy="473"/>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sp>
        <p:nvSpPr>
          <p:cNvPr id="650" name="テキスト ボックス 649"/>
          <p:cNvSpPr txBox="1"/>
          <p:nvPr/>
        </p:nvSpPr>
        <p:spPr>
          <a:xfrm>
            <a:off x="2770635" y="5738712"/>
            <a:ext cx="6111572" cy="830997"/>
          </a:xfrm>
          <a:prstGeom prst="rect">
            <a:avLst/>
          </a:prstGeom>
          <a:solidFill>
            <a:schemeClr val="bg1"/>
          </a:solidFill>
          <a:ln w="19050">
            <a:solidFill>
              <a:srgbClr val="FF0000"/>
            </a:solidFill>
          </a:ln>
        </p:spPr>
        <p:txBody>
          <a:bodyPr wrap="square" rtlCol="0">
            <a:spAutoFit/>
          </a:bodyPr>
          <a:lstStyle/>
          <a:p>
            <a:pPr algn="ctr"/>
            <a:r>
              <a:rPr kumimoji="1" lang="en-US" altLang="ja-JP" dirty="0" smtClean="0"/>
              <a:t>7 modules/ 1 month ---&gt; 340 modules/ 6 years</a:t>
            </a:r>
          </a:p>
          <a:p>
            <a:pPr algn="ctr"/>
            <a:r>
              <a:rPr lang="en-US" altLang="ja-JP" dirty="0" smtClean="0"/>
              <a:t>20 % is possible only with day shifts</a:t>
            </a:r>
            <a:endParaRPr kumimoji="1" lang="ja-JP" alt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21</a:t>
            </a:fld>
            <a:endParaRPr lang="en-US" altLang="ja-JP"/>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New Assembly Building</a:t>
            </a:r>
            <a:endParaRPr lang="ja-JP" altLang="en-US" sz="3200" b="1" dirty="0">
              <a:effectLst>
                <a:outerShdw blurRad="38100" dist="38100" dir="2700000" algn="tl">
                  <a:srgbClr val="C0C0C0"/>
                </a:outerShdw>
              </a:effectLst>
            </a:endParaRPr>
          </a:p>
        </p:txBody>
      </p:sp>
      <p:sp>
        <p:nvSpPr>
          <p:cNvPr id="5" name="テキスト ボックス 4"/>
          <p:cNvSpPr txBox="1"/>
          <p:nvPr/>
        </p:nvSpPr>
        <p:spPr>
          <a:xfrm>
            <a:off x="5392321" y="888577"/>
            <a:ext cx="3437644" cy="400110"/>
          </a:xfrm>
          <a:prstGeom prst="rect">
            <a:avLst/>
          </a:prstGeom>
          <a:solidFill>
            <a:schemeClr val="bg1"/>
          </a:solidFill>
        </p:spPr>
        <p:txBody>
          <a:bodyPr wrap="square" rtlCol="0">
            <a:spAutoFit/>
          </a:bodyPr>
          <a:lstStyle/>
          <a:p>
            <a:pPr algn="ctr"/>
            <a:r>
              <a:rPr kumimoji="1" lang="en-US" altLang="ja-JP" sz="2000" dirty="0" err="1" smtClean="0"/>
              <a:t>Takt</a:t>
            </a:r>
            <a:r>
              <a:rPr kumimoji="1" lang="en-US" altLang="ja-JP" sz="2000" dirty="0" smtClean="0"/>
              <a:t> time 3day/1module</a:t>
            </a:r>
            <a:endParaRPr kumimoji="1" lang="ja-JP" altLang="en-US" sz="2000" dirty="0"/>
          </a:p>
        </p:txBody>
      </p:sp>
      <p:grpSp>
        <p:nvGrpSpPr>
          <p:cNvPr id="54275" name="Group 3"/>
          <p:cNvGrpSpPr>
            <a:grpSpLocks noChangeAspect="1"/>
          </p:cNvGrpSpPr>
          <p:nvPr/>
        </p:nvGrpSpPr>
        <p:grpSpPr bwMode="auto">
          <a:xfrm>
            <a:off x="738188" y="1281113"/>
            <a:ext cx="7740650" cy="5070475"/>
            <a:chOff x="465" y="807"/>
            <a:chExt cx="4876" cy="3194"/>
          </a:xfrm>
        </p:grpSpPr>
        <p:sp>
          <p:nvSpPr>
            <p:cNvPr id="54274" name="AutoShape 2"/>
            <p:cNvSpPr>
              <a:spLocks noChangeAspect="1" noChangeArrowheads="1" noTextEdit="1"/>
            </p:cNvSpPr>
            <p:nvPr/>
          </p:nvSpPr>
          <p:spPr bwMode="auto">
            <a:xfrm>
              <a:off x="465" y="807"/>
              <a:ext cx="4876" cy="31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grpSp>
          <p:nvGrpSpPr>
            <p:cNvPr id="54476" name="Group 204"/>
            <p:cNvGrpSpPr>
              <a:grpSpLocks/>
            </p:cNvGrpSpPr>
            <p:nvPr/>
          </p:nvGrpSpPr>
          <p:grpSpPr bwMode="auto">
            <a:xfrm>
              <a:off x="340" y="807"/>
              <a:ext cx="5363" cy="3342"/>
              <a:chOff x="340" y="807"/>
              <a:chExt cx="5363" cy="3342"/>
            </a:xfrm>
          </p:grpSpPr>
          <p:sp>
            <p:nvSpPr>
              <p:cNvPr id="54276" name="Rectangle 4"/>
              <p:cNvSpPr>
                <a:spLocks noChangeArrowheads="1"/>
              </p:cNvSpPr>
              <p:nvPr/>
            </p:nvSpPr>
            <p:spPr bwMode="auto">
              <a:xfrm>
                <a:off x="340" y="807"/>
                <a:ext cx="5363" cy="334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54277" name="Rectangle 5"/>
              <p:cNvSpPr>
                <a:spLocks noChangeArrowheads="1"/>
              </p:cNvSpPr>
              <p:nvPr/>
            </p:nvSpPr>
            <p:spPr bwMode="auto">
              <a:xfrm>
                <a:off x="1614" y="877"/>
                <a:ext cx="271" cy="5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600" b="0" i="0" u="none" strike="noStrike" cap="none" normalizeH="0" baseline="0" dirty="0" smtClean="0">
                    <a:ln>
                      <a:noFill/>
                    </a:ln>
                    <a:solidFill>
                      <a:srgbClr val="000000"/>
                    </a:solidFill>
                    <a:effectLst/>
                    <a:latin typeface="ＭＳ Ｐゴシック" pitchFamily="50" charset="-128"/>
                    <a:ea typeface="ＭＳ Ｐゴシック" pitchFamily="50" charset="-128"/>
                  </a:rPr>
                  <a:t>　１</a:t>
                </a:r>
                <a:r>
                  <a:rPr kumimoji="1" lang="en-US" altLang="ja-JP" sz="600" b="0" i="0" u="none" strike="noStrike" cap="none" normalizeH="0" baseline="0" dirty="0" smtClean="0">
                    <a:ln>
                      <a:noFill/>
                    </a:ln>
                    <a:solidFill>
                      <a:srgbClr val="000000"/>
                    </a:solidFill>
                    <a:effectLst/>
                    <a:latin typeface="ＭＳ Ｐゴシック" pitchFamily="50" charset="-128"/>
                    <a:ea typeface="ＭＳ Ｐゴシック" pitchFamily="50" charset="-128"/>
                  </a:rPr>
                  <a:t>-</a:t>
                </a:r>
                <a:r>
                  <a:rPr kumimoji="1" lang="en-US" altLang="ja-JP" sz="600" b="0" i="0" u="none" strike="noStrike" cap="none" normalizeH="0" baseline="0" dirty="0" err="1" smtClean="0">
                    <a:ln>
                      <a:noFill/>
                    </a:ln>
                    <a:solidFill>
                      <a:srgbClr val="000000"/>
                    </a:solidFill>
                    <a:effectLst/>
                    <a:latin typeface="ＭＳ Ｐゴシック" pitchFamily="50" charset="-128"/>
                    <a:ea typeface="ＭＳ Ｐゴシック" pitchFamily="50" charset="-128"/>
                  </a:rPr>
                  <a:t>st</a:t>
                </a:r>
                <a:r>
                  <a:rPr kumimoji="1" lang="en-US" altLang="ja-JP" sz="600" b="0" i="0" u="none" strike="noStrike" cap="none" normalizeH="0" baseline="0" dirty="0" smtClean="0">
                    <a:ln>
                      <a:noFill/>
                    </a:ln>
                    <a:solidFill>
                      <a:srgbClr val="000000"/>
                    </a:solidFill>
                    <a:effectLst/>
                    <a:latin typeface="ＭＳ Ｐゴシック" pitchFamily="50" charset="-128"/>
                    <a:ea typeface="ＭＳ Ｐゴシック" pitchFamily="50" charset="-128"/>
                  </a:rPr>
                  <a:t> Month</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54278" name="Rectangle 6"/>
              <p:cNvSpPr>
                <a:spLocks noChangeArrowheads="1"/>
              </p:cNvSpPr>
              <p:nvPr/>
            </p:nvSpPr>
            <p:spPr bwMode="auto">
              <a:xfrm>
                <a:off x="3560" y="877"/>
                <a:ext cx="83"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600" b="0" i="0" u="none" strike="noStrike" cap="none" normalizeH="0" baseline="0" smtClean="0">
                    <a:ln>
                      <a:noFill/>
                    </a:ln>
                    <a:solidFill>
                      <a:srgbClr val="000000"/>
                    </a:solidFill>
                    <a:effectLst/>
                    <a:latin typeface="ＭＳ Ｐゴシック" pitchFamily="50" charset="-128"/>
                    <a:ea typeface="ＭＳ Ｐゴシック" pitchFamily="50" charset="-128"/>
                  </a:rPr>
                  <a:t>　２ケ月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79" name="Rectangle 7"/>
              <p:cNvSpPr>
                <a:spLocks noChangeArrowheads="1"/>
              </p:cNvSpPr>
              <p:nvPr/>
            </p:nvSpPr>
            <p:spPr bwMode="auto">
              <a:xfrm>
                <a:off x="810"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0" name="Rectangle 8"/>
              <p:cNvSpPr>
                <a:spLocks noChangeArrowheads="1"/>
              </p:cNvSpPr>
              <p:nvPr/>
            </p:nvSpPr>
            <p:spPr bwMode="auto">
              <a:xfrm>
                <a:off x="902"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1" name="Rectangle 9"/>
              <p:cNvSpPr>
                <a:spLocks noChangeArrowheads="1"/>
              </p:cNvSpPr>
              <p:nvPr/>
            </p:nvSpPr>
            <p:spPr bwMode="auto">
              <a:xfrm>
                <a:off x="995"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2" name="Rectangle 10"/>
              <p:cNvSpPr>
                <a:spLocks noChangeArrowheads="1"/>
              </p:cNvSpPr>
              <p:nvPr/>
            </p:nvSpPr>
            <p:spPr bwMode="auto">
              <a:xfrm>
                <a:off x="1087"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3" name="Rectangle 11"/>
              <p:cNvSpPr>
                <a:spLocks noChangeArrowheads="1"/>
              </p:cNvSpPr>
              <p:nvPr/>
            </p:nvSpPr>
            <p:spPr bwMode="auto">
              <a:xfrm>
                <a:off x="1180"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4" name="Rectangle 12"/>
              <p:cNvSpPr>
                <a:spLocks noChangeArrowheads="1"/>
              </p:cNvSpPr>
              <p:nvPr/>
            </p:nvSpPr>
            <p:spPr bwMode="auto">
              <a:xfrm>
                <a:off x="1273"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5" name="Rectangle 13"/>
              <p:cNvSpPr>
                <a:spLocks noChangeArrowheads="1"/>
              </p:cNvSpPr>
              <p:nvPr/>
            </p:nvSpPr>
            <p:spPr bwMode="auto">
              <a:xfrm>
                <a:off x="1365"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6" name="Rectangle 14"/>
              <p:cNvSpPr>
                <a:spLocks noChangeArrowheads="1"/>
              </p:cNvSpPr>
              <p:nvPr/>
            </p:nvSpPr>
            <p:spPr bwMode="auto">
              <a:xfrm>
                <a:off x="1458"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7" name="Rectangle 15"/>
              <p:cNvSpPr>
                <a:spLocks noChangeArrowheads="1"/>
              </p:cNvSpPr>
              <p:nvPr/>
            </p:nvSpPr>
            <p:spPr bwMode="auto">
              <a:xfrm>
                <a:off x="1551"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8" name="Rectangle 16"/>
              <p:cNvSpPr>
                <a:spLocks noChangeArrowheads="1"/>
              </p:cNvSpPr>
              <p:nvPr/>
            </p:nvSpPr>
            <p:spPr bwMode="auto">
              <a:xfrm>
                <a:off x="1634"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89" name="Rectangle 17"/>
              <p:cNvSpPr>
                <a:spLocks noChangeArrowheads="1"/>
              </p:cNvSpPr>
              <p:nvPr/>
            </p:nvSpPr>
            <p:spPr bwMode="auto">
              <a:xfrm>
                <a:off x="1726"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0" name="Rectangle 18"/>
              <p:cNvSpPr>
                <a:spLocks noChangeArrowheads="1"/>
              </p:cNvSpPr>
              <p:nvPr/>
            </p:nvSpPr>
            <p:spPr bwMode="auto">
              <a:xfrm>
                <a:off x="1819"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1" name="Rectangle 19"/>
              <p:cNvSpPr>
                <a:spLocks noChangeArrowheads="1"/>
              </p:cNvSpPr>
              <p:nvPr/>
            </p:nvSpPr>
            <p:spPr bwMode="auto">
              <a:xfrm>
                <a:off x="1912"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2" name="Rectangle 20"/>
              <p:cNvSpPr>
                <a:spLocks noChangeArrowheads="1"/>
              </p:cNvSpPr>
              <p:nvPr/>
            </p:nvSpPr>
            <p:spPr bwMode="auto">
              <a:xfrm>
                <a:off x="2004"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3" name="Rectangle 21"/>
              <p:cNvSpPr>
                <a:spLocks noChangeArrowheads="1"/>
              </p:cNvSpPr>
              <p:nvPr/>
            </p:nvSpPr>
            <p:spPr bwMode="auto">
              <a:xfrm>
                <a:off x="2097"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4" name="Rectangle 22"/>
              <p:cNvSpPr>
                <a:spLocks noChangeArrowheads="1"/>
              </p:cNvSpPr>
              <p:nvPr/>
            </p:nvSpPr>
            <p:spPr bwMode="auto">
              <a:xfrm>
                <a:off x="2189"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5" name="Rectangle 23"/>
              <p:cNvSpPr>
                <a:spLocks noChangeArrowheads="1"/>
              </p:cNvSpPr>
              <p:nvPr/>
            </p:nvSpPr>
            <p:spPr bwMode="auto">
              <a:xfrm>
                <a:off x="2282"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6" name="Rectangle 24"/>
              <p:cNvSpPr>
                <a:spLocks noChangeArrowheads="1"/>
              </p:cNvSpPr>
              <p:nvPr/>
            </p:nvSpPr>
            <p:spPr bwMode="auto">
              <a:xfrm>
                <a:off x="2375"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7" name="Rectangle 25"/>
              <p:cNvSpPr>
                <a:spLocks noChangeArrowheads="1"/>
              </p:cNvSpPr>
              <p:nvPr/>
            </p:nvSpPr>
            <p:spPr bwMode="auto">
              <a:xfrm>
                <a:off x="2467"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8" name="Rectangle 26"/>
              <p:cNvSpPr>
                <a:spLocks noChangeArrowheads="1"/>
              </p:cNvSpPr>
              <p:nvPr/>
            </p:nvSpPr>
            <p:spPr bwMode="auto">
              <a:xfrm>
                <a:off x="2560"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299" name="Rectangle 27"/>
              <p:cNvSpPr>
                <a:spLocks noChangeArrowheads="1"/>
              </p:cNvSpPr>
              <p:nvPr/>
            </p:nvSpPr>
            <p:spPr bwMode="auto">
              <a:xfrm>
                <a:off x="2653"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0" name="Rectangle 28"/>
              <p:cNvSpPr>
                <a:spLocks noChangeArrowheads="1"/>
              </p:cNvSpPr>
              <p:nvPr/>
            </p:nvSpPr>
            <p:spPr bwMode="auto">
              <a:xfrm>
                <a:off x="2755"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1" name="Rectangle 29"/>
              <p:cNvSpPr>
                <a:spLocks noChangeArrowheads="1"/>
              </p:cNvSpPr>
              <p:nvPr/>
            </p:nvSpPr>
            <p:spPr bwMode="auto">
              <a:xfrm>
                <a:off x="2847"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2" name="Rectangle 30"/>
              <p:cNvSpPr>
                <a:spLocks noChangeArrowheads="1"/>
              </p:cNvSpPr>
              <p:nvPr/>
            </p:nvSpPr>
            <p:spPr bwMode="auto">
              <a:xfrm>
                <a:off x="2940"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3" name="Rectangle 31"/>
              <p:cNvSpPr>
                <a:spLocks noChangeArrowheads="1"/>
              </p:cNvSpPr>
              <p:nvPr/>
            </p:nvSpPr>
            <p:spPr bwMode="auto">
              <a:xfrm>
                <a:off x="3033"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4" name="Rectangle 32"/>
              <p:cNvSpPr>
                <a:spLocks noChangeArrowheads="1"/>
              </p:cNvSpPr>
              <p:nvPr/>
            </p:nvSpPr>
            <p:spPr bwMode="auto">
              <a:xfrm>
                <a:off x="3125"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5" name="Rectangle 33"/>
              <p:cNvSpPr>
                <a:spLocks noChangeArrowheads="1"/>
              </p:cNvSpPr>
              <p:nvPr/>
            </p:nvSpPr>
            <p:spPr bwMode="auto">
              <a:xfrm>
                <a:off x="3218"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6" name="Rectangle 34"/>
              <p:cNvSpPr>
                <a:spLocks noChangeArrowheads="1"/>
              </p:cNvSpPr>
              <p:nvPr/>
            </p:nvSpPr>
            <p:spPr bwMode="auto">
              <a:xfrm>
                <a:off x="3311"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7" name="Rectangle 35"/>
              <p:cNvSpPr>
                <a:spLocks noChangeArrowheads="1"/>
              </p:cNvSpPr>
              <p:nvPr/>
            </p:nvSpPr>
            <p:spPr bwMode="auto">
              <a:xfrm>
                <a:off x="3403"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8" name="Rectangle 36"/>
              <p:cNvSpPr>
                <a:spLocks noChangeArrowheads="1"/>
              </p:cNvSpPr>
              <p:nvPr/>
            </p:nvSpPr>
            <p:spPr bwMode="auto">
              <a:xfrm>
                <a:off x="3496"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09" name="Rectangle 37"/>
              <p:cNvSpPr>
                <a:spLocks noChangeArrowheads="1"/>
              </p:cNvSpPr>
              <p:nvPr/>
            </p:nvSpPr>
            <p:spPr bwMode="auto">
              <a:xfrm>
                <a:off x="3579"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0" name="Rectangle 38"/>
              <p:cNvSpPr>
                <a:spLocks noChangeArrowheads="1"/>
              </p:cNvSpPr>
              <p:nvPr/>
            </p:nvSpPr>
            <p:spPr bwMode="auto">
              <a:xfrm>
                <a:off x="3671"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1" name="Rectangle 39"/>
              <p:cNvSpPr>
                <a:spLocks noChangeArrowheads="1"/>
              </p:cNvSpPr>
              <p:nvPr/>
            </p:nvSpPr>
            <p:spPr bwMode="auto">
              <a:xfrm>
                <a:off x="3764"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2" name="Rectangle 40"/>
              <p:cNvSpPr>
                <a:spLocks noChangeArrowheads="1"/>
              </p:cNvSpPr>
              <p:nvPr/>
            </p:nvSpPr>
            <p:spPr bwMode="auto">
              <a:xfrm>
                <a:off x="3857"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3" name="Rectangle 41"/>
              <p:cNvSpPr>
                <a:spLocks noChangeArrowheads="1"/>
              </p:cNvSpPr>
              <p:nvPr/>
            </p:nvSpPr>
            <p:spPr bwMode="auto">
              <a:xfrm>
                <a:off x="3949"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4" name="Rectangle 42"/>
              <p:cNvSpPr>
                <a:spLocks noChangeArrowheads="1"/>
              </p:cNvSpPr>
              <p:nvPr/>
            </p:nvSpPr>
            <p:spPr bwMode="auto">
              <a:xfrm>
                <a:off x="4042"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5" name="Rectangle 43"/>
              <p:cNvSpPr>
                <a:spLocks noChangeArrowheads="1"/>
              </p:cNvSpPr>
              <p:nvPr/>
            </p:nvSpPr>
            <p:spPr bwMode="auto">
              <a:xfrm>
                <a:off x="4135"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6" name="Rectangle 44"/>
              <p:cNvSpPr>
                <a:spLocks noChangeArrowheads="1"/>
              </p:cNvSpPr>
              <p:nvPr/>
            </p:nvSpPr>
            <p:spPr bwMode="auto">
              <a:xfrm>
                <a:off x="4227"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7" name="Rectangle 45"/>
              <p:cNvSpPr>
                <a:spLocks noChangeArrowheads="1"/>
              </p:cNvSpPr>
              <p:nvPr/>
            </p:nvSpPr>
            <p:spPr bwMode="auto">
              <a:xfrm>
                <a:off x="4320"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8" name="Rectangle 46"/>
              <p:cNvSpPr>
                <a:spLocks noChangeArrowheads="1"/>
              </p:cNvSpPr>
              <p:nvPr/>
            </p:nvSpPr>
            <p:spPr bwMode="auto">
              <a:xfrm>
                <a:off x="4413"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19" name="Rectangle 47"/>
              <p:cNvSpPr>
                <a:spLocks noChangeArrowheads="1"/>
              </p:cNvSpPr>
              <p:nvPr/>
            </p:nvSpPr>
            <p:spPr bwMode="auto">
              <a:xfrm>
                <a:off x="4505"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0" name="Rectangle 48"/>
              <p:cNvSpPr>
                <a:spLocks noChangeArrowheads="1"/>
              </p:cNvSpPr>
              <p:nvPr/>
            </p:nvSpPr>
            <p:spPr bwMode="auto">
              <a:xfrm>
                <a:off x="4598" y="938"/>
                <a:ext cx="5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1" name="Rectangle 49"/>
              <p:cNvSpPr>
                <a:spLocks noChangeArrowheads="1"/>
              </p:cNvSpPr>
              <p:nvPr/>
            </p:nvSpPr>
            <p:spPr bwMode="auto">
              <a:xfrm>
                <a:off x="4700"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2" name="Rectangle 50"/>
              <p:cNvSpPr>
                <a:spLocks noChangeArrowheads="1"/>
              </p:cNvSpPr>
              <p:nvPr/>
            </p:nvSpPr>
            <p:spPr bwMode="auto">
              <a:xfrm>
                <a:off x="4793"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3" name="Rectangle 51"/>
              <p:cNvSpPr>
                <a:spLocks noChangeArrowheads="1"/>
              </p:cNvSpPr>
              <p:nvPr/>
            </p:nvSpPr>
            <p:spPr bwMode="auto">
              <a:xfrm>
                <a:off x="4885"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4" name="Rectangle 52"/>
              <p:cNvSpPr>
                <a:spLocks noChangeArrowheads="1"/>
              </p:cNvSpPr>
              <p:nvPr/>
            </p:nvSpPr>
            <p:spPr bwMode="auto">
              <a:xfrm>
                <a:off x="4978"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5" name="Rectangle 53"/>
              <p:cNvSpPr>
                <a:spLocks noChangeArrowheads="1"/>
              </p:cNvSpPr>
              <p:nvPr/>
            </p:nvSpPr>
            <p:spPr bwMode="auto">
              <a:xfrm>
                <a:off x="5071"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6" name="Rectangle 54"/>
              <p:cNvSpPr>
                <a:spLocks noChangeArrowheads="1"/>
              </p:cNvSpPr>
              <p:nvPr/>
            </p:nvSpPr>
            <p:spPr bwMode="auto">
              <a:xfrm>
                <a:off x="5163"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7" name="Rectangle 55"/>
              <p:cNvSpPr>
                <a:spLocks noChangeArrowheads="1"/>
              </p:cNvSpPr>
              <p:nvPr/>
            </p:nvSpPr>
            <p:spPr bwMode="auto">
              <a:xfrm>
                <a:off x="5256" y="938"/>
                <a:ext cx="3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8" name="Rectangle 56"/>
              <p:cNvSpPr>
                <a:spLocks noChangeArrowheads="1"/>
              </p:cNvSpPr>
              <p:nvPr/>
            </p:nvSpPr>
            <p:spPr bwMode="auto">
              <a:xfrm>
                <a:off x="781" y="1107"/>
                <a:ext cx="86"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Ｎｏ．１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29" name="Rectangle 57"/>
              <p:cNvSpPr>
                <a:spLocks noChangeArrowheads="1"/>
              </p:cNvSpPr>
              <p:nvPr/>
            </p:nvSpPr>
            <p:spPr bwMode="auto">
              <a:xfrm>
                <a:off x="800" y="1168"/>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dirty="0" smtClean="0">
                    <a:ln>
                      <a:noFill/>
                    </a:ln>
                    <a:solidFill>
                      <a:srgbClr val="000000"/>
                    </a:solidFill>
                    <a:effectLst/>
                    <a:latin typeface="ＭＳ Ｐゴシック" pitchFamily="50" charset="-128"/>
                    <a:ea typeface="ＭＳ Ｐゴシック" pitchFamily="50" charset="-128"/>
                  </a:rPr>
                  <a:t>ステーション１</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54330" name="Rectangle 58"/>
              <p:cNvSpPr>
                <a:spLocks noChangeArrowheads="1"/>
              </p:cNvSpPr>
              <p:nvPr/>
            </p:nvSpPr>
            <p:spPr bwMode="auto">
              <a:xfrm>
                <a:off x="1151" y="1168"/>
                <a:ext cx="166"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dirty="0" smtClean="0">
                    <a:ln>
                      <a:noFill/>
                    </a:ln>
                    <a:solidFill>
                      <a:srgbClr val="000000"/>
                    </a:solidFill>
                    <a:effectLst/>
                    <a:latin typeface="ＭＳ Ｐゴシック" pitchFamily="50" charset="-128"/>
                    <a:ea typeface="ＭＳ Ｐゴシック" pitchFamily="50" charset="-128"/>
                  </a:rPr>
                  <a:t>　　ステーション２</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54331" name="Rectangle 59"/>
              <p:cNvSpPr>
                <a:spLocks noChangeArrowheads="1"/>
              </p:cNvSpPr>
              <p:nvPr/>
            </p:nvSpPr>
            <p:spPr bwMode="auto">
              <a:xfrm>
                <a:off x="1634" y="1168"/>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dirty="0" smtClean="0">
                    <a:ln>
                      <a:noFill/>
                    </a:ln>
                    <a:solidFill>
                      <a:srgbClr val="000000"/>
                    </a:solidFill>
                    <a:effectLst/>
                    <a:latin typeface="ＭＳ Ｐゴシック" pitchFamily="50" charset="-128"/>
                    <a:ea typeface="ＭＳ Ｐゴシック" pitchFamily="50" charset="-128"/>
                  </a:rPr>
                  <a:t>ステーション３</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54332" name="Rectangle 60"/>
              <p:cNvSpPr>
                <a:spLocks noChangeArrowheads="1"/>
              </p:cNvSpPr>
              <p:nvPr/>
            </p:nvSpPr>
            <p:spPr bwMode="auto">
              <a:xfrm>
                <a:off x="2189" y="1168"/>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33" name="Rectangle 61"/>
              <p:cNvSpPr>
                <a:spLocks noChangeArrowheads="1"/>
              </p:cNvSpPr>
              <p:nvPr/>
            </p:nvSpPr>
            <p:spPr bwMode="auto">
              <a:xfrm>
                <a:off x="2745" y="1168"/>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34" name="Rectangle 62"/>
              <p:cNvSpPr>
                <a:spLocks noChangeArrowheads="1"/>
              </p:cNvSpPr>
              <p:nvPr/>
            </p:nvSpPr>
            <p:spPr bwMode="auto">
              <a:xfrm>
                <a:off x="3097" y="1168"/>
                <a:ext cx="166"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　　ステーション６</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35" name="Rectangle 63"/>
              <p:cNvSpPr>
                <a:spLocks noChangeArrowheads="1"/>
              </p:cNvSpPr>
              <p:nvPr/>
            </p:nvSpPr>
            <p:spPr bwMode="auto">
              <a:xfrm>
                <a:off x="3579" y="1168"/>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36" name="Rectangle 64"/>
              <p:cNvSpPr>
                <a:spLocks noChangeArrowheads="1"/>
              </p:cNvSpPr>
              <p:nvPr/>
            </p:nvSpPr>
            <p:spPr bwMode="auto">
              <a:xfrm>
                <a:off x="3857" y="1168"/>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37" name="Rectangle 65"/>
              <p:cNvSpPr>
                <a:spLocks noChangeArrowheads="1"/>
              </p:cNvSpPr>
              <p:nvPr/>
            </p:nvSpPr>
            <p:spPr bwMode="auto">
              <a:xfrm>
                <a:off x="4579" y="1168"/>
                <a:ext cx="109"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タクトタイム</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38" name="Rectangle 66"/>
              <p:cNvSpPr>
                <a:spLocks noChangeArrowheads="1"/>
              </p:cNvSpPr>
              <p:nvPr/>
            </p:nvSpPr>
            <p:spPr bwMode="auto">
              <a:xfrm>
                <a:off x="4949" y="1168"/>
                <a:ext cx="86"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３日／台</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39" name="Rectangle 67"/>
              <p:cNvSpPr>
                <a:spLocks noChangeArrowheads="1"/>
              </p:cNvSpPr>
              <p:nvPr/>
            </p:nvSpPr>
            <p:spPr bwMode="auto">
              <a:xfrm>
                <a:off x="829" y="122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0" name="Rectangle 68"/>
              <p:cNvSpPr>
                <a:spLocks noChangeArrowheads="1"/>
              </p:cNvSpPr>
              <p:nvPr/>
            </p:nvSpPr>
            <p:spPr bwMode="auto">
              <a:xfrm>
                <a:off x="1107" y="122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1" name="Rectangle 69"/>
              <p:cNvSpPr>
                <a:spLocks noChangeArrowheads="1"/>
              </p:cNvSpPr>
              <p:nvPr/>
            </p:nvSpPr>
            <p:spPr bwMode="auto">
              <a:xfrm>
                <a:off x="1384" y="122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2" name="Rectangle 70"/>
              <p:cNvSpPr>
                <a:spLocks noChangeArrowheads="1"/>
              </p:cNvSpPr>
              <p:nvPr/>
            </p:nvSpPr>
            <p:spPr bwMode="auto">
              <a:xfrm>
                <a:off x="1662" y="122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3" name="Rectangle 71"/>
              <p:cNvSpPr>
                <a:spLocks noChangeArrowheads="1"/>
              </p:cNvSpPr>
              <p:nvPr/>
            </p:nvSpPr>
            <p:spPr bwMode="auto">
              <a:xfrm>
                <a:off x="1940" y="122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4" name="Rectangle 72"/>
              <p:cNvSpPr>
                <a:spLocks noChangeArrowheads="1"/>
              </p:cNvSpPr>
              <p:nvPr/>
            </p:nvSpPr>
            <p:spPr bwMode="auto">
              <a:xfrm>
                <a:off x="2218" y="122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5" name="Rectangle 73"/>
              <p:cNvSpPr>
                <a:spLocks noChangeArrowheads="1"/>
              </p:cNvSpPr>
              <p:nvPr/>
            </p:nvSpPr>
            <p:spPr bwMode="auto">
              <a:xfrm>
                <a:off x="2496" y="122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6" name="Rectangle 74"/>
              <p:cNvSpPr>
                <a:spLocks noChangeArrowheads="1"/>
              </p:cNvSpPr>
              <p:nvPr/>
            </p:nvSpPr>
            <p:spPr bwMode="auto">
              <a:xfrm>
                <a:off x="2774" y="122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7" name="Rectangle 75"/>
              <p:cNvSpPr>
                <a:spLocks noChangeArrowheads="1"/>
              </p:cNvSpPr>
              <p:nvPr/>
            </p:nvSpPr>
            <p:spPr bwMode="auto">
              <a:xfrm>
                <a:off x="3052" y="122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8" name="Rectangle 76"/>
              <p:cNvSpPr>
                <a:spLocks noChangeArrowheads="1"/>
              </p:cNvSpPr>
              <p:nvPr/>
            </p:nvSpPr>
            <p:spPr bwMode="auto">
              <a:xfrm>
                <a:off x="3320" y="1225"/>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49" name="Rectangle 77"/>
              <p:cNvSpPr>
                <a:spLocks noChangeArrowheads="1"/>
              </p:cNvSpPr>
              <p:nvPr/>
            </p:nvSpPr>
            <p:spPr bwMode="auto">
              <a:xfrm>
                <a:off x="3595" y="1225"/>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0" name="Rectangle 78"/>
              <p:cNvSpPr>
                <a:spLocks noChangeArrowheads="1"/>
              </p:cNvSpPr>
              <p:nvPr/>
            </p:nvSpPr>
            <p:spPr bwMode="auto">
              <a:xfrm>
                <a:off x="3873" y="1225"/>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1" name="Rectangle 79"/>
              <p:cNvSpPr>
                <a:spLocks noChangeArrowheads="1"/>
              </p:cNvSpPr>
              <p:nvPr/>
            </p:nvSpPr>
            <p:spPr bwMode="auto">
              <a:xfrm>
                <a:off x="873" y="1452"/>
                <a:ext cx="86"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Ｎｏ．２</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2" name="Rectangle 80"/>
              <p:cNvSpPr>
                <a:spLocks noChangeArrowheads="1"/>
              </p:cNvSpPr>
              <p:nvPr/>
            </p:nvSpPr>
            <p:spPr bwMode="auto">
              <a:xfrm>
                <a:off x="1107" y="145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3" name="Rectangle 81"/>
              <p:cNvSpPr>
                <a:spLocks noChangeArrowheads="1"/>
              </p:cNvSpPr>
              <p:nvPr/>
            </p:nvSpPr>
            <p:spPr bwMode="auto">
              <a:xfrm>
                <a:off x="1384" y="145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4" name="Rectangle 82"/>
              <p:cNvSpPr>
                <a:spLocks noChangeArrowheads="1"/>
              </p:cNvSpPr>
              <p:nvPr/>
            </p:nvSpPr>
            <p:spPr bwMode="auto">
              <a:xfrm>
                <a:off x="1662" y="145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5" name="Rectangle 83"/>
              <p:cNvSpPr>
                <a:spLocks noChangeArrowheads="1"/>
              </p:cNvSpPr>
              <p:nvPr/>
            </p:nvSpPr>
            <p:spPr bwMode="auto">
              <a:xfrm>
                <a:off x="1940" y="145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6" name="Rectangle 84"/>
              <p:cNvSpPr>
                <a:spLocks noChangeArrowheads="1"/>
              </p:cNvSpPr>
              <p:nvPr/>
            </p:nvSpPr>
            <p:spPr bwMode="auto">
              <a:xfrm>
                <a:off x="2218" y="145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7" name="Rectangle 85"/>
              <p:cNvSpPr>
                <a:spLocks noChangeArrowheads="1"/>
              </p:cNvSpPr>
              <p:nvPr/>
            </p:nvSpPr>
            <p:spPr bwMode="auto">
              <a:xfrm>
                <a:off x="2496" y="145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8" name="Rectangle 86"/>
              <p:cNvSpPr>
                <a:spLocks noChangeArrowheads="1"/>
              </p:cNvSpPr>
              <p:nvPr/>
            </p:nvSpPr>
            <p:spPr bwMode="auto">
              <a:xfrm>
                <a:off x="2774" y="145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59" name="Rectangle 87"/>
              <p:cNvSpPr>
                <a:spLocks noChangeArrowheads="1"/>
              </p:cNvSpPr>
              <p:nvPr/>
            </p:nvSpPr>
            <p:spPr bwMode="auto">
              <a:xfrm>
                <a:off x="3052" y="145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0" name="Rectangle 88"/>
              <p:cNvSpPr>
                <a:spLocks noChangeArrowheads="1"/>
              </p:cNvSpPr>
              <p:nvPr/>
            </p:nvSpPr>
            <p:spPr bwMode="auto">
              <a:xfrm>
                <a:off x="3330" y="1455"/>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1" name="Rectangle 89"/>
              <p:cNvSpPr>
                <a:spLocks noChangeArrowheads="1"/>
              </p:cNvSpPr>
              <p:nvPr/>
            </p:nvSpPr>
            <p:spPr bwMode="auto">
              <a:xfrm>
                <a:off x="3598" y="1455"/>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2" name="Rectangle 90"/>
              <p:cNvSpPr>
                <a:spLocks noChangeArrowheads="1"/>
              </p:cNvSpPr>
              <p:nvPr/>
            </p:nvSpPr>
            <p:spPr bwMode="auto">
              <a:xfrm>
                <a:off x="3873" y="1455"/>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3" name="Rectangle 91"/>
              <p:cNvSpPr>
                <a:spLocks noChangeArrowheads="1"/>
              </p:cNvSpPr>
              <p:nvPr/>
            </p:nvSpPr>
            <p:spPr bwMode="auto">
              <a:xfrm>
                <a:off x="4151" y="1455"/>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4" name="Rectangle 92"/>
              <p:cNvSpPr>
                <a:spLocks noChangeArrowheads="1"/>
              </p:cNvSpPr>
              <p:nvPr/>
            </p:nvSpPr>
            <p:spPr bwMode="auto">
              <a:xfrm>
                <a:off x="1078" y="1513"/>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ステーション１</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5" name="Rectangle 93"/>
              <p:cNvSpPr>
                <a:spLocks noChangeArrowheads="1"/>
              </p:cNvSpPr>
              <p:nvPr/>
            </p:nvSpPr>
            <p:spPr bwMode="auto">
              <a:xfrm>
                <a:off x="1429" y="1513"/>
                <a:ext cx="166"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　　ステーション２</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6" name="Rectangle 94"/>
              <p:cNvSpPr>
                <a:spLocks noChangeArrowheads="1"/>
              </p:cNvSpPr>
              <p:nvPr/>
            </p:nvSpPr>
            <p:spPr bwMode="auto">
              <a:xfrm>
                <a:off x="1912" y="1513"/>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ステーション３</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7" name="Rectangle 95"/>
              <p:cNvSpPr>
                <a:spLocks noChangeArrowheads="1"/>
              </p:cNvSpPr>
              <p:nvPr/>
            </p:nvSpPr>
            <p:spPr bwMode="auto">
              <a:xfrm>
                <a:off x="2467" y="1513"/>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ステーション４</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8" name="Rectangle 96"/>
              <p:cNvSpPr>
                <a:spLocks noChangeArrowheads="1"/>
              </p:cNvSpPr>
              <p:nvPr/>
            </p:nvSpPr>
            <p:spPr bwMode="auto">
              <a:xfrm>
                <a:off x="3023" y="1513"/>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69" name="Rectangle 97"/>
              <p:cNvSpPr>
                <a:spLocks noChangeArrowheads="1"/>
              </p:cNvSpPr>
              <p:nvPr/>
            </p:nvSpPr>
            <p:spPr bwMode="auto">
              <a:xfrm>
                <a:off x="3374" y="1513"/>
                <a:ext cx="166"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　　ステーション６</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0" name="Rectangle 98"/>
              <p:cNvSpPr>
                <a:spLocks noChangeArrowheads="1"/>
              </p:cNvSpPr>
              <p:nvPr/>
            </p:nvSpPr>
            <p:spPr bwMode="auto">
              <a:xfrm>
                <a:off x="3857" y="1513"/>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1" name="Rectangle 99"/>
              <p:cNvSpPr>
                <a:spLocks noChangeArrowheads="1"/>
              </p:cNvSpPr>
              <p:nvPr/>
            </p:nvSpPr>
            <p:spPr bwMode="auto">
              <a:xfrm>
                <a:off x="4135" y="1513"/>
                <a:ext cx="150"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ステーション８</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2" name="Rectangle 100"/>
              <p:cNvSpPr>
                <a:spLocks noChangeArrowheads="1"/>
              </p:cNvSpPr>
              <p:nvPr/>
            </p:nvSpPr>
            <p:spPr bwMode="auto">
              <a:xfrm>
                <a:off x="1151" y="1740"/>
                <a:ext cx="86"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Ｎｏ．３</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3" name="Rectangle 101"/>
              <p:cNvSpPr>
                <a:spLocks noChangeArrowheads="1"/>
              </p:cNvSpPr>
              <p:nvPr/>
            </p:nvSpPr>
            <p:spPr bwMode="auto">
              <a:xfrm>
                <a:off x="1384" y="174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4" name="Rectangle 102"/>
              <p:cNvSpPr>
                <a:spLocks noChangeArrowheads="1"/>
              </p:cNvSpPr>
              <p:nvPr/>
            </p:nvSpPr>
            <p:spPr bwMode="auto">
              <a:xfrm>
                <a:off x="1662" y="174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5" name="Rectangle 103"/>
              <p:cNvSpPr>
                <a:spLocks noChangeArrowheads="1"/>
              </p:cNvSpPr>
              <p:nvPr/>
            </p:nvSpPr>
            <p:spPr bwMode="auto">
              <a:xfrm>
                <a:off x="1940" y="174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6" name="Rectangle 104"/>
              <p:cNvSpPr>
                <a:spLocks noChangeArrowheads="1"/>
              </p:cNvSpPr>
              <p:nvPr/>
            </p:nvSpPr>
            <p:spPr bwMode="auto">
              <a:xfrm>
                <a:off x="2218" y="174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7" name="Rectangle 105"/>
              <p:cNvSpPr>
                <a:spLocks noChangeArrowheads="1"/>
              </p:cNvSpPr>
              <p:nvPr/>
            </p:nvSpPr>
            <p:spPr bwMode="auto">
              <a:xfrm>
                <a:off x="2496" y="174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8" name="Rectangle 106"/>
              <p:cNvSpPr>
                <a:spLocks noChangeArrowheads="1"/>
              </p:cNvSpPr>
              <p:nvPr/>
            </p:nvSpPr>
            <p:spPr bwMode="auto">
              <a:xfrm>
                <a:off x="2774" y="174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79" name="Rectangle 107"/>
              <p:cNvSpPr>
                <a:spLocks noChangeArrowheads="1"/>
              </p:cNvSpPr>
              <p:nvPr/>
            </p:nvSpPr>
            <p:spPr bwMode="auto">
              <a:xfrm>
                <a:off x="3052" y="174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80" name="Rectangle 108"/>
              <p:cNvSpPr>
                <a:spLocks noChangeArrowheads="1"/>
              </p:cNvSpPr>
              <p:nvPr/>
            </p:nvSpPr>
            <p:spPr bwMode="auto">
              <a:xfrm>
                <a:off x="3330" y="174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81" name="Rectangle 109"/>
              <p:cNvSpPr>
                <a:spLocks noChangeArrowheads="1"/>
              </p:cNvSpPr>
              <p:nvPr/>
            </p:nvSpPr>
            <p:spPr bwMode="auto">
              <a:xfrm>
                <a:off x="3608" y="174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82" name="Rectangle 110"/>
              <p:cNvSpPr>
                <a:spLocks noChangeArrowheads="1"/>
              </p:cNvSpPr>
              <p:nvPr/>
            </p:nvSpPr>
            <p:spPr bwMode="auto">
              <a:xfrm>
                <a:off x="3876" y="174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83" name="Rectangle 111"/>
              <p:cNvSpPr>
                <a:spLocks noChangeArrowheads="1"/>
              </p:cNvSpPr>
              <p:nvPr/>
            </p:nvSpPr>
            <p:spPr bwMode="auto">
              <a:xfrm>
                <a:off x="4151" y="174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84" name="Rectangle 112"/>
              <p:cNvSpPr>
                <a:spLocks noChangeArrowheads="1"/>
              </p:cNvSpPr>
              <p:nvPr/>
            </p:nvSpPr>
            <p:spPr bwMode="auto">
              <a:xfrm>
                <a:off x="4428" y="174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85" name="Rectangle 113"/>
              <p:cNvSpPr>
                <a:spLocks noChangeArrowheads="1"/>
              </p:cNvSpPr>
              <p:nvPr/>
            </p:nvSpPr>
            <p:spPr bwMode="auto">
              <a:xfrm>
                <a:off x="1429" y="1970"/>
                <a:ext cx="86"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dirty="0" smtClean="0">
                    <a:ln>
                      <a:noFill/>
                    </a:ln>
                    <a:solidFill>
                      <a:srgbClr val="000000"/>
                    </a:solidFill>
                    <a:effectLst/>
                    <a:latin typeface="ＭＳ Ｐゴシック" pitchFamily="50" charset="-128"/>
                    <a:ea typeface="ＭＳ Ｐゴシック" pitchFamily="50" charset="-128"/>
                  </a:rPr>
                  <a:t>Ｎｏ．４</a:t>
                </a: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54386" name="Rectangle 114"/>
              <p:cNvSpPr>
                <a:spLocks noChangeArrowheads="1"/>
              </p:cNvSpPr>
              <p:nvPr/>
            </p:nvSpPr>
            <p:spPr bwMode="auto">
              <a:xfrm>
                <a:off x="1662" y="197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87" name="Rectangle 115"/>
              <p:cNvSpPr>
                <a:spLocks noChangeArrowheads="1"/>
              </p:cNvSpPr>
              <p:nvPr/>
            </p:nvSpPr>
            <p:spPr bwMode="auto">
              <a:xfrm>
                <a:off x="1940" y="197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88" name="Rectangle 116"/>
              <p:cNvSpPr>
                <a:spLocks noChangeArrowheads="1"/>
              </p:cNvSpPr>
              <p:nvPr/>
            </p:nvSpPr>
            <p:spPr bwMode="auto">
              <a:xfrm>
                <a:off x="2218" y="197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89" name="Rectangle 117"/>
              <p:cNvSpPr>
                <a:spLocks noChangeArrowheads="1"/>
              </p:cNvSpPr>
              <p:nvPr/>
            </p:nvSpPr>
            <p:spPr bwMode="auto">
              <a:xfrm>
                <a:off x="2496" y="197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0" name="Rectangle 118"/>
              <p:cNvSpPr>
                <a:spLocks noChangeArrowheads="1"/>
              </p:cNvSpPr>
              <p:nvPr/>
            </p:nvSpPr>
            <p:spPr bwMode="auto">
              <a:xfrm>
                <a:off x="2774" y="197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1" name="Rectangle 119"/>
              <p:cNvSpPr>
                <a:spLocks noChangeArrowheads="1"/>
              </p:cNvSpPr>
              <p:nvPr/>
            </p:nvSpPr>
            <p:spPr bwMode="auto">
              <a:xfrm>
                <a:off x="3052" y="197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2" name="Rectangle 120"/>
              <p:cNvSpPr>
                <a:spLocks noChangeArrowheads="1"/>
              </p:cNvSpPr>
              <p:nvPr/>
            </p:nvSpPr>
            <p:spPr bwMode="auto">
              <a:xfrm>
                <a:off x="3330" y="197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3" name="Rectangle 121"/>
              <p:cNvSpPr>
                <a:spLocks noChangeArrowheads="1"/>
              </p:cNvSpPr>
              <p:nvPr/>
            </p:nvSpPr>
            <p:spPr bwMode="auto">
              <a:xfrm>
                <a:off x="3608" y="197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4" name="Rectangle 122"/>
              <p:cNvSpPr>
                <a:spLocks noChangeArrowheads="1"/>
              </p:cNvSpPr>
              <p:nvPr/>
            </p:nvSpPr>
            <p:spPr bwMode="auto">
              <a:xfrm>
                <a:off x="3885" y="197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5" name="Rectangle 123"/>
              <p:cNvSpPr>
                <a:spLocks noChangeArrowheads="1"/>
              </p:cNvSpPr>
              <p:nvPr/>
            </p:nvSpPr>
            <p:spPr bwMode="auto">
              <a:xfrm>
                <a:off x="4154" y="197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6" name="Rectangle 124"/>
              <p:cNvSpPr>
                <a:spLocks noChangeArrowheads="1"/>
              </p:cNvSpPr>
              <p:nvPr/>
            </p:nvSpPr>
            <p:spPr bwMode="auto">
              <a:xfrm>
                <a:off x="4428" y="197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7" name="Rectangle 125"/>
              <p:cNvSpPr>
                <a:spLocks noChangeArrowheads="1"/>
              </p:cNvSpPr>
              <p:nvPr/>
            </p:nvSpPr>
            <p:spPr bwMode="auto">
              <a:xfrm>
                <a:off x="4706" y="197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8" name="Rectangle 126"/>
              <p:cNvSpPr>
                <a:spLocks noChangeArrowheads="1"/>
              </p:cNvSpPr>
              <p:nvPr/>
            </p:nvSpPr>
            <p:spPr bwMode="auto">
              <a:xfrm>
                <a:off x="1707" y="2200"/>
                <a:ext cx="86"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Ｎｏ．５</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399" name="Rectangle 127"/>
              <p:cNvSpPr>
                <a:spLocks noChangeArrowheads="1"/>
              </p:cNvSpPr>
              <p:nvPr/>
            </p:nvSpPr>
            <p:spPr bwMode="auto">
              <a:xfrm>
                <a:off x="1940" y="220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0" name="Rectangle 128"/>
              <p:cNvSpPr>
                <a:spLocks noChangeArrowheads="1"/>
              </p:cNvSpPr>
              <p:nvPr/>
            </p:nvSpPr>
            <p:spPr bwMode="auto">
              <a:xfrm>
                <a:off x="2218" y="220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1" name="Rectangle 129"/>
              <p:cNvSpPr>
                <a:spLocks noChangeArrowheads="1"/>
              </p:cNvSpPr>
              <p:nvPr/>
            </p:nvSpPr>
            <p:spPr bwMode="auto">
              <a:xfrm>
                <a:off x="2496" y="220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2" name="Rectangle 130"/>
              <p:cNvSpPr>
                <a:spLocks noChangeArrowheads="1"/>
              </p:cNvSpPr>
              <p:nvPr/>
            </p:nvSpPr>
            <p:spPr bwMode="auto">
              <a:xfrm>
                <a:off x="2774" y="220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3" name="Rectangle 131"/>
              <p:cNvSpPr>
                <a:spLocks noChangeArrowheads="1"/>
              </p:cNvSpPr>
              <p:nvPr/>
            </p:nvSpPr>
            <p:spPr bwMode="auto">
              <a:xfrm>
                <a:off x="3052" y="220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4" name="Rectangle 132"/>
              <p:cNvSpPr>
                <a:spLocks noChangeArrowheads="1"/>
              </p:cNvSpPr>
              <p:nvPr/>
            </p:nvSpPr>
            <p:spPr bwMode="auto">
              <a:xfrm>
                <a:off x="3330" y="220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5" name="Rectangle 133"/>
              <p:cNvSpPr>
                <a:spLocks noChangeArrowheads="1"/>
              </p:cNvSpPr>
              <p:nvPr/>
            </p:nvSpPr>
            <p:spPr bwMode="auto">
              <a:xfrm>
                <a:off x="3608" y="220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6" name="Rectangle 134"/>
              <p:cNvSpPr>
                <a:spLocks noChangeArrowheads="1"/>
              </p:cNvSpPr>
              <p:nvPr/>
            </p:nvSpPr>
            <p:spPr bwMode="auto">
              <a:xfrm>
                <a:off x="3885" y="220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7" name="Rectangle 135"/>
              <p:cNvSpPr>
                <a:spLocks noChangeArrowheads="1"/>
              </p:cNvSpPr>
              <p:nvPr/>
            </p:nvSpPr>
            <p:spPr bwMode="auto">
              <a:xfrm>
                <a:off x="4163" y="220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8" name="Rectangle 136"/>
              <p:cNvSpPr>
                <a:spLocks noChangeArrowheads="1"/>
              </p:cNvSpPr>
              <p:nvPr/>
            </p:nvSpPr>
            <p:spPr bwMode="auto">
              <a:xfrm>
                <a:off x="4432" y="220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09" name="Rectangle 137"/>
              <p:cNvSpPr>
                <a:spLocks noChangeArrowheads="1"/>
              </p:cNvSpPr>
              <p:nvPr/>
            </p:nvSpPr>
            <p:spPr bwMode="auto">
              <a:xfrm>
                <a:off x="4706" y="220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0" name="Rectangle 138"/>
              <p:cNvSpPr>
                <a:spLocks noChangeArrowheads="1"/>
              </p:cNvSpPr>
              <p:nvPr/>
            </p:nvSpPr>
            <p:spPr bwMode="auto">
              <a:xfrm>
                <a:off x="4984" y="220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1" name="Rectangle 139"/>
              <p:cNvSpPr>
                <a:spLocks noChangeArrowheads="1"/>
              </p:cNvSpPr>
              <p:nvPr/>
            </p:nvSpPr>
            <p:spPr bwMode="auto">
              <a:xfrm>
                <a:off x="1985" y="2430"/>
                <a:ext cx="86"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Ｎｏ．６</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2" name="Rectangle 140"/>
              <p:cNvSpPr>
                <a:spLocks noChangeArrowheads="1"/>
              </p:cNvSpPr>
              <p:nvPr/>
            </p:nvSpPr>
            <p:spPr bwMode="auto">
              <a:xfrm>
                <a:off x="2218" y="243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3" name="Rectangle 141"/>
              <p:cNvSpPr>
                <a:spLocks noChangeArrowheads="1"/>
              </p:cNvSpPr>
              <p:nvPr/>
            </p:nvSpPr>
            <p:spPr bwMode="auto">
              <a:xfrm>
                <a:off x="2496" y="243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4" name="Rectangle 142"/>
              <p:cNvSpPr>
                <a:spLocks noChangeArrowheads="1"/>
              </p:cNvSpPr>
              <p:nvPr/>
            </p:nvSpPr>
            <p:spPr bwMode="auto">
              <a:xfrm>
                <a:off x="2774" y="243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5" name="Rectangle 143"/>
              <p:cNvSpPr>
                <a:spLocks noChangeArrowheads="1"/>
              </p:cNvSpPr>
              <p:nvPr/>
            </p:nvSpPr>
            <p:spPr bwMode="auto">
              <a:xfrm>
                <a:off x="3052" y="243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6" name="Rectangle 144"/>
              <p:cNvSpPr>
                <a:spLocks noChangeArrowheads="1"/>
              </p:cNvSpPr>
              <p:nvPr/>
            </p:nvSpPr>
            <p:spPr bwMode="auto">
              <a:xfrm>
                <a:off x="3330" y="243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7" name="Rectangle 145"/>
              <p:cNvSpPr>
                <a:spLocks noChangeArrowheads="1"/>
              </p:cNvSpPr>
              <p:nvPr/>
            </p:nvSpPr>
            <p:spPr bwMode="auto">
              <a:xfrm>
                <a:off x="3608" y="243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8" name="Rectangle 146"/>
              <p:cNvSpPr>
                <a:spLocks noChangeArrowheads="1"/>
              </p:cNvSpPr>
              <p:nvPr/>
            </p:nvSpPr>
            <p:spPr bwMode="auto">
              <a:xfrm>
                <a:off x="3885" y="243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19" name="Rectangle 147"/>
              <p:cNvSpPr>
                <a:spLocks noChangeArrowheads="1"/>
              </p:cNvSpPr>
              <p:nvPr/>
            </p:nvSpPr>
            <p:spPr bwMode="auto">
              <a:xfrm>
                <a:off x="4163" y="243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0" name="Rectangle 148"/>
              <p:cNvSpPr>
                <a:spLocks noChangeArrowheads="1"/>
              </p:cNvSpPr>
              <p:nvPr/>
            </p:nvSpPr>
            <p:spPr bwMode="auto">
              <a:xfrm>
                <a:off x="4441" y="243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1" name="Rectangle 149"/>
              <p:cNvSpPr>
                <a:spLocks noChangeArrowheads="1"/>
              </p:cNvSpPr>
              <p:nvPr/>
            </p:nvSpPr>
            <p:spPr bwMode="auto">
              <a:xfrm>
                <a:off x="4710" y="243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2" name="Rectangle 150"/>
              <p:cNvSpPr>
                <a:spLocks noChangeArrowheads="1"/>
              </p:cNvSpPr>
              <p:nvPr/>
            </p:nvSpPr>
            <p:spPr bwMode="auto">
              <a:xfrm>
                <a:off x="4984" y="243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グループ１</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3" name="Rectangle 151"/>
              <p:cNvSpPr>
                <a:spLocks noChangeArrowheads="1"/>
              </p:cNvSpPr>
              <p:nvPr/>
            </p:nvSpPr>
            <p:spPr bwMode="auto">
              <a:xfrm>
                <a:off x="2263" y="2660"/>
                <a:ext cx="86"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Ｎｏ．７</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4" name="Rectangle 152"/>
              <p:cNvSpPr>
                <a:spLocks noChangeArrowheads="1"/>
              </p:cNvSpPr>
              <p:nvPr/>
            </p:nvSpPr>
            <p:spPr bwMode="auto">
              <a:xfrm>
                <a:off x="2496" y="266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5" name="Rectangle 153"/>
              <p:cNvSpPr>
                <a:spLocks noChangeArrowheads="1"/>
              </p:cNvSpPr>
              <p:nvPr/>
            </p:nvSpPr>
            <p:spPr bwMode="auto">
              <a:xfrm>
                <a:off x="2774" y="266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6" name="Rectangle 154"/>
              <p:cNvSpPr>
                <a:spLocks noChangeArrowheads="1"/>
              </p:cNvSpPr>
              <p:nvPr/>
            </p:nvSpPr>
            <p:spPr bwMode="auto">
              <a:xfrm>
                <a:off x="3052" y="266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7" name="Rectangle 155"/>
              <p:cNvSpPr>
                <a:spLocks noChangeArrowheads="1"/>
              </p:cNvSpPr>
              <p:nvPr/>
            </p:nvSpPr>
            <p:spPr bwMode="auto">
              <a:xfrm>
                <a:off x="3330" y="266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8" name="Rectangle 156"/>
              <p:cNvSpPr>
                <a:spLocks noChangeArrowheads="1"/>
              </p:cNvSpPr>
              <p:nvPr/>
            </p:nvSpPr>
            <p:spPr bwMode="auto">
              <a:xfrm>
                <a:off x="3608" y="266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29" name="Rectangle 157"/>
              <p:cNvSpPr>
                <a:spLocks noChangeArrowheads="1"/>
              </p:cNvSpPr>
              <p:nvPr/>
            </p:nvSpPr>
            <p:spPr bwMode="auto">
              <a:xfrm>
                <a:off x="3885" y="266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0" name="Rectangle 158"/>
              <p:cNvSpPr>
                <a:spLocks noChangeArrowheads="1"/>
              </p:cNvSpPr>
              <p:nvPr/>
            </p:nvSpPr>
            <p:spPr bwMode="auto">
              <a:xfrm>
                <a:off x="4163" y="266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1" name="Rectangle 159"/>
              <p:cNvSpPr>
                <a:spLocks noChangeArrowheads="1"/>
              </p:cNvSpPr>
              <p:nvPr/>
            </p:nvSpPr>
            <p:spPr bwMode="auto">
              <a:xfrm>
                <a:off x="4441" y="266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2" name="Rectangle 160"/>
              <p:cNvSpPr>
                <a:spLocks noChangeArrowheads="1"/>
              </p:cNvSpPr>
              <p:nvPr/>
            </p:nvSpPr>
            <p:spPr bwMode="auto">
              <a:xfrm>
                <a:off x="4719" y="266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3" name="Rectangle 161"/>
              <p:cNvSpPr>
                <a:spLocks noChangeArrowheads="1"/>
              </p:cNvSpPr>
              <p:nvPr/>
            </p:nvSpPr>
            <p:spPr bwMode="auto">
              <a:xfrm>
                <a:off x="4987" y="2663"/>
                <a:ext cx="1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4" name="Rectangle 162"/>
              <p:cNvSpPr>
                <a:spLocks noChangeArrowheads="1"/>
              </p:cNvSpPr>
              <p:nvPr/>
            </p:nvSpPr>
            <p:spPr bwMode="auto">
              <a:xfrm>
                <a:off x="2541" y="2890"/>
                <a:ext cx="86"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Ｎｏ．</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5" name="Rectangle 163"/>
              <p:cNvSpPr>
                <a:spLocks noChangeArrowheads="1"/>
              </p:cNvSpPr>
              <p:nvPr/>
            </p:nvSpPr>
            <p:spPr bwMode="auto">
              <a:xfrm>
                <a:off x="2774" y="289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6" name="Rectangle 164"/>
              <p:cNvSpPr>
                <a:spLocks noChangeArrowheads="1"/>
              </p:cNvSpPr>
              <p:nvPr/>
            </p:nvSpPr>
            <p:spPr bwMode="auto">
              <a:xfrm>
                <a:off x="3052" y="289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7" name="Rectangle 165"/>
              <p:cNvSpPr>
                <a:spLocks noChangeArrowheads="1"/>
              </p:cNvSpPr>
              <p:nvPr/>
            </p:nvSpPr>
            <p:spPr bwMode="auto">
              <a:xfrm>
                <a:off x="3330" y="289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8" name="Rectangle 166"/>
              <p:cNvSpPr>
                <a:spLocks noChangeArrowheads="1"/>
              </p:cNvSpPr>
              <p:nvPr/>
            </p:nvSpPr>
            <p:spPr bwMode="auto">
              <a:xfrm>
                <a:off x="3608" y="289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39" name="Rectangle 167"/>
              <p:cNvSpPr>
                <a:spLocks noChangeArrowheads="1"/>
              </p:cNvSpPr>
              <p:nvPr/>
            </p:nvSpPr>
            <p:spPr bwMode="auto">
              <a:xfrm>
                <a:off x="3885" y="289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0" name="Rectangle 168"/>
              <p:cNvSpPr>
                <a:spLocks noChangeArrowheads="1"/>
              </p:cNvSpPr>
              <p:nvPr/>
            </p:nvSpPr>
            <p:spPr bwMode="auto">
              <a:xfrm>
                <a:off x="4163" y="289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1" name="Rectangle 169"/>
              <p:cNvSpPr>
                <a:spLocks noChangeArrowheads="1"/>
              </p:cNvSpPr>
              <p:nvPr/>
            </p:nvSpPr>
            <p:spPr bwMode="auto">
              <a:xfrm>
                <a:off x="4441" y="289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2" name="Rectangle 170"/>
              <p:cNvSpPr>
                <a:spLocks noChangeArrowheads="1"/>
              </p:cNvSpPr>
              <p:nvPr/>
            </p:nvSpPr>
            <p:spPr bwMode="auto">
              <a:xfrm>
                <a:off x="4719" y="289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3" name="Rectangle 171"/>
              <p:cNvSpPr>
                <a:spLocks noChangeArrowheads="1"/>
              </p:cNvSpPr>
              <p:nvPr/>
            </p:nvSpPr>
            <p:spPr bwMode="auto">
              <a:xfrm>
                <a:off x="4997" y="289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9</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4" name="Rectangle 172"/>
              <p:cNvSpPr>
                <a:spLocks noChangeArrowheads="1"/>
              </p:cNvSpPr>
              <p:nvPr/>
            </p:nvSpPr>
            <p:spPr bwMode="auto">
              <a:xfrm>
                <a:off x="873" y="2947"/>
                <a:ext cx="99"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特記事項</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5" name="Rectangle 173"/>
              <p:cNvSpPr>
                <a:spLocks noChangeArrowheads="1"/>
              </p:cNvSpPr>
              <p:nvPr/>
            </p:nvSpPr>
            <p:spPr bwMode="auto">
              <a:xfrm>
                <a:off x="873" y="3062"/>
                <a:ext cx="463"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１）大物外注部品の生産余力を確保する必要有り。</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6" name="Rectangle 174"/>
              <p:cNvSpPr>
                <a:spLocks noChangeArrowheads="1"/>
              </p:cNvSpPr>
              <p:nvPr/>
            </p:nvSpPr>
            <p:spPr bwMode="auto">
              <a:xfrm>
                <a:off x="2819" y="3120"/>
                <a:ext cx="86"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Ｎｏ．９</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7" name="Rectangle 175"/>
              <p:cNvSpPr>
                <a:spLocks noChangeArrowheads="1"/>
              </p:cNvSpPr>
              <p:nvPr/>
            </p:nvSpPr>
            <p:spPr bwMode="auto">
              <a:xfrm>
                <a:off x="3052" y="312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8" name="Rectangle 176"/>
              <p:cNvSpPr>
                <a:spLocks noChangeArrowheads="1"/>
              </p:cNvSpPr>
              <p:nvPr/>
            </p:nvSpPr>
            <p:spPr bwMode="auto">
              <a:xfrm>
                <a:off x="3330" y="312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49" name="Rectangle 177"/>
              <p:cNvSpPr>
                <a:spLocks noChangeArrowheads="1"/>
              </p:cNvSpPr>
              <p:nvPr/>
            </p:nvSpPr>
            <p:spPr bwMode="auto">
              <a:xfrm>
                <a:off x="3608" y="312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0" name="Rectangle 178"/>
              <p:cNvSpPr>
                <a:spLocks noChangeArrowheads="1"/>
              </p:cNvSpPr>
              <p:nvPr/>
            </p:nvSpPr>
            <p:spPr bwMode="auto">
              <a:xfrm>
                <a:off x="3885" y="312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1" name="Rectangle 179"/>
              <p:cNvSpPr>
                <a:spLocks noChangeArrowheads="1"/>
              </p:cNvSpPr>
              <p:nvPr/>
            </p:nvSpPr>
            <p:spPr bwMode="auto">
              <a:xfrm>
                <a:off x="4163" y="312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2" name="Rectangle 180"/>
              <p:cNvSpPr>
                <a:spLocks noChangeArrowheads="1"/>
              </p:cNvSpPr>
              <p:nvPr/>
            </p:nvSpPr>
            <p:spPr bwMode="auto">
              <a:xfrm>
                <a:off x="4441" y="312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3" name="Rectangle 181"/>
              <p:cNvSpPr>
                <a:spLocks noChangeArrowheads="1"/>
              </p:cNvSpPr>
              <p:nvPr/>
            </p:nvSpPr>
            <p:spPr bwMode="auto">
              <a:xfrm>
                <a:off x="4719" y="312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4" name="Rectangle 182"/>
              <p:cNvSpPr>
                <a:spLocks noChangeArrowheads="1"/>
              </p:cNvSpPr>
              <p:nvPr/>
            </p:nvSpPr>
            <p:spPr bwMode="auto">
              <a:xfrm>
                <a:off x="4997" y="312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8</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5" name="Rectangle 183"/>
              <p:cNvSpPr>
                <a:spLocks noChangeArrowheads="1"/>
              </p:cNvSpPr>
              <p:nvPr/>
            </p:nvSpPr>
            <p:spPr bwMode="auto">
              <a:xfrm>
                <a:off x="873" y="3177"/>
                <a:ext cx="661"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２）ラインを停滞させないような手持ち日数の確保が必要である。（６日分位）</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6" name="Rectangle 184"/>
              <p:cNvSpPr>
                <a:spLocks noChangeArrowheads="1"/>
              </p:cNvSpPr>
              <p:nvPr/>
            </p:nvSpPr>
            <p:spPr bwMode="auto">
              <a:xfrm>
                <a:off x="873" y="3292"/>
                <a:ext cx="629"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３）各ステーション毎に人員の適正化を見極め、短期間での習熟を図る。</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7" name="Rectangle 185"/>
              <p:cNvSpPr>
                <a:spLocks noChangeArrowheads="1"/>
              </p:cNvSpPr>
              <p:nvPr/>
            </p:nvSpPr>
            <p:spPr bwMode="auto">
              <a:xfrm>
                <a:off x="3097" y="3350"/>
                <a:ext cx="109"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Ｎｏ．</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10</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8" name="Rectangle 186"/>
              <p:cNvSpPr>
                <a:spLocks noChangeArrowheads="1"/>
              </p:cNvSpPr>
              <p:nvPr/>
            </p:nvSpPr>
            <p:spPr bwMode="auto">
              <a:xfrm>
                <a:off x="3330" y="335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59" name="Rectangle 187"/>
              <p:cNvSpPr>
                <a:spLocks noChangeArrowheads="1"/>
              </p:cNvSpPr>
              <p:nvPr/>
            </p:nvSpPr>
            <p:spPr bwMode="auto">
              <a:xfrm>
                <a:off x="3608" y="335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0" name="Rectangle 188"/>
              <p:cNvSpPr>
                <a:spLocks noChangeArrowheads="1"/>
              </p:cNvSpPr>
              <p:nvPr/>
            </p:nvSpPr>
            <p:spPr bwMode="auto">
              <a:xfrm>
                <a:off x="3885" y="335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1" name="Rectangle 189"/>
              <p:cNvSpPr>
                <a:spLocks noChangeArrowheads="1"/>
              </p:cNvSpPr>
              <p:nvPr/>
            </p:nvSpPr>
            <p:spPr bwMode="auto">
              <a:xfrm>
                <a:off x="4163" y="335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2" name="Rectangle 190"/>
              <p:cNvSpPr>
                <a:spLocks noChangeArrowheads="1"/>
              </p:cNvSpPr>
              <p:nvPr/>
            </p:nvSpPr>
            <p:spPr bwMode="auto">
              <a:xfrm>
                <a:off x="4441" y="335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3" name="Rectangle 191"/>
              <p:cNvSpPr>
                <a:spLocks noChangeArrowheads="1"/>
              </p:cNvSpPr>
              <p:nvPr/>
            </p:nvSpPr>
            <p:spPr bwMode="auto">
              <a:xfrm>
                <a:off x="4719" y="335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4" name="Rectangle 192"/>
              <p:cNvSpPr>
                <a:spLocks noChangeArrowheads="1"/>
              </p:cNvSpPr>
              <p:nvPr/>
            </p:nvSpPr>
            <p:spPr bwMode="auto">
              <a:xfrm>
                <a:off x="4997" y="335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7</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5" name="Rectangle 193"/>
              <p:cNvSpPr>
                <a:spLocks noChangeArrowheads="1"/>
              </p:cNvSpPr>
              <p:nvPr/>
            </p:nvSpPr>
            <p:spPr bwMode="auto">
              <a:xfrm>
                <a:off x="873" y="3407"/>
                <a:ext cx="537"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４）タクトタイムを３日／台として可能なレイアウトを完備する。</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6" name="Rectangle 194"/>
              <p:cNvSpPr>
                <a:spLocks noChangeArrowheads="1"/>
              </p:cNvSpPr>
              <p:nvPr/>
            </p:nvSpPr>
            <p:spPr bwMode="auto">
              <a:xfrm>
                <a:off x="873" y="3522"/>
                <a:ext cx="65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５）組立設備、冶具並びに試験設備、冶具などは専用の物を確保する。</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7" name="Rectangle 195"/>
              <p:cNvSpPr>
                <a:spLocks noChangeArrowheads="1"/>
              </p:cNvSpPr>
              <p:nvPr/>
            </p:nvSpPr>
            <p:spPr bwMode="auto">
              <a:xfrm>
                <a:off x="3608" y="358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8" name="Rectangle 196"/>
              <p:cNvSpPr>
                <a:spLocks noChangeArrowheads="1"/>
              </p:cNvSpPr>
              <p:nvPr/>
            </p:nvSpPr>
            <p:spPr bwMode="auto">
              <a:xfrm>
                <a:off x="3885" y="358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69" name="Rectangle 197"/>
              <p:cNvSpPr>
                <a:spLocks noChangeArrowheads="1"/>
              </p:cNvSpPr>
              <p:nvPr/>
            </p:nvSpPr>
            <p:spPr bwMode="auto">
              <a:xfrm>
                <a:off x="4163" y="358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70" name="Rectangle 198"/>
              <p:cNvSpPr>
                <a:spLocks noChangeArrowheads="1"/>
              </p:cNvSpPr>
              <p:nvPr/>
            </p:nvSpPr>
            <p:spPr bwMode="auto">
              <a:xfrm>
                <a:off x="4441" y="358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71" name="Rectangle 199"/>
              <p:cNvSpPr>
                <a:spLocks noChangeArrowheads="1"/>
              </p:cNvSpPr>
              <p:nvPr/>
            </p:nvSpPr>
            <p:spPr bwMode="auto">
              <a:xfrm>
                <a:off x="4719" y="358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72" name="Rectangle 200"/>
              <p:cNvSpPr>
                <a:spLocks noChangeArrowheads="1"/>
              </p:cNvSpPr>
              <p:nvPr/>
            </p:nvSpPr>
            <p:spPr bwMode="auto">
              <a:xfrm>
                <a:off x="4997" y="358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6</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73" name="Rectangle 201"/>
              <p:cNvSpPr>
                <a:spLocks noChangeArrowheads="1"/>
              </p:cNvSpPr>
              <p:nvPr/>
            </p:nvSpPr>
            <p:spPr bwMode="auto">
              <a:xfrm>
                <a:off x="873" y="3637"/>
                <a:ext cx="358"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５）用役なども専用の設備を確保する。</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74" name="Rectangle 202"/>
              <p:cNvSpPr>
                <a:spLocks noChangeArrowheads="1"/>
              </p:cNvSpPr>
              <p:nvPr/>
            </p:nvSpPr>
            <p:spPr bwMode="auto">
              <a:xfrm>
                <a:off x="3885" y="381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1</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75" name="Rectangle 203"/>
              <p:cNvSpPr>
                <a:spLocks noChangeArrowheads="1"/>
              </p:cNvSpPr>
              <p:nvPr/>
            </p:nvSpPr>
            <p:spPr bwMode="auto">
              <a:xfrm>
                <a:off x="4163" y="381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2</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grpSp>
        <p:grpSp>
          <p:nvGrpSpPr>
            <p:cNvPr id="54677" name="Group 405"/>
            <p:cNvGrpSpPr>
              <a:grpSpLocks/>
            </p:cNvGrpSpPr>
            <p:nvPr/>
          </p:nvGrpSpPr>
          <p:grpSpPr bwMode="auto">
            <a:xfrm>
              <a:off x="497" y="868"/>
              <a:ext cx="4816" cy="3130"/>
              <a:chOff x="497" y="868"/>
              <a:chExt cx="4816" cy="3130"/>
            </a:xfrm>
          </p:grpSpPr>
          <p:sp>
            <p:nvSpPr>
              <p:cNvPr id="54477" name="Rectangle 205"/>
              <p:cNvSpPr>
                <a:spLocks noChangeArrowheads="1"/>
              </p:cNvSpPr>
              <p:nvPr/>
            </p:nvSpPr>
            <p:spPr bwMode="auto">
              <a:xfrm>
                <a:off x="4441" y="381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3</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78" name="Rectangle 206"/>
              <p:cNvSpPr>
                <a:spLocks noChangeArrowheads="1"/>
              </p:cNvSpPr>
              <p:nvPr/>
            </p:nvSpPr>
            <p:spPr bwMode="auto">
              <a:xfrm>
                <a:off x="4719" y="381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4</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79" name="Rectangle 207"/>
              <p:cNvSpPr>
                <a:spLocks noChangeArrowheads="1"/>
              </p:cNvSpPr>
              <p:nvPr/>
            </p:nvSpPr>
            <p:spPr bwMode="auto">
              <a:xfrm>
                <a:off x="4997" y="3813"/>
                <a:ext cx="115" cy="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グループ</a:t>
                </a: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5</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80" name="Rectangle 208"/>
              <p:cNvSpPr>
                <a:spLocks noChangeArrowheads="1"/>
              </p:cNvSpPr>
              <p:nvPr/>
            </p:nvSpPr>
            <p:spPr bwMode="auto">
              <a:xfrm>
                <a:off x="503" y="3992"/>
                <a:ext cx="16" cy="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81" name="Rectangle 209"/>
              <p:cNvSpPr>
                <a:spLocks noChangeArrowheads="1"/>
              </p:cNvSpPr>
              <p:nvPr/>
            </p:nvSpPr>
            <p:spPr bwMode="auto">
              <a:xfrm>
                <a:off x="503" y="3704"/>
                <a:ext cx="16" cy="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82" name="Rectangle 210"/>
              <p:cNvSpPr>
                <a:spLocks noChangeArrowheads="1"/>
              </p:cNvSpPr>
              <p:nvPr/>
            </p:nvSpPr>
            <p:spPr bwMode="auto">
              <a:xfrm>
                <a:off x="503" y="3762"/>
                <a:ext cx="16" cy="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83" name="Rectangle 211"/>
              <p:cNvSpPr>
                <a:spLocks noChangeArrowheads="1"/>
              </p:cNvSpPr>
              <p:nvPr/>
            </p:nvSpPr>
            <p:spPr bwMode="auto">
              <a:xfrm>
                <a:off x="503" y="3816"/>
                <a:ext cx="16" cy="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84" name="Rectangle 212"/>
              <p:cNvSpPr>
                <a:spLocks noChangeArrowheads="1"/>
              </p:cNvSpPr>
              <p:nvPr/>
            </p:nvSpPr>
            <p:spPr bwMode="auto">
              <a:xfrm>
                <a:off x="503" y="3877"/>
                <a:ext cx="16" cy="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85" name="Rectangle 213"/>
              <p:cNvSpPr>
                <a:spLocks noChangeArrowheads="1"/>
              </p:cNvSpPr>
              <p:nvPr/>
            </p:nvSpPr>
            <p:spPr bwMode="auto">
              <a:xfrm>
                <a:off x="503" y="3934"/>
                <a:ext cx="16" cy="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486" name="Line 214"/>
              <p:cNvSpPr>
                <a:spLocks noChangeShapeType="1"/>
              </p:cNvSpPr>
              <p:nvPr/>
            </p:nvSpPr>
            <p:spPr bwMode="auto">
              <a:xfrm>
                <a:off x="497" y="868"/>
                <a:ext cx="481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87" name="Rectangle 215"/>
              <p:cNvSpPr>
                <a:spLocks noChangeArrowheads="1"/>
              </p:cNvSpPr>
              <p:nvPr/>
            </p:nvSpPr>
            <p:spPr bwMode="auto">
              <a:xfrm>
                <a:off x="497" y="868"/>
                <a:ext cx="4816"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88" name="Line 216"/>
              <p:cNvSpPr>
                <a:spLocks noChangeShapeType="1"/>
              </p:cNvSpPr>
              <p:nvPr/>
            </p:nvSpPr>
            <p:spPr bwMode="auto">
              <a:xfrm>
                <a:off x="682" y="925"/>
                <a:ext cx="4631"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89" name="Rectangle 217"/>
              <p:cNvSpPr>
                <a:spLocks noChangeArrowheads="1"/>
              </p:cNvSpPr>
              <p:nvPr/>
            </p:nvSpPr>
            <p:spPr bwMode="auto">
              <a:xfrm>
                <a:off x="682" y="925"/>
                <a:ext cx="4631"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0" name="Line 218"/>
              <p:cNvSpPr>
                <a:spLocks noChangeShapeType="1"/>
              </p:cNvSpPr>
              <p:nvPr/>
            </p:nvSpPr>
            <p:spPr bwMode="auto">
              <a:xfrm>
                <a:off x="771"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1" name="Rectangle 219"/>
              <p:cNvSpPr>
                <a:spLocks noChangeArrowheads="1"/>
              </p:cNvSpPr>
              <p:nvPr/>
            </p:nvSpPr>
            <p:spPr bwMode="auto">
              <a:xfrm>
                <a:off x="771"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2" name="Line 220"/>
              <p:cNvSpPr>
                <a:spLocks noChangeShapeType="1"/>
              </p:cNvSpPr>
              <p:nvPr/>
            </p:nvSpPr>
            <p:spPr bwMode="auto">
              <a:xfrm>
                <a:off x="864"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3" name="Rectangle 221"/>
              <p:cNvSpPr>
                <a:spLocks noChangeArrowheads="1"/>
              </p:cNvSpPr>
              <p:nvPr/>
            </p:nvSpPr>
            <p:spPr bwMode="auto">
              <a:xfrm>
                <a:off x="864"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4" name="Line 222"/>
              <p:cNvSpPr>
                <a:spLocks noChangeShapeType="1"/>
              </p:cNvSpPr>
              <p:nvPr/>
            </p:nvSpPr>
            <p:spPr bwMode="auto">
              <a:xfrm>
                <a:off x="956"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5" name="Rectangle 223"/>
              <p:cNvSpPr>
                <a:spLocks noChangeArrowheads="1"/>
              </p:cNvSpPr>
              <p:nvPr/>
            </p:nvSpPr>
            <p:spPr bwMode="auto">
              <a:xfrm>
                <a:off x="956" y="928"/>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6" name="Line 224"/>
              <p:cNvSpPr>
                <a:spLocks noChangeShapeType="1"/>
              </p:cNvSpPr>
              <p:nvPr/>
            </p:nvSpPr>
            <p:spPr bwMode="auto">
              <a:xfrm>
                <a:off x="1049"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7" name="Rectangle 225"/>
              <p:cNvSpPr>
                <a:spLocks noChangeArrowheads="1"/>
              </p:cNvSpPr>
              <p:nvPr/>
            </p:nvSpPr>
            <p:spPr bwMode="auto">
              <a:xfrm>
                <a:off x="1049"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8" name="Line 226"/>
              <p:cNvSpPr>
                <a:spLocks noChangeShapeType="1"/>
              </p:cNvSpPr>
              <p:nvPr/>
            </p:nvSpPr>
            <p:spPr bwMode="auto">
              <a:xfrm>
                <a:off x="1142"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499" name="Rectangle 227"/>
              <p:cNvSpPr>
                <a:spLocks noChangeArrowheads="1"/>
              </p:cNvSpPr>
              <p:nvPr/>
            </p:nvSpPr>
            <p:spPr bwMode="auto">
              <a:xfrm>
                <a:off x="1142"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0" name="Line 228"/>
              <p:cNvSpPr>
                <a:spLocks noChangeShapeType="1"/>
              </p:cNvSpPr>
              <p:nvPr/>
            </p:nvSpPr>
            <p:spPr bwMode="auto">
              <a:xfrm>
                <a:off x="1234"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1" name="Rectangle 229"/>
              <p:cNvSpPr>
                <a:spLocks noChangeArrowheads="1"/>
              </p:cNvSpPr>
              <p:nvPr/>
            </p:nvSpPr>
            <p:spPr bwMode="auto">
              <a:xfrm>
                <a:off x="1234" y="928"/>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2" name="Line 230"/>
              <p:cNvSpPr>
                <a:spLocks noChangeShapeType="1"/>
              </p:cNvSpPr>
              <p:nvPr/>
            </p:nvSpPr>
            <p:spPr bwMode="auto">
              <a:xfrm>
                <a:off x="1327"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3" name="Rectangle 231"/>
              <p:cNvSpPr>
                <a:spLocks noChangeArrowheads="1"/>
              </p:cNvSpPr>
              <p:nvPr/>
            </p:nvSpPr>
            <p:spPr bwMode="auto">
              <a:xfrm>
                <a:off x="1327"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4" name="Line 232"/>
              <p:cNvSpPr>
                <a:spLocks noChangeShapeType="1"/>
              </p:cNvSpPr>
              <p:nvPr/>
            </p:nvSpPr>
            <p:spPr bwMode="auto">
              <a:xfrm>
                <a:off x="1420"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5" name="Rectangle 233"/>
              <p:cNvSpPr>
                <a:spLocks noChangeArrowheads="1"/>
              </p:cNvSpPr>
              <p:nvPr/>
            </p:nvSpPr>
            <p:spPr bwMode="auto">
              <a:xfrm>
                <a:off x="1420"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6" name="Line 234"/>
              <p:cNvSpPr>
                <a:spLocks noChangeShapeType="1"/>
              </p:cNvSpPr>
              <p:nvPr/>
            </p:nvSpPr>
            <p:spPr bwMode="auto">
              <a:xfrm>
                <a:off x="1512"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7" name="Rectangle 235"/>
              <p:cNvSpPr>
                <a:spLocks noChangeArrowheads="1"/>
              </p:cNvSpPr>
              <p:nvPr/>
            </p:nvSpPr>
            <p:spPr bwMode="auto">
              <a:xfrm>
                <a:off x="1512"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8" name="Line 236"/>
              <p:cNvSpPr>
                <a:spLocks noChangeShapeType="1"/>
              </p:cNvSpPr>
              <p:nvPr/>
            </p:nvSpPr>
            <p:spPr bwMode="auto">
              <a:xfrm>
                <a:off x="1605"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09" name="Rectangle 237"/>
              <p:cNvSpPr>
                <a:spLocks noChangeArrowheads="1"/>
              </p:cNvSpPr>
              <p:nvPr/>
            </p:nvSpPr>
            <p:spPr bwMode="auto">
              <a:xfrm>
                <a:off x="1605"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0" name="Line 238"/>
              <p:cNvSpPr>
                <a:spLocks noChangeShapeType="1"/>
              </p:cNvSpPr>
              <p:nvPr/>
            </p:nvSpPr>
            <p:spPr bwMode="auto">
              <a:xfrm>
                <a:off x="1698"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1" name="Rectangle 239"/>
              <p:cNvSpPr>
                <a:spLocks noChangeArrowheads="1"/>
              </p:cNvSpPr>
              <p:nvPr/>
            </p:nvSpPr>
            <p:spPr bwMode="auto">
              <a:xfrm>
                <a:off x="1698"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2" name="Line 240"/>
              <p:cNvSpPr>
                <a:spLocks noChangeShapeType="1"/>
              </p:cNvSpPr>
              <p:nvPr/>
            </p:nvSpPr>
            <p:spPr bwMode="auto">
              <a:xfrm>
                <a:off x="1790"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3" name="Rectangle 241"/>
              <p:cNvSpPr>
                <a:spLocks noChangeArrowheads="1"/>
              </p:cNvSpPr>
              <p:nvPr/>
            </p:nvSpPr>
            <p:spPr bwMode="auto">
              <a:xfrm>
                <a:off x="1790"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4" name="Line 242"/>
              <p:cNvSpPr>
                <a:spLocks noChangeShapeType="1"/>
              </p:cNvSpPr>
              <p:nvPr/>
            </p:nvSpPr>
            <p:spPr bwMode="auto">
              <a:xfrm>
                <a:off x="1883"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5" name="Rectangle 243"/>
              <p:cNvSpPr>
                <a:spLocks noChangeArrowheads="1"/>
              </p:cNvSpPr>
              <p:nvPr/>
            </p:nvSpPr>
            <p:spPr bwMode="auto">
              <a:xfrm>
                <a:off x="1883"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6" name="Line 244"/>
              <p:cNvSpPr>
                <a:spLocks noChangeShapeType="1"/>
              </p:cNvSpPr>
              <p:nvPr/>
            </p:nvSpPr>
            <p:spPr bwMode="auto">
              <a:xfrm>
                <a:off x="1975"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7" name="Rectangle 245"/>
              <p:cNvSpPr>
                <a:spLocks noChangeArrowheads="1"/>
              </p:cNvSpPr>
              <p:nvPr/>
            </p:nvSpPr>
            <p:spPr bwMode="auto">
              <a:xfrm>
                <a:off x="1975" y="928"/>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8" name="Line 246"/>
              <p:cNvSpPr>
                <a:spLocks noChangeShapeType="1"/>
              </p:cNvSpPr>
              <p:nvPr/>
            </p:nvSpPr>
            <p:spPr bwMode="auto">
              <a:xfrm>
                <a:off x="2068"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19" name="Rectangle 247"/>
              <p:cNvSpPr>
                <a:spLocks noChangeArrowheads="1"/>
              </p:cNvSpPr>
              <p:nvPr/>
            </p:nvSpPr>
            <p:spPr bwMode="auto">
              <a:xfrm>
                <a:off x="2068"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0" name="Line 248"/>
              <p:cNvSpPr>
                <a:spLocks noChangeShapeType="1"/>
              </p:cNvSpPr>
              <p:nvPr/>
            </p:nvSpPr>
            <p:spPr bwMode="auto">
              <a:xfrm>
                <a:off x="2161"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1" name="Rectangle 249"/>
              <p:cNvSpPr>
                <a:spLocks noChangeArrowheads="1"/>
              </p:cNvSpPr>
              <p:nvPr/>
            </p:nvSpPr>
            <p:spPr bwMode="auto">
              <a:xfrm>
                <a:off x="2161"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2" name="Line 250"/>
              <p:cNvSpPr>
                <a:spLocks noChangeShapeType="1"/>
              </p:cNvSpPr>
              <p:nvPr/>
            </p:nvSpPr>
            <p:spPr bwMode="auto">
              <a:xfrm>
                <a:off x="2253"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3" name="Rectangle 251"/>
              <p:cNvSpPr>
                <a:spLocks noChangeArrowheads="1"/>
              </p:cNvSpPr>
              <p:nvPr/>
            </p:nvSpPr>
            <p:spPr bwMode="auto">
              <a:xfrm>
                <a:off x="2253"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4" name="Line 252"/>
              <p:cNvSpPr>
                <a:spLocks noChangeShapeType="1"/>
              </p:cNvSpPr>
              <p:nvPr/>
            </p:nvSpPr>
            <p:spPr bwMode="auto">
              <a:xfrm>
                <a:off x="2346"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5" name="Rectangle 253"/>
              <p:cNvSpPr>
                <a:spLocks noChangeArrowheads="1"/>
              </p:cNvSpPr>
              <p:nvPr/>
            </p:nvSpPr>
            <p:spPr bwMode="auto">
              <a:xfrm>
                <a:off x="2346"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6" name="Line 254"/>
              <p:cNvSpPr>
                <a:spLocks noChangeShapeType="1"/>
              </p:cNvSpPr>
              <p:nvPr/>
            </p:nvSpPr>
            <p:spPr bwMode="auto">
              <a:xfrm>
                <a:off x="2439"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7" name="Rectangle 255"/>
              <p:cNvSpPr>
                <a:spLocks noChangeArrowheads="1"/>
              </p:cNvSpPr>
              <p:nvPr/>
            </p:nvSpPr>
            <p:spPr bwMode="auto">
              <a:xfrm>
                <a:off x="2439"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8" name="Line 256"/>
              <p:cNvSpPr>
                <a:spLocks noChangeShapeType="1"/>
              </p:cNvSpPr>
              <p:nvPr/>
            </p:nvSpPr>
            <p:spPr bwMode="auto">
              <a:xfrm>
                <a:off x="2531"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29" name="Rectangle 257"/>
              <p:cNvSpPr>
                <a:spLocks noChangeArrowheads="1"/>
              </p:cNvSpPr>
              <p:nvPr/>
            </p:nvSpPr>
            <p:spPr bwMode="auto">
              <a:xfrm>
                <a:off x="2531"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0" name="Line 258"/>
              <p:cNvSpPr>
                <a:spLocks noChangeShapeType="1"/>
              </p:cNvSpPr>
              <p:nvPr/>
            </p:nvSpPr>
            <p:spPr bwMode="auto">
              <a:xfrm>
                <a:off x="2624"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1" name="Rectangle 259"/>
              <p:cNvSpPr>
                <a:spLocks noChangeArrowheads="1"/>
              </p:cNvSpPr>
              <p:nvPr/>
            </p:nvSpPr>
            <p:spPr bwMode="auto">
              <a:xfrm>
                <a:off x="2624"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2" name="Line 260"/>
              <p:cNvSpPr>
                <a:spLocks noChangeShapeType="1"/>
              </p:cNvSpPr>
              <p:nvPr/>
            </p:nvSpPr>
            <p:spPr bwMode="auto">
              <a:xfrm>
                <a:off x="2809"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3" name="Rectangle 261"/>
              <p:cNvSpPr>
                <a:spLocks noChangeArrowheads="1"/>
              </p:cNvSpPr>
              <p:nvPr/>
            </p:nvSpPr>
            <p:spPr bwMode="auto">
              <a:xfrm>
                <a:off x="2809"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4" name="Line 262"/>
              <p:cNvSpPr>
                <a:spLocks noChangeShapeType="1"/>
              </p:cNvSpPr>
              <p:nvPr/>
            </p:nvSpPr>
            <p:spPr bwMode="auto">
              <a:xfrm>
                <a:off x="2902"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5" name="Rectangle 263"/>
              <p:cNvSpPr>
                <a:spLocks noChangeArrowheads="1"/>
              </p:cNvSpPr>
              <p:nvPr/>
            </p:nvSpPr>
            <p:spPr bwMode="auto">
              <a:xfrm>
                <a:off x="2902"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6" name="Line 264"/>
              <p:cNvSpPr>
                <a:spLocks noChangeShapeType="1"/>
              </p:cNvSpPr>
              <p:nvPr/>
            </p:nvSpPr>
            <p:spPr bwMode="auto">
              <a:xfrm>
                <a:off x="2994"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7" name="Rectangle 265"/>
              <p:cNvSpPr>
                <a:spLocks noChangeArrowheads="1"/>
              </p:cNvSpPr>
              <p:nvPr/>
            </p:nvSpPr>
            <p:spPr bwMode="auto">
              <a:xfrm>
                <a:off x="2994" y="928"/>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8" name="Line 266"/>
              <p:cNvSpPr>
                <a:spLocks noChangeShapeType="1"/>
              </p:cNvSpPr>
              <p:nvPr/>
            </p:nvSpPr>
            <p:spPr bwMode="auto">
              <a:xfrm>
                <a:off x="3087"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39" name="Rectangle 267"/>
              <p:cNvSpPr>
                <a:spLocks noChangeArrowheads="1"/>
              </p:cNvSpPr>
              <p:nvPr/>
            </p:nvSpPr>
            <p:spPr bwMode="auto">
              <a:xfrm>
                <a:off x="3087"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0" name="Line 268"/>
              <p:cNvSpPr>
                <a:spLocks noChangeShapeType="1"/>
              </p:cNvSpPr>
              <p:nvPr/>
            </p:nvSpPr>
            <p:spPr bwMode="auto">
              <a:xfrm>
                <a:off x="3180"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1" name="Rectangle 269"/>
              <p:cNvSpPr>
                <a:spLocks noChangeArrowheads="1"/>
              </p:cNvSpPr>
              <p:nvPr/>
            </p:nvSpPr>
            <p:spPr bwMode="auto">
              <a:xfrm>
                <a:off x="3180"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2" name="Line 270"/>
              <p:cNvSpPr>
                <a:spLocks noChangeShapeType="1"/>
              </p:cNvSpPr>
              <p:nvPr/>
            </p:nvSpPr>
            <p:spPr bwMode="auto">
              <a:xfrm>
                <a:off x="3272"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3" name="Rectangle 271"/>
              <p:cNvSpPr>
                <a:spLocks noChangeArrowheads="1"/>
              </p:cNvSpPr>
              <p:nvPr/>
            </p:nvSpPr>
            <p:spPr bwMode="auto">
              <a:xfrm>
                <a:off x="3272"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4" name="Line 272"/>
              <p:cNvSpPr>
                <a:spLocks noChangeShapeType="1"/>
              </p:cNvSpPr>
              <p:nvPr/>
            </p:nvSpPr>
            <p:spPr bwMode="auto">
              <a:xfrm>
                <a:off x="3365"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5" name="Rectangle 273"/>
              <p:cNvSpPr>
                <a:spLocks noChangeArrowheads="1"/>
              </p:cNvSpPr>
              <p:nvPr/>
            </p:nvSpPr>
            <p:spPr bwMode="auto">
              <a:xfrm>
                <a:off x="3365"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6" name="Line 274"/>
              <p:cNvSpPr>
                <a:spLocks noChangeShapeType="1"/>
              </p:cNvSpPr>
              <p:nvPr/>
            </p:nvSpPr>
            <p:spPr bwMode="auto">
              <a:xfrm>
                <a:off x="3457"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7" name="Rectangle 275"/>
              <p:cNvSpPr>
                <a:spLocks noChangeArrowheads="1"/>
              </p:cNvSpPr>
              <p:nvPr/>
            </p:nvSpPr>
            <p:spPr bwMode="auto">
              <a:xfrm>
                <a:off x="3457" y="928"/>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8" name="Line 276"/>
              <p:cNvSpPr>
                <a:spLocks noChangeShapeType="1"/>
              </p:cNvSpPr>
              <p:nvPr/>
            </p:nvSpPr>
            <p:spPr bwMode="auto">
              <a:xfrm>
                <a:off x="3550"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49" name="Rectangle 277"/>
              <p:cNvSpPr>
                <a:spLocks noChangeArrowheads="1"/>
              </p:cNvSpPr>
              <p:nvPr/>
            </p:nvSpPr>
            <p:spPr bwMode="auto">
              <a:xfrm>
                <a:off x="3550"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0" name="Line 278"/>
              <p:cNvSpPr>
                <a:spLocks noChangeShapeType="1"/>
              </p:cNvSpPr>
              <p:nvPr/>
            </p:nvSpPr>
            <p:spPr bwMode="auto">
              <a:xfrm>
                <a:off x="3643"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1" name="Rectangle 279"/>
              <p:cNvSpPr>
                <a:spLocks noChangeArrowheads="1"/>
              </p:cNvSpPr>
              <p:nvPr/>
            </p:nvSpPr>
            <p:spPr bwMode="auto">
              <a:xfrm>
                <a:off x="3643"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2" name="Line 280"/>
              <p:cNvSpPr>
                <a:spLocks noChangeShapeType="1"/>
              </p:cNvSpPr>
              <p:nvPr/>
            </p:nvSpPr>
            <p:spPr bwMode="auto">
              <a:xfrm>
                <a:off x="3735"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3" name="Rectangle 281"/>
              <p:cNvSpPr>
                <a:spLocks noChangeArrowheads="1"/>
              </p:cNvSpPr>
              <p:nvPr/>
            </p:nvSpPr>
            <p:spPr bwMode="auto">
              <a:xfrm>
                <a:off x="3735" y="928"/>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4" name="Line 282"/>
              <p:cNvSpPr>
                <a:spLocks noChangeShapeType="1"/>
              </p:cNvSpPr>
              <p:nvPr/>
            </p:nvSpPr>
            <p:spPr bwMode="auto">
              <a:xfrm>
                <a:off x="3828"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5" name="Rectangle 283"/>
              <p:cNvSpPr>
                <a:spLocks noChangeArrowheads="1"/>
              </p:cNvSpPr>
              <p:nvPr/>
            </p:nvSpPr>
            <p:spPr bwMode="auto">
              <a:xfrm>
                <a:off x="3828"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6" name="Line 284"/>
              <p:cNvSpPr>
                <a:spLocks noChangeShapeType="1"/>
              </p:cNvSpPr>
              <p:nvPr/>
            </p:nvSpPr>
            <p:spPr bwMode="auto">
              <a:xfrm>
                <a:off x="3921"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7" name="Rectangle 285"/>
              <p:cNvSpPr>
                <a:spLocks noChangeArrowheads="1"/>
              </p:cNvSpPr>
              <p:nvPr/>
            </p:nvSpPr>
            <p:spPr bwMode="auto">
              <a:xfrm>
                <a:off x="3921"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8" name="Line 286"/>
              <p:cNvSpPr>
                <a:spLocks noChangeShapeType="1"/>
              </p:cNvSpPr>
              <p:nvPr/>
            </p:nvSpPr>
            <p:spPr bwMode="auto">
              <a:xfrm>
                <a:off x="4013"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59" name="Rectangle 287"/>
              <p:cNvSpPr>
                <a:spLocks noChangeArrowheads="1"/>
              </p:cNvSpPr>
              <p:nvPr/>
            </p:nvSpPr>
            <p:spPr bwMode="auto">
              <a:xfrm>
                <a:off x="4013"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0" name="Line 288"/>
              <p:cNvSpPr>
                <a:spLocks noChangeShapeType="1"/>
              </p:cNvSpPr>
              <p:nvPr/>
            </p:nvSpPr>
            <p:spPr bwMode="auto">
              <a:xfrm>
                <a:off x="4106"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1" name="Rectangle 289"/>
              <p:cNvSpPr>
                <a:spLocks noChangeArrowheads="1"/>
              </p:cNvSpPr>
              <p:nvPr/>
            </p:nvSpPr>
            <p:spPr bwMode="auto">
              <a:xfrm>
                <a:off x="4106"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2" name="Line 290"/>
              <p:cNvSpPr>
                <a:spLocks noChangeShapeType="1"/>
              </p:cNvSpPr>
              <p:nvPr/>
            </p:nvSpPr>
            <p:spPr bwMode="auto">
              <a:xfrm>
                <a:off x="4199"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3" name="Rectangle 291"/>
              <p:cNvSpPr>
                <a:spLocks noChangeArrowheads="1"/>
              </p:cNvSpPr>
              <p:nvPr/>
            </p:nvSpPr>
            <p:spPr bwMode="auto">
              <a:xfrm>
                <a:off x="4199"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4" name="Line 292"/>
              <p:cNvSpPr>
                <a:spLocks noChangeShapeType="1"/>
              </p:cNvSpPr>
              <p:nvPr/>
            </p:nvSpPr>
            <p:spPr bwMode="auto">
              <a:xfrm>
                <a:off x="4291"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5" name="Rectangle 293"/>
              <p:cNvSpPr>
                <a:spLocks noChangeArrowheads="1"/>
              </p:cNvSpPr>
              <p:nvPr/>
            </p:nvSpPr>
            <p:spPr bwMode="auto">
              <a:xfrm>
                <a:off x="4291"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6" name="Line 294"/>
              <p:cNvSpPr>
                <a:spLocks noChangeShapeType="1"/>
              </p:cNvSpPr>
              <p:nvPr/>
            </p:nvSpPr>
            <p:spPr bwMode="auto">
              <a:xfrm>
                <a:off x="4384"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7" name="Rectangle 295"/>
              <p:cNvSpPr>
                <a:spLocks noChangeArrowheads="1"/>
              </p:cNvSpPr>
              <p:nvPr/>
            </p:nvSpPr>
            <p:spPr bwMode="auto">
              <a:xfrm>
                <a:off x="4384"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8" name="Line 296"/>
              <p:cNvSpPr>
                <a:spLocks noChangeShapeType="1"/>
              </p:cNvSpPr>
              <p:nvPr/>
            </p:nvSpPr>
            <p:spPr bwMode="auto">
              <a:xfrm>
                <a:off x="4476"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69" name="Rectangle 297"/>
              <p:cNvSpPr>
                <a:spLocks noChangeArrowheads="1"/>
              </p:cNvSpPr>
              <p:nvPr/>
            </p:nvSpPr>
            <p:spPr bwMode="auto">
              <a:xfrm>
                <a:off x="4476" y="928"/>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0" name="Line 298"/>
              <p:cNvSpPr>
                <a:spLocks noChangeShapeType="1"/>
              </p:cNvSpPr>
              <p:nvPr/>
            </p:nvSpPr>
            <p:spPr bwMode="auto">
              <a:xfrm>
                <a:off x="4569"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1" name="Rectangle 299"/>
              <p:cNvSpPr>
                <a:spLocks noChangeArrowheads="1"/>
              </p:cNvSpPr>
              <p:nvPr/>
            </p:nvSpPr>
            <p:spPr bwMode="auto">
              <a:xfrm>
                <a:off x="4569"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2" name="Line 300"/>
              <p:cNvSpPr>
                <a:spLocks noChangeShapeType="1"/>
              </p:cNvSpPr>
              <p:nvPr/>
            </p:nvSpPr>
            <p:spPr bwMode="auto">
              <a:xfrm>
                <a:off x="4662" y="871"/>
                <a:ext cx="1" cy="11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3" name="Rectangle 301"/>
              <p:cNvSpPr>
                <a:spLocks noChangeArrowheads="1"/>
              </p:cNvSpPr>
              <p:nvPr/>
            </p:nvSpPr>
            <p:spPr bwMode="auto">
              <a:xfrm>
                <a:off x="4662" y="871"/>
                <a:ext cx="3" cy="11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4" name="Line 302"/>
              <p:cNvSpPr>
                <a:spLocks noChangeShapeType="1"/>
              </p:cNvSpPr>
              <p:nvPr/>
            </p:nvSpPr>
            <p:spPr bwMode="auto">
              <a:xfrm>
                <a:off x="4754"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5" name="Rectangle 303"/>
              <p:cNvSpPr>
                <a:spLocks noChangeArrowheads="1"/>
              </p:cNvSpPr>
              <p:nvPr/>
            </p:nvSpPr>
            <p:spPr bwMode="auto">
              <a:xfrm>
                <a:off x="4754"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6" name="Line 304"/>
              <p:cNvSpPr>
                <a:spLocks noChangeShapeType="1"/>
              </p:cNvSpPr>
              <p:nvPr/>
            </p:nvSpPr>
            <p:spPr bwMode="auto">
              <a:xfrm>
                <a:off x="4847"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7" name="Rectangle 305"/>
              <p:cNvSpPr>
                <a:spLocks noChangeArrowheads="1"/>
              </p:cNvSpPr>
              <p:nvPr/>
            </p:nvSpPr>
            <p:spPr bwMode="auto">
              <a:xfrm>
                <a:off x="4847"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8" name="Line 306"/>
              <p:cNvSpPr>
                <a:spLocks noChangeShapeType="1"/>
              </p:cNvSpPr>
              <p:nvPr/>
            </p:nvSpPr>
            <p:spPr bwMode="auto">
              <a:xfrm>
                <a:off x="4940"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79" name="Rectangle 307"/>
              <p:cNvSpPr>
                <a:spLocks noChangeArrowheads="1"/>
              </p:cNvSpPr>
              <p:nvPr/>
            </p:nvSpPr>
            <p:spPr bwMode="auto">
              <a:xfrm>
                <a:off x="4940"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0" name="Line 308"/>
              <p:cNvSpPr>
                <a:spLocks noChangeShapeType="1"/>
              </p:cNvSpPr>
              <p:nvPr/>
            </p:nvSpPr>
            <p:spPr bwMode="auto">
              <a:xfrm>
                <a:off x="5032"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1" name="Rectangle 309"/>
              <p:cNvSpPr>
                <a:spLocks noChangeArrowheads="1"/>
              </p:cNvSpPr>
              <p:nvPr/>
            </p:nvSpPr>
            <p:spPr bwMode="auto">
              <a:xfrm>
                <a:off x="5032"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2" name="Line 310"/>
              <p:cNvSpPr>
                <a:spLocks noChangeShapeType="1"/>
              </p:cNvSpPr>
              <p:nvPr/>
            </p:nvSpPr>
            <p:spPr bwMode="auto">
              <a:xfrm>
                <a:off x="5125"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3" name="Rectangle 311"/>
              <p:cNvSpPr>
                <a:spLocks noChangeArrowheads="1"/>
              </p:cNvSpPr>
              <p:nvPr/>
            </p:nvSpPr>
            <p:spPr bwMode="auto">
              <a:xfrm>
                <a:off x="5125" y="928"/>
                <a:ext cx="3"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4" name="Line 312"/>
              <p:cNvSpPr>
                <a:spLocks noChangeShapeType="1"/>
              </p:cNvSpPr>
              <p:nvPr/>
            </p:nvSpPr>
            <p:spPr bwMode="auto">
              <a:xfrm>
                <a:off x="5217" y="928"/>
                <a:ext cx="1"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5" name="Rectangle 313"/>
              <p:cNvSpPr>
                <a:spLocks noChangeArrowheads="1"/>
              </p:cNvSpPr>
              <p:nvPr/>
            </p:nvSpPr>
            <p:spPr bwMode="auto">
              <a:xfrm>
                <a:off x="5217" y="928"/>
                <a:ext cx="4" cy="5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6" name="Line 314"/>
              <p:cNvSpPr>
                <a:spLocks noChangeShapeType="1"/>
              </p:cNvSpPr>
              <p:nvPr/>
            </p:nvSpPr>
            <p:spPr bwMode="auto">
              <a:xfrm>
                <a:off x="497" y="983"/>
                <a:ext cx="481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7" name="Rectangle 315"/>
              <p:cNvSpPr>
                <a:spLocks noChangeArrowheads="1"/>
              </p:cNvSpPr>
              <p:nvPr/>
            </p:nvSpPr>
            <p:spPr bwMode="auto">
              <a:xfrm>
                <a:off x="497" y="983"/>
                <a:ext cx="4816"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8" name="Line 316"/>
              <p:cNvSpPr>
                <a:spLocks noChangeShapeType="1"/>
              </p:cNvSpPr>
              <p:nvPr/>
            </p:nvSpPr>
            <p:spPr bwMode="auto">
              <a:xfrm>
                <a:off x="771"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89" name="Rectangle 317"/>
              <p:cNvSpPr>
                <a:spLocks noChangeArrowheads="1"/>
              </p:cNvSpPr>
              <p:nvPr/>
            </p:nvSpPr>
            <p:spPr bwMode="auto">
              <a:xfrm>
                <a:off x="771"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0" name="Line 318"/>
              <p:cNvSpPr>
                <a:spLocks noChangeShapeType="1"/>
              </p:cNvSpPr>
              <p:nvPr/>
            </p:nvSpPr>
            <p:spPr bwMode="auto">
              <a:xfrm>
                <a:off x="1049"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1" name="Rectangle 319"/>
              <p:cNvSpPr>
                <a:spLocks noChangeArrowheads="1"/>
              </p:cNvSpPr>
              <p:nvPr/>
            </p:nvSpPr>
            <p:spPr bwMode="auto">
              <a:xfrm>
                <a:off x="1049"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2" name="Line 320"/>
              <p:cNvSpPr>
                <a:spLocks noChangeShapeType="1"/>
              </p:cNvSpPr>
              <p:nvPr/>
            </p:nvSpPr>
            <p:spPr bwMode="auto">
              <a:xfrm>
                <a:off x="1142"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3" name="Rectangle 321"/>
              <p:cNvSpPr>
                <a:spLocks noChangeArrowheads="1"/>
              </p:cNvSpPr>
              <p:nvPr/>
            </p:nvSpPr>
            <p:spPr bwMode="auto">
              <a:xfrm>
                <a:off x="1142"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4" name="Line 322"/>
              <p:cNvSpPr>
                <a:spLocks noChangeShapeType="1"/>
              </p:cNvSpPr>
              <p:nvPr/>
            </p:nvSpPr>
            <p:spPr bwMode="auto">
              <a:xfrm>
                <a:off x="1512"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5" name="Rectangle 323"/>
              <p:cNvSpPr>
                <a:spLocks noChangeArrowheads="1"/>
              </p:cNvSpPr>
              <p:nvPr/>
            </p:nvSpPr>
            <p:spPr bwMode="auto">
              <a:xfrm>
                <a:off x="1512"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6" name="Line 324"/>
              <p:cNvSpPr>
                <a:spLocks noChangeShapeType="1"/>
              </p:cNvSpPr>
              <p:nvPr/>
            </p:nvSpPr>
            <p:spPr bwMode="auto">
              <a:xfrm>
                <a:off x="1605"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7" name="Rectangle 325"/>
              <p:cNvSpPr>
                <a:spLocks noChangeArrowheads="1"/>
              </p:cNvSpPr>
              <p:nvPr/>
            </p:nvSpPr>
            <p:spPr bwMode="auto">
              <a:xfrm>
                <a:off x="1605"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8" name="Line 326"/>
              <p:cNvSpPr>
                <a:spLocks noChangeShapeType="1"/>
              </p:cNvSpPr>
              <p:nvPr/>
            </p:nvSpPr>
            <p:spPr bwMode="auto">
              <a:xfrm>
                <a:off x="1883"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599" name="Rectangle 327"/>
              <p:cNvSpPr>
                <a:spLocks noChangeArrowheads="1"/>
              </p:cNvSpPr>
              <p:nvPr/>
            </p:nvSpPr>
            <p:spPr bwMode="auto">
              <a:xfrm>
                <a:off x="1883"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0" name="Line 328"/>
              <p:cNvSpPr>
                <a:spLocks noChangeShapeType="1"/>
              </p:cNvSpPr>
              <p:nvPr/>
            </p:nvSpPr>
            <p:spPr bwMode="auto">
              <a:xfrm>
                <a:off x="1975"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1" name="Rectangle 329"/>
              <p:cNvSpPr>
                <a:spLocks noChangeArrowheads="1"/>
              </p:cNvSpPr>
              <p:nvPr/>
            </p:nvSpPr>
            <p:spPr bwMode="auto">
              <a:xfrm>
                <a:off x="1975" y="986"/>
                <a:ext cx="4"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2" name="Line 330"/>
              <p:cNvSpPr>
                <a:spLocks noChangeShapeType="1"/>
              </p:cNvSpPr>
              <p:nvPr/>
            </p:nvSpPr>
            <p:spPr bwMode="auto">
              <a:xfrm>
                <a:off x="2068"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3" name="Rectangle 331"/>
              <p:cNvSpPr>
                <a:spLocks noChangeArrowheads="1"/>
              </p:cNvSpPr>
              <p:nvPr/>
            </p:nvSpPr>
            <p:spPr bwMode="auto">
              <a:xfrm>
                <a:off x="2068"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4" name="Line 332"/>
              <p:cNvSpPr>
                <a:spLocks noChangeShapeType="1"/>
              </p:cNvSpPr>
              <p:nvPr/>
            </p:nvSpPr>
            <p:spPr bwMode="auto">
              <a:xfrm>
                <a:off x="2161"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5" name="Rectangle 333"/>
              <p:cNvSpPr>
                <a:spLocks noChangeArrowheads="1"/>
              </p:cNvSpPr>
              <p:nvPr/>
            </p:nvSpPr>
            <p:spPr bwMode="auto">
              <a:xfrm>
                <a:off x="2161"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6" name="Line 334"/>
              <p:cNvSpPr>
                <a:spLocks noChangeShapeType="1"/>
              </p:cNvSpPr>
              <p:nvPr/>
            </p:nvSpPr>
            <p:spPr bwMode="auto">
              <a:xfrm>
                <a:off x="2439"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7" name="Rectangle 335"/>
              <p:cNvSpPr>
                <a:spLocks noChangeArrowheads="1"/>
              </p:cNvSpPr>
              <p:nvPr/>
            </p:nvSpPr>
            <p:spPr bwMode="auto">
              <a:xfrm>
                <a:off x="2439"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8" name="Line 336"/>
              <p:cNvSpPr>
                <a:spLocks noChangeShapeType="1"/>
              </p:cNvSpPr>
              <p:nvPr/>
            </p:nvSpPr>
            <p:spPr bwMode="auto">
              <a:xfrm>
                <a:off x="2531"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09" name="Rectangle 337"/>
              <p:cNvSpPr>
                <a:spLocks noChangeArrowheads="1"/>
              </p:cNvSpPr>
              <p:nvPr/>
            </p:nvSpPr>
            <p:spPr bwMode="auto">
              <a:xfrm>
                <a:off x="2531"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0" name="Line 338"/>
              <p:cNvSpPr>
                <a:spLocks noChangeShapeType="1"/>
              </p:cNvSpPr>
              <p:nvPr/>
            </p:nvSpPr>
            <p:spPr bwMode="auto">
              <a:xfrm>
                <a:off x="2624"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1" name="Rectangle 339"/>
              <p:cNvSpPr>
                <a:spLocks noChangeArrowheads="1"/>
              </p:cNvSpPr>
              <p:nvPr/>
            </p:nvSpPr>
            <p:spPr bwMode="auto">
              <a:xfrm>
                <a:off x="2624"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2" name="Line 340"/>
              <p:cNvSpPr>
                <a:spLocks noChangeShapeType="1"/>
              </p:cNvSpPr>
              <p:nvPr/>
            </p:nvSpPr>
            <p:spPr bwMode="auto">
              <a:xfrm>
                <a:off x="2994"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3" name="Rectangle 341"/>
              <p:cNvSpPr>
                <a:spLocks noChangeArrowheads="1"/>
              </p:cNvSpPr>
              <p:nvPr/>
            </p:nvSpPr>
            <p:spPr bwMode="auto">
              <a:xfrm>
                <a:off x="2994" y="986"/>
                <a:ext cx="4"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4" name="Line 342"/>
              <p:cNvSpPr>
                <a:spLocks noChangeShapeType="1"/>
              </p:cNvSpPr>
              <p:nvPr/>
            </p:nvSpPr>
            <p:spPr bwMode="auto">
              <a:xfrm>
                <a:off x="3087"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5" name="Rectangle 343"/>
              <p:cNvSpPr>
                <a:spLocks noChangeArrowheads="1"/>
              </p:cNvSpPr>
              <p:nvPr/>
            </p:nvSpPr>
            <p:spPr bwMode="auto">
              <a:xfrm>
                <a:off x="3087"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6" name="Line 344"/>
              <p:cNvSpPr>
                <a:spLocks noChangeShapeType="1"/>
              </p:cNvSpPr>
              <p:nvPr/>
            </p:nvSpPr>
            <p:spPr bwMode="auto">
              <a:xfrm>
                <a:off x="3457"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7" name="Rectangle 345"/>
              <p:cNvSpPr>
                <a:spLocks noChangeArrowheads="1"/>
              </p:cNvSpPr>
              <p:nvPr/>
            </p:nvSpPr>
            <p:spPr bwMode="auto">
              <a:xfrm>
                <a:off x="3457" y="986"/>
                <a:ext cx="4"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8" name="Line 346"/>
              <p:cNvSpPr>
                <a:spLocks noChangeShapeType="1"/>
              </p:cNvSpPr>
              <p:nvPr/>
            </p:nvSpPr>
            <p:spPr bwMode="auto">
              <a:xfrm>
                <a:off x="3550"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19" name="Rectangle 347"/>
              <p:cNvSpPr>
                <a:spLocks noChangeArrowheads="1"/>
              </p:cNvSpPr>
              <p:nvPr/>
            </p:nvSpPr>
            <p:spPr bwMode="auto">
              <a:xfrm>
                <a:off x="3550"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0" name="Line 348"/>
              <p:cNvSpPr>
                <a:spLocks noChangeShapeType="1"/>
              </p:cNvSpPr>
              <p:nvPr/>
            </p:nvSpPr>
            <p:spPr bwMode="auto">
              <a:xfrm>
                <a:off x="3828"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1" name="Rectangle 349"/>
              <p:cNvSpPr>
                <a:spLocks noChangeArrowheads="1"/>
              </p:cNvSpPr>
              <p:nvPr/>
            </p:nvSpPr>
            <p:spPr bwMode="auto">
              <a:xfrm>
                <a:off x="3828"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2" name="Line 350"/>
              <p:cNvSpPr>
                <a:spLocks noChangeShapeType="1"/>
              </p:cNvSpPr>
              <p:nvPr/>
            </p:nvSpPr>
            <p:spPr bwMode="auto">
              <a:xfrm>
                <a:off x="774" y="1155"/>
                <a:ext cx="33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3" name="Rectangle 351"/>
              <p:cNvSpPr>
                <a:spLocks noChangeArrowheads="1"/>
              </p:cNvSpPr>
              <p:nvPr/>
            </p:nvSpPr>
            <p:spPr bwMode="auto">
              <a:xfrm>
                <a:off x="774" y="1155"/>
                <a:ext cx="3335"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4" name="Line 352"/>
              <p:cNvSpPr>
                <a:spLocks noChangeShapeType="1"/>
              </p:cNvSpPr>
              <p:nvPr/>
            </p:nvSpPr>
            <p:spPr bwMode="auto">
              <a:xfrm>
                <a:off x="4106"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5" name="Rectangle 353"/>
              <p:cNvSpPr>
                <a:spLocks noChangeArrowheads="1"/>
              </p:cNvSpPr>
              <p:nvPr/>
            </p:nvSpPr>
            <p:spPr bwMode="auto">
              <a:xfrm>
                <a:off x="4106"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6" name="Line 354"/>
              <p:cNvSpPr>
                <a:spLocks noChangeShapeType="1"/>
              </p:cNvSpPr>
              <p:nvPr/>
            </p:nvSpPr>
            <p:spPr bwMode="auto">
              <a:xfrm>
                <a:off x="1327"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7" name="Rectangle 355"/>
              <p:cNvSpPr>
                <a:spLocks noChangeArrowheads="1"/>
              </p:cNvSpPr>
              <p:nvPr/>
            </p:nvSpPr>
            <p:spPr bwMode="auto">
              <a:xfrm>
                <a:off x="1327"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8" name="Line 356"/>
              <p:cNvSpPr>
                <a:spLocks noChangeShapeType="1"/>
              </p:cNvSpPr>
              <p:nvPr/>
            </p:nvSpPr>
            <p:spPr bwMode="auto">
              <a:xfrm>
                <a:off x="2161"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29" name="Rectangle 357"/>
              <p:cNvSpPr>
                <a:spLocks noChangeArrowheads="1"/>
              </p:cNvSpPr>
              <p:nvPr/>
            </p:nvSpPr>
            <p:spPr bwMode="auto">
              <a:xfrm>
                <a:off x="2161" y="1158"/>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0" name="Line 358"/>
              <p:cNvSpPr>
                <a:spLocks noChangeShapeType="1"/>
              </p:cNvSpPr>
              <p:nvPr/>
            </p:nvSpPr>
            <p:spPr bwMode="auto">
              <a:xfrm>
                <a:off x="2439"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1" name="Rectangle 359"/>
              <p:cNvSpPr>
                <a:spLocks noChangeArrowheads="1"/>
              </p:cNvSpPr>
              <p:nvPr/>
            </p:nvSpPr>
            <p:spPr bwMode="auto">
              <a:xfrm>
                <a:off x="2439" y="1158"/>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2" name="Line 360"/>
              <p:cNvSpPr>
                <a:spLocks noChangeShapeType="1"/>
              </p:cNvSpPr>
              <p:nvPr/>
            </p:nvSpPr>
            <p:spPr bwMode="auto">
              <a:xfrm>
                <a:off x="3272"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3" name="Rectangle 361"/>
              <p:cNvSpPr>
                <a:spLocks noChangeArrowheads="1"/>
              </p:cNvSpPr>
              <p:nvPr/>
            </p:nvSpPr>
            <p:spPr bwMode="auto">
              <a:xfrm>
                <a:off x="3272"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4" name="Line 362"/>
              <p:cNvSpPr>
                <a:spLocks noChangeShapeType="1"/>
              </p:cNvSpPr>
              <p:nvPr/>
            </p:nvSpPr>
            <p:spPr bwMode="auto">
              <a:xfrm>
                <a:off x="774" y="1213"/>
                <a:ext cx="33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5" name="Rectangle 363"/>
              <p:cNvSpPr>
                <a:spLocks noChangeArrowheads="1"/>
              </p:cNvSpPr>
              <p:nvPr/>
            </p:nvSpPr>
            <p:spPr bwMode="auto">
              <a:xfrm>
                <a:off x="774" y="1213"/>
                <a:ext cx="3335"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6" name="Line 364"/>
              <p:cNvSpPr>
                <a:spLocks noChangeShapeType="1"/>
              </p:cNvSpPr>
              <p:nvPr/>
            </p:nvSpPr>
            <p:spPr bwMode="auto">
              <a:xfrm>
                <a:off x="4662" y="986"/>
                <a:ext cx="1" cy="17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7" name="Rectangle 365"/>
              <p:cNvSpPr>
                <a:spLocks noChangeArrowheads="1"/>
              </p:cNvSpPr>
              <p:nvPr/>
            </p:nvSpPr>
            <p:spPr bwMode="auto">
              <a:xfrm>
                <a:off x="4662" y="986"/>
                <a:ext cx="3" cy="17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8" name="Line 366"/>
              <p:cNvSpPr>
                <a:spLocks noChangeShapeType="1"/>
              </p:cNvSpPr>
              <p:nvPr/>
            </p:nvSpPr>
            <p:spPr bwMode="auto">
              <a:xfrm>
                <a:off x="4754" y="986"/>
                <a:ext cx="1" cy="17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39" name="Rectangle 367"/>
              <p:cNvSpPr>
                <a:spLocks noChangeArrowheads="1"/>
              </p:cNvSpPr>
              <p:nvPr/>
            </p:nvSpPr>
            <p:spPr bwMode="auto">
              <a:xfrm>
                <a:off x="4754" y="986"/>
                <a:ext cx="3" cy="17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0" name="Line 368"/>
              <p:cNvSpPr>
                <a:spLocks noChangeShapeType="1"/>
              </p:cNvSpPr>
              <p:nvPr/>
            </p:nvSpPr>
            <p:spPr bwMode="auto">
              <a:xfrm>
                <a:off x="5032" y="986"/>
                <a:ext cx="1" cy="17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1" name="Rectangle 369"/>
              <p:cNvSpPr>
                <a:spLocks noChangeArrowheads="1"/>
              </p:cNvSpPr>
              <p:nvPr/>
            </p:nvSpPr>
            <p:spPr bwMode="auto">
              <a:xfrm>
                <a:off x="5032" y="986"/>
                <a:ext cx="3" cy="17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2" name="Rectangle 370"/>
              <p:cNvSpPr>
                <a:spLocks noChangeArrowheads="1"/>
              </p:cNvSpPr>
              <p:nvPr/>
            </p:nvSpPr>
            <p:spPr bwMode="auto">
              <a:xfrm>
                <a:off x="771" y="1267"/>
                <a:ext cx="3338"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3" name="Line 371"/>
              <p:cNvSpPr>
                <a:spLocks noChangeShapeType="1"/>
              </p:cNvSpPr>
              <p:nvPr/>
            </p:nvSpPr>
            <p:spPr bwMode="auto">
              <a:xfrm>
                <a:off x="771" y="1155"/>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4" name="Rectangle 372"/>
              <p:cNvSpPr>
                <a:spLocks noChangeArrowheads="1"/>
              </p:cNvSpPr>
              <p:nvPr/>
            </p:nvSpPr>
            <p:spPr bwMode="auto">
              <a:xfrm>
                <a:off x="771" y="1155"/>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5" name="Line 373"/>
              <p:cNvSpPr>
                <a:spLocks noChangeShapeType="1"/>
              </p:cNvSpPr>
              <p:nvPr/>
            </p:nvSpPr>
            <p:spPr bwMode="auto">
              <a:xfrm>
                <a:off x="864" y="986"/>
                <a:ext cx="1" cy="11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6" name="Rectangle 374"/>
              <p:cNvSpPr>
                <a:spLocks noChangeArrowheads="1"/>
              </p:cNvSpPr>
              <p:nvPr/>
            </p:nvSpPr>
            <p:spPr bwMode="auto">
              <a:xfrm>
                <a:off x="864" y="986"/>
                <a:ext cx="3" cy="11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7" name="Line 375"/>
              <p:cNvSpPr>
                <a:spLocks noChangeShapeType="1"/>
              </p:cNvSpPr>
              <p:nvPr/>
            </p:nvSpPr>
            <p:spPr bwMode="auto">
              <a:xfrm>
                <a:off x="956"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8" name="Rectangle 376"/>
              <p:cNvSpPr>
                <a:spLocks noChangeArrowheads="1"/>
              </p:cNvSpPr>
              <p:nvPr/>
            </p:nvSpPr>
            <p:spPr bwMode="auto">
              <a:xfrm>
                <a:off x="956" y="986"/>
                <a:ext cx="4"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49" name="Line 377"/>
              <p:cNvSpPr>
                <a:spLocks noChangeShapeType="1"/>
              </p:cNvSpPr>
              <p:nvPr/>
            </p:nvSpPr>
            <p:spPr bwMode="auto">
              <a:xfrm>
                <a:off x="1049" y="1158"/>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0" name="Rectangle 378"/>
              <p:cNvSpPr>
                <a:spLocks noChangeArrowheads="1"/>
              </p:cNvSpPr>
              <p:nvPr/>
            </p:nvSpPr>
            <p:spPr bwMode="auto">
              <a:xfrm>
                <a:off x="1049" y="1158"/>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1" name="Line 379"/>
              <p:cNvSpPr>
                <a:spLocks noChangeShapeType="1"/>
              </p:cNvSpPr>
              <p:nvPr/>
            </p:nvSpPr>
            <p:spPr bwMode="auto">
              <a:xfrm>
                <a:off x="1142"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2" name="Rectangle 380"/>
              <p:cNvSpPr>
                <a:spLocks noChangeArrowheads="1"/>
              </p:cNvSpPr>
              <p:nvPr/>
            </p:nvSpPr>
            <p:spPr bwMode="auto">
              <a:xfrm>
                <a:off x="1142" y="1158"/>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3" name="Line 381"/>
              <p:cNvSpPr>
                <a:spLocks noChangeShapeType="1"/>
              </p:cNvSpPr>
              <p:nvPr/>
            </p:nvSpPr>
            <p:spPr bwMode="auto">
              <a:xfrm>
                <a:off x="1234"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4" name="Rectangle 382"/>
              <p:cNvSpPr>
                <a:spLocks noChangeArrowheads="1"/>
              </p:cNvSpPr>
              <p:nvPr/>
            </p:nvSpPr>
            <p:spPr bwMode="auto">
              <a:xfrm>
                <a:off x="1234" y="986"/>
                <a:ext cx="4"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5" name="Line 383"/>
              <p:cNvSpPr>
                <a:spLocks noChangeShapeType="1"/>
              </p:cNvSpPr>
              <p:nvPr/>
            </p:nvSpPr>
            <p:spPr bwMode="auto">
              <a:xfrm>
                <a:off x="1327" y="1216"/>
                <a:ext cx="1" cy="5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6" name="Rectangle 384"/>
              <p:cNvSpPr>
                <a:spLocks noChangeArrowheads="1"/>
              </p:cNvSpPr>
              <p:nvPr/>
            </p:nvSpPr>
            <p:spPr bwMode="auto">
              <a:xfrm>
                <a:off x="1327" y="1216"/>
                <a:ext cx="3" cy="5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7" name="Line 385"/>
              <p:cNvSpPr>
                <a:spLocks noChangeShapeType="1"/>
              </p:cNvSpPr>
              <p:nvPr/>
            </p:nvSpPr>
            <p:spPr bwMode="auto">
              <a:xfrm>
                <a:off x="1420"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8" name="Rectangle 386"/>
              <p:cNvSpPr>
                <a:spLocks noChangeArrowheads="1"/>
              </p:cNvSpPr>
              <p:nvPr/>
            </p:nvSpPr>
            <p:spPr bwMode="auto">
              <a:xfrm>
                <a:off x="1420"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59" name="Line 387"/>
              <p:cNvSpPr>
                <a:spLocks noChangeShapeType="1"/>
              </p:cNvSpPr>
              <p:nvPr/>
            </p:nvSpPr>
            <p:spPr bwMode="auto">
              <a:xfrm>
                <a:off x="1512"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0" name="Rectangle 388"/>
              <p:cNvSpPr>
                <a:spLocks noChangeArrowheads="1"/>
              </p:cNvSpPr>
              <p:nvPr/>
            </p:nvSpPr>
            <p:spPr bwMode="auto">
              <a:xfrm>
                <a:off x="1512" y="1158"/>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1" name="Line 389"/>
              <p:cNvSpPr>
                <a:spLocks noChangeShapeType="1"/>
              </p:cNvSpPr>
              <p:nvPr/>
            </p:nvSpPr>
            <p:spPr bwMode="auto">
              <a:xfrm>
                <a:off x="1605" y="1158"/>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2" name="Rectangle 390"/>
              <p:cNvSpPr>
                <a:spLocks noChangeArrowheads="1"/>
              </p:cNvSpPr>
              <p:nvPr/>
            </p:nvSpPr>
            <p:spPr bwMode="auto">
              <a:xfrm>
                <a:off x="1605" y="1158"/>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3" name="Line 391"/>
              <p:cNvSpPr>
                <a:spLocks noChangeShapeType="1"/>
              </p:cNvSpPr>
              <p:nvPr/>
            </p:nvSpPr>
            <p:spPr bwMode="auto">
              <a:xfrm>
                <a:off x="1698"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4" name="Rectangle 392"/>
              <p:cNvSpPr>
                <a:spLocks noChangeArrowheads="1"/>
              </p:cNvSpPr>
              <p:nvPr/>
            </p:nvSpPr>
            <p:spPr bwMode="auto">
              <a:xfrm>
                <a:off x="1698"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5" name="Line 393"/>
              <p:cNvSpPr>
                <a:spLocks noChangeShapeType="1"/>
              </p:cNvSpPr>
              <p:nvPr/>
            </p:nvSpPr>
            <p:spPr bwMode="auto">
              <a:xfrm>
                <a:off x="1790"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6" name="Rectangle 394"/>
              <p:cNvSpPr>
                <a:spLocks noChangeArrowheads="1"/>
              </p:cNvSpPr>
              <p:nvPr/>
            </p:nvSpPr>
            <p:spPr bwMode="auto">
              <a:xfrm>
                <a:off x="1790"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7" name="Line 395"/>
              <p:cNvSpPr>
                <a:spLocks noChangeShapeType="1"/>
              </p:cNvSpPr>
              <p:nvPr/>
            </p:nvSpPr>
            <p:spPr bwMode="auto">
              <a:xfrm>
                <a:off x="1883" y="1158"/>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8" name="Rectangle 396"/>
              <p:cNvSpPr>
                <a:spLocks noChangeArrowheads="1"/>
              </p:cNvSpPr>
              <p:nvPr/>
            </p:nvSpPr>
            <p:spPr bwMode="auto">
              <a:xfrm>
                <a:off x="1883" y="1158"/>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69" name="Line 397"/>
              <p:cNvSpPr>
                <a:spLocks noChangeShapeType="1"/>
              </p:cNvSpPr>
              <p:nvPr/>
            </p:nvSpPr>
            <p:spPr bwMode="auto">
              <a:xfrm>
                <a:off x="1975"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70" name="Rectangle 398"/>
              <p:cNvSpPr>
                <a:spLocks noChangeArrowheads="1"/>
              </p:cNvSpPr>
              <p:nvPr/>
            </p:nvSpPr>
            <p:spPr bwMode="auto">
              <a:xfrm>
                <a:off x="1975" y="1158"/>
                <a:ext cx="4"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71" name="Line 399"/>
              <p:cNvSpPr>
                <a:spLocks noChangeShapeType="1"/>
              </p:cNvSpPr>
              <p:nvPr/>
            </p:nvSpPr>
            <p:spPr bwMode="auto">
              <a:xfrm>
                <a:off x="2068"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72" name="Rectangle 400"/>
              <p:cNvSpPr>
                <a:spLocks noChangeArrowheads="1"/>
              </p:cNvSpPr>
              <p:nvPr/>
            </p:nvSpPr>
            <p:spPr bwMode="auto">
              <a:xfrm>
                <a:off x="2068" y="1158"/>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73" name="Line 401"/>
              <p:cNvSpPr>
                <a:spLocks noChangeShapeType="1"/>
              </p:cNvSpPr>
              <p:nvPr/>
            </p:nvSpPr>
            <p:spPr bwMode="auto">
              <a:xfrm>
                <a:off x="2161" y="1216"/>
                <a:ext cx="1" cy="5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74" name="Rectangle 402"/>
              <p:cNvSpPr>
                <a:spLocks noChangeArrowheads="1"/>
              </p:cNvSpPr>
              <p:nvPr/>
            </p:nvSpPr>
            <p:spPr bwMode="auto">
              <a:xfrm>
                <a:off x="2161" y="1216"/>
                <a:ext cx="3" cy="5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75" name="Line 403"/>
              <p:cNvSpPr>
                <a:spLocks noChangeShapeType="1"/>
              </p:cNvSpPr>
              <p:nvPr/>
            </p:nvSpPr>
            <p:spPr bwMode="auto">
              <a:xfrm>
                <a:off x="2253"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76" name="Rectangle 404"/>
              <p:cNvSpPr>
                <a:spLocks noChangeArrowheads="1"/>
              </p:cNvSpPr>
              <p:nvPr/>
            </p:nvSpPr>
            <p:spPr bwMode="auto">
              <a:xfrm>
                <a:off x="2253"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4878" name="Group 606"/>
            <p:cNvGrpSpPr>
              <a:grpSpLocks/>
            </p:cNvGrpSpPr>
            <p:nvPr/>
          </p:nvGrpSpPr>
          <p:grpSpPr bwMode="auto">
            <a:xfrm>
              <a:off x="956" y="871"/>
              <a:ext cx="3709" cy="923"/>
              <a:chOff x="956" y="871"/>
              <a:chExt cx="3709" cy="923"/>
            </a:xfrm>
          </p:grpSpPr>
          <p:sp>
            <p:nvSpPr>
              <p:cNvPr id="54678" name="Line 406"/>
              <p:cNvSpPr>
                <a:spLocks noChangeShapeType="1"/>
              </p:cNvSpPr>
              <p:nvPr/>
            </p:nvSpPr>
            <p:spPr bwMode="auto">
              <a:xfrm>
                <a:off x="2346"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79" name="Rectangle 407"/>
              <p:cNvSpPr>
                <a:spLocks noChangeArrowheads="1"/>
              </p:cNvSpPr>
              <p:nvPr/>
            </p:nvSpPr>
            <p:spPr bwMode="auto">
              <a:xfrm>
                <a:off x="2346"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0" name="Line 408"/>
              <p:cNvSpPr>
                <a:spLocks noChangeShapeType="1"/>
              </p:cNvSpPr>
              <p:nvPr/>
            </p:nvSpPr>
            <p:spPr bwMode="auto">
              <a:xfrm>
                <a:off x="2439" y="1216"/>
                <a:ext cx="1" cy="5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1" name="Rectangle 409"/>
              <p:cNvSpPr>
                <a:spLocks noChangeArrowheads="1"/>
              </p:cNvSpPr>
              <p:nvPr/>
            </p:nvSpPr>
            <p:spPr bwMode="auto">
              <a:xfrm>
                <a:off x="2439" y="1216"/>
                <a:ext cx="3" cy="5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2" name="Line 410"/>
              <p:cNvSpPr>
                <a:spLocks noChangeShapeType="1"/>
              </p:cNvSpPr>
              <p:nvPr/>
            </p:nvSpPr>
            <p:spPr bwMode="auto">
              <a:xfrm>
                <a:off x="2531"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3" name="Rectangle 411"/>
              <p:cNvSpPr>
                <a:spLocks noChangeArrowheads="1"/>
              </p:cNvSpPr>
              <p:nvPr/>
            </p:nvSpPr>
            <p:spPr bwMode="auto">
              <a:xfrm>
                <a:off x="2531" y="1158"/>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4" name="Line 412"/>
              <p:cNvSpPr>
                <a:spLocks noChangeShapeType="1"/>
              </p:cNvSpPr>
              <p:nvPr/>
            </p:nvSpPr>
            <p:spPr bwMode="auto">
              <a:xfrm>
                <a:off x="2624"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5" name="Rectangle 413"/>
              <p:cNvSpPr>
                <a:spLocks noChangeArrowheads="1"/>
              </p:cNvSpPr>
              <p:nvPr/>
            </p:nvSpPr>
            <p:spPr bwMode="auto">
              <a:xfrm>
                <a:off x="2624" y="1158"/>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6" name="Line 414"/>
              <p:cNvSpPr>
                <a:spLocks noChangeShapeType="1"/>
              </p:cNvSpPr>
              <p:nvPr/>
            </p:nvSpPr>
            <p:spPr bwMode="auto">
              <a:xfrm>
                <a:off x="2716" y="871"/>
                <a:ext cx="1" cy="39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7" name="Rectangle 415"/>
              <p:cNvSpPr>
                <a:spLocks noChangeArrowheads="1"/>
              </p:cNvSpPr>
              <p:nvPr/>
            </p:nvSpPr>
            <p:spPr bwMode="auto">
              <a:xfrm>
                <a:off x="2716" y="871"/>
                <a:ext cx="4" cy="39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8" name="Line 416"/>
              <p:cNvSpPr>
                <a:spLocks noChangeShapeType="1"/>
              </p:cNvSpPr>
              <p:nvPr/>
            </p:nvSpPr>
            <p:spPr bwMode="auto">
              <a:xfrm>
                <a:off x="2809"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89" name="Rectangle 417"/>
              <p:cNvSpPr>
                <a:spLocks noChangeArrowheads="1"/>
              </p:cNvSpPr>
              <p:nvPr/>
            </p:nvSpPr>
            <p:spPr bwMode="auto">
              <a:xfrm>
                <a:off x="2809"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0" name="Line 418"/>
              <p:cNvSpPr>
                <a:spLocks noChangeShapeType="1"/>
              </p:cNvSpPr>
              <p:nvPr/>
            </p:nvSpPr>
            <p:spPr bwMode="auto">
              <a:xfrm>
                <a:off x="2902"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1" name="Rectangle 419"/>
              <p:cNvSpPr>
                <a:spLocks noChangeArrowheads="1"/>
              </p:cNvSpPr>
              <p:nvPr/>
            </p:nvSpPr>
            <p:spPr bwMode="auto">
              <a:xfrm>
                <a:off x="2902"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2" name="Line 420"/>
              <p:cNvSpPr>
                <a:spLocks noChangeShapeType="1"/>
              </p:cNvSpPr>
              <p:nvPr/>
            </p:nvSpPr>
            <p:spPr bwMode="auto">
              <a:xfrm>
                <a:off x="2994" y="1158"/>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3" name="Rectangle 421"/>
              <p:cNvSpPr>
                <a:spLocks noChangeArrowheads="1"/>
              </p:cNvSpPr>
              <p:nvPr/>
            </p:nvSpPr>
            <p:spPr bwMode="auto">
              <a:xfrm>
                <a:off x="2994" y="1158"/>
                <a:ext cx="4"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4" name="Line 422"/>
              <p:cNvSpPr>
                <a:spLocks noChangeShapeType="1"/>
              </p:cNvSpPr>
              <p:nvPr/>
            </p:nvSpPr>
            <p:spPr bwMode="auto">
              <a:xfrm>
                <a:off x="3087"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5" name="Rectangle 423"/>
              <p:cNvSpPr>
                <a:spLocks noChangeArrowheads="1"/>
              </p:cNvSpPr>
              <p:nvPr/>
            </p:nvSpPr>
            <p:spPr bwMode="auto">
              <a:xfrm>
                <a:off x="3087" y="1158"/>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6" name="Line 424"/>
              <p:cNvSpPr>
                <a:spLocks noChangeShapeType="1"/>
              </p:cNvSpPr>
              <p:nvPr/>
            </p:nvSpPr>
            <p:spPr bwMode="auto">
              <a:xfrm>
                <a:off x="3180"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7" name="Rectangle 425"/>
              <p:cNvSpPr>
                <a:spLocks noChangeArrowheads="1"/>
              </p:cNvSpPr>
              <p:nvPr/>
            </p:nvSpPr>
            <p:spPr bwMode="auto">
              <a:xfrm>
                <a:off x="3180"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8" name="Line 426"/>
              <p:cNvSpPr>
                <a:spLocks noChangeShapeType="1"/>
              </p:cNvSpPr>
              <p:nvPr/>
            </p:nvSpPr>
            <p:spPr bwMode="auto">
              <a:xfrm>
                <a:off x="3272" y="1216"/>
                <a:ext cx="1" cy="5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699" name="Rectangle 427"/>
              <p:cNvSpPr>
                <a:spLocks noChangeArrowheads="1"/>
              </p:cNvSpPr>
              <p:nvPr/>
            </p:nvSpPr>
            <p:spPr bwMode="auto">
              <a:xfrm>
                <a:off x="3272" y="1216"/>
                <a:ext cx="3" cy="5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0" name="Line 428"/>
              <p:cNvSpPr>
                <a:spLocks noChangeShapeType="1"/>
              </p:cNvSpPr>
              <p:nvPr/>
            </p:nvSpPr>
            <p:spPr bwMode="auto">
              <a:xfrm>
                <a:off x="3365"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1" name="Rectangle 429"/>
              <p:cNvSpPr>
                <a:spLocks noChangeArrowheads="1"/>
              </p:cNvSpPr>
              <p:nvPr/>
            </p:nvSpPr>
            <p:spPr bwMode="auto">
              <a:xfrm>
                <a:off x="3365"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2" name="Line 430"/>
              <p:cNvSpPr>
                <a:spLocks noChangeShapeType="1"/>
              </p:cNvSpPr>
              <p:nvPr/>
            </p:nvSpPr>
            <p:spPr bwMode="auto">
              <a:xfrm>
                <a:off x="3457" y="1158"/>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3" name="Rectangle 431"/>
              <p:cNvSpPr>
                <a:spLocks noChangeArrowheads="1"/>
              </p:cNvSpPr>
              <p:nvPr/>
            </p:nvSpPr>
            <p:spPr bwMode="auto">
              <a:xfrm>
                <a:off x="3457" y="1158"/>
                <a:ext cx="4"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4" name="Line 432"/>
              <p:cNvSpPr>
                <a:spLocks noChangeShapeType="1"/>
              </p:cNvSpPr>
              <p:nvPr/>
            </p:nvSpPr>
            <p:spPr bwMode="auto">
              <a:xfrm>
                <a:off x="3550" y="1158"/>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5" name="Rectangle 433"/>
              <p:cNvSpPr>
                <a:spLocks noChangeArrowheads="1"/>
              </p:cNvSpPr>
              <p:nvPr/>
            </p:nvSpPr>
            <p:spPr bwMode="auto">
              <a:xfrm>
                <a:off x="3550" y="1158"/>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6" name="Line 434"/>
              <p:cNvSpPr>
                <a:spLocks noChangeShapeType="1"/>
              </p:cNvSpPr>
              <p:nvPr/>
            </p:nvSpPr>
            <p:spPr bwMode="auto">
              <a:xfrm>
                <a:off x="3643"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7" name="Rectangle 435"/>
              <p:cNvSpPr>
                <a:spLocks noChangeArrowheads="1"/>
              </p:cNvSpPr>
              <p:nvPr/>
            </p:nvSpPr>
            <p:spPr bwMode="auto">
              <a:xfrm>
                <a:off x="3643"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8" name="Line 436"/>
              <p:cNvSpPr>
                <a:spLocks noChangeShapeType="1"/>
              </p:cNvSpPr>
              <p:nvPr/>
            </p:nvSpPr>
            <p:spPr bwMode="auto">
              <a:xfrm>
                <a:off x="3735"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09" name="Rectangle 437"/>
              <p:cNvSpPr>
                <a:spLocks noChangeArrowheads="1"/>
              </p:cNvSpPr>
              <p:nvPr/>
            </p:nvSpPr>
            <p:spPr bwMode="auto">
              <a:xfrm>
                <a:off x="3735" y="986"/>
                <a:ext cx="4"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0" name="Line 438"/>
              <p:cNvSpPr>
                <a:spLocks noChangeShapeType="1"/>
              </p:cNvSpPr>
              <p:nvPr/>
            </p:nvSpPr>
            <p:spPr bwMode="auto">
              <a:xfrm>
                <a:off x="3828" y="1158"/>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1" name="Rectangle 439"/>
              <p:cNvSpPr>
                <a:spLocks noChangeArrowheads="1"/>
              </p:cNvSpPr>
              <p:nvPr/>
            </p:nvSpPr>
            <p:spPr bwMode="auto">
              <a:xfrm>
                <a:off x="3828" y="1158"/>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2" name="Line 440"/>
              <p:cNvSpPr>
                <a:spLocks noChangeShapeType="1"/>
              </p:cNvSpPr>
              <p:nvPr/>
            </p:nvSpPr>
            <p:spPr bwMode="auto">
              <a:xfrm>
                <a:off x="3921"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3" name="Rectangle 441"/>
              <p:cNvSpPr>
                <a:spLocks noChangeArrowheads="1"/>
              </p:cNvSpPr>
              <p:nvPr/>
            </p:nvSpPr>
            <p:spPr bwMode="auto">
              <a:xfrm>
                <a:off x="3921"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4" name="Line 442"/>
              <p:cNvSpPr>
                <a:spLocks noChangeShapeType="1"/>
              </p:cNvSpPr>
              <p:nvPr/>
            </p:nvSpPr>
            <p:spPr bwMode="auto">
              <a:xfrm>
                <a:off x="4013" y="986"/>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5" name="Rectangle 443"/>
              <p:cNvSpPr>
                <a:spLocks noChangeArrowheads="1"/>
              </p:cNvSpPr>
              <p:nvPr/>
            </p:nvSpPr>
            <p:spPr bwMode="auto">
              <a:xfrm>
                <a:off x="4013" y="986"/>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6" name="Line 444"/>
              <p:cNvSpPr>
                <a:spLocks noChangeShapeType="1"/>
              </p:cNvSpPr>
              <p:nvPr/>
            </p:nvSpPr>
            <p:spPr bwMode="auto">
              <a:xfrm>
                <a:off x="4106" y="1158"/>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7" name="Rectangle 445"/>
              <p:cNvSpPr>
                <a:spLocks noChangeArrowheads="1"/>
              </p:cNvSpPr>
              <p:nvPr/>
            </p:nvSpPr>
            <p:spPr bwMode="auto">
              <a:xfrm>
                <a:off x="4106" y="1158"/>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8" name="Line 446"/>
              <p:cNvSpPr>
                <a:spLocks noChangeShapeType="1"/>
              </p:cNvSpPr>
              <p:nvPr/>
            </p:nvSpPr>
            <p:spPr bwMode="auto">
              <a:xfrm>
                <a:off x="1049"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19" name="Rectangle 447"/>
              <p:cNvSpPr>
                <a:spLocks noChangeArrowheads="1"/>
              </p:cNvSpPr>
              <p:nvPr/>
            </p:nvSpPr>
            <p:spPr bwMode="auto">
              <a:xfrm>
                <a:off x="1049"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0" name="Line 448"/>
              <p:cNvSpPr>
                <a:spLocks noChangeShapeType="1"/>
              </p:cNvSpPr>
              <p:nvPr/>
            </p:nvSpPr>
            <p:spPr bwMode="auto">
              <a:xfrm>
                <a:off x="1327"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1" name="Rectangle 449"/>
              <p:cNvSpPr>
                <a:spLocks noChangeArrowheads="1"/>
              </p:cNvSpPr>
              <p:nvPr/>
            </p:nvSpPr>
            <p:spPr bwMode="auto">
              <a:xfrm>
                <a:off x="1327"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2" name="Line 450"/>
              <p:cNvSpPr>
                <a:spLocks noChangeShapeType="1"/>
              </p:cNvSpPr>
              <p:nvPr/>
            </p:nvSpPr>
            <p:spPr bwMode="auto">
              <a:xfrm>
                <a:off x="1605"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3" name="Rectangle 451"/>
              <p:cNvSpPr>
                <a:spLocks noChangeArrowheads="1"/>
              </p:cNvSpPr>
              <p:nvPr/>
            </p:nvSpPr>
            <p:spPr bwMode="auto">
              <a:xfrm>
                <a:off x="1605"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4" name="Line 452"/>
              <p:cNvSpPr>
                <a:spLocks noChangeShapeType="1"/>
              </p:cNvSpPr>
              <p:nvPr/>
            </p:nvSpPr>
            <p:spPr bwMode="auto">
              <a:xfrm>
                <a:off x="1883"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5" name="Rectangle 453"/>
              <p:cNvSpPr>
                <a:spLocks noChangeArrowheads="1"/>
              </p:cNvSpPr>
              <p:nvPr/>
            </p:nvSpPr>
            <p:spPr bwMode="auto">
              <a:xfrm>
                <a:off x="1883"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6" name="Line 454"/>
              <p:cNvSpPr>
                <a:spLocks noChangeShapeType="1"/>
              </p:cNvSpPr>
              <p:nvPr/>
            </p:nvSpPr>
            <p:spPr bwMode="auto">
              <a:xfrm>
                <a:off x="2161"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7" name="Rectangle 455"/>
              <p:cNvSpPr>
                <a:spLocks noChangeArrowheads="1"/>
              </p:cNvSpPr>
              <p:nvPr/>
            </p:nvSpPr>
            <p:spPr bwMode="auto">
              <a:xfrm>
                <a:off x="2161"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8" name="Line 456"/>
              <p:cNvSpPr>
                <a:spLocks noChangeShapeType="1"/>
              </p:cNvSpPr>
              <p:nvPr/>
            </p:nvSpPr>
            <p:spPr bwMode="auto">
              <a:xfrm>
                <a:off x="2439"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29" name="Rectangle 457"/>
              <p:cNvSpPr>
                <a:spLocks noChangeArrowheads="1"/>
              </p:cNvSpPr>
              <p:nvPr/>
            </p:nvSpPr>
            <p:spPr bwMode="auto">
              <a:xfrm>
                <a:off x="2439"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0" name="Line 458"/>
              <p:cNvSpPr>
                <a:spLocks noChangeShapeType="1"/>
              </p:cNvSpPr>
              <p:nvPr/>
            </p:nvSpPr>
            <p:spPr bwMode="auto">
              <a:xfrm>
                <a:off x="2716"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1" name="Rectangle 459"/>
              <p:cNvSpPr>
                <a:spLocks noChangeArrowheads="1"/>
              </p:cNvSpPr>
              <p:nvPr/>
            </p:nvSpPr>
            <p:spPr bwMode="auto">
              <a:xfrm>
                <a:off x="2716" y="1277"/>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2" name="Line 460"/>
              <p:cNvSpPr>
                <a:spLocks noChangeShapeType="1"/>
              </p:cNvSpPr>
              <p:nvPr/>
            </p:nvSpPr>
            <p:spPr bwMode="auto">
              <a:xfrm>
                <a:off x="2994"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3" name="Rectangle 461"/>
              <p:cNvSpPr>
                <a:spLocks noChangeArrowheads="1"/>
              </p:cNvSpPr>
              <p:nvPr/>
            </p:nvSpPr>
            <p:spPr bwMode="auto">
              <a:xfrm>
                <a:off x="2994" y="1277"/>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4" name="Line 462"/>
              <p:cNvSpPr>
                <a:spLocks noChangeShapeType="1"/>
              </p:cNvSpPr>
              <p:nvPr/>
            </p:nvSpPr>
            <p:spPr bwMode="auto">
              <a:xfrm>
                <a:off x="3272"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5" name="Rectangle 463"/>
              <p:cNvSpPr>
                <a:spLocks noChangeArrowheads="1"/>
              </p:cNvSpPr>
              <p:nvPr/>
            </p:nvSpPr>
            <p:spPr bwMode="auto">
              <a:xfrm>
                <a:off x="3272"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6" name="Line 464"/>
              <p:cNvSpPr>
                <a:spLocks noChangeShapeType="1"/>
              </p:cNvSpPr>
              <p:nvPr/>
            </p:nvSpPr>
            <p:spPr bwMode="auto">
              <a:xfrm>
                <a:off x="3550"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7" name="Rectangle 465"/>
              <p:cNvSpPr>
                <a:spLocks noChangeArrowheads="1"/>
              </p:cNvSpPr>
              <p:nvPr/>
            </p:nvSpPr>
            <p:spPr bwMode="auto">
              <a:xfrm>
                <a:off x="3550"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8" name="Line 466"/>
              <p:cNvSpPr>
                <a:spLocks noChangeShapeType="1"/>
              </p:cNvSpPr>
              <p:nvPr/>
            </p:nvSpPr>
            <p:spPr bwMode="auto">
              <a:xfrm>
                <a:off x="3828"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39" name="Rectangle 467"/>
              <p:cNvSpPr>
                <a:spLocks noChangeArrowheads="1"/>
              </p:cNvSpPr>
              <p:nvPr/>
            </p:nvSpPr>
            <p:spPr bwMode="auto">
              <a:xfrm>
                <a:off x="3828"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0" name="Line 468"/>
              <p:cNvSpPr>
                <a:spLocks noChangeShapeType="1"/>
              </p:cNvSpPr>
              <p:nvPr/>
            </p:nvSpPr>
            <p:spPr bwMode="auto">
              <a:xfrm>
                <a:off x="4106"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1" name="Rectangle 469"/>
              <p:cNvSpPr>
                <a:spLocks noChangeArrowheads="1"/>
              </p:cNvSpPr>
              <p:nvPr/>
            </p:nvSpPr>
            <p:spPr bwMode="auto">
              <a:xfrm>
                <a:off x="4106"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2" name="Line 470"/>
              <p:cNvSpPr>
                <a:spLocks noChangeShapeType="1"/>
              </p:cNvSpPr>
              <p:nvPr/>
            </p:nvSpPr>
            <p:spPr bwMode="auto">
              <a:xfrm>
                <a:off x="1052" y="1443"/>
                <a:ext cx="33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3" name="Rectangle 471"/>
              <p:cNvSpPr>
                <a:spLocks noChangeArrowheads="1"/>
              </p:cNvSpPr>
              <p:nvPr/>
            </p:nvSpPr>
            <p:spPr bwMode="auto">
              <a:xfrm>
                <a:off x="1052" y="1443"/>
                <a:ext cx="3335"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4" name="Line 472"/>
              <p:cNvSpPr>
                <a:spLocks noChangeShapeType="1"/>
              </p:cNvSpPr>
              <p:nvPr/>
            </p:nvSpPr>
            <p:spPr bwMode="auto">
              <a:xfrm>
                <a:off x="4384" y="986"/>
                <a:ext cx="1" cy="4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5" name="Rectangle 473"/>
              <p:cNvSpPr>
                <a:spLocks noChangeArrowheads="1"/>
              </p:cNvSpPr>
              <p:nvPr/>
            </p:nvSpPr>
            <p:spPr bwMode="auto">
              <a:xfrm>
                <a:off x="4384" y="986"/>
                <a:ext cx="3" cy="4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6" name="Line 474"/>
              <p:cNvSpPr>
                <a:spLocks noChangeShapeType="1"/>
              </p:cNvSpPr>
              <p:nvPr/>
            </p:nvSpPr>
            <p:spPr bwMode="auto">
              <a:xfrm>
                <a:off x="956" y="1277"/>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7" name="Rectangle 475"/>
              <p:cNvSpPr>
                <a:spLocks noChangeArrowheads="1"/>
              </p:cNvSpPr>
              <p:nvPr/>
            </p:nvSpPr>
            <p:spPr bwMode="auto">
              <a:xfrm>
                <a:off x="956" y="1277"/>
                <a:ext cx="4"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8" name="Line 476"/>
              <p:cNvSpPr>
                <a:spLocks noChangeShapeType="1"/>
              </p:cNvSpPr>
              <p:nvPr/>
            </p:nvSpPr>
            <p:spPr bwMode="auto">
              <a:xfrm>
                <a:off x="1420"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49" name="Rectangle 477"/>
              <p:cNvSpPr>
                <a:spLocks noChangeArrowheads="1"/>
              </p:cNvSpPr>
              <p:nvPr/>
            </p:nvSpPr>
            <p:spPr bwMode="auto">
              <a:xfrm>
                <a:off x="1420"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0" name="Line 478"/>
              <p:cNvSpPr>
                <a:spLocks noChangeShapeType="1"/>
              </p:cNvSpPr>
              <p:nvPr/>
            </p:nvSpPr>
            <p:spPr bwMode="auto">
              <a:xfrm>
                <a:off x="1790"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1" name="Rectangle 479"/>
              <p:cNvSpPr>
                <a:spLocks noChangeArrowheads="1"/>
              </p:cNvSpPr>
              <p:nvPr/>
            </p:nvSpPr>
            <p:spPr bwMode="auto">
              <a:xfrm>
                <a:off x="1790"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2" name="Line 480"/>
              <p:cNvSpPr>
                <a:spLocks noChangeShapeType="1"/>
              </p:cNvSpPr>
              <p:nvPr/>
            </p:nvSpPr>
            <p:spPr bwMode="auto">
              <a:xfrm>
                <a:off x="2253"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3" name="Rectangle 481"/>
              <p:cNvSpPr>
                <a:spLocks noChangeArrowheads="1"/>
              </p:cNvSpPr>
              <p:nvPr/>
            </p:nvSpPr>
            <p:spPr bwMode="auto">
              <a:xfrm>
                <a:off x="2253"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4" name="Line 482"/>
              <p:cNvSpPr>
                <a:spLocks noChangeShapeType="1"/>
              </p:cNvSpPr>
              <p:nvPr/>
            </p:nvSpPr>
            <p:spPr bwMode="auto">
              <a:xfrm>
                <a:off x="2346"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5" name="Rectangle 483"/>
              <p:cNvSpPr>
                <a:spLocks noChangeArrowheads="1"/>
              </p:cNvSpPr>
              <p:nvPr/>
            </p:nvSpPr>
            <p:spPr bwMode="auto">
              <a:xfrm>
                <a:off x="2346"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6" name="Line 484"/>
              <p:cNvSpPr>
                <a:spLocks noChangeShapeType="1"/>
              </p:cNvSpPr>
              <p:nvPr/>
            </p:nvSpPr>
            <p:spPr bwMode="auto">
              <a:xfrm>
                <a:off x="2439" y="1446"/>
                <a:ext cx="1" cy="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7" name="Rectangle 485"/>
              <p:cNvSpPr>
                <a:spLocks noChangeArrowheads="1"/>
              </p:cNvSpPr>
              <p:nvPr/>
            </p:nvSpPr>
            <p:spPr bwMode="auto">
              <a:xfrm>
                <a:off x="2439" y="1446"/>
                <a:ext cx="3" cy="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8" name="Line 486"/>
              <p:cNvSpPr>
                <a:spLocks noChangeShapeType="1"/>
              </p:cNvSpPr>
              <p:nvPr/>
            </p:nvSpPr>
            <p:spPr bwMode="auto">
              <a:xfrm>
                <a:off x="2716" y="1446"/>
                <a:ext cx="1" cy="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59" name="Rectangle 487"/>
              <p:cNvSpPr>
                <a:spLocks noChangeArrowheads="1"/>
              </p:cNvSpPr>
              <p:nvPr/>
            </p:nvSpPr>
            <p:spPr bwMode="auto">
              <a:xfrm>
                <a:off x="2716" y="1446"/>
                <a:ext cx="4" cy="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0" name="Line 488"/>
              <p:cNvSpPr>
                <a:spLocks noChangeShapeType="1"/>
              </p:cNvSpPr>
              <p:nvPr/>
            </p:nvSpPr>
            <p:spPr bwMode="auto">
              <a:xfrm>
                <a:off x="2809"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1" name="Rectangle 489"/>
              <p:cNvSpPr>
                <a:spLocks noChangeArrowheads="1"/>
              </p:cNvSpPr>
              <p:nvPr/>
            </p:nvSpPr>
            <p:spPr bwMode="auto">
              <a:xfrm>
                <a:off x="2809"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2" name="Line 490"/>
              <p:cNvSpPr>
                <a:spLocks noChangeShapeType="1"/>
              </p:cNvSpPr>
              <p:nvPr/>
            </p:nvSpPr>
            <p:spPr bwMode="auto">
              <a:xfrm>
                <a:off x="2902"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3" name="Rectangle 491"/>
              <p:cNvSpPr>
                <a:spLocks noChangeArrowheads="1"/>
              </p:cNvSpPr>
              <p:nvPr/>
            </p:nvSpPr>
            <p:spPr bwMode="auto">
              <a:xfrm>
                <a:off x="2902"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4" name="Line 492"/>
              <p:cNvSpPr>
                <a:spLocks noChangeShapeType="1"/>
              </p:cNvSpPr>
              <p:nvPr/>
            </p:nvSpPr>
            <p:spPr bwMode="auto">
              <a:xfrm>
                <a:off x="3365"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5" name="Rectangle 493"/>
              <p:cNvSpPr>
                <a:spLocks noChangeArrowheads="1"/>
              </p:cNvSpPr>
              <p:nvPr/>
            </p:nvSpPr>
            <p:spPr bwMode="auto">
              <a:xfrm>
                <a:off x="3365"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6" name="Line 494"/>
              <p:cNvSpPr>
                <a:spLocks noChangeShapeType="1"/>
              </p:cNvSpPr>
              <p:nvPr/>
            </p:nvSpPr>
            <p:spPr bwMode="auto">
              <a:xfrm>
                <a:off x="3735"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7" name="Rectangle 495"/>
              <p:cNvSpPr>
                <a:spLocks noChangeArrowheads="1"/>
              </p:cNvSpPr>
              <p:nvPr/>
            </p:nvSpPr>
            <p:spPr bwMode="auto">
              <a:xfrm>
                <a:off x="3735" y="1277"/>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8" name="Line 496"/>
              <p:cNvSpPr>
                <a:spLocks noChangeShapeType="1"/>
              </p:cNvSpPr>
              <p:nvPr/>
            </p:nvSpPr>
            <p:spPr bwMode="auto">
              <a:xfrm>
                <a:off x="1052" y="1500"/>
                <a:ext cx="33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69" name="Rectangle 497"/>
              <p:cNvSpPr>
                <a:spLocks noChangeArrowheads="1"/>
              </p:cNvSpPr>
              <p:nvPr/>
            </p:nvSpPr>
            <p:spPr bwMode="auto">
              <a:xfrm>
                <a:off x="1052" y="1500"/>
                <a:ext cx="3335"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0" name="Rectangle 498"/>
              <p:cNvSpPr>
                <a:spLocks noChangeArrowheads="1"/>
              </p:cNvSpPr>
              <p:nvPr/>
            </p:nvSpPr>
            <p:spPr bwMode="auto">
              <a:xfrm>
                <a:off x="1049" y="1555"/>
                <a:ext cx="3338"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1" name="Line 499"/>
              <p:cNvSpPr>
                <a:spLocks noChangeShapeType="1"/>
              </p:cNvSpPr>
              <p:nvPr/>
            </p:nvSpPr>
            <p:spPr bwMode="auto">
              <a:xfrm>
                <a:off x="1049" y="1443"/>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2" name="Rectangle 500"/>
              <p:cNvSpPr>
                <a:spLocks noChangeArrowheads="1"/>
              </p:cNvSpPr>
              <p:nvPr/>
            </p:nvSpPr>
            <p:spPr bwMode="auto">
              <a:xfrm>
                <a:off x="1049" y="1443"/>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3" name="Line 501"/>
              <p:cNvSpPr>
                <a:spLocks noChangeShapeType="1"/>
              </p:cNvSpPr>
              <p:nvPr/>
            </p:nvSpPr>
            <p:spPr bwMode="auto">
              <a:xfrm>
                <a:off x="1142"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4" name="Rectangle 502"/>
              <p:cNvSpPr>
                <a:spLocks noChangeArrowheads="1"/>
              </p:cNvSpPr>
              <p:nvPr/>
            </p:nvSpPr>
            <p:spPr bwMode="auto">
              <a:xfrm>
                <a:off x="1142"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5" name="Line 503"/>
              <p:cNvSpPr>
                <a:spLocks noChangeShapeType="1"/>
              </p:cNvSpPr>
              <p:nvPr/>
            </p:nvSpPr>
            <p:spPr bwMode="auto">
              <a:xfrm>
                <a:off x="1234"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6" name="Rectangle 504"/>
              <p:cNvSpPr>
                <a:spLocks noChangeArrowheads="1"/>
              </p:cNvSpPr>
              <p:nvPr/>
            </p:nvSpPr>
            <p:spPr bwMode="auto">
              <a:xfrm>
                <a:off x="1234" y="1277"/>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7" name="Line 505"/>
              <p:cNvSpPr>
                <a:spLocks noChangeShapeType="1"/>
              </p:cNvSpPr>
              <p:nvPr/>
            </p:nvSpPr>
            <p:spPr bwMode="auto">
              <a:xfrm>
                <a:off x="1327" y="1446"/>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8" name="Rectangle 506"/>
              <p:cNvSpPr>
                <a:spLocks noChangeArrowheads="1"/>
              </p:cNvSpPr>
              <p:nvPr/>
            </p:nvSpPr>
            <p:spPr bwMode="auto">
              <a:xfrm>
                <a:off x="1327" y="1446"/>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79" name="Line 507"/>
              <p:cNvSpPr>
                <a:spLocks noChangeShapeType="1"/>
              </p:cNvSpPr>
              <p:nvPr/>
            </p:nvSpPr>
            <p:spPr bwMode="auto">
              <a:xfrm>
                <a:off x="1420"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0" name="Rectangle 508"/>
              <p:cNvSpPr>
                <a:spLocks noChangeArrowheads="1"/>
              </p:cNvSpPr>
              <p:nvPr/>
            </p:nvSpPr>
            <p:spPr bwMode="auto">
              <a:xfrm>
                <a:off x="1420" y="15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1" name="Line 509"/>
              <p:cNvSpPr>
                <a:spLocks noChangeShapeType="1"/>
              </p:cNvSpPr>
              <p:nvPr/>
            </p:nvSpPr>
            <p:spPr bwMode="auto">
              <a:xfrm>
                <a:off x="1512"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2" name="Rectangle 510"/>
              <p:cNvSpPr>
                <a:spLocks noChangeArrowheads="1"/>
              </p:cNvSpPr>
              <p:nvPr/>
            </p:nvSpPr>
            <p:spPr bwMode="auto">
              <a:xfrm>
                <a:off x="1512"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3" name="Line 511"/>
              <p:cNvSpPr>
                <a:spLocks noChangeShapeType="1"/>
              </p:cNvSpPr>
              <p:nvPr/>
            </p:nvSpPr>
            <p:spPr bwMode="auto">
              <a:xfrm>
                <a:off x="1605" y="1446"/>
                <a:ext cx="1" cy="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4" name="Rectangle 512"/>
              <p:cNvSpPr>
                <a:spLocks noChangeArrowheads="1"/>
              </p:cNvSpPr>
              <p:nvPr/>
            </p:nvSpPr>
            <p:spPr bwMode="auto">
              <a:xfrm>
                <a:off x="1605" y="1446"/>
                <a:ext cx="3" cy="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5" name="Line 513"/>
              <p:cNvSpPr>
                <a:spLocks noChangeShapeType="1"/>
              </p:cNvSpPr>
              <p:nvPr/>
            </p:nvSpPr>
            <p:spPr bwMode="auto">
              <a:xfrm>
                <a:off x="1698"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6" name="Rectangle 514"/>
              <p:cNvSpPr>
                <a:spLocks noChangeArrowheads="1"/>
              </p:cNvSpPr>
              <p:nvPr/>
            </p:nvSpPr>
            <p:spPr bwMode="auto">
              <a:xfrm>
                <a:off x="1698"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7" name="Line 515"/>
              <p:cNvSpPr>
                <a:spLocks noChangeShapeType="1"/>
              </p:cNvSpPr>
              <p:nvPr/>
            </p:nvSpPr>
            <p:spPr bwMode="auto">
              <a:xfrm>
                <a:off x="1790"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8" name="Rectangle 516"/>
              <p:cNvSpPr>
                <a:spLocks noChangeArrowheads="1"/>
              </p:cNvSpPr>
              <p:nvPr/>
            </p:nvSpPr>
            <p:spPr bwMode="auto">
              <a:xfrm>
                <a:off x="1790" y="15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89" name="Line 517"/>
              <p:cNvSpPr>
                <a:spLocks noChangeShapeType="1"/>
              </p:cNvSpPr>
              <p:nvPr/>
            </p:nvSpPr>
            <p:spPr bwMode="auto">
              <a:xfrm>
                <a:off x="1883" y="1446"/>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0" name="Rectangle 518"/>
              <p:cNvSpPr>
                <a:spLocks noChangeArrowheads="1"/>
              </p:cNvSpPr>
              <p:nvPr/>
            </p:nvSpPr>
            <p:spPr bwMode="auto">
              <a:xfrm>
                <a:off x="1883" y="1446"/>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1" name="Line 519"/>
              <p:cNvSpPr>
                <a:spLocks noChangeShapeType="1"/>
              </p:cNvSpPr>
              <p:nvPr/>
            </p:nvSpPr>
            <p:spPr bwMode="auto">
              <a:xfrm>
                <a:off x="1975"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2" name="Rectangle 520"/>
              <p:cNvSpPr>
                <a:spLocks noChangeArrowheads="1"/>
              </p:cNvSpPr>
              <p:nvPr/>
            </p:nvSpPr>
            <p:spPr bwMode="auto">
              <a:xfrm>
                <a:off x="1975" y="1277"/>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3" name="Line 521"/>
              <p:cNvSpPr>
                <a:spLocks noChangeShapeType="1"/>
              </p:cNvSpPr>
              <p:nvPr/>
            </p:nvSpPr>
            <p:spPr bwMode="auto">
              <a:xfrm>
                <a:off x="2068"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4" name="Rectangle 522"/>
              <p:cNvSpPr>
                <a:spLocks noChangeArrowheads="1"/>
              </p:cNvSpPr>
              <p:nvPr/>
            </p:nvSpPr>
            <p:spPr bwMode="auto">
              <a:xfrm>
                <a:off x="2068"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5" name="Line 523"/>
              <p:cNvSpPr>
                <a:spLocks noChangeShapeType="1"/>
              </p:cNvSpPr>
              <p:nvPr/>
            </p:nvSpPr>
            <p:spPr bwMode="auto">
              <a:xfrm>
                <a:off x="2161" y="1446"/>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6" name="Rectangle 524"/>
              <p:cNvSpPr>
                <a:spLocks noChangeArrowheads="1"/>
              </p:cNvSpPr>
              <p:nvPr/>
            </p:nvSpPr>
            <p:spPr bwMode="auto">
              <a:xfrm>
                <a:off x="2161" y="1446"/>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7" name="Line 525"/>
              <p:cNvSpPr>
                <a:spLocks noChangeShapeType="1"/>
              </p:cNvSpPr>
              <p:nvPr/>
            </p:nvSpPr>
            <p:spPr bwMode="auto">
              <a:xfrm>
                <a:off x="2253"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8" name="Rectangle 526"/>
              <p:cNvSpPr>
                <a:spLocks noChangeArrowheads="1"/>
              </p:cNvSpPr>
              <p:nvPr/>
            </p:nvSpPr>
            <p:spPr bwMode="auto">
              <a:xfrm>
                <a:off x="2253" y="15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99" name="Line 527"/>
              <p:cNvSpPr>
                <a:spLocks noChangeShapeType="1"/>
              </p:cNvSpPr>
              <p:nvPr/>
            </p:nvSpPr>
            <p:spPr bwMode="auto">
              <a:xfrm>
                <a:off x="2346"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0" name="Rectangle 528"/>
              <p:cNvSpPr>
                <a:spLocks noChangeArrowheads="1"/>
              </p:cNvSpPr>
              <p:nvPr/>
            </p:nvSpPr>
            <p:spPr bwMode="auto">
              <a:xfrm>
                <a:off x="2346" y="15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1" name="Line 529"/>
              <p:cNvSpPr>
                <a:spLocks noChangeShapeType="1"/>
              </p:cNvSpPr>
              <p:nvPr/>
            </p:nvSpPr>
            <p:spPr bwMode="auto">
              <a:xfrm>
                <a:off x="2439"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2" name="Rectangle 530"/>
              <p:cNvSpPr>
                <a:spLocks noChangeArrowheads="1"/>
              </p:cNvSpPr>
              <p:nvPr/>
            </p:nvSpPr>
            <p:spPr bwMode="auto">
              <a:xfrm>
                <a:off x="2439" y="15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3" name="Line 531"/>
              <p:cNvSpPr>
                <a:spLocks noChangeShapeType="1"/>
              </p:cNvSpPr>
              <p:nvPr/>
            </p:nvSpPr>
            <p:spPr bwMode="auto">
              <a:xfrm>
                <a:off x="2531"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4" name="Rectangle 532"/>
              <p:cNvSpPr>
                <a:spLocks noChangeArrowheads="1"/>
              </p:cNvSpPr>
              <p:nvPr/>
            </p:nvSpPr>
            <p:spPr bwMode="auto">
              <a:xfrm>
                <a:off x="2531"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5" name="Line 533"/>
              <p:cNvSpPr>
                <a:spLocks noChangeShapeType="1"/>
              </p:cNvSpPr>
              <p:nvPr/>
            </p:nvSpPr>
            <p:spPr bwMode="auto">
              <a:xfrm>
                <a:off x="2624"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6" name="Rectangle 534"/>
              <p:cNvSpPr>
                <a:spLocks noChangeArrowheads="1"/>
              </p:cNvSpPr>
              <p:nvPr/>
            </p:nvSpPr>
            <p:spPr bwMode="auto">
              <a:xfrm>
                <a:off x="2624"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7" name="Line 535"/>
              <p:cNvSpPr>
                <a:spLocks noChangeShapeType="1"/>
              </p:cNvSpPr>
              <p:nvPr/>
            </p:nvSpPr>
            <p:spPr bwMode="auto">
              <a:xfrm>
                <a:off x="2716"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8" name="Rectangle 536"/>
              <p:cNvSpPr>
                <a:spLocks noChangeArrowheads="1"/>
              </p:cNvSpPr>
              <p:nvPr/>
            </p:nvSpPr>
            <p:spPr bwMode="auto">
              <a:xfrm>
                <a:off x="2716" y="150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09" name="Line 537"/>
              <p:cNvSpPr>
                <a:spLocks noChangeShapeType="1"/>
              </p:cNvSpPr>
              <p:nvPr/>
            </p:nvSpPr>
            <p:spPr bwMode="auto">
              <a:xfrm>
                <a:off x="2809"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0" name="Rectangle 538"/>
              <p:cNvSpPr>
                <a:spLocks noChangeArrowheads="1"/>
              </p:cNvSpPr>
              <p:nvPr/>
            </p:nvSpPr>
            <p:spPr bwMode="auto">
              <a:xfrm>
                <a:off x="2809" y="15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1" name="Line 539"/>
              <p:cNvSpPr>
                <a:spLocks noChangeShapeType="1"/>
              </p:cNvSpPr>
              <p:nvPr/>
            </p:nvSpPr>
            <p:spPr bwMode="auto">
              <a:xfrm>
                <a:off x="2902"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2" name="Rectangle 540"/>
              <p:cNvSpPr>
                <a:spLocks noChangeArrowheads="1"/>
              </p:cNvSpPr>
              <p:nvPr/>
            </p:nvSpPr>
            <p:spPr bwMode="auto">
              <a:xfrm>
                <a:off x="2902" y="15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3" name="Line 541"/>
              <p:cNvSpPr>
                <a:spLocks noChangeShapeType="1"/>
              </p:cNvSpPr>
              <p:nvPr/>
            </p:nvSpPr>
            <p:spPr bwMode="auto">
              <a:xfrm>
                <a:off x="2994" y="1446"/>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4" name="Rectangle 542"/>
              <p:cNvSpPr>
                <a:spLocks noChangeArrowheads="1"/>
              </p:cNvSpPr>
              <p:nvPr/>
            </p:nvSpPr>
            <p:spPr bwMode="auto">
              <a:xfrm>
                <a:off x="2994" y="1446"/>
                <a:ext cx="4"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5" name="Line 543"/>
              <p:cNvSpPr>
                <a:spLocks noChangeShapeType="1"/>
              </p:cNvSpPr>
              <p:nvPr/>
            </p:nvSpPr>
            <p:spPr bwMode="auto">
              <a:xfrm>
                <a:off x="3087"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6" name="Rectangle 544"/>
              <p:cNvSpPr>
                <a:spLocks noChangeArrowheads="1"/>
              </p:cNvSpPr>
              <p:nvPr/>
            </p:nvSpPr>
            <p:spPr bwMode="auto">
              <a:xfrm>
                <a:off x="3087"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7" name="Line 545"/>
              <p:cNvSpPr>
                <a:spLocks noChangeShapeType="1"/>
              </p:cNvSpPr>
              <p:nvPr/>
            </p:nvSpPr>
            <p:spPr bwMode="auto">
              <a:xfrm>
                <a:off x="3180"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8" name="Rectangle 546"/>
              <p:cNvSpPr>
                <a:spLocks noChangeArrowheads="1"/>
              </p:cNvSpPr>
              <p:nvPr/>
            </p:nvSpPr>
            <p:spPr bwMode="auto">
              <a:xfrm>
                <a:off x="3180"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19" name="Line 547"/>
              <p:cNvSpPr>
                <a:spLocks noChangeShapeType="1"/>
              </p:cNvSpPr>
              <p:nvPr/>
            </p:nvSpPr>
            <p:spPr bwMode="auto">
              <a:xfrm>
                <a:off x="3272" y="1446"/>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0" name="Rectangle 548"/>
              <p:cNvSpPr>
                <a:spLocks noChangeArrowheads="1"/>
              </p:cNvSpPr>
              <p:nvPr/>
            </p:nvSpPr>
            <p:spPr bwMode="auto">
              <a:xfrm>
                <a:off x="3272" y="1446"/>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1" name="Line 549"/>
              <p:cNvSpPr>
                <a:spLocks noChangeShapeType="1"/>
              </p:cNvSpPr>
              <p:nvPr/>
            </p:nvSpPr>
            <p:spPr bwMode="auto">
              <a:xfrm>
                <a:off x="3365"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2" name="Rectangle 550"/>
              <p:cNvSpPr>
                <a:spLocks noChangeArrowheads="1"/>
              </p:cNvSpPr>
              <p:nvPr/>
            </p:nvSpPr>
            <p:spPr bwMode="auto">
              <a:xfrm>
                <a:off x="3365" y="15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3" name="Line 551"/>
              <p:cNvSpPr>
                <a:spLocks noChangeShapeType="1"/>
              </p:cNvSpPr>
              <p:nvPr/>
            </p:nvSpPr>
            <p:spPr bwMode="auto">
              <a:xfrm>
                <a:off x="3457"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4" name="Rectangle 552"/>
              <p:cNvSpPr>
                <a:spLocks noChangeArrowheads="1"/>
              </p:cNvSpPr>
              <p:nvPr/>
            </p:nvSpPr>
            <p:spPr bwMode="auto">
              <a:xfrm>
                <a:off x="3457" y="1277"/>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5" name="Line 553"/>
              <p:cNvSpPr>
                <a:spLocks noChangeShapeType="1"/>
              </p:cNvSpPr>
              <p:nvPr/>
            </p:nvSpPr>
            <p:spPr bwMode="auto">
              <a:xfrm>
                <a:off x="3550" y="1446"/>
                <a:ext cx="1" cy="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6" name="Rectangle 554"/>
              <p:cNvSpPr>
                <a:spLocks noChangeArrowheads="1"/>
              </p:cNvSpPr>
              <p:nvPr/>
            </p:nvSpPr>
            <p:spPr bwMode="auto">
              <a:xfrm>
                <a:off x="3550" y="1446"/>
                <a:ext cx="3" cy="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7" name="Line 555"/>
              <p:cNvSpPr>
                <a:spLocks noChangeShapeType="1"/>
              </p:cNvSpPr>
              <p:nvPr/>
            </p:nvSpPr>
            <p:spPr bwMode="auto">
              <a:xfrm>
                <a:off x="3643"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8" name="Rectangle 556"/>
              <p:cNvSpPr>
                <a:spLocks noChangeArrowheads="1"/>
              </p:cNvSpPr>
              <p:nvPr/>
            </p:nvSpPr>
            <p:spPr bwMode="auto">
              <a:xfrm>
                <a:off x="3643"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29" name="Line 557"/>
              <p:cNvSpPr>
                <a:spLocks noChangeShapeType="1"/>
              </p:cNvSpPr>
              <p:nvPr/>
            </p:nvSpPr>
            <p:spPr bwMode="auto">
              <a:xfrm>
                <a:off x="3735" y="15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0" name="Rectangle 558"/>
              <p:cNvSpPr>
                <a:spLocks noChangeArrowheads="1"/>
              </p:cNvSpPr>
              <p:nvPr/>
            </p:nvSpPr>
            <p:spPr bwMode="auto">
              <a:xfrm>
                <a:off x="3735" y="150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1" name="Line 559"/>
              <p:cNvSpPr>
                <a:spLocks noChangeShapeType="1"/>
              </p:cNvSpPr>
              <p:nvPr/>
            </p:nvSpPr>
            <p:spPr bwMode="auto">
              <a:xfrm>
                <a:off x="3828" y="1446"/>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2" name="Rectangle 560"/>
              <p:cNvSpPr>
                <a:spLocks noChangeArrowheads="1"/>
              </p:cNvSpPr>
              <p:nvPr/>
            </p:nvSpPr>
            <p:spPr bwMode="auto">
              <a:xfrm>
                <a:off x="3828" y="1446"/>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3" name="Line 561"/>
              <p:cNvSpPr>
                <a:spLocks noChangeShapeType="1"/>
              </p:cNvSpPr>
              <p:nvPr/>
            </p:nvSpPr>
            <p:spPr bwMode="auto">
              <a:xfrm>
                <a:off x="3921"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4" name="Rectangle 562"/>
              <p:cNvSpPr>
                <a:spLocks noChangeArrowheads="1"/>
              </p:cNvSpPr>
              <p:nvPr/>
            </p:nvSpPr>
            <p:spPr bwMode="auto">
              <a:xfrm>
                <a:off x="3921"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5" name="Line 563"/>
              <p:cNvSpPr>
                <a:spLocks noChangeShapeType="1"/>
              </p:cNvSpPr>
              <p:nvPr/>
            </p:nvSpPr>
            <p:spPr bwMode="auto">
              <a:xfrm>
                <a:off x="4013" y="1277"/>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6" name="Rectangle 564"/>
              <p:cNvSpPr>
                <a:spLocks noChangeArrowheads="1"/>
              </p:cNvSpPr>
              <p:nvPr/>
            </p:nvSpPr>
            <p:spPr bwMode="auto">
              <a:xfrm>
                <a:off x="4013" y="1277"/>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7" name="Line 565"/>
              <p:cNvSpPr>
                <a:spLocks noChangeShapeType="1"/>
              </p:cNvSpPr>
              <p:nvPr/>
            </p:nvSpPr>
            <p:spPr bwMode="auto">
              <a:xfrm>
                <a:off x="4106" y="1446"/>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8" name="Rectangle 566"/>
              <p:cNvSpPr>
                <a:spLocks noChangeArrowheads="1"/>
              </p:cNvSpPr>
              <p:nvPr/>
            </p:nvSpPr>
            <p:spPr bwMode="auto">
              <a:xfrm>
                <a:off x="4106" y="1446"/>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39" name="Line 567"/>
              <p:cNvSpPr>
                <a:spLocks noChangeShapeType="1"/>
              </p:cNvSpPr>
              <p:nvPr/>
            </p:nvSpPr>
            <p:spPr bwMode="auto">
              <a:xfrm>
                <a:off x="4199" y="986"/>
                <a:ext cx="1" cy="4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0" name="Rectangle 568"/>
              <p:cNvSpPr>
                <a:spLocks noChangeArrowheads="1"/>
              </p:cNvSpPr>
              <p:nvPr/>
            </p:nvSpPr>
            <p:spPr bwMode="auto">
              <a:xfrm>
                <a:off x="4199" y="986"/>
                <a:ext cx="3" cy="4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1" name="Line 569"/>
              <p:cNvSpPr>
                <a:spLocks noChangeShapeType="1"/>
              </p:cNvSpPr>
              <p:nvPr/>
            </p:nvSpPr>
            <p:spPr bwMode="auto">
              <a:xfrm>
                <a:off x="4291" y="986"/>
                <a:ext cx="1" cy="45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2" name="Rectangle 570"/>
              <p:cNvSpPr>
                <a:spLocks noChangeArrowheads="1"/>
              </p:cNvSpPr>
              <p:nvPr/>
            </p:nvSpPr>
            <p:spPr bwMode="auto">
              <a:xfrm>
                <a:off x="4291" y="986"/>
                <a:ext cx="3" cy="45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3" name="Line 571"/>
              <p:cNvSpPr>
                <a:spLocks noChangeShapeType="1"/>
              </p:cNvSpPr>
              <p:nvPr/>
            </p:nvSpPr>
            <p:spPr bwMode="auto">
              <a:xfrm>
                <a:off x="4384" y="1446"/>
                <a:ext cx="1" cy="10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4" name="Rectangle 572"/>
              <p:cNvSpPr>
                <a:spLocks noChangeArrowheads="1"/>
              </p:cNvSpPr>
              <p:nvPr/>
            </p:nvSpPr>
            <p:spPr bwMode="auto">
              <a:xfrm>
                <a:off x="4384" y="1446"/>
                <a:ext cx="3" cy="10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5" name="Line 573"/>
              <p:cNvSpPr>
                <a:spLocks noChangeShapeType="1"/>
              </p:cNvSpPr>
              <p:nvPr/>
            </p:nvSpPr>
            <p:spPr bwMode="auto">
              <a:xfrm>
                <a:off x="1327"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6" name="Rectangle 574"/>
              <p:cNvSpPr>
                <a:spLocks noChangeArrowheads="1"/>
              </p:cNvSpPr>
              <p:nvPr/>
            </p:nvSpPr>
            <p:spPr bwMode="auto">
              <a:xfrm>
                <a:off x="1327"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7" name="Line 575"/>
              <p:cNvSpPr>
                <a:spLocks noChangeShapeType="1"/>
              </p:cNvSpPr>
              <p:nvPr/>
            </p:nvSpPr>
            <p:spPr bwMode="auto">
              <a:xfrm>
                <a:off x="1605"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8" name="Rectangle 576"/>
              <p:cNvSpPr>
                <a:spLocks noChangeArrowheads="1"/>
              </p:cNvSpPr>
              <p:nvPr/>
            </p:nvSpPr>
            <p:spPr bwMode="auto">
              <a:xfrm>
                <a:off x="1605"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49" name="Line 577"/>
              <p:cNvSpPr>
                <a:spLocks noChangeShapeType="1"/>
              </p:cNvSpPr>
              <p:nvPr/>
            </p:nvSpPr>
            <p:spPr bwMode="auto">
              <a:xfrm>
                <a:off x="1883"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0" name="Rectangle 578"/>
              <p:cNvSpPr>
                <a:spLocks noChangeArrowheads="1"/>
              </p:cNvSpPr>
              <p:nvPr/>
            </p:nvSpPr>
            <p:spPr bwMode="auto">
              <a:xfrm>
                <a:off x="1883"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1" name="Line 579"/>
              <p:cNvSpPr>
                <a:spLocks noChangeShapeType="1"/>
              </p:cNvSpPr>
              <p:nvPr/>
            </p:nvSpPr>
            <p:spPr bwMode="auto">
              <a:xfrm>
                <a:off x="2161"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2" name="Rectangle 580"/>
              <p:cNvSpPr>
                <a:spLocks noChangeArrowheads="1"/>
              </p:cNvSpPr>
              <p:nvPr/>
            </p:nvSpPr>
            <p:spPr bwMode="auto">
              <a:xfrm>
                <a:off x="2161"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3" name="Line 581"/>
              <p:cNvSpPr>
                <a:spLocks noChangeShapeType="1"/>
              </p:cNvSpPr>
              <p:nvPr/>
            </p:nvSpPr>
            <p:spPr bwMode="auto">
              <a:xfrm>
                <a:off x="2439"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4" name="Rectangle 582"/>
              <p:cNvSpPr>
                <a:spLocks noChangeArrowheads="1"/>
              </p:cNvSpPr>
              <p:nvPr/>
            </p:nvSpPr>
            <p:spPr bwMode="auto">
              <a:xfrm>
                <a:off x="2439"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5" name="Line 583"/>
              <p:cNvSpPr>
                <a:spLocks noChangeShapeType="1"/>
              </p:cNvSpPr>
              <p:nvPr/>
            </p:nvSpPr>
            <p:spPr bwMode="auto">
              <a:xfrm>
                <a:off x="2716"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6" name="Rectangle 584"/>
              <p:cNvSpPr>
                <a:spLocks noChangeArrowheads="1"/>
              </p:cNvSpPr>
              <p:nvPr/>
            </p:nvSpPr>
            <p:spPr bwMode="auto">
              <a:xfrm>
                <a:off x="2716" y="156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7" name="Line 585"/>
              <p:cNvSpPr>
                <a:spLocks noChangeShapeType="1"/>
              </p:cNvSpPr>
              <p:nvPr/>
            </p:nvSpPr>
            <p:spPr bwMode="auto">
              <a:xfrm>
                <a:off x="2994"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8" name="Rectangle 586"/>
              <p:cNvSpPr>
                <a:spLocks noChangeArrowheads="1"/>
              </p:cNvSpPr>
              <p:nvPr/>
            </p:nvSpPr>
            <p:spPr bwMode="auto">
              <a:xfrm>
                <a:off x="2994" y="156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59" name="Line 587"/>
              <p:cNvSpPr>
                <a:spLocks noChangeShapeType="1"/>
              </p:cNvSpPr>
              <p:nvPr/>
            </p:nvSpPr>
            <p:spPr bwMode="auto">
              <a:xfrm>
                <a:off x="3272"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0" name="Rectangle 588"/>
              <p:cNvSpPr>
                <a:spLocks noChangeArrowheads="1"/>
              </p:cNvSpPr>
              <p:nvPr/>
            </p:nvSpPr>
            <p:spPr bwMode="auto">
              <a:xfrm>
                <a:off x="3272"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1" name="Line 589"/>
              <p:cNvSpPr>
                <a:spLocks noChangeShapeType="1"/>
              </p:cNvSpPr>
              <p:nvPr/>
            </p:nvSpPr>
            <p:spPr bwMode="auto">
              <a:xfrm>
                <a:off x="3550"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2" name="Rectangle 590"/>
              <p:cNvSpPr>
                <a:spLocks noChangeArrowheads="1"/>
              </p:cNvSpPr>
              <p:nvPr/>
            </p:nvSpPr>
            <p:spPr bwMode="auto">
              <a:xfrm>
                <a:off x="3550"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3" name="Line 591"/>
              <p:cNvSpPr>
                <a:spLocks noChangeShapeType="1"/>
              </p:cNvSpPr>
              <p:nvPr/>
            </p:nvSpPr>
            <p:spPr bwMode="auto">
              <a:xfrm>
                <a:off x="3828"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4" name="Rectangle 592"/>
              <p:cNvSpPr>
                <a:spLocks noChangeArrowheads="1"/>
              </p:cNvSpPr>
              <p:nvPr/>
            </p:nvSpPr>
            <p:spPr bwMode="auto">
              <a:xfrm>
                <a:off x="3828"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5" name="Line 593"/>
              <p:cNvSpPr>
                <a:spLocks noChangeShapeType="1"/>
              </p:cNvSpPr>
              <p:nvPr/>
            </p:nvSpPr>
            <p:spPr bwMode="auto">
              <a:xfrm>
                <a:off x="4106"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6" name="Rectangle 594"/>
              <p:cNvSpPr>
                <a:spLocks noChangeArrowheads="1"/>
              </p:cNvSpPr>
              <p:nvPr/>
            </p:nvSpPr>
            <p:spPr bwMode="auto">
              <a:xfrm>
                <a:off x="4106"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7" name="Line 595"/>
              <p:cNvSpPr>
                <a:spLocks noChangeShapeType="1"/>
              </p:cNvSpPr>
              <p:nvPr/>
            </p:nvSpPr>
            <p:spPr bwMode="auto">
              <a:xfrm>
                <a:off x="4384"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8" name="Rectangle 596"/>
              <p:cNvSpPr>
                <a:spLocks noChangeArrowheads="1"/>
              </p:cNvSpPr>
              <p:nvPr/>
            </p:nvSpPr>
            <p:spPr bwMode="auto">
              <a:xfrm>
                <a:off x="4384"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69" name="Line 597"/>
              <p:cNvSpPr>
                <a:spLocks noChangeShapeType="1"/>
              </p:cNvSpPr>
              <p:nvPr/>
            </p:nvSpPr>
            <p:spPr bwMode="auto">
              <a:xfrm>
                <a:off x="1330" y="1730"/>
                <a:ext cx="33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70" name="Rectangle 598"/>
              <p:cNvSpPr>
                <a:spLocks noChangeArrowheads="1"/>
              </p:cNvSpPr>
              <p:nvPr/>
            </p:nvSpPr>
            <p:spPr bwMode="auto">
              <a:xfrm>
                <a:off x="1330" y="1730"/>
                <a:ext cx="3335"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71" name="Line 599"/>
              <p:cNvSpPr>
                <a:spLocks noChangeShapeType="1"/>
              </p:cNvSpPr>
              <p:nvPr/>
            </p:nvSpPr>
            <p:spPr bwMode="auto">
              <a:xfrm>
                <a:off x="4662" y="1213"/>
                <a:ext cx="1" cy="51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72" name="Rectangle 600"/>
              <p:cNvSpPr>
                <a:spLocks noChangeArrowheads="1"/>
              </p:cNvSpPr>
              <p:nvPr/>
            </p:nvSpPr>
            <p:spPr bwMode="auto">
              <a:xfrm>
                <a:off x="4662" y="1213"/>
                <a:ext cx="3" cy="51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73" name="Line 601"/>
              <p:cNvSpPr>
                <a:spLocks noChangeShapeType="1"/>
              </p:cNvSpPr>
              <p:nvPr/>
            </p:nvSpPr>
            <p:spPr bwMode="auto">
              <a:xfrm>
                <a:off x="1234" y="1564"/>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74" name="Rectangle 602"/>
              <p:cNvSpPr>
                <a:spLocks noChangeArrowheads="1"/>
              </p:cNvSpPr>
              <p:nvPr/>
            </p:nvSpPr>
            <p:spPr bwMode="auto">
              <a:xfrm>
                <a:off x="1234" y="1564"/>
                <a:ext cx="4"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75" name="Rectangle 603"/>
              <p:cNvSpPr>
                <a:spLocks noChangeArrowheads="1"/>
              </p:cNvSpPr>
              <p:nvPr/>
            </p:nvSpPr>
            <p:spPr bwMode="auto">
              <a:xfrm>
                <a:off x="1327" y="1785"/>
                <a:ext cx="3338"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76" name="Line 604"/>
              <p:cNvSpPr>
                <a:spLocks noChangeShapeType="1"/>
              </p:cNvSpPr>
              <p:nvPr/>
            </p:nvSpPr>
            <p:spPr bwMode="auto">
              <a:xfrm>
                <a:off x="1327" y="173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77" name="Rectangle 605"/>
              <p:cNvSpPr>
                <a:spLocks noChangeArrowheads="1"/>
              </p:cNvSpPr>
              <p:nvPr/>
            </p:nvSpPr>
            <p:spPr bwMode="auto">
              <a:xfrm>
                <a:off x="1327" y="1730"/>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5079" name="Group 807"/>
            <p:cNvGrpSpPr>
              <a:grpSpLocks/>
            </p:cNvGrpSpPr>
            <p:nvPr/>
          </p:nvGrpSpPr>
          <p:grpSpPr bwMode="auto">
            <a:xfrm>
              <a:off x="1420" y="986"/>
              <a:ext cx="3523" cy="1204"/>
              <a:chOff x="1420" y="986"/>
              <a:chExt cx="3523" cy="1204"/>
            </a:xfrm>
          </p:grpSpPr>
          <p:sp>
            <p:nvSpPr>
              <p:cNvPr id="54879" name="Line 607"/>
              <p:cNvSpPr>
                <a:spLocks noChangeShapeType="1"/>
              </p:cNvSpPr>
              <p:nvPr/>
            </p:nvSpPr>
            <p:spPr bwMode="auto">
              <a:xfrm>
                <a:off x="1420"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0" name="Rectangle 608"/>
              <p:cNvSpPr>
                <a:spLocks noChangeArrowheads="1"/>
              </p:cNvSpPr>
              <p:nvPr/>
            </p:nvSpPr>
            <p:spPr bwMode="auto">
              <a:xfrm>
                <a:off x="1420"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1" name="Line 609"/>
              <p:cNvSpPr>
                <a:spLocks noChangeShapeType="1"/>
              </p:cNvSpPr>
              <p:nvPr/>
            </p:nvSpPr>
            <p:spPr bwMode="auto">
              <a:xfrm>
                <a:off x="1512"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2" name="Rectangle 610"/>
              <p:cNvSpPr>
                <a:spLocks noChangeArrowheads="1"/>
              </p:cNvSpPr>
              <p:nvPr/>
            </p:nvSpPr>
            <p:spPr bwMode="auto">
              <a:xfrm>
                <a:off x="1512"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3" name="Line 611"/>
              <p:cNvSpPr>
                <a:spLocks noChangeShapeType="1"/>
              </p:cNvSpPr>
              <p:nvPr/>
            </p:nvSpPr>
            <p:spPr bwMode="auto">
              <a:xfrm>
                <a:off x="1605"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4" name="Rectangle 612"/>
              <p:cNvSpPr>
                <a:spLocks noChangeArrowheads="1"/>
              </p:cNvSpPr>
              <p:nvPr/>
            </p:nvSpPr>
            <p:spPr bwMode="auto">
              <a:xfrm>
                <a:off x="1605"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5" name="Line 613"/>
              <p:cNvSpPr>
                <a:spLocks noChangeShapeType="1"/>
              </p:cNvSpPr>
              <p:nvPr/>
            </p:nvSpPr>
            <p:spPr bwMode="auto">
              <a:xfrm>
                <a:off x="1698"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6" name="Rectangle 614"/>
              <p:cNvSpPr>
                <a:spLocks noChangeArrowheads="1"/>
              </p:cNvSpPr>
              <p:nvPr/>
            </p:nvSpPr>
            <p:spPr bwMode="auto">
              <a:xfrm>
                <a:off x="1698"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7" name="Line 615"/>
              <p:cNvSpPr>
                <a:spLocks noChangeShapeType="1"/>
              </p:cNvSpPr>
              <p:nvPr/>
            </p:nvSpPr>
            <p:spPr bwMode="auto">
              <a:xfrm>
                <a:off x="1790"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8" name="Rectangle 616"/>
              <p:cNvSpPr>
                <a:spLocks noChangeArrowheads="1"/>
              </p:cNvSpPr>
              <p:nvPr/>
            </p:nvSpPr>
            <p:spPr bwMode="auto">
              <a:xfrm>
                <a:off x="1790"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89" name="Line 617"/>
              <p:cNvSpPr>
                <a:spLocks noChangeShapeType="1"/>
              </p:cNvSpPr>
              <p:nvPr/>
            </p:nvSpPr>
            <p:spPr bwMode="auto">
              <a:xfrm>
                <a:off x="1883"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0" name="Rectangle 618"/>
              <p:cNvSpPr>
                <a:spLocks noChangeArrowheads="1"/>
              </p:cNvSpPr>
              <p:nvPr/>
            </p:nvSpPr>
            <p:spPr bwMode="auto">
              <a:xfrm>
                <a:off x="1883"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1" name="Line 619"/>
              <p:cNvSpPr>
                <a:spLocks noChangeShapeType="1"/>
              </p:cNvSpPr>
              <p:nvPr/>
            </p:nvSpPr>
            <p:spPr bwMode="auto">
              <a:xfrm>
                <a:off x="1975"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2" name="Rectangle 620"/>
              <p:cNvSpPr>
                <a:spLocks noChangeArrowheads="1"/>
              </p:cNvSpPr>
              <p:nvPr/>
            </p:nvSpPr>
            <p:spPr bwMode="auto">
              <a:xfrm>
                <a:off x="1975" y="156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3" name="Line 621"/>
              <p:cNvSpPr>
                <a:spLocks noChangeShapeType="1"/>
              </p:cNvSpPr>
              <p:nvPr/>
            </p:nvSpPr>
            <p:spPr bwMode="auto">
              <a:xfrm>
                <a:off x="2068"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4" name="Rectangle 622"/>
              <p:cNvSpPr>
                <a:spLocks noChangeArrowheads="1"/>
              </p:cNvSpPr>
              <p:nvPr/>
            </p:nvSpPr>
            <p:spPr bwMode="auto">
              <a:xfrm>
                <a:off x="2068"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5" name="Line 623"/>
              <p:cNvSpPr>
                <a:spLocks noChangeShapeType="1"/>
              </p:cNvSpPr>
              <p:nvPr/>
            </p:nvSpPr>
            <p:spPr bwMode="auto">
              <a:xfrm>
                <a:off x="2161"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6" name="Rectangle 624"/>
              <p:cNvSpPr>
                <a:spLocks noChangeArrowheads="1"/>
              </p:cNvSpPr>
              <p:nvPr/>
            </p:nvSpPr>
            <p:spPr bwMode="auto">
              <a:xfrm>
                <a:off x="2161"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7" name="Line 625"/>
              <p:cNvSpPr>
                <a:spLocks noChangeShapeType="1"/>
              </p:cNvSpPr>
              <p:nvPr/>
            </p:nvSpPr>
            <p:spPr bwMode="auto">
              <a:xfrm>
                <a:off x="2253"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8" name="Rectangle 626"/>
              <p:cNvSpPr>
                <a:spLocks noChangeArrowheads="1"/>
              </p:cNvSpPr>
              <p:nvPr/>
            </p:nvSpPr>
            <p:spPr bwMode="auto">
              <a:xfrm>
                <a:off x="2253"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99" name="Line 627"/>
              <p:cNvSpPr>
                <a:spLocks noChangeShapeType="1"/>
              </p:cNvSpPr>
              <p:nvPr/>
            </p:nvSpPr>
            <p:spPr bwMode="auto">
              <a:xfrm>
                <a:off x="2346"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0" name="Rectangle 628"/>
              <p:cNvSpPr>
                <a:spLocks noChangeArrowheads="1"/>
              </p:cNvSpPr>
              <p:nvPr/>
            </p:nvSpPr>
            <p:spPr bwMode="auto">
              <a:xfrm>
                <a:off x="2346"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1" name="Line 629"/>
              <p:cNvSpPr>
                <a:spLocks noChangeShapeType="1"/>
              </p:cNvSpPr>
              <p:nvPr/>
            </p:nvSpPr>
            <p:spPr bwMode="auto">
              <a:xfrm>
                <a:off x="2439"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2" name="Rectangle 630"/>
              <p:cNvSpPr>
                <a:spLocks noChangeArrowheads="1"/>
              </p:cNvSpPr>
              <p:nvPr/>
            </p:nvSpPr>
            <p:spPr bwMode="auto">
              <a:xfrm>
                <a:off x="2439"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3" name="Line 631"/>
              <p:cNvSpPr>
                <a:spLocks noChangeShapeType="1"/>
              </p:cNvSpPr>
              <p:nvPr/>
            </p:nvSpPr>
            <p:spPr bwMode="auto">
              <a:xfrm>
                <a:off x="2531"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4" name="Rectangle 632"/>
              <p:cNvSpPr>
                <a:spLocks noChangeArrowheads="1"/>
              </p:cNvSpPr>
              <p:nvPr/>
            </p:nvSpPr>
            <p:spPr bwMode="auto">
              <a:xfrm>
                <a:off x="2531"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5" name="Line 633"/>
              <p:cNvSpPr>
                <a:spLocks noChangeShapeType="1"/>
              </p:cNvSpPr>
              <p:nvPr/>
            </p:nvSpPr>
            <p:spPr bwMode="auto">
              <a:xfrm>
                <a:off x="2624"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6" name="Rectangle 634"/>
              <p:cNvSpPr>
                <a:spLocks noChangeArrowheads="1"/>
              </p:cNvSpPr>
              <p:nvPr/>
            </p:nvSpPr>
            <p:spPr bwMode="auto">
              <a:xfrm>
                <a:off x="2624"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7" name="Line 635"/>
              <p:cNvSpPr>
                <a:spLocks noChangeShapeType="1"/>
              </p:cNvSpPr>
              <p:nvPr/>
            </p:nvSpPr>
            <p:spPr bwMode="auto">
              <a:xfrm>
                <a:off x="2716"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8" name="Rectangle 636"/>
              <p:cNvSpPr>
                <a:spLocks noChangeArrowheads="1"/>
              </p:cNvSpPr>
              <p:nvPr/>
            </p:nvSpPr>
            <p:spPr bwMode="auto">
              <a:xfrm>
                <a:off x="2716" y="173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09" name="Line 637"/>
              <p:cNvSpPr>
                <a:spLocks noChangeShapeType="1"/>
              </p:cNvSpPr>
              <p:nvPr/>
            </p:nvSpPr>
            <p:spPr bwMode="auto">
              <a:xfrm>
                <a:off x="2809"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0" name="Rectangle 638"/>
              <p:cNvSpPr>
                <a:spLocks noChangeArrowheads="1"/>
              </p:cNvSpPr>
              <p:nvPr/>
            </p:nvSpPr>
            <p:spPr bwMode="auto">
              <a:xfrm>
                <a:off x="2809"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1" name="Line 639"/>
              <p:cNvSpPr>
                <a:spLocks noChangeShapeType="1"/>
              </p:cNvSpPr>
              <p:nvPr/>
            </p:nvSpPr>
            <p:spPr bwMode="auto">
              <a:xfrm>
                <a:off x="2902"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2" name="Rectangle 640"/>
              <p:cNvSpPr>
                <a:spLocks noChangeArrowheads="1"/>
              </p:cNvSpPr>
              <p:nvPr/>
            </p:nvSpPr>
            <p:spPr bwMode="auto">
              <a:xfrm>
                <a:off x="2902"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3" name="Line 641"/>
              <p:cNvSpPr>
                <a:spLocks noChangeShapeType="1"/>
              </p:cNvSpPr>
              <p:nvPr/>
            </p:nvSpPr>
            <p:spPr bwMode="auto">
              <a:xfrm>
                <a:off x="2994"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4" name="Rectangle 642"/>
              <p:cNvSpPr>
                <a:spLocks noChangeArrowheads="1"/>
              </p:cNvSpPr>
              <p:nvPr/>
            </p:nvSpPr>
            <p:spPr bwMode="auto">
              <a:xfrm>
                <a:off x="2994" y="173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5" name="Line 643"/>
              <p:cNvSpPr>
                <a:spLocks noChangeShapeType="1"/>
              </p:cNvSpPr>
              <p:nvPr/>
            </p:nvSpPr>
            <p:spPr bwMode="auto">
              <a:xfrm>
                <a:off x="3087"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6" name="Rectangle 644"/>
              <p:cNvSpPr>
                <a:spLocks noChangeArrowheads="1"/>
              </p:cNvSpPr>
              <p:nvPr/>
            </p:nvSpPr>
            <p:spPr bwMode="auto">
              <a:xfrm>
                <a:off x="3087"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7" name="Line 645"/>
              <p:cNvSpPr>
                <a:spLocks noChangeShapeType="1"/>
              </p:cNvSpPr>
              <p:nvPr/>
            </p:nvSpPr>
            <p:spPr bwMode="auto">
              <a:xfrm>
                <a:off x="3180"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8" name="Rectangle 646"/>
              <p:cNvSpPr>
                <a:spLocks noChangeArrowheads="1"/>
              </p:cNvSpPr>
              <p:nvPr/>
            </p:nvSpPr>
            <p:spPr bwMode="auto">
              <a:xfrm>
                <a:off x="3180"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19" name="Line 647"/>
              <p:cNvSpPr>
                <a:spLocks noChangeShapeType="1"/>
              </p:cNvSpPr>
              <p:nvPr/>
            </p:nvSpPr>
            <p:spPr bwMode="auto">
              <a:xfrm>
                <a:off x="3272"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0" name="Rectangle 648"/>
              <p:cNvSpPr>
                <a:spLocks noChangeArrowheads="1"/>
              </p:cNvSpPr>
              <p:nvPr/>
            </p:nvSpPr>
            <p:spPr bwMode="auto">
              <a:xfrm>
                <a:off x="3272"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1" name="Line 649"/>
              <p:cNvSpPr>
                <a:spLocks noChangeShapeType="1"/>
              </p:cNvSpPr>
              <p:nvPr/>
            </p:nvSpPr>
            <p:spPr bwMode="auto">
              <a:xfrm>
                <a:off x="3365"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2" name="Rectangle 650"/>
              <p:cNvSpPr>
                <a:spLocks noChangeArrowheads="1"/>
              </p:cNvSpPr>
              <p:nvPr/>
            </p:nvSpPr>
            <p:spPr bwMode="auto">
              <a:xfrm>
                <a:off x="3365"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3" name="Line 651"/>
              <p:cNvSpPr>
                <a:spLocks noChangeShapeType="1"/>
              </p:cNvSpPr>
              <p:nvPr/>
            </p:nvSpPr>
            <p:spPr bwMode="auto">
              <a:xfrm>
                <a:off x="3457"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4" name="Rectangle 652"/>
              <p:cNvSpPr>
                <a:spLocks noChangeArrowheads="1"/>
              </p:cNvSpPr>
              <p:nvPr/>
            </p:nvSpPr>
            <p:spPr bwMode="auto">
              <a:xfrm>
                <a:off x="3457" y="156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5" name="Line 653"/>
              <p:cNvSpPr>
                <a:spLocks noChangeShapeType="1"/>
              </p:cNvSpPr>
              <p:nvPr/>
            </p:nvSpPr>
            <p:spPr bwMode="auto">
              <a:xfrm>
                <a:off x="3550"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6" name="Rectangle 654"/>
              <p:cNvSpPr>
                <a:spLocks noChangeArrowheads="1"/>
              </p:cNvSpPr>
              <p:nvPr/>
            </p:nvSpPr>
            <p:spPr bwMode="auto">
              <a:xfrm>
                <a:off x="3550"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7" name="Line 655"/>
              <p:cNvSpPr>
                <a:spLocks noChangeShapeType="1"/>
              </p:cNvSpPr>
              <p:nvPr/>
            </p:nvSpPr>
            <p:spPr bwMode="auto">
              <a:xfrm>
                <a:off x="3643"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8" name="Rectangle 656"/>
              <p:cNvSpPr>
                <a:spLocks noChangeArrowheads="1"/>
              </p:cNvSpPr>
              <p:nvPr/>
            </p:nvSpPr>
            <p:spPr bwMode="auto">
              <a:xfrm>
                <a:off x="3643"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29" name="Line 657"/>
              <p:cNvSpPr>
                <a:spLocks noChangeShapeType="1"/>
              </p:cNvSpPr>
              <p:nvPr/>
            </p:nvSpPr>
            <p:spPr bwMode="auto">
              <a:xfrm>
                <a:off x="3735"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0" name="Rectangle 658"/>
              <p:cNvSpPr>
                <a:spLocks noChangeArrowheads="1"/>
              </p:cNvSpPr>
              <p:nvPr/>
            </p:nvSpPr>
            <p:spPr bwMode="auto">
              <a:xfrm>
                <a:off x="3735" y="156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1" name="Line 659"/>
              <p:cNvSpPr>
                <a:spLocks noChangeShapeType="1"/>
              </p:cNvSpPr>
              <p:nvPr/>
            </p:nvSpPr>
            <p:spPr bwMode="auto">
              <a:xfrm>
                <a:off x="3828"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2" name="Rectangle 660"/>
              <p:cNvSpPr>
                <a:spLocks noChangeArrowheads="1"/>
              </p:cNvSpPr>
              <p:nvPr/>
            </p:nvSpPr>
            <p:spPr bwMode="auto">
              <a:xfrm>
                <a:off x="3828"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3" name="Line 661"/>
              <p:cNvSpPr>
                <a:spLocks noChangeShapeType="1"/>
              </p:cNvSpPr>
              <p:nvPr/>
            </p:nvSpPr>
            <p:spPr bwMode="auto">
              <a:xfrm>
                <a:off x="3921"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4" name="Rectangle 662"/>
              <p:cNvSpPr>
                <a:spLocks noChangeArrowheads="1"/>
              </p:cNvSpPr>
              <p:nvPr/>
            </p:nvSpPr>
            <p:spPr bwMode="auto">
              <a:xfrm>
                <a:off x="3921"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5" name="Line 663"/>
              <p:cNvSpPr>
                <a:spLocks noChangeShapeType="1"/>
              </p:cNvSpPr>
              <p:nvPr/>
            </p:nvSpPr>
            <p:spPr bwMode="auto">
              <a:xfrm>
                <a:off x="4013"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6" name="Rectangle 664"/>
              <p:cNvSpPr>
                <a:spLocks noChangeArrowheads="1"/>
              </p:cNvSpPr>
              <p:nvPr/>
            </p:nvSpPr>
            <p:spPr bwMode="auto">
              <a:xfrm>
                <a:off x="4013"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7" name="Line 665"/>
              <p:cNvSpPr>
                <a:spLocks noChangeShapeType="1"/>
              </p:cNvSpPr>
              <p:nvPr/>
            </p:nvSpPr>
            <p:spPr bwMode="auto">
              <a:xfrm>
                <a:off x="4106"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8" name="Rectangle 666"/>
              <p:cNvSpPr>
                <a:spLocks noChangeArrowheads="1"/>
              </p:cNvSpPr>
              <p:nvPr/>
            </p:nvSpPr>
            <p:spPr bwMode="auto">
              <a:xfrm>
                <a:off x="4106"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39" name="Line 667"/>
              <p:cNvSpPr>
                <a:spLocks noChangeShapeType="1"/>
              </p:cNvSpPr>
              <p:nvPr/>
            </p:nvSpPr>
            <p:spPr bwMode="auto">
              <a:xfrm>
                <a:off x="4199"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0" name="Rectangle 668"/>
              <p:cNvSpPr>
                <a:spLocks noChangeArrowheads="1"/>
              </p:cNvSpPr>
              <p:nvPr/>
            </p:nvSpPr>
            <p:spPr bwMode="auto">
              <a:xfrm>
                <a:off x="4199"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1" name="Line 669"/>
              <p:cNvSpPr>
                <a:spLocks noChangeShapeType="1"/>
              </p:cNvSpPr>
              <p:nvPr/>
            </p:nvSpPr>
            <p:spPr bwMode="auto">
              <a:xfrm>
                <a:off x="4291" y="156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2" name="Rectangle 670"/>
              <p:cNvSpPr>
                <a:spLocks noChangeArrowheads="1"/>
              </p:cNvSpPr>
              <p:nvPr/>
            </p:nvSpPr>
            <p:spPr bwMode="auto">
              <a:xfrm>
                <a:off x="4291" y="156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3" name="Line 671"/>
              <p:cNvSpPr>
                <a:spLocks noChangeShapeType="1"/>
              </p:cNvSpPr>
              <p:nvPr/>
            </p:nvSpPr>
            <p:spPr bwMode="auto">
              <a:xfrm>
                <a:off x="4384"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4" name="Rectangle 672"/>
              <p:cNvSpPr>
                <a:spLocks noChangeArrowheads="1"/>
              </p:cNvSpPr>
              <p:nvPr/>
            </p:nvSpPr>
            <p:spPr bwMode="auto">
              <a:xfrm>
                <a:off x="4384"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5" name="Line 673"/>
              <p:cNvSpPr>
                <a:spLocks noChangeShapeType="1"/>
              </p:cNvSpPr>
              <p:nvPr/>
            </p:nvSpPr>
            <p:spPr bwMode="auto">
              <a:xfrm>
                <a:off x="4476" y="986"/>
                <a:ext cx="1" cy="74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6" name="Rectangle 674"/>
              <p:cNvSpPr>
                <a:spLocks noChangeArrowheads="1"/>
              </p:cNvSpPr>
              <p:nvPr/>
            </p:nvSpPr>
            <p:spPr bwMode="auto">
              <a:xfrm>
                <a:off x="4476" y="986"/>
                <a:ext cx="4" cy="7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7" name="Line 675"/>
              <p:cNvSpPr>
                <a:spLocks noChangeShapeType="1"/>
              </p:cNvSpPr>
              <p:nvPr/>
            </p:nvSpPr>
            <p:spPr bwMode="auto">
              <a:xfrm>
                <a:off x="4569" y="986"/>
                <a:ext cx="1" cy="74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8" name="Rectangle 676"/>
              <p:cNvSpPr>
                <a:spLocks noChangeArrowheads="1"/>
              </p:cNvSpPr>
              <p:nvPr/>
            </p:nvSpPr>
            <p:spPr bwMode="auto">
              <a:xfrm>
                <a:off x="4569" y="986"/>
                <a:ext cx="3" cy="74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49" name="Line 677"/>
              <p:cNvSpPr>
                <a:spLocks noChangeShapeType="1"/>
              </p:cNvSpPr>
              <p:nvPr/>
            </p:nvSpPr>
            <p:spPr bwMode="auto">
              <a:xfrm>
                <a:off x="4662" y="173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0" name="Rectangle 678"/>
              <p:cNvSpPr>
                <a:spLocks noChangeArrowheads="1"/>
              </p:cNvSpPr>
              <p:nvPr/>
            </p:nvSpPr>
            <p:spPr bwMode="auto">
              <a:xfrm>
                <a:off x="4662" y="173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1" name="Line 679"/>
              <p:cNvSpPr>
                <a:spLocks noChangeShapeType="1"/>
              </p:cNvSpPr>
              <p:nvPr/>
            </p:nvSpPr>
            <p:spPr bwMode="auto">
              <a:xfrm>
                <a:off x="1605"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2" name="Rectangle 680"/>
              <p:cNvSpPr>
                <a:spLocks noChangeArrowheads="1"/>
              </p:cNvSpPr>
              <p:nvPr/>
            </p:nvSpPr>
            <p:spPr bwMode="auto">
              <a:xfrm>
                <a:off x="1605"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3" name="Line 681"/>
              <p:cNvSpPr>
                <a:spLocks noChangeShapeType="1"/>
              </p:cNvSpPr>
              <p:nvPr/>
            </p:nvSpPr>
            <p:spPr bwMode="auto">
              <a:xfrm>
                <a:off x="1883"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4" name="Rectangle 682"/>
              <p:cNvSpPr>
                <a:spLocks noChangeArrowheads="1"/>
              </p:cNvSpPr>
              <p:nvPr/>
            </p:nvSpPr>
            <p:spPr bwMode="auto">
              <a:xfrm>
                <a:off x="1883"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5" name="Line 683"/>
              <p:cNvSpPr>
                <a:spLocks noChangeShapeType="1"/>
              </p:cNvSpPr>
              <p:nvPr/>
            </p:nvSpPr>
            <p:spPr bwMode="auto">
              <a:xfrm>
                <a:off x="2161"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6" name="Rectangle 684"/>
              <p:cNvSpPr>
                <a:spLocks noChangeArrowheads="1"/>
              </p:cNvSpPr>
              <p:nvPr/>
            </p:nvSpPr>
            <p:spPr bwMode="auto">
              <a:xfrm>
                <a:off x="2161"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7" name="Line 685"/>
              <p:cNvSpPr>
                <a:spLocks noChangeShapeType="1"/>
              </p:cNvSpPr>
              <p:nvPr/>
            </p:nvSpPr>
            <p:spPr bwMode="auto">
              <a:xfrm>
                <a:off x="2439"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8" name="Rectangle 686"/>
              <p:cNvSpPr>
                <a:spLocks noChangeArrowheads="1"/>
              </p:cNvSpPr>
              <p:nvPr/>
            </p:nvSpPr>
            <p:spPr bwMode="auto">
              <a:xfrm>
                <a:off x="2439"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59" name="Line 687"/>
              <p:cNvSpPr>
                <a:spLocks noChangeShapeType="1"/>
              </p:cNvSpPr>
              <p:nvPr/>
            </p:nvSpPr>
            <p:spPr bwMode="auto">
              <a:xfrm>
                <a:off x="2716"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0" name="Rectangle 688"/>
              <p:cNvSpPr>
                <a:spLocks noChangeArrowheads="1"/>
              </p:cNvSpPr>
              <p:nvPr/>
            </p:nvSpPr>
            <p:spPr bwMode="auto">
              <a:xfrm>
                <a:off x="2716" y="179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1" name="Line 689"/>
              <p:cNvSpPr>
                <a:spLocks noChangeShapeType="1"/>
              </p:cNvSpPr>
              <p:nvPr/>
            </p:nvSpPr>
            <p:spPr bwMode="auto">
              <a:xfrm>
                <a:off x="2994"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2" name="Rectangle 690"/>
              <p:cNvSpPr>
                <a:spLocks noChangeArrowheads="1"/>
              </p:cNvSpPr>
              <p:nvPr/>
            </p:nvSpPr>
            <p:spPr bwMode="auto">
              <a:xfrm>
                <a:off x="2994" y="179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3" name="Line 691"/>
              <p:cNvSpPr>
                <a:spLocks noChangeShapeType="1"/>
              </p:cNvSpPr>
              <p:nvPr/>
            </p:nvSpPr>
            <p:spPr bwMode="auto">
              <a:xfrm>
                <a:off x="3272"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4" name="Rectangle 692"/>
              <p:cNvSpPr>
                <a:spLocks noChangeArrowheads="1"/>
              </p:cNvSpPr>
              <p:nvPr/>
            </p:nvSpPr>
            <p:spPr bwMode="auto">
              <a:xfrm>
                <a:off x="3272"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5" name="Line 693"/>
              <p:cNvSpPr>
                <a:spLocks noChangeShapeType="1"/>
              </p:cNvSpPr>
              <p:nvPr/>
            </p:nvSpPr>
            <p:spPr bwMode="auto">
              <a:xfrm>
                <a:off x="3550"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6" name="Rectangle 694"/>
              <p:cNvSpPr>
                <a:spLocks noChangeArrowheads="1"/>
              </p:cNvSpPr>
              <p:nvPr/>
            </p:nvSpPr>
            <p:spPr bwMode="auto">
              <a:xfrm>
                <a:off x="3550"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7" name="Line 695"/>
              <p:cNvSpPr>
                <a:spLocks noChangeShapeType="1"/>
              </p:cNvSpPr>
              <p:nvPr/>
            </p:nvSpPr>
            <p:spPr bwMode="auto">
              <a:xfrm>
                <a:off x="3828"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8" name="Rectangle 696"/>
              <p:cNvSpPr>
                <a:spLocks noChangeArrowheads="1"/>
              </p:cNvSpPr>
              <p:nvPr/>
            </p:nvSpPr>
            <p:spPr bwMode="auto">
              <a:xfrm>
                <a:off x="3828"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69" name="Line 697"/>
              <p:cNvSpPr>
                <a:spLocks noChangeShapeType="1"/>
              </p:cNvSpPr>
              <p:nvPr/>
            </p:nvSpPr>
            <p:spPr bwMode="auto">
              <a:xfrm>
                <a:off x="4106"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0" name="Rectangle 698"/>
              <p:cNvSpPr>
                <a:spLocks noChangeArrowheads="1"/>
              </p:cNvSpPr>
              <p:nvPr/>
            </p:nvSpPr>
            <p:spPr bwMode="auto">
              <a:xfrm>
                <a:off x="4106"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1" name="Line 699"/>
              <p:cNvSpPr>
                <a:spLocks noChangeShapeType="1"/>
              </p:cNvSpPr>
              <p:nvPr/>
            </p:nvSpPr>
            <p:spPr bwMode="auto">
              <a:xfrm>
                <a:off x="4384"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2" name="Rectangle 700"/>
              <p:cNvSpPr>
                <a:spLocks noChangeArrowheads="1"/>
              </p:cNvSpPr>
              <p:nvPr/>
            </p:nvSpPr>
            <p:spPr bwMode="auto">
              <a:xfrm>
                <a:off x="4384"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3" name="Line 701"/>
              <p:cNvSpPr>
                <a:spLocks noChangeShapeType="1"/>
              </p:cNvSpPr>
              <p:nvPr/>
            </p:nvSpPr>
            <p:spPr bwMode="auto">
              <a:xfrm>
                <a:off x="4662"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4" name="Rectangle 702"/>
              <p:cNvSpPr>
                <a:spLocks noChangeArrowheads="1"/>
              </p:cNvSpPr>
              <p:nvPr/>
            </p:nvSpPr>
            <p:spPr bwMode="auto">
              <a:xfrm>
                <a:off x="4662"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5" name="Line 703"/>
              <p:cNvSpPr>
                <a:spLocks noChangeShapeType="1"/>
              </p:cNvSpPr>
              <p:nvPr/>
            </p:nvSpPr>
            <p:spPr bwMode="auto">
              <a:xfrm>
                <a:off x="1608" y="1960"/>
                <a:ext cx="33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6" name="Rectangle 704"/>
              <p:cNvSpPr>
                <a:spLocks noChangeArrowheads="1"/>
              </p:cNvSpPr>
              <p:nvPr/>
            </p:nvSpPr>
            <p:spPr bwMode="auto">
              <a:xfrm>
                <a:off x="1608" y="1960"/>
                <a:ext cx="3335"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7" name="Line 705"/>
              <p:cNvSpPr>
                <a:spLocks noChangeShapeType="1"/>
              </p:cNvSpPr>
              <p:nvPr/>
            </p:nvSpPr>
            <p:spPr bwMode="auto">
              <a:xfrm>
                <a:off x="4940" y="986"/>
                <a:ext cx="1" cy="97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8" name="Rectangle 706"/>
              <p:cNvSpPr>
                <a:spLocks noChangeArrowheads="1"/>
              </p:cNvSpPr>
              <p:nvPr/>
            </p:nvSpPr>
            <p:spPr bwMode="auto">
              <a:xfrm>
                <a:off x="4940" y="986"/>
                <a:ext cx="3" cy="97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79" name="Line 707"/>
              <p:cNvSpPr>
                <a:spLocks noChangeShapeType="1"/>
              </p:cNvSpPr>
              <p:nvPr/>
            </p:nvSpPr>
            <p:spPr bwMode="auto">
              <a:xfrm>
                <a:off x="1512" y="1794"/>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0" name="Rectangle 708"/>
              <p:cNvSpPr>
                <a:spLocks noChangeArrowheads="1"/>
              </p:cNvSpPr>
              <p:nvPr/>
            </p:nvSpPr>
            <p:spPr bwMode="auto">
              <a:xfrm>
                <a:off x="1512" y="1794"/>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1" name="Rectangle 709"/>
              <p:cNvSpPr>
                <a:spLocks noChangeArrowheads="1"/>
              </p:cNvSpPr>
              <p:nvPr/>
            </p:nvSpPr>
            <p:spPr bwMode="auto">
              <a:xfrm>
                <a:off x="1605" y="2015"/>
                <a:ext cx="3338"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2" name="Line 710"/>
              <p:cNvSpPr>
                <a:spLocks noChangeShapeType="1"/>
              </p:cNvSpPr>
              <p:nvPr/>
            </p:nvSpPr>
            <p:spPr bwMode="auto">
              <a:xfrm>
                <a:off x="1605" y="196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3" name="Rectangle 711"/>
              <p:cNvSpPr>
                <a:spLocks noChangeArrowheads="1"/>
              </p:cNvSpPr>
              <p:nvPr/>
            </p:nvSpPr>
            <p:spPr bwMode="auto">
              <a:xfrm>
                <a:off x="1605" y="1960"/>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4" name="Line 712"/>
              <p:cNvSpPr>
                <a:spLocks noChangeShapeType="1"/>
              </p:cNvSpPr>
              <p:nvPr/>
            </p:nvSpPr>
            <p:spPr bwMode="auto">
              <a:xfrm>
                <a:off x="1698"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5" name="Rectangle 713"/>
              <p:cNvSpPr>
                <a:spLocks noChangeArrowheads="1"/>
              </p:cNvSpPr>
              <p:nvPr/>
            </p:nvSpPr>
            <p:spPr bwMode="auto">
              <a:xfrm>
                <a:off x="1698"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6" name="Line 714"/>
              <p:cNvSpPr>
                <a:spLocks noChangeShapeType="1"/>
              </p:cNvSpPr>
              <p:nvPr/>
            </p:nvSpPr>
            <p:spPr bwMode="auto">
              <a:xfrm>
                <a:off x="1790"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7" name="Rectangle 715"/>
              <p:cNvSpPr>
                <a:spLocks noChangeArrowheads="1"/>
              </p:cNvSpPr>
              <p:nvPr/>
            </p:nvSpPr>
            <p:spPr bwMode="auto">
              <a:xfrm>
                <a:off x="1790"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8" name="Line 716"/>
              <p:cNvSpPr>
                <a:spLocks noChangeShapeType="1"/>
              </p:cNvSpPr>
              <p:nvPr/>
            </p:nvSpPr>
            <p:spPr bwMode="auto">
              <a:xfrm>
                <a:off x="1883"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89" name="Rectangle 717"/>
              <p:cNvSpPr>
                <a:spLocks noChangeArrowheads="1"/>
              </p:cNvSpPr>
              <p:nvPr/>
            </p:nvSpPr>
            <p:spPr bwMode="auto">
              <a:xfrm>
                <a:off x="1883"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0" name="Line 718"/>
              <p:cNvSpPr>
                <a:spLocks noChangeShapeType="1"/>
              </p:cNvSpPr>
              <p:nvPr/>
            </p:nvSpPr>
            <p:spPr bwMode="auto">
              <a:xfrm>
                <a:off x="1975"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1" name="Rectangle 719"/>
              <p:cNvSpPr>
                <a:spLocks noChangeArrowheads="1"/>
              </p:cNvSpPr>
              <p:nvPr/>
            </p:nvSpPr>
            <p:spPr bwMode="auto">
              <a:xfrm>
                <a:off x="1975" y="179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2" name="Line 720"/>
              <p:cNvSpPr>
                <a:spLocks noChangeShapeType="1"/>
              </p:cNvSpPr>
              <p:nvPr/>
            </p:nvSpPr>
            <p:spPr bwMode="auto">
              <a:xfrm>
                <a:off x="2068"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3" name="Rectangle 721"/>
              <p:cNvSpPr>
                <a:spLocks noChangeArrowheads="1"/>
              </p:cNvSpPr>
              <p:nvPr/>
            </p:nvSpPr>
            <p:spPr bwMode="auto">
              <a:xfrm>
                <a:off x="2068"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4" name="Line 722"/>
              <p:cNvSpPr>
                <a:spLocks noChangeShapeType="1"/>
              </p:cNvSpPr>
              <p:nvPr/>
            </p:nvSpPr>
            <p:spPr bwMode="auto">
              <a:xfrm>
                <a:off x="2161"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5" name="Rectangle 723"/>
              <p:cNvSpPr>
                <a:spLocks noChangeArrowheads="1"/>
              </p:cNvSpPr>
              <p:nvPr/>
            </p:nvSpPr>
            <p:spPr bwMode="auto">
              <a:xfrm>
                <a:off x="2161"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6" name="Line 724"/>
              <p:cNvSpPr>
                <a:spLocks noChangeShapeType="1"/>
              </p:cNvSpPr>
              <p:nvPr/>
            </p:nvSpPr>
            <p:spPr bwMode="auto">
              <a:xfrm>
                <a:off x="2253"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7" name="Rectangle 725"/>
              <p:cNvSpPr>
                <a:spLocks noChangeArrowheads="1"/>
              </p:cNvSpPr>
              <p:nvPr/>
            </p:nvSpPr>
            <p:spPr bwMode="auto">
              <a:xfrm>
                <a:off x="2253"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8" name="Line 726"/>
              <p:cNvSpPr>
                <a:spLocks noChangeShapeType="1"/>
              </p:cNvSpPr>
              <p:nvPr/>
            </p:nvSpPr>
            <p:spPr bwMode="auto">
              <a:xfrm>
                <a:off x="2346"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99" name="Rectangle 727"/>
              <p:cNvSpPr>
                <a:spLocks noChangeArrowheads="1"/>
              </p:cNvSpPr>
              <p:nvPr/>
            </p:nvSpPr>
            <p:spPr bwMode="auto">
              <a:xfrm>
                <a:off x="2346"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0" name="Line 728"/>
              <p:cNvSpPr>
                <a:spLocks noChangeShapeType="1"/>
              </p:cNvSpPr>
              <p:nvPr/>
            </p:nvSpPr>
            <p:spPr bwMode="auto">
              <a:xfrm>
                <a:off x="2439"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1" name="Rectangle 729"/>
              <p:cNvSpPr>
                <a:spLocks noChangeArrowheads="1"/>
              </p:cNvSpPr>
              <p:nvPr/>
            </p:nvSpPr>
            <p:spPr bwMode="auto">
              <a:xfrm>
                <a:off x="2439"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2" name="Line 730"/>
              <p:cNvSpPr>
                <a:spLocks noChangeShapeType="1"/>
              </p:cNvSpPr>
              <p:nvPr/>
            </p:nvSpPr>
            <p:spPr bwMode="auto">
              <a:xfrm>
                <a:off x="2531"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3" name="Rectangle 731"/>
              <p:cNvSpPr>
                <a:spLocks noChangeArrowheads="1"/>
              </p:cNvSpPr>
              <p:nvPr/>
            </p:nvSpPr>
            <p:spPr bwMode="auto">
              <a:xfrm>
                <a:off x="2531"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4" name="Line 732"/>
              <p:cNvSpPr>
                <a:spLocks noChangeShapeType="1"/>
              </p:cNvSpPr>
              <p:nvPr/>
            </p:nvSpPr>
            <p:spPr bwMode="auto">
              <a:xfrm>
                <a:off x="2624"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5" name="Rectangle 733"/>
              <p:cNvSpPr>
                <a:spLocks noChangeArrowheads="1"/>
              </p:cNvSpPr>
              <p:nvPr/>
            </p:nvSpPr>
            <p:spPr bwMode="auto">
              <a:xfrm>
                <a:off x="2624"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6" name="Line 734"/>
              <p:cNvSpPr>
                <a:spLocks noChangeShapeType="1"/>
              </p:cNvSpPr>
              <p:nvPr/>
            </p:nvSpPr>
            <p:spPr bwMode="auto">
              <a:xfrm>
                <a:off x="2716"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7" name="Rectangle 735"/>
              <p:cNvSpPr>
                <a:spLocks noChangeArrowheads="1"/>
              </p:cNvSpPr>
              <p:nvPr/>
            </p:nvSpPr>
            <p:spPr bwMode="auto">
              <a:xfrm>
                <a:off x="2716" y="196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8" name="Line 736"/>
              <p:cNvSpPr>
                <a:spLocks noChangeShapeType="1"/>
              </p:cNvSpPr>
              <p:nvPr/>
            </p:nvSpPr>
            <p:spPr bwMode="auto">
              <a:xfrm>
                <a:off x="2809"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09" name="Rectangle 737"/>
              <p:cNvSpPr>
                <a:spLocks noChangeArrowheads="1"/>
              </p:cNvSpPr>
              <p:nvPr/>
            </p:nvSpPr>
            <p:spPr bwMode="auto">
              <a:xfrm>
                <a:off x="2809"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0" name="Line 738"/>
              <p:cNvSpPr>
                <a:spLocks noChangeShapeType="1"/>
              </p:cNvSpPr>
              <p:nvPr/>
            </p:nvSpPr>
            <p:spPr bwMode="auto">
              <a:xfrm>
                <a:off x="2902"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1" name="Rectangle 739"/>
              <p:cNvSpPr>
                <a:spLocks noChangeArrowheads="1"/>
              </p:cNvSpPr>
              <p:nvPr/>
            </p:nvSpPr>
            <p:spPr bwMode="auto">
              <a:xfrm>
                <a:off x="2902"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2" name="Line 740"/>
              <p:cNvSpPr>
                <a:spLocks noChangeShapeType="1"/>
              </p:cNvSpPr>
              <p:nvPr/>
            </p:nvSpPr>
            <p:spPr bwMode="auto">
              <a:xfrm>
                <a:off x="2994"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3" name="Rectangle 741"/>
              <p:cNvSpPr>
                <a:spLocks noChangeArrowheads="1"/>
              </p:cNvSpPr>
              <p:nvPr/>
            </p:nvSpPr>
            <p:spPr bwMode="auto">
              <a:xfrm>
                <a:off x="2994" y="196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4" name="Line 742"/>
              <p:cNvSpPr>
                <a:spLocks noChangeShapeType="1"/>
              </p:cNvSpPr>
              <p:nvPr/>
            </p:nvSpPr>
            <p:spPr bwMode="auto">
              <a:xfrm>
                <a:off x="3087"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5" name="Rectangle 743"/>
              <p:cNvSpPr>
                <a:spLocks noChangeArrowheads="1"/>
              </p:cNvSpPr>
              <p:nvPr/>
            </p:nvSpPr>
            <p:spPr bwMode="auto">
              <a:xfrm>
                <a:off x="3087"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6" name="Line 744"/>
              <p:cNvSpPr>
                <a:spLocks noChangeShapeType="1"/>
              </p:cNvSpPr>
              <p:nvPr/>
            </p:nvSpPr>
            <p:spPr bwMode="auto">
              <a:xfrm>
                <a:off x="3180"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7" name="Rectangle 745"/>
              <p:cNvSpPr>
                <a:spLocks noChangeArrowheads="1"/>
              </p:cNvSpPr>
              <p:nvPr/>
            </p:nvSpPr>
            <p:spPr bwMode="auto">
              <a:xfrm>
                <a:off x="3180"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8" name="Line 746"/>
              <p:cNvSpPr>
                <a:spLocks noChangeShapeType="1"/>
              </p:cNvSpPr>
              <p:nvPr/>
            </p:nvSpPr>
            <p:spPr bwMode="auto">
              <a:xfrm>
                <a:off x="3272"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19" name="Rectangle 747"/>
              <p:cNvSpPr>
                <a:spLocks noChangeArrowheads="1"/>
              </p:cNvSpPr>
              <p:nvPr/>
            </p:nvSpPr>
            <p:spPr bwMode="auto">
              <a:xfrm>
                <a:off x="3272"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0" name="Line 748"/>
              <p:cNvSpPr>
                <a:spLocks noChangeShapeType="1"/>
              </p:cNvSpPr>
              <p:nvPr/>
            </p:nvSpPr>
            <p:spPr bwMode="auto">
              <a:xfrm>
                <a:off x="3365"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1" name="Rectangle 749"/>
              <p:cNvSpPr>
                <a:spLocks noChangeArrowheads="1"/>
              </p:cNvSpPr>
              <p:nvPr/>
            </p:nvSpPr>
            <p:spPr bwMode="auto">
              <a:xfrm>
                <a:off x="3365"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2" name="Line 750"/>
              <p:cNvSpPr>
                <a:spLocks noChangeShapeType="1"/>
              </p:cNvSpPr>
              <p:nvPr/>
            </p:nvSpPr>
            <p:spPr bwMode="auto">
              <a:xfrm>
                <a:off x="3457"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3" name="Rectangle 751"/>
              <p:cNvSpPr>
                <a:spLocks noChangeArrowheads="1"/>
              </p:cNvSpPr>
              <p:nvPr/>
            </p:nvSpPr>
            <p:spPr bwMode="auto">
              <a:xfrm>
                <a:off x="3457" y="179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4" name="Line 752"/>
              <p:cNvSpPr>
                <a:spLocks noChangeShapeType="1"/>
              </p:cNvSpPr>
              <p:nvPr/>
            </p:nvSpPr>
            <p:spPr bwMode="auto">
              <a:xfrm>
                <a:off x="3550"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5" name="Rectangle 753"/>
              <p:cNvSpPr>
                <a:spLocks noChangeArrowheads="1"/>
              </p:cNvSpPr>
              <p:nvPr/>
            </p:nvSpPr>
            <p:spPr bwMode="auto">
              <a:xfrm>
                <a:off x="3550"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6" name="Line 754"/>
              <p:cNvSpPr>
                <a:spLocks noChangeShapeType="1"/>
              </p:cNvSpPr>
              <p:nvPr/>
            </p:nvSpPr>
            <p:spPr bwMode="auto">
              <a:xfrm>
                <a:off x="3643"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7" name="Rectangle 755"/>
              <p:cNvSpPr>
                <a:spLocks noChangeArrowheads="1"/>
              </p:cNvSpPr>
              <p:nvPr/>
            </p:nvSpPr>
            <p:spPr bwMode="auto">
              <a:xfrm>
                <a:off x="3643"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8" name="Line 756"/>
              <p:cNvSpPr>
                <a:spLocks noChangeShapeType="1"/>
              </p:cNvSpPr>
              <p:nvPr/>
            </p:nvSpPr>
            <p:spPr bwMode="auto">
              <a:xfrm>
                <a:off x="3735"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29" name="Rectangle 757"/>
              <p:cNvSpPr>
                <a:spLocks noChangeArrowheads="1"/>
              </p:cNvSpPr>
              <p:nvPr/>
            </p:nvSpPr>
            <p:spPr bwMode="auto">
              <a:xfrm>
                <a:off x="3735" y="179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0" name="Line 758"/>
              <p:cNvSpPr>
                <a:spLocks noChangeShapeType="1"/>
              </p:cNvSpPr>
              <p:nvPr/>
            </p:nvSpPr>
            <p:spPr bwMode="auto">
              <a:xfrm>
                <a:off x="3828"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1" name="Rectangle 759"/>
              <p:cNvSpPr>
                <a:spLocks noChangeArrowheads="1"/>
              </p:cNvSpPr>
              <p:nvPr/>
            </p:nvSpPr>
            <p:spPr bwMode="auto">
              <a:xfrm>
                <a:off x="3828"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2" name="Line 760"/>
              <p:cNvSpPr>
                <a:spLocks noChangeShapeType="1"/>
              </p:cNvSpPr>
              <p:nvPr/>
            </p:nvSpPr>
            <p:spPr bwMode="auto">
              <a:xfrm>
                <a:off x="3921"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3" name="Rectangle 761"/>
              <p:cNvSpPr>
                <a:spLocks noChangeArrowheads="1"/>
              </p:cNvSpPr>
              <p:nvPr/>
            </p:nvSpPr>
            <p:spPr bwMode="auto">
              <a:xfrm>
                <a:off x="3921"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4" name="Line 762"/>
              <p:cNvSpPr>
                <a:spLocks noChangeShapeType="1"/>
              </p:cNvSpPr>
              <p:nvPr/>
            </p:nvSpPr>
            <p:spPr bwMode="auto">
              <a:xfrm>
                <a:off x="4013"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5" name="Rectangle 763"/>
              <p:cNvSpPr>
                <a:spLocks noChangeArrowheads="1"/>
              </p:cNvSpPr>
              <p:nvPr/>
            </p:nvSpPr>
            <p:spPr bwMode="auto">
              <a:xfrm>
                <a:off x="4013"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6" name="Line 764"/>
              <p:cNvSpPr>
                <a:spLocks noChangeShapeType="1"/>
              </p:cNvSpPr>
              <p:nvPr/>
            </p:nvSpPr>
            <p:spPr bwMode="auto">
              <a:xfrm>
                <a:off x="4106"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7" name="Rectangle 765"/>
              <p:cNvSpPr>
                <a:spLocks noChangeArrowheads="1"/>
              </p:cNvSpPr>
              <p:nvPr/>
            </p:nvSpPr>
            <p:spPr bwMode="auto">
              <a:xfrm>
                <a:off x="4106"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8" name="Line 766"/>
              <p:cNvSpPr>
                <a:spLocks noChangeShapeType="1"/>
              </p:cNvSpPr>
              <p:nvPr/>
            </p:nvSpPr>
            <p:spPr bwMode="auto">
              <a:xfrm>
                <a:off x="4199"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39" name="Rectangle 767"/>
              <p:cNvSpPr>
                <a:spLocks noChangeArrowheads="1"/>
              </p:cNvSpPr>
              <p:nvPr/>
            </p:nvSpPr>
            <p:spPr bwMode="auto">
              <a:xfrm>
                <a:off x="4199"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0" name="Line 768"/>
              <p:cNvSpPr>
                <a:spLocks noChangeShapeType="1"/>
              </p:cNvSpPr>
              <p:nvPr/>
            </p:nvSpPr>
            <p:spPr bwMode="auto">
              <a:xfrm>
                <a:off x="4291"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1" name="Rectangle 769"/>
              <p:cNvSpPr>
                <a:spLocks noChangeArrowheads="1"/>
              </p:cNvSpPr>
              <p:nvPr/>
            </p:nvSpPr>
            <p:spPr bwMode="auto">
              <a:xfrm>
                <a:off x="4291"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2" name="Line 770"/>
              <p:cNvSpPr>
                <a:spLocks noChangeShapeType="1"/>
              </p:cNvSpPr>
              <p:nvPr/>
            </p:nvSpPr>
            <p:spPr bwMode="auto">
              <a:xfrm>
                <a:off x="4384"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3" name="Rectangle 771"/>
              <p:cNvSpPr>
                <a:spLocks noChangeArrowheads="1"/>
              </p:cNvSpPr>
              <p:nvPr/>
            </p:nvSpPr>
            <p:spPr bwMode="auto">
              <a:xfrm>
                <a:off x="4384"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4" name="Line 772"/>
              <p:cNvSpPr>
                <a:spLocks noChangeShapeType="1"/>
              </p:cNvSpPr>
              <p:nvPr/>
            </p:nvSpPr>
            <p:spPr bwMode="auto">
              <a:xfrm>
                <a:off x="4476"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5" name="Rectangle 773"/>
              <p:cNvSpPr>
                <a:spLocks noChangeArrowheads="1"/>
              </p:cNvSpPr>
              <p:nvPr/>
            </p:nvSpPr>
            <p:spPr bwMode="auto">
              <a:xfrm>
                <a:off x="4476" y="179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6" name="Line 774"/>
              <p:cNvSpPr>
                <a:spLocks noChangeShapeType="1"/>
              </p:cNvSpPr>
              <p:nvPr/>
            </p:nvSpPr>
            <p:spPr bwMode="auto">
              <a:xfrm>
                <a:off x="4569" y="179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7" name="Rectangle 775"/>
              <p:cNvSpPr>
                <a:spLocks noChangeArrowheads="1"/>
              </p:cNvSpPr>
              <p:nvPr/>
            </p:nvSpPr>
            <p:spPr bwMode="auto">
              <a:xfrm>
                <a:off x="4569" y="179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8" name="Line 776"/>
              <p:cNvSpPr>
                <a:spLocks noChangeShapeType="1"/>
              </p:cNvSpPr>
              <p:nvPr/>
            </p:nvSpPr>
            <p:spPr bwMode="auto">
              <a:xfrm>
                <a:off x="4662"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49" name="Rectangle 777"/>
              <p:cNvSpPr>
                <a:spLocks noChangeArrowheads="1"/>
              </p:cNvSpPr>
              <p:nvPr/>
            </p:nvSpPr>
            <p:spPr bwMode="auto">
              <a:xfrm>
                <a:off x="4662"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0" name="Line 778"/>
              <p:cNvSpPr>
                <a:spLocks noChangeShapeType="1"/>
              </p:cNvSpPr>
              <p:nvPr/>
            </p:nvSpPr>
            <p:spPr bwMode="auto">
              <a:xfrm>
                <a:off x="4754" y="1213"/>
                <a:ext cx="1" cy="74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1" name="Rectangle 779"/>
              <p:cNvSpPr>
                <a:spLocks noChangeArrowheads="1"/>
              </p:cNvSpPr>
              <p:nvPr/>
            </p:nvSpPr>
            <p:spPr bwMode="auto">
              <a:xfrm>
                <a:off x="4754" y="1213"/>
                <a:ext cx="3" cy="74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2" name="Line 780"/>
              <p:cNvSpPr>
                <a:spLocks noChangeShapeType="1"/>
              </p:cNvSpPr>
              <p:nvPr/>
            </p:nvSpPr>
            <p:spPr bwMode="auto">
              <a:xfrm>
                <a:off x="4847" y="986"/>
                <a:ext cx="1" cy="97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3" name="Rectangle 781"/>
              <p:cNvSpPr>
                <a:spLocks noChangeArrowheads="1"/>
              </p:cNvSpPr>
              <p:nvPr/>
            </p:nvSpPr>
            <p:spPr bwMode="auto">
              <a:xfrm>
                <a:off x="4847" y="986"/>
                <a:ext cx="3" cy="97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4" name="Line 782"/>
              <p:cNvSpPr>
                <a:spLocks noChangeShapeType="1"/>
              </p:cNvSpPr>
              <p:nvPr/>
            </p:nvSpPr>
            <p:spPr bwMode="auto">
              <a:xfrm>
                <a:off x="4940" y="196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5" name="Rectangle 783"/>
              <p:cNvSpPr>
                <a:spLocks noChangeArrowheads="1"/>
              </p:cNvSpPr>
              <p:nvPr/>
            </p:nvSpPr>
            <p:spPr bwMode="auto">
              <a:xfrm>
                <a:off x="4940" y="196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6" name="Line 784"/>
              <p:cNvSpPr>
                <a:spLocks noChangeShapeType="1"/>
              </p:cNvSpPr>
              <p:nvPr/>
            </p:nvSpPr>
            <p:spPr bwMode="auto">
              <a:xfrm>
                <a:off x="1883"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7" name="Rectangle 785"/>
              <p:cNvSpPr>
                <a:spLocks noChangeArrowheads="1"/>
              </p:cNvSpPr>
              <p:nvPr/>
            </p:nvSpPr>
            <p:spPr bwMode="auto">
              <a:xfrm>
                <a:off x="1883"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8" name="Line 786"/>
              <p:cNvSpPr>
                <a:spLocks noChangeShapeType="1"/>
              </p:cNvSpPr>
              <p:nvPr/>
            </p:nvSpPr>
            <p:spPr bwMode="auto">
              <a:xfrm>
                <a:off x="2161"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59" name="Rectangle 787"/>
              <p:cNvSpPr>
                <a:spLocks noChangeArrowheads="1"/>
              </p:cNvSpPr>
              <p:nvPr/>
            </p:nvSpPr>
            <p:spPr bwMode="auto">
              <a:xfrm>
                <a:off x="2161"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0" name="Line 788"/>
              <p:cNvSpPr>
                <a:spLocks noChangeShapeType="1"/>
              </p:cNvSpPr>
              <p:nvPr/>
            </p:nvSpPr>
            <p:spPr bwMode="auto">
              <a:xfrm>
                <a:off x="2439"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1" name="Rectangle 789"/>
              <p:cNvSpPr>
                <a:spLocks noChangeArrowheads="1"/>
              </p:cNvSpPr>
              <p:nvPr/>
            </p:nvSpPr>
            <p:spPr bwMode="auto">
              <a:xfrm>
                <a:off x="2439"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2" name="Line 790"/>
              <p:cNvSpPr>
                <a:spLocks noChangeShapeType="1"/>
              </p:cNvSpPr>
              <p:nvPr/>
            </p:nvSpPr>
            <p:spPr bwMode="auto">
              <a:xfrm>
                <a:off x="2716"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3" name="Rectangle 791"/>
              <p:cNvSpPr>
                <a:spLocks noChangeArrowheads="1"/>
              </p:cNvSpPr>
              <p:nvPr/>
            </p:nvSpPr>
            <p:spPr bwMode="auto">
              <a:xfrm>
                <a:off x="2716" y="202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4" name="Line 792"/>
              <p:cNvSpPr>
                <a:spLocks noChangeShapeType="1"/>
              </p:cNvSpPr>
              <p:nvPr/>
            </p:nvSpPr>
            <p:spPr bwMode="auto">
              <a:xfrm>
                <a:off x="2994"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5" name="Rectangle 793"/>
              <p:cNvSpPr>
                <a:spLocks noChangeArrowheads="1"/>
              </p:cNvSpPr>
              <p:nvPr/>
            </p:nvSpPr>
            <p:spPr bwMode="auto">
              <a:xfrm>
                <a:off x="2994" y="202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6" name="Line 794"/>
              <p:cNvSpPr>
                <a:spLocks noChangeShapeType="1"/>
              </p:cNvSpPr>
              <p:nvPr/>
            </p:nvSpPr>
            <p:spPr bwMode="auto">
              <a:xfrm>
                <a:off x="3272"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7" name="Rectangle 795"/>
              <p:cNvSpPr>
                <a:spLocks noChangeArrowheads="1"/>
              </p:cNvSpPr>
              <p:nvPr/>
            </p:nvSpPr>
            <p:spPr bwMode="auto">
              <a:xfrm>
                <a:off x="3272"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8" name="Line 796"/>
              <p:cNvSpPr>
                <a:spLocks noChangeShapeType="1"/>
              </p:cNvSpPr>
              <p:nvPr/>
            </p:nvSpPr>
            <p:spPr bwMode="auto">
              <a:xfrm>
                <a:off x="3550"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69" name="Rectangle 797"/>
              <p:cNvSpPr>
                <a:spLocks noChangeArrowheads="1"/>
              </p:cNvSpPr>
              <p:nvPr/>
            </p:nvSpPr>
            <p:spPr bwMode="auto">
              <a:xfrm>
                <a:off x="3550"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70" name="Line 798"/>
              <p:cNvSpPr>
                <a:spLocks noChangeShapeType="1"/>
              </p:cNvSpPr>
              <p:nvPr/>
            </p:nvSpPr>
            <p:spPr bwMode="auto">
              <a:xfrm>
                <a:off x="3828"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71" name="Rectangle 799"/>
              <p:cNvSpPr>
                <a:spLocks noChangeArrowheads="1"/>
              </p:cNvSpPr>
              <p:nvPr/>
            </p:nvSpPr>
            <p:spPr bwMode="auto">
              <a:xfrm>
                <a:off x="3828"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72" name="Line 800"/>
              <p:cNvSpPr>
                <a:spLocks noChangeShapeType="1"/>
              </p:cNvSpPr>
              <p:nvPr/>
            </p:nvSpPr>
            <p:spPr bwMode="auto">
              <a:xfrm>
                <a:off x="4106"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73" name="Rectangle 801"/>
              <p:cNvSpPr>
                <a:spLocks noChangeArrowheads="1"/>
              </p:cNvSpPr>
              <p:nvPr/>
            </p:nvSpPr>
            <p:spPr bwMode="auto">
              <a:xfrm>
                <a:off x="4106"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74" name="Line 802"/>
              <p:cNvSpPr>
                <a:spLocks noChangeShapeType="1"/>
              </p:cNvSpPr>
              <p:nvPr/>
            </p:nvSpPr>
            <p:spPr bwMode="auto">
              <a:xfrm>
                <a:off x="4384"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75" name="Rectangle 803"/>
              <p:cNvSpPr>
                <a:spLocks noChangeArrowheads="1"/>
              </p:cNvSpPr>
              <p:nvPr/>
            </p:nvSpPr>
            <p:spPr bwMode="auto">
              <a:xfrm>
                <a:off x="4384"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76" name="Line 804"/>
              <p:cNvSpPr>
                <a:spLocks noChangeShapeType="1"/>
              </p:cNvSpPr>
              <p:nvPr/>
            </p:nvSpPr>
            <p:spPr bwMode="auto">
              <a:xfrm>
                <a:off x="4662"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77" name="Rectangle 805"/>
              <p:cNvSpPr>
                <a:spLocks noChangeArrowheads="1"/>
              </p:cNvSpPr>
              <p:nvPr/>
            </p:nvSpPr>
            <p:spPr bwMode="auto">
              <a:xfrm>
                <a:off x="4662"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78" name="Line 806"/>
              <p:cNvSpPr>
                <a:spLocks noChangeShapeType="1"/>
              </p:cNvSpPr>
              <p:nvPr/>
            </p:nvSpPr>
            <p:spPr bwMode="auto">
              <a:xfrm>
                <a:off x="4940"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5280" name="Group 1008"/>
            <p:cNvGrpSpPr>
              <a:grpSpLocks/>
            </p:cNvGrpSpPr>
            <p:nvPr/>
          </p:nvGrpSpPr>
          <p:grpSpPr bwMode="auto">
            <a:xfrm>
              <a:off x="1790" y="986"/>
              <a:ext cx="3431" cy="1665"/>
              <a:chOff x="1790" y="986"/>
              <a:chExt cx="3431" cy="1665"/>
            </a:xfrm>
          </p:grpSpPr>
          <p:sp>
            <p:nvSpPr>
              <p:cNvPr id="55080" name="Rectangle 808"/>
              <p:cNvSpPr>
                <a:spLocks noChangeArrowheads="1"/>
              </p:cNvSpPr>
              <p:nvPr/>
            </p:nvSpPr>
            <p:spPr bwMode="auto">
              <a:xfrm>
                <a:off x="4940"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81" name="Line 809"/>
              <p:cNvSpPr>
                <a:spLocks noChangeShapeType="1"/>
              </p:cNvSpPr>
              <p:nvPr/>
            </p:nvSpPr>
            <p:spPr bwMode="auto">
              <a:xfrm>
                <a:off x="1886" y="2190"/>
                <a:ext cx="333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82" name="Rectangle 810"/>
              <p:cNvSpPr>
                <a:spLocks noChangeArrowheads="1"/>
              </p:cNvSpPr>
              <p:nvPr/>
            </p:nvSpPr>
            <p:spPr bwMode="auto">
              <a:xfrm>
                <a:off x="1886" y="2190"/>
                <a:ext cx="3335"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83" name="Line 811"/>
              <p:cNvSpPr>
                <a:spLocks noChangeShapeType="1"/>
              </p:cNvSpPr>
              <p:nvPr/>
            </p:nvSpPr>
            <p:spPr bwMode="auto">
              <a:xfrm>
                <a:off x="5217" y="986"/>
                <a:ext cx="1" cy="120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84" name="Rectangle 812"/>
              <p:cNvSpPr>
                <a:spLocks noChangeArrowheads="1"/>
              </p:cNvSpPr>
              <p:nvPr/>
            </p:nvSpPr>
            <p:spPr bwMode="auto">
              <a:xfrm>
                <a:off x="5217" y="986"/>
                <a:ext cx="4" cy="120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85" name="Line 813"/>
              <p:cNvSpPr>
                <a:spLocks noChangeShapeType="1"/>
              </p:cNvSpPr>
              <p:nvPr/>
            </p:nvSpPr>
            <p:spPr bwMode="auto">
              <a:xfrm>
                <a:off x="1790" y="2024"/>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86" name="Rectangle 814"/>
              <p:cNvSpPr>
                <a:spLocks noChangeArrowheads="1"/>
              </p:cNvSpPr>
              <p:nvPr/>
            </p:nvSpPr>
            <p:spPr bwMode="auto">
              <a:xfrm>
                <a:off x="1790" y="2024"/>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87" name="Rectangle 815"/>
              <p:cNvSpPr>
                <a:spLocks noChangeArrowheads="1"/>
              </p:cNvSpPr>
              <p:nvPr/>
            </p:nvSpPr>
            <p:spPr bwMode="auto">
              <a:xfrm>
                <a:off x="1883" y="2245"/>
                <a:ext cx="3338"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88" name="Line 816"/>
              <p:cNvSpPr>
                <a:spLocks noChangeShapeType="1"/>
              </p:cNvSpPr>
              <p:nvPr/>
            </p:nvSpPr>
            <p:spPr bwMode="auto">
              <a:xfrm>
                <a:off x="1883" y="219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89" name="Rectangle 817"/>
              <p:cNvSpPr>
                <a:spLocks noChangeArrowheads="1"/>
              </p:cNvSpPr>
              <p:nvPr/>
            </p:nvSpPr>
            <p:spPr bwMode="auto">
              <a:xfrm>
                <a:off x="1883" y="2190"/>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0" name="Line 818"/>
              <p:cNvSpPr>
                <a:spLocks noChangeShapeType="1"/>
              </p:cNvSpPr>
              <p:nvPr/>
            </p:nvSpPr>
            <p:spPr bwMode="auto">
              <a:xfrm>
                <a:off x="1975"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1" name="Rectangle 819"/>
              <p:cNvSpPr>
                <a:spLocks noChangeArrowheads="1"/>
              </p:cNvSpPr>
              <p:nvPr/>
            </p:nvSpPr>
            <p:spPr bwMode="auto">
              <a:xfrm>
                <a:off x="1975" y="202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2" name="Line 820"/>
              <p:cNvSpPr>
                <a:spLocks noChangeShapeType="1"/>
              </p:cNvSpPr>
              <p:nvPr/>
            </p:nvSpPr>
            <p:spPr bwMode="auto">
              <a:xfrm>
                <a:off x="2068"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3" name="Rectangle 821"/>
              <p:cNvSpPr>
                <a:spLocks noChangeArrowheads="1"/>
              </p:cNvSpPr>
              <p:nvPr/>
            </p:nvSpPr>
            <p:spPr bwMode="auto">
              <a:xfrm>
                <a:off x="2068"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4" name="Line 822"/>
              <p:cNvSpPr>
                <a:spLocks noChangeShapeType="1"/>
              </p:cNvSpPr>
              <p:nvPr/>
            </p:nvSpPr>
            <p:spPr bwMode="auto">
              <a:xfrm>
                <a:off x="2161"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5" name="Rectangle 823"/>
              <p:cNvSpPr>
                <a:spLocks noChangeArrowheads="1"/>
              </p:cNvSpPr>
              <p:nvPr/>
            </p:nvSpPr>
            <p:spPr bwMode="auto">
              <a:xfrm>
                <a:off x="2161" y="219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6" name="Line 824"/>
              <p:cNvSpPr>
                <a:spLocks noChangeShapeType="1"/>
              </p:cNvSpPr>
              <p:nvPr/>
            </p:nvSpPr>
            <p:spPr bwMode="auto">
              <a:xfrm>
                <a:off x="2253"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7" name="Rectangle 825"/>
              <p:cNvSpPr>
                <a:spLocks noChangeArrowheads="1"/>
              </p:cNvSpPr>
              <p:nvPr/>
            </p:nvSpPr>
            <p:spPr bwMode="auto">
              <a:xfrm>
                <a:off x="2253"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8" name="Line 826"/>
              <p:cNvSpPr>
                <a:spLocks noChangeShapeType="1"/>
              </p:cNvSpPr>
              <p:nvPr/>
            </p:nvSpPr>
            <p:spPr bwMode="auto">
              <a:xfrm>
                <a:off x="2346"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099" name="Rectangle 827"/>
              <p:cNvSpPr>
                <a:spLocks noChangeArrowheads="1"/>
              </p:cNvSpPr>
              <p:nvPr/>
            </p:nvSpPr>
            <p:spPr bwMode="auto">
              <a:xfrm>
                <a:off x="2346"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0" name="Line 828"/>
              <p:cNvSpPr>
                <a:spLocks noChangeShapeType="1"/>
              </p:cNvSpPr>
              <p:nvPr/>
            </p:nvSpPr>
            <p:spPr bwMode="auto">
              <a:xfrm>
                <a:off x="2439"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1" name="Rectangle 829"/>
              <p:cNvSpPr>
                <a:spLocks noChangeArrowheads="1"/>
              </p:cNvSpPr>
              <p:nvPr/>
            </p:nvSpPr>
            <p:spPr bwMode="auto">
              <a:xfrm>
                <a:off x="2439" y="219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2" name="Line 830"/>
              <p:cNvSpPr>
                <a:spLocks noChangeShapeType="1"/>
              </p:cNvSpPr>
              <p:nvPr/>
            </p:nvSpPr>
            <p:spPr bwMode="auto">
              <a:xfrm>
                <a:off x="2531"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3" name="Rectangle 831"/>
              <p:cNvSpPr>
                <a:spLocks noChangeArrowheads="1"/>
              </p:cNvSpPr>
              <p:nvPr/>
            </p:nvSpPr>
            <p:spPr bwMode="auto">
              <a:xfrm>
                <a:off x="2531"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4" name="Line 832"/>
              <p:cNvSpPr>
                <a:spLocks noChangeShapeType="1"/>
              </p:cNvSpPr>
              <p:nvPr/>
            </p:nvSpPr>
            <p:spPr bwMode="auto">
              <a:xfrm>
                <a:off x="2624"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5" name="Rectangle 833"/>
              <p:cNvSpPr>
                <a:spLocks noChangeArrowheads="1"/>
              </p:cNvSpPr>
              <p:nvPr/>
            </p:nvSpPr>
            <p:spPr bwMode="auto">
              <a:xfrm>
                <a:off x="2624"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6" name="Line 834"/>
              <p:cNvSpPr>
                <a:spLocks noChangeShapeType="1"/>
              </p:cNvSpPr>
              <p:nvPr/>
            </p:nvSpPr>
            <p:spPr bwMode="auto">
              <a:xfrm>
                <a:off x="2716"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7" name="Rectangle 835"/>
              <p:cNvSpPr>
                <a:spLocks noChangeArrowheads="1"/>
              </p:cNvSpPr>
              <p:nvPr/>
            </p:nvSpPr>
            <p:spPr bwMode="auto">
              <a:xfrm>
                <a:off x="2716" y="219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8" name="Line 836"/>
              <p:cNvSpPr>
                <a:spLocks noChangeShapeType="1"/>
              </p:cNvSpPr>
              <p:nvPr/>
            </p:nvSpPr>
            <p:spPr bwMode="auto">
              <a:xfrm>
                <a:off x="2809"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09" name="Rectangle 837"/>
              <p:cNvSpPr>
                <a:spLocks noChangeArrowheads="1"/>
              </p:cNvSpPr>
              <p:nvPr/>
            </p:nvSpPr>
            <p:spPr bwMode="auto">
              <a:xfrm>
                <a:off x="2809"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0" name="Line 838"/>
              <p:cNvSpPr>
                <a:spLocks noChangeShapeType="1"/>
              </p:cNvSpPr>
              <p:nvPr/>
            </p:nvSpPr>
            <p:spPr bwMode="auto">
              <a:xfrm>
                <a:off x="2902"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1" name="Rectangle 839"/>
              <p:cNvSpPr>
                <a:spLocks noChangeArrowheads="1"/>
              </p:cNvSpPr>
              <p:nvPr/>
            </p:nvSpPr>
            <p:spPr bwMode="auto">
              <a:xfrm>
                <a:off x="2902"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2" name="Line 840"/>
              <p:cNvSpPr>
                <a:spLocks noChangeShapeType="1"/>
              </p:cNvSpPr>
              <p:nvPr/>
            </p:nvSpPr>
            <p:spPr bwMode="auto">
              <a:xfrm>
                <a:off x="2994"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3" name="Rectangle 841"/>
              <p:cNvSpPr>
                <a:spLocks noChangeArrowheads="1"/>
              </p:cNvSpPr>
              <p:nvPr/>
            </p:nvSpPr>
            <p:spPr bwMode="auto">
              <a:xfrm>
                <a:off x="2994" y="219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4" name="Line 842"/>
              <p:cNvSpPr>
                <a:spLocks noChangeShapeType="1"/>
              </p:cNvSpPr>
              <p:nvPr/>
            </p:nvSpPr>
            <p:spPr bwMode="auto">
              <a:xfrm>
                <a:off x="3087"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5" name="Rectangle 843"/>
              <p:cNvSpPr>
                <a:spLocks noChangeArrowheads="1"/>
              </p:cNvSpPr>
              <p:nvPr/>
            </p:nvSpPr>
            <p:spPr bwMode="auto">
              <a:xfrm>
                <a:off x="3087"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6" name="Line 844"/>
              <p:cNvSpPr>
                <a:spLocks noChangeShapeType="1"/>
              </p:cNvSpPr>
              <p:nvPr/>
            </p:nvSpPr>
            <p:spPr bwMode="auto">
              <a:xfrm>
                <a:off x="3180"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7" name="Rectangle 845"/>
              <p:cNvSpPr>
                <a:spLocks noChangeArrowheads="1"/>
              </p:cNvSpPr>
              <p:nvPr/>
            </p:nvSpPr>
            <p:spPr bwMode="auto">
              <a:xfrm>
                <a:off x="3180"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8" name="Line 846"/>
              <p:cNvSpPr>
                <a:spLocks noChangeShapeType="1"/>
              </p:cNvSpPr>
              <p:nvPr/>
            </p:nvSpPr>
            <p:spPr bwMode="auto">
              <a:xfrm>
                <a:off x="3272"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19" name="Rectangle 847"/>
              <p:cNvSpPr>
                <a:spLocks noChangeArrowheads="1"/>
              </p:cNvSpPr>
              <p:nvPr/>
            </p:nvSpPr>
            <p:spPr bwMode="auto">
              <a:xfrm>
                <a:off x="3272" y="219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0" name="Line 848"/>
              <p:cNvSpPr>
                <a:spLocks noChangeShapeType="1"/>
              </p:cNvSpPr>
              <p:nvPr/>
            </p:nvSpPr>
            <p:spPr bwMode="auto">
              <a:xfrm>
                <a:off x="3365"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1" name="Rectangle 849"/>
              <p:cNvSpPr>
                <a:spLocks noChangeArrowheads="1"/>
              </p:cNvSpPr>
              <p:nvPr/>
            </p:nvSpPr>
            <p:spPr bwMode="auto">
              <a:xfrm>
                <a:off x="3365"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2" name="Line 850"/>
              <p:cNvSpPr>
                <a:spLocks noChangeShapeType="1"/>
              </p:cNvSpPr>
              <p:nvPr/>
            </p:nvSpPr>
            <p:spPr bwMode="auto">
              <a:xfrm>
                <a:off x="3457"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3" name="Rectangle 851"/>
              <p:cNvSpPr>
                <a:spLocks noChangeArrowheads="1"/>
              </p:cNvSpPr>
              <p:nvPr/>
            </p:nvSpPr>
            <p:spPr bwMode="auto">
              <a:xfrm>
                <a:off x="3457" y="202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4" name="Line 852"/>
              <p:cNvSpPr>
                <a:spLocks noChangeShapeType="1"/>
              </p:cNvSpPr>
              <p:nvPr/>
            </p:nvSpPr>
            <p:spPr bwMode="auto">
              <a:xfrm>
                <a:off x="3550"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5" name="Rectangle 853"/>
              <p:cNvSpPr>
                <a:spLocks noChangeArrowheads="1"/>
              </p:cNvSpPr>
              <p:nvPr/>
            </p:nvSpPr>
            <p:spPr bwMode="auto">
              <a:xfrm>
                <a:off x="3550" y="219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6" name="Line 854"/>
              <p:cNvSpPr>
                <a:spLocks noChangeShapeType="1"/>
              </p:cNvSpPr>
              <p:nvPr/>
            </p:nvSpPr>
            <p:spPr bwMode="auto">
              <a:xfrm>
                <a:off x="3643"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7" name="Rectangle 855"/>
              <p:cNvSpPr>
                <a:spLocks noChangeArrowheads="1"/>
              </p:cNvSpPr>
              <p:nvPr/>
            </p:nvSpPr>
            <p:spPr bwMode="auto">
              <a:xfrm>
                <a:off x="3643"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8" name="Line 856"/>
              <p:cNvSpPr>
                <a:spLocks noChangeShapeType="1"/>
              </p:cNvSpPr>
              <p:nvPr/>
            </p:nvSpPr>
            <p:spPr bwMode="auto">
              <a:xfrm>
                <a:off x="3735"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29" name="Rectangle 857"/>
              <p:cNvSpPr>
                <a:spLocks noChangeArrowheads="1"/>
              </p:cNvSpPr>
              <p:nvPr/>
            </p:nvSpPr>
            <p:spPr bwMode="auto">
              <a:xfrm>
                <a:off x="3735" y="202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0" name="Line 858"/>
              <p:cNvSpPr>
                <a:spLocks noChangeShapeType="1"/>
              </p:cNvSpPr>
              <p:nvPr/>
            </p:nvSpPr>
            <p:spPr bwMode="auto">
              <a:xfrm>
                <a:off x="3828"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1" name="Rectangle 859"/>
              <p:cNvSpPr>
                <a:spLocks noChangeArrowheads="1"/>
              </p:cNvSpPr>
              <p:nvPr/>
            </p:nvSpPr>
            <p:spPr bwMode="auto">
              <a:xfrm>
                <a:off x="3828" y="219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2" name="Line 860"/>
              <p:cNvSpPr>
                <a:spLocks noChangeShapeType="1"/>
              </p:cNvSpPr>
              <p:nvPr/>
            </p:nvSpPr>
            <p:spPr bwMode="auto">
              <a:xfrm>
                <a:off x="3921"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3" name="Rectangle 861"/>
              <p:cNvSpPr>
                <a:spLocks noChangeArrowheads="1"/>
              </p:cNvSpPr>
              <p:nvPr/>
            </p:nvSpPr>
            <p:spPr bwMode="auto">
              <a:xfrm>
                <a:off x="3921"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4" name="Line 862"/>
              <p:cNvSpPr>
                <a:spLocks noChangeShapeType="1"/>
              </p:cNvSpPr>
              <p:nvPr/>
            </p:nvSpPr>
            <p:spPr bwMode="auto">
              <a:xfrm>
                <a:off x="4013"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5" name="Rectangle 863"/>
              <p:cNvSpPr>
                <a:spLocks noChangeArrowheads="1"/>
              </p:cNvSpPr>
              <p:nvPr/>
            </p:nvSpPr>
            <p:spPr bwMode="auto">
              <a:xfrm>
                <a:off x="4013"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6" name="Line 864"/>
              <p:cNvSpPr>
                <a:spLocks noChangeShapeType="1"/>
              </p:cNvSpPr>
              <p:nvPr/>
            </p:nvSpPr>
            <p:spPr bwMode="auto">
              <a:xfrm>
                <a:off x="4106"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7" name="Rectangle 865"/>
              <p:cNvSpPr>
                <a:spLocks noChangeArrowheads="1"/>
              </p:cNvSpPr>
              <p:nvPr/>
            </p:nvSpPr>
            <p:spPr bwMode="auto">
              <a:xfrm>
                <a:off x="4106" y="219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8" name="Line 866"/>
              <p:cNvSpPr>
                <a:spLocks noChangeShapeType="1"/>
              </p:cNvSpPr>
              <p:nvPr/>
            </p:nvSpPr>
            <p:spPr bwMode="auto">
              <a:xfrm>
                <a:off x="4199"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39" name="Rectangle 867"/>
              <p:cNvSpPr>
                <a:spLocks noChangeArrowheads="1"/>
              </p:cNvSpPr>
              <p:nvPr/>
            </p:nvSpPr>
            <p:spPr bwMode="auto">
              <a:xfrm>
                <a:off x="4199"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0" name="Line 868"/>
              <p:cNvSpPr>
                <a:spLocks noChangeShapeType="1"/>
              </p:cNvSpPr>
              <p:nvPr/>
            </p:nvSpPr>
            <p:spPr bwMode="auto">
              <a:xfrm>
                <a:off x="4291"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1" name="Rectangle 869"/>
              <p:cNvSpPr>
                <a:spLocks noChangeArrowheads="1"/>
              </p:cNvSpPr>
              <p:nvPr/>
            </p:nvSpPr>
            <p:spPr bwMode="auto">
              <a:xfrm>
                <a:off x="4291"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2" name="Line 870"/>
              <p:cNvSpPr>
                <a:spLocks noChangeShapeType="1"/>
              </p:cNvSpPr>
              <p:nvPr/>
            </p:nvSpPr>
            <p:spPr bwMode="auto">
              <a:xfrm>
                <a:off x="4384"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3" name="Rectangle 871"/>
              <p:cNvSpPr>
                <a:spLocks noChangeArrowheads="1"/>
              </p:cNvSpPr>
              <p:nvPr/>
            </p:nvSpPr>
            <p:spPr bwMode="auto">
              <a:xfrm>
                <a:off x="4384" y="219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4" name="Line 872"/>
              <p:cNvSpPr>
                <a:spLocks noChangeShapeType="1"/>
              </p:cNvSpPr>
              <p:nvPr/>
            </p:nvSpPr>
            <p:spPr bwMode="auto">
              <a:xfrm>
                <a:off x="4476"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5" name="Rectangle 873"/>
              <p:cNvSpPr>
                <a:spLocks noChangeArrowheads="1"/>
              </p:cNvSpPr>
              <p:nvPr/>
            </p:nvSpPr>
            <p:spPr bwMode="auto">
              <a:xfrm>
                <a:off x="4476" y="202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6" name="Line 874"/>
              <p:cNvSpPr>
                <a:spLocks noChangeShapeType="1"/>
              </p:cNvSpPr>
              <p:nvPr/>
            </p:nvSpPr>
            <p:spPr bwMode="auto">
              <a:xfrm>
                <a:off x="4569"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7" name="Rectangle 875"/>
              <p:cNvSpPr>
                <a:spLocks noChangeArrowheads="1"/>
              </p:cNvSpPr>
              <p:nvPr/>
            </p:nvSpPr>
            <p:spPr bwMode="auto">
              <a:xfrm>
                <a:off x="4569"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8" name="Line 876"/>
              <p:cNvSpPr>
                <a:spLocks noChangeShapeType="1"/>
              </p:cNvSpPr>
              <p:nvPr/>
            </p:nvSpPr>
            <p:spPr bwMode="auto">
              <a:xfrm>
                <a:off x="4662"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49" name="Rectangle 877"/>
              <p:cNvSpPr>
                <a:spLocks noChangeArrowheads="1"/>
              </p:cNvSpPr>
              <p:nvPr/>
            </p:nvSpPr>
            <p:spPr bwMode="auto">
              <a:xfrm>
                <a:off x="4662" y="219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0" name="Line 878"/>
              <p:cNvSpPr>
                <a:spLocks noChangeShapeType="1"/>
              </p:cNvSpPr>
              <p:nvPr/>
            </p:nvSpPr>
            <p:spPr bwMode="auto">
              <a:xfrm>
                <a:off x="4754"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1" name="Rectangle 879"/>
              <p:cNvSpPr>
                <a:spLocks noChangeArrowheads="1"/>
              </p:cNvSpPr>
              <p:nvPr/>
            </p:nvSpPr>
            <p:spPr bwMode="auto">
              <a:xfrm>
                <a:off x="4754"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2" name="Line 880"/>
              <p:cNvSpPr>
                <a:spLocks noChangeShapeType="1"/>
              </p:cNvSpPr>
              <p:nvPr/>
            </p:nvSpPr>
            <p:spPr bwMode="auto">
              <a:xfrm>
                <a:off x="4847" y="202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3" name="Rectangle 881"/>
              <p:cNvSpPr>
                <a:spLocks noChangeArrowheads="1"/>
              </p:cNvSpPr>
              <p:nvPr/>
            </p:nvSpPr>
            <p:spPr bwMode="auto">
              <a:xfrm>
                <a:off x="4847" y="202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4" name="Line 882"/>
              <p:cNvSpPr>
                <a:spLocks noChangeShapeType="1"/>
              </p:cNvSpPr>
              <p:nvPr/>
            </p:nvSpPr>
            <p:spPr bwMode="auto">
              <a:xfrm>
                <a:off x="4940"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5" name="Rectangle 883"/>
              <p:cNvSpPr>
                <a:spLocks noChangeArrowheads="1"/>
              </p:cNvSpPr>
              <p:nvPr/>
            </p:nvSpPr>
            <p:spPr bwMode="auto">
              <a:xfrm>
                <a:off x="4940" y="219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6" name="Line 884"/>
              <p:cNvSpPr>
                <a:spLocks noChangeShapeType="1"/>
              </p:cNvSpPr>
              <p:nvPr/>
            </p:nvSpPr>
            <p:spPr bwMode="auto">
              <a:xfrm>
                <a:off x="5032" y="1213"/>
                <a:ext cx="1" cy="97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7" name="Rectangle 885"/>
              <p:cNvSpPr>
                <a:spLocks noChangeArrowheads="1"/>
              </p:cNvSpPr>
              <p:nvPr/>
            </p:nvSpPr>
            <p:spPr bwMode="auto">
              <a:xfrm>
                <a:off x="5032" y="1213"/>
                <a:ext cx="3" cy="97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8" name="Line 886"/>
              <p:cNvSpPr>
                <a:spLocks noChangeShapeType="1"/>
              </p:cNvSpPr>
              <p:nvPr/>
            </p:nvSpPr>
            <p:spPr bwMode="auto">
              <a:xfrm>
                <a:off x="5125" y="986"/>
                <a:ext cx="1" cy="120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59" name="Rectangle 887"/>
              <p:cNvSpPr>
                <a:spLocks noChangeArrowheads="1"/>
              </p:cNvSpPr>
              <p:nvPr/>
            </p:nvSpPr>
            <p:spPr bwMode="auto">
              <a:xfrm>
                <a:off x="5125" y="986"/>
                <a:ext cx="3" cy="120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0" name="Line 888"/>
              <p:cNvSpPr>
                <a:spLocks noChangeShapeType="1"/>
              </p:cNvSpPr>
              <p:nvPr/>
            </p:nvSpPr>
            <p:spPr bwMode="auto">
              <a:xfrm>
                <a:off x="5217" y="219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1" name="Rectangle 889"/>
              <p:cNvSpPr>
                <a:spLocks noChangeArrowheads="1"/>
              </p:cNvSpPr>
              <p:nvPr/>
            </p:nvSpPr>
            <p:spPr bwMode="auto">
              <a:xfrm>
                <a:off x="5217" y="219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2" name="Line 890"/>
              <p:cNvSpPr>
                <a:spLocks noChangeShapeType="1"/>
              </p:cNvSpPr>
              <p:nvPr/>
            </p:nvSpPr>
            <p:spPr bwMode="auto">
              <a:xfrm>
                <a:off x="2161"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3" name="Rectangle 891"/>
              <p:cNvSpPr>
                <a:spLocks noChangeArrowheads="1"/>
              </p:cNvSpPr>
              <p:nvPr/>
            </p:nvSpPr>
            <p:spPr bwMode="auto">
              <a:xfrm>
                <a:off x="2161"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4" name="Line 892"/>
              <p:cNvSpPr>
                <a:spLocks noChangeShapeType="1"/>
              </p:cNvSpPr>
              <p:nvPr/>
            </p:nvSpPr>
            <p:spPr bwMode="auto">
              <a:xfrm>
                <a:off x="2439"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5" name="Rectangle 893"/>
              <p:cNvSpPr>
                <a:spLocks noChangeArrowheads="1"/>
              </p:cNvSpPr>
              <p:nvPr/>
            </p:nvSpPr>
            <p:spPr bwMode="auto">
              <a:xfrm>
                <a:off x="2439"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6" name="Line 894"/>
              <p:cNvSpPr>
                <a:spLocks noChangeShapeType="1"/>
              </p:cNvSpPr>
              <p:nvPr/>
            </p:nvSpPr>
            <p:spPr bwMode="auto">
              <a:xfrm>
                <a:off x="2716"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7" name="Rectangle 895"/>
              <p:cNvSpPr>
                <a:spLocks noChangeArrowheads="1"/>
              </p:cNvSpPr>
              <p:nvPr/>
            </p:nvSpPr>
            <p:spPr bwMode="auto">
              <a:xfrm>
                <a:off x="2716" y="225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8" name="Line 896"/>
              <p:cNvSpPr>
                <a:spLocks noChangeShapeType="1"/>
              </p:cNvSpPr>
              <p:nvPr/>
            </p:nvSpPr>
            <p:spPr bwMode="auto">
              <a:xfrm>
                <a:off x="2994"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69" name="Rectangle 897"/>
              <p:cNvSpPr>
                <a:spLocks noChangeArrowheads="1"/>
              </p:cNvSpPr>
              <p:nvPr/>
            </p:nvSpPr>
            <p:spPr bwMode="auto">
              <a:xfrm>
                <a:off x="2994" y="225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0" name="Line 898"/>
              <p:cNvSpPr>
                <a:spLocks noChangeShapeType="1"/>
              </p:cNvSpPr>
              <p:nvPr/>
            </p:nvSpPr>
            <p:spPr bwMode="auto">
              <a:xfrm>
                <a:off x="3272"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1" name="Rectangle 899"/>
              <p:cNvSpPr>
                <a:spLocks noChangeArrowheads="1"/>
              </p:cNvSpPr>
              <p:nvPr/>
            </p:nvSpPr>
            <p:spPr bwMode="auto">
              <a:xfrm>
                <a:off x="3272"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2" name="Line 900"/>
              <p:cNvSpPr>
                <a:spLocks noChangeShapeType="1"/>
              </p:cNvSpPr>
              <p:nvPr/>
            </p:nvSpPr>
            <p:spPr bwMode="auto">
              <a:xfrm>
                <a:off x="3550"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3" name="Rectangle 901"/>
              <p:cNvSpPr>
                <a:spLocks noChangeArrowheads="1"/>
              </p:cNvSpPr>
              <p:nvPr/>
            </p:nvSpPr>
            <p:spPr bwMode="auto">
              <a:xfrm>
                <a:off x="3550"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4" name="Line 902"/>
              <p:cNvSpPr>
                <a:spLocks noChangeShapeType="1"/>
              </p:cNvSpPr>
              <p:nvPr/>
            </p:nvSpPr>
            <p:spPr bwMode="auto">
              <a:xfrm>
                <a:off x="3828"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5" name="Rectangle 903"/>
              <p:cNvSpPr>
                <a:spLocks noChangeArrowheads="1"/>
              </p:cNvSpPr>
              <p:nvPr/>
            </p:nvSpPr>
            <p:spPr bwMode="auto">
              <a:xfrm>
                <a:off x="3828"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6" name="Line 904"/>
              <p:cNvSpPr>
                <a:spLocks noChangeShapeType="1"/>
              </p:cNvSpPr>
              <p:nvPr/>
            </p:nvSpPr>
            <p:spPr bwMode="auto">
              <a:xfrm>
                <a:off x="4106"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7" name="Rectangle 905"/>
              <p:cNvSpPr>
                <a:spLocks noChangeArrowheads="1"/>
              </p:cNvSpPr>
              <p:nvPr/>
            </p:nvSpPr>
            <p:spPr bwMode="auto">
              <a:xfrm>
                <a:off x="4106"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8" name="Line 906"/>
              <p:cNvSpPr>
                <a:spLocks noChangeShapeType="1"/>
              </p:cNvSpPr>
              <p:nvPr/>
            </p:nvSpPr>
            <p:spPr bwMode="auto">
              <a:xfrm>
                <a:off x="4384"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79" name="Rectangle 907"/>
              <p:cNvSpPr>
                <a:spLocks noChangeArrowheads="1"/>
              </p:cNvSpPr>
              <p:nvPr/>
            </p:nvSpPr>
            <p:spPr bwMode="auto">
              <a:xfrm>
                <a:off x="4384"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0" name="Line 908"/>
              <p:cNvSpPr>
                <a:spLocks noChangeShapeType="1"/>
              </p:cNvSpPr>
              <p:nvPr/>
            </p:nvSpPr>
            <p:spPr bwMode="auto">
              <a:xfrm>
                <a:off x="4662"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1" name="Rectangle 909"/>
              <p:cNvSpPr>
                <a:spLocks noChangeArrowheads="1"/>
              </p:cNvSpPr>
              <p:nvPr/>
            </p:nvSpPr>
            <p:spPr bwMode="auto">
              <a:xfrm>
                <a:off x="4662"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2" name="Line 910"/>
              <p:cNvSpPr>
                <a:spLocks noChangeShapeType="1"/>
              </p:cNvSpPr>
              <p:nvPr/>
            </p:nvSpPr>
            <p:spPr bwMode="auto">
              <a:xfrm>
                <a:off x="4940"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3" name="Rectangle 911"/>
              <p:cNvSpPr>
                <a:spLocks noChangeArrowheads="1"/>
              </p:cNvSpPr>
              <p:nvPr/>
            </p:nvSpPr>
            <p:spPr bwMode="auto">
              <a:xfrm>
                <a:off x="4940"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4" name="Line 912"/>
              <p:cNvSpPr>
                <a:spLocks noChangeShapeType="1"/>
              </p:cNvSpPr>
              <p:nvPr/>
            </p:nvSpPr>
            <p:spPr bwMode="auto">
              <a:xfrm>
                <a:off x="2164" y="2420"/>
                <a:ext cx="3057"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5" name="Rectangle 913"/>
              <p:cNvSpPr>
                <a:spLocks noChangeArrowheads="1"/>
              </p:cNvSpPr>
              <p:nvPr/>
            </p:nvSpPr>
            <p:spPr bwMode="auto">
              <a:xfrm>
                <a:off x="2164" y="2420"/>
                <a:ext cx="3057"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6" name="Line 914"/>
              <p:cNvSpPr>
                <a:spLocks noChangeShapeType="1"/>
              </p:cNvSpPr>
              <p:nvPr/>
            </p:nvSpPr>
            <p:spPr bwMode="auto">
              <a:xfrm>
                <a:off x="5217"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7" name="Rectangle 915"/>
              <p:cNvSpPr>
                <a:spLocks noChangeArrowheads="1"/>
              </p:cNvSpPr>
              <p:nvPr/>
            </p:nvSpPr>
            <p:spPr bwMode="auto">
              <a:xfrm>
                <a:off x="5217" y="225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8" name="Line 916"/>
              <p:cNvSpPr>
                <a:spLocks noChangeShapeType="1"/>
              </p:cNvSpPr>
              <p:nvPr/>
            </p:nvSpPr>
            <p:spPr bwMode="auto">
              <a:xfrm>
                <a:off x="2068" y="2254"/>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89" name="Rectangle 917"/>
              <p:cNvSpPr>
                <a:spLocks noChangeArrowheads="1"/>
              </p:cNvSpPr>
              <p:nvPr/>
            </p:nvSpPr>
            <p:spPr bwMode="auto">
              <a:xfrm>
                <a:off x="2068" y="2254"/>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0" name="Rectangle 918"/>
              <p:cNvSpPr>
                <a:spLocks noChangeArrowheads="1"/>
              </p:cNvSpPr>
              <p:nvPr/>
            </p:nvSpPr>
            <p:spPr bwMode="auto">
              <a:xfrm>
                <a:off x="2161" y="2475"/>
                <a:ext cx="3060"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1" name="Line 919"/>
              <p:cNvSpPr>
                <a:spLocks noChangeShapeType="1"/>
              </p:cNvSpPr>
              <p:nvPr/>
            </p:nvSpPr>
            <p:spPr bwMode="auto">
              <a:xfrm>
                <a:off x="2161" y="242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2" name="Rectangle 920"/>
              <p:cNvSpPr>
                <a:spLocks noChangeArrowheads="1"/>
              </p:cNvSpPr>
              <p:nvPr/>
            </p:nvSpPr>
            <p:spPr bwMode="auto">
              <a:xfrm>
                <a:off x="2161" y="2420"/>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3" name="Line 921"/>
              <p:cNvSpPr>
                <a:spLocks noChangeShapeType="1"/>
              </p:cNvSpPr>
              <p:nvPr/>
            </p:nvSpPr>
            <p:spPr bwMode="auto">
              <a:xfrm>
                <a:off x="2253"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4" name="Rectangle 922"/>
              <p:cNvSpPr>
                <a:spLocks noChangeArrowheads="1"/>
              </p:cNvSpPr>
              <p:nvPr/>
            </p:nvSpPr>
            <p:spPr bwMode="auto">
              <a:xfrm>
                <a:off x="2253"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5" name="Line 923"/>
              <p:cNvSpPr>
                <a:spLocks noChangeShapeType="1"/>
              </p:cNvSpPr>
              <p:nvPr/>
            </p:nvSpPr>
            <p:spPr bwMode="auto">
              <a:xfrm>
                <a:off x="2346"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6" name="Rectangle 924"/>
              <p:cNvSpPr>
                <a:spLocks noChangeArrowheads="1"/>
              </p:cNvSpPr>
              <p:nvPr/>
            </p:nvSpPr>
            <p:spPr bwMode="auto">
              <a:xfrm>
                <a:off x="2346"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7" name="Line 925"/>
              <p:cNvSpPr>
                <a:spLocks noChangeShapeType="1"/>
              </p:cNvSpPr>
              <p:nvPr/>
            </p:nvSpPr>
            <p:spPr bwMode="auto">
              <a:xfrm>
                <a:off x="2439"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8" name="Rectangle 926"/>
              <p:cNvSpPr>
                <a:spLocks noChangeArrowheads="1"/>
              </p:cNvSpPr>
              <p:nvPr/>
            </p:nvSpPr>
            <p:spPr bwMode="auto">
              <a:xfrm>
                <a:off x="2439" y="242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199" name="Line 927"/>
              <p:cNvSpPr>
                <a:spLocks noChangeShapeType="1"/>
              </p:cNvSpPr>
              <p:nvPr/>
            </p:nvSpPr>
            <p:spPr bwMode="auto">
              <a:xfrm>
                <a:off x="2531"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0" name="Rectangle 928"/>
              <p:cNvSpPr>
                <a:spLocks noChangeArrowheads="1"/>
              </p:cNvSpPr>
              <p:nvPr/>
            </p:nvSpPr>
            <p:spPr bwMode="auto">
              <a:xfrm>
                <a:off x="2531"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1" name="Line 929"/>
              <p:cNvSpPr>
                <a:spLocks noChangeShapeType="1"/>
              </p:cNvSpPr>
              <p:nvPr/>
            </p:nvSpPr>
            <p:spPr bwMode="auto">
              <a:xfrm>
                <a:off x="2624"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2" name="Rectangle 930"/>
              <p:cNvSpPr>
                <a:spLocks noChangeArrowheads="1"/>
              </p:cNvSpPr>
              <p:nvPr/>
            </p:nvSpPr>
            <p:spPr bwMode="auto">
              <a:xfrm>
                <a:off x="2624"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3" name="Line 931"/>
              <p:cNvSpPr>
                <a:spLocks noChangeShapeType="1"/>
              </p:cNvSpPr>
              <p:nvPr/>
            </p:nvSpPr>
            <p:spPr bwMode="auto">
              <a:xfrm>
                <a:off x="2716"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4" name="Rectangle 932"/>
              <p:cNvSpPr>
                <a:spLocks noChangeArrowheads="1"/>
              </p:cNvSpPr>
              <p:nvPr/>
            </p:nvSpPr>
            <p:spPr bwMode="auto">
              <a:xfrm>
                <a:off x="2716" y="242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5" name="Line 933"/>
              <p:cNvSpPr>
                <a:spLocks noChangeShapeType="1"/>
              </p:cNvSpPr>
              <p:nvPr/>
            </p:nvSpPr>
            <p:spPr bwMode="auto">
              <a:xfrm>
                <a:off x="2809"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6" name="Rectangle 934"/>
              <p:cNvSpPr>
                <a:spLocks noChangeArrowheads="1"/>
              </p:cNvSpPr>
              <p:nvPr/>
            </p:nvSpPr>
            <p:spPr bwMode="auto">
              <a:xfrm>
                <a:off x="2809"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7" name="Line 935"/>
              <p:cNvSpPr>
                <a:spLocks noChangeShapeType="1"/>
              </p:cNvSpPr>
              <p:nvPr/>
            </p:nvSpPr>
            <p:spPr bwMode="auto">
              <a:xfrm>
                <a:off x="2902"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8" name="Rectangle 936"/>
              <p:cNvSpPr>
                <a:spLocks noChangeArrowheads="1"/>
              </p:cNvSpPr>
              <p:nvPr/>
            </p:nvSpPr>
            <p:spPr bwMode="auto">
              <a:xfrm>
                <a:off x="2902"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09" name="Line 937"/>
              <p:cNvSpPr>
                <a:spLocks noChangeShapeType="1"/>
              </p:cNvSpPr>
              <p:nvPr/>
            </p:nvSpPr>
            <p:spPr bwMode="auto">
              <a:xfrm>
                <a:off x="2994"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0" name="Rectangle 938"/>
              <p:cNvSpPr>
                <a:spLocks noChangeArrowheads="1"/>
              </p:cNvSpPr>
              <p:nvPr/>
            </p:nvSpPr>
            <p:spPr bwMode="auto">
              <a:xfrm>
                <a:off x="2994" y="242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1" name="Line 939"/>
              <p:cNvSpPr>
                <a:spLocks noChangeShapeType="1"/>
              </p:cNvSpPr>
              <p:nvPr/>
            </p:nvSpPr>
            <p:spPr bwMode="auto">
              <a:xfrm>
                <a:off x="3087"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2" name="Rectangle 940"/>
              <p:cNvSpPr>
                <a:spLocks noChangeArrowheads="1"/>
              </p:cNvSpPr>
              <p:nvPr/>
            </p:nvSpPr>
            <p:spPr bwMode="auto">
              <a:xfrm>
                <a:off x="3087"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3" name="Line 941"/>
              <p:cNvSpPr>
                <a:spLocks noChangeShapeType="1"/>
              </p:cNvSpPr>
              <p:nvPr/>
            </p:nvSpPr>
            <p:spPr bwMode="auto">
              <a:xfrm>
                <a:off x="3180"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4" name="Rectangle 942"/>
              <p:cNvSpPr>
                <a:spLocks noChangeArrowheads="1"/>
              </p:cNvSpPr>
              <p:nvPr/>
            </p:nvSpPr>
            <p:spPr bwMode="auto">
              <a:xfrm>
                <a:off x="3180"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5" name="Line 943"/>
              <p:cNvSpPr>
                <a:spLocks noChangeShapeType="1"/>
              </p:cNvSpPr>
              <p:nvPr/>
            </p:nvSpPr>
            <p:spPr bwMode="auto">
              <a:xfrm>
                <a:off x="3272"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6" name="Rectangle 944"/>
              <p:cNvSpPr>
                <a:spLocks noChangeArrowheads="1"/>
              </p:cNvSpPr>
              <p:nvPr/>
            </p:nvSpPr>
            <p:spPr bwMode="auto">
              <a:xfrm>
                <a:off x="3272" y="242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7" name="Line 945"/>
              <p:cNvSpPr>
                <a:spLocks noChangeShapeType="1"/>
              </p:cNvSpPr>
              <p:nvPr/>
            </p:nvSpPr>
            <p:spPr bwMode="auto">
              <a:xfrm>
                <a:off x="3365"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8" name="Rectangle 946"/>
              <p:cNvSpPr>
                <a:spLocks noChangeArrowheads="1"/>
              </p:cNvSpPr>
              <p:nvPr/>
            </p:nvSpPr>
            <p:spPr bwMode="auto">
              <a:xfrm>
                <a:off x="3365"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19" name="Line 947"/>
              <p:cNvSpPr>
                <a:spLocks noChangeShapeType="1"/>
              </p:cNvSpPr>
              <p:nvPr/>
            </p:nvSpPr>
            <p:spPr bwMode="auto">
              <a:xfrm>
                <a:off x="3457"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0" name="Rectangle 948"/>
              <p:cNvSpPr>
                <a:spLocks noChangeArrowheads="1"/>
              </p:cNvSpPr>
              <p:nvPr/>
            </p:nvSpPr>
            <p:spPr bwMode="auto">
              <a:xfrm>
                <a:off x="3457" y="225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1" name="Line 949"/>
              <p:cNvSpPr>
                <a:spLocks noChangeShapeType="1"/>
              </p:cNvSpPr>
              <p:nvPr/>
            </p:nvSpPr>
            <p:spPr bwMode="auto">
              <a:xfrm>
                <a:off x="3550"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2" name="Rectangle 950"/>
              <p:cNvSpPr>
                <a:spLocks noChangeArrowheads="1"/>
              </p:cNvSpPr>
              <p:nvPr/>
            </p:nvSpPr>
            <p:spPr bwMode="auto">
              <a:xfrm>
                <a:off x="3550" y="242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3" name="Line 951"/>
              <p:cNvSpPr>
                <a:spLocks noChangeShapeType="1"/>
              </p:cNvSpPr>
              <p:nvPr/>
            </p:nvSpPr>
            <p:spPr bwMode="auto">
              <a:xfrm>
                <a:off x="3643"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4" name="Rectangle 952"/>
              <p:cNvSpPr>
                <a:spLocks noChangeArrowheads="1"/>
              </p:cNvSpPr>
              <p:nvPr/>
            </p:nvSpPr>
            <p:spPr bwMode="auto">
              <a:xfrm>
                <a:off x="3643"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5" name="Line 953"/>
              <p:cNvSpPr>
                <a:spLocks noChangeShapeType="1"/>
              </p:cNvSpPr>
              <p:nvPr/>
            </p:nvSpPr>
            <p:spPr bwMode="auto">
              <a:xfrm>
                <a:off x="3735"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6" name="Rectangle 954"/>
              <p:cNvSpPr>
                <a:spLocks noChangeArrowheads="1"/>
              </p:cNvSpPr>
              <p:nvPr/>
            </p:nvSpPr>
            <p:spPr bwMode="auto">
              <a:xfrm>
                <a:off x="3735" y="225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7" name="Line 955"/>
              <p:cNvSpPr>
                <a:spLocks noChangeShapeType="1"/>
              </p:cNvSpPr>
              <p:nvPr/>
            </p:nvSpPr>
            <p:spPr bwMode="auto">
              <a:xfrm>
                <a:off x="3828"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8" name="Rectangle 956"/>
              <p:cNvSpPr>
                <a:spLocks noChangeArrowheads="1"/>
              </p:cNvSpPr>
              <p:nvPr/>
            </p:nvSpPr>
            <p:spPr bwMode="auto">
              <a:xfrm>
                <a:off x="3828" y="242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29" name="Line 957"/>
              <p:cNvSpPr>
                <a:spLocks noChangeShapeType="1"/>
              </p:cNvSpPr>
              <p:nvPr/>
            </p:nvSpPr>
            <p:spPr bwMode="auto">
              <a:xfrm>
                <a:off x="3921"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0" name="Rectangle 958"/>
              <p:cNvSpPr>
                <a:spLocks noChangeArrowheads="1"/>
              </p:cNvSpPr>
              <p:nvPr/>
            </p:nvSpPr>
            <p:spPr bwMode="auto">
              <a:xfrm>
                <a:off x="3921"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1" name="Line 959"/>
              <p:cNvSpPr>
                <a:spLocks noChangeShapeType="1"/>
              </p:cNvSpPr>
              <p:nvPr/>
            </p:nvSpPr>
            <p:spPr bwMode="auto">
              <a:xfrm>
                <a:off x="4013"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2" name="Rectangle 960"/>
              <p:cNvSpPr>
                <a:spLocks noChangeArrowheads="1"/>
              </p:cNvSpPr>
              <p:nvPr/>
            </p:nvSpPr>
            <p:spPr bwMode="auto">
              <a:xfrm>
                <a:off x="4013"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3" name="Line 961"/>
              <p:cNvSpPr>
                <a:spLocks noChangeShapeType="1"/>
              </p:cNvSpPr>
              <p:nvPr/>
            </p:nvSpPr>
            <p:spPr bwMode="auto">
              <a:xfrm>
                <a:off x="4106"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4" name="Rectangle 962"/>
              <p:cNvSpPr>
                <a:spLocks noChangeArrowheads="1"/>
              </p:cNvSpPr>
              <p:nvPr/>
            </p:nvSpPr>
            <p:spPr bwMode="auto">
              <a:xfrm>
                <a:off x="4106" y="242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5" name="Line 963"/>
              <p:cNvSpPr>
                <a:spLocks noChangeShapeType="1"/>
              </p:cNvSpPr>
              <p:nvPr/>
            </p:nvSpPr>
            <p:spPr bwMode="auto">
              <a:xfrm>
                <a:off x="4199"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6" name="Rectangle 964"/>
              <p:cNvSpPr>
                <a:spLocks noChangeArrowheads="1"/>
              </p:cNvSpPr>
              <p:nvPr/>
            </p:nvSpPr>
            <p:spPr bwMode="auto">
              <a:xfrm>
                <a:off x="4199"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7" name="Line 965"/>
              <p:cNvSpPr>
                <a:spLocks noChangeShapeType="1"/>
              </p:cNvSpPr>
              <p:nvPr/>
            </p:nvSpPr>
            <p:spPr bwMode="auto">
              <a:xfrm>
                <a:off x="4291"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8" name="Rectangle 966"/>
              <p:cNvSpPr>
                <a:spLocks noChangeArrowheads="1"/>
              </p:cNvSpPr>
              <p:nvPr/>
            </p:nvSpPr>
            <p:spPr bwMode="auto">
              <a:xfrm>
                <a:off x="4291"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39" name="Line 967"/>
              <p:cNvSpPr>
                <a:spLocks noChangeShapeType="1"/>
              </p:cNvSpPr>
              <p:nvPr/>
            </p:nvSpPr>
            <p:spPr bwMode="auto">
              <a:xfrm>
                <a:off x="4384"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0" name="Rectangle 968"/>
              <p:cNvSpPr>
                <a:spLocks noChangeArrowheads="1"/>
              </p:cNvSpPr>
              <p:nvPr/>
            </p:nvSpPr>
            <p:spPr bwMode="auto">
              <a:xfrm>
                <a:off x="4384" y="242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1" name="Line 969"/>
              <p:cNvSpPr>
                <a:spLocks noChangeShapeType="1"/>
              </p:cNvSpPr>
              <p:nvPr/>
            </p:nvSpPr>
            <p:spPr bwMode="auto">
              <a:xfrm>
                <a:off x="4476"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2" name="Rectangle 970"/>
              <p:cNvSpPr>
                <a:spLocks noChangeArrowheads="1"/>
              </p:cNvSpPr>
              <p:nvPr/>
            </p:nvSpPr>
            <p:spPr bwMode="auto">
              <a:xfrm>
                <a:off x="4476" y="225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3" name="Line 971"/>
              <p:cNvSpPr>
                <a:spLocks noChangeShapeType="1"/>
              </p:cNvSpPr>
              <p:nvPr/>
            </p:nvSpPr>
            <p:spPr bwMode="auto">
              <a:xfrm>
                <a:off x="4569"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4" name="Rectangle 972"/>
              <p:cNvSpPr>
                <a:spLocks noChangeArrowheads="1"/>
              </p:cNvSpPr>
              <p:nvPr/>
            </p:nvSpPr>
            <p:spPr bwMode="auto">
              <a:xfrm>
                <a:off x="4569"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5" name="Line 973"/>
              <p:cNvSpPr>
                <a:spLocks noChangeShapeType="1"/>
              </p:cNvSpPr>
              <p:nvPr/>
            </p:nvSpPr>
            <p:spPr bwMode="auto">
              <a:xfrm>
                <a:off x="4662"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6" name="Rectangle 974"/>
              <p:cNvSpPr>
                <a:spLocks noChangeArrowheads="1"/>
              </p:cNvSpPr>
              <p:nvPr/>
            </p:nvSpPr>
            <p:spPr bwMode="auto">
              <a:xfrm>
                <a:off x="4662" y="242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7" name="Line 975"/>
              <p:cNvSpPr>
                <a:spLocks noChangeShapeType="1"/>
              </p:cNvSpPr>
              <p:nvPr/>
            </p:nvSpPr>
            <p:spPr bwMode="auto">
              <a:xfrm>
                <a:off x="4754"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8" name="Rectangle 976"/>
              <p:cNvSpPr>
                <a:spLocks noChangeArrowheads="1"/>
              </p:cNvSpPr>
              <p:nvPr/>
            </p:nvSpPr>
            <p:spPr bwMode="auto">
              <a:xfrm>
                <a:off x="4754"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49" name="Line 977"/>
              <p:cNvSpPr>
                <a:spLocks noChangeShapeType="1"/>
              </p:cNvSpPr>
              <p:nvPr/>
            </p:nvSpPr>
            <p:spPr bwMode="auto">
              <a:xfrm>
                <a:off x="4847"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0" name="Rectangle 978"/>
              <p:cNvSpPr>
                <a:spLocks noChangeArrowheads="1"/>
              </p:cNvSpPr>
              <p:nvPr/>
            </p:nvSpPr>
            <p:spPr bwMode="auto">
              <a:xfrm>
                <a:off x="4847"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1" name="Line 979"/>
              <p:cNvSpPr>
                <a:spLocks noChangeShapeType="1"/>
              </p:cNvSpPr>
              <p:nvPr/>
            </p:nvSpPr>
            <p:spPr bwMode="auto">
              <a:xfrm>
                <a:off x="4940"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2" name="Rectangle 980"/>
              <p:cNvSpPr>
                <a:spLocks noChangeArrowheads="1"/>
              </p:cNvSpPr>
              <p:nvPr/>
            </p:nvSpPr>
            <p:spPr bwMode="auto">
              <a:xfrm>
                <a:off x="4940" y="242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3" name="Line 981"/>
              <p:cNvSpPr>
                <a:spLocks noChangeShapeType="1"/>
              </p:cNvSpPr>
              <p:nvPr/>
            </p:nvSpPr>
            <p:spPr bwMode="auto">
              <a:xfrm>
                <a:off x="5032"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4" name="Rectangle 982"/>
              <p:cNvSpPr>
                <a:spLocks noChangeArrowheads="1"/>
              </p:cNvSpPr>
              <p:nvPr/>
            </p:nvSpPr>
            <p:spPr bwMode="auto">
              <a:xfrm>
                <a:off x="5032"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5" name="Line 983"/>
              <p:cNvSpPr>
                <a:spLocks noChangeShapeType="1"/>
              </p:cNvSpPr>
              <p:nvPr/>
            </p:nvSpPr>
            <p:spPr bwMode="auto">
              <a:xfrm>
                <a:off x="5125" y="225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6" name="Rectangle 984"/>
              <p:cNvSpPr>
                <a:spLocks noChangeArrowheads="1"/>
              </p:cNvSpPr>
              <p:nvPr/>
            </p:nvSpPr>
            <p:spPr bwMode="auto">
              <a:xfrm>
                <a:off x="5125" y="225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7" name="Line 985"/>
              <p:cNvSpPr>
                <a:spLocks noChangeShapeType="1"/>
              </p:cNvSpPr>
              <p:nvPr/>
            </p:nvSpPr>
            <p:spPr bwMode="auto">
              <a:xfrm>
                <a:off x="5217" y="242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8" name="Rectangle 986"/>
              <p:cNvSpPr>
                <a:spLocks noChangeArrowheads="1"/>
              </p:cNvSpPr>
              <p:nvPr/>
            </p:nvSpPr>
            <p:spPr bwMode="auto">
              <a:xfrm>
                <a:off x="5217" y="242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59" name="Line 987"/>
              <p:cNvSpPr>
                <a:spLocks noChangeShapeType="1"/>
              </p:cNvSpPr>
              <p:nvPr/>
            </p:nvSpPr>
            <p:spPr bwMode="auto">
              <a:xfrm>
                <a:off x="2439"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0" name="Rectangle 988"/>
              <p:cNvSpPr>
                <a:spLocks noChangeArrowheads="1"/>
              </p:cNvSpPr>
              <p:nvPr/>
            </p:nvSpPr>
            <p:spPr bwMode="auto">
              <a:xfrm>
                <a:off x="2439"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1" name="Line 989"/>
              <p:cNvSpPr>
                <a:spLocks noChangeShapeType="1"/>
              </p:cNvSpPr>
              <p:nvPr/>
            </p:nvSpPr>
            <p:spPr bwMode="auto">
              <a:xfrm>
                <a:off x="2716"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2" name="Rectangle 990"/>
              <p:cNvSpPr>
                <a:spLocks noChangeArrowheads="1"/>
              </p:cNvSpPr>
              <p:nvPr/>
            </p:nvSpPr>
            <p:spPr bwMode="auto">
              <a:xfrm>
                <a:off x="2716" y="248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3" name="Line 991"/>
              <p:cNvSpPr>
                <a:spLocks noChangeShapeType="1"/>
              </p:cNvSpPr>
              <p:nvPr/>
            </p:nvSpPr>
            <p:spPr bwMode="auto">
              <a:xfrm>
                <a:off x="2994"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4" name="Rectangle 992"/>
              <p:cNvSpPr>
                <a:spLocks noChangeArrowheads="1"/>
              </p:cNvSpPr>
              <p:nvPr/>
            </p:nvSpPr>
            <p:spPr bwMode="auto">
              <a:xfrm>
                <a:off x="2994" y="248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5" name="Line 993"/>
              <p:cNvSpPr>
                <a:spLocks noChangeShapeType="1"/>
              </p:cNvSpPr>
              <p:nvPr/>
            </p:nvSpPr>
            <p:spPr bwMode="auto">
              <a:xfrm>
                <a:off x="3272"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6" name="Rectangle 994"/>
              <p:cNvSpPr>
                <a:spLocks noChangeArrowheads="1"/>
              </p:cNvSpPr>
              <p:nvPr/>
            </p:nvSpPr>
            <p:spPr bwMode="auto">
              <a:xfrm>
                <a:off x="3272"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7" name="Line 995"/>
              <p:cNvSpPr>
                <a:spLocks noChangeShapeType="1"/>
              </p:cNvSpPr>
              <p:nvPr/>
            </p:nvSpPr>
            <p:spPr bwMode="auto">
              <a:xfrm>
                <a:off x="3550"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8" name="Rectangle 996"/>
              <p:cNvSpPr>
                <a:spLocks noChangeArrowheads="1"/>
              </p:cNvSpPr>
              <p:nvPr/>
            </p:nvSpPr>
            <p:spPr bwMode="auto">
              <a:xfrm>
                <a:off x="3550"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69" name="Line 997"/>
              <p:cNvSpPr>
                <a:spLocks noChangeShapeType="1"/>
              </p:cNvSpPr>
              <p:nvPr/>
            </p:nvSpPr>
            <p:spPr bwMode="auto">
              <a:xfrm>
                <a:off x="3828"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0" name="Rectangle 998"/>
              <p:cNvSpPr>
                <a:spLocks noChangeArrowheads="1"/>
              </p:cNvSpPr>
              <p:nvPr/>
            </p:nvSpPr>
            <p:spPr bwMode="auto">
              <a:xfrm>
                <a:off x="3828"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1" name="Line 999"/>
              <p:cNvSpPr>
                <a:spLocks noChangeShapeType="1"/>
              </p:cNvSpPr>
              <p:nvPr/>
            </p:nvSpPr>
            <p:spPr bwMode="auto">
              <a:xfrm>
                <a:off x="4106"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2" name="Rectangle 1000"/>
              <p:cNvSpPr>
                <a:spLocks noChangeArrowheads="1"/>
              </p:cNvSpPr>
              <p:nvPr/>
            </p:nvSpPr>
            <p:spPr bwMode="auto">
              <a:xfrm>
                <a:off x="4106"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3" name="Line 1001"/>
              <p:cNvSpPr>
                <a:spLocks noChangeShapeType="1"/>
              </p:cNvSpPr>
              <p:nvPr/>
            </p:nvSpPr>
            <p:spPr bwMode="auto">
              <a:xfrm>
                <a:off x="4384"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4" name="Rectangle 1002"/>
              <p:cNvSpPr>
                <a:spLocks noChangeArrowheads="1"/>
              </p:cNvSpPr>
              <p:nvPr/>
            </p:nvSpPr>
            <p:spPr bwMode="auto">
              <a:xfrm>
                <a:off x="4384"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5" name="Line 1003"/>
              <p:cNvSpPr>
                <a:spLocks noChangeShapeType="1"/>
              </p:cNvSpPr>
              <p:nvPr/>
            </p:nvSpPr>
            <p:spPr bwMode="auto">
              <a:xfrm>
                <a:off x="4662"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6" name="Rectangle 1004"/>
              <p:cNvSpPr>
                <a:spLocks noChangeArrowheads="1"/>
              </p:cNvSpPr>
              <p:nvPr/>
            </p:nvSpPr>
            <p:spPr bwMode="auto">
              <a:xfrm>
                <a:off x="4662"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7" name="Line 1005"/>
              <p:cNvSpPr>
                <a:spLocks noChangeShapeType="1"/>
              </p:cNvSpPr>
              <p:nvPr/>
            </p:nvSpPr>
            <p:spPr bwMode="auto">
              <a:xfrm>
                <a:off x="4940"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8" name="Rectangle 1006"/>
              <p:cNvSpPr>
                <a:spLocks noChangeArrowheads="1"/>
              </p:cNvSpPr>
              <p:nvPr/>
            </p:nvSpPr>
            <p:spPr bwMode="auto">
              <a:xfrm>
                <a:off x="4940"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79" name="Line 1007"/>
              <p:cNvSpPr>
                <a:spLocks noChangeShapeType="1"/>
              </p:cNvSpPr>
              <p:nvPr/>
            </p:nvSpPr>
            <p:spPr bwMode="auto">
              <a:xfrm>
                <a:off x="2442" y="2650"/>
                <a:ext cx="2779"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72889" name="Group 1209"/>
            <p:cNvGrpSpPr>
              <a:grpSpLocks/>
            </p:cNvGrpSpPr>
            <p:nvPr/>
          </p:nvGrpSpPr>
          <p:grpSpPr bwMode="auto">
            <a:xfrm>
              <a:off x="956" y="1500"/>
              <a:ext cx="4265" cy="1674"/>
              <a:chOff x="956" y="1500"/>
              <a:chExt cx="4265" cy="1674"/>
            </a:xfrm>
          </p:grpSpPr>
          <p:sp>
            <p:nvSpPr>
              <p:cNvPr id="55281" name="Rectangle 1009"/>
              <p:cNvSpPr>
                <a:spLocks noChangeArrowheads="1"/>
              </p:cNvSpPr>
              <p:nvPr/>
            </p:nvSpPr>
            <p:spPr bwMode="auto">
              <a:xfrm>
                <a:off x="2442" y="2650"/>
                <a:ext cx="2779"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82" name="Line 1010"/>
              <p:cNvSpPr>
                <a:spLocks noChangeShapeType="1"/>
              </p:cNvSpPr>
              <p:nvPr/>
            </p:nvSpPr>
            <p:spPr bwMode="auto">
              <a:xfrm>
                <a:off x="5217"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83" name="Rectangle 1011"/>
              <p:cNvSpPr>
                <a:spLocks noChangeArrowheads="1"/>
              </p:cNvSpPr>
              <p:nvPr/>
            </p:nvSpPr>
            <p:spPr bwMode="auto">
              <a:xfrm>
                <a:off x="5217" y="248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84" name="Line 1012"/>
              <p:cNvSpPr>
                <a:spLocks noChangeShapeType="1"/>
              </p:cNvSpPr>
              <p:nvPr/>
            </p:nvSpPr>
            <p:spPr bwMode="auto">
              <a:xfrm>
                <a:off x="2346" y="2484"/>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85" name="Rectangle 1013"/>
              <p:cNvSpPr>
                <a:spLocks noChangeArrowheads="1"/>
              </p:cNvSpPr>
              <p:nvPr/>
            </p:nvSpPr>
            <p:spPr bwMode="auto">
              <a:xfrm>
                <a:off x="2346" y="2484"/>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86" name="Rectangle 1014"/>
              <p:cNvSpPr>
                <a:spLocks noChangeArrowheads="1"/>
              </p:cNvSpPr>
              <p:nvPr/>
            </p:nvSpPr>
            <p:spPr bwMode="auto">
              <a:xfrm>
                <a:off x="2439" y="2705"/>
                <a:ext cx="2782"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87" name="Line 1015"/>
              <p:cNvSpPr>
                <a:spLocks noChangeShapeType="1"/>
              </p:cNvSpPr>
              <p:nvPr/>
            </p:nvSpPr>
            <p:spPr bwMode="auto">
              <a:xfrm>
                <a:off x="2439" y="265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88" name="Rectangle 1016"/>
              <p:cNvSpPr>
                <a:spLocks noChangeArrowheads="1"/>
              </p:cNvSpPr>
              <p:nvPr/>
            </p:nvSpPr>
            <p:spPr bwMode="auto">
              <a:xfrm>
                <a:off x="2439" y="2650"/>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89" name="Line 1017"/>
              <p:cNvSpPr>
                <a:spLocks noChangeShapeType="1"/>
              </p:cNvSpPr>
              <p:nvPr/>
            </p:nvSpPr>
            <p:spPr bwMode="auto">
              <a:xfrm>
                <a:off x="2531"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90" name="Rectangle 1018"/>
              <p:cNvSpPr>
                <a:spLocks noChangeArrowheads="1"/>
              </p:cNvSpPr>
              <p:nvPr/>
            </p:nvSpPr>
            <p:spPr bwMode="auto">
              <a:xfrm>
                <a:off x="2531"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91" name="Line 1019"/>
              <p:cNvSpPr>
                <a:spLocks noChangeShapeType="1"/>
              </p:cNvSpPr>
              <p:nvPr/>
            </p:nvSpPr>
            <p:spPr bwMode="auto">
              <a:xfrm>
                <a:off x="2624"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92" name="Rectangle 1020"/>
              <p:cNvSpPr>
                <a:spLocks noChangeArrowheads="1"/>
              </p:cNvSpPr>
              <p:nvPr/>
            </p:nvSpPr>
            <p:spPr bwMode="auto">
              <a:xfrm>
                <a:off x="2624"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93" name="Line 1021"/>
              <p:cNvSpPr>
                <a:spLocks noChangeShapeType="1"/>
              </p:cNvSpPr>
              <p:nvPr/>
            </p:nvSpPr>
            <p:spPr bwMode="auto">
              <a:xfrm>
                <a:off x="2716"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94" name="Rectangle 1022"/>
              <p:cNvSpPr>
                <a:spLocks noChangeArrowheads="1"/>
              </p:cNvSpPr>
              <p:nvPr/>
            </p:nvSpPr>
            <p:spPr bwMode="auto">
              <a:xfrm>
                <a:off x="2716" y="265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295" name="Line 1023"/>
              <p:cNvSpPr>
                <a:spLocks noChangeShapeType="1"/>
              </p:cNvSpPr>
              <p:nvPr/>
            </p:nvSpPr>
            <p:spPr bwMode="auto">
              <a:xfrm>
                <a:off x="2809"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04" name="Rectangle 1024"/>
              <p:cNvSpPr>
                <a:spLocks noChangeArrowheads="1"/>
              </p:cNvSpPr>
              <p:nvPr/>
            </p:nvSpPr>
            <p:spPr bwMode="auto">
              <a:xfrm>
                <a:off x="2809"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05" name="Line 1025"/>
              <p:cNvSpPr>
                <a:spLocks noChangeShapeType="1"/>
              </p:cNvSpPr>
              <p:nvPr/>
            </p:nvSpPr>
            <p:spPr bwMode="auto">
              <a:xfrm>
                <a:off x="2902"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06" name="Rectangle 1026"/>
              <p:cNvSpPr>
                <a:spLocks noChangeArrowheads="1"/>
              </p:cNvSpPr>
              <p:nvPr/>
            </p:nvSpPr>
            <p:spPr bwMode="auto">
              <a:xfrm>
                <a:off x="2902"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07" name="Line 1027"/>
              <p:cNvSpPr>
                <a:spLocks noChangeShapeType="1"/>
              </p:cNvSpPr>
              <p:nvPr/>
            </p:nvSpPr>
            <p:spPr bwMode="auto">
              <a:xfrm>
                <a:off x="2994"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08" name="Rectangle 1028"/>
              <p:cNvSpPr>
                <a:spLocks noChangeArrowheads="1"/>
              </p:cNvSpPr>
              <p:nvPr/>
            </p:nvSpPr>
            <p:spPr bwMode="auto">
              <a:xfrm>
                <a:off x="2994" y="265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09" name="Line 1029"/>
              <p:cNvSpPr>
                <a:spLocks noChangeShapeType="1"/>
              </p:cNvSpPr>
              <p:nvPr/>
            </p:nvSpPr>
            <p:spPr bwMode="auto">
              <a:xfrm>
                <a:off x="3087"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0" name="Rectangle 1030"/>
              <p:cNvSpPr>
                <a:spLocks noChangeArrowheads="1"/>
              </p:cNvSpPr>
              <p:nvPr/>
            </p:nvSpPr>
            <p:spPr bwMode="auto">
              <a:xfrm>
                <a:off x="3087"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1" name="Line 1031"/>
              <p:cNvSpPr>
                <a:spLocks noChangeShapeType="1"/>
              </p:cNvSpPr>
              <p:nvPr/>
            </p:nvSpPr>
            <p:spPr bwMode="auto">
              <a:xfrm>
                <a:off x="3180"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2" name="Rectangle 1032"/>
              <p:cNvSpPr>
                <a:spLocks noChangeArrowheads="1"/>
              </p:cNvSpPr>
              <p:nvPr/>
            </p:nvSpPr>
            <p:spPr bwMode="auto">
              <a:xfrm>
                <a:off x="3180"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3" name="Line 1033"/>
              <p:cNvSpPr>
                <a:spLocks noChangeShapeType="1"/>
              </p:cNvSpPr>
              <p:nvPr/>
            </p:nvSpPr>
            <p:spPr bwMode="auto">
              <a:xfrm>
                <a:off x="3272"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4" name="Rectangle 1034"/>
              <p:cNvSpPr>
                <a:spLocks noChangeArrowheads="1"/>
              </p:cNvSpPr>
              <p:nvPr/>
            </p:nvSpPr>
            <p:spPr bwMode="auto">
              <a:xfrm>
                <a:off x="3272" y="265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5" name="Line 1035"/>
              <p:cNvSpPr>
                <a:spLocks noChangeShapeType="1"/>
              </p:cNvSpPr>
              <p:nvPr/>
            </p:nvSpPr>
            <p:spPr bwMode="auto">
              <a:xfrm>
                <a:off x="3365"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6" name="Rectangle 1036"/>
              <p:cNvSpPr>
                <a:spLocks noChangeArrowheads="1"/>
              </p:cNvSpPr>
              <p:nvPr/>
            </p:nvSpPr>
            <p:spPr bwMode="auto">
              <a:xfrm>
                <a:off x="3365"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7" name="Line 1037"/>
              <p:cNvSpPr>
                <a:spLocks noChangeShapeType="1"/>
              </p:cNvSpPr>
              <p:nvPr/>
            </p:nvSpPr>
            <p:spPr bwMode="auto">
              <a:xfrm>
                <a:off x="3457"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8" name="Rectangle 1038"/>
              <p:cNvSpPr>
                <a:spLocks noChangeArrowheads="1"/>
              </p:cNvSpPr>
              <p:nvPr/>
            </p:nvSpPr>
            <p:spPr bwMode="auto">
              <a:xfrm>
                <a:off x="3457" y="248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19" name="Line 1039"/>
              <p:cNvSpPr>
                <a:spLocks noChangeShapeType="1"/>
              </p:cNvSpPr>
              <p:nvPr/>
            </p:nvSpPr>
            <p:spPr bwMode="auto">
              <a:xfrm>
                <a:off x="3550"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0" name="Rectangle 1040"/>
              <p:cNvSpPr>
                <a:spLocks noChangeArrowheads="1"/>
              </p:cNvSpPr>
              <p:nvPr/>
            </p:nvSpPr>
            <p:spPr bwMode="auto">
              <a:xfrm>
                <a:off x="3550" y="265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1" name="Line 1041"/>
              <p:cNvSpPr>
                <a:spLocks noChangeShapeType="1"/>
              </p:cNvSpPr>
              <p:nvPr/>
            </p:nvSpPr>
            <p:spPr bwMode="auto">
              <a:xfrm>
                <a:off x="3643"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2" name="Rectangle 1042"/>
              <p:cNvSpPr>
                <a:spLocks noChangeArrowheads="1"/>
              </p:cNvSpPr>
              <p:nvPr/>
            </p:nvSpPr>
            <p:spPr bwMode="auto">
              <a:xfrm>
                <a:off x="3643"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3" name="Line 1043"/>
              <p:cNvSpPr>
                <a:spLocks noChangeShapeType="1"/>
              </p:cNvSpPr>
              <p:nvPr/>
            </p:nvSpPr>
            <p:spPr bwMode="auto">
              <a:xfrm>
                <a:off x="3735"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4" name="Rectangle 1044"/>
              <p:cNvSpPr>
                <a:spLocks noChangeArrowheads="1"/>
              </p:cNvSpPr>
              <p:nvPr/>
            </p:nvSpPr>
            <p:spPr bwMode="auto">
              <a:xfrm>
                <a:off x="3735" y="248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5" name="Line 1045"/>
              <p:cNvSpPr>
                <a:spLocks noChangeShapeType="1"/>
              </p:cNvSpPr>
              <p:nvPr/>
            </p:nvSpPr>
            <p:spPr bwMode="auto">
              <a:xfrm>
                <a:off x="3828"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6" name="Rectangle 1046"/>
              <p:cNvSpPr>
                <a:spLocks noChangeArrowheads="1"/>
              </p:cNvSpPr>
              <p:nvPr/>
            </p:nvSpPr>
            <p:spPr bwMode="auto">
              <a:xfrm>
                <a:off x="3828" y="265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7" name="Line 1047"/>
              <p:cNvSpPr>
                <a:spLocks noChangeShapeType="1"/>
              </p:cNvSpPr>
              <p:nvPr/>
            </p:nvSpPr>
            <p:spPr bwMode="auto">
              <a:xfrm>
                <a:off x="3921"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8" name="Rectangle 1048"/>
              <p:cNvSpPr>
                <a:spLocks noChangeArrowheads="1"/>
              </p:cNvSpPr>
              <p:nvPr/>
            </p:nvSpPr>
            <p:spPr bwMode="auto">
              <a:xfrm>
                <a:off x="3921"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29" name="Line 1049"/>
              <p:cNvSpPr>
                <a:spLocks noChangeShapeType="1"/>
              </p:cNvSpPr>
              <p:nvPr/>
            </p:nvSpPr>
            <p:spPr bwMode="auto">
              <a:xfrm>
                <a:off x="4013"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0" name="Rectangle 1050"/>
              <p:cNvSpPr>
                <a:spLocks noChangeArrowheads="1"/>
              </p:cNvSpPr>
              <p:nvPr/>
            </p:nvSpPr>
            <p:spPr bwMode="auto">
              <a:xfrm>
                <a:off x="4013"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1" name="Line 1051"/>
              <p:cNvSpPr>
                <a:spLocks noChangeShapeType="1"/>
              </p:cNvSpPr>
              <p:nvPr/>
            </p:nvSpPr>
            <p:spPr bwMode="auto">
              <a:xfrm>
                <a:off x="4106"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2" name="Rectangle 1052"/>
              <p:cNvSpPr>
                <a:spLocks noChangeArrowheads="1"/>
              </p:cNvSpPr>
              <p:nvPr/>
            </p:nvSpPr>
            <p:spPr bwMode="auto">
              <a:xfrm>
                <a:off x="4106" y="265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3" name="Line 1053"/>
              <p:cNvSpPr>
                <a:spLocks noChangeShapeType="1"/>
              </p:cNvSpPr>
              <p:nvPr/>
            </p:nvSpPr>
            <p:spPr bwMode="auto">
              <a:xfrm>
                <a:off x="4199"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4" name="Rectangle 1054"/>
              <p:cNvSpPr>
                <a:spLocks noChangeArrowheads="1"/>
              </p:cNvSpPr>
              <p:nvPr/>
            </p:nvSpPr>
            <p:spPr bwMode="auto">
              <a:xfrm>
                <a:off x="4199"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5" name="Line 1055"/>
              <p:cNvSpPr>
                <a:spLocks noChangeShapeType="1"/>
              </p:cNvSpPr>
              <p:nvPr/>
            </p:nvSpPr>
            <p:spPr bwMode="auto">
              <a:xfrm>
                <a:off x="4291"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6" name="Rectangle 1056"/>
              <p:cNvSpPr>
                <a:spLocks noChangeArrowheads="1"/>
              </p:cNvSpPr>
              <p:nvPr/>
            </p:nvSpPr>
            <p:spPr bwMode="auto">
              <a:xfrm>
                <a:off x="4291"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7" name="Line 1057"/>
              <p:cNvSpPr>
                <a:spLocks noChangeShapeType="1"/>
              </p:cNvSpPr>
              <p:nvPr/>
            </p:nvSpPr>
            <p:spPr bwMode="auto">
              <a:xfrm>
                <a:off x="4384"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8" name="Rectangle 1058"/>
              <p:cNvSpPr>
                <a:spLocks noChangeArrowheads="1"/>
              </p:cNvSpPr>
              <p:nvPr/>
            </p:nvSpPr>
            <p:spPr bwMode="auto">
              <a:xfrm>
                <a:off x="4384" y="265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39" name="Line 1059"/>
              <p:cNvSpPr>
                <a:spLocks noChangeShapeType="1"/>
              </p:cNvSpPr>
              <p:nvPr/>
            </p:nvSpPr>
            <p:spPr bwMode="auto">
              <a:xfrm>
                <a:off x="4476"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0" name="Rectangle 1060"/>
              <p:cNvSpPr>
                <a:spLocks noChangeArrowheads="1"/>
              </p:cNvSpPr>
              <p:nvPr/>
            </p:nvSpPr>
            <p:spPr bwMode="auto">
              <a:xfrm>
                <a:off x="4476" y="248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1" name="Line 1061"/>
              <p:cNvSpPr>
                <a:spLocks noChangeShapeType="1"/>
              </p:cNvSpPr>
              <p:nvPr/>
            </p:nvSpPr>
            <p:spPr bwMode="auto">
              <a:xfrm>
                <a:off x="4569"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2" name="Rectangle 1062"/>
              <p:cNvSpPr>
                <a:spLocks noChangeArrowheads="1"/>
              </p:cNvSpPr>
              <p:nvPr/>
            </p:nvSpPr>
            <p:spPr bwMode="auto">
              <a:xfrm>
                <a:off x="4569"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3" name="Line 1063"/>
              <p:cNvSpPr>
                <a:spLocks noChangeShapeType="1"/>
              </p:cNvSpPr>
              <p:nvPr/>
            </p:nvSpPr>
            <p:spPr bwMode="auto">
              <a:xfrm>
                <a:off x="4662"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4" name="Rectangle 1064"/>
              <p:cNvSpPr>
                <a:spLocks noChangeArrowheads="1"/>
              </p:cNvSpPr>
              <p:nvPr/>
            </p:nvSpPr>
            <p:spPr bwMode="auto">
              <a:xfrm>
                <a:off x="4662" y="265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5" name="Line 1065"/>
              <p:cNvSpPr>
                <a:spLocks noChangeShapeType="1"/>
              </p:cNvSpPr>
              <p:nvPr/>
            </p:nvSpPr>
            <p:spPr bwMode="auto">
              <a:xfrm>
                <a:off x="4754"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6" name="Rectangle 1066"/>
              <p:cNvSpPr>
                <a:spLocks noChangeArrowheads="1"/>
              </p:cNvSpPr>
              <p:nvPr/>
            </p:nvSpPr>
            <p:spPr bwMode="auto">
              <a:xfrm>
                <a:off x="4754"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7" name="Line 1067"/>
              <p:cNvSpPr>
                <a:spLocks noChangeShapeType="1"/>
              </p:cNvSpPr>
              <p:nvPr/>
            </p:nvSpPr>
            <p:spPr bwMode="auto">
              <a:xfrm>
                <a:off x="4847"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8" name="Rectangle 1068"/>
              <p:cNvSpPr>
                <a:spLocks noChangeArrowheads="1"/>
              </p:cNvSpPr>
              <p:nvPr/>
            </p:nvSpPr>
            <p:spPr bwMode="auto">
              <a:xfrm>
                <a:off x="4847"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49" name="Line 1069"/>
              <p:cNvSpPr>
                <a:spLocks noChangeShapeType="1"/>
              </p:cNvSpPr>
              <p:nvPr/>
            </p:nvSpPr>
            <p:spPr bwMode="auto">
              <a:xfrm>
                <a:off x="4940"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0" name="Rectangle 1070"/>
              <p:cNvSpPr>
                <a:spLocks noChangeArrowheads="1"/>
              </p:cNvSpPr>
              <p:nvPr/>
            </p:nvSpPr>
            <p:spPr bwMode="auto">
              <a:xfrm>
                <a:off x="4940" y="265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1" name="Line 1071"/>
              <p:cNvSpPr>
                <a:spLocks noChangeShapeType="1"/>
              </p:cNvSpPr>
              <p:nvPr/>
            </p:nvSpPr>
            <p:spPr bwMode="auto">
              <a:xfrm>
                <a:off x="5032"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2" name="Rectangle 1072"/>
              <p:cNvSpPr>
                <a:spLocks noChangeArrowheads="1"/>
              </p:cNvSpPr>
              <p:nvPr/>
            </p:nvSpPr>
            <p:spPr bwMode="auto">
              <a:xfrm>
                <a:off x="5032"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3" name="Line 1073"/>
              <p:cNvSpPr>
                <a:spLocks noChangeShapeType="1"/>
              </p:cNvSpPr>
              <p:nvPr/>
            </p:nvSpPr>
            <p:spPr bwMode="auto">
              <a:xfrm>
                <a:off x="5125" y="248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4" name="Rectangle 1074"/>
              <p:cNvSpPr>
                <a:spLocks noChangeArrowheads="1"/>
              </p:cNvSpPr>
              <p:nvPr/>
            </p:nvSpPr>
            <p:spPr bwMode="auto">
              <a:xfrm>
                <a:off x="5125" y="248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5" name="Line 1075"/>
              <p:cNvSpPr>
                <a:spLocks noChangeShapeType="1"/>
              </p:cNvSpPr>
              <p:nvPr/>
            </p:nvSpPr>
            <p:spPr bwMode="auto">
              <a:xfrm>
                <a:off x="5217" y="265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6" name="Rectangle 1076"/>
              <p:cNvSpPr>
                <a:spLocks noChangeArrowheads="1"/>
              </p:cNvSpPr>
              <p:nvPr/>
            </p:nvSpPr>
            <p:spPr bwMode="auto">
              <a:xfrm>
                <a:off x="5217" y="265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7" name="Line 1077"/>
              <p:cNvSpPr>
                <a:spLocks noChangeShapeType="1"/>
              </p:cNvSpPr>
              <p:nvPr/>
            </p:nvSpPr>
            <p:spPr bwMode="auto">
              <a:xfrm>
                <a:off x="2716"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8" name="Rectangle 1078"/>
              <p:cNvSpPr>
                <a:spLocks noChangeArrowheads="1"/>
              </p:cNvSpPr>
              <p:nvPr/>
            </p:nvSpPr>
            <p:spPr bwMode="auto">
              <a:xfrm>
                <a:off x="2716" y="271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59" name="Line 1079"/>
              <p:cNvSpPr>
                <a:spLocks noChangeShapeType="1"/>
              </p:cNvSpPr>
              <p:nvPr/>
            </p:nvSpPr>
            <p:spPr bwMode="auto">
              <a:xfrm>
                <a:off x="2994"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0" name="Rectangle 1080"/>
              <p:cNvSpPr>
                <a:spLocks noChangeArrowheads="1"/>
              </p:cNvSpPr>
              <p:nvPr/>
            </p:nvSpPr>
            <p:spPr bwMode="auto">
              <a:xfrm>
                <a:off x="2994" y="271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1" name="Line 1081"/>
              <p:cNvSpPr>
                <a:spLocks noChangeShapeType="1"/>
              </p:cNvSpPr>
              <p:nvPr/>
            </p:nvSpPr>
            <p:spPr bwMode="auto">
              <a:xfrm>
                <a:off x="3272"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2" name="Rectangle 1082"/>
              <p:cNvSpPr>
                <a:spLocks noChangeArrowheads="1"/>
              </p:cNvSpPr>
              <p:nvPr/>
            </p:nvSpPr>
            <p:spPr bwMode="auto">
              <a:xfrm>
                <a:off x="3272"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3" name="Line 1083"/>
              <p:cNvSpPr>
                <a:spLocks noChangeShapeType="1"/>
              </p:cNvSpPr>
              <p:nvPr/>
            </p:nvSpPr>
            <p:spPr bwMode="auto">
              <a:xfrm>
                <a:off x="3550"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4" name="Rectangle 1084"/>
              <p:cNvSpPr>
                <a:spLocks noChangeArrowheads="1"/>
              </p:cNvSpPr>
              <p:nvPr/>
            </p:nvSpPr>
            <p:spPr bwMode="auto">
              <a:xfrm>
                <a:off x="3550"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5" name="Line 1085"/>
              <p:cNvSpPr>
                <a:spLocks noChangeShapeType="1"/>
              </p:cNvSpPr>
              <p:nvPr/>
            </p:nvSpPr>
            <p:spPr bwMode="auto">
              <a:xfrm>
                <a:off x="3828"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6" name="Rectangle 1086"/>
              <p:cNvSpPr>
                <a:spLocks noChangeArrowheads="1"/>
              </p:cNvSpPr>
              <p:nvPr/>
            </p:nvSpPr>
            <p:spPr bwMode="auto">
              <a:xfrm>
                <a:off x="3828"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7" name="Line 1087"/>
              <p:cNvSpPr>
                <a:spLocks noChangeShapeType="1"/>
              </p:cNvSpPr>
              <p:nvPr/>
            </p:nvSpPr>
            <p:spPr bwMode="auto">
              <a:xfrm>
                <a:off x="4106"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8" name="Rectangle 1088"/>
              <p:cNvSpPr>
                <a:spLocks noChangeArrowheads="1"/>
              </p:cNvSpPr>
              <p:nvPr/>
            </p:nvSpPr>
            <p:spPr bwMode="auto">
              <a:xfrm>
                <a:off x="4106"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69" name="Line 1089"/>
              <p:cNvSpPr>
                <a:spLocks noChangeShapeType="1"/>
              </p:cNvSpPr>
              <p:nvPr/>
            </p:nvSpPr>
            <p:spPr bwMode="auto">
              <a:xfrm>
                <a:off x="4384"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0" name="Rectangle 1090"/>
              <p:cNvSpPr>
                <a:spLocks noChangeArrowheads="1"/>
              </p:cNvSpPr>
              <p:nvPr/>
            </p:nvSpPr>
            <p:spPr bwMode="auto">
              <a:xfrm>
                <a:off x="4384"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1" name="Line 1091"/>
              <p:cNvSpPr>
                <a:spLocks noChangeShapeType="1"/>
              </p:cNvSpPr>
              <p:nvPr/>
            </p:nvSpPr>
            <p:spPr bwMode="auto">
              <a:xfrm>
                <a:off x="4662"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2" name="Rectangle 1092"/>
              <p:cNvSpPr>
                <a:spLocks noChangeArrowheads="1"/>
              </p:cNvSpPr>
              <p:nvPr/>
            </p:nvSpPr>
            <p:spPr bwMode="auto">
              <a:xfrm>
                <a:off x="4662"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3" name="Line 1093"/>
              <p:cNvSpPr>
                <a:spLocks noChangeShapeType="1"/>
              </p:cNvSpPr>
              <p:nvPr/>
            </p:nvSpPr>
            <p:spPr bwMode="auto">
              <a:xfrm>
                <a:off x="4940"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4" name="Rectangle 1094"/>
              <p:cNvSpPr>
                <a:spLocks noChangeArrowheads="1"/>
              </p:cNvSpPr>
              <p:nvPr/>
            </p:nvSpPr>
            <p:spPr bwMode="auto">
              <a:xfrm>
                <a:off x="4940"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5" name="Line 1095"/>
              <p:cNvSpPr>
                <a:spLocks noChangeShapeType="1"/>
              </p:cNvSpPr>
              <p:nvPr/>
            </p:nvSpPr>
            <p:spPr bwMode="auto">
              <a:xfrm>
                <a:off x="2720" y="2880"/>
                <a:ext cx="2501"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6" name="Rectangle 1096"/>
              <p:cNvSpPr>
                <a:spLocks noChangeArrowheads="1"/>
              </p:cNvSpPr>
              <p:nvPr/>
            </p:nvSpPr>
            <p:spPr bwMode="auto">
              <a:xfrm>
                <a:off x="2720" y="2880"/>
                <a:ext cx="2501"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7" name="Line 1097"/>
              <p:cNvSpPr>
                <a:spLocks noChangeShapeType="1"/>
              </p:cNvSpPr>
              <p:nvPr/>
            </p:nvSpPr>
            <p:spPr bwMode="auto">
              <a:xfrm>
                <a:off x="5217"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8" name="Rectangle 1098"/>
              <p:cNvSpPr>
                <a:spLocks noChangeArrowheads="1"/>
              </p:cNvSpPr>
              <p:nvPr/>
            </p:nvSpPr>
            <p:spPr bwMode="auto">
              <a:xfrm>
                <a:off x="5217" y="271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79" name="Line 1099"/>
              <p:cNvSpPr>
                <a:spLocks noChangeShapeType="1"/>
              </p:cNvSpPr>
              <p:nvPr/>
            </p:nvSpPr>
            <p:spPr bwMode="auto">
              <a:xfrm>
                <a:off x="2624" y="2714"/>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0" name="Rectangle 1100"/>
              <p:cNvSpPr>
                <a:spLocks noChangeArrowheads="1"/>
              </p:cNvSpPr>
              <p:nvPr/>
            </p:nvSpPr>
            <p:spPr bwMode="auto">
              <a:xfrm>
                <a:off x="2624" y="2714"/>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1" name="Rectangle 1101"/>
              <p:cNvSpPr>
                <a:spLocks noChangeArrowheads="1"/>
              </p:cNvSpPr>
              <p:nvPr/>
            </p:nvSpPr>
            <p:spPr bwMode="auto">
              <a:xfrm>
                <a:off x="2716" y="2935"/>
                <a:ext cx="2505"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2" name="Line 1102"/>
              <p:cNvSpPr>
                <a:spLocks noChangeShapeType="1"/>
              </p:cNvSpPr>
              <p:nvPr/>
            </p:nvSpPr>
            <p:spPr bwMode="auto">
              <a:xfrm>
                <a:off x="956" y="1500"/>
                <a:ext cx="1" cy="144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3" name="Rectangle 1103"/>
              <p:cNvSpPr>
                <a:spLocks noChangeArrowheads="1"/>
              </p:cNvSpPr>
              <p:nvPr/>
            </p:nvSpPr>
            <p:spPr bwMode="auto">
              <a:xfrm>
                <a:off x="956" y="1500"/>
                <a:ext cx="4" cy="144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4" name="Line 1104"/>
              <p:cNvSpPr>
                <a:spLocks noChangeShapeType="1"/>
              </p:cNvSpPr>
              <p:nvPr/>
            </p:nvSpPr>
            <p:spPr bwMode="auto">
              <a:xfrm>
                <a:off x="2716" y="288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5" name="Rectangle 1105"/>
              <p:cNvSpPr>
                <a:spLocks noChangeArrowheads="1"/>
              </p:cNvSpPr>
              <p:nvPr/>
            </p:nvSpPr>
            <p:spPr bwMode="auto">
              <a:xfrm>
                <a:off x="2716" y="2880"/>
                <a:ext cx="4"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6" name="Line 1106"/>
              <p:cNvSpPr>
                <a:spLocks noChangeShapeType="1"/>
              </p:cNvSpPr>
              <p:nvPr/>
            </p:nvSpPr>
            <p:spPr bwMode="auto">
              <a:xfrm>
                <a:off x="2809"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7" name="Rectangle 1107"/>
              <p:cNvSpPr>
                <a:spLocks noChangeArrowheads="1"/>
              </p:cNvSpPr>
              <p:nvPr/>
            </p:nvSpPr>
            <p:spPr bwMode="auto">
              <a:xfrm>
                <a:off x="2809"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8" name="Line 1108"/>
              <p:cNvSpPr>
                <a:spLocks noChangeShapeType="1"/>
              </p:cNvSpPr>
              <p:nvPr/>
            </p:nvSpPr>
            <p:spPr bwMode="auto">
              <a:xfrm>
                <a:off x="2902"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89" name="Rectangle 1109"/>
              <p:cNvSpPr>
                <a:spLocks noChangeArrowheads="1"/>
              </p:cNvSpPr>
              <p:nvPr/>
            </p:nvSpPr>
            <p:spPr bwMode="auto">
              <a:xfrm>
                <a:off x="2902"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0" name="Line 1110"/>
              <p:cNvSpPr>
                <a:spLocks noChangeShapeType="1"/>
              </p:cNvSpPr>
              <p:nvPr/>
            </p:nvSpPr>
            <p:spPr bwMode="auto">
              <a:xfrm>
                <a:off x="2994" y="288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1" name="Rectangle 1111"/>
              <p:cNvSpPr>
                <a:spLocks noChangeArrowheads="1"/>
              </p:cNvSpPr>
              <p:nvPr/>
            </p:nvSpPr>
            <p:spPr bwMode="auto">
              <a:xfrm>
                <a:off x="2994" y="288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2" name="Line 1112"/>
              <p:cNvSpPr>
                <a:spLocks noChangeShapeType="1"/>
              </p:cNvSpPr>
              <p:nvPr/>
            </p:nvSpPr>
            <p:spPr bwMode="auto">
              <a:xfrm>
                <a:off x="3087"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3" name="Rectangle 1113"/>
              <p:cNvSpPr>
                <a:spLocks noChangeArrowheads="1"/>
              </p:cNvSpPr>
              <p:nvPr/>
            </p:nvSpPr>
            <p:spPr bwMode="auto">
              <a:xfrm>
                <a:off x="3087"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4" name="Line 1114"/>
              <p:cNvSpPr>
                <a:spLocks noChangeShapeType="1"/>
              </p:cNvSpPr>
              <p:nvPr/>
            </p:nvSpPr>
            <p:spPr bwMode="auto">
              <a:xfrm>
                <a:off x="3180"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5" name="Rectangle 1115"/>
              <p:cNvSpPr>
                <a:spLocks noChangeArrowheads="1"/>
              </p:cNvSpPr>
              <p:nvPr/>
            </p:nvSpPr>
            <p:spPr bwMode="auto">
              <a:xfrm>
                <a:off x="3180"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6" name="Line 1116"/>
              <p:cNvSpPr>
                <a:spLocks noChangeShapeType="1"/>
              </p:cNvSpPr>
              <p:nvPr/>
            </p:nvSpPr>
            <p:spPr bwMode="auto">
              <a:xfrm>
                <a:off x="3272" y="288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7" name="Rectangle 1117"/>
              <p:cNvSpPr>
                <a:spLocks noChangeArrowheads="1"/>
              </p:cNvSpPr>
              <p:nvPr/>
            </p:nvSpPr>
            <p:spPr bwMode="auto">
              <a:xfrm>
                <a:off x="3272" y="288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8" name="Line 1118"/>
              <p:cNvSpPr>
                <a:spLocks noChangeShapeType="1"/>
              </p:cNvSpPr>
              <p:nvPr/>
            </p:nvSpPr>
            <p:spPr bwMode="auto">
              <a:xfrm>
                <a:off x="3365"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799" name="Rectangle 1119"/>
              <p:cNvSpPr>
                <a:spLocks noChangeArrowheads="1"/>
              </p:cNvSpPr>
              <p:nvPr/>
            </p:nvSpPr>
            <p:spPr bwMode="auto">
              <a:xfrm>
                <a:off x="3365"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0" name="Line 1120"/>
              <p:cNvSpPr>
                <a:spLocks noChangeShapeType="1"/>
              </p:cNvSpPr>
              <p:nvPr/>
            </p:nvSpPr>
            <p:spPr bwMode="auto">
              <a:xfrm>
                <a:off x="3457"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1" name="Rectangle 1121"/>
              <p:cNvSpPr>
                <a:spLocks noChangeArrowheads="1"/>
              </p:cNvSpPr>
              <p:nvPr/>
            </p:nvSpPr>
            <p:spPr bwMode="auto">
              <a:xfrm>
                <a:off x="3457" y="271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2" name="Line 1122"/>
              <p:cNvSpPr>
                <a:spLocks noChangeShapeType="1"/>
              </p:cNvSpPr>
              <p:nvPr/>
            </p:nvSpPr>
            <p:spPr bwMode="auto">
              <a:xfrm>
                <a:off x="3550" y="288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3" name="Rectangle 1123"/>
              <p:cNvSpPr>
                <a:spLocks noChangeArrowheads="1"/>
              </p:cNvSpPr>
              <p:nvPr/>
            </p:nvSpPr>
            <p:spPr bwMode="auto">
              <a:xfrm>
                <a:off x="3550" y="288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4" name="Line 1124"/>
              <p:cNvSpPr>
                <a:spLocks noChangeShapeType="1"/>
              </p:cNvSpPr>
              <p:nvPr/>
            </p:nvSpPr>
            <p:spPr bwMode="auto">
              <a:xfrm>
                <a:off x="3643"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5" name="Rectangle 1125"/>
              <p:cNvSpPr>
                <a:spLocks noChangeArrowheads="1"/>
              </p:cNvSpPr>
              <p:nvPr/>
            </p:nvSpPr>
            <p:spPr bwMode="auto">
              <a:xfrm>
                <a:off x="3643"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6" name="Line 1126"/>
              <p:cNvSpPr>
                <a:spLocks noChangeShapeType="1"/>
              </p:cNvSpPr>
              <p:nvPr/>
            </p:nvSpPr>
            <p:spPr bwMode="auto">
              <a:xfrm>
                <a:off x="3735"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7" name="Rectangle 1127"/>
              <p:cNvSpPr>
                <a:spLocks noChangeArrowheads="1"/>
              </p:cNvSpPr>
              <p:nvPr/>
            </p:nvSpPr>
            <p:spPr bwMode="auto">
              <a:xfrm>
                <a:off x="3735" y="271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8" name="Line 1128"/>
              <p:cNvSpPr>
                <a:spLocks noChangeShapeType="1"/>
              </p:cNvSpPr>
              <p:nvPr/>
            </p:nvSpPr>
            <p:spPr bwMode="auto">
              <a:xfrm>
                <a:off x="3828" y="288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09" name="Rectangle 1129"/>
              <p:cNvSpPr>
                <a:spLocks noChangeArrowheads="1"/>
              </p:cNvSpPr>
              <p:nvPr/>
            </p:nvSpPr>
            <p:spPr bwMode="auto">
              <a:xfrm>
                <a:off x="3828" y="288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0" name="Line 1130"/>
              <p:cNvSpPr>
                <a:spLocks noChangeShapeType="1"/>
              </p:cNvSpPr>
              <p:nvPr/>
            </p:nvSpPr>
            <p:spPr bwMode="auto">
              <a:xfrm>
                <a:off x="3921"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1" name="Rectangle 1131"/>
              <p:cNvSpPr>
                <a:spLocks noChangeArrowheads="1"/>
              </p:cNvSpPr>
              <p:nvPr/>
            </p:nvSpPr>
            <p:spPr bwMode="auto">
              <a:xfrm>
                <a:off x="3921"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2" name="Line 1132"/>
              <p:cNvSpPr>
                <a:spLocks noChangeShapeType="1"/>
              </p:cNvSpPr>
              <p:nvPr/>
            </p:nvSpPr>
            <p:spPr bwMode="auto">
              <a:xfrm>
                <a:off x="4013"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3" name="Rectangle 1133"/>
              <p:cNvSpPr>
                <a:spLocks noChangeArrowheads="1"/>
              </p:cNvSpPr>
              <p:nvPr/>
            </p:nvSpPr>
            <p:spPr bwMode="auto">
              <a:xfrm>
                <a:off x="4013"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4" name="Line 1134"/>
              <p:cNvSpPr>
                <a:spLocks noChangeShapeType="1"/>
              </p:cNvSpPr>
              <p:nvPr/>
            </p:nvSpPr>
            <p:spPr bwMode="auto">
              <a:xfrm>
                <a:off x="4106" y="288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5" name="Rectangle 1135"/>
              <p:cNvSpPr>
                <a:spLocks noChangeArrowheads="1"/>
              </p:cNvSpPr>
              <p:nvPr/>
            </p:nvSpPr>
            <p:spPr bwMode="auto">
              <a:xfrm>
                <a:off x="4106" y="288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6" name="Line 1136"/>
              <p:cNvSpPr>
                <a:spLocks noChangeShapeType="1"/>
              </p:cNvSpPr>
              <p:nvPr/>
            </p:nvSpPr>
            <p:spPr bwMode="auto">
              <a:xfrm>
                <a:off x="4199"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7" name="Rectangle 1137"/>
              <p:cNvSpPr>
                <a:spLocks noChangeArrowheads="1"/>
              </p:cNvSpPr>
              <p:nvPr/>
            </p:nvSpPr>
            <p:spPr bwMode="auto">
              <a:xfrm>
                <a:off x="4199"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8" name="Line 1138"/>
              <p:cNvSpPr>
                <a:spLocks noChangeShapeType="1"/>
              </p:cNvSpPr>
              <p:nvPr/>
            </p:nvSpPr>
            <p:spPr bwMode="auto">
              <a:xfrm>
                <a:off x="4291"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19" name="Rectangle 1139"/>
              <p:cNvSpPr>
                <a:spLocks noChangeArrowheads="1"/>
              </p:cNvSpPr>
              <p:nvPr/>
            </p:nvSpPr>
            <p:spPr bwMode="auto">
              <a:xfrm>
                <a:off x="4291"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0" name="Line 1140"/>
              <p:cNvSpPr>
                <a:spLocks noChangeShapeType="1"/>
              </p:cNvSpPr>
              <p:nvPr/>
            </p:nvSpPr>
            <p:spPr bwMode="auto">
              <a:xfrm>
                <a:off x="4384" y="288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1" name="Rectangle 1141"/>
              <p:cNvSpPr>
                <a:spLocks noChangeArrowheads="1"/>
              </p:cNvSpPr>
              <p:nvPr/>
            </p:nvSpPr>
            <p:spPr bwMode="auto">
              <a:xfrm>
                <a:off x="4384" y="288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2" name="Line 1142"/>
              <p:cNvSpPr>
                <a:spLocks noChangeShapeType="1"/>
              </p:cNvSpPr>
              <p:nvPr/>
            </p:nvSpPr>
            <p:spPr bwMode="auto">
              <a:xfrm>
                <a:off x="4476"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3" name="Rectangle 1143"/>
              <p:cNvSpPr>
                <a:spLocks noChangeArrowheads="1"/>
              </p:cNvSpPr>
              <p:nvPr/>
            </p:nvSpPr>
            <p:spPr bwMode="auto">
              <a:xfrm>
                <a:off x="4476" y="271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4" name="Line 1144"/>
              <p:cNvSpPr>
                <a:spLocks noChangeShapeType="1"/>
              </p:cNvSpPr>
              <p:nvPr/>
            </p:nvSpPr>
            <p:spPr bwMode="auto">
              <a:xfrm>
                <a:off x="4569"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5" name="Rectangle 1145"/>
              <p:cNvSpPr>
                <a:spLocks noChangeArrowheads="1"/>
              </p:cNvSpPr>
              <p:nvPr/>
            </p:nvSpPr>
            <p:spPr bwMode="auto">
              <a:xfrm>
                <a:off x="4569"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6" name="Line 1146"/>
              <p:cNvSpPr>
                <a:spLocks noChangeShapeType="1"/>
              </p:cNvSpPr>
              <p:nvPr/>
            </p:nvSpPr>
            <p:spPr bwMode="auto">
              <a:xfrm>
                <a:off x="4662" y="288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7" name="Rectangle 1147"/>
              <p:cNvSpPr>
                <a:spLocks noChangeArrowheads="1"/>
              </p:cNvSpPr>
              <p:nvPr/>
            </p:nvSpPr>
            <p:spPr bwMode="auto">
              <a:xfrm>
                <a:off x="4662" y="288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8" name="Line 1148"/>
              <p:cNvSpPr>
                <a:spLocks noChangeShapeType="1"/>
              </p:cNvSpPr>
              <p:nvPr/>
            </p:nvSpPr>
            <p:spPr bwMode="auto">
              <a:xfrm>
                <a:off x="4754"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29" name="Rectangle 1149"/>
              <p:cNvSpPr>
                <a:spLocks noChangeArrowheads="1"/>
              </p:cNvSpPr>
              <p:nvPr/>
            </p:nvSpPr>
            <p:spPr bwMode="auto">
              <a:xfrm>
                <a:off x="4754"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0" name="Line 1150"/>
              <p:cNvSpPr>
                <a:spLocks noChangeShapeType="1"/>
              </p:cNvSpPr>
              <p:nvPr/>
            </p:nvSpPr>
            <p:spPr bwMode="auto">
              <a:xfrm>
                <a:off x="4847"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1" name="Rectangle 1151"/>
              <p:cNvSpPr>
                <a:spLocks noChangeArrowheads="1"/>
              </p:cNvSpPr>
              <p:nvPr/>
            </p:nvSpPr>
            <p:spPr bwMode="auto">
              <a:xfrm>
                <a:off x="4847"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2" name="Line 1152"/>
              <p:cNvSpPr>
                <a:spLocks noChangeShapeType="1"/>
              </p:cNvSpPr>
              <p:nvPr/>
            </p:nvSpPr>
            <p:spPr bwMode="auto">
              <a:xfrm>
                <a:off x="4940" y="288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3" name="Rectangle 1153"/>
              <p:cNvSpPr>
                <a:spLocks noChangeArrowheads="1"/>
              </p:cNvSpPr>
              <p:nvPr/>
            </p:nvSpPr>
            <p:spPr bwMode="auto">
              <a:xfrm>
                <a:off x="4940" y="288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4" name="Line 1154"/>
              <p:cNvSpPr>
                <a:spLocks noChangeShapeType="1"/>
              </p:cNvSpPr>
              <p:nvPr/>
            </p:nvSpPr>
            <p:spPr bwMode="auto">
              <a:xfrm>
                <a:off x="5032"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5" name="Rectangle 1155"/>
              <p:cNvSpPr>
                <a:spLocks noChangeArrowheads="1"/>
              </p:cNvSpPr>
              <p:nvPr/>
            </p:nvSpPr>
            <p:spPr bwMode="auto">
              <a:xfrm>
                <a:off x="5032"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6" name="Line 1156"/>
              <p:cNvSpPr>
                <a:spLocks noChangeShapeType="1"/>
              </p:cNvSpPr>
              <p:nvPr/>
            </p:nvSpPr>
            <p:spPr bwMode="auto">
              <a:xfrm>
                <a:off x="5125" y="271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7" name="Rectangle 1157"/>
              <p:cNvSpPr>
                <a:spLocks noChangeArrowheads="1"/>
              </p:cNvSpPr>
              <p:nvPr/>
            </p:nvSpPr>
            <p:spPr bwMode="auto">
              <a:xfrm>
                <a:off x="5125" y="271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8" name="Line 1158"/>
              <p:cNvSpPr>
                <a:spLocks noChangeShapeType="1"/>
              </p:cNvSpPr>
              <p:nvPr/>
            </p:nvSpPr>
            <p:spPr bwMode="auto">
              <a:xfrm>
                <a:off x="5217" y="288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39" name="Rectangle 1159"/>
              <p:cNvSpPr>
                <a:spLocks noChangeArrowheads="1"/>
              </p:cNvSpPr>
              <p:nvPr/>
            </p:nvSpPr>
            <p:spPr bwMode="auto">
              <a:xfrm>
                <a:off x="5217" y="288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0" name="Line 1160"/>
              <p:cNvSpPr>
                <a:spLocks noChangeShapeType="1"/>
              </p:cNvSpPr>
              <p:nvPr/>
            </p:nvSpPr>
            <p:spPr bwMode="auto">
              <a:xfrm>
                <a:off x="956" y="299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1" name="Rectangle 1161"/>
              <p:cNvSpPr>
                <a:spLocks noChangeArrowheads="1"/>
              </p:cNvSpPr>
              <p:nvPr/>
            </p:nvSpPr>
            <p:spPr bwMode="auto">
              <a:xfrm>
                <a:off x="956" y="2995"/>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2" name="Line 1162"/>
              <p:cNvSpPr>
                <a:spLocks noChangeShapeType="1"/>
              </p:cNvSpPr>
              <p:nvPr/>
            </p:nvSpPr>
            <p:spPr bwMode="auto">
              <a:xfrm>
                <a:off x="1049" y="1564"/>
                <a:ext cx="1" cy="149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3" name="Rectangle 1163"/>
              <p:cNvSpPr>
                <a:spLocks noChangeArrowheads="1"/>
              </p:cNvSpPr>
              <p:nvPr/>
            </p:nvSpPr>
            <p:spPr bwMode="auto">
              <a:xfrm>
                <a:off x="1049" y="1564"/>
                <a:ext cx="3" cy="149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4" name="Line 1164"/>
              <p:cNvSpPr>
                <a:spLocks noChangeShapeType="1"/>
              </p:cNvSpPr>
              <p:nvPr/>
            </p:nvSpPr>
            <p:spPr bwMode="auto">
              <a:xfrm>
                <a:off x="1142" y="1564"/>
                <a:ext cx="1" cy="149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5" name="Rectangle 1165"/>
              <p:cNvSpPr>
                <a:spLocks noChangeArrowheads="1"/>
              </p:cNvSpPr>
              <p:nvPr/>
            </p:nvSpPr>
            <p:spPr bwMode="auto">
              <a:xfrm>
                <a:off x="1142" y="1564"/>
                <a:ext cx="3" cy="149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6" name="Line 1166"/>
              <p:cNvSpPr>
                <a:spLocks noChangeShapeType="1"/>
              </p:cNvSpPr>
              <p:nvPr/>
            </p:nvSpPr>
            <p:spPr bwMode="auto">
              <a:xfrm>
                <a:off x="1234" y="1788"/>
                <a:ext cx="1" cy="126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7" name="Rectangle 1167"/>
              <p:cNvSpPr>
                <a:spLocks noChangeArrowheads="1"/>
              </p:cNvSpPr>
              <p:nvPr/>
            </p:nvSpPr>
            <p:spPr bwMode="auto">
              <a:xfrm>
                <a:off x="1234" y="1788"/>
                <a:ext cx="4" cy="126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8" name="Line 1168"/>
              <p:cNvSpPr>
                <a:spLocks noChangeShapeType="1"/>
              </p:cNvSpPr>
              <p:nvPr/>
            </p:nvSpPr>
            <p:spPr bwMode="auto">
              <a:xfrm>
                <a:off x="1327" y="1794"/>
                <a:ext cx="1" cy="12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49" name="Rectangle 1169"/>
              <p:cNvSpPr>
                <a:spLocks noChangeArrowheads="1"/>
              </p:cNvSpPr>
              <p:nvPr/>
            </p:nvSpPr>
            <p:spPr bwMode="auto">
              <a:xfrm>
                <a:off x="1327" y="1794"/>
                <a:ext cx="3" cy="12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0" name="Line 1170"/>
              <p:cNvSpPr>
                <a:spLocks noChangeShapeType="1"/>
              </p:cNvSpPr>
              <p:nvPr/>
            </p:nvSpPr>
            <p:spPr bwMode="auto">
              <a:xfrm>
                <a:off x="1420" y="1794"/>
                <a:ext cx="1" cy="12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1" name="Rectangle 1171"/>
              <p:cNvSpPr>
                <a:spLocks noChangeArrowheads="1"/>
              </p:cNvSpPr>
              <p:nvPr/>
            </p:nvSpPr>
            <p:spPr bwMode="auto">
              <a:xfrm>
                <a:off x="1420" y="1794"/>
                <a:ext cx="3" cy="12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2" name="Line 1172"/>
              <p:cNvSpPr>
                <a:spLocks noChangeShapeType="1"/>
              </p:cNvSpPr>
              <p:nvPr/>
            </p:nvSpPr>
            <p:spPr bwMode="auto">
              <a:xfrm>
                <a:off x="1512" y="2018"/>
                <a:ext cx="1" cy="103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3" name="Rectangle 1173"/>
              <p:cNvSpPr>
                <a:spLocks noChangeArrowheads="1"/>
              </p:cNvSpPr>
              <p:nvPr/>
            </p:nvSpPr>
            <p:spPr bwMode="auto">
              <a:xfrm>
                <a:off x="1512" y="2018"/>
                <a:ext cx="3" cy="103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4" name="Line 1174"/>
              <p:cNvSpPr>
                <a:spLocks noChangeShapeType="1"/>
              </p:cNvSpPr>
              <p:nvPr/>
            </p:nvSpPr>
            <p:spPr bwMode="auto">
              <a:xfrm>
                <a:off x="1605" y="2024"/>
                <a:ext cx="1" cy="103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5" name="Rectangle 1175"/>
              <p:cNvSpPr>
                <a:spLocks noChangeArrowheads="1"/>
              </p:cNvSpPr>
              <p:nvPr/>
            </p:nvSpPr>
            <p:spPr bwMode="auto">
              <a:xfrm>
                <a:off x="1605" y="2024"/>
                <a:ext cx="3" cy="103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6" name="Line 1176"/>
              <p:cNvSpPr>
                <a:spLocks noChangeShapeType="1"/>
              </p:cNvSpPr>
              <p:nvPr/>
            </p:nvSpPr>
            <p:spPr bwMode="auto">
              <a:xfrm>
                <a:off x="2994"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7" name="Rectangle 1177"/>
              <p:cNvSpPr>
                <a:spLocks noChangeArrowheads="1"/>
              </p:cNvSpPr>
              <p:nvPr/>
            </p:nvSpPr>
            <p:spPr bwMode="auto">
              <a:xfrm>
                <a:off x="2994" y="294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8" name="Line 1178"/>
              <p:cNvSpPr>
                <a:spLocks noChangeShapeType="1"/>
              </p:cNvSpPr>
              <p:nvPr/>
            </p:nvSpPr>
            <p:spPr bwMode="auto">
              <a:xfrm>
                <a:off x="3272"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59" name="Rectangle 1179"/>
              <p:cNvSpPr>
                <a:spLocks noChangeArrowheads="1"/>
              </p:cNvSpPr>
              <p:nvPr/>
            </p:nvSpPr>
            <p:spPr bwMode="auto">
              <a:xfrm>
                <a:off x="3272"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0" name="Line 1180"/>
              <p:cNvSpPr>
                <a:spLocks noChangeShapeType="1"/>
              </p:cNvSpPr>
              <p:nvPr/>
            </p:nvSpPr>
            <p:spPr bwMode="auto">
              <a:xfrm>
                <a:off x="3550"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1" name="Rectangle 1181"/>
              <p:cNvSpPr>
                <a:spLocks noChangeArrowheads="1"/>
              </p:cNvSpPr>
              <p:nvPr/>
            </p:nvSpPr>
            <p:spPr bwMode="auto">
              <a:xfrm>
                <a:off x="3550"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2" name="Line 1182"/>
              <p:cNvSpPr>
                <a:spLocks noChangeShapeType="1"/>
              </p:cNvSpPr>
              <p:nvPr/>
            </p:nvSpPr>
            <p:spPr bwMode="auto">
              <a:xfrm>
                <a:off x="3828"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3" name="Rectangle 1183"/>
              <p:cNvSpPr>
                <a:spLocks noChangeArrowheads="1"/>
              </p:cNvSpPr>
              <p:nvPr/>
            </p:nvSpPr>
            <p:spPr bwMode="auto">
              <a:xfrm>
                <a:off x="3828"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4" name="Line 1184"/>
              <p:cNvSpPr>
                <a:spLocks noChangeShapeType="1"/>
              </p:cNvSpPr>
              <p:nvPr/>
            </p:nvSpPr>
            <p:spPr bwMode="auto">
              <a:xfrm>
                <a:off x="4106"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5" name="Rectangle 1185"/>
              <p:cNvSpPr>
                <a:spLocks noChangeArrowheads="1"/>
              </p:cNvSpPr>
              <p:nvPr/>
            </p:nvSpPr>
            <p:spPr bwMode="auto">
              <a:xfrm>
                <a:off x="4106"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6" name="Line 1186"/>
              <p:cNvSpPr>
                <a:spLocks noChangeShapeType="1"/>
              </p:cNvSpPr>
              <p:nvPr/>
            </p:nvSpPr>
            <p:spPr bwMode="auto">
              <a:xfrm>
                <a:off x="4384"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7" name="Rectangle 1187"/>
              <p:cNvSpPr>
                <a:spLocks noChangeArrowheads="1"/>
              </p:cNvSpPr>
              <p:nvPr/>
            </p:nvSpPr>
            <p:spPr bwMode="auto">
              <a:xfrm>
                <a:off x="4384"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8" name="Line 1188"/>
              <p:cNvSpPr>
                <a:spLocks noChangeShapeType="1"/>
              </p:cNvSpPr>
              <p:nvPr/>
            </p:nvSpPr>
            <p:spPr bwMode="auto">
              <a:xfrm>
                <a:off x="4662"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69" name="Rectangle 1189"/>
              <p:cNvSpPr>
                <a:spLocks noChangeArrowheads="1"/>
              </p:cNvSpPr>
              <p:nvPr/>
            </p:nvSpPr>
            <p:spPr bwMode="auto">
              <a:xfrm>
                <a:off x="4662"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0" name="Line 1190"/>
              <p:cNvSpPr>
                <a:spLocks noChangeShapeType="1"/>
              </p:cNvSpPr>
              <p:nvPr/>
            </p:nvSpPr>
            <p:spPr bwMode="auto">
              <a:xfrm>
                <a:off x="4940"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1" name="Rectangle 1191"/>
              <p:cNvSpPr>
                <a:spLocks noChangeArrowheads="1"/>
              </p:cNvSpPr>
              <p:nvPr/>
            </p:nvSpPr>
            <p:spPr bwMode="auto">
              <a:xfrm>
                <a:off x="4940"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2" name="Line 1192"/>
              <p:cNvSpPr>
                <a:spLocks noChangeShapeType="1"/>
              </p:cNvSpPr>
              <p:nvPr/>
            </p:nvSpPr>
            <p:spPr bwMode="auto">
              <a:xfrm>
                <a:off x="2998" y="3110"/>
                <a:ext cx="2223"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3" name="Rectangle 1193"/>
              <p:cNvSpPr>
                <a:spLocks noChangeArrowheads="1"/>
              </p:cNvSpPr>
              <p:nvPr/>
            </p:nvSpPr>
            <p:spPr bwMode="auto">
              <a:xfrm>
                <a:off x="2998" y="3110"/>
                <a:ext cx="2223"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4" name="Line 1194"/>
              <p:cNvSpPr>
                <a:spLocks noChangeShapeType="1"/>
              </p:cNvSpPr>
              <p:nvPr/>
            </p:nvSpPr>
            <p:spPr bwMode="auto">
              <a:xfrm>
                <a:off x="5217"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5" name="Rectangle 1195"/>
              <p:cNvSpPr>
                <a:spLocks noChangeArrowheads="1"/>
              </p:cNvSpPr>
              <p:nvPr/>
            </p:nvSpPr>
            <p:spPr bwMode="auto">
              <a:xfrm>
                <a:off x="5217" y="294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6" name="Line 1196"/>
              <p:cNvSpPr>
                <a:spLocks noChangeShapeType="1"/>
              </p:cNvSpPr>
              <p:nvPr/>
            </p:nvSpPr>
            <p:spPr bwMode="auto">
              <a:xfrm>
                <a:off x="2902" y="2944"/>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7" name="Rectangle 1197"/>
              <p:cNvSpPr>
                <a:spLocks noChangeArrowheads="1"/>
              </p:cNvSpPr>
              <p:nvPr/>
            </p:nvSpPr>
            <p:spPr bwMode="auto">
              <a:xfrm>
                <a:off x="2902" y="2944"/>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8" name="Rectangle 1198"/>
              <p:cNvSpPr>
                <a:spLocks noChangeArrowheads="1"/>
              </p:cNvSpPr>
              <p:nvPr/>
            </p:nvSpPr>
            <p:spPr bwMode="auto">
              <a:xfrm>
                <a:off x="2994" y="3165"/>
                <a:ext cx="2227"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79" name="Line 1199"/>
              <p:cNvSpPr>
                <a:spLocks noChangeShapeType="1"/>
              </p:cNvSpPr>
              <p:nvPr/>
            </p:nvSpPr>
            <p:spPr bwMode="auto">
              <a:xfrm>
                <a:off x="956" y="311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80" name="Rectangle 1200"/>
              <p:cNvSpPr>
                <a:spLocks noChangeArrowheads="1"/>
              </p:cNvSpPr>
              <p:nvPr/>
            </p:nvSpPr>
            <p:spPr bwMode="auto">
              <a:xfrm>
                <a:off x="956" y="3110"/>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81" name="Line 1201"/>
              <p:cNvSpPr>
                <a:spLocks noChangeShapeType="1"/>
              </p:cNvSpPr>
              <p:nvPr/>
            </p:nvSpPr>
            <p:spPr bwMode="auto">
              <a:xfrm>
                <a:off x="1049" y="311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82" name="Rectangle 1202"/>
              <p:cNvSpPr>
                <a:spLocks noChangeArrowheads="1"/>
              </p:cNvSpPr>
              <p:nvPr/>
            </p:nvSpPr>
            <p:spPr bwMode="auto">
              <a:xfrm>
                <a:off x="1049" y="311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83" name="Line 1203"/>
              <p:cNvSpPr>
                <a:spLocks noChangeShapeType="1"/>
              </p:cNvSpPr>
              <p:nvPr/>
            </p:nvSpPr>
            <p:spPr bwMode="auto">
              <a:xfrm>
                <a:off x="1142" y="311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84" name="Rectangle 1204"/>
              <p:cNvSpPr>
                <a:spLocks noChangeArrowheads="1"/>
              </p:cNvSpPr>
              <p:nvPr/>
            </p:nvSpPr>
            <p:spPr bwMode="auto">
              <a:xfrm>
                <a:off x="1142" y="311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85" name="Line 1205"/>
              <p:cNvSpPr>
                <a:spLocks noChangeShapeType="1"/>
              </p:cNvSpPr>
              <p:nvPr/>
            </p:nvSpPr>
            <p:spPr bwMode="auto">
              <a:xfrm>
                <a:off x="1234" y="311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86" name="Rectangle 1206"/>
              <p:cNvSpPr>
                <a:spLocks noChangeArrowheads="1"/>
              </p:cNvSpPr>
              <p:nvPr/>
            </p:nvSpPr>
            <p:spPr bwMode="auto">
              <a:xfrm>
                <a:off x="1234" y="3110"/>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87" name="Line 1207"/>
              <p:cNvSpPr>
                <a:spLocks noChangeShapeType="1"/>
              </p:cNvSpPr>
              <p:nvPr/>
            </p:nvSpPr>
            <p:spPr bwMode="auto">
              <a:xfrm>
                <a:off x="1327" y="311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88" name="Rectangle 1208"/>
              <p:cNvSpPr>
                <a:spLocks noChangeArrowheads="1"/>
              </p:cNvSpPr>
              <p:nvPr/>
            </p:nvSpPr>
            <p:spPr bwMode="auto">
              <a:xfrm>
                <a:off x="1327" y="311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73090" name="Group 1410"/>
            <p:cNvGrpSpPr>
              <a:grpSpLocks/>
            </p:cNvGrpSpPr>
            <p:nvPr/>
          </p:nvGrpSpPr>
          <p:grpSpPr bwMode="auto">
            <a:xfrm>
              <a:off x="956" y="2024"/>
              <a:ext cx="4265" cy="1546"/>
              <a:chOff x="956" y="2024"/>
              <a:chExt cx="4265" cy="1546"/>
            </a:xfrm>
          </p:grpSpPr>
          <p:sp>
            <p:nvSpPr>
              <p:cNvPr id="72890" name="Line 1210"/>
              <p:cNvSpPr>
                <a:spLocks noChangeShapeType="1"/>
              </p:cNvSpPr>
              <p:nvPr/>
            </p:nvSpPr>
            <p:spPr bwMode="auto">
              <a:xfrm>
                <a:off x="1420" y="311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91" name="Rectangle 1211"/>
              <p:cNvSpPr>
                <a:spLocks noChangeArrowheads="1"/>
              </p:cNvSpPr>
              <p:nvPr/>
            </p:nvSpPr>
            <p:spPr bwMode="auto">
              <a:xfrm>
                <a:off x="1420" y="311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92" name="Line 1212"/>
              <p:cNvSpPr>
                <a:spLocks noChangeShapeType="1"/>
              </p:cNvSpPr>
              <p:nvPr/>
            </p:nvSpPr>
            <p:spPr bwMode="auto">
              <a:xfrm>
                <a:off x="1512" y="311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93" name="Rectangle 1213"/>
              <p:cNvSpPr>
                <a:spLocks noChangeArrowheads="1"/>
              </p:cNvSpPr>
              <p:nvPr/>
            </p:nvSpPr>
            <p:spPr bwMode="auto">
              <a:xfrm>
                <a:off x="1512" y="311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94" name="Line 1214"/>
              <p:cNvSpPr>
                <a:spLocks noChangeShapeType="1"/>
              </p:cNvSpPr>
              <p:nvPr/>
            </p:nvSpPr>
            <p:spPr bwMode="auto">
              <a:xfrm>
                <a:off x="1605" y="311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95" name="Rectangle 1215"/>
              <p:cNvSpPr>
                <a:spLocks noChangeArrowheads="1"/>
              </p:cNvSpPr>
              <p:nvPr/>
            </p:nvSpPr>
            <p:spPr bwMode="auto">
              <a:xfrm>
                <a:off x="1605" y="311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96" name="Line 1216"/>
              <p:cNvSpPr>
                <a:spLocks noChangeShapeType="1"/>
              </p:cNvSpPr>
              <p:nvPr/>
            </p:nvSpPr>
            <p:spPr bwMode="auto">
              <a:xfrm>
                <a:off x="1698" y="2024"/>
                <a:ext cx="1" cy="114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97" name="Rectangle 1217"/>
              <p:cNvSpPr>
                <a:spLocks noChangeArrowheads="1"/>
              </p:cNvSpPr>
              <p:nvPr/>
            </p:nvSpPr>
            <p:spPr bwMode="auto">
              <a:xfrm>
                <a:off x="1698" y="2024"/>
                <a:ext cx="3" cy="114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98" name="Line 1218"/>
              <p:cNvSpPr>
                <a:spLocks noChangeShapeType="1"/>
              </p:cNvSpPr>
              <p:nvPr/>
            </p:nvSpPr>
            <p:spPr bwMode="auto">
              <a:xfrm>
                <a:off x="1790" y="2248"/>
                <a:ext cx="1" cy="92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899" name="Rectangle 1219"/>
              <p:cNvSpPr>
                <a:spLocks noChangeArrowheads="1"/>
              </p:cNvSpPr>
              <p:nvPr/>
            </p:nvSpPr>
            <p:spPr bwMode="auto">
              <a:xfrm>
                <a:off x="1790" y="2248"/>
                <a:ext cx="3" cy="92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0" name="Line 1220"/>
              <p:cNvSpPr>
                <a:spLocks noChangeShapeType="1"/>
              </p:cNvSpPr>
              <p:nvPr/>
            </p:nvSpPr>
            <p:spPr bwMode="auto">
              <a:xfrm>
                <a:off x="1883" y="2254"/>
                <a:ext cx="1" cy="91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1" name="Rectangle 1221"/>
              <p:cNvSpPr>
                <a:spLocks noChangeArrowheads="1"/>
              </p:cNvSpPr>
              <p:nvPr/>
            </p:nvSpPr>
            <p:spPr bwMode="auto">
              <a:xfrm>
                <a:off x="1883" y="2254"/>
                <a:ext cx="3" cy="91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2" name="Line 1222"/>
              <p:cNvSpPr>
                <a:spLocks noChangeShapeType="1"/>
              </p:cNvSpPr>
              <p:nvPr/>
            </p:nvSpPr>
            <p:spPr bwMode="auto">
              <a:xfrm>
                <a:off x="1975" y="2254"/>
                <a:ext cx="1" cy="91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3" name="Rectangle 1223"/>
              <p:cNvSpPr>
                <a:spLocks noChangeArrowheads="1"/>
              </p:cNvSpPr>
              <p:nvPr/>
            </p:nvSpPr>
            <p:spPr bwMode="auto">
              <a:xfrm>
                <a:off x="1975" y="2254"/>
                <a:ext cx="4" cy="91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4" name="Line 1224"/>
              <p:cNvSpPr>
                <a:spLocks noChangeShapeType="1"/>
              </p:cNvSpPr>
              <p:nvPr/>
            </p:nvSpPr>
            <p:spPr bwMode="auto">
              <a:xfrm>
                <a:off x="2068" y="2478"/>
                <a:ext cx="1" cy="69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5" name="Rectangle 1225"/>
              <p:cNvSpPr>
                <a:spLocks noChangeArrowheads="1"/>
              </p:cNvSpPr>
              <p:nvPr/>
            </p:nvSpPr>
            <p:spPr bwMode="auto">
              <a:xfrm>
                <a:off x="2068" y="2478"/>
                <a:ext cx="3" cy="69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6" name="Line 1226"/>
              <p:cNvSpPr>
                <a:spLocks noChangeShapeType="1"/>
              </p:cNvSpPr>
              <p:nvPr/>
            </p:nvSpPr>
            <p:spPr bwMode="auto">
              <a:xfrm>
                <a:off x="2994" y="311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7" name="Rectangle 1227"/>
              <p:cNvSpPr>
                <a:spLocks noChangeArrowheads="1"/>
              </p:cNvSpPr>
              <p:nvPr/>
            </p:nvSpPr>
            <p:spPr bwMode="auto">
              <a:xfrm>
                <a:off x="2994" y="3110"/>
                <a:ext cx="4"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8" name="Line 1228"/>
              <p:cNvSpPr>
                <a:spLocks noChangeShapeType="1"/>
              </p:cNvSpPr>
              <p:nvPr/>
            </p:nvSpPr>
            <p:spPr bwMode="auto">
              <a:xfrm>
                <a:off x="3087"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09" name="Rectangle 1229"/>
              <p:cNvSpPr>
                <a:spLocks noChangeArrowheads="1"/>
              </p:cNvSpPr>
              <p:nvPr/>
            </p:nvSpPr>
            <p:spPr bwMode="auto">
              <a:xfrm>
                <a:off x="3087"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0" name="Line 1230"/>
              <p:cNvSpPr>
                <a:spLocks noChangeShapeType="1"/>
              </p:cNvSpPr>
              <p:nvPr/>
            </p:nvSpPr>
            <p:spPr bwMode="auto">
              <a:xfrm>
                <a:off x="3180"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1" name="Rectangle 1231"/>
              <p:cNvSpPr>
                <a:spLocks noChangeArrowheads="1"/>
              </p:cNvSpPr>
              <p:nvPr/>
            </p:nvSpPr>
            <p:spPr bwMode="auto">
              <a:xfrm>
                <a:off x="3180"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2" name="Line 1232"/>
              <p:cNvSpPr>
                <a:spLocks noChangeShapeType="1"/>
              </p:cNvSpPr>
              <p:nvPr/>
            </p:nvSpPr>
            <p:spPr bwMode="auto">
              <a:xfrm>
                <a:off x="3272" y="311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3" name="Rectangle 1233"/>
              <p:cNvSpPr>
                <a:spLocks noChangeArrowheads="1"/>
              </p:cNvSpPr>
              <p:nvPr/>
            </p:nvSpPr>
            <p:spPr bwMode="auto">
              <a:xfrm>
                <a:off x="3272" y="311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4" name="Line 1234"/>
              <p:cNvSpPr>
                <a:spLocks noChangeShapeType="1"/>
              </p:cNvSpPr>
              <p:nvPr/>
            </p:nvSpPr>
            <p:spPr bwMode="auto">
              <a:xfrm>
                <a:off x="3365"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5" name="Rectangle 1235"/>
              <p:cNvSpPr>
                <a:spLocks noChangeArrowheads="1"/>
              </p:cNvSpPr>
              <p:nvPr/>
            </p:nvSpPr>
            <p:spPr bwMode="auto">
              <a:xfrm>
                <a:off x="3365"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6" name="Line 1236"/>
              <p:cNvSpPr>
                <a:spLocks noChangeShapeType="1"/>
              </p:cNvSpPr>
              <p:nvPr/>
            </p:nvSpPr>
            <p:spPr bwMode="auto">
              <a:xfrm>
                <a:off x="3457"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7" name="Rectangle 1237"/>
              <p:cNvSpPr>
                <a:spLocks noChangeArrowheads="1"/>
              </p:cNvSpPr>
              <p:nvPr/>
            </p:nvSpPr>
            <p:spPr bwMode="auto">
              <a:xfrm>
                <a:off x="3457" y="294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8" name="Line 1238"/>
              <p:cNvSpPr>
                <a:spLocks noChangeShapeType="1"/>
              </p:cNvSpPr>
              <p:nvPr/>
            </p:nvSpPr>
            <p:spPr bwMode="auto">
              <a:xfrm>
                <a:off x="3550" y="311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19" name="Rectangle 1239"/>
              <p:cNvSpPr>
                <a:spLocks noChangeArrowheads="1"/>
              </p:cNvSpPr>
              <p:nvPr/>
            </p:nvSpPr>
            <p:spPr bwMode="auto">
              <a:xfrm>
                <a:off x="3550" y="311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0" name="Line 1240"/>
              <p:cNvSpPr>
                <a:spLocks noChangeShapeType="1"/>
              </p:cNvSpPr>
              <p:nvPr/>
            </p:nvSpPr>
            <p:spPr bwMode="auto">
              <a:xfrm>
                <a:off x="3643"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1" name="Rectangle 1241"/>
              <p:cNvSpPr>
                <a:spLocks noChangeArrowheads="1"/>
              </p:cNvSpPr>
              <p:nvPr/>
            </p:nvSpPr>
            <p:spPr bwMode="auto">
              <a:xfrm>
                <a:off x="3643"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2" name="Line 1242"/>
              <p:cNvSpPr>
                <a:spLocks noChangeShapeType="1"/>
              </p:cNvSpPr>
              <p:nvPr/>
            </p:nvSpPr>
            <p:spPr bwMode="auto">
              <a:xfrm>
                <a:off x="3735"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3" name="Rectangle 1243"/>
              <p:cNvSpPr>
                <a:spLocks noChangeArrowheads="1"/>
              </p:cNvSpPr>
              <p:nvPr/>
            </p:nvSpPr>
            <p:spPr bwMode="auto">
              <a:xfrm>
                <a:off x="3735" y="294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4" name="Line 1244"/>
              <p:cNvSpPr>
                <a:spLocks noChangeShapeType="1"/>
              </p:cNvSpPr>
              <p:nvPr/>
            </p:nvSpPr>
            <p:spPr bwMode="auto">
              <a:xfrm>
                <a:off x="3828" y="311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5" name="Rectangle 1245"/>
              <p:cNvSpPr>
                <a:spLocks noChangeArrowheads="1"/>
              </p:cNvSpPr>
              <p:nvPr/>
            </p:nvSpPr>
            <p:spPr bwMode="auto">
              <a:xfrm>
                <a:off x="3828" y="311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6" name="Line 1246"/>
              <p:cNvSpPr>
                <a:spLocks noChangeShapeType="1"/>
              </p:cNvSpPr>
              <p:nvPr/>
            </p:nvSpPr>
            <p:spPr bwMode="auto">
              <a:xfrm>
                <a:off x="3921"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7" name="Rectangle 1247"/>
              <p:cNvSpPr>
                <a:spLocks noChangeArrowheads="1"/>
              </p:cNvSpPr>
              <p:nvPr/>
            </p:nvSpPr>
            <p:spPr bwMode="auto">
              <a:xfrm>
                <a:off x="3921"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8" name="Line 1248"/>
              <p:cNvSpPr>
                <a:spLocks noChangeShapeType="1"/>
              </p:cNvSpPr>
              <p:nvPr/>
            </p:nvSpPr>
            <p:spPr bwMode="auto">
              <a:xfrm>
                <a:off x="4013"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29" name="Rectangle 1249"/>
              <p:cNvSpPr>
                <a:spLocks noChangeArrowheads="1"/>
              </p:cNvSpPr>
              <p:nvPr/>
            </p:nvSpPr>
            <p:spPr bwMode="auto">
              <a:xfrm>
                <a:off x="4013"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0" name="Line 1250"/>
              <p:cNvSpPr>
                <a:spLocks noChangeShapeType="1"/>
              </p:cNvSpPr>
              <p:nvPr/>
            </p:nvSpPr>
            <p:spPr bwMode="auto">
              <a:xfrm>
                <a:off x="4106" y="311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1" name="Rectangle 1251"/>
              <p:cNvSpPr>
                <a:spLocks noChangeArrowheads="1"/>
              </p:cNvSpPr>
              <p:nvPr/>
            </p:nvSpPr>
            <p:spPr bwMode="auto">
              <a:xfrm>
                <a:off x="4106" y="311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2" name="Line 1252"/>
              <p:cNvSpPr>
                <a:spLocks noChangeShapeType="1"/>
              </p:cNvSpPr>
              <p:nvPr/>
            </p:nvSpPr>
            <p:spPr bwMode="auto">
              <a:xfrm>
                <a:off x="4199"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3" name="Rectangle 1253"/>
              <p:cNvSpPr>
                <a:spLocks noChangeArrowheads="1"/>
              </p:cNvSpPr>
              <p:nvPr/>
            </p:nvSpPr>
            <p:spPr bwMode="auto">
              <a:xfrm>
                <a:off x="4199"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4" name="Line 1254"/>
              <p:cNvSpPr>
                <a:spLocks noChangeShapeType="1"/>
              </p:cNvSpPr>
              <p:nvPr/>
            </p:nvSpPr>
            <p:spPr bwMode="auto">
              <a:xfrm>
                <a:off x="4291"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5" name="Rectangle 1255"/>
              <p:cNvSpPr>
                <a:spLocks noChangeArrowheads="1"/>
              </p:cNvSpPr>
              <p:nvPr/>
            </p:nvSpPr>
            <p:spPr bwMode="auto">
              <a:xfrm>
                <a:off x="4291"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6" name="Line 1256"/>
              <p:cNvSpPr>
                <a:spLocks noChangeShapeType="1"/>
              </p:cNvSpPr>
              <p:nvPr/>
            </p:nvSpPr>
            <p:spPr bwMode="auto">
              <a:xfrm>
                <a:off x="4384" y="311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7" name="Rectangle 1257"/>
              <p:cNvSpPr>
                <a:spLocks noChangeArrowheads="1"/>
              </p:cNvSpPr>
              <p:nvPr/>
            </p:nvSpPr>
            <p:spPr bwMode="auto">
              <a:xfrm>
                <a:off x="4384" y="311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8" name="Line 1258"/>
              <p:cNvSpPr>
                <a:spLocks noChangeShapeType="1"/>
              </p:cNvSpPr>
              <p:nvPr/>
            </p:nvSpPr>
            <p:spPr bwMode="auto">
              <a:xfrm>
                <a:off x="4476"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39" name="Rectangle 1259"/>
              <p:cNvSpPr>
                <a:spLocks noChangeArrowheads="1"/>
              </p:cNvSpPr>
              <p:nvPr/>
            </p:nvSpPr>
            <p:spPr bwMode="auto">
              <a:xfrm>
                <a:off x="4476" y="294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0" name="Line 1260"/>
              <p:cNvSpPr>
                <a:spLocks noChangeShapeType="1"/>
              </p:cNvSpPr>
              <p:nvPr/>
            </p:nvSpPr>
            <p:spPr bwMode="auto">
              <a:xfrm>
                <a:off x="4569"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1" name="Rectangle 1261"/>
              <p:cNvSpPr>
                <a:spLocks noChangeArrowheads="1"/>
              </p:cNvSpPr>
              <p:nvPr/>
            </p:nvSpPr>
            <p:spPr bwMode="auto">
              <a:xfrm>
                <a:off x="4569"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2" name="Line 1262"/>
              <p:cNvSpPr>
                <a:spLocks noChangeShapeType="1"/>
              </p:cNvSpPr>
              <p:nvPr/>
            </p:nvSpPr>
            <p:spPr bwMode="auto">
              <a:xfrm>
                <a:off x="4662" y="311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3" name="Rectangle 1263"/>
              <p:cNvSpPr>
                <a:spLocks noChangeArrowheads="1"/>
              </p:cNvSpPr>
              <p:nvPr/>
            </p:nvSpPr>
            <p:spPr bwMode="auto">
              <a:xfrm>
                <a:off x="4662" y="311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4" name="Line 1264"/>
              <p:cNvSpPr>
                <a:spLocks noChangeShapeType="1"/>
              </p:cNvSpPr>
              <p:nvPr/>
            </p:nvSpPr>
            <p:spPr bwMode="auto">
              <a:xfrm>
                <a:off x="4754"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5" name="Rectangle 1265"/>
              <p:cNvSpPr>
                <a:spLocks noChangeArrowheads="1"/>
              </p:cNvSpPr>
              <p:nvPr/>
            </p:nvSpPr>
            <p:spPr bwMode="auto">
              <a:xfrm>
                <a:off x="4754"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6" name="Line 1266"/>
              <p:cNvSpPr>
                <a:spLocks noChangeShapeType="1"/>
              </p:cNvSpPr>
              <p:nvPr/>
            </p:nvSpPr>
            <p:spPr bwMode="auto">
              <a:xfrm>
                <a:off x="4847"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7" name="Rectangle 1267"/>
              <p:cNvSpPr>
                <a:spLocks noChangeArrowheads="1"/>
              </p:cNvSpPr>
              <p:nvPr/>
            </p:nvSpPr>
            <p:spPr bwMode="auto">
              <a:xfrm>
                <a:off x="4847"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8" name="Line 1268"/>
              <p:cNvSpPr>
                <a:spLocks noChangeShapeType="1"/>
              </p:cNvSpPr>
              <p:nvPr/>
            </p:nvSpPr>
            <p:spPr bwMode="auto">
              <a:xfrm>
                <a:off x="4940" y="311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49" name="Rectangle 1269"/>
              <p:cNvSpPr>
                <a:spLocks noChangeArrowheads="1"/>
              </p:cNvSpPr>
              <p:nvPr/>
            </p:nvSpPr>
            <p:spPr bwMode="auto">
              <a:xfrm>
                <a:off x="4940" y="311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0" name="Line 1270"/>
              <p:cNvSpPr>
                <a:spLocks noChangeShapeType="1"/>
              </p:cNvSpPr>
              <p:nvPr/>
            </p:nvSpPr>
            <p:spPr bwMode="auto">
              <a:xfrm>
                <a:off x="5032"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1" name="Rectangle 1271"/>
              <p:cNvSpPr>
                <a:spLocks noChangeArrowheads="1"/>
              </p:cNvSpPr>
              <p:nvPr/>
            </p:nvSpPr>
            <p:spPr bwMode="auto">
              <a:xfrm>
                <a:off x="5032"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2" name="Line 1272"/>
              <p:cNvSpPr>
                <a:spLocks noChangeShapeType="1"/>
              </p:cNvSpPr>
              <p:nvPr/>
            </p:nvSpPr>
            <p:spPr bwMode="auto">
              <a:xfrm>
                <a:off x="5125" y="294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3" name="Rectangle 1273"/>
              <p:cNvSpPr>
                <a:spLocks noChangeArrowheads="1"/>
              </p:cNvSpPr>
              <p:nvPr/>
            </p:nvSpPr>
            <p:spPr bwMode="auto">
              <a:xfrm>
                <a:off x="5125" y="294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4" name="Line 1274"/>
              <p:cNvSpPr>
                <a:spLocks noChangeShapeType="1"/>
              </p:cNvSpPr>
              <p:nvPr/>
            </p:nvSpPr>
            <p:spPr bwMode="auto">
              <a:xfrm>
                <a:off x="5217" y="311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5" name="Rectangle 1275"/>
              <p:cNvSpPr>
                <a:spLocks noChangeArrowheads="1"/>
              </p:cNvSpPr>
              <p:nvPr/>
            </p:nvSpPr>
            <p:spPr bwMode="auto">
              <a:xfrm>
                <a:off x="5217" y="311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6" name="Line 1276"/>
              <p:cNvSpPr>
                <a:spLocks noChangeShapeType="1"/>
              </p:cNvSpPr>
              <p:nvPr/>
            </p:nvSpPr>
            <p:spPr bwMode="auto">
              <a:xfrm>
                <a:off x="956"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7" name="Rectangle 1277"/>
              <p:cNvSpPr>
                <a:spLocks noChangeArrowheads="1"/>
              </p:cNvSpPr>
              <p:nvPr/>
            </p:nvSpPr>
            <p:spPr bwMode="auto">
              <a:xfrm>
                <a:off x="956" y="3225"/>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8" name="Line 1278"/>
              <p:cNvSpPr>
                <a:spLocks noChangeShapeType="1"/>
              </p:cNvSpPr>
              <p:nvPr/>
            </p:nvSpPr>
            <p:spPr bwMode="auto">
              <a:xfrm>
                <a:off x="1049"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59" name="Rectangle 1279"/>
              <p:cNvSpPr>
                <a:spLocks noChangeArrowheads="1"/>
              </p:cNvSpPr>
              <p:nvPr/>
            </p:nvSpPr>
            <p:spPr bwMode="auto">
              <a:xfrm>
                <a:off x="1049" y="322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0" name="Line 1280"/>
              <p:cNvSpPr>
                <a:spLocks noChangeShapeType="1"/>
              </p:cNvSpPr>
              <p:nvPr/>
            </p:nvSpPr>
            <p:spPr bwMode="auto">
              <a:xfrm>
                <a:off x="1142"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1" name="Rectangle 1281"/>
              <p:cNvSpPr>
                <a:spLocks noChangeArrowheads="1"/>
              </p:cNvSpPr>
              <p:nvPr/>
            </p:nvSpPr>
            <p:spPr bwMode="auto">
              <a:xfrm>
                <a:off x="1142" y="322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2" name="Line 1282"/>
              <p:cNvSpPr>
                <a:spLocks noChangeShapeType="1"/>
              </p:cNvSpPr>
              <p:nvPr/>
            </p:nvSpPr>
            <p:spPr bwMode="auto">
              <a:xfrm>
                <a:off x="1234"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3" name="Rectangle 1283"/>
              <p:cNvSpPr>
                <a:spLocks noChangeArrowheads="1"/>
              </p:cNvSpPr>
              <p:nvPr/>
            </p:nvSpPr>
            <p:spPr bwMode="auto">
              <a:xfrm>
                <a:off x="1234" y="3225"/>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4" name="Line 1284"/>
              <p:cNvSpPr>
                <a:spLocks noChangeShapeType="1"/>
              </p:cNvSpPr>
              <p:nvPr/>
            </p:nvSpPr>
            <p:spPr bwMode="auto">
              <a:xfrm>
                <a:off x="1327"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5" name="Rectangle 1285"/>
              <p:cNvSpPr>
                <a:spLocks noChangeArrowheads="1"/>
              </p:cNvSpPr>
              <p:nvPr/>
            </p:nvSpPr>
            <p:spPr bwMode="auto">
              <a:xfrm>
                <a:off x="1327" y="322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6" name="Line 1286"/>
              <p:cNvSpPr>
                <a:spLocks noChangeShapeType="1"/>
              </p:cNvSpPr>
              <p:nvPr/>
            </p:nvSpPr>
            <p:spPr bwMode="auto">
              <a:xfrm>
                <a:off x="1420"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7" name="Rectangle 1287"/>
              <p:cNvSpPr>
                <a:spLocks noChangeArrowheads="1"/>
              </p:cNvSpPr>
              <p:nvPr/>
            </p:nvSpPr>
            <p:spPr bwMode="auto">
              <a:xfrm>
                <a:off x="1420" y="322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8" name="Line 1288"/>
              <p:cNvSpPr>
                <a:spLocks noChangeShapeType="1"/>
              </p:cNvSpPr>
              <p:nvPr/>
            </p:nvSpPr>
            <p:spPr bwMode="auto">
              <a:xfrm>
                <a:off x="1512"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69" name="Rectangle 1289"/>
              <p:cNvSpPr>
                <a:spLocks noChangeArrowheads="1"/>
              </p:cNvSpPr>
              <p:nvPr/>
            </p:nvSpPr>
            <p:spPr bwMode="auto">
              <a:xfrm>
                <a:off x="1512" y="322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0" name="Line 1290"/>
              <p:cNvSpPr>
                <a:spLocks noChangeShapeType="1"/>
              </p:cNvSpPr>
              <p:nvPr/>
            </p:nvSpPr>
            <p:spPr bwMode="auto">
              <a:xfrm>
                <a:off x="1605"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1" name="Rectangle 1291"/>
              <p:cNvSpPr>
                <a:spLocks noChangeArrowheads="1"/>
              </p:cNvSpPr>
              <p:nvPr/>
            </p:nvSpPr>
            <p:spPr bwMode="auto">
              <a:xfrm>
                <a:off x="1605" y="322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2" name="Line 1292"/>
              <p:cNvSpPr>
                <a:spLocks noChangeShapeType="1"/>
              </p:cNvSpPr>
              <p:nvPr/>
            </p:nvSpPr>
            <p:spPr bwMode="auto">
              <a:xfrm>
                <a:off x="1698"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3" name="Rectangle 1293"/>
              <p:cNvSpPr>
                <a:spLocks noChangeArrowheads="1"/>
              </p:cNvSpPr>
              <p:nvPr/>
            </p:nvSpPr>
            <p:spPr bwMode="auto">
              <a:xfrm>
                <a:off x="1698" y="322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4" name="Line 1294"/>
              <p:cNvSpPr>
                <a:spLocks noChangeShapeType="1"/>
              </p:cNvSpPr>
              <p:nvPr/>
            </p:nvSpPr>
            <p:spPr bwMode="auto">
              <a:xfrm>
                <a:off x="1790"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5" name="Rectangle 1295"/>
              <p:cNvSpPr>
                <a:spLocks noChangeArrowheads="1"/>
              </p:cNvSpPr>
              <p:nvPr/>
            </p:nvSpPr>
            <p:spPr bwMode="auto">
              <a:xfrm>
                <a:off x="1790" y="322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6" name="Line 1296"/>
              <p:cNvSpPr>
                <a:spLocks noChangeShapeType="1"/>
              </p:cNvSpPr>
              <p:nvPr/>
            </p:nvSpPr>
            <p:spPr bwMode="auto">
              <a:xfrm>
                <a:off x="1883"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7" name="Rectangle 1297"/>
              <p:cNvSpPr>
                <a:spLocks noChangeArrowheads="1"/>
              </p:cNvSpPr>
              <p:nvPr/>
            </p:nvSpPr>
            <p:spPr bwMode="auto">
              <a:xfrm>
                <a:off x="1883" y="322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8" name="Line 1298"/>
              <p:cNvSpPr>
                <a:spLocks noChangeShapeType="1"/>
              </p:cNvSpPr>
              <p:nvPr/>
            </p:nvSpPr>
            <p:spPr bwMode="auto">
              <a:xfrm>
                <a:off x="1975" y="322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79" name="Rectangle 1299"/>
              <p:cNvSpPr>
                <a:spLocks noChangeArrowheads="1"/>
              </p:cNvSpPr>
              <p:nvPr/>
            </p:nvSpPr>
            <p:spPr bwMode="auto">
              <a:xfrm>
                <a:off x="1975" y="3225"/>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0" name="Line 1300"/>
              <p:cNvSpPr>
                <a:spLocks noChangeShapeType="1"/>
              </p:cNvSpPr>
              <p:nvPr/>
            </p:nvSpPr>
            <p:spPr bwMode="auto">
              <a:xfrm>
                <a:off x="3272"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1" name="Rectangle 1301"/>
              <p:cNvSpPr>
                <a:spLocks noChangeArrowheads="1"/>
              </p:cNvSpPr>
              <p:nvPr/>
            </p:nvSpPr>
            <p:spPr bwMode="auto">
              <a:xfrm>
                <a:off x="3272"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2" name="Line 1302"/>
              <p:cNvSpPr>
                <a:spLocks noChangeShapeType="1"/>
              </p:cNvSpPr>
              <p:nvPr/>
            </p:nvSpPr>
            <p:spPr bwMode="auto">
              <a:xfrm>
                <a:off x="3550"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3" name="Rectangle 1303"/>
              <p:cNvSpPr>
                <a:spLocks noChangeArrowheads="1"/>
              </p:cNvSpPr>
              <p:nvPr/>
            </p:nvSpPr>
            <p:spPr bwMode="auto">
              <a:xfrm>
                <a:off x="3550"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4" name="Line 1304"/>
              <p:cNvSpPr>
                <a:spLocks noChangeShapeType="1"/>
              </p:cNvSpPr>
              <p:nvPr/>
            </p:nvSpPr>
            <p:spPr bwMode="auto">
              <a:xfrm>
                <a:off x="3828"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5" name="Rectangle 1305"/>
              <p:cNvSpPr>
                <a:spLocks noChangeArrowheads="1"/>
              </p:cNvSpPr>
              <p:nvPr/>
            </p:nvSpPr>
            <p:spPr bwMode="auto">
              <a:xfrm>
                <a:off x="3828"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6" name="Line 1306"/>
              <p:cNvSpPr>
                <a:spLocks noChangeShapeType="1"/>
              </p:cNvSpPr>
              <p:nvPr/>
            </p:nvSpPr>
            <p:spPr bwMode="auto">
              <a:xfrm>
                <a:off x="4106"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7" name="Rectangle 1307"/>
              <p:cNvSpPr>
                <a:spLocks noChangeArrowheads="1"/>
              </p:cNvSpPr>
              <p:nvPr/>
            </p:nvSpPr>
            <p:spPr bwMode="auto">
              <a:xfrm>
                <a:off x="4106"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8" name="Line 1308"/>
              <p:cNvSpPr>
                <a:spLocks noChangeShapeType="1"/>
              </p:cNvSpPr>
              <p:nvPr/>
            </p:nvSpPr>
            <p:spPr bwMode="auto">
              <a:xfrm>
                <a:off x="4384"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89" name="Rectangle 1309"/>
              <p:cNvSpPr>
                <a:spLocks noChangeArrowheads="1"/>
              </p:cNvSpPr>
              <p:nvPr/>
            </p:nvSpPr>
            <p:spPr bwMode="auto">
              <a:xfrm>
                <a:off x="4384"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0" name="Line 1310"/>
              <p:cNvSpPr>
                <a:spLocks noChangeShapeType="1"/>
              </p:cNvSpPr>
              <p:nvPr/>
            </p:nvSpPr>
            <p:spPr bwMode="auto">
              <a:xfrm>
                <a:off x="4662"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1" name="Rectangle 1311"/>
              <p:cNvSpPr>
                <a:spLocks noChangeArrowheads="1"/>
              </p:cNvSpPr>
              <p:nvPr/>
            </p:nvSpPr>
            <p:spPr bwMode="auto">
              <a:xfrm>
                <a:off x="4662"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2" name="Line 1312"/>
              <p:cNvSpPr>
                <a:spLocks noChangeShapeType="1"/>
              </p:cNvSpPr>
              <p:nvPr/>
            </p:nvSpPr>
            <p:spPr bwMode="auto">
              <a:xfrm>
                <a:off x="4940"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3" name="Rectangle 1313"/>
              <p:cNvSpPr>
                <a:spLocks noChangeArrowheads="1"/>
              </p:cNvSpPr>
              <p:nvPr/>
            </p:nvSpPr>
            <p:spPr bwMode="auto">
              <a:xfrm>
                <a:off x="4940"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4" name="Line 1314"/>
              <p:cNvSpPr>
                <a:spLocks noChangeShapeType="1"/>
              </p:cNvSpPr>
              <p:nvPr/>
            </p:nvSpPr>
            <p:spPr bwMode="auto">
              <a:xfrm>
                <a:off x="3275" y="3340"/>
                <a:ext cx="1946"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5" name="Rectangle 1315"/>
              <p:cNvSpPr>
                <a:spLocks noChangeArrowheads="1"/>
              </p:cNvSpPr>
              <p:nvPr/>
            </p:nvSpPr>
            <p:spPr bwMode="auto">
              <a:xfrm>
                <a:off x="3275" y="3340"/>
                <a:ext cx="1946"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6" name="Line 1316"/>
              <p:cNvSpPr>
                <a:spLocks noChangeShapeType="1"/>
              </p:cNvSpPr>
              <p:nvPr/>
            </p:nvSpPr>
            <p:spPr bwMode="auto">
              <a:xfrm>
                <a:off x="5217"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7" name="Rectangle 1317"/>
              <p:cNvSpPr>
                <a:spLocks noChangeArrowheads="1"/>
              </p:cNvSpPr>
              <p:nvPr/>
            </p:nvSpPr>
            <p:spPr bwMode="auto">
              <a:xfrm>
                <a:off x="5217" y="317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8" name="Line 1318"/>
              <p:cNvSpPr>
                <a:spLocks noChangeShapeType="1"/>
              </p:cNvSpPr>
              <p:nvPr/>
            </p:nvSpPr>
            <p:spPr bwMode="auto">
              <a:xfrm>
                <a:off x="3180" y="3174"/>
                <a:ext cx="1" cy="16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999" name="Rectangle 1319"/>
              <p:cNvSpPr>
                <a:spLocks noChangeArrowheads="1"/>
              </p:cNvSpPr>
              <p:nvPr/>
            </p:nvSpPr>
            <p:spPr bwMode="auto">
              <a:xfrm>
                <a:off x="3180" y="3174"/>
                <a:ext cx="3" cy="16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0" name="Rectangle 1320"/>
              <p:cNvSpPr>
                <a:spLocks noChangeArrowheads="1"/>
              </p:cNvSpPr>
              <p:nvPr/>
            </p:nvSpPr>
            <p:spPr bwMode="auto">
              <a:xfrm>
                <a:off x="3272" y="3395"/>
                <a:ext cx="1949"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1" name="Line 1321"/>
              <p:cNvSpPr>
                <a:spLocks noChangeShapeType="1"/>
              </p:cNvSpPr>
              <p:nvPr/>
            </p:nvSpPr>
            <p:spPr bwMode="auto">
              <a:xfrm>
                <a:off x="956"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2" name="Rectangle 1322"/>
              <p:cNvSpPr>
                <a:spLocks noChangeArrowheads="1"/>
              </p:cNvSpPr>
              <p:nvPr/>
            </p:nvSpPr>
            <p:spPr bwMode="auto">
              <a:xfrm>
                <a:off x="956" y="3340"/>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3" name="Line 1323"/>
              <p:cNvSpPr>
                <a:spLocks noChangeShapeType="1"/>
              </p:cNvSpPr>
              <p:nvPr/>
            </p:nvSpPr>
            <p:spPr bwMode="auto">
              <a:xfrm>
                <a:off x="1049"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4" name="Rectangle 1324"/>
              <p:cNvSpPr>
                <a:spLocks noChangeArrowheads="1"/>
              </p:cNvSpPr>
              <p:nvPr/>
            </p:nvSpPr>
            <p:spPr bwMode="auto">
              <a:xfrm>
                <a:off x="1049" y="334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5" name="Line 1325"/>
              <p:cNvSpPr>
                <a:spLocks noChangeShapeType="1"/>
              </p:cNvSpPr>
              <p:nvPr/>
            </p:nvSpPr>
            <p:spPr bwMode="auto">
              <a:xfrm>
                <a:off x="1142"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6" name="Rectangle 1326"/>
              <p:cNvSpPr>
                <a:spLocks noChangeArrowheads="1"/>
              </p:cNvSpPr>
              <p:nvPr/>
            </p:nvSpPr>
            <p:spPr bwMode="auto">
              <a:xfrm>
                <a:off x="1142" y="334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7" name="Line 1327"/>
              <p:cNvSpPr>
                <a:spLocks noChangeShapeType="1"/>
              </p:cNvSpPr>
              <p:nvPr/>
            </p:nvSpPr>
            <p:spPr bwMode="auto">
              <a:xfrm>
                <a:off x="1234"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8" name="Rectangle 1328"/>
              <p:cNvSpPr>
                <a:spLocks noChangeArrowheads="1"/>
              </p:cNvSpPr>
              <p:nvPr/>
            </p:nvSpPr>
            <p:spPr bwMode="auto">
              <a:xfrm>
                <a:off x="1234" y="3340"/>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09" name="Line 1329"/>
              <p:cNvSpPr>
                <a:spLocks noChangeShapeType="1"/>
              </p:cNvSpPr>
              <p:nvPr/>
            </p:nvSpPr>
            <p:spPr bwMode="auto">
              <a:xfrm>
                <a:off x="1327"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0" name="Rectangle 1330"/>
              <p:cNvSpPr>
                <a:spLocks noChangeArrowheads="1"/>
              </p:cNvSpPr>
              <p:nvPr/>
            </p:nvSpPr>
            <p:spPr bwMode="auto">
              <a:xfrm>
                <a:off x="1327" y="334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1" name="Line 1331"/>
              <p:cNvSpPr>
                <a:spLocks noChangeShapeType="1"/>
              </p:cNvSpPr>
              <p:nvPr/>
            </p:nvSpPr>
            <p:spPr bwMode="auto">
              <a:xfrm>
                <a:off x="1420"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2" name="Rectangle 1332"/>
              <p:cNvSpPr>
                <a:spLocks noChangeArrowheads="1"/>
              </p:cNvSpPr>
              <p:nvPr/>
            </p:nvSpPr>
            <p:spPr bwMode="auto">
              <a:xfrm>
                <a:off x="1420" y="334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3" name="Line 1333"/>
              <p:cNvSpPr>
                <a:spLocks noChangeShapeType="1"/>
              </p:cNvSpPr>
              <p:nvPr/>
            </p:nvSpPr>
            <p:spPr bwMode="auto">
              <a:xfrm>
                <a:off x="1512"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4" name="Rectangle 1334"/>
              <p:cNvSpPr>
                <a:spLocks noChangeArrowheads="1"/>
              </p:cNvSpPr>
              <p:nvPr/>
            </p:nvSpPr>
            <p:spPr bwMode="auto">
              <a:xfrm>
                <a:off x="1512" y="334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5" name="Line 1335"/>
              <p:cNvSpPr>
                <a:spLocks noChangeShapeType="1"/>
              </p:cNvSpPr>
              <p:nvPr/>
            </p:nvSpPr>
            <p:spPr bwMode="auto">
              <a:xfrm>
                <a:off x="1605"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6" name="Rectangle 1336"/>
              <p:cNvSpPr>
                <a:spLocks noChangeArrowheads="1"/>
              </p:cNvSpPr>
              <p:nvPr/>
            </p:nvSpPr>
            <p:spPr bwMode="auto">
              <a:xfrm>
                <a:off x="1605" y="334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7" name="Line 1337"/>
              <p:cNvSpPr>
                <a:spLocks noChangeShapeType="1"/>
              </p:cNvSpPr>
              <p:nvPr/>
            </p:nvSpPr>
            <p:spPr bwMode="auto">
              <a:xfrm>
                <a:off x="1698"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8" name="Rectangle 1338"/>
              <p:cNvSpPr>
                <a:spLocks noChangeArrowheads="1"/>
              </p:cNvSpPr>
              <p:nvPr/>
            </p:nvSpPr>
            <p:spPr bwMode="auto">
              <a:xfrm>
                <a:off x="1698" y="334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19" name="Line 1339"/>
              <p:cNvSpPr>
                <a:spLocks noChangeShapeType="1"/>
              </p:cNvSpPr>
              <p:nvPr/>
            </p:nvSpPr>
            <p:spPr bwMode="auto">
              <a:xfrm>
                <a:off x="1790" y="334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0" name="Rectangle 1340"/>
              <p:cNvSpPr>
                <a:spLocks noChangeArrowheads="1"/>
              </p:cNvSpPr>
              <p:nvPr/>
            </p:nvSpPr>
            <p:spPr bwMode="auto">
              <a:xfrm>
                <a:off x="1790" y="334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1" name="Line 1341"/>
              <p:cNvSpPr>
                <a:spLocks noChangeShapeType="1"/>
              </p:cNvSpPr>
              <p:nvPr/>
            </p:nvSpPr>
            <p:spPr bwMode="auto">
              <a:xfrm>
                <a:off x="3272" y="334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2" name="Rectangle 1342"/>
              <p:cNvSpPr>
                <a:spLocks noChangeArrowheads="1"/>
              </p:cNvSpPr>
              <p:nvPr/>
            </p:nvSpPr>
            <p:spPr bwMode="auto">
              <a:xfrm>
                <a:off x="3272" y="3340"/>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3" name="Line 1343"/>
              <p:cNvSpPr>
                <a:spLocks noChangeShapeType="1"/>
              </p:cNvSpPr>
              <p:nvPr/>
            </p:nvSpPr>
            <p:spPr bwMode="auto">
              <a:xfrm>
                <a:off x="3365"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4" name="Rectangle 1344"/>
              <p:cNvSpPr>
                <a:spLocks noChangeArrowheads="1"/>
              </p:cNvSpPr>
              <p:nvPr/>
            </p:nvSpPr>
            <p:spPr bwMode="auto">
              <a:xfrm>
                <a:off x="3365"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5" name="Line 1345"/>
              <p:cNvSpPr>
                <a:spLocks noChangeShapeType="1"/>
              </p:cNvSpPr>
              <p:nvPr/>
            </p:nvSpPr>
            <p:spPr bwMode="auto">
              <a:xfrm>
                <a:off x="3457"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6" name="Rectangle 1346"/>
              <p:cNvSpPr>
                <a:spLocks noChangeArrowheads="1"/>
              </p:cNvSpPr>
              <p:nvPr/>
            </p:nvSpPr>
            <p:spPr bwMode="auto">
              <a:xfrm>
                <a:off x="3457" y="317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7" name="Line 1347"/>
              <p:cNvSpPr>
                <a:spLocks noChangeShapeType="1"/>
              </p:cNvSpPr>
              <p:nvPr/>
            </p:nvSpPr>
            <p:spPr bwMode="auto">
              <a:xfrm>
                <a:off x="3550" y="334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8" name="Rectangle 1348"/>
              <p:cNvSpPr>
                <a:spLocks noChangeArrowheads="1"/>
              </p:cNvSpPr>
              <p:nvPr/>
            </p:nvSpPr>
            <p:spPr bwMode="auto">
              <a:xfrm>
                <a:off x="3550" y="334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29" name="Line 1349"/>
              <p:cNvSpPr>
                <a:spLocks noChangeShapeType="1"/>
              </p:cNvSpPr>
              <p:nvPr/>
            </p:nvSpPr>
            <p:spPr bwMode="auto">
              <a:xfrm>
                <a:off x="3643"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0" name="Rectangle 1350"/>
              <p:cNvSpPr>
                <a:spLocks noChangeArrowheads="1"/>
              </p:cNvSpPr>
              <p:nvPr/>
            </p:nvSpPr>
            <p:spPr bwMode="auto">
              <a:xfrm>
                <a:off x="3643"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1" name="Line 1351"/>
              <p:cNvSpPr>
                <a:spLocks noChangeShapeType="1"/>
              </p:cNvSpPr>
              <p:nvPr/>
            </p:nvSpPr>
            <p:spPr bwMode="auto">
              <a:xfrm>
                <a:off x="3735"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2" name="Rectangle 1352"/>
              <p:cNvSpPr>
                <a:spLocks noChangeArrowheads="1"/>
              </p:cNvSpPr>
              <p:nvPr/>
            </p:nvSpPr>
            <p:spPr bwMode="auto">
              <a:xfrm>
                <a:off x="3735" y="317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3" name="Line 1353"/>
              <p:cNvSpPr>
                <a:spLocks noChangeShapeType="1"/>
              </p:cNvSpPr>
              <p:nvPr/>
            </p:nvSpPr>
            <p:spPr bwMode="auto">
              <a:xfrm>
                <a:off x="3828" y="334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4" name="Rectangle 1354"/>
              <p:cNvSpPr>
                <a:spLocks noChangeArrowheads="1"/>
              </p:cNvSpPr>
              <p:nvPr/>
            </p:nvSpPr>
            <p:spPr bwMode="auto">
              <a:xfrm>
                <a:off x="3828" y="334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5" name="Line 1355"/>
              <p:cNvSpPr>
                <a:spLocks noChangeShapeType="1"/>
              </p:cNvSpPr>
              <p:nvPr/>
            </p:nvSpPr>
            <p:spPr bwMode="auto">
              <a:xfrm>
                <a:off x="3921"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6" name="Rectangle 1356"/>
              <p:cNvSpPr>
                <a:spLocks noChangeArrowheads="1"/>
              </p:cNvSpPr>
              <p:nvPr/>
            </p:nvSpPr>
            <p:spPr bwMode="auto">
              <a:xfrm>
                <a:off x="3921"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7" name="Line 1357"/>
              <p:cNvSpPr>
                <a:spLocks noChangeShapeType="1"/>
              </p:cNvSpPr>
              <p:nvPr/>
            </p:nvSpPr>
            <p:spPr bwMode="auto">
              <a:xfrm>
                <a:off x="4013"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8" name="Rectangle 1358"/>
              <p:cNvSpPr>
                <a:spLocks noChangeArrowheads="1"/>
              </p:cNvSpPr>
              <p:nvPr/>
            </p:nvSpPr>
            <p:spPr bwMode="auto">
              <a:xfrm>
                <a:off x="4013"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39" name="Line 1359"/>
              <p:cNvSpPr>
                <a:spLocks noChangeShapeType="1"/>
              </p:cNvSpPr>
              <p:nvPr/>
            </p:nvSpPr>
            <p:spPr bwMode="auto">
              <a:xfrm>
                <a:off x="4106" y="334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0" name="Rectangle 1360"/>
              <p:cNvSpPr>
                <a:spLocks noChangeArrowheads="1"/>
              </p:cNvSpPr>
              <p:nvPr/>
            </p:nvSpPr>
            <p:spPr bwMode="auto">
              <a:xfrm>
                <a:off x="4106" y="334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1" name="Line 1361"/>
              <p:cNvSpPr>
                <a:spLocks noChangeShapeType="1"/>
              </p:cNvSpPr>
              <p:nvPr/>
            </p:nvSpPr>
            <p:spPr bwMode="auto">
              <a:xfrm>
                <a:off x="4199"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2" name="Rectangle 1362"/>
              <p:cNvSpPr>
                <a:spLocks noChangeArrowheads="1"/>
              </p:cNvSpPr>
              <p:nvPr/>
            </p:nvSpPr>
            <p:spPr bwMode="auto">
              <a:xfrm>
                <a:off x="4199"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3" name="Line 1363"/>
              <p:cNvSpPr>
                <a:spLocks noChangeShapeType="1"/>
              </p:cNvSpPr>
              <p:nvPr/>
            </p:nvSpPr>
            <p:spPr bwMode="auto">
              <a:xfrm>
                <a:off x="4291"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4" name="Rectangle 1364"/>
              <p:cNvSpPr>
                <a:spLocks noChangeArrowheads="1"/>
              </p:cNvSpPr>
              <p:nvPr/>
            </p:nvSpPr>
            <p:spPr bwMode="auto">
              <a:xfrm>
                <a:off x="4291"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5" name="Line 1365"/>
              <p:cNvSpPr>
                <a:spLocks noChangeShapeType="1"/>
              </p:cNvSpPr>
              <p:nvPr/>
            </p:nvSpPr>
            <p:spPr bwMode="auto">
              <a:xfrm>
                <a:off x="4384" y="334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6" name="Rectangle 1366"/>
              <p:cNvSpPr>
                <a:spLocks noChangeArrowheads="1"/>
              </p:cNvSpPr>
              <p:nvPr/>
            </p:nvSpPr>
            <p:spPr bwMode="auto">
              <a:xfrm>
                <a:off x="4384" y="334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7" name="Line 1367"/>
              <p:cNvSpPr>
                <a:spLocks noChangeShapeType="1"/>
              </p:cNvSpPr>
              <p:nvPr/>
            </p:nvSpPr>
            <p:spPr bwMode="auto">
              <a:xfrm>
                <a:off x="4476"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8" name="Rectangle 1368"/>
              <p:cNvSpPr>
                <a:spLocks noChangeArrowheads="1"/>
              </p:cNvSpPr>
              <p:nvPr/>
            </p:nvSpPr>
            <p:spPr bwMode="auto">
              <a:xfrm>
                <a:off x="4476" y="317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49" name="Line 1369"/>
              <p:cNvSpPr>
                <a:spLocks noChangeShapeType="1"/>
              </p:cNvSpPr>
              <p:nvPr/>
            </p:nvSpPr>
            <p:spPr bwMode="auto">
              <a:xfrm>
                <a:off x="4569"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0" name="Rectangle 1370"/>
              <p:cNvSpPr>
                <a:spLocks noChangeArrowheads="1"/>
              </p:cNvSpPr>
              <p:nvPr/>
            </p:nvSpPr>
            <p:spPr bwMode="auto">
              <a:xfrm>
                <a:off x="4569"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1" name="Line 1371"/>
              <p:cNvSpPr>
                <a:spLocks noChangeShapeType="1"/>
              </p:cNvSpPr>
              <p:nvPr/>
            </p:nvSpPr>
            <p:spPr bwMode="auto">
              <a:xfrm>
                <a:off x="4662" y="334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2" name="Rectangle 1372"/>
              <p:cNvSpPr>
                <a:spLocks noChangeArrowheads="1"/>
              </p:cNvSpPr>
              <p:nvPr/>
            </p:nvSpPr>
            <p:spPr bwMode="auto">
              <a:xfrm>
                <a:off x="4662" y="334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3" name="Line 1373"/>
              <p:cNvSpPr>
                <a:spLocks noChangeShapeType="1"/>
              </p:cNvSpPr>
              <p:nvPr/>
            </p:nvSpPr>
            <p:spPr bwMode="auto">
              <a:xfrm>
                <a:off x="4754"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4" name="Rectangle 1374"/>
              <p:cNvSpPr>
                <a:spLocks noChangeArrowheads="1"/>
              </p:cNvSpPr>
              <p:nvPr/>
            </p:nvSpPr>
            <p:spPr bwMode="auto">
              <a:xfrm>
                <a:off x="4754"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5" name="Line 1375"/>
              <p:cNvSpPr>
                <a:spLocks noChangeShapeType="1"/>
              </p:cNvSpPr>
              <p:nvPr/>
            </p:nvSpPr>
            <p:spPr bwMode="auto">
              <a:xfrm>
                <a:off x="4847"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6" name="Rectangle 1376"/>
              <p:cNvSpPr>
                <a:spLocks noChangeArrowheads="1"/>
              </p:cNvSpPr>
              <p:nvPr/>
            </p:nvSpPr>
            <p:spPr bwMode="auto">
              <a:xfrm>
                <a:off x="4847"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7" name="Line 1377"/>
              <p:cNvSpPr>
                <a:spLocks noChangeShapeType="1"/>
              </p:cNvSpPr>
              <p:nvPr/>
            </p:nvSpPr>
            <p:spPr bwMode="auto">
              <a:xfrm>
                <a:off x="4940" y="334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8" name="Rectangle 1378"/>
              <p:cNvSpPr>
                <a:spLocks noChangeArrowheads="1"/>
              </p:cNvSpPr>
              <p:nvPr/>
            </p:nvSpPr>
            <p:spPr bwMode="auto">
              <a:xfrm>
                <a:off x="4940" y="334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59" name="Line 1379"/>
              <p:cNvSpPr>
                <a:spLocks noChangeShapeType="1"/>
              </p:cNvSpPr>
              <p:nvPr/>
            </p:nvSpPr>
            <p:spPr bwMode="auto">
              <a:xfrm>
                <a:off x="5032"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0" name="Rectangle 1380"/>
              <p:cNvSpPr>
                <a:spLocks noChangeArrowheads="1"/>
              </p:cNvSpPr>
              <p:nvPr/>
            </p:nvSpPr>
            <p:spPr bwMode="auto">
              <a:xfrm>
                <a:off x="5032"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1" name="Line 1381"/>
              <p:cNvSpPr>
                <a:spLocks noChangeShapeType="1"/>
              </p:cNvSpPr>
              <p:nvPr/>
            </p:nvSpPr>
            <p:spPr bwMode="auto">
              <a:xfrm>
                <a:off x="5125" y="317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2" name="Rectangle 1382"/>
              <p:cNvSpPr>
                <a:spLocks noChangeArrowheads="1"/>
              </p:cNvSpPr>
              <p:nvPr/>
            </p:nvSpPr>
            <p:spPr bwMode="auto">
              <a:xfrm>
                <a:off x="5125" y="317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3" name="Line 1383"/>
              <p:cNvSpPr>
                <a:spLocks noChangeShapeType="1"/>
              </p:cNvSpPr>
              <p:nvPr/>
            </p:nvSpPr>
            <p:spPr bwMode="auto">
              <a:xfrm>
                <a:off x="5217" y="334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4" name="Rectangle 1384"/>
              <p:cNvSpPr>
                <a:spLocks noChangeArrowheads="1"/>
              </p:cNvSpPr>
              <p:nvPr/>
            </p:nvSpPr>
            <p:spPr bwMode="auto">
              <a:xfrm>
                <a:off x="5217" y="334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5" name="Line 1385"/>
              <p:cNvSpPr>
                <a:spLocks noChangeShapeType="1"/>
              </p:cNvSpPr>
              <p:nvPr/>
            </p:nvSpPr>
            <p:spPr bwMode="auto">
              <a:xfrm>
                <a:off x="956"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6" name="Rectangle 1386"/>
              <p:cNvSpPr>
                <a:spLocks noChangeArrowheads="1"/>
              </p:cNvSpPr>
              <p:nvPr/>
            </p:nvSpPr>
            <p:spPr bwMode="auto">
              <a:xfrm>
                <a:off x="956" y="3455"/>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7" name="Line 1387"/>
              <p:cNvSpPr>
                <a:spLocks noChangeShapeType="1"/>
              </p:cNvSpPr>
              <p:nvPr/>
            </p:nvSpPr>
            <p:spPr bwMode="auto">
              <a:xfrm>
                <a:off x="1049"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8" name="Rectangle 1388"/>
              <p:cNvSpPr>
                <a:spLocks noChangeArrowheads="1"/>
              </p:cNvSpPr>
              <p:nvPr/>
            </p:nvSpPr>
            <p:spPr bwMode="auto">
              <a:xfrm>
                <a:off x="1049" y="345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69" name="Line 1389"/>
              <p:cNvSpPr>
                <a:spLocks noChangeShapeType="1"/>
              </p:cNvSpPr>
              <p:nvPr/>
            </p:nvSpPr>
            <p:spPr bwMode="auto">
              <a:xfrm>
                <a:off x="1142"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0" name="Rectangle 1390"/>
              <p:cNvSpPr>
                <a:spLocks noChangeArrowheads="1"/>
              </p:cNvSpPr>
              <p:nvPr/>
            </p:nvSpPr>
            <p:spPr bwMode="auto">
              <a:xfrm>
                <a:off x="1142" y="345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1" name="Line 1391"/>
              <p:cNvSpPr>
                <a:spLocks noChangeShapeType="1"/>
              </p:cNvSpPr>
              <p:nvPr/>
            </p:nvSpPr>
            <p:spPr bwMode="auto">
              <a:xfrm>
                <a:off x="1234"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2" name="Rectangle 1392"/>
              <p:cNvSpPr>
                <a:spLocks noChangeArrowheads="1"/>
              </p:cNvSpPr>
              <p:nvPr/>
            </p:nvSpPr>
            <p:spPr bwMode="auto">
              <a:xfrm>
                <a:off x="1234" y="3455"/>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3" name="Line 1393"/>
              <p:cNvSpPr>
                <a:spLocks noChangeShapeType="1"/>
              </p:cNvSpPr>
              <p:nvPr/>
            </p:nvSpPr>
            <p:spPr bwMode="auto">
              <a:xfrm>
                <a:off x="1327"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4" name="Rectangle 1394"/>
              <p:cNvSpPr>
                <a:spLocks noChangeArrowheads="1"/>
              </p:cNvSpPr>
              <p:nvPr/>
            </p:nvSpPr>
            <p:spPr bwMode="auto">
              <a:xfrm>
                <a:off x="1327" y="345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5" name="Line 1395"/>
              <p:cNvSpPr>
                <a:spLocks noChangeShapeType="1"/>
              </p:cNvSpPr>
              <p:nvPr/>
            </p:nvSpPr>
            <p:spPr bwMode="auto">
              <a:xfrm>
                <a:off x="1420"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6" name="Rectangle 1396"/>
              <p:cNvSpPr>
                <a:spLocks noChangeArrowheads="1"/>
              </p:cNvSpPr>
              <p:nvPr/>
            </p:nvSpPr>
            <p:spPr bwMode="auto">
              <a:xfrm>
                <a:off x="1420" y="345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7" name="Line 1397"/>
              <p:cNvSpPr>
                <a:spLocks noChangeShapeType="1"/>
              </p:cNvSpPr>
              <p:nvPr/>
            </p:nvSpPr>
            <p:spPr bwMode="auto">
              <a:xfrm>
                <a:off x="1512"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8" name="Rectangle 1398"/>
              <p:cNvSpPr>
                <a:spLocks noChangeArrowheads="1"/>
              </p:cNvSpPr>
              <p:nvPr/>
            </p:nvSpPr>
            <p:spPr bwMode="auto">
              <a:xfrm>
                <a:off x="1512" y="345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79" name="Line 1399"/>
              <p:cNvSpPr>
                <a:spLocks noChangeShapeType="1"/>
              </p:cNvSpPr>
              <p:nvPr/>
            </p:nvSpPr>
            <p:spPr bwMode="auto">
              <a:xfrm>
                <a:off x="1605"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0" name="Rectangle 1400"/>
              <p:cNvSpPr>
                <a:spLocks noChangeArrowheads="1"/>
              </p:cNvSpPr>
              <p:nvPr/>
            </p:nvSpPr>
            <p:spPr bwMode="auto">
              <a:xfrm>
                <a:off x="1605" y="345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1" name="Line 1401"/>
              <p:cNvSpPr>
                <a:spLocks noChangeShapeType="1"/>
              </p:cNvSpPr>
              <p:nvPr/>
            </p:nvSpPr>
            <p:spPr bwMode="auto">
              <a:xfrm>
                <a:off x="1698"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2" name="Rectangle 1402"/>
              <p:cNvSpPr>
                <a:spLocks noChangeArrowheads="1"/>
              </p:cNvSpPr>
              <p:nvPr/>
            </p:nvSpPr>
            <p:spPr bwMode="auto">
              <a:xfrm>
                <a:off x="1698" y="345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3" name="Line 1403"/>
              <p:cNvSpPr>
                <a:spLocks noChangeShapeType="1"/>
              </p:cNvSpPr>
              <p:nvPr/>
            </p:nvSpPr>
            <p:spPr bwMode="auto">
              <a:xfrm>
                <a:off x="1790" y="3455"/>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4" name="Rectangle 1404"/>
              <p:cNvSpPr>
                <a:spLocks noChangeArrowheads="1"/>
              </p:cNvSpPr>
              <p:nvPr/>
            </p:nvSpPr>
            <p:spPr bwMode="auto">
              <a:xfrm>
                <a:off x="1790" y="3455"/>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5" name="Line 1405"/>
              <p:cNvSpPr>
                <a:spLocks noChangeShapeType="1"/>
              </p:cNvSpPr>
              <p:nvPr/>
            </p:nvSpPr>
            <p:spPr bwMode="auto">
              <a:xfrm>
                <a:off x="1883" y="3340"/>
                <a:ext cx="1" cy="17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6" name="Rectangle 1406"/>
              <p:cNvSpPr>
                <a:spLocks noChangeArrowheads="1"/>
              </p:cNvSpPr>
              <p:nvPr/>
            </p:nvSpPr>
            <p:spPr bwMode="auto">
              <a:xfrm>
                <a:off x="1883" y="3340"/>
                <a:ext cx="3" cy="17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7" name="Line 1407"/>
              <p:cNvSpPr>
                <a:spLocks noChangeShapeType="1"/>
              </p:cNvSpPr>
              <p:nvPr/>
            </p:nvSpPr>
            <p:spPr bwMode="auto">
              <a:xfrm>
                <a:off x="1975" y="3340"/>
                <a:ext cx="1" cy="17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8" name="Rectangle 1408"/>
              <p:cNvSpPr>
                <a:spLocks noChangeArrowheads="1"/>
              </p:cNvSpPr>
              <p:nvPr/>
            </p:nvSpPr>
            <p:spPr bwMode="auto">
              <a:xfrm>
                <a:off x="1975" y="3340"/>
                <a:ext cx="4" cy="17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89" name="Line 1409"/>
              <p:cNvSpPr>
                <a:spLocks noChangeShapeType="1"/>
              </p:cNvSpPr>
              <p:nvPr/>
            </p:nvSpPr>
            <p:spPr bwMode="auto">
              <a:xfrm>
                <a:off x="3550"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73291" name="Group 1611"/>
            <p:cNvGrpSpPr>
              <a:grpSpLocks/>
            </p:cNvGrpSpPr>
            <p:nvPr/>
          </p:nvGrpSpPr>
          <p:grpSpPr bwMode="auto">
            <a:xfrm>
              <a:off x="493" y="868"/>
              <a:ext cx="4728" cy="3108"/>
              <a:chOff x="493" y="868"/>
              <a:chExt cx="4728" cy="3108"/>
            </a:xfrm>
          </p:grpSpPr>
          <p:sp>
            <p:nvSpPr>
              <p:cNvPr id="73091" name="Rectangle 1411"/>
              <p:cNvSpPr>
                <a:spLocks noChangeArrowheads="1"/>
              </p:cNvSpPr>
              <p:nvPr/>
            </p:nvSpPr>
            <p:spPr bwMode="auto">
              <a:xfrm>
                <a:off x="3550"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92" name="Line 1412"/>
              <p:cNvSpPr>
                <a:spLocks noChangeShapeType="1"/>
              </p:cNvSpPr>
              <p:nvPr/>
            </p:nvSpPr>
            <p:spPr bwMode="auto">
              <a:xfrm>
                <a:off x="3828"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93" name="Rectangle 1413"/>
              <p:cNvSpPr>
                <a:spLocks noChangeArrowheads="1"/>
              </p:cNvSpPr>
              <p:nvPr/>
            </p:nvSpPr>
            <p:spPr bwMode="auto">
              <a:xfrm>
                <a:off x="3828"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94" name="Line 1414"/>
              <p:cNvSpPr>
                <a:spLocks noChangeShapeType="1"/>
              </p:cNvSpPr>
              <p:nvPr/>
            </p:nvSpPr>
            <p:spPr bwMode="auto">
              <a:xfrm>
                <a:off x="4106"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95" name="Rectangle 1415"/>
              <p:cNvSpPr>
                <a:spLocks noChangeArrowheads="1"/>
              </p:cNvSpPr>
              <p:nvPr/>
            </p:nvSpPr>
            <p:spPr bwMode="auto">
              <a:xfrm>
                <a:off x="4106"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96" name="Line 1416"/>
              <p:cNvSpPr>
                <a:spLocks noChangeShapeType="1"/>
              </p:cNvSpPr>
              <p:nvPr/>
            </p:nvSpPr>
            <p:spPr bwMode="auto">
              <a:xfrm>
                <a:off x="4384"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97" name="Rectangle 1417"/>
              <p:cNvSpPr>
                <a:spLocks noChangeArrowheads="1"/>
              </p:cNvSpPr>
              <p:nvPr/>
            </p:nvSpPr>
            <p:spPr bwMode="auto">
              <a:xfrm>
                <a:off x="4384"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98" name="Line 1418"/>
              <p:cNvSpPr>
                <a:spLocks noChangeShapeType="1"/>
              </p:cNvSpPr>
              <p:nvPr/>
            </p:nvSpPr>
            <p:spPr bwMode="auto">
              <a:xfrm>
                <a:off x="4662"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099" name="Rectangle 1419"/>
              <p:cNvSpPr>
                <a:spLocks noChangeArrowheads="1"/>
              </p:cNvSpPr>
              <p:nvPr/>
            </p:nvSpPr>
            <p:spPr bwMode="auto">
              <a:xfrm>
                <a:off x="4662"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0" name="Line 1420"/>
              <p:cNvSpPr>
                <a:spLocks noChangeShapeType="1"/>
              </p:cNvSpPr>
              <p:nvPr/>
            </p:nvSpPr>
            <p:spPr bwMode="auto">
              <a:xfrm>
                <a:off x="4940"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1" name="Rectangle 1421"/>
              <p:cNvSpPr>
                <a:spLocks noChangeArrowheads="1"/>
              </p:cNvSpPr>
              <p:nvPr/>
            </p:nvSpPr>
            <p:spPr bwMode="auto">
              <a:xfrm>
                <a:off x="4940"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2" name="Line 1422"/>
              <p:cNvSpPr>
                <a:spLocks noChangeShapeType="1"/>
              </p:cNvSpPr>
              <p:nvPr/>
            </p:nvSpPr>
            <p:spPr bwMode="auto">
              <a:xfrm>
                <a:off x="3553" y="3570"/>
                <a:ext cx="166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3" name="Rectangle 1423"/>
              <p:cNvSpPr>
                <a:spLocks noChangeArrowheads="1"/>
              </p:cNvSpPr>
              <p:nvPr/>
            </p:nvSpPr>
            <p:spPr bwMode="auto">
              <a:xfrm>
                <a:off x="3553" y="3570"/>
                <a:ext cx="1668"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4" name="Line 1424"/>
              <p:cNvSpPr>
                <a:spLocks noChangeShapeType="1"/>
              </p:cNvSpPr>
              <p:nvPr/>
            </p:nvSpPr>
            <p:spPr bwMode="auto">
              <a:xfrm>
                <a:off x="5217"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5" name="Rectangle 1425"/>
              <p:cNvSpPr>
                <a:spLocks noChangeArrowheads="1"/>
              </p:cNvSpPr>
              <p:nvPr/>
            </p:nvSpPr>
            <p:spPr bwMode="auto">
              <a:xfrm>
                <a:off x="5217" y="340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6" name="Rectangle 1426"/>
              <p:cNvSpPr>
                <a:spLocks noChangeArrowheads="1"/>
              </p:cNvSpPr>
              <p:nvPr/>
            </p:nvSpPr>
            <p:spPr bwMode="auto">
              <a:xfrm>
                <a:off x="3550" y="3625"/>
                <a:ext cx="1671"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7" name="Line 1427"/>
              <p:cNvSpPr>
                <a:spLocks noChangeShapeType="1"/>
              </p:cNvSpPr>
              <p:nvPr/>
            </p:nvSpPr>
            <p:spPr bwMode="auto">
              <a:xfrm>
                <a:off x="956" y="357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8" name="Rectangle 1428"/>
              <p:cNvSpPr>
                <a:spLocks noChangeArrowheads="1"/>
              </p:cNvSpPr>
              <p:nvPr/>
            </p:nvSpPr>
            <p:spPr bwMode="auto">
              <a:xfrm>
                <a:off x="956" y="3570"/>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09" name="Line 1429"/>
              <p:cNvSpPr>
                <a:spLocks noChangeShapeType="1"/>
              </p:cNvSpPr>
              <p:nvPr/>
            </p:nvSpPr>
            <p:spPr bwMode="auto">
              <a:xfrm>
                <a:off x="1049" y="357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0" name="Rectangle 1430"/>
              <p:cNvSpPr>
                <a:spLocks noChangeArrowheads="1"/>
              </p:cNvSpPr>
              <p:nvPr/>
            </p:nvSpPr>
            <p:spPr bwMode="auto">
              <a:xfrm>
                <a:off x="1049" y="357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1" name="Line 1431"/>
              <p:cNvSpPr>
                <a:spLocks noChangeShapeType="1"/>
              </p:cNvSpPr>
              <p:nvPr/>
            </p:nvSpPr>
            <p:spPr bwMode="auto">
              <a:xfrm>
                <a:off x="1142" y="357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2" name="Rectangle 1432"/>
              <p:cNvSpPr>
                <a:spLocks noChangeArrowheads="1"/>
              </p:cNvSpPr>
              <p:nvPr/>
            </p:nvSpPr>
            <p:spPr bwMode="auto">
              <a:xfrm>
                <a:off x="1142" y="357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3" name="Line 1433"/>
              <p:cNvSpPr>
                <a:spLocks noChangeShapeType="1"/>
              </p:cNvSpPr>
              <p:nvPr/>
            </p:nvSpPr>
            <p:spPr bwMode="auto">
              <a:xfrm>
                <a:off x="1234" y="357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4" name="Rectangle 1434"/>
              <p:cNvSpPr>
                <a:spLocks noChangeArrowheads="1"/>
              </p:cNvSpPr>
              <p:nvPr/>
            </p:nvSpPr>
            <p:spPr bwMode="auto">
              <a:xfrm>
                <a:off x="1234" y="3570"/>
                <a:ext cx="4"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5" name="Line 1435"/>
              <p:cNvSpPr>
                <a:spLocks noChangeShapeType="1"/>
              </p:cNvSpPr>
              <p:nvPr/>
            </p:nvSpPr>
            <p:spPr bwMode="auto">
              <a:xfrm>
                <a:off x="1327" y="357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6" name="Rectangle 1436"/>
              <p:cNvSpPr>
                <a:spLocks noChangeArrowheads="1"/>
              </p:cNvSpPr>
              <p:nvPr/>
            </p:nvSpPr>
            <p:spPr bwMode="auto">
              <a:xfrm>
                <a:off x="1327" y="357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7" name="Line 1437"/>
              <p:cNvSpPr>
                <a:spLocks noChangeShapeType="1"/>
              </p:cNvSpPr>
              <p:nvPr/>
            </p:nvSpPr>
            <p:spPr bwMode="auto">
              <a:xfrm>
                <a:off x="1420" y="3570"/>
                <a:ext cx="1" cy="6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8" name="Rectangle 1438"/>
              <p:cNvSpPr>
                <a:spLocks noChangeArrowheads="1"/>
              </p:cNvSpPr>
              <p:nvPr/>
            </p:nvSpPr>
            <p:spPr bwMode="auto">
              <a:xfrm>
                <a:off x="1420" y="3570"/>
                <a:ext cx="3" cy="6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19" name="Line 1439"/>
              <p:cNvSpPr>
                <a:spLocks noChangeShapeType="1"/>
              </p:cNvSpPr>
              <p:nvPr/>
            </p:nvSpPr>
            <p:spPr bwMode="auto">
              <a:xfrm>
                <a:off x="3550" y="357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0" name="Rectangle 1440"/>
              <p:cNvSpPr>
                <a:spLocks noChangeArrowheads="1"/>
              </p:cNvSpPr>
              <p:nvPr/>
            </p:nvSpPr>
            <p:spPr bwMode="auto">
              <a:xfrm>
                <a:off x="3550" y="3570"/>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1" name="Line 1441"/>
              <p:cNvSpPr>
                <a:spLocks noChangeShapeType="1"/>
              </p:cNvSpPr>
              <p:nvPr/>
            </p:nvSpPr>
            <p:spPr bwMode="auto">
              <a:xfrm>
                <a:off x="3643"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2" name="Rectangle 1442"/>
              <p:cNvSpPr>
                <a:spLocks noChangeArrowheads="1"/>
              </p:cNvSpPr>
              <p:nvPr/>
            </p:nvSpPr>
            <p:spPr bwMode="auto">
              <a:xfrm>
                <a:off x="3643"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3" name="Line 1443"/>
              <p:cNvSpPr>
                <a:spLocks noChangeShapeType="1"/>
              </p:cNvSpPr>
              <p:nvPr/>
            </p:nvSpPr>
            <p:spPr bwMode="auto">
              <a:xfrm>
                <a:off x="3735"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4" name="Rectangle 1444"/>
              <p:cNvSpPr>
                <a:spLocks noChangeArrowheads="1"/>
              </p:cNvSpPr>
              <p:nvPr/>
            </p:nvSpPr>
            <p:spPr bwMode="auto">
              <a:xfrm>
                <a:off x="3735" y="340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5" name="Line 1445"/>
              <p:cNvSpPr>
                <a:spLocks noChangeShapeType="1"/>
              </p:cNvSpPr>
              <p:nvPr/>
            </p:nvSpPr>
            <p:spPr bwMode="auto">
              <a:xfrm>
                <a:off x="3828" y="357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6" name="Rectangle 1446"/>
              <p:cNvSpPr>
                <a:spLocks noChangeArrowheads="1"/>
              </p:cNvSpPr>
              <p:nvPr/>
            </p:nvSpPr>
            <p:spPr bwMode="auto">
              <a:xfrm>
                <a:off x="3828" y="357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7" name="Line 1447"/>
              <p:cNvSpPr>
                <a:spLocks noChangeShapeType="1"/>
              </p:cNvSpPr>
              <p:nvPr/>
            </p:nvSpPr>
            <p:spPr bwMode="auto">
              <a:xfrm>
                <a:off x="3921"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8" name="Rectangle 1448"/>
              <p:cNvSpPr>
                <a:spLocks noChangeArrowheads="1"/>
              </p:cNvSpPr>
              <p:nvPr/>
            </p:nvSpPr>
            <p:spPr bwMode="auto">
              <a:xfrm>
                <a:off x="3921"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29" name="Line 1449"/>
              <p:cNvSpPr>
                <a:spLocks noChangeShapeType="1"/>
              </p:cNvSpPr>
              <p:nvPr/>
            </p:nvSpPr>
            <p:spPr bwMode="auto">
              <a:xfrm>
                <a:off x="4013"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0" name="Rectangle 1450"/>
              <p:cNvSpPr>
                <a:spLocks noChangeArrowheads="1"/>
              </p:cNvSpPr>
              <p:nvPr/>
            </p:nvSpPr>
            <p:spPr bwMode="auto">
              <a:xfrm>
                <a:off x="4013"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1" name="Line 1451"/>
              <p:cNvSpPr>
                <a:spLocks noChangeShapeType="1"/>
              </p:cNvSpPr>
              <p:nvPr/>
            </p:nvSpPr>
            <p:spPr bwMode="auto">
              <a:xfrm>
                <a:off x="4106" y="357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2" name="Rectangle 1452"/>
              <p:cNvSpPr>
                <a:spLocks noChangeArrowheads="1"/>
              </p:cNvSpPr>
              <p:nvPr/>
            </p:nvSpPr>
            <p:spPr bwMode="auto">
              <a:xfrm>
                <a:off x="4106" y="357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3" name="Line 1453"/>
              <p:cNvSpPr>
                <a:spLocks noChangeShapeType="1"/>
              </p:cNvSpPr>
              <p:nvPr/>
            </p:nvSpPr>
            <p:spPr bwMode="auto">
              <a:xfrm>
                <a:off x="4199"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4" name="Rectangle 1454"/>
              <p:cNvSpPr>
                <a:spLocks noChangeArrowheads="1"/>
              </p:cNvSpPr>
              <p:nvPr/>
            </p:nvSpPr>
            <p:spPr bwMode="auto">
              <a:xfrm>
                <a:off x="4199"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5" name="Line 1455"/>
              <p:cNvSpPr>
                <a:spLocks noChangeShapeType="1"/>
              </p:cNvSpPr>
              <p:nvPr/>
            </p:nvSpPr>
            <p:spPr bwMode="auto">
              <a:xfrm>
                <a:off x="4291"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6" name="Rectangle 1456"/>
              <p:cNvSpPr>
                <a:spLocks noChangeArrowheads="1"/>
              </p:cNvSpPr>
              <p:nvPr/>
            </p:nvSpPr>
            <p:spPr bwMode="auto">
              <a:xfrm>
                <a:off x="4291"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7" name="Line 1457"/>
              <p:cNvSpPr>
                <a:spLocks noChangeShapeType="1"/>
              </p:cNvSpPr>
              <p:nvPr/>
            </p:nvSpPr>
            <p:spPr bwMode="auto">
              <a:xfrm>
                <a:off x="4384" y="357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8" name="Rectangle 1458"/>
              <p:cNvSpPr>
                <a:spLocks noChangeArrowheads="1"/>
              </p:cNvSpPr>
              <p:nvPr/>
            </p:nvSpPr>
            <p:spPr bwMode="auto">
              <a:xfrm>
                <a:off x="4384" y="357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39" name="Line 1459"/>
              <p:cNvSpPr>
                <a:spLocks noChangeShapeType="1"/>
              </p:cNvSpPr>
              <p:nvPr/>
            </p:nvSpPr>
            <p:spPr bwMode="auto">
              <a:xfrm>
                <a:off x="4476"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0" name="Rectangle 1460"/>
              <p:cNvSpPr>
                <a:spLocks noChangeArrowheads="1"/>
              </p:cNvSpPr>
              <p:nvPr/>
            </p:nvSpPr>
            <p:spPr bwMode="auto">
              <a:xfrm>
                <a:off x="4476" y="340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1" name="Line 1461"/>
              <p:cNvSpPr>
                <a:spLocks noChangeShapeType="1"/>
              </p:cNvSpPr>
              <p:nvPr/>
            </p:nvSpPr>
            <p:spPr bwMode="auto">
              <a:xfrm>
                <a:off x="4569"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2" name="Rectangle 1462"/>
              <p:cNvSpPr>
                <a:spLocks noChangeArrowheads="1"/>
              </p:cNvSpPr>
              <p:nvPr/>
            </p:nvSpPr>
            <p:spPr bwMode="auto">
              <a:xfrm>
                <a:off x="4569"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3" name="Line 1463"/>
              <p:cNvSpPr>
                <a:spLocks noChangeShapeType="1"/>
              </p:cNvSpPr>
              <p:nvPr/>
            </p:nvSpPr>
            <p:spPr bwMode="auto">
              <a:xfrm>
                <a:off x="4662" y="357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4" name="Rectangle 1464"/>
              <p:cNvSpPr>
                <a:spLocks noChangeArrowheads="1"/>
              </p:cNvSpPr>
              <p:nvPr/>
            </p:nvSpPr>
            <p:spPr bwMode="auto">
              <a:xfrm>
                <a:off x="4662" y="357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5" name="Line 1465"/>
              <p:cNvSpPr>
                <a:spLocks noChangeShapeType="1"/>
              </p:cNvSpPr>
              <p:nvPr/>
            </p:nvSpPr>
            <p:spPr bwMode="auto">
              <a:xfrm>
                <a:off x="4754"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6" name="Rectangle 1466"/>
              <p:cNvSpPr>
                <a:spLocks noChangeArrowheads="1"/>
              </p:cNvSpPr>
              <p:nvPr/>
            </p:nvSpPr>
            <p:spPr bwMode="auto">
              <a:xfrm>
                <a:off x="4754"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7" name="Line 1467"/>
              <p:cNvSpPr>
                <a:spLocks noChangeShapeType="1"/>
              </p:cNvSpPr>
              <p:nvPr/>
            </p:nvSpPr>
            <p:spPr bwMode="auto">
              <a:xfrm>
                <a:off x="4847"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8" name="Rectangle 1468"/>
              <p:cNvSpPr>
                <a:spLocks noChangeArrowheads="1"/>
              </p:cNvSpPr>
              <p:nvPr/>
            </p:nvSpPr>
            <p:spPr bwMode="auto">
              <a:xfrm>
                <a:off x="4847"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49" name="Line 1469"/>
              <p:cNvSpPr>
                <a:spLocks noChangeShapeType="1"/>
              </p:cNvSpPr>
              <p:nvPr/>
            </p:nvSpPr>
            <p:spPr bwMode="auto">
              <a:xfrm>
                <a:off x="4940" y="357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0" name="Rectangle 1470"/>
              <p:cNvSpPr>
                <a:spLocks noChangeArrowheads="1"/>
              </p:cNvSpPr>
              <p:nvPr/>
            </p:nvSpPr>
            <p:spPr bwMode="auto">
              <a:xfrm>
                <a:off x="4940" y="357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1" name="Line 1471"/>
              <p:cNvSpPr>
                <a:spLocks noChangeShapeType="1"/>
              </p:cNvSpPr>
              <p:nvPr/>
            </p:nvSpPr>
            <p:spPr bwMode="auto">
              <a:xfrm>
                <a:off x="5032"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2" name="Rectangle 1472"/>
              <p:cNvSpPr>
                <a:spLocks noChangeArrowheads="1"/>
              </p:cNvSpPr>
              <p:nvPr/>
            </p:nvSpPr>
            <p:spPr bwMode="auto">
              <a:xfrm>
                <a:off x="5032"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3" name="Line 1473"/>
              <p:cNvSpPr>
                <a:spLocks noChangeShapeType="1"/>
              </p:cNvSpPr>
              <p:nvPr/>
            </p:nvSpPr>
            <p:spPr bwMode="auto">
              <a:xfrm>
                <a:off x="5125" y="340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4" name="Rectangle 1474"/>
              <p:cNvSpPr>
                <a:spLocks noChangeArrowheads="1"/>
              </p:cNvSpPr>
              <p:nvPr/>
            </p:nvSpPr>
            <p:spPr bwMode="auto">
              <a:xfrm>
                <a:off x="5125" y="340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5" name="Line 1475"/>
              <p:cNvSpPr>
                <a:spLocks noChangeShapeType="1"/>
              </p:cNvSpPr>
              <p:nvPr/>
            </p:nvSpPr>
            <p:spPr bwMode="auto">
              <a:xfrm>
                <a:off x="5217" y="357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6" name="Rectangle 1476"/>
              <p:cNvSpPr>
                <a:spLocks noChangeArrowheads="1"/>
              </p:cNvSpPr>
              <p:nvPr/>
            </p:nvSpPr>
            <p:spPr bwMode="auto">
              <a:xfrm>
                <a:off x="5217" y="357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7" name="Line 1477"/>
              <p:cNvSpPr>
                <a:spLocks noChangeShapeType="1"/>
              </p:cNvSpPr>
              <p:nvPr/>
            </p:nvSpPr>
            <p:spPr bwMode="auto">
              <a:xfrm>
                <a:off x="3828"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8" name="Rectangle 1478"/>
              <p:cNvSpPr>
                <a:spLocks noChangeArrowheads="1"/>
              </p:cNvSpPr>
              <p:nvPr/>
            </p:nvSpPr>
            <p:spPr bwMode="auto">
              <a:xfrm>
                <a:off x="3828"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59" name="Line 1479"/>
              <p:cNvSpPr>
                <a:spLocks noChangeShapeType="1"/>
              </p:cNvSpPr>
              <p:nvPr/>
            </p:nvSpPr>
            <p:spPr bwMode="auto">
              <a:xfrm>
                <a:off x="4106"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0" name="Rectangle 1480"/>
              <p:cNvSpPr>
                <a:spLocks noChangeArrowheads="1"/>
              </p:cNvSpPr>
              <p:nvPr/>
            </p:nvSpPr>
            <p:spPr bwMode="auto">
              <a:xfrm>
                <a:off x="4106"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1" name="Line 1481"/>
              <p:cNvSpPr>
                <a:spLocks noChangeShapeType="1"/>
              </p:cNvSpPr>
              <p:nvPr/>
            </p:nvSpPr>
            <p:spPr bwMode="auto">
              <a:xfrm>
                <a:off x="4384"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2" name="Rectangle 1482"/>
              <p:cNvSpPr>
                <a:spLocks noChangeArrowheads="1"/>
              </p:cNvSpPr>
              <p:nvPr/>
            </p:nvSpPr>
            <p:spPr bwMode="auto">
              <a:xfrm>
                <a:off x="4384"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3" name="Line 1483"/>
              <p:cNvSpPr>
                <a:spLocks noChangeShapeType="1"/>
              </p:cNvSpPr>
              <p:nvPr/>
            </p:nvSpPr>
            <p:spPr bwMode="auto">
              <a:xfrm>
                <a:off x="4662"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4" name="Rectangle 1484"/>
              <p:cNvSpPr>
                <a:spLocks noChangeArrowheads="1"/>
              </p:cNvSpPr>
              <p:nvPr/>
            </p:nvSpPr>
            <p:spPr bwMode="auto">
              <a:xfrm>
                <a:off x="4662"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5" name="Line 1485"/>
              <p:cNvSpPr>
                <a:spLocks noChangeShapeType="1"/>
              </p:cNvSpPr>
              <p:nvPr/>
            </p:nvSpPr>
            <p:spPr bwMode="auto">
              <a:xfrm>
                <a:off x="4940"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6" name="Rectangle 1486"/>
              <p:cNvSpPr>
                <a:spLocks noChangeArrowheads="1"/>
              </p:cNvSpPr>
              <p:nvPr/>
            </p:nvSpPr>
            <p:spPr bwMode="auto">
              <a:xfrm>
                <a:off x="4940"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7" name="Line 1487"/>
              <p:cNvSpPr>
                <a:spLocks noChangeShapeType="1"/>
              </p:cNvSpPr>
              <p:nvPr/>
            </p:nvSpPr>
            <p:spPr bwMode="auto">
              <a:xfrm>
                <a:off x="3831" y="3800"/>
                <a:ext cx="1390"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8" name="Rectangle 1488"/>
              <p:cNvSpPr>
                <a:spLocks noChangeArrowheads="1"/>
              </p:cNvSpPr>
              <p:nvPr/>
            </p:nvSpPr>
            <p:spPr bwMode="auto">
              <a:xfrm>
                <a:off x="3831" y="3800"/>
                <a:ext cx="1390" cy="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69" name="Line 1489"/>
              <p:cNvSpPr>
                <a:spLocks noChangeShapeType="1"/>
              </p:cNvSpPr>
              <p:nvPr/>
            </p:nvSpPr>
            <p:spPr bwMode="auto">
              <a:xfrm>
                <a:off x="5217"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0" name="Rectangle 1490"/>
              <p:cNvSpPr>
                <a:spLocks noChangeArrowheads="1"/>
              </p:cNvSpPr>
              <p:nvPr/>
            </p:nvSpPr>
            <p:spPr bwMode="auto">
              <a:xfrm>
                <a:off x="5217" y="363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1" name="Rectangle 1491"/>
              <p:cNvSpPr>
                <a:spLocks noChangeArrowheads="1"/>
              </p:cNvSpPr>
              <p:nvPr/>
            </p:nvSpPr>
            <p:spPr bwMode="auto">
              <a:xfrm>
                <a:off x="3828" y="3855"/>
                <a:ext cx="1393" cy="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2" name="Line 1492"/>
              <p:cNvSpPr>
                <a:spLocks noChangeShapeType="1"/>
              </p:cNvSpPr>
              <p:nvPr/>
            </p:nvSpPr>
            <p:spPr bwMode="auto">
              <a:xfrm>
                <a:off x="3828" y="3800"/>
                <a:ext cx="1" cy="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3" name="Rectangle 1493"/>
              <p:cNvSpPr>
                <a:spLocks noChangeArrowheads="1"/>
              </p:cNvSpPr>
              <p:nvPr/>
            </p:nvSpPr>
            <p:spPr bwMode="auto">
              <a:xfrm>
                <a:off x="3828" y="3800"/>
                <a:ext cx="3" cy="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4" name="Line 1494"/>
              <p:cNvSpPr>
                <a:spLocks noChangeShapeType="1"/>
              </p:cNvSpPr>
              <p:nvPr/>
            </p:nvSpPr>
            <p:spPr bwMode="auto">
              <a:xfrm>
                <a:off x="3921"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5" name="Rectangle 1495"/>
              <p:cNvSpPr>
                <a:spLocks noChangeArrowheads="1"/>
              </p:cNvSpPr>
              <p:nvPr/>
            </p:nvSpPr>
            <p:spPr bwMode="auto">
              <a:xfrm>
                <a:off x="3921"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6" name="Line 1496"/>
              <p:cNvSpPr>
                <a:spLocks noChangeShapeType="1"/>
              </p:cNvSpPr>
              <p:nvPr/>
            </p:nvSpPr>
            <p:spPr bwMode="auto">
              <a:xfrm>
                <a:off x="4013"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7" name="Rectangle 1497"/>
              <p:cNvSpPr>
                <a:spLocks noChangeArrowheads="1"/>
              </p:cNvSpPr>
              <p:nvPr/>
            </p:nvSpPr>
            <p:spPr bwMode="auto">
              <a:xfrm>
                <a:off x="4013"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8" name="Line 1498"/>
              <p:cNvSpPr>
                <a:spLocks noChangeShapeType="1"/>
              </p:cNvSpPr>
              <p:nvPr/>
            </p:nvSpPr>
            <p:spPr bwMode="auto">
              <a:xfrm>
                <a:off x="4106" y="38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79" name="Rectangle 1499"/>
              <p:cNvSpPr>
                <a:spLocks noChangeArrowheads="1"/>
              </p:cNvSpPr>
              <p:nvPr/>
            </p:nvSpPr>
            <p:spPr bwMode="auto">
              <a:xfrm>
                <a:off x="4106" y="38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0" name="Line 1500"/>
              <p:cNvSpPr>
                <a:spLocks noChangeShapeType="1"/>
              </p:cNvSpPr>
              <p:nvPr/>
            </p:nvSpPr>
            <p:spPr bwMode="auto">
              <a:xfrm>
                <a:off x="4199"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1" name="Rectangle 1501"/>
              <p:cNvSpPr>
                <a:spLocks noChangeArrowheads="1"/>
              </p:cNvSpPr>
              <p:nvPr/>
            </p:nvSpPr>
            <p:spPr bwMode="auto">
              <a:xfrm>
                <a:off x="4199"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2" name="Line 1502"/>
              <p:cNvSpPr>
                <a:spLocks noChangeShapeType="1"/>
              </p:cNvSpPr>
              <p:nvPr/>
            </p:nvSpPr>
            <p:spPr bwMode="auto">
              <a:xfrm>
                <a:off x="4291"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3" name="Rectangle 1503"/>
              <p:cNvSpPr>
                <a:spLocks noChangeArrowheads="1"/>
              </p:cNvSpPr>
              <p:nvPr/>
            </p:nvSpPr>
            <p:spPr bwMode="auto">
              <a:xfrm>
                <a:off x="4291"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4" name="Line 1504"/>
              <p:cNvSpPr>
                <a:spLocks noChangeShapeType="1"/>
              </p:cNvSpPr>
              <p:nvPr/>
            </p:nvSpPr>
            <p:spPr bwMode="auto">
              <a:xfrm>
                <a:off x="4384" y="38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5" name="Rectangle 1505"/>
              <p:cNvSpPr>
                <a:spLocks noChangeArrowheads="1"/>
              </p:cNvSpPr>
              <p:nvPr/>
            </p:nvSpPr>
            <p:spPr bwMode="auto">
              <a:xfrm>
                <a:off x="4384" y="38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6" name="Line 1506"/>
              <p:cNvSpPr>
                <a:spLocks noChangeShapeType="1"/>
              </p:cNvSpPr>
              <p:nvPr/>
            </p:nvSpPr>
            <p:spPr bwMode="auto">
              <a:xfrm>
                <a:off x="4476"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7" name="Rectangle 1507"/>
              <p:cNvSpPr>
                <a:spLocks noChangeArrowheads="1"/>
              </p:cNvSpPr>
              <p:nvPr/>
            </p:nvSpPr>
            <p:spPr bwMode="auto">
              <a:xfrm>
                <a:off x="4476" y="3634"/>
                <a:ext cx="4"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8" name="Line 1508"/>
              <p:cNvSpPr>
                <a:spLocks noChangeShapeType="1"/>
              </p:cNvSpPr>
              <p:nvPr/>
            </p:nvSpPr>
            <p:spPr bwMode="auto">
              <a:xfrm>
                <a:off x="4569"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89" name="Rectangle 1509"/>
              <p:cNvSpPr>
                <a:spLocks noChangeArrowheads="1"/>
              </p:cNvSpPr>
              <p:nvPr/>
            </p:nvSpPr>
            <p:spPr bwMode="auto">
              <a:xfrm>
                <a:off x="4569"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0" name="Line 1510"/>
              <p:cNvSpPr>
                <a:spLocks noChangeShapeType="1"/>
              </p:cNvSpPr>
              <p:nvPr/>
            </p:nvSpPr>
            <p:spPr bwMode="auto">
              <a:xfrm>
                <a:off x="4662" y="38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1" name="Rectangle 1511"/>
              <p:cNvSpPr>
                <a:spLocks noChangeArrowheads="1"/>
              </p:cNvSpPr>
              <p:nvPr/>
            </p:nvSpPr>
            <p:spPr bwMode="auto">
              <a:xfrm>
                <a:off x="4662" y="38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2" name="Line 1512"/>
              <p:cNvSpPr>
                <a:spLocks noChangeShapeType="1"/>
              </p:cNvSpPr>
              <p:nvPr/>
            </p:nvSpPr>
            <p:spPr bwMode="auto">
              <a:xfrm>
                <a:off x="4754"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3" name="Rectangle 1513"/>
              <p:cNvSpPr>
                <a:spLocks noChangeArrowheads="1"/>
              </p:cNvSpPr>
              <p:nvPr/>
            </p:nvSpPr>
            <p:spPr bwMode="auto">
              <a:xfrm>
                <a:off x="4754"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4" name="Line 1514"/>
              <p:cNvSpPr>
                <a:spLocks noChangeShapeType="1"/>
              </p:cNvSpPr>
              <p:nvPr/>
            </p:nvSpPr>
            <p:spPr bwMode="auto">
              <a:xfrm>
                <a:off x="4847"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5" name="Rectangle 1515"/>
              <p:cNvSpPr>
                <a:spLocks noChangeArrowheads="1"/>
              </p:cNvSpPr>
              <p:nvPr/>
            </p:nvSpPr>
            <p:spPr bwMode="auto">
              <a:xfrm>
                <a:off x="4847"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6" name="Line 1516"/>
              <p:cNvSpPr>
                <a:spLocks noChangeShapeType="1"/>
              </p:cNvSpPr>
              <p:nvPr/>
            </p:nvSpPr>
            <p:spPr bwMode="auto">
              <a:xfrm>
                <a:off x="4940" y="38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7" name="Rectangle 1517"/>
              <p:cNvSpPr>
                <a:spLocks noChangeArrowheads="1"/>
              </p:cNvSpPr>
              <p:nvPr/>
            </p:nvSpPr>
            <p:spPr bwMode="auto">
              <a:xfrm>
                <a:off x="4940" y="3803"/>
                <a:ext cx="3"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8" name="Line 1518"/>
              <p:cNvSpPr>
                <a:spLocks noChangeShapeType="1"/>
              </p:cNvSpPr>
              <p:nvPr/>
            </p:nvSpPr>
            <p:spPr bwMode="auto">
              <a:xfrm>
                <a:off x="5032"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199" name="Rectangle 1519"/>
              <p:cNvSpPr>
                <a:spLocks noChangeArrowheads="1"/>
              </p:cNvSpPr>
              <p:nvPr/>
            </p:nvSpPr>
            <p:spPr bwMode="auto">
              <a:xfrm>
                <a:off x="5032"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0" name="Line 1520"/>
              <p:cNvSpPr>
                <a:spLocks noChangeShapeType="1"/>
              </p:cNvSpPr>
              <p:nvPr/>
            </p:nvSpPr>
            <p:spPr bwMode="auto">
              <a:xfrm>
                <a:off x="5125" y="3634"/>
                <a:ext cx="1" cy="1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1" name="Rectangle 1521"/>
              <p:cNvSpPr>
                <a:spLocks noChangeArrowheads="1"/>
              </p:cNvSpPr>
              <p:nvPr/>
            </p:nvSpPr>
            <p:spPr bwMode="auto">
              <a:xfrm>
                <a:off x="5125" y="3634"/>
                <a:ext cx="3" cy="1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2" name="Line 1522"/>
              <p:cNvSpPr>
                <a:spLocks noChangeShapeType="1"/>
              </p:cNvSpPr>
              <p:nvPr/>
            </p:nvSpPr>
            <p:spPr bwMode="auto">
              <a:xfrm>
                <a:off x="5217" y="3803"/>
                <a:ext cx="1" cy="5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3" name="Rectangle 1523"/>
              <p:cNvSpPr>
                <a:spLocks noChangeArrowheads="1"/>
              </p:cNvSpPr>
              <p:nvPr/>
            </p:nvSpPr>
            <p:spPr bwMode="auto">
              <a:xfrm>
                <a:off x="5217" y="3803"/>
                <a:ext cx="4" cy="5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4" name="Line 1524"/>
              <p:cNvSpPr>
                <a:spLocks noChangeShapeType="1"/>
              </p:cNvSpPr>
              <p:nvPr/>
            </p:nvSpPr>
            <p:spPr bwMode="auto">
              <a:xfrm>
                <a:off x="493" y="868"/>
                <a:ext cx="1" cy="310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5" name="Rectangle 1525"/>
              <p:cNvSpPr>
                <a:spLocks noChangeArrowheads="1"/>
              </p:cNvSpPr>
              <p:nvPr/>
            </p:nvSpPr>
            <p:spPr bwMode="auto">
              <a:xfrm>
                <a:off x="493" y="868"/>
                <a:ext cx="4" cy="310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6" name="Line 1526"/>
              <p:cNvSpPr>
                <a:spLocks noChangeShapeType="1"/>
              </p:cNvSpPr>
              <p:nvPr/>
            </p:nvSpPr>
            <p:spPr bwMode="auto">
              <a:xfrm>
                <a:off x="679" y="871"/>
                <a:ext cx="1" cy="310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7" name="Rectangle 1527"/>
              <p:cNvSpPr>
                <a:spLocks noChangeArrowheads="1"/>
              </p:cNvSpPr>
              <p:nvPr/>
            </p:nvSpPr>
            <p:spPr bwMode="auto">
              <a:xfrm>
                <a:off x="679" y="871"/>
                <a:ext cx="3" cy="310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8" name="Line 1528"/>
              <p:cNvSpPr>
                <a:spLocks noChangeShapeType="1"/>
              </p:cNvSpPr>
              <p:nvPr/>
            </p:nvSpPr>
            <p:spPr bwMode="auto">
              <a:xfrm>
                <a:off x="771" y="1277"/>
                <a:ext cx="1" cy="269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09" name="Rectangle 1529"/>
              <p:cNvSpPr>
                <a:spLocks noChangeArrowheads="1"/>
              </p:cNvSpPr>
              <p:nvPr/>
            </p:nvSpPr>
            <p:spPr bwMode="auto">
              <a:xfrm>
                <a:off x="771" y="1277"/>
                <a:ext cx="3" cy="269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0" name="Line 1530"/>
              <p:cNvSpPr>
                <a:spLocks noChangeShapeType="1"/>
              </p:cNvSpPr>
              <p:nvPr/>
            </p:nvSpPr>
            <p:spPr bwMode="auto">
              <a:xfrm>
                <a:off x="864" y="1277"/>
                <a:ext cx="1" cy="2699"/>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1" name="Rectangle 1531"/>
              <p:cNvSpPr>
                <a:spLocks noChangeArrowheads="1"/>
              </p:cNvSpPr>
              <p:nvPr/>
            </p:nvSpPr>
            <p:spPr bwMode="auto">
              <a:xfrm>
                <a:off x="864" y="1277"/>
                <a:ext cx="3" cy="2699"/>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2" name="Line 1532"/>
              <p:cNvSpPr>
                <a:spLocks noChangeShapeType="1"/>
              </p:cNvSpPr>
              <p:nvPr/>
            </p:nvSpPr>
            <p:spPr bwMode="auto">
              <a:xfrm>
                <a:off x="956" y="3685"/>
                <a:ext cx="1" cy="29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3" name="Rectangle 1533"/>
              <p:cNvSpPr>
                <a:spLocks noChangeArrowheads="1"/>
              </p:cNvSpPr>
              <p:nvPr/>
            </p:nvSpPr>
            <p:spPr bwMode="auto">
              <a:xfrm>
                <a:off x="956" y="3685"/>
                <a:ext cx="4" cy="2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4" name="Line 1534"/>
              <p:cNvSpPr>
                <a:spLocks noChangeShapeType="1"/>
              </p:cNvSpPr>
              <p:nvPr/>
            </p:nvSpPr>
            <p:spPr bwMode="auto">
              <a:xfrm>
                <a:off x="1049" y="3685"/>
                <a:ext cx="1" cy="29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5" name="Rectangle 1535"/>
              <p:cNvSpPr>
                <a:spLocks noChangeArrowheads="1"/>
              </p:cNvSpPr>
              <p:nvPr/>
            </p:nvSpPr>
            <p:spPr bwMode="auto">
              <a:xfrm>
                <a:off x="1049" y="3685"/>
                <a:ext cx="3" cy="2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6" name="Line 1536"/>
              <p:cNvSpPr>
                <a:spLocks noChangeShapeType="1"/>
              </p:cNvSpPr>
              <p:nvPr/>
            </p:nvSpPr>
            <p:spPr bwMode="auto">
              <a:xfrm>
                <a:off x="1142" y="3685"/>
                <a:ext cx="1" cy="29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7" name="Rectangle 1537"/>
              <p:cNvSpPr>
                <a:spLocks noChangeArrowheads="1"/>
              </p:cNvSpPr>
              <p:nvPr/>
            </p:nvSpPr>
            <p:spPr bwMode="auto">
              <a:xfrm>
                <a:off x="1142" y="3685"/>
                <a:ext cx="3" cy="2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8" name="Line 1538"/>
              <p:cNvSpPr>
                <a:spLocks noChangeShapeType="1"/>
              </p:cNvSpPr>
              <p:nvPr/>
            </p:nvSpPr>
            <p:spPr bwMode="auto">
              <a:xfrm>
                <a:off x="1234" y="3685"/>
                <a:ext cx="1" cy="29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19" name="Rectangle 1539"/>
              <p:cNvSpPr>
                <a:spLocks noChangeArrowheads="1"/>
              </p:cNvSpPr>
              <p:nvPr/>
            </p:nvSpPr>
            <p:spPr bwMode="auto">
              <a:xfrm>
                <a:off x="1234" y="3685"/>
                <a:ext cx="4" cy="2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0" name="Line 1540"/>
              <p:cNvSpPr>
                <a:spLocks noChangeShapeType="1"/>
              </p:cNvSpPr>
              <p:nvPr/>
            </p:nvSpPr>
            <p:spPr bwMode="auto">
              <a:xfrm>
                <a:off x="1327" y="3685"/>
                <a:ext cx="1" cy="29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1" name="Rectangle 1541"/>
              <p:cNvSpPr>
                <a:spLocks noChangeArrowheads="1"/>
              </p:cNvSpPr>
              <p:nvPr/>
            </p:nvSpPr>
            <p:spPr bwMode="auto">
              <a:xfrm>
                <a:off x="1327" y="3685"/>
                <a:ext cx="3" cy="2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2" name="Line 1542"/>
              <p:cNvSpPr>
                <a:spLocks noChangeShapeType="1"/>
              </p:cNvSpPr>
              <p:nvPr/>
            </p:nvSpPr>
            <p:spPr bwMode="auto">
              <a:xfrm>
                <a:off x="1420" y="3685"/>
                <a:ext cx="1" cy="29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3" name="Rectangle 1543"/>
              <p:cNvSpPr>
                <a:spLocks noChangeArrowheads="1"/>
              </p:cNvSpPr>
              <p:nvPr/>
            </p:nvSpPr>
            <p:spPr bwMode="auto">
              <a:xfrm>
                <a:off x="1420" y="3685"/>
                <a:ext cx="3" cy="2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4" name="Line 1544"/>
              <p:cNvSpPr>
                <a:spLocks noChangeShapeType="1"/>
              </p:cNvSpPr>
              <p:nvPr/>
            </p:nvSpPr>
            <p:spPr bwMode="auto">
              <a:xfrm>
                <a:off x="1512" y="3570"/>
                <a:ext cx="1" cy="40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5" name="Rectangle 1545"/>
              <p:cNvSpPr>
                <a:spLocks noChangeArrowheads="1"/>
              </p:cNvSpPr>
              <p:nvPr/>
            </p:nvSpPr>
            <p:spPr bwMode="auto">
              <a:xfrm>
                <a:off x="1512" y="3570"/>
                <a:ext cx="3" cy="40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6" name="Line 1546"/>
              <p:cNvSpPr>
                <a:spLocks noChangeShapeType="1"/>
              </p:cNvSpPr>
              <p:nvPr/>
            </p:nvSpPr>
            <p:spPr bwMode="auto">
              <a:xfrm>
                <a:off x="1605" y="3570"/>
                <a:ext cx="1" cy="40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7" name="Rectangle 1547"/>
              <p:cNvSpPr>
                <a:spLocks noChangeArrowheads="1"/>
              </p:cNvSpPr>
              <p:nvPr/>
            </p:nvSpPr>
            <p:spPr bwMode="auto">
              <a:xfrm>
                <a:off x="1605" y="3570"/>
                <a:ext cx="3" cy="40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8" name="Line 1548"/>
              <p:cNvSpPr>
                <a:spLocks noChangeShapeType="1"/>
              </p:cNvSpPr>
              <p:nvPr/>
            </p:nvSpPr>
            <p:spPr bwMode="auto">
              <a:xfrm>
                <a:off x="1698" y="3570"/>
                <a:ext cx="1" cy="40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29" name="Rectangle 1549"/>
              <p:cNvSpPr>
                <a:spLocks noChangeArrowheads="1"/>
              </p:cNvSpPr>
              <p:nvPr/>
            </p:nvSpPr>
            <p:spPr bwMode="auto">
              <a:xfrm>
                <a:off x="1698" y="3570"/>
                <a:ext cx="3" cy="40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0" name="Line 1550"/>
              <p:cNvSpPr>
                <a:spLocks noChangeShapeType="1"/>
              </p:cNvSpPr>
              <p:nvPr/>
            </p:nvSpPr>
            <p:spPr bwMode="auto">
              <a:xfrm>
                <a:off x="1790" y="3570"/>
                <a:ext cx="1" cy="40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1" name="Rectangle 1551"/>
              <p:cNvSpPr>
                <a:spLocks noChangeArrowheads="1"/>
              </p:cNvSpPr>
              <p:nvPr/>
            </p:nvSpPr>
            <p:spPr bwMode="auto">
              <a:xfrm>
                <a:off x="1790" y="3570"/>
                <a:ext cx="3" cy="40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2" name="Line 1552"/>
              <p:cNvSpPr>
                <a:spLocks noChangeShapeType="1"/>
              </p:cNvSpPr>
              <p:nvPr/>
            </p:nvSpPr>
            <p:spPr bwMode="auto">
              <a:xfrm>
                <a:off x="1883" y="3570"/>
                <a:ext cx="1" cy="40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3" name="Rectangle 1553"/>
              <p:cNvSpPr>
                <a:spLocks noChangeArrowheads="1"/>
              </p:cNvSpPr>
              <p:nvPr/>
            </p:nvSpPr>
            <p:spPr bwMode="auto">
              <a:xfrm>
                <a:off x="1883" y="3570"/>
                <a:ext cx="3" cy="40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4" name="Line 1554"/>
              <p:cNvSpPr>
                <a:spLocks noChangeShapeType="1"/>
              </p:cNvSpPr>
              <p:nvPr/>
            </p:nvSpPr>
            <p:spPr bwMode="auto">
              <a:xfrm>
                <a:off x="1975" y="3570"/>
                <a:ext cx="1" cy="40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5" name="Rectangle 1555"/>
              <p:cNvSpPr>
                <a:spLocks noChangeArrowheads="1"/>
              </p:cNvSpPr>
              <p:nvPr/>
            </p:nvSpPr>
            <p:spPr bwMode="auto">
              <a:xfrm>
                <a:off x="1975" y="3570"/>
                <a:ext cx="4" cy="40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6" name="Line 1556"/>
              <p:cNvSpPr>
                <a:spLocks noChangeShapeType="1"/>
              </p:cNvSpPr>
              <p:nvPr/>
            </p:nvSpPr>
            <p:spPr bwMode="auto">
              <a:xfrm>
                <a:off x="2068" y="3225"/>
                <a:ext cx="1" cy="75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7" name="Rectangle 1557"/>
              <p:cNvSpPr>
                <a:spLocks noChangeArrowheads="1"/>
              </p:cNvSpPr>
              <p:nvPr/>
            </p:nvSpPr>
            <p:spPr bwMode="auto">
              <a:xfrm>
                <a:off x="2068" y="3225"/>
                <a:ext cx="3" cy="75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8" name="Line 1558"/>
              <p:cNvSpPr>
                <a:spLocks noChangeShapeType="1"/>
              </p:cNvSpPr>
              <p:nvPr/>
            </p:nvSpPr>
            <p:spPr bwMode="auto">
              <a:xfrm>
                <a:off x="2161" y="2484"/>
                <a:ext cx="1" cy="149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39" name="Rectangle 1559"/>
              <p:cNvSpPr>
                <a:spLocks noChangeArrowheads="1"/>
              </p:cNvSpPr>
              <p:nvPr/>
            </p:nvSpPr>
            <p:spPr bwMode="auto">
              <a:xfrm>
                <a:off x="2161" y="2484"/>
                <a:ext cx="3" cy="149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0" name="Line 1560"/>
              <p:cNvSpPr>
                <a:spLocks noChangeShapeType="1"/>
              </p:cNvSpPr>
              <p:nvPr/>
            </p:nvSpPr>
            <p:spPr bwMode="auto">
              <a:xfrm>
                <a:off x="2253" y="2484"/>
                <a:ext cx="1" cy="149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1" name="Rectangle 1561"/>
              <p:cNvSpPr>
                <a:spLocks noChangeArrowheads="1"/>
              </p:cNvSpPr>
              <p:nvPr/>
            </p:nvSpPr>
            <p:spPr bwMode="auto">
              <a:xfrm>
                <a:off x="2253" y="2484"/>
                <a:ext cx="3" cy="149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2" name="Line 1562"/>
              <p:cNvSpPr>
                <a:spLocks noChangeShapeType="1"/>
              </p:cNvSpPr>
              <p:nvPr/>
            </p:nvSpPr>
            <p:spPr bwMode="auto">
              <a:xfrm>
                <a:off x="2346" y="2708"/>
                <a:ext cx="1" cy="126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3" name="Rectangle 1563"/>
              <p:cNvSpPr>
                <a:spLocks noChangeArrowheads="1"/>
              </p:cNvSpPr>
              <p:nvPr/>
            </p:nvSpPr>
            <p:spPr bwMode="auto">
              <a:xfrm>
                <a:off x="2346" y="2708"/>
                <a:ext cx="3" cy="126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4" name="Line 1564"/>
              <p:cNvSpPr>
                <a:spLocks noChangeShapeType="1"/>
              </p:cNvSpPr>
              <p:nvPr/>
            </p:nvSpPr>
            <p:spPr bwMode="auto">
              <a:xfrm>
                <a:off x="2439" y="2714"/>
                <a:ext cx="1" cy="12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5" name="Rectangle 1565"/>
              <p:cNvSpPr>
                <a:spLocks noChangeArrowheads="1"/>
              </p:cNvSpPr>
              <p:nvPr/>
            </p:nvSpPr>
            <p:spPr bwMode="auto">
              <a:xfrm>
                <a:off x="2439" y="2714"/>
                <a:ext cx="3" cy="12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6" name="Line 1566"/>
              <p:cNvSpPr>
                <a:spLocks noChangeShapeType="1"/>
              </p:cNvSpPr>
              <p:nvPr/>
            </p:nvSpPr>
            <p:spPr bwMode="auto">
              <a:xfrm>
                <a:off x="2531" y="2714"/>
                <a:ext cx="1" cy="126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7" name="Rectangle 1567"/>
              <p:cNvSpPr>
                <a:spLocks noChangeArrowheads="1"/>
              </p:cNvSpPr>
              <p:nvPr/>
            </p:nvSpPr>
            <p:spPr bwMode="auto">
              <a:xfrm>
                <a:off x="2531" y="2714"/>
                <a:ext cx="3" cy="126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8" name="Line 1568"/>
              <p:cNvSpPr>
                <a:spLocks noChangeShapeType="1"/>
              </p:cNvSpPr>
              <p:nvPr/>
            </p:nvSpPr>
            <p:spPr bwMode="auto">
              <a:xfrm>
                <a:off x="2624" y="2938"/>
                <a:ext cx="1" cy="103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49" name="Rectangle 1569"/>
              <p:cNvSpPr>
                <a:spLocks noChangeArrowheads="1"/>
              </p:cNvSpPr>
              <p:nvPr/>
            </p:nvSpPr>
            <p:spPr bwMode="auto">
              <a:xfrm>
                <a:off x="2624" y="2938"/>
                <a:ext cx="3" cy="103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0" name="Line 1570"/>
              <p:cNvSpPr>
                <a:spLocks noChangeShapeType="1"/>
              </p:cNvSpPr>
              <p:nvPr/>
            </p:nvSpPr>
            <p:spPr bwMode="auto">
              <a:xfrm>
                <a:off x="2716" y="2944"/>
                <a:ext cx="1" cy="103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1" name="Rectangle 1571"/>
              <p:cNvSpPr>
                <a:spLocks noChangeArrowheads="1"/>
              </p:cNvSpPr>
              <p:nvPr/>
            </p:nvSpPr>
            <p:spPr bwMode="auto">
              <a:xfrm>
                <a:off x="2716" y="2944"/>
                <a:ext cx="4" cy="103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2" name="Line 1572"/>
              <p:cNvSpPr>
                <a:spLocks noChangeShapeType="1"/>
              </p:cNvSpPr>
              <p:nvPr/>
            </p:nvSpPr>
            <p:spPr bwMode="auto">
              <a:xfrm>
                <a:off x="2809" y="2944"/>
                <a:ext cx="1" cy="103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3" name="Rectangle 1573"/>
              <p:cNvSpPr>
                <a:spLocks noChangeArrowheads="1"/>
              </p:cNvSpPr>
              <p:nvPr/>
            </p:nvSpPr>
            <p:spPr bwMode="auto">
              <a:xfrm>
                <a:off x="2809" y="2944"/>
                <a:ext cx="3" cy="103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4" name="Line 1574"/>
              <p:cNvSpPr>
                <a:spLocks noChangeShapeType="1"/>
              </p:cNvSpPr>
              <p:nvPr/>
            </p:nvSpPr>
            <p:spPr bwMode="auto">
              <a:xfrm>
                <a:off x="2902" y="3168"/>
                <a:ext cx="1" cy="80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5" name="Rectangle 1575"/>
              <p:cNvSpPr>
                <a:spLocks noChangeArrowheads="1"/>
              </p:cNvSpPr>
              <p:nvPr/>
            </p:nvSpPr>
            <p:spPr bwMode="auto">
              <a:xfrm>
                <a:off x="2902" y="3168"/>
                <a:ext cx="3" cy="80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6" name="Line 1576"/>
              <p:cNvSpPr>
                <a:spLocks noChangeShapeType="1"/>
              </p:cNvSpPr>
              <p:nvPr/>
            </p:nvSpPr>
            <p:spPr bwMode="auto">
              <a:xfrm>
                <a:off x="2994" y="3174"/>
                <a:ext cx="1" cy="80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7" name="Rectangle 1577"/>
              <p:cNvSpPr>
                <a:spLocks noChangeArrowheads="1"/>
              </p:cNvSpPr>
              <p:nvPr/>
            </p:nvSpPr>
            <p:spPr bwMode="auto">
              <a:xfrm>
                <a:off x="2994" y="3174"/>
                <a:ext cx="4" cy="80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8" name="Line 1578"/>
              <p:cNvSpPr>
                <a:spLocks noChangeShapeType="1"/>
              </p:cNvSpPr>
              <p:nvPr/>
            </p:nvSpPr>
            <p:spPr bwMode="auto">
              <a:xfrm>
                <a:off x="3087" y="3174"/>
                <a:ext cx="1" cy="80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59" name="Rectangle 1579"/>
              <p:cNvSpPr>
                <a:spLocks noChangeArrowheads="1"/>
              </p:cNvSpPr>
              <p:nvPr/>
            </p:nvSpPr>
            <p:spPr bwMode="auto">
              <a:xfrm>
                <a:off x="3087" y="3174"/>
                <a:ext cx="3" cy="80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0" name="Line 1580"/>
              <p:cNvSpPr>
                <a:spLocks noChangeShapeType="1"/>
              </p:cNvSpPr>
              <p:nvPr/>
            </p:nvSpPr>
            <p:spPr bwMode="auto">
              <a:xfrm>
                <a:off x="3180" y="3398"/>
                <a:ext cx="1" cy="57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1" name="Rectangle 1581"/>
              <p:cNvSpPr>
                <a:spLocks noChangeArrowheads="1"/>
              </p:cNvSpPr>
              <p:nvPr/>
            </p:nvSpPr>
            <p:spPr bwMode="auto">
              <a:xfrm>
                <a:off x="3180" y="3398"/>
                <a:ext cx="3" cy="57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2" name="Line 1582"/>
              <p:cNvSpPr>
                <a:spLocks noChangeShapeType="1"/>
              </p:cNvSpPr>
              <p:nvPr/>
            </p:nvSpPr>
            <p:spPr bwMode="auto">
              <a:xfrm>
                <a:off x="3272" y="3404"/>
                <a:ext cx="1" cy="57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3" name="Rectangle 1583"/>
              <p:cNvSpPr>
                <a:spLocks noChangeArrowheads="1"/>
              </p:cNvSpPr>
              <p:nvPr/>
            </p:nvSpPr>
            <p:spPr bwMode="auto">
              <a:xfrm>
                <a:off x="3272" y="3404"/>
                <a:ext cx="3" cy="57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4" name="Line 1584"/>
              <p:cNvSpPr>
                <a:spLocks noChangeShapeType="1"/>
              </p:cNvSpPr>
              <p:nvPr/>
            </p:nvSpPr>
            <p:spPr bwMode="auto">
              <a:xfrm>
                <a:off x="3365" y="3404"/>
                <a:ext cx="1" cy="57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5" name="Rectangle 1585"/>
              <p:cNvSpPr>
                <a:spLocks noChangeArrowheads="1"/>
              </p:cNvSpPr>
              <p:nvPr/>
            </p:nvSpPr>
            <p:spPr bwMode="auto">
              <a:xfrm>
                <a:off x="3365" y="3404"/>
                <a:ext cx="3" cy="57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6" name="Line 1586"/>
              <p:cNvSpPr>
                <a:spLocks noChangeShapeType="1"/>
              </p:cNvSpPr>
              <p:nvPr/>
            </p:nvSpPr>
            <p:spPr bwMode="auto">
              <a:xfrm>
                <a:off x="3457" y="3404"/>
                <a:ext cx="1" cy="57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7" name="Rectangle 1587"/>
              <p:cNvSpPr>
                <a:spLocks noChangeArrowheads="1"/>
              </p:cNvSpPr>
              <p:nvPr/>
            </p:nvSpPr>
            <p:spPr bwMode="auto">
              <a:xfrm>
                <a:off x="3457" y="3404"/>
                <a:ext cx="4" cy="57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8" name="Line 1588"/>
              <p:cNvSpPr>
                <a:spLocks noChangeShapeType="1"/>
              </p:cNvSpPr>
              <p:nvPr/>
            </p:nvSpPr>
            <p:spPr bwMode="auto">
              <a:xfrm>
                <a:off x="3550" y="3634"/>
                <a:ext cx="1" cy="34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69" name="Rectangle 1589"/>
              <p:cNvSpPr>
                <a:spLocks noChangeArrowheads="1"/>
              </p:cNvSpPr>
              <p:nvPr/>
            </p:nvSpPr>
            <p:spPr bwMode="auto">
              <a:xfrm>
                <a:off x="3550" y="3634"/>
                <a:ext cx="3" cy="34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0" name="Line 1590"/>
              <p:cNvSpPr>
                <a:spLocks noChangeShapeType="1"/>
              </p:cNvSpPr>
              <p:nvPr/>
            </p:nvSpPr>
            <p:spPr bwMode="auto">
              <a:xfrm>
                <a:off x="3643" y="3634"/>
                <a:ext cx="1" cy="34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1" name="Rectangle 1591"/>
              <p:cNvSpPr>
                <a:spLocks noChangeArrowheads="1"/>
              </p:cNvSpPr>
              <p:nvPr/>
            </p:nvSpPr>
            <p:spPr bwMode="auto">
              <a:xfrm>
                <a:off x="3643" y="3634"/>
                <a:ext cx="3" cy="34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2" name="Line 1592"/>
              <p:cNvSpPr>
                <a:spLocks noChangeShapeType="1"/>
              </p:cNvSpPr>
              <p:nvPr/>
            </p:nvSpPr>
            <p:spPr bwMode="auto">
              <a:xfrm>
                <a:off x="3735" y="3634"/>
                <a:ext cx="1" cy="34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3" name="Rectangle 1593"/>
              <p:cNvSpPr>
                <a:spLocks noChangeArrowheads="1"/>
              </p:cNvSpPr>
              <p:nvPr/>
            </p:nvSpPr>
            <p:spPr bwMode="auto">
              <a:xfrm>
                <a:off x="3735" y="3634"/>
                <a:ext cx="4" cy="34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4" name="Line 1594"/>
              <p:cNvSpPr>
                <a:spLocks noChangeShapeType="1"/>
              </p:cNvSpPr>
              <p:nvPr/>
            </p:nvSpPr>
            <p:spPr bwMode="auto">
              <a:xfrm>
                <a:off x="3828"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5" name="Rectangle 1595"/>
              <p:cNvSpPr>
                <a:spLocks noChangeArrowheads="1"/>
              </p:cNvSpPr>
              <p:nvPr/>
            </p:nvSpPr>
            <p:spPr bwMode="auto">
              <a:xfrm>
                <a:off x="3828"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6" name="Line 1596"/>
              <p:cNvSpPr>
                <a:spLocks noChangeShapeType="1"/>
              </p:cNvSpPr>
              <p:nvPr/>
            </p:nvSpPr>
            <p:spPr bwMode="auto">
              <a:xfrm>
                <a:off x="3921"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7" name="Rectangle 1597"/>
              <p:cNvSpPr>
                <a:spLocks noChangeArrowheads="1"/>
              </p:cNvSpPr>
              <p:nvPr/>
            </p:nvSpPr>
            <p:spPr bwMode="auto">
              <a:xfrm>
                <a:off x="3921"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8" name="Line 1598"/>
              <p:cNvSpPr>
                <a:spLocks noChangeShapeType="1"/>
              </p:cNvSpPr>
              <p:nvPr/>
            </p:nvSpPr>
            <p:spPr bwMode="auto">
              <a:xfrm>
                <a:off x="4013"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79" name="Rectangle 1599"/>
              <p:cNvSpPr>
                <a:spLocks noChangeArrowheads="1"/>
              </p:cNvSpPr>
              <p:nvPr/>
            </p:nvSpPr>
            <p:spPr bwMode="auto">
              <a:xfrm>
                <a:off x="4013"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0" name="Line 1600"/>
              <p:cNvSpPr>
                <a:spLocks noChangeShapeType="1"/>
              </p:cNvSpPr>
              <p:nvPr/>
            </p:nvSpPr>
            <p:spPr bwMode="auto">
              <a:xfrm>
                <a:off x="4106"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1" name="Rectangle 1601"/>
              <p:cNvSpPr>
                <a:spLocks noChangeArrowheads="1"/>
              </p:cNvSpPr>
              <p:nvPr/>
            </p:nvSpPr>
            <p:spPr bwMode="auto">
              <a:xfrm>
                <a:off x="4106"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2" name="Line 1602"/>
              <p:cNvSpPr>
                <a:spLocks noChangeShapeType="1"/>
              </p:cNvSpPr>
              <p:nvPr/>
            </p:nvSpPr>
            <p:spPr bwMode="auto">
              <a:xfrm>
                <a:off x="4199"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3" name="Rectangle 1603"/>
              <p:cNvSpPr>
                <a:spLocks noChangeArrowheads="1"/>
              </p:cNvSpPr>
              <p:nvPr/>
            </p:nvSpPr>
            <p:spPr bwMode="auto">
              <a:xfrm>
                <a:off x="4199"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4" name="Line 1604"/>
              <p:cNvSpPr>
                <a:spLocks noChangeShapeType="1"/>
              </p:cNvSpPr>
              <p:nvPr/>
            </p:nvSpPr>
            <p:spPr bwMode="auto">
              <a:xfrm>
                <a:off x="4291"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5" name="Rectangle 1605"/>
              <p:cNvSpPr>
                <a:spLocks noChangeArrowheads="1"/>
              </p:cNvSpPr>
              <p:nvPr/>
            </p:nvSpPr>
            <p:spPr bwMode="auto">
              <a:xfrm>
                <a:off x="4291"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6" name="Line 1606"/>
              <p:cNvSpPr>
                <a:spLocks noChangeShapeType="1"/>
              </p:cNvSpPr>
              <p:nvPr/>
            </p:nvSpPr>
            <p:spPr bwMode="auto">
              <a:xfrm>
                <a:off x="4384"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7" name="Rectangle 1607"/>
              <p:cNvSpPr>
                <a:spLocks noChangeArrowheads="1"/>
              </p:cNvSpPr>
              <p:nvPr/>
            </p:nvSpPr>
            <p:spPr bwMode="auto">
              <a:xfrm>
                <a:off x="4384"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8" name="Line 1608"/>
              <p:cNvSpPr>
                <a:spLocks noChangeShapeType="1"/>
              </p:cNvSpPr>
              <p:nvPr/>
            </p:nvSpPr>
            <p:spPr bwMode="auto">
              <a:xfrm>
                <a:off x="4476"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89" name="Rectangle 1609"/>
              <p:cNvSpPr>
                <a:spLocks noChangeArrowheads="1"/>
              </p:cNvSpPr>
              <p:nvPr/>
            </p:nvSpPr>
            <p:spPr bwMode="auto">
              <a:xfrm>
                <a:off x="4476" y="3864"/>
                <a:ext cx="4"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90" name="Line 1610"/>
              <p:cNvSpPr>
                <a:spLocks noChangeShapeType="1"/>
              </p:cNvSpPr>
              <p:nvPr/>
            </p:nvSpPr>
            <p:spPr bwMode="auto">
              <a:xfrm>
                <a:off x="4569"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sp>
          <p:nvSpPr>
            <p:cNvPr id="73292" name="Rectangle 1612"/>
            <p:cNvSpPr>
              <a:spLocks noChangeArrowheads="1"/>
            </p:cNvSpPr>
            <p:nvPr/>
          </p:nvSpPr>
          <p:spPr bwMode="auto">
            <a:xfrm>
              <a:off x="4569"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93" name="Line 1613"/>
            <p:cNvSpPr>
              <a:spLocks noChangeShapeType="1"/>
            </p:cNvSpPr>
            <p:nvPr/>
          </p:nvSpPr>
          <p:spPr bwMode="auto">
            <a:xfrm>
              <a:off x="4662"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94" name="Rectangle 1614"/>
            <p:cNvSpPr>
              <a:spLocks noChangeArrowheads="1"/>
            </p:cNvSpPr>
            <p:nvPr/>
          </p:nvSpPr>
          <p:spPr bwMode="auto">
            <a:xfrm>
              <a:off x="4662"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95" name="Line 1615"/>
            <p:cNvSpPr>
              <a:spLocks noChangeShapeType="1"/>
            </p:cNvSpPr>
            <p:nvPr/>
          </p:nvSpPr>
          <p:spPr bwMode="auto">
            <a:xfrm>
              <a:off x="4754"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96" name="Rectangle 1616"/>
            <p:cNvSpPr>
              <a:spLocks noChangeArrowheads="1"/>
            </p:cNvSpPr>
            <p:nvPr/>
          </p:nvSpPr>
          <p:spPr bwMode="auto">
            <a:xfrm>
              <a:off x="4754"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97" name="Line 1617"/>
            <p:cNvSpPr>
              <a:spLocks noChangeShapeType="1"/>
            </p:cNvSpPr>
            <p:nvPr/>
          </p:nvSpPr>
          <p:spPr bwMode="auto">
            <a:xfrm>
              <a:off x="4847"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98" name="Rectangle 1618"/>
            <p:cNvSpPr>
              <a:spLocks noChangeArrowheads="1"/>
            </p:cNvSpPr>
            <p:nvPr/>
          </p:nvSpPr>
          <p:spPr bwMode="auto">
            <a:xfrm>
              <a:off x="4847"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299" name="Line 1619"/>
            <p:cNvSpPr>
              <a:spLocks noChangeShapeType="1"/>
            </p:cNvSpPr>
            <p:nvPr/>
          </p:nvSpPr>
          <p:spPr bwMode="auto">
            <a:xfrm>
              <a:off x="4940"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0" name="Rectangle 1620"/>
            <p:cNvSpPr>
              <a:spLocks noChangeArrowheads="1"/>
            </p:cNvSpPr>
            <p:nvPr/>
          </p:nvSpPr>
          <p:spPr bwMode="auto">
            <a:xfrm>
              <a:off x="4940"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1" name="Line 1621"/>
            <p:cNvSpPr>
              <a:spLocks noChangeShapeType="1"/>
            </p:cNvSpPr>
            <p:nvPr/>
          </p:nvSpPr>
          <p:spPr bwMode="auto">
            <a:xfrm>
              <a:off x="5032"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2" name="Rectangle 1622"/>
            <p:cNvSpPr>
              <a:spLocks noChangeArrowheads="1"/>
            </p:cNvSpPr>
            <p:nvPr/>
          </p:nvSpPr>
          <p:spPr bwMode="auto">
            <a:xfrm>
              <a:off x="5032"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3" name="Line 1623"/>
            <p:cNvSpPr>
              <a:spLocks noChangeShapeType="1"/>
            </p:cNvSpPr>
            <p:nvPr/>
          </p:nvSpPr>
          <p:spPr bwMode="auto">
            <a:xfrm>
              <a:off x="5125"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4" name="Rectangle 1624"/>
            <p:cNvSpPr>
              <a:spLocks noChangeArrowheads="1"/>
            </p:cNvSpPr>
            <p:nvPr/>
          </p:nvSpPr>
          <p:spPr bwMode="auto">
            <a:xfrm>
              <a:off x="5125" y="3864"/>
              <a:ext cx="3"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5" name="Line 1625"/>
            <p:cNvSpPr>
              <a:spLocks noChangeShapeType="1"/>
            </p:cNvSpPr>
            <p:nvPr/>
          </p:nvSpPr>
          <p:spPr bwMode="auto">
            <a:xfrm>
              <a:off x="5217" y="3864"/>
              <a:ext cx="1" cy="11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6" name="Rectangle 1626"/>
            <p:cNvSpPr>
              <a:spLocks noChangeArrowheads="1"/>
            </p:cNvSpPr>
            <p:nvPr/>
          </p:nvSpPr>
          <p:spPr bwMode="auto">
            <a:xfrm>
              <a:off x="5217" y="3864"/>
              <a:ext cx="4" cy="11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7" name="Line 1627"/>
            <p:cNvSpPr>
              <a:spLocks noChangeShapeType="1"/>
            </p:cNvSpPr>
            <p:nvPr/>
          </p:nvSpPr>
          <p:spPr bwMode="auto">
            <a:xfrm>
              <a:off x="5310" y="871"/>
              <a:ext cx="1" cy="310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8" name="Rectangle 1628"/>
            <p:cNvSpPr>
              <a:spLocks noChangeArrowheads="1"/>
            </p:cNvSpPr>
            <p:nvPr/>
          </p:nvSpPr>
          <p:spPr bwMode="auto">
            <a:xfrm>
              <a:off x="5310" y="871"/>
              <a:ext cx="3" cy="310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09" name="Line 1629"/>
            <p:cNvSpPr>
              <a:spLocks noChangeShapeType="1"/>
            </p:cNvSpPr>
            <p:nvPr/>
          </p:nvSpPr>
          <p:spPr bwMode="auto">
            <a:xfrm>
              <a:off x="679" y="925"/>
              <a:ext cx="92" cy="5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10" name="Rectangle 1630"/>
            <p:cNvSpPr>
              <a:spLocks noChangeArrowheads="1"/>
            </p:cNvSpPr>
            <p:nvPr/>
          </p:nvSpPr>
          <p:spPr bwMode="auto">
            <a:xfrm>
              <a:off x="566" y="2206"/>
              <a:ext cx="42"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作</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3311" name="Rectangle 1631"/>
            <p:cNvSpPr>
              <a:spLocks noChangeArrowheads="1"/>
            </p:cNvSpPr>
            <p:nvPr/>
          </p:nvSpPr>
          <p:spPr bwMode="auto">
            <a:xfrm>
              <a:off x="566" y="2302"/>
              <a:ext cx="42"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業</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3312" name="Rectangle 1632"/>
            <p:cNvSpPr>
              <a:spLocks noChangeArrowheads="1"/>
            </p:cNvSpPr>
            <p:nvPr/>
          </p:nvSpPr>
          <p:spPr bwMode="auto">
            <a:xfrm>
              <a:off x="566" y="2401"/>
              <a:ext cx="42"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日</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3313" name="Rectangle 1633"/>
            <p:cNvSpPr>
              <a:spLocks noChangeArrowheads="1"/>
            </p:cNvSpPr>
            <p:nvPr/>
          </p:nvSpPr>
          <p:spPr bwMode="auto">
            <a:xfrm>
              <a:off x="566" y="2500"/>
              <a:ext cx="42" cy="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数</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3314" name="Rectangle 1634"/>
            <p:cNvSpPr>
              <a:spLocks noChangeArrowheads="1"/>
            </p:cNvSpPr>
            <p:nvPr/>
          </p:nvSpPr>
          <p:spPr bwMode="auto">
            <a:xfrm>
              <a:off x="544" y="911"/>
              <a:ext cx="35" cy="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月</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3315" name="Rectangle 1635"/>
            <p:cNvSpPr>
              <a:spLocks noChangeArrowheads="1"/>
            </p:cNvSpPr>
            <p:nvPr/>
          </p:nvSpPr>
          <p:spPr bwMode="auto">
            <a:xfrm>
              <a:off x="582" y="911"/>
              <a:ext cx="38" cy="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3316" name="Rectangle 1636"/>
            <p:cNvSpPr>
              <a:spLocks noChangeArrowheads="1"/>
            </p:cNvSpPr>
            <p:nvPr/>
          </p:nvSpPr>
          <p:spPr bwMode="auto">
            <a:xfrm>
              <a:off x="602" y="911"/>
              <a:ext cx="35" cy="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500" b="0" i="0" u="none" strike="noStrike" cap="none" normalizeH="0" baseline="0" smtClean="0">
                  <a:ln>
                    <a:noFill/>
                  </a:ln>
                  <a:solidFill>
                    <a:srgbClr val="000000"/>
                  </a:solidFill>
                  <a:effectLst/>
                  <a:latin typeface="ＭＳ Ｐゴシック" pitchFamily="50" charset="-128"/>
                  <a:ea typeface="ＭＳ Ｐゴシック" pitchFamily="50" charset="-128"/>
                </a:rPr>
                <a:t>日</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3317" name="Freeform 1637"/>
            <p:cNvSpPr>
              <a:spLocks noEditPoints="1"/>
            </p:cNvSpPr>
            <p:nvPr/>
          </p:nvSpPr>
          <p:spPr bwMode="auto">
            <a:xfrm>
              <a:off x="1037"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18" name="Freeform 1638"/>
            <p:cNvSpPr>
              <a:spLocks noEditPoints="1"/>
            </p:cNvSpPr>
            <p:nvPr/>
          </p:nvSpPr>
          <p:spPr bwMode="auto">
            <a:xfrm>
              <a:off x="1315"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19" name="Freeform 1639"/>
            <p:cNvSpPr>
              <a:spLocks noEditPoints="1"/>
            </p:cNvSpPr>
            <p:nvPr/>
          </p:nvSpPr>
          <p:spPr bwMode="auto">
            <a:xfrm>
              <a:off x="1593" y="1277"/>
              <a:ext cx="24"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0" name="Freeform 1640"/>
            <p:cNvSpPr>
              <a:spLocks noEditPoints="1"/>
            </p:cNvSpPr>
            <p:nvPr/>
          </p:nvSpPr>
          <p:spPr bwMode="auto">
            <a:xfrm>
              <a:off x="1870"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1" name="Freeform 1641"/>
            <p:cNvSpPr>
              <a:spLocks noEditPoints="1"/>
            </p:cNvSpPr>
            <p:nvPr/>
          </p:nvSpPr>
          <p:spPr bwMode="auto">
            <a:xfrm>
              <a:off x="2148"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2" name="Freeform 1642"/>
            <p:cNvSpPr>
              <a:spLocks noEditPoints="1"/>
            </p:cNvSpPr>
            <p:nvPr/>
          </p:nvSpPr>
          <p:spPr bwMode="auto">
            <a:xfrm>
              <a:off x="2426"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3" name="Freeform 1643"/>
            <p:cNvSpPr>
              <a:spLocks noEditPoints="1"/>
            </p:cNvSpPr>
            <p:nvPr/>
          </p:nvSpPr>
          <p:spPr bwMode="auto">
            <a:xfrm>
              <a:off x="2704"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4" name="Freeform 1644"/>
            <p:cNvSpPr>
              <a:spLocks noEditPoints="1"/>
            </p:cNvSpPr>
            <p:nvPr/>
          </p:nvSpPr>
          <p:spPr bwMode="auto">
            <a:xfrm>
              <a:off x="2982"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5" name="Freeform 1645"/>
            <p:cNvSpPr>
              <a:spLocks noEditPoints="1"/>
            </p:cNvSpPr>
            <p:nvPr/>
          </p:nvSpPr>
          <p:spPr bwMode="auto">
            <a:xfrm>
              <a:off x="3260"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6" name="Freeform 1646"/>
            <p:cNvSpPr>
              <a:spLocks noEditPoints="1"/>
            </p:cNvSpPr>
            <p:nvPr/>
          </p:nvSpPr>
          <p:spPr bwMode="auto">
            <a:xfrm>
              <a:off x="3538"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7" name="Freeform 1647"/>
            <p:cNvSpPr>
              <a:spLocks noEditPoints="1"/>
            </p:cNvSpPr>
            <p:nvPr/>
          </p:nvSpPr>
          <p:spPr bwMode="auto">
            <a:xfrm>
              <a:off x="3816" y="1277"/>
              <a:ext cx="25"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8" name="Freeform 1648"/>
            <p:cNvSpPr>
              <a:spLocks noEditPoints="1"/>
            </p:cNvSpPr>
            <p:nvPr/>
          </p:nvSpPr>
          <p:spPr bwMode="auto">
            <a:xfrm>
              <a:off x="4094" y="1277"/>
              <a:ext cx="24" cy="167"/>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29" name="Freeform 1649"/>
            <p:cNvSpPr>
              <a:spLocks noEditPoints="1"/>
            </p:cNvSpPr>
            <p:nvPr/>
          </p:nvSpPr>
          <p:spPr bwMode="auto">
            <a:xfrm>
              <a:off x="1315"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0" name="Freeform 1650"/>
            <p:cNvSpPr>
              <a:spLocks noEditPoints="1"/>
            </p:cNvSpPr>
            <p:nvPr/>
          </p:nvSpPr>
          <p:spPr bwMode="auto">
            <a:xfrm>
              <a:off x="1593" y="179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1" name="Freeform 1651"/>
            <p:cNvSpPr>
              <a:spLocks noEditPoints="1"/>
            </p:cNvSpPr>
            <p:nvPr/>
          </p:nvSpPr>
          <p:spPr bwMode="auto">
            <a:xfrm>
              <a:off x="1315"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2" name="Freeform 1652"/>
            <p:cNvSpPr>
              <a:spLocks noEditPoints="1"/>
            </p:cNvSpPr>
            <p:nvPr/>
          </p:nvSpPr>
          <p:spPr bwMode="auto">
            <a:xfrm>
              <a:off x="1593" y="156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3" name="Freeform 1653"/>
            <p:cNvSpPr>
              <a:spLocks noEditPoints="1"/>
            </p:cNvSpPr>
            <p:nvPr/>
          </p:nvSpPr>
          <p:spPr bwMode="auto">
            <a:xfrm>
              <a:off x="1870"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4" name="Freeform 1654"/>
            <p:cNvSpPr>
              <a:spLocks noEditPoints="1"/>
            </p:cNvSpPr>
            <p:nvPr/>
          </p:nvSpPr>
          <p:spPr bwMode="auto">
            <a:xfrm>
              <a:off x="2148"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5" name="Freeform 1655"/>
            <p:cNvSpPr>
              <a:spLocks noEditPoints="1"/>
            </p:cNvSpPr>
            <p:nvPr/>
          </p:nvSpPr>
          <p:spPr bwMode="auto">
            <a:xfrm>
              <a:off x="2426"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6" name="Freeform 1656"/>
            <p:cNvSpPr>
              <a:spLocks noEditPoints="1"/>
            </p:cNvSpPr>
            <p:nvPr/>
          </p:nvSpPr>
          <p:spPr bwMode="auto">
            <a:xfrm>
              <a:off x="2704"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7" name="Freeform 1657"/>
            <p:cNvSpPr>
              <a:spLocks noEditPoints="1"/>
            </p:cNvSpPr>
            <p:nvPr/>
          </p:nvSpPr>
          <p:spPr bwMode="auto">
            <a:xfrm>
              <a:off x="2982"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8" name="Freeform 1658"/>
            <p:cNvSpPr>
              <a:spLocks noEditPoints="1"/>
            </p:cNvSpPr>
            <p:nvPr/>
          </p:nvSpPr>
          <p:spPr bwMode="auto">
            <a:xfrm>
              <a:off x="3260"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39" name="Freeform 1659"/>
            <p:cNvSpPr>
              <a:spLocks noEditPoints="1"/>
            </p:cNvSpPr>
            <p:nvPr/>
          </p:nvSpPr>
          <p:spPr bwMode="auto">
            <a:xfrm>
              <a:off x="3538"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0" name="Freeform 1660"/>
            <p:cNvSpPr>
              <a:spLocks noEditPoints="1"/>
            </p:cNvSpPr>
            <p:nvPr/>
          </p:nvSpPr>
          <p:spPr bwMode="auto">
            <a:xfrm>
              <a:off x="3816"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1" name="Freeform 1661"/>
            <p:cNvSpPr>
              <a:spLocks noEditPoints="1"/>
            </p:cNvSpPr>
            <p:nvPr/>
          </p:nvSpPr>
          <p:spPr bwMode="auto">
            <a:xfrm>
              <a:off x="4094" y="156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2" name="Freeform 1662"/>
            <p:cNvSpPr>
              <a:spLocks noEditPoints="1"/>
            </p:cNvSpPr>
            <p:nvPr/>
          </p:nvSpPr>
          <p:spPr bwMode="auto">
            <a:xfrm>
              <a:off x="4371" y="156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3" name="Freeform 1663"/>
            <p:cNvSpPr>
              <a:spLocks noEditPoints="1"/>
            </p:cNvSpPr>
            <p:nvPr/>
          </p:nvSpPr>
          <p:spPr bwMode="auto">
            <a:xfrm>
              <a:off x="1593" y="179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4" name="Freeform 1664"/>
            <p:cNvSpPr>
              <a:spLocks noEditPoints="1"/>
            </p:cNvSpPr>
            <p:nvPr/>
          </p:nvSpPr>
          <p:spPr bwMode="auto">
            <a:xfrm>
              <a:off x="1870"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5" name="Freeform 1665"/>
            <p:cNvSpPr>
              <a:spLocks noEditPoints="1"/>
            </p:cNvSpPr>
            <p:nvPr/>
          </p:nvSpPr>
          <p:spPr bwMode="auto">
            <a:xfrm>
              <a:off x="2148"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6" name="Freeform 1666"/>
            <p:cNvSpPr>
              <a:spLocks noEditPoints="1"/>
            </p:cNvSpPr>
            <p:nvPr/>
          </p:nvSpPr>
          <p:spPr bwMode="auto">
            <a:xfrm>
              <a:off x="2426"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7" name="Freeform 1667"/>
            <p:cNvSpPr>
              <a:spLocks noEditPoints="1"/>
            </p:cNvSpPr>
            <p:nvPr/>
          </p:nvSpPr>
          <p:spPr bwMode="auto">
            <a:xfrm>
              <a:off x="2704"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8" name="Freeform 1668"/>
            <p:cNvSpPr>
              <a:spLocks noEditPoints="1"/>
            </p:cNvSpPr>
            <p:nvPr/>
          </p:nvSpPr>
          <p:spPr bwMode="auto">
            <a:xfrm>
              <a:off x="2982"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49" name="Freeform 1669"/>
            <p:cNvSpPr>
              <a:spLocks noEditPoints="1"/>
            </p:cNvSpPr>
            <p:nvPr/>
          </p:nvSpPr>
          <p:spPr bwMode="auto">
            <a:xfrm>
              <a:off x="3260"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0" name="Freeform 1670"/>
            <p:cNvSpPr>
              <a:spLocks noEditPoints="1"/>
            </p:cNvSpPr>
            <p:nvPr/>
          </p:nvSpPr>
          <p:spPr bwMode="auto">
            <a:xfrm>
              <a:off x="3538"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1" name="Freeform 1671"/>
            <p:cNvSpPr>
              <a:spLocks noEditPoints="1"/>
            </p:cNvSpPr>
            <p:nvPr/>
          </p:nvSpPr>
          <p:spPr bwMode="auto">
            <a:xfrm>
              <a:off x="3816"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2" name="Freeform 1672"/>
            <p:cNvSpPr>
              <a:spLocks noEditPoints="1"/>
            </p:cNvSpPr>
            <p:nvPr/>
          </p:nvSpPr>
          <p:spPr bwMode="auto">
            <a:xfrm>
              <a:off x="4094" y="179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3" name="Freeform 1673"/>
            <p:cNvSpPr>
              <a:spLocks noEditPoints="1"/>
            </p:cNvSpPr>
            <p:nvPr/>
          </p:nvSpPr>
          <p:spPr bwMode="auto">
            <a:xfrm>
              <a:off x="4371"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4" name="Freeform 1674"/>
            <p:cNvSpPr>
              <a:spLocks noEditPoints="1"/>
            </p:cNvSpPr>
            <p:nvPr/>
          </p:nvSpPr>
          <p:spPr bwMode="auto">
            <a:xfrm>
              <a:off x="4649" y="179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5" name="Freeform 1675"/>
            <p:cNvSpPr>
              <a:spLocks noEditPoints="1"/>
            </p:cNvSpPr>
            <p:nvPr/>
          </p:nvSpPr>
          <p:spPr bwMode="auto">
            <a:xfrm>
              <a:off x="1870"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6" name="Freeform 1676"/>
            <p:cNvSpPr>
              <a:spLocks noEditPoints="1"/>
            </p:cNvSpPr>
            <p:nvPr/>
          </p:nvSpPr>
          <p:spPr bwMode="auto">
            <a:xfrm>
              <a:off x="1870"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7" name="Freeform 1677"/>
            <p:cNvSpPr>
              <a:spLocks noEditPoints="1"/>
            </p:cNvSpPr>
            <p:nvPr/>
          </p:nvSpPr>
          <p:spPr bwMode="auto">
            <a:xfrm>
              <a:off x="2148"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8" name="Freeform 1678"/>
            <p:cNvSpPr>
              <a:spLocks noEditPoints="1"/>
            </p:cNvSpPr>
            <p:nvPr/>
          </p:nvSpPr>
          <p:spPr bwMode="auto">
            <a:xfrm>
              <a:off x="2426"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59" name="Freeform 1679"/>
            <p:cNvSpPr>
              <a:spLocks noEditPoints="1"/>
            </p:cNvSpPr>
            <p:nvPr/>
          </p:nvSpPr>
          <p:spPr bwMode="auto">
            <a:xfrm>
              <a:off x="2704"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0" name="Freeform 1680"/>
            <p:cNvSpPr>
              <a:spLocks noEditPoints="1"/>
            </p:cNvSpPr>
            <p:nvPr/>
          </p:nvSpPr>
          <p:spPr bwMode="auto">
            <a:xfrm>
              <a:off x="2982"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1" name="Freeform 1681"/>
            <p:cNvSpPr>
              <a:spLocks noEditPoints="1"/>
            </p:cNvSpPr>
            <p:nvPr/>
          </p:nvSpPr>
          <p:spPr bwMode="auto">
            <a:xfrm>
              <a:off x="3260"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2" name="Freeform 1682"/>
            <p:cNvSpPr>
              <a:spLocks noEditPoints="1"/>
            </p:cNvSpPr>
            <p:nvPr/>
          </p:nvSpPr>
          <p:spPr bwMode="auto">
            <a:xfrm>
              <a:off x="3538"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3" name="Freeform 1683"/>
            <p:cNvSpPr>
              <a:spLocks noEditPoints="1"/>
            </p:cNvSpPr>
            <p:nvPr/>
          </p:nvSpPr>
          <p:spPr bwMode="auto">
            <a:xfrm>
              <a:off x="3816"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4" name="Freeform 1684"/>
            <p:cNvSpPr>
              <a:spLocks noEditPoints="1"/>
            </p:cNvSpPr>
            <p:nvPr/>
          </p:nvSpPr>
          <p:spPr bwMode="auto">
            <a:xfrm>
              <a:off x="4094" y="202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5" name="Freeform 1685"/>
            <p:cNvSpPr>
              <a:spLocks noEditPoints="1"/>
            </p:cNvSpPr>
            <p:nvPr/>
          </p:nvSpPr>
          <p:spPr bwMode="auto">
            <a:xfrm>
              <a:off x="4371"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6" name="Freeform 1686"/>
            <p:cNvSpPr>
              <a:spLocks noEditPoints="1"/>
            </p:cNvSpPr>
            <p:nvPr/>
          </p:nvSpPr>
          <p:spPr bwMode="auto">
            <a:xfrm>
              <a:off x="4649"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7" name="Freeform 1687"/>
            <p:cNvSpPr>
              <a:spLocks noEditPoints="1"/>
            </p:cNvSpPr>
            <p:nvPr/>
          </p:nvSpPr>
          <p:spPr bwMode="auto">
            <a:xfrm>
              <a:off x="4927" y="202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8" name="Freeform 1688"/>
            <p:cNvSpPr>
              <a:spLocks noEditPoints="1"/>
            </p:cNvSpPr>
            <p:nvPr/>
          </p:nvSpPr>
          <p:spPr bwMode="auto">
            <a:xfrm>
              <a:off x="2148"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69" name="Freeform 1689"/>
            <p:cNvSpPr>
              <a:spLocks noEditPoints="1"/>
            </p:cNvSpPr>
            <p:nvPr/>
          </p:nvSpPr>
          <p:spPr bwMode="auto">
            <a:xfrm>
              <a:off x="2148"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0" name="Freeform 1690"/>
            <p:cNvSpPr>
              <a:spLocks noEditPoints="1"/>
            </p:cNvSpPr>
            <p:nvPr/>
          </p:nvSpPr>
          <p:spPr bwMode="auto">
            <a:xfrm>
              <a:off x="2426"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1" name="Freeform 1691"/>
            <p:cNvSpPr>
              <a:spLocks noEditPoints="1"/>
            </p:cNvSpPr>
            <p:nvPr/>
          </p:nvSpPr>
          <p:spPr bwMode="auto">
            <a:xfrm>
              <a:off x="2704"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2" name="Freeform 1692"/>
            <p:cNvSpPr>
              <a:spLocks noEditPoints="1"/>
            </p:cNvSpPr>
            <p:nvPr/>
          </p:nvSpPr>
          <p:spPr bwMode="auto">
            <a:xfrm>
              <a:off x="2982"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3" name="Freeform 1693"/>
            <p:cNvSpPr>
              <a:spLocks noEditPoints="1"/>
            </p:cNvSpPr>
            <p:nvPr/>
          </p:nvSpPr>
          <p:spPr bwMode="auto">
            <a:xfrm>
              <a:off x="3260"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4" name="Freeform 1694"/>
            <p:cNvSpPr>
              <a:spLocks noEditPoints="1"/>
            </p:cNvSpPr>
            <p:nvPr/>
          </p:nvSpPr>
          <p:spPr bwMode="auto">
            <a:xfrm>
              <a:off x="3538"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5" name="Freeform 1695"/>
            <p:cNvSpPr>
              <a:spLocks noEditPoints="1"/>
            </p:cNvSpPr>
            <p:nvPr/>
          </p:nvSpPr>
          <p:spPr bwMode="auto">
            <a:xfrm>
              <a:off x="3816"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6" name="Freeform 1696"/>
            <p:cNvSpPr>
              <a:spLocks noEditPoints="1"/>
            </p:cNvSpPr>
            <p:nvPr/>
          </p:nvSpPr>
          <p:spPr bwMode="auto">
            <a:xfrm>
              <a:off x="4094" y="225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7" name="Freeform 1697"/>
            <p:cNvSpPr>
              <a:spLocks noEditPoints="1"/>
            </p:cNvSpPr>
            <p:nvPr/>
          </p:nvSpPr>
          <p:spPr bwMode="auto">
            <a:xfrm>
              <a:off x="4371"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8" name="Freeform 1698"/>
            <p:cNvSpPr>
              <a:spLocks noEditPoints="1"/>
            </p:cNvSpPr>
            <p:nvPr/>
          </p:nvSpPr>
          <p:spPr bwMode="auto">
            <a:xfrm>
              <a:off x="4649"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79" name="Freeform 1699"/>
            <p:cNvSpPr>
              <a:spLocks noEditPoints="1"/>
            </p:cNvSpPr>
            <p:nvPr/>
          </p:nvSpPr>
          <p:spPr bwMode="auto">
            <a:xfrm>
              <a:off x="4927"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0" name="Freeform 1700"/>
            <p:cNvSpPr>
              <a:spLocks noEditPoints="1"/>
            </p:cNvSpPr>
            <p:nvPr/>
          </p:nvSpPr>
          <p:spPr bwMode="auto">
            <a:xfrm>
              <a:off x="5205" y="225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1" name="Freeform 1701"/>
            <p:cNvSpPr>
              <a:spLocks noEditPoints="1"/>
            </p:cNvSpPr>
            <p:nvPr/>
          </p:nvSpPr>
          <p:spPr bwMode="auto">
            <a:xfrm>
              <a:off x="2426"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2" name="Freeform 1702"/>
            <p:cNvSpPr>
              <a:spLocks noEditPoints="1"/>
            </p:cNvSpPr>
            <p:nvPr/>
          </p:nvSpPr>
          <p:spPr bwMode="auto">
            <a:xfrm>
              <a:off x="2426"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3" name="Freeform 1703"/>
            <p:cNvSpPr>
              <a:spLocks noEditPoints="1"/>
            </p:cNvSpPr>
            <p:nvPr/>
          </p:nvSpPr>
          <p:spPr bwMode="auto">
            <a:xfrm>
              <a:off x="2704"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4" name="Freeform 1704"/>
            <p:cNvSpPr>
              <a:spLocks noEditPoints="1"/>
            </p:cNvSpPr>
            <p:nvPr/>
          </p:nvSpPr>
          <p:spPr bwMode="auto">
            <a:xfrm>
              <a:off x="2982"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5" name="Freeform 1705"/>
            <p:cNvSpPr>
              <a:spLocks noEditPoints="1"/>
            </p:cNvSpPr>
            <p:nvPr/>
          </p:nvSpPr>
          <p:spPr bwMode="auto">
            <a:xfrm>
              <a:off x="3260"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6" name="Freeform 1706"/>
            <p:cNvSpPr>
              <a:spLocks noEditPoints="1"/>
            </p:cNvSpPr>
            <p:nvPr/>
          </p:nvSpPr>
          <p:spPr bwMode="auto">
            <a:xfrm>
              <a:off x="3538"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7" name="Freeform 1707"/>
            <p:cNvSpPr>
              <a:spLocks noEditPoints="1"/>
            </p:cNvSpPr>
            <p:nvPr/>
          </p:nvSpPr>
          <p:spPr bwMode="auto">
            <a:xfrm>
              <a:off x="3816"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8" name="Freeform 1708"/>
            <p:cNvSpPr>
              <a:spLocks noEditPoints="1"/>
            </p:cNvSpPr>
            <p:nvPr/>
          </p:nvSpPr>
          <p:spPr bwMode="auto">
            <a:xfrm>
              <a:off x="4094" y="248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89" name="Freeform 1709"/>
            <p:cNvSpPr>
              <a:spLocks noEditPoints="1"/>
            </p:cNvSpPr>
            <p:nvPr/>
          </p:nvSpPr>
          <p:spPr bwMode="auto">
            <a:xfrm>
              <a:off x="4371"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0" name="Freeform 1710"/>
            <p:cNvSpPr>
              <a:spLocks noEditPoints="1"/>
            </p:cNvSpPr>
            <p:nvPr/>
          </p:nvSpPr>
          <p:spPr bwMode="auto">
            <a:xfrm>
              <a:off x="4649"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1" name="Freeform 1711"/>
            <p:cNvSpPr>
              <a:spLocks noEditPoints="1"/>
            </p:cNvSpPr>
            <p:nvPr/>
          </p:nvSpPr>
          <p:spPr bwMode="auto">
            <a:xfrm>
              <a:off x="4927"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2" name="Freeform 1712"/>
            <p:cNvSpPr>
              <a:spLocks noEditPoints="1"/>
            </p:cNvSpPr>
            <p:nvPr/>
          </p:nvSpPr>
          <p:spPr bwMode="auto">
            <a:xfrm>
              <a:off x="5205" y="248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3" name="Freeform 1713"/>
            <p:cNvSpPr>
              <a:spLocks noEditPoints="1"/>
            </p:cNvSpPr>
            <p:nvPr/>
          </p:nvSpPr>
          <p:spPr bwMode="auto">
            <a:xfrm>
              <a:off x="2704"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4" name="Freeform 1714"/>
            <p:cNvSpPr>
              <a:spLocks noEditPoints="1"/>
            </p:cNvSpPr>
            <p:nvPr/>
          </p:nvSpPr>
          <p:spPr bwMode="auto">
            <a:xfrm>
              <a:off x="2704"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5" name="Freeform 1715"/>
            <p:cNvSpPr>
              <a:spLocks noEditPoints="1"/>
            </p:cNvSpPr>
            <p:nvPr/>
          </p:nvSpPr>
          <p:spPr bwMode="auto">
            <a:xfrm>
              <a:off x="2982"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6" name="Freeform 1716"/>
            <p:cNvSpPr>
              <a:spLocks noEditPoints="1"/>
            </p:cNvSpPr>
            <p:nvPr/>
          </p:nvSpPr>
          <p:spPr bwMode="auto">
            <a:xfrm>
              <a:off x="3260"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7" name="Freeform 1717"/>
            <p:cNvSpPr>
              <a:spLocks noEditPoints="1"/>
            </p:cNvSpPr>
            <p:nvPr/>
          </p:nvSpPr>
          <p:spPr bwMode="auto">
            <a:xfrm>
              <a:off x="3538"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8" name="Freeform 1718"/>
            <p:cNvSpPr>
              <a:spLocks noEditPoints="1"/>
            </p:cNvSpPr>
            <p:nvPr/>
          </p:nvSpPr>
          <p:spPr bwMode="auto">
            <a:xfrm>
              <a:off x="3816"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399" name="Freeform 1719"/>
            <p:cNvSpPr>
              <a:spLocks noEditPoints="1"/>
            </p:cNvSpPr>
            <p:nvPr/>
          </p:nvSpPr>
          <p:spPr bwMode="auto">
            <a:xfrm>
              <a:off x="4094" y="271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0" name="Freeform 1720"/>
            <p:cNvSpPr>
              <a:spLocks noEditPoints="1"/>
            </p:cNvSpPr>
            <p:nvPr/>
          </p:nvSpPr>
          <p:spPr bwMode="auto">
            <a:xfrm>
              <a:off x="4371"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1" name="Freeform 1721"/>
            <p:cNvSpPr>
              <a:spLocks noEditPoints="1"/>
            </p:cNvSpPr>
            <p:nvPr/>
          </p:nvSpPr>
          <p:spPr bwMode="auto">
            <a:xfrm>
              <a:off x="4649"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2" name="Freeform 1722"/>
            <p:cNvSpPr>
              <a:spLocks noEditPoints="1"/>
            </p:cNvSpPr>
            <p:nvPr/>
          </p:nvSpPr>
          <p:spPr bwMode="auto">
            <a:xfrm>
              <a:off x="4927"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3" name="Freeform 1723"/>
            <p:cNvSpPr>
              <a:spLocks noEditPoints="1"/>
            </p:cNvSpPr>
            <p:nvPr/>
          </p:nvSpPr>
          <p:spPr bwMode="auto">
            <a:xfrm>
              <a:off x="5205" y="271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4" name="Freeform 1724"/>
            <p:cNvSpPr>
              <a:spLocks noEditPoints="1"/>
            </p:cNvSpPr>
            <p:nvPr/>
          </p:nvSpPr>
          <p:spPr bwMode="auto">
            <a:xfrm>
              <a:off x="2982" y="294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5" name="Freeform 1725"/>
            <p:cNvSpPr>
              <a:spLocks noEditPoints="1"/>
            </p:cNvSpPr>
            <p:nvPr/>
          </p:nvSpPr>
          <p:spPr bwMode="auto">
            <a:xfrm>
              <a:off x="2982" y="294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6" name="Freeform 1726"/>
            <p:cNvSpPr>
              <a:spLocks noEditPoints="1"/>
            </p:cNvSpPr>
            <p:nvPr/>
          </p:nvSpPr>
          <p:spPr bwMode="auto">
            <a:xfrm>
              <a:off x="3260" y="294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7" name="Freeform 1727"/>
            <p:cNvSpPr>
              <a:spLocks noEditPoints="1"/>
            </p:cNvSpPr>
            <p:nvPr/>
          </p:nvSpPr>
          <p:spPr bwMode="auto">
            <a:xfrm>
              <a:off x="3538" y="294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8" name="Freeform 1728"/>
            <p:cNvSpPr>
              <a:spLocks noEditPoints="1"/>
            </p:cNvSpPr>
            <p:nvPr/>
          </p:nvSpPr>
          <p:spPr bwMode="auto">
            <a:xfrm>
              <a:off x="3816" y="294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09" name="Freeform 1729"/>
            <p:cNvSpPr>
              <a:spLocks noEditPoints="1"/>
            </p:cNvSpPr>
            <p:nvPr/>
          </p:nvSpPr>
          <p:spPr bwMode="auto">
            <a:xfrm>
              <a:off x="4094" y="294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0" name="Freeform 1730"/>
            <p:cNvSpPr>
              <a:spLocks noEditPoints="1"/>
            </p:cNvSpPr>
            <p:nvPr/>
          </p:nvSpPr>
          <p:spPr bwMode="auto">
            <a:xfrm>
              <a:off x="4371" y="294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1" name="Freeform 1731"/>
            <p:cNvSpPr>
              <a:spLocks noEditPoints="1"/>
            </p:cNvSpPr>
            <p:nvPr/>
          </p:nvSpPr>
          <p:spPr bwMode="auto">
            <a:xfrm>
              <a:off x="4649" y="294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2" name="Freeform 1732"/>
            <p:cNvSpPr>
              <a:spLocks noEditPoints="1"/>
            </p:cNvSpPr>
            <p:nvPr/>
          </p:nvSpPr>
          <p:spPr bwMode="auto">
            <a:xfrm>
              <a:off x="4927" y="294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3" name="Freeform 1733"/>
            <p:cNvSpPr>
              <a:spLocks noEditPoints="1"/>
            </p:cNvSpPr>
            <p:nvPr/>
          </p:nvSpPr>
          <p:spPr bwMode="auto">
            <a:xfrm>
              <a:off x="5205" y="294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4" name="Freeform 1734"/>
            <p:cNvSpPr>
              <a:spLocks noEditPoints="1"/>
            </p:cNvSpPr>
            <p:nvPr/>
          </p:nvSpPr>
          <p:spPr bwMode="auto">
            <a:xfrm>
              <a:off x="3260" y="317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5" name="Freeform 1735"/>
            <p:cNvSpPr>
              <a:spLocks noEditPoints="1"/>
            </p:cNvSpPr>
            <p:nvPr/>
          </p:nvSpPr>
          <p:spPr bwMode="auto">
            <a:xfrm>
              <a:off x="3260" y="317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6" name="Freeform 1736"/>
            <p:cNvSpPr>
              <a:spLocks noEditPoints="1"/>
            </p:cNvSpPr>
            <p:nvPr/>
          </p:nvSpPr>
          <p:spPr bwMode="auto">
            <a:xfrm>
              <a:off x="3538" y="317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7" name="Freeform 1737"/>
            <p:cNvSpPr>
              <a:spLocks noEditPoints="1"/>
            </p:cNvSpPr>
            <p:nvPr/>
          </p:nvSpPr>
          <p:spPr bwMode="auto">
            <a:xfrm>
              <a:off x="3816" y="317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8" name="Freeform 1738"/>
            <p:cNvSpPr>
              <a:spLocks noEditPoints="1"/>
            </p:cNvSpPr>
            <p:nvPr/>
          </p:nvSpPr>
          <p:spPr bwMode="auto">
            <a:xfrm>
              <a:off x="4094" y="317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19" name="Freeform 1739"/>
            <p:cNvSpPr>
              <a:spLocks noEditPoints="1"/>
            </p:cNvSpPr>
            <p:nvPr/>
          </p:nvSpPr>
          <p:spPr bwMode="auto">
            <a:xfrm>
              <a:off x="4371" y="317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0" name="Freeform 1740"/>
            <p:cNvSpPr>
              <a:spLocks noEditPoints="1"/>
            </p:cNvSpPr>
            <p:nvPr/>
          </p:nvSpPr>
          <p:spPr bwMode="auto">
            <a:xfrm>
              <a:off x="4649" y="317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1" name="Freeform 1741"/>
            <p:cNvSpPr>
              <a:spLocks noEditPoints="1"/>
            </p:cNvSpPr>
            <p:nvPr/>
          </p:nvSpPr>
          <p:spPr bwMode="auto">
            <a:xfrm>
              <a:off x="4927" y="317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2" name="Freeform 1742"/>
            <p:cNvSpPr>
              <a:spLocks noEditPoints="1"/>
            </p:cNvSpPr>
            <p:nvPr/>
          </p:nvSpPr>
          <p:spPr bwMode="auto">
            <a:xfrm>
              <a:off x="5205" y="317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3" name="Freeform 1743"/>
            <p:cNvSpPr>
              <a:spLocks noEditPoints="1"/>
            </p:cNvSpPr>
            <p:nvPr/>
          </p:nvSpPr>
          <p:spPr bwMode="auto">
            <a:xfrm>
              <a:off x="3538" y="340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4" name="Freeform 1744"/>
            <p:cNvSpPr>
              <a:spLocks noEditPoints="1"/>
            </p:cNvSpPr>
            <p:nvPr/>
          </p:nvSpPr>
          <p:spPr bwMode="auto">
            <a:xfrm>
              <a:off x="3538" y="340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5" name="Freeform 1745"/>
            <p:cNvSpPr>
              <a:spLocks noEditPoints="1"/>
            </p:cNvSpPr>
            <p:nvPr/>
          </p:nvSpPr>
          <p:spPr bwMode="auto">
            <a:xfrm>
              <a:off x="3816" y="340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6" name="Freeform 1746"/>
            <p:cNvSpPr>
              <a:spLocks noEditPoints="1"/>
            </p:cNvSpPr>
            <p:nvPr/>
          </p:nvSpPr>
          <p:spPr bwMode="auto">
            <a:xfrm>
              <a:off x="4094" y="340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7" name="Freeform 1747"/>
            <p:cNvSpPr>
              <a:spLocks noEditPoints="1"/>
            </p:cNvSpPr>
            <p:nvPr/>
          </p:nvSpPr>
          <p:spPr bwMode="auto">
            <a:xfrm>
              <a:off x="4371" y="340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8" name="Freeform 1748"/>
            <p:cNvSpPr>
              <a:spLocks noEditPoints="1"/>
            </p:cNvSpPr>
            <p:nvPr/>
          </p:nvSpPr>
          <p:spPr bwMode="auto">
            <a:xfrm>
              <a:off x="4649" y="340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29" name="Freeform 1749"/>
            <p:cNvSpPr>
              <a:spLocks noEditPoints="1"/>
            </p:cNvSpPr>
            <p:nvPr/>
          </p:nvSpPr>
          <p:spPr bwMode="auto">
            <a:xfrm>
              <a:off x="4927" y="340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30" name="Freeform 1750"/>
            <p:cNvSpPr>
              <a:spLocks noEditPoints="1"/>
            </p:cNvSpPr>
            <p:nvPr/>
          </p:nvSpPr>
          <p:spPr bwMode="auto">
            <a:xfrm>
              <a:off x="5205" y="340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31" name="Freeform 1751"/>
            <p:cNvSpPr>
              <a:spLocks noEditPoints="1"/>
            </p:cNvSpPr>
            <p:nvPr/>
          </p:nvSpPr>
          <p:spPr bwMode="auto">
            <a:xfrm>
              <a:off x="3816" y="363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32" name="Freeform 1752"/>
            <p:cNvSpPr>
              <a:spLocks noEditPoints="1"/>
            </p:cNvSpPr>
            <p:nvPr/>
          </p:nvSpPr>
          <p:spPr bwMode="auto">
            <a:xfrm>
              <a:off x="3816" y="363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33" name="Freeform 1753"/>
            <p:cNvSpPr>
              <a:spLocks noEditPoints="1"/>
            </p:cNvSpPr>
            <p:nvPr/>
          </p:nvSpPr>
          <p:spPr bwMode="auto">
            <a:xfrm>
              <a:off x="4094" y="3634"/>
              <a:ext cx="24"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34" name="Freeform 1754"/>
            <p:cNvSpPr>
              <a:spLocks noEditPoints="1"/>
            </p:cNvSpPr>
            <p:nvPr/>
          </p:nvSpPr>
          <p:spPr bwMode="auto">
            <a:xfrm>
              <a:off x="4371" y="363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35" name="Freeform 1755"/>
            <p:cNvSpPr>
              <a:spLocks noEditPoints="1"/>
            </p:cNvSpPr>
            <p:nvPr/>
          </p:nvSpPr>
          <p:spPr bwMode="auto">
            <a:xfrm>
              <a:off x="4649" y="363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36" name="Freeform 1756"/>
            <p:cNvSpPr>
              <a:spLocks noEditPoints="1"/>
            </p:cNvSpPr>
            <p:nvPr/>
          </p:nvSpPr>
          <p:spPr bwMode="auto">
            <a:xfrm>
              <a:off x="4927" y="363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437" name="Freeform 1757"/>
            <p:cNvSpPr>
              <a:spLocks noEditPoints="1"/>
            </p:cNvSpPr>
            <p:nvPr/>
          </p:nvSpPr>
          <p:spPr bwMode="auto">
            <a:xfrm>
              <a:off x="5205" y="3634"/>
              <a:ext cx="25" cy="168"/>
            </a:xfrm>
            <a:custGeom>
              <a:avLst/>
              <a:gdLst/>
              <a:ahLst/>
              <a:cxnLst>
                <a:cxn ang="0">
                  <a:pos x="72" y="0"/>
                </a:cxn>
                <a:cxn ang="0">
                  <a:pos x="70" y="825"/>
                </a:cxn>
                <a:cxn ang="0">
                  <a:pos x="54" y="825"/>
                </a:cxn>
                <a:cxn ang="0">
                  <a:pos x="56" y="0"/>
                </a:cxn>
                <a:cxn ang="0">
                  <a:pos x="72" y="0"/>
                </a:cxn>
                <a:cxn ang="0">
                  <a:pos x="123" y="744"/>
                </a:cxn>
                <a:cxn ang="0">
                  <a:pos x="62" y="840"/>
                </a:cxn>
                <a:cxn ang="0">
                  <a:pos x="2" y="744"/>
                </a:cxn>
                <a:cxn ang="0">
                  <a:pos x="5" y="733"/>
                </a:cxn>
                <a:cxn ang="0">
                  <a:pos x="16" y="735"/>
                </a:cxn>
                <a:cxn ang="0">
                  <a:pos x="69" y="821"/>
                </a:cxn>
                <a:cxn ang="0">
                  <a:pos x="56" y="821"/>
                </a:cxn>
                <a:cxn ang="0">
                  <a:pos x="109" y="736"/>
                </a:cxn>
                <a:cxn ang="0">
                  <a:pos x="120" y="733"/>
                </a:cxn>
                <a:cxn ang="0">
                  <a:pos x="123" y="744"/>
                </a:cxn>
              </a:cxnLst>
              <a:rect l="0" t="0" r="r" b="b"/>
              <a:pathLst>
                <a:path w="125" h="840">
                  <a:moveTo>
                    <a:pt x="72" y="0"/>
                  </a:moveTo>
                  <a:lnTo>
                    <a:pt x="70" y="825"/>
                  </a:lnTo>
                  <a:lnTo>
                    <a:pt x="54" y="825"/>
                  </a:lnTo>
                  <a:lnTo>
                    <a:pt x="56" y="0"/>
                  </a:lnTo>
                  <a:lnTo>
                    <a:pt x="72" y="0"/>
                  </a:lnTo>
                  <a:close/>
                  <a:moveTo>
                    <a:pt x="123" y="744"/>
                  </a:moveTo>
                  <a:lnTo>
                    <a:pt x="62" y="840"/>
                  </a:lnTo>
                  <a:lnTo>
                    <a:pt x="2" y="744"/>
                  </a:lnTo>
                  <a:cubicBezTo>
                    <a:pt x="0" y="740"/>
                    <a:pt x="1" y="735"/>
                    <a:pt x="5" y="733"/>
                  </a:cubicBezTo>
                  <a:cubicBezTo>
                    <a:pt x="9" y="731"/>
                    <a:pt x="14" y="732"/>
                    <a:pt x="16" y="735"/>
                  </a:cubicBezTo>
                  <a:lnTo>
                    <a:pt x="69" y="821"/>
                  </a:lnTo>
                  <a:lnTo>
                    <a:pt x="56" y="821"/>
                  </a:lnTo>
                  <a:lnTo>
                    <a:pt x="109" y="736"/>
                  </a:lnTo>
                  <a:cubicBezTo>
                    <a:pt x="112" y="732"/>
                    <a:pt x="117" y="731"/>
                    <a:pt x="120" y="733"/>
                  </a:cubicBezTo>
                  <a:cubicBezTo>
                    <a:pt x="124" y="735"/>
                    <a:pt x="125" y="740"/>
                    <a:pt x="123" y="74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sp>
        <p:nvSpPr>
          <p:cNvPr id="1761" name="テキスト ボックス 1760"/>
          <p:cNvSpPr txBox="1"/>
          <p:nvPr/>
        </p:nvSpPr>
        <p:spPr>
          <a:xfrm>
            <a:off x="5410793" y="921480"/>
            <a:ext cx="3437644" cy="400110"/>
          </a:xfrm>
          <a:prstGeom prst="rect">
            <a:avLst/>
          </a:prstGeom>
          <a:solidFill>
            <a:schemeClr val="bg1"/>
          </a:solidFill>
        </p:spPr>
        <p:txBody>
          <a:bodyPr wrap="square" rtlCol="0">
            <a:spAutoFit/>
          </a:bodyPr>
          <a:lstStyle/>
          <a:p>
            <a:pPr algn="ctr"/>
            <a:r>
              <a:rPr kumimoji="1" lang="en-US" altLang="ja-JP" sz="2000" dirty="0" err="1" smtClean="0"/>
              <a:t>Takt</a:t>
            </a:r>
            <a:r>
              <a:rPr kumimoji="1" lang="en-US" altLang="ja-JP" sz="2000" dirty="0" smtClean="0"/>
              <a:t> time </a:t>
            </a:r>
            <a:r>
              <a:rPr kumimoji="1" lang="en-US" altLang="ja-JP" sz="2000" dirty="0" smtClean="0"/>
              <a:t>3days/1module</a:t>
            </a:r>
            <a:endParaRPr kumimoji="1" lang="ja-JP" altLang="en-US" sz="2000" dirty="0"/>
          </a:p>
        </p:txBody>
      </p:sp>
      <p:sp>
        <p:nvSpPr>
          <p:cNvPr id="1762" name="テキスト ボックス 1761"/>
          <p:cNvSpPr txBox="1"/>
          <p:nvPr/>
        </p:nvSpPr>
        <p:spPr>
          <a:xfrm>
            <a:off x="434840" y="5946921"/>
            <a:ext cx="6156083" cy="461665"/>
          </a:xfrm>
          <a:prstGeom prst="rect">
            <a:avLst/>
          </a:prstGeom>
          <a:solidFill>
            <a:schemeClr val="bg1"/>
          </a:solidFill>
          <a:ln w="19050">
            <a:solidFill>
              <a:srgbClr val="FF0000"/>
            </a:solidFill>
          </a:ln>
        </p:spPr>
        <p:txBody>
          <a:bodyPr wrap="square" rtlCol="0">
            <a:spAutoFit/>
          </a:bodyPr>
          <a:lstStyle/>
          <a:p>
            <a:pPr algn="ctr"/>
            <a:r>
              <a:rPr kumimoji="1" lang="en-US" altLang="ja-JP" dirty="0" smtClean="0"/>
              <a:t>Series Production @</a:t>
            </a:r>
            <a:r>
              <a:rPr lang="en-US" altLang="ja-JP" dirty="0" err="1" smtClean="0"/>
              <a:t>Takt</a:t>
            </a:r>
            <a:r>
              <a:rPr lang="en-US" altLang="ja-JP" dirty="0" smtClean="0"/>
              <a:t> time 3days/1module</a:t>
            </a:r>
            <a:endParaRPr kumimoji="1" lang="ja-JP" altLang="en-US" dirty="0"/>
          </a:p>
        </p:txBody>
      </p:sp>
      <p:sp>
        <p:nvSpPr>
          <p:cNvPr id="1763" name="テキスト ボックス 1762"/>
          <p:cNvSpPr txBox="1"/>
          <p:nvPr/>
        </p:nvSpPr>
        <p:spPr>
          <a:xfrm>
            <a:off x="1039627" y="1563230"/>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Gr. 1</a:t>
            </a:r>
            <a:endParaRPr kumimoji="1" lang="ja-JP" altLang="en-US" sz="1800" b="1" dirty="0">
              <a:solidFill>
                <a:srgbClr val="FF0000"/>
              </a:solidFill>
            </a:endParaRPr>
          </a:p>
        </p:txBody>
      </p:sp>
      <p:sp>
        <p:nvSpPr>
          <p:cNvPr id="1765" name="テキスト ボックス 1764"/>
          <p:cNvSpPr txBox="1"/>
          <p:nvPr/>
        </p:nvSpPr>
        <p:spPr>
          <a:xfrm>
            <a:off x="1545109" y="2005342"/>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Gr. 1</a:t>
            </a:r>
            <a:endParaRPr kumimoji="1" lang="ja-JP" altLang="en-US" sz="1800" b="1" dirty="0">
              <a:solidFill>
                <a:srgbClr val="FF0000"/>
              </a:solidFill>
            </a:endParaRPr>
          </a:p>
        </p:txBody>
      </p:sp>
      <p:sp>
        <p:nvSpPr>
          <p:cNvPr id="1766" name="テキスト ボックス 1765"/>
          <p:cNvSpPr txBox="1"/>
          <p:nvPr/>
        </p:nvSpPr>
        <p:spPr>
          <a:xfrm>
            <a:off x="1987220" y="2465560"/>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Gr. 1</a:t>
            </a:r>
            <a:endParaRPr kumimoji="1" lang="ja-JP" altLang="en-US" sz="1800" b="1" dirty="0">
              <a:solidFill>
                <a:srgbClr val="FF0000"/>
              </a:solidFill>
            </a:endParaRPr>
          </a:p>
        </p:txBody>
      </p:sp>
      <p:sp>
        <p:nvSpPr>
          <p:cNvPr id="1767" name="テキスト ボックス 1766"/>
          <p:cNvSpPr txBox="1"/>
          <p:nvPr/>
        </p:nvSpPr>
        <p:spPr>
          <a:xfrm>
            <a:off x="2420277" y="2835244"/>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Gr. 1</a:t>
            </a:r>
            <a:endParaRPr kumimoji="1" lang="ja-JP" altLang="en-US" sz="1800" b="1" dirty="0">
              <a:solidFill>
                <a:srgbClr val="FF0000"/>
              </a:solidFill>
            </a:endParaRPr>
          </a:p>
        </p:txBody>
      </p:sp>
      <p:sp>
        <p:nvSpPr>
          <p:cNvPr id="1768" name="テキスト ボックス 1767"/>
          <p:cNvSpPr txBox="1"/>
          <p:nvPr/>
        </p:nvSpPr>
        <p:spPr>
          <a:xfrm>
            <a:off x="1626592" y="1561721"/>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Gr. 2</a:t>
            </a:r>
            <a:endParaRPr kumimoji="1" lang="ja-JP" altLang="en-US" sz="1800" b="1" dirty="0">
              <a:solidFill>
                <a:srgbClr val="FF0000"/>
              </a:solidFill>
            </a:endParaRPr>
          </a:p>
        </p:txBody>
      </p:sp>
      <p:sp>
        <p:nvSpPr>
          <p:cNvPr id="1769" name="テキスト ボックス 1768"/>
          <p:cNvSpPr txBox="1"/>
          <p:nvPr/>
        </p:nvSpPr>
        <p:spPr>
          <a:xfrm>
            <a:off x="2222610" y="1560213"/>
            <a:ext cx="571893" cy="276999"/>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1800" b="1" dirty="0" smtClean="0">
                <a:solidFill>
                  <a:srgbClr val="FF0000"/>
                </a:solidFill>
              </a:rPr>
              <a:t>Gr. 3</a:t>
            </a:r>
            <a:endParaRPr kumimoji="1" lang="ja-JP" altLang="en-US" sz="1800" b="1" dirty="0">
              <a:solidFill>
                <a:srgbClr val="FF0000"/>
              </a:solidFill>
            </a:endParaRPr>
          </a:p>
        </p:txBody>
      </p:sp>
      <p:cxnSp>
        <p:nvCxnSpPr>
          <p:cNvPr id="1772" name="直線コネクタ 1771"/>
          <p:cNvCxnSpPr/>
          <p:nvPr/>
        </p:nvCxnSpPr>
        <p:spPr>
          <a:xfrm flipV="1">
            <a:off x="2876337" y="1692998"/>
            <a:ext cx="1840524" cy="6422"/>
          </a:xfrm>
          <a:prstGeom prst="line">
            <a:avLst/>
          </a:prstGeom>
          <a:ln w="412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773" name="直線コネクタ 1772"/>
          <p:cNvCxnSpPr>
            <a:endCxn id="54435" idx="3"/>
          </p:cNvCxnSpPr>
          <p:nvPr/>
        </p:nvCxnSpPr>
        <p:spPr>
          <a:xfrm>
            <a:off x="2929149" y="3227947"/>
            <a:ext cx="1657140" cy="1402791"/>
          </a:xfrm>
          <a:prstGeom prst="line">
            <a:avLst/>
          </a:prstGeom>
          <a:ln w="41275">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776" name="テキスト ボックス 1775"/>
          <p:cNvSpPr txBox="1"/>
          <p:nvPr/>
        </p:nvSpPr>
        <p:spPr>
          <a:xfrm>
            <a:off x="823865" y="2023452"/>
            <a:ext cx="669956" cy="276999"/>
          </a:xfrm>
          <a:prstGeom prst="rect">
            <a:avLst/>
          </a:prstGeom>
          <a:solidFill>
            <a:schemeClr val="bg1"/>
          </a:solidFill>
        </p:spPr>
        <p:txBody>
          <a:bodyPr wrap="square" lIns="0" tIns="0" rIns="0" bIns="0" rtlCol="0">
            <a:spAutoFit/>
          </a:bodyPr>
          <a:lstStyle/>
          <a:p>
            <a:pPr algn="ctr"/>
            <a:r>
              <a:rPr kumimoji="1" lang="en-US" altLang="ja-JP" sz="1800" dirty="0" smtClean="0"/>
              <a:t>3days</a:t>
            </a:r>
            <a:endParaRPr kumimoji="1" lang="ja-JP" altLang="en-US" sz="1800" dirty="0"/>
          </a:p>
        </p:txBody>
      </p:sp>
      <p:sp>
        <p:nvSpPr>
          <p:cNvPr id="1777" name="テキスト ボックス 1776"/>
          <p:cNvSpPr txBox="1"/>
          <p:nvPr/>
        </p:nvSpPr>
        <p:spPr>
          <a:xfrm>
            <a:off x="1240325" y="2474615"/>
            <a:ext cx="695605" cy="276999"/>
          </a:xfrm>
          <a:prstGeom prst="rect">
            <a:avLst/>
          </a:prstGeom>
          <a:solidFill>
            <a:schemeClr val="bg1"/>
          </a:solidFill>
        </p:spPr>
        <p:txBody>
          <a:bodyPr wrap="square" lIns="0" tIns="0" rIns="0" bIns="0" rtlCol="0">
            <a:spAutoFit/>
          </a:bodyPr>
          <a:lstStyle/>
          <a:p>
            <a:pPr algn="ctr"/>
            <a:r>
              <a:rPr kumimoji="1" lang="en-US" altLang="ja-JP" sz="1800" dirty="0" smtClean="0"/>
              <a:t>3days</a:t>
            </a:r>
            <a:endParaRPr kumimoji="1" lang="ja-JP" altLang="en-US" sz="1800" dirty="0"/>
          </a:p>
        </p:txBody>
      </p:sp>
      <p:sp>
        <p:nvSpPr>
          <p:cNvPr id="1778" name="テキスト ボックス 1777"/>
          <p:cNvSpPr txBox="1"/>
          <p:nvPr/>
        </p:nvSpPr>
        <p:spPr>
          <a:xfrm>
            <a:off x="1711105" y="2853355"/>
            <a:ext cx="666937" cy="276999"/>
          </a:xfrm>
          <a:prstGeom prst="rect">
            <a:avLst/>
          </a:prstGeom>
          <a:solidFill>
            <a:schemeClr val="bg1"/>
          </a:solidFill>
        </p:spPr>
        <p:txBody>
          <a:bodyPr wrap="square" lIns="0" tIns="0" rIns="0" bIns="0" rtlCol="0">
            <a:spAutoFit/>
          </a:bodyPr>
          <a:lstStyle/>
          <a:p>
            <a:pPr algn="ctr"/>
            <a:r>
              <a:rPr kumimoji="1" lang="en-US" altLang="ja-JP" sz="1800" dirty="0" smtClean="0"/>
              <a:t>3days</a:t>
            </a:r>
            <a:endParaRPr kumimoji="1" lang="ja-JP" altLang="en-US" sz="1800"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22</a:t>
            </a:fld>
            <a:endParaRPr lang="en-US" altLang="ja-JP"/>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Cost study of Cryomodules mass production</a:t>
            </a:r>
            <a:endParaRPr lang="ja-JP" altLang="en-US" sz="3200" b="1" dirty="0">
              <a:effectLst>
                <a:outerShdw blurRad="38100" dist="38100" dir="2700000" algn="tl">
                  <a:srgbClr val="C0C0C0"/>
                </a:outerShdw>
              </a:effectLst>
            </a:endParaRPr>
          </a:p>
        </p:txBody>
      </p:sp>
      <p:sp>
        <p:nvSpPr>
          <p:cNvPr id="293" name="正方形/長方形 292"/>
          <p:cNvSpPr/>
          <p:nvPr/>
        </p:nvSpPr>
        <p:spPr>
          <a:xfrm>
            <a:off x="1215190" y="6387951"/>
            <a:ext cx="4572000" cy="261610"/>
          </a:xfrm>
          <a:prstGeom prst="rect">
            <a:avLst/>
          </a:prstGeom>
        </p:spPr>
        <p:txBody>
          <a:bodyPr>
            <a:spAutoFit/>
          </a:bodyPr>
          <a:lstStyle/>
          <a:p>
            <a:r>
              <a:rPr lang="en-US" altLang="ja-JP" sz="1100" dirty="0" smtClean="0"/>
              <a:t>&gt;Labor cost : estimated by </a:t>
            </a:r>
            <a:r>
              <a:rPr lang="en-US" altLang="ja-JP" sz="1100" dirty="0" err="1" smtClean="0"/>
              <a:t>workhours</a:t>
            </a:r>
            <a:r>
              <a:rPr lang="en-US" altLang="ja-JP" sz="1100" dirty="0" smtClean="0"/>
              <a:t> of direct workers ( rate :200$/Hr)</a:t>
            </a:r>
            <a:endParaRPr lang="ja-JP" altLang="en-US" sz="1100" dirty="0"/>
          </a:p>
        </p:txBody>
      </p:sp>
      <p:sp>
        <p:nvSpPr>
          <p:cNvPr id="294" name="正方形/長方形 293"/>
          <p:cNvSpPr/>
          <p:nvPr/>
        </p:nvSpPr>
        <p:spPr>
          <a:xfrm>
            <a:off x="1211680" y="6596390"/>
            <a:ext cx="4572000" cy="261610"/>
          </a:xfrm>
          <a:prstGeom prst="rect">
            <a:avLst/>
          </a:prstGeom>
        </p:spPr>
        <p:txBody>
          <a:bodyPr>
            <a:spAutoFit/>
          </a:bodyPr>
          <a:lstStyle/>
          <a:p>
            <a:r>
              <a:rPr lang="en-US" altLang="ja-JP" sz="1100" dirty="0" smtClean="0"/>
              <a:t>&gt;Industrial Studies for the 12% and 20% production </a:t>
            </a:r>
            <a:r>
              <a:rPr lang="ja-JP" altLang="en-US" sz="1100" dirty="0" smtClean="0"/>
              <a:t> </a:t>
            </a:r>
            <a:r>
              <a:rPr lang="en-US" altLang="ja-JP" sz="1100" dirty="0" smtClean="0"/>
              <a:t>in 2+6 years</a:t>
            </a:r>
            <a:endParaRPr lang="ja-JP" altLang="en-US" sz="1100" dirty="0"/>
          </a:p>
        </p:txBody>
      </p:sp>
      <p:sp>
        <p:nvSpPr>
          <p:cNvPr id="296" name="正方形/長方形 295"/>
          <p:cNvSpPr/>
          <p:nvPr/>
        </p:nvSpPr>
        <p:spPr>
          <a:xfrm>
            <a:off x="7966746" y="743726"/>
            <a:ext cx="558166" cy="261610"/>
          </a:xfrm>
          <a:prstGeom prst="rect">
            <a:avLst/>
          </a:prstGeom>
        </p:spPr>
        <p:txBody>
          <a:bodyPr wrap="none">
            <a:spAutoFit/>
          </a:bodyPr>
          <a:lstStyle/>
          <a:p>
            <a:r>
              <a:rPr lang="en-US" altLang="ja-JP" sz="1100" dirty="0" smtClean="0">
                <a:latin typeface="+mj-lt"/>
              </a:rPr>
              <a:t>unit:%</a:t>
            </a:r>
            <a:endParaRPr lang="ja-JP" altLang="en-US" sz="1100" dirty="0">
              <a:latin typeface="+mj-lt"/>
            </a:endParaRPr>
          </a:p>
        </p:txBody>
      </p:sp>
      <p:pic>
        <p:nvPicPr>
          <p:cNvPr id="39938" name="Picture 2"/>
          <p:cNvPicPr>
            <a:picLocks noChangeAspect="1" noChangeArrowheads="1"/>
          </p:cNvPicPr>
          <p:nvPr/>
        </p:nvPicPr>
        <p:blipFill>
          <a:blip r:embed="rId3" cstate="print"/>
          <a:srcRect/>
          <a:stretch>
            <a:fillRect/>
          </a:stretch>
        </p:blipFill>
        <p:spPr bwMode="auto">
          <a:xfrm>
            <a:off x="506757" y="946180"/>
            <a:ext cx="8121194" cy="548298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85725" y="833438"/>
            <a:ext cx="8924925" cy="5783262"/>
          </a:xfrm>
          <a:prstGeom prst="rect">
            <a:avLst/>
          </a:prstGeom>
          <a:gradFill rotWithShape="0">
            <a:gsLst>
              <a:gs pos="0">
                <a:srgbClr val="3366FF"/>
              </a:gs>
              <a:gs pos="100000">
                <a:schemeClr val="bg1"/>
              </a:gs>
            </a:gsLst>
            <a:lin ang="18900000" scaled="1"/>
          </a:gradFill>
          <a:ln w="28575">
            <a:noFill/>
            <a:miter lim="800000"/>
            <a:headEnd/>
            <a:tailEnd/>
          </a:ln>
          <a:effectLst/>
        </p:spPr>
        <p:txBody>
          <a:bodyPr wrap="none" anchor="ctr"/>
          <a:lstStyle/>
          <a:p>
            <a:endParaRPr lang="ja-JP" altLang="en-US" dirty="0"/>
          </a:p>
        </p:txBody>
      </p:sp>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23</a:t>
            </a:fld>
            <a:endParaRPr lang="en-US" altLang="ja-JP"/>
          </a:p>
        </p:txBody>
      </p:sp>
      <p:sp>
        <p:nvSpPr>
          <p:cNvPr id="11"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200" b="1" dirty="0" smtClean="0">
                <a:effectLst>
                  <a:outerShdw blurRad="38100" dist="38100" dir="2700000" algn="tl">
                    <a:srgbClr val="C0C0C0"/>
                  </a:outerShdw>
                </a:effectLst>
              </a:rPr>
              <a:t>Summary/Conclusions</a:t>
            </a:r>
            <a:endParaRPr lang="ja-JP" altLang="en-US" sz="3200" b="1" dirty="0">
              <a:effectLst>
                <a:outerShdw blurRad="38100" dist="38100" dir="2700000" algn="tl">
                  <a:srgbClr val="C0C0C0"/>
                </a:outerShdw>
              </a:effectLst>
            </a:endParaRPr>
          </a:p>
        </p:txBody>
      </p:sp>
      <p:sp>
        <p:nvSpPr>
          <p:cNvPr id="6" name="テキスト ボックス 5"/>
          <p:cNvSpPr txBox="1"/>
          <p:nvPr/>
        </p:nvSpPr>
        <p:spPr>
          <a:xfrm>
            <a:off x="834136" y="1420216"/>
            <a:ext cx="7642307" cy="4401205"/>
          </a:xfrm>
          <a:prstGeom prst="rect">
            <a:avLst/>
          </a:prstGeom>
          <a:noFill/>
          <a:ln w="25400">
            <a:noFill/>
          </a:ln>
        </p:spPr>
        <p:txBody>
          <a:bodyPr wrap="square" rtlCol="0">
            <a:spAutoFit/>
          </a:bodyPr>
          <a:lstStyle/>
          <a:p>
            <a:pPr marL="457200" indent="-457200">
              <a:buAutoNum type="arabicPeriod"/>
            </a:pPr>
            <a:r>
              <a:rPr lang="en-US" altLang="ja-JP" sz="2800" dirty="0" smtClean="0"/>
              <a:t>Studied </a:t>
            </a:r>
            <a:r>
              <a:rPr lang="en-US" altLang="ja-JP" sz="2800" dirty="0" err="1" smtClean="0"/>
              <a:t>cryomodule</a:t>
            </a:r>
            <a:r>
              <a:rPr lang="en-US" altLang="ja-JP" sz="2800" dirty="0" smtClean="0"/>
              <a:t> mass production in 2 cases </a:t>
            </a:r>
          </a:p>
          <a:p>
            <a:pPr marL="457200" indent="-457200">
              <a:buAutoNum type="arabicPeriod"/>
            </a:pPr>
            <a:r>
              <a:rPr lang="en-US" altLang="ja-JP" sz="2800" dirty="0" smtClean="0"/>
              <a:t>Got 12.5% production @an assembly hall</a:t>
            </a:r>
          </a:p>
          <a:p>
            <a:pPr marL="457200" indent="-457200">
              <a:buFontTx/>
              <a:buAutoNum type="arabicPeriod"/>
            </a:pPr>
            <a:r>
              <a:rPr lang="en-US" altLang="ja-JP" sz="2800" dirty="0" smtClean="0"/>
              <a:t>Got 20% production with night and day shifts                                    @an assembly hall</a:t>
            </a:r>
          </a:p>
          <a:p>
            <a:pPr marL="457200" indent="-457200">
              <a:buFontTx/>
              <a:buAutoNum type="arabicPeriod"/>
            </a:pPr>
            <a:r>
              <a:rPr lang="en-US" altLang="ja-JP" sz="2800" dirty="0" smtClean="0"/>
              <a:t>Show 20% production @ new building</a:t>
            </a:r>
          </a:p>
          <a:p>
            <a:pPr marL="457200" indent="-457200">
              <a:buFontTx/>
              <a:buAutoNum type="arabicPeriod"/>
            </a:pPr>
            <a:r>
              <a:rPr lang="en-US" altLang="ja-JP" sz="2800" dirty="0" smtClean="0"/>
              <a:t>Cost study in 4 cases</a:t>
            </a:r>
          </a:p>
          <a:p>
            <a:pPr marL="457200" indent="-457200"/>
            <a:r>
              <a:rPr lang="en-US" altLang="ja-JP" sz="2800" dirty="0" smtClean="0"/>
              <a:t>       &gt; @ an assembly hall with night and day shifts  </a:t>
            </a:r>
          </a:p>
          <a:p>
            <a:pPr marL="457200" indent="-457200"/>
            <a:r>
              <a:rPr lang="en-US" altLang="ja-JP" sz="2800" dirty="0" smtClean="0"/>
              <a:t>           &amp; @ new building        &gt;&gt; similar</a:t>
            </a:r>
          </a:p>
          <a:p>
            <a:pPr marL="457200" indent="-457200"/>
            <a:r>
              <a:rPr lang="en-US" altLang="ja-JP" sz="2800" dirty="0" smtClean="0"/>
              <a:t>       &gt; Company site cost will depend on the site </a:t>
            </a:r>
          </a:p>
          <a:p>
            <a:pPr marL="457200" indent="-457200"/>
            <a:r>
              <a:rPr lang="en-US" altLang="ja-JP" sz="2800" dirty="0" smtClean="0"/>
              <a:t>          Need more concrete study</a:t>
            </a:r>
          </a:p>
        </p:txBody>
      </p:sp>
      <p:sp>
        <p:nvSpPr>
          <p:cNvPr id="8" name="Text Box 7"/>
          <p:cNvSpPr txBox="1">
            <a:spLocks noChangeArrowheads="1"/>
          </p:cNvSpPr>
          <p:nvPr/>
        </p:nvSpPr>
        <p:spPr bwMode="auto">
          <a:xfrm>
            <a:off x="490933" y="69850"/>
            <a:ext cx="38985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6</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Text Box 2"/>
          <p:cNvSpPr txBox="1">
            <a:spLocks noChangeArrowheads="1"/>
          </p:cNvSpPr>
          <p:nvPr/>
        </p:nvSpPr>
        <p:spPr bwMode="auto">
          <a:xfrm>
            <a:off x="1473200" y="2506663"/>
            <a:ext cx="7381875" cy="641350"/>
          </a:xfrm>
          <a:prstGeom prst="rect">
            <a:avLst/>
          </a:prstGeom>
          <a:noFill/>
          <a:ln w="9525">
            <a:noFill/>
            <a:miter lim="800000"/>
            <a:headEnd/>
            <a:tailEnd/>
          </a:ln>
          <a:effectLst/>
        </p:spPr>
        <p:txBody>
          <a:bodyPr>
            <a:spAutoFit/>
          </a:bodyPr>
          <a:lstStyle/>
          <a:p>
            <a:pPr algn="ctr"/>
            <a:r>
              <a:rPr lang="en-US" altLang="ja-JP" sz="3600" b="1">
                <a:solidFill>
                  <a:schemeClr val="bg1"/>
                </a:solidFill>
                <a:effectLst>
                  <a:outerShdw blurRad="38100" dist="38100" dir="2700000" algn="tl">
                    <a:srgbClr val="C0C0C0"/>
                  </a:outerShdw>
                </a:effectLst>
              </a:rPr>
              <a:t>Inspire the Next Accelerator</a:t>
            </a:r>
          </a:p>
        </p:txBody>
      </p:sp>
      <p:sp>
        <p:nvSpPr>
          <p:cNvPr id="519171" name="Text Box 3"/>
          <p:cNvSpPr txBox="1">
            <a:spLocks noChangeArrowheads="1"/>
          </p:cNvSpPr>
          <p:nvPr/>
        </p:nvSpPr>
        <p:spPr bwMode="auto">
          <a:xfrm>
            <a:off x="3101975" y="4545013"/>
            <a:ext cx="4133850" cy="579437"/>
          </a:xfrm>
          <a:prstGeom prst="rect">
            <a:avLst/>
          </a:prstGeom>
          <a:noFill/>
          <a:ln w="9525">
            <a:noFill/>
            <a:miter lim="800000"/>
            <a:headEnd/>
            <a:tailEnd/>
          </a:ln>
          <a:effectLst/>
        </p:spPr>
        <p:txBody>
          <a:bodyPr>
            <a:spAutoFit/>
          </a:bodyPr>
          <a:lstStyle/>
          <a:p>
            <a:pPr algn="ctr"/>
            <a:r>
              <a:rPr lang="en-US" altLang="ja-JP" sz="3200" b="1">
                <a:solidFill>
                  <a:schemeClr val="bg1"/>
                </a:solidFill>
                <a:effectLst>
                  <a:outerShdw blurRad="38100" dist="38100" dir="2700000" algn="tl">
                    <a:srgbClr val="C0C0C0"/>
                  </a:outerShdw>
                </a:effectLst>
                <a:ea typeface="ＭＳ ゴシック" pitchFamily="49" charset="-128"/>
              </a:rPr>
              <a:t>HITACHI</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1026"/>
          <p:cNvSpPr>
            <a:spLocks noChangeArrowheads="1"/>
          </p:cNvSpPr>
          <p:nvPr/>
        </p:nvSpPr>
        <p:spPr bwMode="auto">
          <a:xfrm>
            <a:off x="3130550" y="993775"/>
            <a:ext cx="5943600" cy="3900488"/>
          </a:xfrm>
          <a:prstGeom prst="rect">
            <a:avLst/>
          </a:prstGeom>
          <a:noFill/>
          <a:ln w="9525">
            <a:noFill/>
            <a:miter lim="800000"/>
            <a:headEnd/>
            <a:tailEnd/>
          </a:ln>
        </p:spPr>
        <p:txBody>
          <a:bodyPr/>
          <a:lstStyle/>
          <a:p>
            <a:pPr marL="342900" indent="-342900" algn="l" eaLnBrk="0" hangingPunct="0">
              <a:spcBef>
                <a:spcPct val="20000"/>
              </a:spcBef>
            </a:pPr>
            <a:r>
              <a:rPr kumimoji="1" lang="en-US" altLang="ja-JP" sz="2000" b="1" dirty="0">
                <a:latin typeface="+mn-lt"/>
                <a:ea typeface="ＭＳ Ｐゴシック" pitchFamily="50" charset="-128"/>
              </a:rPr>
              <a:t>Founded : 1910</a:t>
            </a:r>
          </a:p>
          <a:p>
            <a:pPr marL="342900" indent="-342900" algn="l" eaLnBrk="0" hangingPunct="0">
              <a:spcBef>
                <a:spcPct val="20000"/>
              </a:spcBef>
            </a:pPr>
            <a:r>
              <a:rPr kumimoji="1" lang="en-US" altLang="ja-JP" sz="2000" b="1" dirty="0">
                <a:latin typeface="+mn-lt"/>
                <a:ea typeface="ＭＳ Ｐゴシック" pitchFamily="50" charset="-128"/>
              </a:rPr>
              <a:t>Consolidated Revenue*: </a:t>
            </a:r>
            <a:r>
              <a:rPr kumimoji="1" lang="en-US" altLang="ja-JP" sz="2000" b="1" dirty="0" smtClean="0">
                <a:latin typeface="+mn-lt"/>
                <a:ea typeface="ＭＳ Ｐゴシック" pitchFamily="50" charset="-128"/>
              </a:rPr>
              <a:t>\9,315 Billion</a:t>
            </a:r>
            <a:endParaRPr kumimoji="1" lang="en-US" altLang="ja-JP" sz="2000" b="1" dirty="0">
              <a:latin typeface="+mn-lt"/>
              <a:ea typeface="ＭＳ Ｐゴシック" pitchFamily="50" charset="-128"/>
            </a:endParaRPr>
          </a:p>
          <a:p>
            <a:pPr marL="342900" indent="-342900" algn="l" eaLnBrk="0" hangingPunct="0">
              <a:spcBef>
                <a:spcPct val="20000"/>
              </a:spcBef>
            </a:pPr>
            <a:r>
              <a:rPr kumimoji="1" lang="en-US" altLang="ja-JP" sz="2000" b="1" dirty="0">
                <a:latin typeface="+mn-lt"/>
                <a:ea typeface="ＭＳ Ｐゴシック" pitchFamily="50" charset="-128"/>
              </a:rPr>
              <a:t>Employees*:  </a:t>
            </a:r>
            <a:r>
              <a:rPr kumimoji="1" lang="en-US" altLang="ja-JP" sz="2000" b="1" dirty="0" smtClean="0">
                <a:latin typeface="+mn-lt"/>
                <a:ea typeface="ＭＳ Ｐゴシック" pitchFamily="50" charset="-128"/>
              </a:rPr>
              <a:t>361,745</a:t>
            </a:r>
            <a:endParaRPr kumimoji="1" lang="en-US" altLang="ja-JP" sz="2000" b="1" dirty="0">
              <a:latin typeface="+mn-lt"/>
              <a:ea typeface="ＭＳ Ｐゴシック" pitchFamily="50" charset="-128"/>
            </a:endParaRPr>
          </a:p>
          <a:p>
            <a:pPr marL="342900" indent="-342900" algn="l" eaLnBrk="0" hangingPunct="0">
              <a:spcBef>
                <a:spcPct val="20000"/>
              </a:spcBef>
            </a:pPr>
            <a:r>
              <a:rPr kumimoji="1" lang="en-US" altLang="ja-JP" sz="2000" b="1" dirty="0">
                <a:latin typeface="+mn-lt"/>
                <a:ea typeface="ＭＳ Ｐゴシック" pitchFamily="50" charset="-128"/>
              </a:rPr>
              <a:t>Group Companies*: </a:t>
            </a:r>
            <a:r>
              <a:rPr kumimoji="1" lang="en-US" altLang="ja-JP" sz="2000" b="1" dirty="0" smtClean="0">
                <a:latin typeface="+mn-lt"/>
                <a:ea typeface="ＭＳ Ｐゴシック" pitchFamily="50" charset="-128"/>
              </a:rPr>
              <a:t>913</a:t>
            </a:r>
            <a:endParaRPr kumimoji="1" lang="en-US" altLang="ja-JP" sz="2000" b="1" dirty="0">
              <a:latin typeface="+mn-lt"/>
              <a:ea typeface="ＭＳ Ｐゴシック" pitchFamily="50" charset="-128"/>
            </a:endParaRPr>
          </a:p>
          <a:p>
            <a:pPr marL="342900" indent="-342900" algn="l" eaLnBrk="0" hangingPunct="0"/>
            <a:r>
              <a:rPr kumimoji="1" lang="en-US" altLang="ja-JP" sz="2000" b="1" dirty="0">
                <a:latin typeface="+mn-lt"/>
                <a:ea typeface="ＭＳ Ｐゴシック" pitchFamily="50" charset="-128"/>
              </a:rPr>
              <a:t>Main business activities in : </a:t>
            </a:r>
          </a:p>
          <a:p>
            <a:pPr marL="742950" lvl="1" indent="-285750" algn="l" eaLnBrk="0" hangingPunct="0">
              <a:spcBef>
                <a:spcPct val="20000"/>
              </a:spcBef>
              <a:buFontTx/>
              <a:buChar char="–"/>
            </a:pPr>
            <a:r>
              <a:rPr kumimoji="1" lang="en-US" altLang="ja-JP" sz="1800" b="1" dirty="0">
                <a:latin typeface="+mn-lt"/>
                <a:ea typeface="ＭＳ Ｐゴシック" pitchFamily="50" charset="-128"/>
              </a:rPr>
              <a:t>Power and Industrial Systems</a:t>
            </a:r>
          </a:p>
          <a:p>
            <a:pPr marL="742950" lvl="1" indent="-285750" algn="l" eaLnBrk="0" hangingPunct="0">
              <a:spcBef>
                <a:spcPct val="20000"/>
              </a:spcBef>
              <a:buFontTx/>
              <a:buChar char="–"/>
            </a:pPr>
            <a:r>
              <a:rPr kumimoji="1" lang="en-US" altLang="ja-JP" sz="1800" b="1" dirty="0">
                <a:latin typeface="+mn-lt"/>
                <a:ea typeface="ＭＳ Ｐゴシック" pitchFamily="50" charset="-128"/>
              </a:rPr>
              <a:t>Electronic Devices</a:t>
            </a:r>
          </a:p>
          <a:p>
            <a:pPr marL="742950" lvl="1" indent="-285750" algn="l" eaLnBrk="0" hangingPunct="0">
              <a:spcBef>
                <a:spcPct val="20000"/>
              </a:spcBef>
              <a:buFontTx/>
              <a:buChar char="–"/>
            </a:pPr>
            <a:r>
              <a:rPr kumimoji="1" lang="en-US" altLang="ja-JP" sz="1800" b="1" dirty="0">
                <a:latin typeface="+mn-lt"/>
                <a:ea typeface="ＭＳ Ｐゴシック" pitchFamily="50" charset="-128"/>
              </a:rPr>
              <a:t>Information and telecommunication systems</a:t>
            </a:r>
          </a:p>
          <a:p>
            <a:pPr marL="742950" lvl="1" indent="-285750" algn="l" eaLnBrk="0" hangingPunct="0">
              <a:spcBef>
                <a:spcPct val="20000"/>
              </a:spcBef>
              <a:buFontTx/>
              <a:buChar char="–"/>
            </a:pPr>
            <a:r>
              <a:rPr kumimoji="1" lang="en-US" altLang="ja-JP" sz="1800" b="1" dirty="0">
                <a:latin typeface="+mn-lt"/>
                <a:ea typeface="ＭＳ Ｐゴシック" pitchFamily="50" charset="-128"/>
              </a:rPr>
              <a:t>Digital Media &amp; Consumer Products</a:t>
            </a:r>
          </a:p>
          <a:p>
            <a:pPr marL="742950" lvl="1" indent="-285750" algn="l" eaLnBrk="0" hangingPunct="0">
              <a:spcBef>
                <a:spcPct val="20000"/>
              </a:spcBef>
              <a:buFontTx/>
              <a:buChar char="–"/>
            </a:pPr>
            <a:r>
              <a:rPr kumimoji="1" lang="en-US" altLang="ja-JP" sz="1800" b="1" dirty="0">
                <a:latin typeface="+mn-lt"/>
                <a:ea typeface="ＭＳ Ｐゴシック" pitchFamily="50" charset="-128"/>
              </a:rPr>
              <a:t>High Functional Materials and Components  </a:t>
            </a:r>
          </a:p>
          <a:p>
            <a:pPr marL="742950" lvl="1" indent="-285750" algn="l" eaLnBrk="0" hangingPunct="0">
              <a:spcBef>
                <a:spcPct val="20000"/>
              </a:spcBef>
            </a:pPr>
            <a:r>
              <a:rPr kumimoji="1" lang="en-US" altLang="ja-JP" sz="1800" b="1" dirty="0">
                <a:latin typeface="+mn-lt"/>
                <a:ea typeface="ＭＳ Ｐゴシック" pitchFamily="50" charset="-128"/>
              </a:rPr>
              <a:t>				*FY </a:t>
            </a:r>
            <a:r>
              <a:rPr kumimoji="1" lang="en-US" altLang="ja-JP" sz="1800" b="1" dirty="0" smtClean="0">
                <a:latin typeface="+mn-lt"/>
                <a:ea typeface="ＭＳ Ｐゴシック" pitchFamily="50" charset="-128"/>
              </a:rPr>
              <a:t>2010</a:t>
            </a:r>
            <a:endParaRPr kumimoji="1" lang="en-US" altLang="ja-JP" sz="1800" b="1" dirty="0">
              <a:latin typeface="+mn-lt"/>
              <a:ea typeface="ＭＳ Ｐゴシック" pitchFamily="50" charset="-128"/>
            </a:endParaRPr>
          </a:p>
        </p:txBody>
      </p:sp>
      <p:pic>
        <p:nvPicPr>
          <p:cNvPr id="11267" name="Picture 1027"/>
          <p:cNvPicPr>
            <a:picLocks noChangeAspect="1" noChangeArrowheads="1"/>
          </p:cNvPicPr>
          <p:nvPr/>
        </p:nvPicPr>
        <p:blipFill>
          <a:blip r:embed="rId2" cstate="print"/>
          <a:srcRect/>
          <a:stretch>
            <a:fillRect/>
          </a:stretch>
        </p:blipFill>
        <p:spPr bwMode="auto">
          <a:xfrm>
            <a:off x="5143500" y="5057775"/>
            <a:ext cx="2052638" cy="1295400"/>
          </a:xfrm>
          <a:prstGeom prst="rect">
            <a:avLst/>
          </a:prstGeom>
          <a:noFill/>
          <a:ln w="12700">
            <a:noFill/>
            <a:miter lim="800000"/>
            <a:headEnd/>
            <a:tailEnd/>
          </a:ln>
        </p:spPr>
      </p:pic>
      <p:pic>
        <p:nvPicPr>
          <p:cNvPr id="11268" name="Picture 1028" descr="Electronics Industry"/>
          <p:cNvPicPr>
            <a:picLocks noChangeAspect="1" noChangeArrowheads="1"/>
          </p:cNvPicPr>
          <p:nvPr/>
        </p:nvPicPr>
        <p:blipFill>
          <a:blip r:embed="rId3" cstate="print"/>
          <a:srcRect/>
          <a:stretch>
            <a:fillRect/>
          </a:stretch>
        </p:blipFill>
        <p:spPr bwMode="auto">
          <a:xfrm>
            <a:off x="2543175" y="5067300"/>
            <a:ext cx="1143000" cy="1285875"/>
          </a:xfrm>
          <a:prstGeom prst="rect">
            <a:avLst/>
          </a:prstGeom>
          <a:noFill/>
          <a:ln w="9525">
            <a:noFill/>
            <a:miter lim="800000"/>
            <a:headEnd/>
            <a:tailEnd/>
          </a:ln>
        </p:spPr>
      </p:pic>
      <p:pic>
        <p:nvPicPr>
          <p:cNvPr id="11269" name="Picture 1029" descr="ct scanner"/>
          <p:cNvPicPr>
            <a:picLocks noChangeAspect="1" noChangeArrowheads="1"/>
          </p:cNvPicPr>
          <p:nvPr/>
        </p:nvPicPr>
        <p:blipFill>
          <a:blip r:embed="rId4" cstate="print"/>
          <a:srcRect/>
          <a:stretch>
            <a:fillRect/>
          </a:stretch>
        </p:blipFill>
        <p:spPr bwMode="auto">
          <a:xfrm>
            <a:off x="528638" y="4660900"/>
            <a:ext cx="1704975" cy="1692275"/>
          </a:xfrm>
          <a:prstGeom prst="rect">
            <a:avLst/>
          </a:prstGeom>
          <a:noFill/>
          <a:ln w="9525">
            <a:noFill/>
            <a:miter lim="800000"/>
            <a:headEnd/>
            <a:tailEnd/>
          </a:ln>
        </p:spPr>
      </p:pic>
      <p:pic>
        <p:nvPicPr>
          <p:cNvPr id="11270" name="Picture 1030" descr="power plant"/>
          <p:cNvPicPr>
            <a:picLocks noChangeAspect="1" noChangeArrowheads="1"/>
          </p:cNvPicPr>
          <p:nvPr/>
        </p:nvPicPr>
        <p:blipFill>
          <a:blip r:embed="rId5" cstate="print"/>
          <a:srcRect b="9589"/>
          <a:stretch>
            <a:fillRect/>
          </a:stretch>
        </p:blipFill>
        <p:spPr bwMode="auto">
          <a:xfrm>
            <a:off x="195263" y="1014413"/>
            <a:ext cx="2381250" cy="1636712"/>
          </a:xfrm>
          <a:prstGeom prst="rect">
            <a:avLst/>
          </a:prstGeom>
          <a:noFill/>
          <a:ln w="9525">
            <a:noFill/>
            <a:miter lim="800000"/>
            <a:headEnd/>
            <a:tailEnd/>
          </a:ln>
        </p:spPr>
      </p:pic>
      <p:pic>
        <p:nvPicPr>
          <p:cNvPr id="11271" name="Picture 103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714750" y="5059363"/>
            <a:ext cx="1400175" cy="1293812"/>
          </a:xfrm>
          <a:prstGeom prst="rect">
            <a:avLst/>
          </a:prstGeom>
          <a:noFill/>
          <a:ln w="12700">
            <a:noFill/>
            <a:miter lim="800000"/>
            <a:headEnd/>
            <a:tailEnd/>
          </a:ln>
        </p:spPr>
      </p:pic>
      <p:pic>
        <p:nvPicPr>
          <p:cNvPr id="11272" name="Picture 1032" descr="Hitachi Tools"/>
          <p:cNvPicPr>
            <a:picLocks noChangeAspect="1" noChangeArrowheads="1"/>
          </p:cNvPicPr>
          <p:nvPr/>
        </p:nvPicPr>
        <p:blipFill>
          <a:blip r:embed="rId7" cstate="print"/>
          <a:srcRect/>
          <a:stretch>
            <a:fillRect/>
          </a:stretch>
        </p:blipFill>
        <p:spPr bwMode="auto">
          <a:xfrm>
            <a:off x="7226300" y="5064125"/>
            <a:ext cx="1717675" cy="1289050"/>
          </a:xfrm>
          <a:prstGeom prst="rect">
            <a:avLst/>
          </a:prstGeom>
          <a:noFill/>
          <a:ln w="9525">
            <a:noFill/>
            <a:miter lim="800000"/>
            <a:headEnd/>
            <a:tailEnd/>
          </a:ln>
        </p:spPr>
      </p:pic>
      <p:sp>
        <p:nvSpPr>
          <p:cNvPr id="11273" name="タイトル 7"/>
          <p:cNvSpPr>
            <a:spLocks/>
          </p:cNvSpPr>
          <p:nvPr/>
        </p:nvSpPr>
        <p:spPr bwMode="auto">
          <a:xfrm>
            <a:off x="1242166" y="155762"/>
            <a:ext cx="7901833" cy="449263"/>
          </a:xfrm>
          <a:prstGeom prst="rect">
            <a:avLst/>
          </a:prstGeom>
          <a:noFill/>
          <a:ln w="9525">
            <a:noFill/>
            <a:miter lim="800000"/>
            <a:headEnd/>
            <a:tailEnd/>
          </a:ln>
        </p:spPr>
        <p:txBody>
          <a:bodyPr/>
          <a:lstStyle/>
          <a:p>
            <a:pPr algn="l">
              <a:lnSpc>
                <a:spcPct val="90000"/>
              </a:lnSpc>
            </a:pPr>
            <a:r>
              <a:rPr kumimoji="1" lang="en-US" altLang="ja-JP" sz="3200" b="1" dirty="0">
                <a:latin typeface="+mj-lt"/>
                <a:ea typeface="HGPｺﾞｼｯｸE" pitchFamily="50" charset="-128"/>
              </a:rPr>
              <a:t>Hitachi Company </a:t>
            </a:r>
            <a:r>
              <a:rPr kumimoji="1" lang="en-US" altLang="ja-JP" sz="3200" b="1" dirty="0" smtClean="0">
                <a:latin typeface="+mj-lt"/>
                <a:ea typeface="HGPｺﾞｼｯｸE" pitchFamily="50" charset="-128"/>
              </a:rPr>
              <a:t>Profile</a:t>
            </a:r>
            <a:endParaRPr kumimoji="1" lang="ja-JP" altLang="en-US" sz="3200" b="1" dirty="0">
              <a:latin typeface="+mj-lt"/>
              <a:ea typeface="HGPｺﾞｼｯｸE" pitchFamily="50" charset="-128"/>
            </a:endParaRPr>
          </a:p>
        </p:txBody>
      </p:sp>
      <p:pic>
        <p:nvPicPr>
          <p:cNvPr id="11274" name="Picture 1037"/>
          <p:cNvPicPr>
            <a:picLocks noChangeAspect="1" noChangeArrowheads="1"/>
          </p:cNvPicPr>
          <p:nvPr/>
        </p:nvPicPr>
        <p:blipFill>
          <a:blip r:embed="rId8" cstate="print"/>
          <a:srcRect/>
          <a:stretch>
            <a:fillRect/>
          </a:stretch>
        </p:blipFill>
        <p:spPr bwMode="auto">
          <a:xfrm>
            <a:off x="195263" y="2805113"/>
            <a:ext cx="2371725" cy="1547812"/>
          </a:xfrm>
          <a:prstGeom prst="rect">
            <a:avLst/>
          </a:prstGeom>
          <a:noFill/>
          <a:ln w="9525">
            <a:noFill/>
            <a:miter lim="800000"/>
            <a:headEnd/>
            <a:tailEnd/>
          </a:ln>
        </p:spPr>
      </p:pic>
      <p:sp>
        <p:nvSpPr>
          <p:cNvPr id="11275" name="円/楕円 179"/>
          <p:cNvSpPr>
            <a:spLocks noChangeArrowheads="1"/>
          </p:cNvSpPr>
          <p:nvPr/>
        </p:nvSpPr>
        <p:spPr bwMode="auto">
          <a:xfrm>
            <a:off x="2957513" y="1090613"/>
            <a:ext cx="215900" cy="215900"/>
          </a:xfrm>
          <a:prstGeom prst="ellipse">
            <a:avLst/>
          </a:prstGeom>
          <a:gradFill rotWithShape="0">
            <a:gsLst>
              <a:gs pos="0">
                <a:srgbClr val="7F98CB"/>
              </a:gs>
              <a:gs pos="6000">
                <a:srgbClr val="7F98CB"/>
              </a:gs>
              <a:gs pos="100000">
                <a:srgbClr val="25385D"/>
              </a:gs>
            </a:gsLst>
            <a:lin ang="2700000" scaled="1"/>
          </a:gradFill>
          <a:ln w="9525">
            <a:noFill/>
            <a:miter lim="800000"/>
            <a:headEnd/>
            <a:tailEnd/>
          </a:ln>
        </p:spPr>
        <p:txBody>
          <a:bodyPr wrap="none" anchor="ctr"/>
          <a:lstStyle/>
          <a:p>
            <a:pPr algn="l"/>
            <a:endParaRPr kumimoji="1" lang="ja-JP" altLang="en-US" sz="2600" dirty="0">
              <a:solidFill>
                <a:schemeClr val="tx2"/>
              </a:solidFill>
              <a:latin typeface="Franklin Gothic Medium" pitchFamily="34" charset="0"/>
              <a:ea typeface="HGPｺﾞｼｯｸE" pitchFamily="50" charset="-128"/>
            </a:endParaRPr>
          </a:p>
        </p:txBody>
      </p:sp>
      <p:sp>
        <p:nvSpPr>
          <p:cNvPr id="11276" name="円/楕円 179"/>
          <p:cNvSpPr>
            <a:spLocks noChangeArrowheads="1"/>
          </p:cNvSpPr>
          <p:nvPr/>
        </p:nvSpPr>
        <p:spPr bwMode="auto">
          <a:xfrm>
            <a:off x="2957513" y="1443038"/>
            <a:ext cx="215900" cy="215900"/>
          </a:xfrm>
          <a:prstGeom prst="ellipse">
            <a:avLst/>
          </a:prstGeom>
          <a:gradFill rotWithShape="0">
            <a:gsLst>
              <a:gs pos="0">
                <a:srgbClr val="7F98CB"/>
              </a:gs>
              <a:gs pos="6000">
                <a:srgbClr val="7F98CB"/>
              </a:gs>
              <a:gs pos="100000">
                <a:srgbClr val="25385D"/>
              </a:gs>
            </a:gsLst>
            <a:lin ang="2700000" scaled="1"/>
          </a:gradFill>
          <a:ln w="9525">
            <a:noFill/>
            <a:miter lim="800000"/>
            <a:headEnd/>
            <a:tailEnd/>
          </a:ln>
        </p:spPr>
        <p:txBody>
          <a:bodyPr wrap="none" anchor="ctr"/>
          <a:lstStyle/>
          <a:p>
            <a:pPr algn="l"/>
            <a:endParaRPr kumimoji="1" lang="ja-JP" altLang="en-US" sz="2600" dirty="0">
              <a:solidFill>
                <a:schemeClr val="tx2"/>
              </a:solidFill>
              <a:latin typeface="Franklin Gothic Medium" pitchFamily="34" charset="0"/>
              <a:ea typeface="HGPｺﾞｼｯｸE" pitchFamily="50" charset="-128"/>
            </a:endParaRPr>
          </a:p>
        </p:txBody>
      </p:sp>
      <p:sp>
        <p:nvSpPr>
          <p:cNvPr id="11277" name="円/楕円 179"/>
          <p:cNvSpPr>
            <a:spLocks noChangeArrowheads="1"/>
          </p:cNvSpPr>
          <p:nvPr/>
        </p:nvSpPr>
        <p:spPr bwMode="auto">
          <a:xfrm>
            <a:off x="2957513" y="1795463"/>
            <a:ext cx="215900" cy="215900"/>
          </a:xfrm>
          <a:prstGeom prst="ellipse">
            <a:avLst/>
          </a:prstGeom>
          <a:gradFill rotWithShape="0">
            <a:gsLst>
              <a:gs pos="0">
                <a:srgbClr val="7F98CB"/>
              </a:gs>
              <a:gs pos="6000">
                <a:srgbClr val="7F98CB"/>
              </a:gs>
              <a:gs pos="100000">
                <a:srgbClr val="25385D"/>
              </a:gs>
            </a:gsLst>
            <a:lin ang="2700000" scaled="1"/>
          </a:gradFill>
          <a:ln w="9525">
            <a:noFill/>
            <a:miter lim="800000"/>
            <a:headEnd/>
            <a:tailEnd/>
          </a:ln>
        </p:spPr>
        <p:txBody>
          <a:bodyPr wrap="none" anchor="ctr"/>
          <a:lstStyle/>
          <a:p>
            <a:pPr algn="l"/>
            <a:endParaRPr kumimoji="1" lang="ja-JP" altLang="en-US" sz="2600" dirty="0">
              <a:solidFill>
                <a:schemeClr val="tx2"/>
              </a:solidFill>
              <a:latin typeface="Franklin Gothic Medium" pitchFamily="34" charset="0"/>
              <a:ea typeface="HGPｺﾞｼｯｸE" pitchFamily="50" charset="-128"/>
            </a:endParaRPr>
          </a:p>
        </p:txBody>
      </p:sp>
      <p:sp>
        <p:nvSpPr>
          <p:cNvPr id="11278" name="円/楕円 179"/>
          <p:cNvSpPr>
            <a:spLocks noChangeArrowheads="1"/>
          </p:cNvSpPr>
          <p:nvPr/>
        </p:nvSpPr>
        <p:spPr bwMode="auto">
          <a:xfrm>
            <a:off x="2957513" y="2147888"/>
            <a:ext cx="215900" cy="215900"/>
          </a:xfrm>
          <a:prstGeom prst="ellipse">
            <a:avLst/>
          </a:prstGeom>
          <a:gradFill rotWithShape="0">
            <a:gsLst>
              <a:gs pos="0">
                <a:srgbClr val="7F98CB"/>
              </a:gs>
              <a:gs pos="6000">
                <a:srgbClr val="7F98CB"/>
              </a:gs>
              <a:gs pos="100000">
                <a:srgbClr val="25385D"/>
              </a:gs>
            </a:gsLst>
            <a:lin ang="2700000" scaled="1"/>
          </a:gradFill>
          <a:ln w="9525">
            <a:noFill/>
            <a:miter lim="800000"/>
            <a:headEnd/>
            <a:tailEnd/>
          </a:ln>
        </p:spPr>
        <p:txBody>
          <a:bodyPr wrap="none" anchor="ctr"/>
          <a:lstStyle/>
          <a:p>
            <a:pPr algn="l"/>
            <a:endParaRPr kumimoji="1" lang="ja-JP" altLang="en-US" sz="2600" dirty="0">
              <a:solidFill>
                <a:schemeClr val="tx2"/>
              </a:solidFill>
              <a:latin typeface="Franklin Gothic Medium" pitchFamily="34" charset="0"/>
              <a:ea typeface="HGPｺﾞｼｯｸE" pitchFamily="50" charset="-128"/>
            </a:endParaRPr>
          </a:p>
        </p:txBody>
      </p:sp>
      <p:sp>
        <p:nvSpPr>
          <p:cNvPr id="11279" name="円/楕円 179"/>
          <p:cNvSpPr>
            <a:spLocks noChangeArrowheads="1"/>
          </p:cNvSpPr>
          <p:nvPr/>
        </p:nvSpPr>
        <p:spPr bwMode="auto">
          <a:xfrm>
            <a:off x="2957513" y="2500313"/>
            <a:ext cx="215900" cy="215900"/>
          </a:xfrm>
          <a:prstGeom prst="ellipse">
            <a:avLst/>
          </a:prstGeom>
          <a:gradFill rotWithShape="0">
            <a:gsLst>
              <a:gs pos="0">
                <a:srgbClr val="7F98CB"/>
              </a:gs>
              <a:gs pos="6000">
                <a:srgbClr val="7F98CB"/>
              </a:gs>
              <a:gs pos="100000">
                <a:srgbClr val="25385D"/>
              </a:gs>
            </a:gsLst>
            <a:lin ang="2700000" scaled="1"/>
          </a:gradFill>
          <a:ln w="9525">
            <a:noFill/>
            <a:miter lim="800000"/>
            <a:headEnd/>
            <a:tailEnd/>
          </a:ln>
        </p:spPr>
        <p:txBody>
          <a:bodyPr wrap="none" anchor="ctr"/>
          <a:lstStyle/>
          <a:p>
            <a:pPr algn="l"/>
            <a:endParaRPr kumimoji="1" lang="ja-JP" altLang="en-US" sz="2600" dirty="0">
              <a:solidFill>
                <a:schemeClr val="tx2"/>
              </a:solidFill>
              <a:latin typeface="Franklin Gothic Medium" pitchFamily="34" charset="0"/>
              <a:ea typeface="HGPｺﾞｼｯｸE" pitchFamily="50" charset="-128"/>
            </a:endParaRPr>
          </a:p>
        </p:txBody>
      </p:sp>
      <p:sp>
        <p:nvSpPr>
          <p:cNvPr id="19" name="スライド番号プレースホルダ 2"/>
          <p:cNvSpPr txBox="1">
            <a:spLocks noGrp="1"/>
          </p:cNvSpPr>
          <p:nvPr/>
        </p:nvSpPr>
        <p:spPr bwMode="auto">
          <a:xfrm>
            <a:off x="8678863" y="6456363"/>
            <a:ext cx="465137" cy="401637"/>
          </a:xfrm>
          <a:prstGeom prst="rect">
            <a:avLst/>
          </a:prstGeom>
          <a:noFill/>
          <a:ln>
            <a:miter lim="800000"/>
            <a:headEnd/>
            <a:tailEnd/>
          </a:ln>
        </p:spPr>
        <p:txBody>
          <a:bodyPr/>
          <a:lstStyle/>
          <a:p>
            <a:pPr algn="ctr">
              <a:defRPr/>
            </a:pPr>
            <a:fld id="{61EC944E-8170-4157-98A0-BE2CAF421CDF}" type="slidenum">
              <a:rPr lang="en-US" altLang="ja-JP" sz="2000">
                <a:ea typeface="+mj-ea"/>
              </a:rPr>
              <a:pPr algn="ctr">
                <a:defRPr/>
              </a:pPr>
              <a:t>2</a:t>
            </a:fld>
            <a:endParaRPr lang="en-US" altLang="ja-JP" sz="2000" dirty="0">
              <a:ea typeface="+mj-ea"/>
            </a:endParaRPr>
          </a:p>
        </p:txBody>
      </p:sp>
      <p:sp>
        <p:nvSpPr>
          <p:cNvPr id="18" name="Text Box 7"/>
          <p:cNvSpPr txBox="1">
            <a:spLocks noChangeArrowheads="1"/>
          </p:cNvSpPr>
          <p:nvPr/>
        </p:nvSpPr>
        <p:spPr bwMode="auto">
          <a:xfrm>
            <a:off x="509983" y="69850"/>
            <a:ext cx="38985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1</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スライド番号プレースホルダ 1"/>
          <p:cNvSpPr>
            <a:spLocks noGrp="1"/>
          </p:cNvSpPr>
          <p:nvPr>
            <p:ph type="sldNum" sz="quarter" idx="10"/>
          </p:nvPr>
        </p:nvSpPr>
        <p:spPr>
          <a:noFill/>
        </p:spPr>
        <p:txBody>
          <a:bodyPr/>
          <a:lstStyle/>
          <a:p>
            <a:fld id="{ADC2054B-3C9E-4006-B73C-CB04D0565A10}" type="slidenum">
              <a:rPr lang="en-US" altLang="ja-JP" smtClean="0">
                <a:ea typeface="ＭＳ Ｐゴシック" charset="-128"/>
              </a:rPr>
              <a:pPr/>
              <a:t>3</a:t>
            </a:fld>
            <a:endParaRPr lang="en-US" altLang="ja-JP" dirty="0" smtClean="0">
              <a:ea typeface="ＭＳ Ｐゴシック" charset="-128"/>
            </a:endParaRPr>
          </a:p>
        </p:txBody>
      </p:sp>
      <p:sp>
        <p:nvSpPr>
          <p:cNvPr id="3077" name="Rectangle 5"/>
          <p:cNvSpPr>
            <a:spLocks noChangeArrowheads="1"/>
          </p:cNvSpPr>
          <p:nvPr/>
        </p:nvSpPr>
        <p:spPr bwMode="auto">
          <a:xfrm>
            <a:off x="85725" y="833438"/>
            <a:ext cx="8924925" cy="5783262"/>
          </a:xfrm>
          <a:prstGeom prst="rect">
            <a:avLst/>
          </a:prstGeom>
          <a:gradFill rotWithShape="0">
            <a:gsLst>
              <a:gs pos="0">
                <a:srgbClr val="3366FF"/>
              </a:gs>
              <a:gs pos="100000">
                <a:schemeClr val="bg1"/>
              </a:gs>
            </a:gsLst>
            <a:lin ang="18900000" scaled="1"/>
          </a:gradFill>
          <a:ln w="28575">
            <a:noFill/>
            <a:miter lim="800000"/>
            <a:headEnd/>
            <a:tailEnd/>
          </a:ln>
        </p:spPr>
        <p:txBody>
          <a:bodyPr wrap="none" anchor="ctr"/>
          <a:lstStyle/>
          <a:p>
            <a:endParaRPr lang="ja-JP" altLang="en-US" dirty="0"/>
          </a:p>
        </p:txBody>
      </p:sp>
      <p:sp>
        <p:nvSpPr>
          <p:cNvPr id="550915" name="Rectangle 3"/>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pPr>
              <a:defRPr/>
            </a:pPr>
            <a:r>
              <a:rPr lang="en-US" altLang="ja-JP" sz="3000" b="1" dirty="0" smtClean="0">
                <a:solidFill>
                  <a:schemeClr val="tx2"/>
                </a:solidFill>
                <a:effectLst>
                  <a:outerShdw blurRad="38100" dist="38100" dir="2700000" algn="tl">
                    <a:srgbClr val="C0C0C0"/>
                  </a:outerShdw>
                </a:effectLst>
                <a:ea typeface="ＭＳ Ｐゴシック" pitchFamily="50" charset="-128"/>
              </a:rPr>
              <a:t>Development of Accelerator Devices </a:t>
            </a:r>
            <a:r>
              <a:rPr lang="en-US" altLang="ja-JP" b="1" dirty="0" smtClean="0">
                <a:solidFill>
                  <a:schemeClr val="tx2"/>
                </a:solidFill>
                <a:effectLst>
                  <a:outerShdw blurRad="38100" dist="38100" dir="2700000" algn="tl">
                    <a:srgbClr val="C0C0C0"/>
                  </a:outerShdw>
                </a:effectLst>
                <a:ea typeface="ＭＳ Ｐゴシック" pitchFamily="50" charset="-128"/>
              </a:rPr>
              <a:t>by Hitachi</a:t>
            </a:r>
            <a:endParaRPr lang="ja-JP" altLang="en-US" b="1" dirty="0">
              <a:solidFill>
                <a:schemeClr val="tx2"/>
              </a:solidFill>
              <a:effectLst>
                <a:outerShdw blurRad="38100" dist="38100" dir="2700000" algn="tl">
                  <a:srgbClr val="C0C0C0"/>
                </a:outerShdw>
              </a:effectLst>
              <a:ea typeface="ＭＳ Ｐゴシック" pitchFamily="50" charset="-128"/>
            </a:endParaRPr>
          </a:p>
        </p:txBody>
      </p:sp>
      <p:sp>
        <p:nvSpPr>
          <p:cNvPr id="3085" name="Text Box 17"/>
          <p:cNvSpPr txBox="1">
            <a:spLocks noChangeArrowheads="1"/>
          </p:cNvSpPr>
          <p:nvPr/>
        </p:nvSpPr>
        <p:spPr bwMode="auto">
          <a:xfrm>
            <a:off x="609600" y="6375400"/>
            <a:ext cx="2667000" cy="457200"/>
          </a:xfrm>
          <a:prstGeom prst="rect">
            <a:avLst/>
          </a:prstGeom>
          <a:noFill/>
          <a:ln w="9525">
            <a:noFill/>
            <a:miter lim="800000"/>
            <a:headEnd/>
            <a:tailEnd/>
          </a:ln>
        </p:spPr>
        <p:txBody>
          <a:bodyPr>
            <a:spAutoFit/>
          </a:bodyPr>
          <a:lstStyle/>
          <a:p>
            <a:pPr>
              <a:spcBef>
                <a:spcPct val="50000"/>
              </a:spcBef>
            </a:pPr>
            <a:endParaRPr lang="ja-JP" altLang="ja-JP" dirty="0">
              <a:solidFill>
                <a:schemeClr val="tx2"/>
              </a:solidFill>
              <a:latin typeface="Tahoma" pitchFamily="34" charset="0"/>
            </a:endParaRPr>
          </a:p>
        </p:txBody>
      </p:sp>
      <p:sp>
        <p:nvSpPr>
          <p:cNvPr id="3087" name="Text Box 19"/>
          <p:cNvSpPr txBox="1">
            <a:spLocks noChangeArrowheads="1"/>
          </p:cNvSpPr>
          <p:nvPr/>
        </p:nvSpPr>
        <p:spPr bwMode="auto">
          <a:xfrm>
            <a:off x="3138534" y="6330950"/>
            <a:ext cx="2667000" cy="230832"/>
          </a:xfrm>
          <a:prstGeom prst="rect">
            <a:avLst/>
          </a:prstGeom>
          <a:solidFill>
            <a:srgbClr val="FFFF99"/>
          </a:solidFill>
          <a:ln w="9525">
            <a:noFill/>
            <a:miter lim="800000"/>
            <a:headEnd/>
            <a:tailEnd/>
          </a:ln>
        </p:spPr>
        <p:txBody>
          <a:bodyPr>
            <a:spAutoFit/>
          </a:bodyPr>
          <a:lstStyle/>
          <a:p>
            <a:pPr algn="ctr"/>
            <a:r>
              <a:rPr lang="en-US" altLang="ja-JP" sz="900" dirty="0" smtClean="0">
                <a:solidFill>
                  <a:srgbClr val="000000"/>
                </a:solidFill>
                <a:latin typeface="ＭＳ ゴシック" pitchFamily="49" charset="-128"/>
                <a:ea typeface="ＭＳ ゴシック" pitchFamily="49" charset="-128"/>
              </a:rPr>
              <a:t>J-PARC 50GeV Synchrotron</a:t>
            </a:r>
            <a:endParaRPr lang="en-US" altLang="ja-JP" sz="900" dirty="0">
              <a:solidFill>
                <a:srgbClr val="000000"/>
              </a:solidFill>
              <a:latin typeface="ＭＳ ゴシック" pitchFamily="49" charset="-128"/>
              <a:ea typeface="ＭＳ ゴシック" pitchFamily="49" charset="-128"/>
            </a:endParaRPr>
          </a:p>
        </p:txBody>
      </p:sp>
      <p:sp>
        <p:nvSpPr>
          <p:cNvPr id="3088" name="Text Box 20"/>
          <p:cNvSpPr txBox="1">
            <a:spLocks noChangeArrowheads="1"/>
          </p:cNvSpPr>
          <p:nvPr/>
        </p:nvSpPr>
        <p:spPr bwMode="auto">
          <a:xfrm>
            <a:off x="5908895" y="6328246"/>
            <a:ext cx="2514669" cy="230832"/>
          </a:xfrm>
          <a:prstGeom prst="rect">
            <a:avLst/>
          </a:prstGeom>
          <a:solidFill>
            <a:srgbClr val="FFFF99"/>
          </a:solidFill>
          <a:ln w="9525">
            <a:noFill/>
            <a:miter lim="800000"/>
            <a:headEnd/>
            <a:tailEnd/>
          </a:ln>
        </p:spPr>
        <p:txBody>
          <a:bodyPr wrap="square">
            <a:spAutoFit/>
          </a:bodyPr>
          <a:lstStyle/>
          <a:p>
            <a:pPr algn="ctr"/>
            <a:r>
              <a:rPr lang="en-US" altLang="ja-JP" sz="900" dirty="0" smtClean="0">
                <a:solidFill>
                  <a:srgbClr val="000000"/>
                </a:solidFill>
                <a:latin typeface="ＭＳ ゴシック" pitchFamily="49" charset="-128"/>
                <a:ea typeface="ＭＳ ゴシック" pitchFamily="49" charset="-128"/>
              </a:rPr>
              <a:t>KEK STF1 Cryostat</a:t>
            </a:r>
            <a:endParaRPr lang="en-US" altLang="ja-JP" sz="900" dirty="0">
              <a:solidFill>
                <a:srgbClr val="000000"/>
              </a:solidFill>
              <a:latin typeface="ＭＳ ゴシック" pitchFamily="49" charset="-128"/>
              <a:ea typeface="ＭＳ ゴシック" pitchFamily="49" charset="-128"/>
            </a:endParaRPr>
          </a:p>
        </p:txBody>
      </p:sp>
      <p:graphicFrame>
        <p:nvGraphicFramePr>
          <p:cNvPr id="5123" name="Object 1024"/>
          <p:cNvGraphicFramePr>
            <a:graphicFrameLocks noChangeAspect="1"/>
          </p:cNvGraphicFramePr>
          <p:nvPr/>
        </p:nvGraphicFramePr>
        <p:xfrm>
          <a:off x="709613" y="904875"/>
          <a:ext cx="7808912" cy="3546475"/>
        </p:xfrm>
        <a:graphic>
          <a:graphicData uri="http://schemas.openxmlformats.org/presentationml/2006/ole">
            <p:oleObj spid="_x0000_s5123" name="Worksheet" r:id="rId4" imgW="7972425" imgH="3619500" progId="Excel.Sheet.8">
              <p:embed/>
            </p:oleObj>
          </a:graphicData>
        </a:graphic>
      </p:graphicFrame>
      <p:pic>
        <p:nvPicPr>
          <p:cNvPr id="5124" name="Picture 4"/>
          <p:cNvPicPr>
            <a:picLocks noChangeAspect="1" noChangeArrowheads="1"/>
          </p:cNvPicPr>
          <p:nvPr/>
        </p:nvPicPr>
        <p:blipFill>
          <a:blip r:embed="rId5" cstate="print"/>
          <a:srcRect/>
          <a:stretch>
            <a:fillRect/>
          </a:stretch>
        </p:blipFill>
        <p:spPr bwMode="auto">
          <a:xfrm>
            <a:off x="679270" y="4538754"/>
            <a:ext cx="2316479" cy="1737360"/>
          </a:xfrm>
          <a:prstGeom prst="rect">
            <a:avLst/>
          </a:prstGeom>
          <a:noFill/>
          <a:ln w="9525">
            <a:noFill/>
            <a:miter lim="800000"/>
            <a:headEnd/>
            <a:tailEnd/>
          </a:ln>
          <a:effectLst/>
        </p:spPr>
      </p:pic>
      <p:sp>
        <p:nvSpPr>
          <p:cNvPr id="3084" name="Line 16"/>
          <p:cNvSpPr>
            <a:spLocks noChangeShapeType="1"/>
          </p:cNvSpPr>
          <p:nvPr/>
        </p:nvSpPr>
        <p:spPr bwMode="auto">
          <a:xfrm flipV="1">
            <a:off x="4615543" y="3561805"/>
            <a:ext cx="1959428" cy="957943"/>
          </a:xfrm>
          <a:prstGeom prst="line">
            <a:avLst/>
          </a:prstGeom>
          <a:noFill/>
          <a:ln w="38100">
            <a:solidFill>
              <a:schemeClr val="tx1"/>
            </a:solidFill>
            <a:miter lim="800000"/>
            <a:headEnd/>
            <a:tailEnd type="triangle" w="med" len="med"/>
          </a:ln>
        </p:spPr>
        <p:txBody>
          <a:bodyPr wrap="none"/>
          <a:lstStyle/>
          <a:p>
            <a:endParaRPr lang="ja-JP" altLang="en-US" dirty="0"/>
          </a:p>
        </p:txBody>
      </p:sp>
      <p:pic>
        <p:nvPicPr>
          <p:cNvPr id="5125" name="Picture 5"/>
          <p:cNvPicPr>
            <a:picLocks noChangeAspect="1" noChangeArrowheads="1"/>
          </p:cNvPicPr>
          <p:nvPr/>
        </p:nvPicPr>
        <p:blipFill>
          <a:blip r:embed="rId6" cstate="print"/>
          <a:srcRect/>
          <a:stretch>
            <a:fillRect/>
          </a:stretch>
        </p:blipFill>
        <p:spPr bwMode="auto">
          <a:xfrm>
            <a:off x="3099302" y="4532446"/>
            <a:ext cx="2752858" cy="1737724"/>
          </a:xfrm>
          <a:prstGeom prst="rect">
            <a:avLst/>
          </a:prstGeom>
          <a:noFill/>
          <a:ln w="9525">
            <a:noFill/>
            <a:miter lim="800000"/>
            <a:headEnd/>
            <a:tailEnd/>
          </a:ln>
          <a:effectLst/>
        </p:spPr>
      </p:pic>
      <p:pic>
        <p:nvPicPr>
          <p:cNvPr id="5126" name="Picture 6"/>
          <p:cNvPicPr>
            <a:picLocks noChangeAspect="1" noChangeArrowheads="1"/>
          </p:cNvPicPr>
          <p:nvPr/>
        </p:nvPicPr>
        <p:blipFill>
          <a:blip r:embed="rId7" cstate="print"/>
          <a:srcRect/>
          <a:stretch>
            <a:fillRect/>
          </a:stretch>
        </p:blipFill>
        <p:spPr bwMode="auto">
          <a:xfrm>
            <a:off x="5959067" y="4547555"/>
            <a:ext cx="2470831" cy="1729018"/>
          </a:xfrm>
          <a:prstGeom prst="rect">
            <a:avLst/>
          </a:prstGeom>
          <a:noFill/>
          <a:ln w="9525">
            <a:noFill/>
            <a:miter lim="800000"/>
            <a:headEnd/>
            <a:tailEnd/>
          </a:ln>
          <a:effectLst/>
        </p:spPr>
      </p:pic>
      <p:sp>
        <p:nvSpPr>
          <p:cNvPr id="3083" name="Line 14"/>
          <p:cNvSpPr>
            <a:spLocks noChangeShapeType="1"/>
          </p:cNvSpPr>
          <p:nvPr/>
        </p:nvSpPr>
        <p:spPr bwMode="auto">
          <a:xfrm flipV="1">
            <a:off x="6453052" y="3849187"/>
            <a:ext cx="696686" cy="679269"/>
          </a:xfrm>
          <a:prstGeom prst="line">
            <a:avLst/>
          </a:prstGeom>
          <a:noFill/>
          <a:ln w="38100">
            <a:solidFill>
              <a:schemeClr val="tx1"/>
            </a:solidFill>
            <a:miter lim="800000"/>
            <a:headEnd/>
            <a:tailEnd type="triangle" w="med" len="med"/>
          </a:ln>
        </p:spPr>
        <p:txBody>
          <a:bodyPr wrap="none"/>
          <a:lstStyle/>
          <a:p>
            <a:endParaRPr lang="ja-JP" altLang="en-US" dirty="0"/>
          </a:p>
        </p:txBody>
      </p:sp>
      <p:sp>
        <p:nvSpPr>
          <p:cNvPr id="17" name="Line 16"/>
          <p:cNvSpPr>
            <a:spLocks noChangeShapeType="1"/>
          </p:cNvSpPr>
          <p:nvPr/>
        </p:nvSpPr>
        <p:spPr bwMode="auto">
          <a:xfrm flipV="1">
            <a:off x="2377440" y="3303451"/>
            <a:ext cx="3668485" cy="1216298"/>
          </a:xfrm>
          <a:prstGeom prst="line">
            <a:avLst/>
          </a:prstGeom>
          <a:noFill/>
          <a:ln w="38100">
            <a:solidFill>
              <a:schemeClr val="tx1"/>
            </a:solidFill>
            <a:miter lim="800000"/>
            <a:headEnd/>
            <a:tailEnd type="triangle" w="med" len="med"/>
          </a:ln>
        </p:spPr>
        <p:txBody>
          <a:bodyPr wrap="none"/>
          <a:lstStyle/>
          <a:p>
            <a:endParaRPr lang="ja-JP" altLang="en-US" dirty="0"/>
          </a:p>
        </p:txBody>
      </p:sp>
      <p:sp>
        <p:nvSpPr>
          <p:cNvPr id="16" name="Text Box 19"/>
          <p:cNvSpPr txBox="1">
            <a:spLocks noChangeArrowheads="1"/>
          </p:cNvSpPr>
          <p:nvPr/>
        </p:nvSpPr>
        <p:spPr bwMode="auto">
          <a:xfrm>
            <a:off x="591126" y="6293227"/>
            <a:ext cx="2433485" cy="230832"/>
          </a:xfrm>
          <a:prstGeom prst="rect">
            <a:avLst/>
          </a:prstGeom>
          <a:solidFill>
            <a:srgbClr val="FFFF99"/>
          </a:solidFill>
          <a:ln w="9525">
            <a:noFill/>
            <a:miter lim="800000"/>
            <a:headEnd/>
            <a:tailEnd/>
          </a:ln>
        </p:spPr>
        <p:txBody>
          <a:bodyPr wrap="square">
            <a:spAutoFit/>
          </a:bodyPr>
          <a:lstStyle/>
          <a:p>
            <a:pPr algn="ctr"/>
            <a:r>
              <a:rPr lang="en-US" altLang="ja-JP" sz="900" dirty="0" smtClean="0">
                <a:solidFill>
                  <a:srgbClr val="000000"/>
                </a:solidFill>
                <a:latin typeface="ＭＳ ゴシック" pitchFamily="49" charset="-128"/>
                <a:ea typeface="ＭＳ ゴシック" pitchFamily="49" charset="-128"/>
              </a:rPr>
              <a:t>RIKEN Superconducting Ring Cyclotron</a:t>
            </a:r>
            <a:endParaRPr lang="en-US" altLang="ja-JP" sz="900" dirty="0">
              <a:solidFill>
                <a:srgbClr val="000000"/>
              </a:solidFill>
              <a:latin typeface="ＭＳ ゴシック" pitchFamily="49" charset="-128"/>
              <a:ea typeface="ＭＳ ゴシック" pitchFamily="49"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4</a:t>
            </a:fld>
            <a:endParaRPr lang="en-US" altLang="ja-JP" dirty="0"/>
          </a:p>
        </p:txBody>
      </p:sp>
      <p:sp>
        <p:nvSpPr>
          <p:cNvPr id="5" name="Rectangle 3"/>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pPr>
              <a:defRPr/>
            </a:pPr>
            <a:endParaRPr lang="ja-JP" altLang="en-US" sz="3000" b="1" dirty="0">
              <a:solidFill>
                <a:schemeClr val="tx2"/>
              </a:solidFill>
              <a:effectLst>
                <a:outerShdw blurRad="38100" dist="38100" dir="2700000" algn="tl">
                  <a:srgbClr val="C0C0C0"/>
                </a:outerShdw>
              </a:effectLst>
              <a:ea typeface="ＭＳ Ｐゴシック" pitchFamily="50" charset="-128"/>
            </a:endParaRPr>
          </a:p>
        </p:txBody>
      </p:sp>
      <p:sp>
        <p:nvSpPr>
          <p:cNvPr id="6" name="テキスト ボックス 5"/>
          <p:cNvSpPr txBox="1"/>
          <p:nvPr/>
        </p:nvSpPr>
        <p:spPr>
          <a:xfrm>
            <a:off x="570024" y="970527"/>
            <a:ext cx="8417222" cy="2985433"/>
          </a:xfrm>
          <a:prstGeom prst="rect">
            <a:avLst/>
          </a:prstGeom>
          <a:solidFill>
            <a:schemeClr val="bg1"/>
          </a:solidFill>
          <a:ln w="25400">
            <a:noFill/>
          </a:ln>
        </p:spPr>
        <p:txBody>
          <a:bodyPr wrap="square" rtlCol="0">
            <a:spAutoFit/>
          </a:bodyPr>
          <a:lstStyle/>
          <a:p>
            <a:pPr>
              <a:buFontTx/>
              <a:buChar char="-"/>
            </a:pPr>
            <a:r>
              <a:rPr lang="en-US" altLang="ja-JP" dirty="0" smtClean="0"/>
              <a:t> </a:t>
            </a:r>
            <a:r>
              <a:rPr kumimoji="1" lang="en-US" altLang="ja-JP" dirty="0" smtClean="0"/>
              <a:t>Experienced in Accelerator Devices, </a:t>
            </a:r>
          </a:p>
          <a:p>
            <a:r>
              <a:rPr lang="ja-JP" altLang="en-US" dirty="0" smtClean="0"/>
              <a:t>  </a:t>
            </a:r>
            <a:r>
              <a:rPr kumimoji="1" lang="en-US" altLang="ja-JP" dirty="0" smtClean="0"/>
              <a:t>Magnets(Normal/Superconducting), Vacuum</a:t>
            </a:r>
            <a:r>
              <a:rPr lang="ja-JP" altLang="en-US" dirty="0" smtClean="0"/>
              <a:t> </a:t>
            </a:r>
            <a:r>
              <a:rPr lang="en-US" altLang="ja-JP" dirty="0" smtClean="0"/>
              <a:t>Chambers,</a:t>
            </a:r>
            <a:r>
              <a:rPr lang="ja-JP" altLang="en-US" dirty="0" smtClean="0"/>
              <a:t> </a:t>
            </a:r>
            <a:r>
              <a:rPr lang="en-US" altLang="ja-JP" dirty="0" smtClean="0"/>
              <a:t>etc.</a:t>
            </a:r>
          </a:p>
          <a:p>
            <a:pPr>
              <a:buFontTx/>
              <a:buChar char="-"/>
            </a:pPr>
            <a:r>
              <a:rPr lang="en-US" altLang="ja-JP" dirty="0" smtClean="0"/>
              <a:t> Contribution to ILC development and production</a:t>
            </a:r>
          </a:p>
          <a:p>
            <a:pPr>
              <a:buFontTx/>
              <a:buChar char="-"/>
            </a:pPr>
            <a:r>
              <a:rPr lang="en-US" altLang="ja-JP" dirty="0" smtClean="0"/>
              <a:t> Participation in SRF2005, Visit to DESY in 2005</a:t>
            </a:r>
          </a:p>
          <a:p>
            <a:pPr>
              <a:buFontTx/>
              <a:buChar char="-"/>
            </a:pPr>
            <a:r>
              <a:rPr lang="en-US" altLang="ja-JP" dirty="0" smtClean="0"/>
              <a:t> Manufacture of KEK STF1 Cryostat</a:t>
            </a:r>
          </a:p>
          <a:p>
            <a:pPr>
              <a:buFontTx/>
              <a:buChar char="-"/>
            </a:pPr>
            <a:r>
              <a:rPr lang="en-US" altLang="ja-JP" dirty="0" smtClean="0"/>
              <a:t> Launch Cavity Development, Completed our First Cavity   </a:t>
            </a:r>
          </a:p>
          <a:p>
            <a:r>
              <a:rPr lang="en-US" altLang="ja-JP" dirty="0" smtClean="0"/>
              <a:t>  (</a:t>
            </a:r>
            <a:r>
              <a:rPr lang="en-US" altLang="ja-JP" dirty="0" smtClean="0">
                <a:solidFill>
                  <a:srgbClr val="0000FF"/>
                </a:solidFill>
              </a:rPr>
              <a:t>TUPO030</a:t>
            </a:r>
            <a:r>
              <a:rPr lang="en-US" altLang="ja-JP" dirty="0" smtClean="0"/>
              <a:t>)</a:t>
            </a:r>
          </a:p>
          <a:p>
            <a:endParaRPr kumimoji="1" lang="en-US" altLang="ja-JP" sz="2000" dirty="0" smtClean="0"/>
          </a:p>
        </p:txBody>
      </p:sp>
      <p:sp>
        <p:nvSpPr>
          <p:cNvPr id="7" name="Rectangle 3"/>
          <p:cNvSpPr>
            <a:spLocks noChangeArrowheads="1"/>
          </p:cNvSpPr>
          <p:nvPr/>
        </p:nvSpPr>
        <p:spPr bwMode="auto">
          <a:xfrm>
            <a:off x="1256873" y="4624"/>
            <a:ext cx="7900987" cy="761994"/>
          </a:xfrm>
          <a:prstGeom prst="rect">
            <a:avLst/>
          </a:prstGeom>
          <a:noFill/>
          <a:ln w="9525">
            <a:noFill/>
            <a:miter lim="800000"/>
            <a:headEnd/>
            <a:tailEnd/>
          </a:ln>
          <a:effectLst/>
        </p:spPr>
        <p:txBody>
          <a:bodyPr lIns="92075" tIns="46038" rIns="92075" bIns="46038" anchor="ctr"/>
          <a:lstStyle/>
          <a:p>
            <a:pPr>
              <a:defRPr/>
            </a:pPr>
            <a:r>
              <a:rPr lang="en-US" altLang="ja-JP" sz="3000" b="1" dirty="0" smtClean="0">
                <a:solidFill>
                  <a:schemeClr val="tx2"/>
                </a:solidFill>
                <a:effectLst>
                  <a:outerShdw blurRad="38100" dist="38100" dir="2700000" algn="tl">
                    <a:srgbClr val="C0C0C0"/>
                  </a:outerShdw>
                </a:effectLst>
                <a:ea typeface="ＭＳ Ｐゴシック" pitchFamily="50" charset="-128"/>
              </a:rPr>
              <a:t>Motivation for This Study</a:t>
            </a:r>
            <a:endParaRPr lang="ja-JP" altLang="en-US" b="1" dirty="0">
              <a:solidFill>
                <a:schemeClr val="tx2"/>
              </a:solidFill>
              <a:effectLst>
                <a:outerShdw blurRad="38100" dist="38100" dir="2700000" algn="tl">
                  <a:srgbClr val="C0C0C0"/>
                </a:outerShdw>
              </a:effectLst>
              <a:ea typeface="ＭＳ Ｐゴシック" pitchFamily="50" charset="-128"/>
            </a:endParaRPr>
          </a:p>
        </p:txBody>
      </p:sp>
      <p:sp>
        <p:nvSpPr>
          <p:cNvPr id="9" name="テキスト ボックス 8"/>
          <p:cNvSpPr txBox="1"/>
          <p:nvPr/>
        </p:nvSpPr>
        <p:spPr>
          <a:xfrm>
            <a:off x="609212" y="3665835"/>
            <a:ext cx="7999210" cy="461665"/>
          </a:xfrm>
          <a:prstGeom prst="rect">
            <a:avLst/>
          </a:prstGeom>
          <a:solidFill>
            <a:schemeClr val="bg1"/>
          </a:solidFill>
          <a:ln w="25400">
            <a:noFill/>
          </a:ln>
        </p:spPr>
        <p:txBody>
          <a:bodyPr wrap="square" rtlCol="0">
            <a:spAutoFit/>
          </a:bodyPr>
          <a:lstStyle/>
          <a:p>
            <a:r>
              <a:rPr lang="en-US" altLang="ja-JP" dirty="0" smtClean="0"/>
              <a:t>GDE/KEK members visit Hitachi on Feb. 8th, 2011 </a:t>
            </a:r>
            <a:endParaRPr kumimoji="1" lang="en-US" altLang="ja-JP" dirty="0" smtClean="0"/>
          </a:p>
        </p:txBody>
      </p:sp>
      <p:pic>
        <p:nvPicPr>
          <p:cNvPr id="43013" name="Picture 5"/>
          <p:cNvPicPr>
            <a:picLocks noChangeAspect="1" noChangeArrowheads="1"/>
          </p:cNvPicPr>
          <p:nvPr/>
        </p:nvPicPr>
        <p:blipFill>
          <a:blip r:embed="rId3" cstate="print"/>
          <a:srcRect/>
          <a:stretch>
            <a:fillRect/>
          </a:stretch>
        </p:blipFill>
        <p:spPr bwMode="auto">
          <a:xfrm>
            <a:off x="885748" y="4145281"/>
            <a:ext cx="3616604" cy="2555676"/>
          </a:xfrm>
          <a:prstGeom prst="rect">
            <a:avLst/>
          </a:prstGeom>
          <a:noFill/>
          <a:ln w="9525">
            <a:noFill/>
            <a:miter lim="800000"/>
            <a:headEnd/>
            <a:tailEnd/>
          </a:ln>
          <a:effectLst/>
        </p:spPr>
      </p:pic>
      <p:pic>
        <p:nvPicPr>
          <p:cNvPr id="43017" name="Picture 9"/>
          <p:cNvPicPr>
            <a:picLocks noChangeAspect="1" noChangeArrowheads="1"/>
          </p:cNvPicPr>
          <p:nvPr/>
        </p:nvPicPr>
        <p:blipFill>
          <a:blip r:embed="rId4" cstate="print"/>
          <a:srcRect/>
          <a:stretch>
            <a:fillRect/>
          </a:stretch>
        </p:blipFill>
        <p:spPr bwMode="auto">
          <a:xfrm>
            <a:off x="4404671" y="4145281"/>
            <a:ext cx="3524584" cy="2490650"/>
          </a:xfrm>
          <a:prstGeom prst="rect">
            <a:avLst/>
          </a:prstGeom>
          <a:noFill/>
          <a:ln w="9525">
            <a:noFill/>
            <a:miter lim="800000"/>
            <a:headEnd/>
            <a:tailEnd/>
          </a:ln>
          <a:effectLst/>
        </p:spPr>
      </p:pic>
      <p:sp>
        <p:nvSpPr>
          <p:cNvPr id="17" name="正方形/長方形 16"/>
          <p:cNvSpPr/>
          <p:nvPr/>
        </p:nvSpPr>
        <p:spPr>
          <a:xfrm>
            <a:off x="4720047" y="4711337"/>
            <a:ext cx="2891245" cy="139337"/>
          </a:xfrm>
          <a:prstGeom prst="rect">
            <a:avLst/>
          </a:prstGeom>
          <a:solidFill>
            <a:srgbClr val="FF0000">
              <a:alpha val="18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左矢印 17"/>
          <p:cNvSpPr/>
          <p:nvPr/>
        </p:nvSpPr>
        <p:spPr>
          <a:xfrm>
            <a:off x="7733205" y="4685207"/>
            <a:ext cx="304806" cy="191593"/>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Text Box 7"/>
          <p:cNvSpPr txBox="1">
            <a:spLocks noChangeArrowheads="1"/>
          </p:cNvSpPr>
          <p:nvPr/>
        </p:nvSpPr>
        <p:spPr bwMode="auto">
          <a:xfrm>
            <a:off x="509983" y="69850"/>
            <a:ext cx="38985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2</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A39AD2D4-69EC-4452-A41C-75FAFCEE6885}" type="slidenum">
              <a:rPr lang="en-US" altLang="ja-JP" smtClean="0"/>
              <a:pPr/>
              <a:t>5</a:t>
            </a:fld>
            <a:endParaRPr lang="en-US" altLang="ja-JP" dirty="0"/>
          </a:p>
        </p:txBody>
      </p:sp>
      <p:sp>
        <p:nvSpPr>
          <p:cNvPr id="5" name="Rectangle 3"/>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pPr>
              <a:defRPr/>
            </a:pPr>
            <a:r>
              <a:rPr lang="en-US" altLang="ja-JP" sz="3000" b="1" dirty="0" smtClean="0">
                <a:solidFill>
                  <a:schemeClr val="tx2"/>
                </a:solidFill>
                <a:effectLst>
                  <a:outerShdw blurRad="38100" dist="38100" dir="2700000" algn="tl">
                    <a:srgbClr val="C0C0C0"/>
                  </a:outerShdw>
                </a:effectLst>
                <a:ea typeface="ＭＳ Ｐゴシック" pitchFamily="50" charset="-128"/>
              </a:rPr>
              <a:t>A Model for Industrialization</a:t>
            </a:r>
            <a:endParaRPr lang="ja-JP" altLang="en-US" sz="3000" b="1" dirty="0">
              <a:solidFill>
                <a:schemeClr val="tx2"/>
              </a:solidFill>
              <a:effectLst>
                <a:outerShdw blurRad="38100" dist="38100" dir="2700000" algn="tl">
                  <a:srgbClr val="C0C0C0"/>
                </a:outerShdw>
              </a:effectLst>
              <a:ea typeface="ＭＳ Ｐゴシック" pitchFamily="50" charset="-128"/>
            </a:endParaRPr>
          </a:p>
        </p:txBody>
      </p:sp>
      <p:sp>
        <p:nvSpPr>
          <p:cNvPr id="8" name="スライド番号プレースホルダ 1"/>
          <p:cNvSpPr txBox="1">
            <a:spLocks/>
          </p:cNvSpPr>
          <p:nvPr/>
        </p:nvSpPr>
        <p:spPr bwMode="auto">
          <a:xfrm>
            <a:off x="7188200" y="65643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39AD2D4-69EC-4452-A41C-75FAFCEE6885}" type="slidenum">
              <a:rPr kumimoji="1" lang="en-US" altLang="ja-JP" sz="1400" b="0" i="0" u="none" strike="noStrike" kern="1200" cap="none" spc="0" normalizeH="0" baseline="0" noProof="0" smtClean="0">
                <a:ln>
                  <a:noFill/>
                </a:ln>
                <a:solidFill>
                  <a:schemeClr val="tx1"/>
                </a:solidFill>
                <a:effectLst/>
                <a:uLnTx/>
                <a:uFillTx/>
                <a:latin typeface="Times New Roman" pitchFamily="18"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1" lang="en-US" altLang="ja-JP" sz="1400" b="0" i="0" u="none" strike="noStrike" kern="1200" cap="none" spc="0" normalizeH="0" baseline="0" noProof="0" dirty="0">
              <a:ln>
                <a:noFill/>
              </a:ln>
              <a:solidFill>
                <a:schemeClr val="tx1"/>
              </a:solidFill>
              <a:effectLst/>
              <a:uLnTx/>
              <a:uFillTx/>
              <a:latin typeface="Times New Roman" pitchFamily="18" charset="0"/>
              <a:ea typeface="ＭＳ Ｐゴシック" charset="-128"/>
              <a:cs typeface="+mn-cs"/>
            </a:endParaRPr>
          </a:p>
        </p:txBody>
      </p:sp>
      <p:pic>
        <p:nvPicPr>
          <p:cNvPr id="44" name="図 43" descr="LayoutComp.eps"/>
          <p:cNvPicPr/>
          <p:nvPr/>
        </p:nvPicPr>
        <p:blipFill>
          <a:blip r:embed="rId3" cstate="print"/>
          <a:srcRect l="56202"/>
          <a:stretch>
            <a:fillRect/>
          </a:stretch>
        </p:blipFill>
        <p:spPr>
          <a:xfrm rot="5400000">
            <a:off x="1404724" y="-314829"/>
            <a:ext cx="1200727" cy="3363624"/>
          </a:xfrm>
          <a:prstGeom prst="rect">
            <a:avLst/>
          </a:prstGeom>
          <a:ln w="25400">
            <a:noFill/>
          </a:ln>
        </p:spPr>
      </p:pic>
      <p:grpSp>
        <p:nvGrpSpPr>
          <p:cNvPr id="73" name="グループ化 72"/>
          <p:cNvGrpSpPr/>
          <p:nvPr/>
        </p:nvGrpSpPr>
        <p:grpSpPr>
          <a:xfrm>
            <a:off x="184973" y="851163"/>
            <a:ext cx="8820477" cy="5688182"/>
            <a:chOff x="74140" y="851162"/>
            <a:chExt cx="9061962" cy="5781438"/>
          </a:xfrm>
        </p:grpSpPr>
        <p:grpSp>
          <p:nvGrpSpPr>
            <p:cNvPr id="9" name="グループ化 8"/>
            <p:cNvGrpSpPr/>
            <p:nvPr/>
          </p:nvGrpSpPr>
          <p:grpSpPr>
            <a:xfrm>
              <a:off x="170178" y="2626865"/>
              <a:ext cx="4506093" cy="1764000"/>
              <a:chOff x="170178" y="1436717"/>
              <a:chExt cx="4506093" cy="1764000"/>
            </a:xfrm>
          </p:grpSpPr>
          <p:sp>
            <p:nvSpPr>
              <p:cNvPr id="10" name="正方形/長方形 9"/>
              <p:cNvSpPr/>
              <p:nvPr/>
            </p:nvSpPr>
            <p:spPr>
              <a:xfrm>
                <a:off x="212271" y="1436717"/>
                <a:ext cx="4464000" cy="1764000"/>
              </a:xfrm>
              <a:prstGeom prst="rect">
                <a:avLst/>
              </a:prstGeom>
              <a:solidFill>
                <a:schemeClr val="accent2">
                  <a:alpha val="3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sz="2000" dirty="0"/>
              </a:p>
            </p:txBody>
          </p:sp>
          <p:sp>
            <p:nvSpPr>
              <p:cNvPr id="11" name="テキスト ボックス 10"/>
              <p:cNvSpPr txBox="1"/>
              <p:nvPr/>
            </p:nvSpPr>
            <p:spPr>
              <a:xfrm>
                <a:off x="384492" y="1563143"/>
                <a:ext cx="2086084"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dirty="0" smtClean="0"/>
                  <a:t>Hub-Laboratory A</a:t>
                </a:r>
                <a:endParaRPr kumimoji="1" lang="ja-JP" altLang="en-US" sz="2000" dirty="0"/>
              </a:p>
            </p:txBody>
          </p:sp>
          <p:sp>
            <p:nvSpPr>
              <p:cNvPr id="12" name="テキスト ボックス 11"/>
              <p:cNvSpPr txBox="1"/>
              <p:nvPr/>
            </p:nvSpPr>
            <p:spPr>
              <a:xfrm>
                <a:off x="170178" y="2008675"/>
                <a:ext cx="3905105" cy="1032315"/>
              </a:xfrm>
              <a:prstGeom prst="rect">
                <a:avLst/>
              </a:prstGeom>
              <a:noFill/>
            </p:spPr>
            <p:txBody>
              <a:bodyPr wrap="none" rtlCol="0">
                <a:spAutoFit/>
              </a:bodyPr>
              <a:lstStyle/>
              <a:p>
                <a:r>
                  <a:rPr kumimoji="1" lang="ja-JP" altLang="en-US" sz="2000" dirty="0" smtClean="0"/>
                  <a:t>・</a:t>
                </a:r>
                <a:r>
                  <a:rPr kumimoji="1" lang="en-US" altLang="ja-JP" sz="2000" dirty="0" err="1" smtClean="0"/>
                  <a:t>cryomodule</a:t>
                </a:r>
                <a:r>
                  <a:rPr kumimoji="1" lang="en-US" altLang="ja-JP" sz="2000" dirty="0" smtClean="0"/>
                  <a:t> testing facility</a:t>
                </a:r>
              </a:p>
              <a:p>
                <a:r>
                  <a:rPr lang="ja-JP" altLang="en-US" sz="2000" dirty="0" smtClean="0"/>
                  <a:t>・</a:t>
                </a:r>
                <a:r>
                  <a:rPr lang="en-US" altLang="ja-JP" sz="2000" dirty="0" err="1" smtClean="0"/>
                  <a:t>cryomodule</a:t>
                </a:r>
                <a:r>
                  <a:rPr lang="en-US" altLang="ja-JP" sz="2000" dirty="0" smtClean="0"/>
                  <a:t> assembly factory</a:t>
                </a:r>
              </a:p>
              <a:p>
                <a:r>
                  <a:rPr kumimoji="1" lang="en-US" altLang="ja-JP" sz="2000" dirty="0" smtClean="0"/>
                  <a:t>  (including cavity string assembly)</a:t>
                </a:r>
                <a:endParaRPr kumimoji="1" lang="ja-JP" altLang="en-US" sz="2000" dirty="0"/>
              </a:p>
            </p:txBody>
          </p:sp>
        </p:grpSp>
        <p:sp>
          <p:nvSpPr>
            <p:cNvPr id="13" name="テキスト ボックス 12"/>
            <p:cNvSpPr txBox="1"/>
            <p:nvPr/>
          </p:nvSpPr>
          <p:spPr>
            <a:xfrm>
              <a:off x="813120" y="4644896"/>
              <a:ext cx="2337499"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dirty="0" smtClean="0"/>
                <a:t>pre-assembly factory</a:t>
              </a:r>
              <a:endParaRPr kumimoji="1" lang="en-US" altLang="ja-JP" sz="2000" dirty="0" smtClean="0"/>
            </a:p>
          </p:txBody>
        </p:sp>
        <p:sp>
          <p:nvSpPr>
            <p:cNvPr id="14" name="テキスト ボックス 13"/>
            <p:cNvSpPr txBox="1"/>
            <p:nvPr/>
          </p:nvSpPr>
          <p:spPr>
            <a:xfrm>
              <a:off x="155664" y="6047822"/>
              <a:ext cx="2432076"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dirty="0" smtClean="0"/>
                <a:t>parts supply company</a:t>
              </a:r>
            </a:p>
          </p:txBody>
        </p:sp>
        <p:sp>
          <p:nvSpPr>
            <p:cNvPr id="15" name="テキスト ボックス 14"/>
            <p:cNvSpPr txBox="1"/>
            <p:nvPr/>
          </p:nvSpPr>
          <p:spPr>
            <a:xfrm>
              <a:off x="2725370" y="6047822"/>
              <a:ext cx="2432076"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dirty="0" smtClean="0"/>
                <a:t>parts supply company</a:t>
              </a:r>
            </a:p>
          </p:txBody>
        </p:sp>
        <p:sp>
          <p:nvSpPr>
            <p:cNvPr id="16" name="テキスト ボックス 15"/>
            <p:cNvSpPr txBox="1"/>
            <p:nvPr/>
          </p:nvSpPr>
          <p:spPr>
            <a:xfrm>
              <a:off x="5969597" y="6047821"/>
              <a:ext cx="2432076"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dirty="0" smtClean="0"/>
                <a:t>parts supply company</a:t>
              </a:r>
            </a:p>
          </p:txBody>
        </p:sp>
        <p:sp>
          <p:nvSpPr>
            <p:cNvPr id="17" name="テキスト ボックス 16"/>
            <p:cNvSpPr txBox="1"/>
            <p:nvPr/>
          </p:nvSpPr>
          <p:spPr>
            <a:xfrm>
              <a:off x="3241082" y="4512633"/>
              <a:ext cx="4577036" cy="719492"/>
            </a:xfrm>
            <a:prstGeom prst="rect">
              <a:avLst/>
            </a:prstGeom>
            <a:noFill/>
          </p:spPr>
          <p:txBody>
            <a:bodyPr wrap="none" rtlCol="0">
              <a:spAutoFit/>
            </a:bodyPr>
            <a:lstStyle/>
            <a:p>
              <a:r>
                <a:rPr lang="en-US" altLang="ja-JP" sz="2000" dirty="0" smtClean="0"/>
                <a:t>support post  + 2K </a:t>
              </a:r>
              <a:r>
                <a:rPr lang="en-US" altLang="ja-JP" sz="2000" dirty="0" err="1" smtClean="0"/>
                <a:t>GHe</a:t>
              </a:r>
              <a:r>
                <a:rPr lang="en-US" altLang="ja-JP" sz="2000" dirty="0" smtClean="0"/>
                <a:t> return pipe + </a:t>
              </a:r>
            </a:p>
            <a:p>
              <a:r>
                <a:rPr lang="en-US" altLang="ja-JP" sz="2000" dirty="0" smtClean="0"/>
                <a:t>                           + upper radiation shields</a:t>
              </a:r>
              <a:endParaRPr kumimoji="1" lang="en-US" altLang="ja-JP" sz="2000" dirty="0" smtClean="0"/>
            </a:p>
          </p:txBody>
        </p:sp>
        <p:cxnSp>
          <p:nvCxnSpPr>
            <p:cNvPr id="18" name="直線矢印コネクタ 17"/>
            <p:cNvCxnSpPr/>
            <p:nvPr/>
          </p:nvCxnSpPr>
          <p:spPr>
            <a:xfrm rot="5400000" flipH="1" flipV="1">
              <a:off x="-336797" y="5098461"/>
              <a:ext cx="1872000" cy="79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rot="5400000" flipH="1" flipV="1">
              <a:off x="756542" y="5554277"/>
              <a:ext cx="972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rot="5400000" flipH="1" flipV="1">
              <a:off x="1008542" y="4405589"/>
              <a:ext cx="468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603076" y="5346261"/>
              <a:ext cx="6156000" cy="1588"/>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rot="5400000" flipH="1" flipV="1">
              <a:off x="6013438" y="5691993"/>
              <a:ext cx="72000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rot="5400000" flipH="1" flipV="1">
              <a:off x="2969107" y="5900189"/>
              <a:ext cx="32400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5297163" y="6240714"/>
              <a:ext cx="571504" cy="0"/>
            </a:xfrm>
            <a:prstGeom prst="line">
              <a:avLst/>
            </a:prstGeom>
            <a:ln w="25400" cap="rnd">
              <a:prstDash val="sysDot"/>
            </a:ln>
          </p:spPr>
          <p:style>
            <a:lnRef idx="1">
              <a:schemeClr val="dk1"/>
            </a:lnRef>
            <a:fillRef idx="0">
              <a:schemeClr val="dk1"/>
            </a:fillRef>
            <a:effectRef idx="0">
              <a:schemeClr val="dk1"/>
            </a:effectRef>
            <a:fontRef idx="minor">
              <a:schemeClr val="tx1"/>
            </a:fontRef>
          </p:style>
        </p:cxnSp>
        <p:cxnSp>
          <p:nvCxnSpPr>
            <p:cNvPr id="25" name="直線コネクタ 24"/>
            <p:cNvCxnSpPr/>
            <p:nvPr/>
          </p:nvCxnSpPr>
          <p:spPr>
            <a:xfrm>
              <a:off x="6901400" y="5338323"/>
              <a:ext cx="785818" cy="0"/>
            </a:xfrm>
            <a:prstGeom prst="line">
              <a:avLst/>
            </a:prstGeom>
            <a:ln w="25400">
              <a:prstDash val="dash"/>
            </a:ln>
          </p:spPr>
          <p:style>
            <a:lnRef idx="1">
              <a:schemeClr val="dk1"/>
            </a:lnRef>
            <a:fillRef idx="0">
              <a:schemeClr val="dk1"/>
            </a:fillRef>
            <a:effectRef idx="0">
              <a:schemeClr val="dk1"/>
            </a:effectRef>
            <a:fontRef idx="minor">
              <a:schemeClr val="tx1"/>
            </a:fontRef>
          </p:style>
        </p:cxnSp>
        <p:sp>
          <p:nvSpPr>
            <p:cNvPr id="26" name="円弧 25"/>
            <p:cNvSpPr>
              <a:spLocks noChangeAspect="1"/>
            </p:cNvSpPr>
            <p:nvPr/>
          </p:nvSpPr>
          <p:spPr>
            <a:xfrm>
              <a:off x="1065534" y="5571234"/>
              <a:ext cx="357190" cy="357190"/>
            </a:xfrm>
            <a:prstGeom prst="arc">
              <a:avLst>
                <a:gd name="adj1" fmla="val 11149581"/>
                <a:gd name="adj2" fmla="val 0"/>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sz="2000"/>
            </a:p>
          </p:txBody>
        </p:sp>
        <p:cxnSp>
          <p:nvCxnSpPr>
            <p:cNvPr id="27" name="直線矢印コネクタ 26"/>
            <p:cNvCxnSpPr/>
            <p:nvPr/>
          </p:nvCxnSpPr>
          <p:spPr>
            <a:xfrm>
              <a:off x="1428394" y="5747674"/>
              <a:ext cx="1728000" cy="1588"/>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609012" y="5747674"/>
              <a:ext cx="468000" cy="1588"/>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rot="16200000" flipH="1">
              <a:off x="4415676" y="3966765"/>
              <a:ext cx="756000" cy="0"/>
            </a:xfrm>
            <a:prstGeom prst="line">
              <a:avLst/>
            </a:prstGeom>
            <a:ln>
              <a:solidFill>
                <a:srgbClr val="FF0000"/>
              </a:solidFill>
              <a:prstDash val="sysDash"/>
            </a:ln>
            <a:effectLst/>
          </p:spPr>
          <p:style>
            <a:lnRef idx="3">
              <a:schemeClr val="accent6"/>
            </a:lnRef>
            <a:fillRef idx="0">
              <a:schemeClr val="accent6"/>
            </a:fillRef>
            <a:effectRef idx="2">
              <a:schemeClr val="accent6"/>
            </a:effectRef>
            <a:fontRef idx="minor">
              <a:schemeClr val="tx1"/>
            </a:fontRef>
          </p:style>
        </p:cxnSp>
        <p:cxnSp>
          <p:nvCxnSpPr>
            <p:cNvPr id="30" name="直線コネクタ 29"/>
            <p:cNvCxnSpPr/>
            <p:nvPr/>
          </p:nvCxnSpPr>
          <p:spPr>
            <a:xfrm flipV="1">
              <a:off x="88656" y="3593400"/>
              <a:ext cx="4716000" cy="0"/>
            </a:xfrm>
            <a:prstGeom prst="line">
              <a:avLst/>
            </a:prstGeom>
            <a:ln>
              <a:solidFill>
                <a:srgbClr val="FF0000"/>
              </a:solidFill>
              <a:prstDash val="sysDash"/>
            </a:ln>
            <a:effectLst/>
          </p:spPr>
          <p:style>
            <a:lnRef idx="3">
              <a:schemeClr val="accent6"/>
            </a:lnRef>
            <a:fillRef idx="0">
              <a:schemeClr val="accent6"/>
            </a:fillRef>
            <a:effectRef idx="2">
              <a:schemeClr val="accent6"/>
            </a:effectRef>
            <a:fontRef idx="minor">
              <a:schemeClr val="tx1"/>
            </a:fontRef>
          </p:style>
        </p:cxnSp>
        <p:cxnSp>
          <p:nvCxnSpPr>
            <p:cNvPr id="31" name="直線コネクタ 30"/>
            <p:cNvCxnSpPr/>
            <p:nvPr/>
          </p:nvCxnSpPr>
          <p:spPr>
            <a:xfrm rot="16200000" flipV="1">
              <a:off x="-1455859" y="5102599"/>
              <a:ext cx="3060000" cy="1"/>
            </a:xfrm>
            <a:prstGeom prst="line">
              <a:avLst/>
            </a:prstGeom>
            <a:ln>
              <a:solidFill>
                <a:srgbClr val="FF0000"/>
              </a:solidFill>
              <a:prstDash val="sysDash"/>
            </a:ln>
            <a:effectLst/>
          </p:spPr>
          <p:style>
            <a:lnRef idx="3">
              <a:schemeClr val="accent6"/>
            </a:lnRef>
            <a:fillRef idx="0">
              <a:schemeClr val="accent6"/>
            </a:fillRef>
            <a:effectRef idx="2">
              <a:schemeClr val="accent6"/>
            </a:effectRef>
            <a:fontRef idx="minor">
              <a:schemeClr val="tx1"/>
            </a:fontRef>
          </p:style>
        </p:cxnSp>
        <p:cxnSp>
          <p:nvCxnSpPr>
            <p:cNvPr id="32" name="直線コネクタ 31"/>
            <p:cNvCxnSpPr/>
            <p:nvPr/>
          </p:nvCxnSpPr>
          <p:spPr>
            <a:xfrm flipV="1">
              <a:off x="88656" y="6618086"/>
              <a:ext cx="9000000" cy="0"/>
            </a:xfrm>
            <a:prstGeom prst="line">
              <a:avLst/>
            </a:prstGeom>
            <a:ln>
              <a:solidFill>
                <a:srgbClr val="FF0000"/>
              </a:solidFill>
              <a:prstDash val="sysDash"/>
            </a:ln>
            <a:effectLst/>
          </p:spPr>
          <p:style>
            <a:lnRef idx="3">
              <a:schemeClr val="accent6"/>
            </a:lnRef>
            <a:fillRef idx="0">
              <a:schemeClr val="accent6"/>
            </a:fillRef>
            <a:effectRef idx="2">
              <a:schemeClr val="accent6"/>
            </a:effectRef>
            <a:fontRef idx="minor">
              <a:schemeClr val="tx1"/>
            </a:fontRef>
          </p:style>
        </p:cxnSp>
        <p:cxnSp>
          <p:nvCxnSpPr>
            <p:cNvPr id="33" name="直線コネクタ 32"/>
            <p:cNvCxnSpPr/>
            <p:nvPr/>
          </p:nvCxnSpPr>
          <p:spPr>
            <a:xfrm flipV="1">
              <a:off x="4793676" y="4320952"/>
              <a:ext cx="4284000" cy="0"/>
            </a:xfrm>
            <a:prstGeom prst="line">
              <a:avLst/>
            </a:prstGeom>
            <a:ln>
              <a:solidFill>
                <a:srgbClr val="FF0000"/>
              </a:solidFill>
              <a:prstDash val="sysDash"/>
            </a:ln>
            <a:effectLst/>
          </p:spPr>
          <p:style>
            <a:lnRef idx="3">
              <a:schemeClr val="accent6"/>
            </a:lnRef>
            <a:fillRef idx="0">
              <a:schemeClr val="accent6"/>
            </a:fillRef>
            <a:effectRef idx="2">
              <a:schemeClr val="accent6"/>
            </a:effectRef>
            <a:fontRef idx="minor">
              <a:schemeClr val="tx1"/>
            </a:fontRef>
          </p:style>
        </p:cxnSp>
        <p:cxnSp>
          <p:nvCxnSpPr>
            <p:cNvPr id="34" name="直線コネクタ 33"/>
            <p:cNvCxnSpPr/>
            <p:nvPr/>
          </p:nvCxnSpPr>
          <p:spPr>
            <a:xfrm rot="16200000" flipH="1">
              <a:off x="7922902" y="5451572"/>
              <a:ext cx="2304000" cy="0"/>
            </a:xfrm>
            <a:prstGeom prst="line">
              <a:avLst/>
            </a:prstGeom>
            <a:ln>
              <a:solidFill>
                <a:srgbClr val="FF0000"/>
              </a:solidFill>
              <a:prstDash val="sysDash"/>
            </a:ln>
            <a:effectLst/>
          </p:spPr>
          <p:style>
            <a:lnRef idx="3">
              <a:schemeClr val="accent6"/>
            </a:lnRef>
            <a:fillRef idx="0">
              <a:schemeClr val="accent6"/>
            </a:fillRef>
            <a:effectRef idx="2">
              <a:schemeClr val="accent6"/>
            </a:effectRef>
            <a:fontRef idx="minor">
              <a:schemeClr val="tx1"/>
            </a:fontRef>
          </p:style>
        </p:cxnSp>
        <p:cxnSp>
          <p:nvCxnSpPr>
            <p:cNvPr id="35" name="直線矢印コネクタ 34"/>
            <p:cNvCxnSpPr/>
            <p:nvPr/>
          </p:nvCxnSpPr>
          <p:spPr>
            <a:xfrm rot="10800000">
              <a:off x="4215999" y="3701121"/>
              <a:ext cx="864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5065485" y="3507276"/>
              <a:ext cx="4070617" cy="719492"/>
            </a:xfrm>
            <a:prstGeom prst="rect">
              <a:avLst/>
            </a:prstGeom>
            <a:noFill/>
          </p:spPr>
          <p:txBody>
            <a:bodyPr wrap="square" rtlCol="0">
              <a:spAutoFit/>
            </a:bodyPr>
            <a:lstStyle/>
            <a:p>
              <a:r>
                <a:rPr kumimoji="1" lang="en-US" altLang="ja-JP" sz="2000" dirty="0" smtClean="0"/>
                <a:t>Cavity &amp; Q-</a:t>
              </a:r>
              <a:r>
                <a:rPr kumimoji="1" lang="en-US" altLang="ja-JP" sz="2000" dirty="0" err="1" smtClean="0"/>
                <a:t>mag</a:t>
              </a:r>
              <a:endParaRPr kumimoji="1" lang="en-US" altLang="ja-JP" sz="2000" dirty="0" smtClean="0"/>
            </a:p>
            <a:p>
              <a:r>
                <a:rPr kumimoji="1" lang="en-US" altLang="ja-JP" sz="2000" dirty="0" smtClean="0"/>
                <a:t>  (performance </a:t>
              </a:r>
              <a:r>
                <a:rPr lang="en-US" altLang="ja-JP" sz="2000" dirty="0" smtClean="0"/>
                <a:t>is </a:t>
              </a:r>
              <a:r>
                <a:rPr lang="en-US" altLang="ja-JP" sz="2000" dirty="0" err="1" smtClean="0"/>
                <a:t>comfirmed</a:t>
              </a:r>
              <a:r>
                <a:rPr lang="en-US" altLang="ja-JP" sz="2000" dirty="0" smtClean="0"/>
                <a:t> </a:t>
              </a:r>
              <a:r>
                <a:rPr kumimoji="1" lang="en-US" altLang="ja-JP" sz="2000" dirty="0" smtClean="0"/>
                <a:t>by </a:t>
              </a:r>
              <a:r>
                <a:rPr lang="en-US" altLang="ja-JP" sz="2000" dirty="0" smtClean="0"/>
                <a:t>L</a:t>
              </a:r>
              <a:r>
                <a:rPr kumimoji="1" lang="en-US" altLang="ja-JP" sz="2000" dirty="0" smtClean="0"/>
                <a:t>ab)</a:t>
              </a:r>
              <a:endParaRPr kumimoji="1" lang="ja-JP" altLang="en-US" sz="2000" dirty="0"/>
            </a:p>
          </p:txBody>
        </p:sp>
        <p:pic>
          <p:nvPicPr>
            <p:cNvPr id="37" name="図 36" descr="クライオ断面2.tif"/>
            <p:cNvPicPr>
              <a:picLocks noChangeAspect="1"/>
            </p:cNvPicPr>
            <p:nvPr/>
          </p:nvPicPr>
          <p:blipFill>
            <a:blip r:embed="rId4" cstate="print"/>
            <a:stretch>
              <a:fillRect/>
            </a:stretch>
          </p:blipFill>
          <p:spPr>
            <a:xfrm>
              <a:off x="7776936" y="4420497"/>
              <a:ext cx="1116000" cy="1100281"/>
            </a:xfrm>
            <a:prstGeom prst="rect">
              <a:avLst/>
            </a:prstGeom>
          </p:spPr>
        </p:pic>
        <p:cxnSp>
          <p:nvCxnSpPr>
            <p:cNvPr id="39" name="直線コネクタ 38"/>
            <p:cNvCxnSpPr/>
            <p:nvPr/>
          </p:nvCxnSpPr>
          <p:spPr>
            <a:xfrm>
              <a:off x="6257271" y="2378547"/>
              <a:ext cx="785818" cy="0"/>
            </a:xfrm>
            <a:prstGeom prst="line">
              <a:avLst/>
            </a:prstGeom>
            <a:ln w="25400">
              <a:prstDash val="dash"/>
            </a:ln>
          </p:spPr>
          <p:style>
            <a:lnRef idx="1">
              <a:schemeClr val="dk1"/>
            </a:lnRef>
            <a:fillRef idx="0">
              <a:schemeClr val="dk1"/>
            </a:fillRef>
            <a:effectRef idx="0">
              <a:schemeClr val="dk1"/>
            </a:effectRef>
            <a:fontRef idx="minor">
              <a:schemeClr val="tx1"/>
            </a:fontRef>
          </p:style>
        </p:cxnSp>
        <p:cxnSp>
          <p:nvCxnSpPr>
            <p:cNvPr id="40" name="直線矢印コネクタ 39"/>
            <p:cNvCxnSpPr/>
            <p:nvPr/>
          </p:nvCxnSpPr>
          <p:spPr>
            <a:xfrm>
              <a:off x="944192" y="2407111"/>
              <a:ext cx="5220000" cy="1588"/>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rot="5400000" flipH="1" flipV="1">
              <a:off x="5387909" y="2572834"/>
              <a:ext cx="36000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rot="5400000" flipH="1" flipV="1">
              <a:off x="779618" y="2580092"/>
              <a:ext cx="36000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rot="5400000" flipH="1" flipV="1">
              <a:off x="4219396" y="2210726"/>
              <a:ext cx="360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4804008" y="2760551"/>
              <a:ext cx="2142932" cy="40667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dirty="0" smtClean="0"/>
                <a:t>Hub-Laboratory B</a:t>
              </a:r>
              <a:endParaRPr kumimoji="1" lang="ja-JP" altLang="en-US" sz="2000" dirty="0"/>
            </a:p>
          </p:txBody>
        </p:sp>
        <p:sp>
          <p:nvSpPr>
            <p:cNvPr id="46" name="テキスト ボックス 45"/>
            <p:cNvSpPr txBox="1"/>
            <p:nvPr/>
          </p:nvSpPr>
          <p:spPr>
            <a:xfrm>
              <a:off x="3853994" y="855295"/>
              <a:ext cx="1059906"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dirty="0" smtClean="0"/>
                <a:t>ILC Site</a:t>
              </a:r>
              <a:endParaRPr kumimoji="1" lang="ja-JP" altLang="en-US" sz="2000" dirty="0"/>
            </a:p>
          </p:txBody>
        </p:sp>
        <p:cxnSp>
          <p:nvCxnSpPr>
            <p:cNvPr id="47" name="直線矢印コネクタ 46"/>
            <p:cNvCxnSpPr/>
            <p:nvPr/>
          </p:nvCxnSpPr>
          <p:spPr>
            <a:xfrm rot="5400000" flipH="1" flipV="1">
              <a:off x="4194142" y="1452230"/>
              <a:ext cx="396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5660565" y="851162"/>
              <a:ext cx="3425379" cy="1323439"/>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ja-JP" sz="2000" dirty="0" smtClean="0"/>
                <a:t>Responsibility</a:t>
              </a:r>
              <a:endParaRPr kumimoji="1" lang="en-US" altLang="ja-JP" sz="2000" dirty="0" smtClean="0"/>
            </a:p>
            <a:p>
              <a:r>
                <a:rPr lang="ja-JP" altLang="en-US" sz="2000" dirty="0" smtClean="0"/>
                <a:t>・</a:t>
              </a:r>
              <a:r>
                <a:rPr kumimoji="1" lang="en-US" altLang="ja-JP" sz="2000" dirty="0" smtClean="0"/>
                <a:t>Lab : performance</a:t>
              </a:r>
            </a:p>
            <a:p>
              <a:r>
                <a:rPr lang="ja-JP" altLang="en-US" sz="2000" dirty="0" smtClean="0"/>
                <a:t>・</a:t>
              </a:r>
              <a:r>
                <a:rPr lang="en-US" altLang="ja-JP" sz="2000" dirty="0" smtClean="0"/>
                <a:t>Company : build-to print</a:t>
              </a:r>
            </a:p>
            <a:p>
              <a:r>
                <a:rPr kumimoji="1" lang="en-US" altLang="ja-JP" sz="2000" dirty="0" smtClean="0"/>
                <a:t>                     manufacturing</a:t>
              </a:r>
              <a:endParaRPr kumimoji="1" lang="ja-JP" altLang="en-US" sz="2000" dirty="0"/>
            </a:p>
          </p:txBody>
        </p:sp>
        <p:sp>
          <p:nvSpPr>
            <p:cNvPr id="49" name="正方形/長方形 48"/>
            <p:cNvSpPr/>
            <p:nvPr/>
          </p:nvSpPr>
          <p:spPr>
            <a:xfrm>
              <a:off x="8694055" y="1843315"/>
              <a:ext cx="288000" cy="288000"/>
            </a:xfrm>
            <a:prstGeom prst="rect">
              <a:avLst/>
            </a:prstGeom>
            <a:ln>
              <a:solidFill>
                <a:srgbClr val="FF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8" name="テキスト ボックス 37"/>
            <p:cNvSpPr txBox="1"/>
            <p:nvPr/>
          </p:nvSpPr>
          <p:spPr>
            <a:xfrm>
              <a:off x="3454860" y="1660834"/>
              <a:ext cx="1891865"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dirty="0" smtClean="0"/>
                <a:t>Host-Laboratory</a:t>
              </a:r>
              <a:endParaRPr kumimoji="1" lang="ja-JP" altLang="en-US" sz="2000" dirty="0"/>
            </a:p>
          </p:txBody>
        </p:sp>
      </p:grpSp>
      <p:sp>
        <p:nvSpPr>
          <p:cNvPr id="50" name="Text Box 7"/>
          <p:cNvSpPr txBox="1">
            <a:spLocks noChangeArrowheads="1"/>
          </p:cNvSpPr>
          <p:nvPr/>
        </p:nvSpPr>
        <p:spPr bwMode="auto">
          <a:xfrm>
            <a:off x="509983" y="69850"/>
            <a:ext cx="38985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3</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 1"/>
          <p:cNvSpPr>
            <a:spLocks noGrp="1"/>
          </p:cNvSpPr>
          <p:nvPr>
            <p:ph type="sldNum" sz="quarter" idx="10"/>
          </p:nvPr>
        </p:nvSpPr>
        <p:spPr/>
        <p:txBody>
          <a:bodyPr/>
          <a:lstStyle/>
          <a:p>
            <a:fld id="{14E01C21-770A-476B-B8C6-CB53D2343A8F}" type="slidenum">
              <a:rPr lang="en-US" altLang="ja-JP"/>
              <a:pPr/>
              <a:t>6</a:t>
            </a:fld>
            <a:endParaRPr lang="en-US" altLang="ja-JP"/>
          </a:p>
        </p:txBody>
      </p:sp>
      <p:sp>
        <p:nvSpPr>
          <p:cNvPr id="539650" name="Rectangle 2"/>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endParaRPr lang="ja-JP" altLang="ja-JP" sz="3200" b="1"/>
          </a:p>
        </p:txBody>
      </p:sp>
      <p:sp>
        <p:nvSpPr>
          <p:cNvPr id="539651" name="Rectangle 3"/>
          <p:cNvSpPr>
            <a:spLocks noChangeArrowheads="1"/>
          </p:cNvSpPr>
          <p:nvPr/>
        </p:nvSpPr>
        <p:spPr bwMode="auto">
          <a:xfrm>
            <a:off x="2643188" y="2835275"/>
            <a:ext cx="5429250" cy="0"/>
          </a:xfrm>
          <a:prstGeom prst="rect">
            <a:avLst/>
          </a:prstGeom>
          <a:noFill/>
          <a:ln w="9525">
            <a:noFill/>
            <a:miter lim="800000"/>
            <a:headEnd/>
            <a:tailEnd/>
          </a:ln>
          <a:effectLst/>
        </p:spPr>
        <p:txBody>
          <a:bodyPr>
            <a:spAutoFit/>
          </a:bodyPr>
          <a:lstStyle/>
          <a:p>
            <a:endParaRPr lang="ja-JP" altLang="en-US"/>
          </a:p>
        </p:txBody>
      </p:sp>
      <p:sp>
        <p:nvSpPr>
          <p:cNvPr id="539652" name="Rectangle 4"/>
          <p:cNvSpPr>
            <a:spLocks noChangeArrowheads="1"/>
          </p:cNvSpPr>
          <p:nvPr/>
        </p:nvSpPr>
        <p:spPr bwMode="auto">
          <a:xfrm>
            <a:off x="2682875" y="2811463"/>
            <a:ext cx="5429250" cy="0"/>
          </a:xfrm>
          <a:prstGeom prst="rect">
            <a:avLst/>
          </a:prstGeom>
          <a:noFill/>
          <a:ln w="9525">
            <a:noFill/>
            <a:miter lim="800000"/>
            <a:headEnd/>
            <a:tailEnd/>
          </a:ln>
          <a:effectLst/>
        </p:spPr>
        <p:txBody>
          <a:bodyPr>
            <a:spAutoFit/>
          </a:bodyPr>
          <a:lstStyle/>
          <a:p>
            <a:endParaRPr lang="ja-JP" altLang="en-US"/>
          </a:p>
        </p:txBody>
      </p:sp>
      <p:sp>
        <p:nvSpPr>
          <p:cNvPr id="539653" name="Rectangle 5"/>
          <p:cNvSpPr>
            <a:spLocks noChangeArrowheads="1"/>
          </p:cNvSpPr>
          <p:nvPr/>
        </p:nvSpPr>
        <p:spPr bwMode="auto">
          <a:xfrm>
            <a:off x="2643188" y="2849563"/>
            <a:ext cx="5429250" cy="0"/>
          </a:xfrm>
          <a:prstGeom prst="rect">
            <a:avLst/>
          </a:prstGeom>
          <a:noFill/>
          <a:ln w="9525">
            <a:noFill/>
            <a:miter lim="800000"/>
            <a:headEnd/>
            <a:tailEnd/>
          </a:ln>
          <a:effectLst/>
        </p:spPr>
        <p:txBody>
          <a:bodyPr>
            <a:spAutoFit/>
          </a:bodyPr>
          <a:lstStyle/>
          <a:p>
            <a:endParaRPr lang="ja-JP" altLang="en-US"/>
          </a:p>
        </p:txBody>
      </p:sp>
      <p:sp>
        <p:nvSpPr>
          <p:cNvPr id="539655" name="Rectangle 7"/>
          <p:cNvSpPr>
            <a:spLocks noChangeArrowheads="1"/>
          </p:cNvSpPr>
          <p:nvPr/>
        </p:nvSpPr>
        <p:spPr bwMode="auto">
          <a:xfrm>
            <a:off x="1243013" y="0"/>
            <a:ext cx="7900987" cy="762000"/>
          </a:xfrm>
          <a:prstGeom prst="rect">
            <a:avLst/>
          </a:prstGeom>
          <a:noFill/>
          <a:ln w="9525">
            <a:noFill/>
            <a:miter lim="800000"/>
            <a:headEnd/>
            <a:tailEnd/>
          </a:ln>
          <a:effectLst/>
        </p:spPr>
        <p:txBody>
          <a:bodyPr lIns="92075" tIns="46038" rIns="92075" bIns="46038" anchor="ctr"/>
          <a:lstStyle/>
          <a:p>
            <a:r>
              <a:rPr lang="en-US" altLang="ja-JP" sz="3000" b="1" dirty="0" smtClean="0">
                <a:effectLst>
                  <a:outerShdw blurRad="38100" dist="38100" dir="2700000" algn="tl">
                    <a:srgbClr val="C0C0C0"/>
                  </a:outerShdw>
                </a:effectLst>
              </a:rPr>
              <a:t>Study of Cryomodule Mass Production</a:t>
            </a:r>
            <a:endParaRPr lang="ja-JP" altLang="en-US" sz="3000" b="1" dirty="0">
              <a:effectLst>
                <a:outerShdw blurRad="38100" dist="38100" dir="2700000" algn="tl">
                  <a:srgbClr val="C0C0C0"/>
                </a:outerShdw>
              </a:effectLst>
            </a:endParaRPr>
          </a:p>
        </p:txBody>
      </p:sp>
      <p:sp>
        <p:nvSpPr>
          <p:cNvPr id="11" name="Text Box 13"/>
          <p:cNvSpPr txBox="1">
            <a:spLocks noChangeArrowheads="1"/>
          </p:cNvSpPr>
          <p:nvPr/>
        </p:nvSpPr>
        <p:spPr bwMode="auto">
          <a:xfrm>
            <a:off x="1729210" y="4475997"/>
            <a:ext cx="5576201" cy="2246769"/>
          </a:xfrm>
          <a:prstGeom prst="rect">
            <a:avLst/>
          </a:prstGeom>
          <a:noFill/>
          <a:ln w="9525">
            <a:noFill/>
            <a:miter lim="800000"/>
            <a:headEnd/>
            <a:tailEnd/>
          </a:ln>
          <a:effectLst/>
        </p:spPr>
        <p:txBody>
          <a:bodyPr wrap="square">
            <a:spAutoFit/>
          </a:bodyPr>
          <a:lstStyle>
            <a:defPPr>
              <a:defRPr lang="ja-JP"/>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pPr>
              <a:defRPr/>
            </a:pP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Specification of ILC Cryomodule</a:t>
            </a:r>
            <a:endParaRPr lang="ja-JP" altLang="en-US" sz="2000" dirty="0">
              <a:effectLst>
                <a:outerShdw blurRad="38100" dist="38100" dir="2700000" algn="tl">
                  <a:srgbClr val="C0C0C0"/>
                </a:outerShdw>
              </a:effectLst>
              <a:ea typeface="ＭＳ Ｐゴシック" pitchFamily="50" charset="-128"/>
            </a:endParaRPr>
          </a:p>
          <a:p>
            <a:pPr>
              <a:defRPr/>
            </a:pPr>
            <a:r>
              <a:rPr lang="en-US" altLang="ja-JP" sz="2000" dirty="0" smtClean="0">
                <a:effectLst>
                  <a:outerShdw blurRad="38100" dist="38100" dir="2700000" algn="tl">
                    <a:srgbClr val="C0C0C0"/>
                  </a:outerShdw>
                </a:effectLst>
                <a:ea typeface="ＭＳ Ｐゴシック" pitchFamily="50" charset="-128"/>
              </a:rPr>
              <a:t>Total Length</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12m</a:t>
            </a:r>
            <a:endParaRPr lang="en-US" altLang="ja-JP" sz="2000" dirty="0">
              <a:effectLst>
                <a:outerShdw blurRad="38100" dist="38100" dir="2700000" algn="tl">
                  <a:srgbClr val="C0C0C0"/>
                </a:outerShdw>
              </a:effectLst>
              <a:ea typeface="ＭＳ Ｐゴシック" pitchFamily="50" charset="-128"/>
            </a:endParaRPr>
          </a:p>
          <a:p>
            <a:pPr>
              <a:defRPr/>
            </a:pPr>
            <a:r>
              <a:rPr lang="en-US" altLang="ja-JP" sz="2000" dirty="0" smtClean="0">
                <a:effectLst>
                  <a:outerShdw blurRad="38100" dist="38100" dir="2700000" algn="tl">
                    <a:srgbClr val="C0C0C0"/>
                  </a:outerShdw>
                </a:effectLst>
                <a:ea typeface="ＭＳ Ｐゴシック" pitchFamily="50" charset="-128"/>
              </a:rPr>
              <a:t>Cryogen</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Saturated </a:t>
            </a:r>
            <a:r>
              <a:rPr lang="en-US" altLang="ja-JP" sz="2000" dirty="0" err="1" smtClean="0">
                <a:effectLst>
                  <a:outerShdw blurRad="38100" dist="38100" dir="2700000" algn="tl">
                    <a:srgbClr val="C0C0C0"/>
                  </a:outerShdw>
                </a:effectLst>
                <a:ea typeface="ＭＳ Ｐゴシック" pitchFamily="50" charset="-128"/>
              </a:rPr>
              <a:t>Superfluid</a:t>
            </a:r>
            <a:r>
              <a:rPr lang="en-US" altLang="ja-JP" sz="2000" dirty="0" smtClean="0">
                <a:effectLst>
                  <a:outerShdw blurRad="38100" dist="38100" dir="2700000" algn="tl">
                    <a:srgbClr val="C0C0C0"/>
                  </a:outerShdw>
                </a:effectLst>
                <a:ea typeface="ＭＳ Ｐゴシック" pitchFamily="50" charset="-128"/>
              </a:rPr>
              <a:t> He</a:t>
            </a:r>
            <a:endParaRPr lang="ja-JP" altLang="en-US" sz="2000" dirty="0">
              <a:effectLst>
                <a:outerShdw blurRad="38100" dist="38100" dir="2700000" algn="tl">
                  <a:srgbClr val="C0C0C0"/>
                </a:outerShdw>
              </a:effectLst>
              <a:ea typeface="ＭＳ Ｐゴシック" pitchFamily="50" charset="-128"/>
            </a:endParaRPr>
          </a:p>
          <a:p>
            <a:pPr>
              <a:defRPr/>
            </a:pPr>
            <a:r>
              <a:rPr lang="en-US" altLang="ja-JP" sz="2000" dirty="0" smtClean="0">
                <a:effectLst>
                  <a:outerShdw blurRad="38100" dist="38100" dir="2700000" algn="tl">
                    <a:srgbClr val="C0C0C0"/>
                  </a:outerShdw>
                </a:effectLst>
                <a:ea typeface="ＭＳ Ｐゴシック" pitchFamily="50" charset="-128"/>
              </a:rPr>
              <a:t>Cooling Temperature</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2K</a:t>
            </a:r>
            <a:endParaRPr lang="en-US" altLang="ja-JP" sz="2000" dirty="0">
              <a:effectLst>
                <a:outerShdw blurRad="38100" dist="38100" dir="2700000" algn="tl">
                  <a:srgbClr val="C0C0C0"/>
                </a:outerShdw>
              </a:effectLst>
              <a:ea typeface="ＭＳ Ｐゴシック" pitchFamily="50" charset="-128"/>
            </a:endParaRPr>
          </a:p>
          <a:p>
            <a:pPr>
              <a:defRPr/>
            </a:pPr>
            <a:r>
              <a:rPr lang="en-US" altLang="ja-JP" sz="2000" dirty="0" smtClean="0">
                <a:effectLst>
                  <a:outerShdw blurRad="38100" dist="38100" dir="2700000" algn="tl">
                    <a:srgbClr val="C0C0C0"/>
                  </a:outerShdw>
                </a:effectLst>
                <a:ea typeface="ＭＳ Ｐゴシック" pitchFamily="50" charset="-128"/>
              </a:rPr>
              <a:t>Radiation Shields</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Dual Shields</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(5K</a:t>
            </a:r>
            <a:r>
              <a:rPr lang="en-US" altLang="ja-JP" sz="2000" dirty="0">
                <a:effectLst>
                  <a:outerShdw blurRad="38100" dist="38100" dir="2700000" algn="tl">
                    <a:srgbClr val="C0C0C0"/>
                  </a:outerShdw>
                </a:effectLst>
                <a:ea typeface="ＭＳ Ｐゴシック" pitchFamily="50" charset="-128"/>
              </a:rPr>
              <a:t>, 80K)</a:t>
            </a:r>
          </a:p>
          <a:p>
            <a:pPr>
              <a:defRPr/>
            </a:pPr>
            <a:r>
              <a:rPr lang="en-US" altLang="ja-JP" sz="2000" dirty="0" smtClean="0">
                <a:effectLst>
                  <a:outerShdw blurRad="38100" dist="38100" dir="2700000" algn="tl">
                    <a:srgbClr val="C0C0C0"/>
                  </a:outerShdw>
                </a:effectLst>
                <a:ea typeface="ＭＳ Ｐゴシック" pitchFamily="50" charset="-128"/>
              </a:rPr>
              <a:t>Support Post</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GFRP</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Cylinder Type</a:t>
            </a:r>
            <a:endParaRPr lang="ja-JP" altLang="en-US" sz="2000" dirty="0">
              <a:effectLst>
                <a:outerShdw blurRad="38100" dist="38100" dir="2700000" algn="tl">
                  <a:srgbClr val="C0C0C0"/>
                </a:outerShdw>
              </a:effectLst>
              <a:ea typeface="ＭＳ Ｐゴシック" pitchFamily="50" charset="-128"/>
            </a:endParaRPr>
          </a:p>
          <a:p>
            <a:pPr>
              <a:defRPr/>
            </a:pPr>
            <a:r>
              <a:rPr lang="en-US" altLang="ja-JP" sz="2000" dirty="0" smtClean="0">
                <a:effectLst>
                  <a:outerShdw blurRad="38100" dist="38100" dir="2700000" algn="tl">
                    <a:srgbClr val="C0C0C0"/>
                  </a:outerShdw>
                </a:effectLst>
                <a:ea typeface="ＭＳ Ｐゴシック" pitchFamily="50" charset="-128"/>
              </a:rPr>
              <a:t>Average Field Gradient</a:t>
            </a:r>
            <a:r>
              <a:rPr lang="ja-JP" altLang="en-US" sz="2000" dirty="0">
                <a:effectLst>
                  <a:outerShdw blurRad="38100" dist="38100" dir="2700000" algn="tl">
                    <a:srgbClr val="C0C0C0"/>
                  </a:outerShdw>
                </a:effectLst>
                <a:ea typeface="ＭＳ Ｐゴシック" pitchFamily="50" charset="-128"/>
              </a:rPr>
              <a:t>　　</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31.5MV/m</a:t>
            </a:r>
            <a:r>
              <a:rPr lang="ja-JP" altLang="en-US" sz="2000" dirty="0" smtClean="0">
                <a:effectLst>
                  <a:outerShdw blurRad="38100" dist="38100" dir="2700000" algn="tl">
                    <a:srgbClr val="C0C0C0"/>
                  </a:outerShdw>
                </a:effectLst>
                <a:ea typeface="ＭＳ Ｐゴシック" pitchFamily="50" charset="-128"/>
              </a:rPr>
              <a:t> </a:t>
            </a:r>
            <a:r>
              <a:rPr lang="en-US" altLang="ja-JP" sz="2000" dirty="0" smtClean="0">
                <a:effectLst>
                  <a:outerShdw blurRad="38100" dist="38100" dir="2700000" algn="tl">
                    <a:srgbClr val="C0C0C0"/>
                  </a:outerShdw>
                </a:effectLst>
                <a:ea typeface="ＭＳ Ｐゴシック" pitchFamily="50" charset="-128"/>
              </a:rPr>
              <a:t>(Operation)</a:t>
            </a:r>
            <a:endParaRPr lang="ja-JP" altLang="en-US" sz="2000" dirty="0">
              <a:effectLst>
                <a:outerShdw blurRad="38100" dist="38100" dir="2700000" algn="tl">
                  <a:srgbClr val="C0C0C0"/>
                </a:outerShdw>
              </a:effectLst>
              <a:ea typeface="ＭＳ Ｐゴシック" pitchFamily="50" charset="-128"/>
            </a:endParaRPr>
          </a:p>
        </p:txBody>
      </p:sp>
      <p:pic>
        <p:nvPicPr>
          <p:cNvPr id="14" name="図 13" descr="cryomodule_2008_low.pn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1020181" y="760470"/>
            <a:ext cx="6830724" cy="4097770"/>
          </a:xfrm>
          <a:prstGeom prst="rect">
            <a:avLst/>
          </a:prstGeom>
          <a:noFill/>
          <a:ln w="9525">
            <a:noFill/>
            <a:miter lim="800000"/>
            <a:headEnd/>
            <a:tailEnd/>
          </a:ln>
        </p:spPr>
      </p:pic>
      <p:sp>
        <p:nvSpPr>
          <p:cNvPr id="12" name="Text Box 7"/>
          <p:cNvSpPr txBox="1">
            <a:spLocks noChangeArrowheads="1"/>
          </p:cNvSpPr>
          <p:nvPr/>
        </p:nvSpPr>
        <p:spPr bwMode="auto">
          <a:xfrm>
            <a:off x="509983" y="69850"/>
            <a:ext cx="389850" cy="584775"/>
          </a:xfrm>
          <a:prstGeom prst="rect">
            <a:avLst/>
          </a:prstGeom>
          <a:noFill/>
          <a:ln w="9525">
            <a:noFill/>
            <a:miter lim="800000"/>
            <a:headEnd/>
            <a:tailEnd/>
          </a:ln>
          <a:effectLst/>
        </p:spPr>
        <p:txBody>
          <a:bodyPr wrap="none">
            <a:spAutoFit/>
          </a:bodyPr>
          <a:lstStyle/>
          <a:p>
            <a:pPr algn="r"/>
            <a:r>
              <a:rPr lang="en-US" altLang="ja-JP" sz="3200" b="1" dirty="0" smtClean="0">
                <a:solidFill>
                  <a:schemeClr val="bg1"/>
                </a:solidFill>
                <a:effectLst>
                  <a:outerShdw blurRad="38100" dist="38100" dir="2700000" algn="tl">
                    <a:srgbClr val="C0C0C0"/>
                  </a:outerShdw>
                </a:effectLst>
                <a:ea typeface="HGP創英角ｺﾞｼｯｸUB" pitchFamily="50" charset="-128"/>
                <a:cs typeface="Times New Roman" pitchFamily="18" charset="0"/>
              </a:rPr>
              <a:t>4</a:t>
            </a:r>
            <a:endParaRPr lang="ja-JP" altLang="en-US" sz="3200" b="1" dirty="0">
              <a:solidFill>
                <a:schemeClr val="bg1"/>
              </a:solidFill>
              <a:effectLst>
                <a:outerShdw blurRad="38100" dist="38100" dir="2700000" algn="tl">
                  <a:srgbClr val="C0C0C0"/>
                </a:outerShdw>
              </a:effectLst>
              <a:ea typeface="HGP創英角ｺﾞｼｯｸUB" pitchFamily="50" charset="-128"/>
              <a:cs typeface="Times New Roman" pitchFamily="18"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85725" y="833438"/>
            <a:ext cx="8924925" cy="5783262"/>
          </a:xfrm>
          <a:prstGeom prst="rect">
            <a:avLst/>
          </a:prstGeom>
          <a:gradFill rotWithShape="0">
            <a:gsLst>
              <a:gs pos="0">
                <a:srgbClr val="3366FF"/>
              </a:gs>
              <a:gs pos="100000">
                <a:schemeClr val="bg1"/>
              </a:gs>
            </a:gsLst>
            <a:lin ang="18900000" scaled="1"/>
          </a:gradFill>
          <a:ln w="28575">
            <a:noFill/>
            <a:miter lim="800000"/>
            <a:headEnd/>
            <a:tailEnd/>
          </a:ln>
          <a:effectLst/>
        </p:spPr>
        <p:txBody>
          <a:bodyPr wrap="none" anchor="ctr"/>
          <a:lstStyle/>
          <a:p>
            <a:endParaRPr lang="ja-JP" altLang="en-US" dirty="0"/>
          </a:p>
        </p:txBody>
      </p:sp>
      <p:sp>
        <p:nvSpPr>
          <p:cNvPr id="2" name="タイトル 1"/>
          <p:cNvSpPr>
            <a:spLocks noGrp="1"/>
          </p:cNvSpPr>
          <p:nvPr>
            <p:ph type="title"/>
          </p:nvPr>
        </p:nvSpPr>
        <p:spPr>
          <a:xfrm>
            <a:off x="1258958" y="136634"/>
            <a:ext cx="7349014" cy="631992"/>
          </a:xfrm>
        </p:spPr>
        <p:txBody>
          <a:bodyPr/>
          <a:lstStyle/>
          <a:p>
            <a:pPr algn="l"/>
            <a:r>
              <a:rPr lang="en-US" altLang="ja-JP" b="1" dirty="0" smtClean="0"/>
              <a:t>Boundary Condition of this study</a:t>
            </a:r>
            <a:endParaRPr kumimoji="1" lang="ja-JP" altLang="en-US" b="1" dirty="0"/>
          </a:p>
        </p:txBody>
      </p:sp>
      <p:sp>
        <p:nvSpPr>
          <p:cNvPr id="3" name="コンテンツ プレースホルダ 2"/>
          <p:cNvSpPr>
            <a:spLocks noGrp="1"/>
          </p:cNvSpPr>
          <p:nvPr>
            <p:ph idx="1"/>
          </p:nvPr>
        </p:nvSpPr>
        <p:spPr/>
        <p:txBody>
          <a:bodyPr/>
          <a:lstStyle/>
          <a:p>
            <a:r>
              <a:rPr lang="en-US" altLang="ja-JP" dirty="0" smtClean="0"/>
              <a:t>Production Quantities and Period  (presented by GDE)</a:t>
            </a:r>
            <a:endParaRPr lang="en-US" altLang="ja-JP" sz="2200" dirty="0" smtClean="0"/>
          </a:p>
          <a:p>
            <a:endParaRPr lang="en-US" altLang="ja-JP" dirty="0"/>
          </a:p>
          <a:p>
            <a:endParaRPr lang="en-US" altLang="ja-JP" dirty="0" smtClean="0"/>
          </a:p>
          <a:p>
            <a:endParaRPr lang="en-US" altLang="ja-JP" dirty="0"/>
          </a:p>
          <a:p>
            <a:endParaRPr lang="en-US" altLang="ja-JP" dirty="0" smtClean="0"/>
          </a:p>
          <a:p>
            <a:pPr>
              <a:buNone/>
            </a:pPr>
            <a:endParaRPr lang="en-US" altLang="ja-JP" dirty="0" smtClean="0"/>
          </a:p>
          <a:p>
            <a:endParaRPr lang="en-US" altLang="ja-JP" sz="1200" dirty="0" smtClean="0"/>
          </a:p>
          <a:p>
            <a:pPr>
              <a:buNone/>
            </a:pPr>
            <a:r>
              <a:rPr lang="en-US" altLang="ja-JP" dirty="0" smtClean="0"/>
              <a:t>    </a:t>
            </a:r>
          </a:p>
          <a:p>
            <a:pPr lvl="1"/>
            <a:r>
              <a:rPr lang="en-US" altLang="ja-JP" dirty="0" smtClean="0"/>
              <a:t>20% quantities production in 6 years @one factory</a:t>
            </a:r>
          </a:p>
          <a:p>
            <a:pPr lvl="1"/>
            <a:r>
              <a:rPr lang="en-US" altLang="ja-JP" dirty="0" smtClean="0"/>
              <a:t>Cryomodule : KEK-STF type, Dual shields (5K, 80K)</a:t>
            </a:r>
          </a:p>
          <a:p>
            <a:pPr lvl="1"/>
            <a:r>
              <a:rPr lang="en-US" altLang="ja-JP" dirty="0" smtClean="0"/>
              <a:t>Regulation : High Pressure Gas Safety Code in Japan</a:t>
            </a:r>
          </a:p>
          <a:p>
            <a:pPr lvl="1"/>
            <a:r>
              <a:rPr lang="en-US" altLang="ja-JP" dirty="0" smtClean="0"/>
              <a:t>Scope : performance in room temperature</a:t>
            </a:r>
          </a:p>
        </p:txBody>
      </p:sp>
      <p:sp>
        <p:nvSpPr>
          <p:cNvPr id="4" name="スライド番号プレースホルダ 3"/>
          <p:cNvSpPr>
            <a:spLocks noGrp="1"/>
          </p:cNvSpPr>
          <p:nvPr>
            <p:ph type="sldNum" sz="quarter" idx="10"/>
          </p:nvPr>
        </p:nvSpPr>
        <p:spPr/>
        <p:txBody>
          <a:bodyPr/>
          <a:lstStyle/>
          <a:p>
            <a:fld id="{AF3FA45D-783C-48D1-A811-E50ACC284192}" type="slidenum">
              <a:rPr lang="en-US" altLang="ja-JP" smtClean="0"/>
              <a:pPr/>
              <a:t>7</a:t>
            </a:fld>
            <a:endParaRPr lang="en-US" altLang="ja-JP"/>
          </a:p>
        </p:txBody>
      </p:sp>
      <p:graphicFrame>
        <p:nvGraphicFramePr>
          <p:cNvPr id="6" name="表 5"/>
          <p:cNvGraphicFramePr>
            <a:graphicFrameLocks noGrp="1"/>
          </p:cNvGraphicFramePr>
          <p:nvPr/>
        </p:nvGraphicFramePr>
        <p:xfrm>
          <a:off x="1145308" y="1482344"/>
          <a:ext cx="6945748" cy="2225040"/>
        </p:xfrm>
        <a:graphic>
          <a:graphicData uri="http://schemas.openxmlformats.org/drawingml/2006/table">
            <a:tbl>
              <a:tblPr firstRow="1" bandRow="1">
                <a:tableStyleId>{5940675A-B579-460E-94D1-54222C63F5DA}</a:tableStyleId>
              </a:tblPr>
              <a:tblGrid>
                <a:gridCol w="3472874"/>
                <a:gridCol w="3472874"/>
              </a:tblGrid>
              <a:tr h="370840">
                <a:tc>
                  <a:txBody>
                    <a:bodyPr/>
                    <a:lstStyle/>
                    <a:p>
                      <a:r>
                        <a:rPr kumimoji="1" lang="en-US" altLang="ja-JP" b="1" dirty="0" smtClean="0"/>
                        <a:t>Parameters</a:t>
                      </a:r>
                      <a:endParaRPr kumimoji="1" lang="ja-JP" altLang="en-US" b="1" dirty="0"/>
                    </a:p>
                  </a:txBody>
                  <a:tcPr/>
                </a:tc>
                <a:tc>
                  <a:txBody>
                    <a:bodyPr/>
                    <a:lstStyle/>
                    <a:p>
                      <a:pPr algn="ctr"/>
                      <a:r>
                        <a:rPr kumimoji="1" lang="en-US" altLang="ja-JP" b="1" dirty="0" smtClean="0"/>
                        <a:t>Value</a:t>
                      </a:r>
                      <a:endParaRPr kumimoji="1" lang="ja-JP" altLang="en-US" b="1" dirty="0"/>
                    </a:p>
                  </a:txBody>
                  <a:tcPr/>
                </a:tc>
              </a:tr>
              <a:tr h="370840">
                <a:tc>
                  <a:txBody>
                    <a:bodyPr/>
                    <a:lstStyle/>
                    <a:p>
                      <a:r>
                        <a:rPr kumimoji="1" lang="en-US" altLang="ja-JP" b="1" dirty="0" smtClean="0"/>
                        <a:t># 9-cell cavity</a:t>
                      </a:r>
                      <a:endParaRPr kumimoji="1" lang="ja-JP" altLang="en-US" b="1" dirty="0"/>
                    </a:p>
                  </a:txBody>
                  <a:tcPr/>
                </a:tc>
                <a:tc>
                  <a:txBody>
                    <a:bodyPr/>
                    <a:lstStyle/>
                    <a:p>
                      <a:pPr algn="ctr"/>
                      <a:r>
                        <a:rPr kumimoji="1" lang="en-US" altLang="ja-JP" b="1" dirty="0" smtClean="0"/>
                        <a:t>14,560 ---&gt;</a:t>
                      </a:r>
                      <a:r>
                        <a:rPr kumimoji="1" lang="ja-JP" altLang="en-US" b="1" baseline="0" dirty="0" smtClean="0"/>
                        <a:t> </a:t>
                      </a:r>
                      <a:r>
                        <a:rPr kumimoji="1" lang="en-US" altLang="ja-JP" b="1" baseline="0" dirty="0" smtClean="0"/>
                        <a:t>16,000</a:t>
                      </a:r>
                      <a:endParaRPr kumimoji="1" lang="ja-JP" altLang="en-US" b="1" dirty="0"/>
                    </a:p>
                  </a:txBody>
                  <a:tcPr/>
                </a:tc>
              </a:tr>
              <a:tr h="370840">
                <a:tc>
                  <a:txBody>
                    <a:bodyPr/>
                    <a:lstStyle/>
                    <a:p>
                      <a:r>
                        <a:rPr kumimoji="1" lang="en-US" altLang="ja-JP" b="1" dirty="0" smtClean="0"/>
                        <a:t># </a:t>
                      </a:r>
                      <a:r>
                        <a:rPr kumimoji="1" lang="en-US" altLang="ja-JP" b="1" dirty="0" err="1" smtClean="0"/>
                        <a:t>cryomodule</a:t>
                      </a:r>
                      <a:endParaRPr kumimoji="1" lang="ja-JP" altLang="en-US" b="1" dirty="0"/>
                    </a:p>
                  </a:txBody>
                  <a:tcPr/>
                </a:tc>
                <a:tc>
                  <a:txBody>
                    <a:bodyPr/>
                    <a:lstStyle/>
                    <a:p>
                      <a:pPr algn="ctr"/>
                      <a:r>
                        <a:rPr kumimoji="1" lang="en-US" altLang="ja-JP" b="1" dirty="0" smtClean="0"/>
                        <a:t>1,680 ---&gt; 1,700</a:t>
                      </a:r>
                      <a:endParaRPr kumimoji="1" lang="ja-JP" altLang="en-US" b="1" dirty="0"/>
                    </a:p>
                  </a:txBody>
                  <a:tcPr/>
                </a:tc>
              </a:tr>
              <a:tr h="370840">
                <a:tc>
                  <a:txBody>
                    <a:bodyPr/>
                    <a:lstStyle/>
                    <a:p>
                      <a:r>
                        <a:rPr kumimoji="1" lang="en-US" altLang="ja-JP" b="1" dirty="0" smtClean="0"/>
                        <a:t>Set-up</a:t>
                      </a:r>
                      <a:r>
                        <a:rPr kumimoji="1" lang="en-US" altLang="ja-JP" b="1" baseline="0" dirty="0" smtClean="0"/>
                        <a:t> &amp; Pre-production period</a:t>
                      </a:r>
                      <a:endParaRPr kumimoji="1" lang="ja-JP" altLang="en-US" b="1" dirty="0"/>
                    </a:p>
                  </a:txBody>
                  <a:tcPr/>
                </a:tc>
                <a:tc>
                  <a:txBody>
                    <a:bodyPr/>
                    <a:lstStyle/>
                    <a:p>
                      <a:pPr algn="ctr"/>
                      <a:r>
                        <a:rPr kumimoji="1" lang="en-US" altLang="ja-JP" b="1" dirty="0" smtClean="0"/>
                        <a:t>2 years</a:t>
                      </a:r>
                      <a:endParaRPr kumimoji="1" lang="ja-JP" altLang="en-US" b="1" dirty="0"/>
                    </a:p>
                  </a:txBody>
                  <a:tcPr/>
                </a:tc>
              </a:tr>
              <a:tr h="370840">
                <a:tc>
                  <a:txBody>
                    <a:bodyPr/>
                    <a:lstStyle/>
                    <a:p>
                      <a:r>
                        <a:rPr kumimoji="1" lang="en-US" altLang="ja-JP" b="1" dirty="0" smtClean="0"/>
                        <a:t>Full</a:t>
                      </a:r>
                      <a:r>
                        <a:rPr kumimoji="1" lang="en-US" altLang="ja-JP" b="1" baseline="0" dirty="0" smtClean="0"/>
                        <a:t> production period</a:t>
                      </a:r>
                      <a:endParaRPr kumimoji="1" lang="ja-JP" altLang="en-US" b="1" dirty="0"/>
                    </a:p>
                  </a:txBody>
                  <a:tcPr/>
                </a:tc>
                <a:tc>
                  <a:txBody>
                    <a:bodyPr/>
                    <a:lstStyle/>
                    <a:p>
                      <a:pPr algn="ctr"/>
                      <a:r>
                        <a:rPr kumimoji="1" lang="en-US" altLang="ja-JP" b="1" dirty="0" smtClean="0"/>
                        <a:t>5~6 years</a:t>
                      </a:r>
                      <a:endParaRPr kumimoji="1" lang="ja-JP" altLang="en-US" b="1" dirty="0"/>
                    </a:p>
                  </a:txBody>
                  <a:tcPr/>
                </a:tc>
              </a:tr>
              <a:tr h="370840">
                <a:tc>
                  <a:txBody>
                    <a:bodyPr/>
                    <a:lstStyle/>
                    <a:p>
                      <a:r>
                        <a:rPr kumimoji="1" lang="en-US" altLang="ja-JP" b="1" dirty="0" smtClean="0"/>
                        <a:t># </a:t>
                      </a:r>
                      <a:r>
                        <a:rPr kumimoji="1" lang="en-US" altLang="ja-JP" b="1" dirty="0" err="1" smtClean="0"/>
                        <a:t>cryomodule</a:t>
                      </a:r>
                      <a:r>
                        <a:rPr kumimoji="1" lang="en-US" altLang="ja-JP" b="1" dirty="0" smtClean="0"/>
                        <a:t> / year (total)</a:t>
                      </a:r>
                      <a:endParaRPr kumimoji="1" lang="ja-JP" altLang="en-US" b="1" dirty="0"/>
                    </a:p>
                  </a:txBody>
                  <a:tcPr/>
                </a:tc>
                <a:tc>
                  <a:txBody>
                    <a:bodyPr/>
                    <a:lstStyle/>
                    <a:p>
                      <a:pPr algn="ctr"/>
                      <a:r>
                        <a:rPr kumimoji="1" lang="en-US" altLang="ja-JP" b="1" dirty="0" smtClean="0"/>
                        <a:t>280~340</a:t>
                      </a:r>
                      <a:r>
                        <a:rPr kumimoji="1" lang="en-US" altLang="ja-JP" b="1" baseline="0" dirty="0" smtClean="0"/>
                        <a:t> </a:t>
                      </a:r>
                      <a:r>
                        <a:rPr kumimoji="1" lang="en-US" altLang="ja-JP" b="1" baseline="0" dirty="0" err="1" smtClean="0"/>
                        <a:t>cryomodules</a:t>
                      </a:r>
                      <a:r>
                        <a:rPr kumimoji="1" lang="en-US" altLang="ja-JP" b="1" baseline="0" dirty="0" smtClean="0"/>
                        <a:t> / year</a:t>
                      </a:r>
                      <a:endParaRPr kumimoji="1" lang="ja-JP" altLang="en-US" b="1" dirty="0"/>
                    </a:p>
                  </a:txBody>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58958" y="136634"/>
            <a:ext cx="6760435" cy="631992"/>
          </a:xfrm>
        </p:spPr>
        <p:txBody>
          <a:bodyPr/>
          <a:lstStyle/>
          <a:p>
            <a:pPr algn="l">
              <a:defRPr/>
            </a:pPr>
            <a:r>
              <a:rPr lang="en-US" altLang="ja-JP" b="1" dirty="0" smtClean="0">
                <a:effectLst>
                  <a:outerShdw blurRad="38100" dist="38100" dir="2700000" algn="tl">
                    <a:srgbClr val="C0C0C0"/>
                  </a:outerShdw>
                </a:effectLst>
                <a:ea typeface="ＭＳ Ｐゴシック" pitchFamily="50" charset="-128"/>
              </a:rPr>
              <a:t>Cryomodule Assembly Flow</a:t>
            </a:r>
            <a:endParaRPr lang="ja-JP" altLang="en-US" b="1" dirty="0">
              <a:effectLst>
                <a:outerShdw blurRad="38100" dist="38100" dir="2700000" algn="tl">
                  <a:srgbClr val="C0C0C0"/>
                </a:outerShdw>
              </a:effectLst>
              <a:ea typeface="ＭＳ Ｐゴシック" pitchFamily="50" charset="-128"/>
            </a:endParaRPr>
          </a:p>
        </p:txBody>
      </p:sp>
      <p:sp>
        <p:nvSpPr>
          <p:cNvPr id="4" name="スライド番号プレースホルダ 3"/>
          <p:cNvSpPr>
            <a:spLocks noGrp="1"/>
          </p:cNvSpPr>
          <p:nvPr>
            <p:ph type="sldNum" sz="quarter" idx="10"/>
          </p:nvPr>
        </p:nvSpPr>
        <p:spPr/>
        <p:txBody>
          <a:bodyPr/>
          <a:lstStyle/>
          <a:p>
            <a:fld id="{AF3FA45D-783C-48D1-A811-E50ACC284192}" type="slidenum">
              <a:rPr lang="en-US" altLang="ja-JP" smtClean="0"/>
              <a:pPr/>
              <a:t>8</a:t>
            </a:fld>
            <a:endParaRPr lang="en-US" altLang="ja-JP"/>
          </a:p>
        </p:txBody>
      </p:sp>
      <p:sp>
        <p:nvSpPr>
          <p:cNvPr id="9" name="コンテンツ プレースホルダ 2"/>
          <p:cNvSpPr txBox="1">
            <a:spLocks/>
          </p:cNvSpPr>
          <p:nvPr/>
        </p:nvSpPr>
        <p:spPr>
          <a:xfrm>
            <a:off x="674248" y="820046"/>
            <a:ext cx="7134437" cy="454572"/>
          </a:xfrm>
          <a:prstGeom prst="rect">
            <a:avLst/>
          </a:prstGeom>
          <a:noFill/>
        </p:spPr>
        <p:txBody>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1" lang="ja-JP" altLang="en-US" sz="2400" b="0" i="0" u="none" strike="noStrike" kern="0" cap="none" spc="0" normalizeH="0" baseline="0" noProof="0" dirty="0" smtClean="0">
                <a:ln>
                  <a:noFill/>
                </a:ln>
                <a:solidFill>
                  <a:schemeClr val="tx1"/>
                </a:solidFill>
                <a:effectLst/>
                <a:uLnTx/>
                <a:uFillTx/>
                <a:latin typeface="+mn-lt"/>
                <a:ea typeface="+mn-ea"/>
                <a:cs typeface="+mn-cs"/>
              </a:rPr>
              <a:t>　　　</a:t>
            </a:r>
            <a:r>
              <a:rPr kumimoji="1" lang="en-US" altLang="ja-JP" sz="2400" i="0" u="none" strike="noStrike" kern="0" cap="none" spc="0" normalizeH="0" baseline="0" noProof="0" dirty="0" smtClean="0">
                <a:ln>
                  <a:noFill/>
                </a:ln>
                <a:solidFill>
                  <a:schemeClr val="tx1"/>
                </a:solidFill>
                <a:effectLst/>
                <a:uLnTx/>
                <a:uFillTx/>
                <a:latin typeface="+mn-lt"/>
                <a:ea typeface="+mn-ea"/>
                <a:cs typeface="+mn-cs"/>
              </a:rPr>
              <a:t>Cryomodule</a:t>
            </a:r>
            <a:r>
              <a:rPr kumimoji="1" lang="en-US" altLang="ja-JP" sz="2400" i="0" u="none" strike="noStrike" kern="0" cap="none" spc="0" normalizeH="0" noProof="0" dirty="0" smtClean="0">
                <a:ln>
                  <a:noFill/>
                </a:ln>
                <a:solidFill>
                  <a:schemeClr val="tx1"/>
                </a:solidFill>
                <a:effectLst/>
                <a:uLnTx/>
                <a:uFillTx/>
                <a:latin typeface="+mn-lt"/>
                <a:ea typeface="+mn-ea"/>
                <a:cs typeface="+mn-cs"/>
              </a:rPr>
              <a:t> Assembly Flow developed in STF1</a:t>
            </a:r>
            <a:endParaRPr lang="en-US" altLang="ja-JP" kern="0" dirty="0" smtClean="0">
              <a:latin typeface="+mn-lt"/>
              <a:ea typeface="+mn-ea"/>
            </a:endParaRPr>
          </a:p>
          <a:p>
            <a:pPr marL="342900" marR="0" lvl="0" indent="-342900" algn="l" defTabSz="914400" rtl="0" eaLnBrk="1" fontAlgn="base" latinLnBrk="0" hangingPunct="1">
              <a:lnSpc>
                <a:spcPct val="100000"/>
              </a:lnSpc>
              <a:spcBef>
                <a:spcPct val="20000"/>
              </a:spcBef>
              <a:spcAft>
                <a:spcPct val="0"/>
              </a:spcAft>
              <a:buClrTx/>
              <a:buSzTx/>
              <a:tabLst/>
              <a:defRPr/>
            </a:pPr>
            <a:endParaRPr kumimoji="1" lang="en-US" altLang="ja-JP"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tabLst/>
              <a:defRPr/>
            </a:pPr>
            <a:endParaRPr lang="en-US" altLang="ja-JP" kern="0" dirty="0" smtClean="0">
              <a:latin typeface="+mn-lt"/>
              <a:ea typeface="+mn-ea"/>
            </a:endParaRPr>
          </a:p>
          <a:p>
            <a:pPr marL="342900" marR="0" lvl="0" indent="-342900" algn="l" defTabSz="914400" rtl="0" eaLnBrk="1" fontAlgn="base" latinLnBrk="0" hangingPunct="1">
              <a:lnSpc>
                <a:spcPct val="100000"/>
              </a:lnSpc>
              <a:spcBef>
                <a:spcPct val="20000"/>
              </a:spcBef>
              <a:spcAft>
                <a:spcPct val="0"/>
              </a:spcAft>
              <a:buClrTx/>
              <a:buSzTx/>
              <a:tabLst/>
              <a:defRPr/>
            </a:pPr>
            <a:endParaRPr kumimoji="1" lang="en-US" altLang="ja-JP"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tabLst/>
              <a:defRPr/>
            </a:pPr>
            <a:endParaRPr lang="en-US" altLang="ja-JP" kern="0" dirty="0" smtClean="0">
              <a:latin typeface="+mn-lt"/>
              <a:ea typeface="+mn-ea"/>
            </a:endParaRPr>
          </a:p>
          <a:p>
            <a:pPr marL="342900" marR="0" lvl="0" indent="-342900" algn="l" defTabSz="914400" rtl="0" eaLnBrk="1" fontAlgn="base" latinLnBrk="0" hangingPunct="1">
              <a:lnSpc>
                <a:spcPct val="100000"/>
              </a:lnSpc>
              <a:spcBef>
                <a:spcPct val="20000"/>
              </a:spcBef>
              <a:spcAft>
                <a:spcPct val="0"/>
              </a:spcAft>
              <a:buClrTx/>
              <a:buSzTx/>
              <a:tabLst/>
              <a:defRPr/>
            </a:pPr>
            <a:endParaRPr kumimoji="1" lang="en-US" altLang="ja-JP"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tabLst/>
              <a:defRPr/>
            </a:pPr>
            <a:endParaRPr lang="en-US" altLang="ja-JP" kern="0" dirty="0" smtClean="0">
              <a:latin typeface="+mn-lt"/>
              <a:ea typeface="+mn-ea"/>
            </a:endParaRPr>
          </a:p>
          <a:p>
            <a:pPr marL="342900" marR="0" lvl="0" indent="-342900" algn="l" defTabSz="914400" rtl="0" eaLnBrk="1" fontAlgn="base" latinLnBrk="0" hangingPunct="1">
              <a:lnSpc>
                <a:spcPct val="100000"/>
              </a:lnSpc>
              <a:spcBef>
                <a:spcPct val="20000"/>
              </a:spcBef>
              <a:spcAft>
                <a:spcPct val="0"/>
              </a:spcAft>
              <a:buClrTx/>
              <a:buSzTx/>
              <a:tabLst/>
              <a:defRPr/>
            </a:pPr>
            <a:endParaRPr kumimoji="1" lang="en-US" altLang="ja-JP"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tabLst/>
              <a:defRPr/>
            </a:pPr>
            <a:endParaRPr lang="en-US" altLang="ja-JP" kern="0" dirty="0" smtClean="0">
              <a:latin typeface="+mn-lt"/>
              <a:ea typeface="+mn-ea"/>
            </a:endParaRPr>
          </a:p>
          <a:p>
            <a:pPr marL="342900" marR="0" lvl="0" indent="-342900" algn="l" defTabSz="914400" rtl="0" eaLnBrk="1" fontAlgn="base" latinLnBrk="0" hangingPunct="1">
              <a:lnSpc>
                <a:spcPct val="100000"/>
              </a:lnSpc>
              <a:spcBef>
                <a:spcPct val="20000"/>
              </a:spcBef>
              <a:spcAft>
                <a:spcPct val="0"/>
              </a:spcAft>
              <a:buClrTx/>
              <a:buSzTx/>
              <a:tabLst/>
              <a:defRPr/>
            </a:pPr>
            <a:endParaRPr kumimoji="1" lang="en-US" altLang="ja-JP"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tabLst/>
              <a:defRPr/>
            </a:pPr>
            <a:endParaRPr lang="en-US" altLang="ja-JP" kern="0" dirty="0" smtClean="0">
              <a:latin typeface="+mn-lt"/>
              <a:ea typeface="+mn-ea"/>
            </a:endParaRPr>
          </a:p>
          <a:p>
            <a:pPr marL="342900" marR="0" lvl="0" indent="-342900" algn="l" defTabSz="914400" rtl="0" eaLnBrk="1" fontAlgn="base" latinLnBrk="0" hangingPunct="1">
              <a:lnSpc>
                <a:spcPct val="100000"/>
              </a:lnSpc>
              <a:spcBef>
                <a:spcPct val="20000"/>
              </a:spcBef>
              <a:spcAft>
                <a:spcPct val="0"/>
              </a:spcAft>
              <a:buClrTx/>
              <a:buSzTx/>
              <a:tabLst/>
              <a:defRPr/>
            </a:pPr>
            <a:endParaRPr kumimoji="1" lang="en-US" altLang="ja-JP" sz="2400" b="0" i="0" u="none" strike="noStrike" kern="0" cap="none" spc="0" normalizeH="0" baseline="0" noProof="0" dirty="0" smtClean="0">
              <a:ln>
                <a:noFill/>
              </a:ln>
              <a:solidFill>
                <a:schemeClr val="tx1"/>
              </a:solidFill>
              <a:effectLst/>
              <a:uLnTx/>
              <a:uFillTx/>
              <a:latin typeface="+mn-lt"/>
              <a:ea typeface="+mn-ea"/>
              <a:cs typeface="+mn-cs"/>
            </a:endParaRPr>
          </a:p>
        </p:txBody>
      </p:sp>
      <p:graphicFrame>
        <p:nvGraphicFramePr>
          <p:cNvPr id="5124" name="Object 4"/>
          <p:cNvGraphicFramePr>
            <a:graphicFrameLocks noChangeAspect="1"/>
          </p:cNvGraphicFramePr>
          <p:nvPr/>
        </p:nvGraphicFramePr>
        <p:xfrm>
          <a:off x="260444" y="1476375"/>
          <a:ext cx="4267200" cy="4981575"/>
        </p:xfrm>
        <a:graphic>
          <a:graphicData uri="http://schemas.openxmlformats.org/presentationml/2006/ole">
            <p:oleObj spid="_x0000_s22530" name="Worksheet" r:id="rId4" imgW="4267200" imgH="4981651" progId="Excel.Sheet.8">
              <p:link updateAutomatic="1"/>
            </p:oleObj>
          </a:graphicData>
        </a:graphic>
      </p:graphicFrame>
      <p:pic>
        <p:nvPicPr>
          <p:cNvPr id="5126" name="Picture 6"/>
          <p:cNvPicPr>
            <a:picLocks noChangeAspect="1" noChangeArrowheads="1"/>
          </p:cNvPicPr>
          <p:nvPr/>
        </p:nvPicPr>
        <p:blipFill>
          <a:blip r:embed="rId5" cstate="print"/>
          <a:srcRect/>
          <a:stretch>
            <a:fillRect/>
          </a:stretch>
        </p:blipFill>
        <p:spPr bwMode="auto">
          <a:xfrm>
            <a:off x="4756897" y="1416424"/>
            <a:ext cx="1943100" cy="1524000"/>
          </a:xfrm>
          <a:prstGeom prst="rect">
            <a:avLst/>
          </a:prstGeom>
          <a:noFill/>
          <a:ln w="9525">
            <a:noFill/>
            <a:miter lim="800000"/>
            <a:headEnd/>
            <a:tailEnd/>
          </a:ln>
          <a:effectLst/>
        </p:spPr>
      </p:pic>
      <p:sp>
        <p:nvSpPr>
          <p:cNvPr id="20" name="円/楕円 19"/>
          <p:cNvSpPr>
            <a:spLocks noChangeAspect="1"/>
          </p:cNvSpPr>
          <p:nvPr/>
        </p:nvSpPr>
        <p:spPr>
          <a:xfrm>
            <a:off x="4800601" y="1438835"/>
            <a:ext cx="324000" cy="324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ysClr val="windowText" lastClr="000000"/>
                </a:solidFill>
              </a:rPr>
              <a:t>1</a:t>
            </a:r>
            <a:endParaRPr kumimoji="1" lang="ja-JP" altLang="en-US" sz="2000" dirty="0">
              <a:solidFill>
                <a:sysClr val="windowText" lastClr="000000"/>
              </a:solidFill>
            </a:endParaRPr>
          </a:p>
        </p:txBody>
      </p:sp>
      <p:pic>
        <p:nvPicPr>
          <p:cNvPr id="5127" name="Picture 7"/>
          <p:cNvPicPr>
            <a:picLocks noChangeAspect="1" noChangeArrowheads="1"/>
          </p:cNvPicPr>
          <p:nvPr/>
        </p:nvPicPr>
        <p:blipFill>
          <a:blip r:embed="rId6" cstate="print"/>
          <a:srcRect/>
          <a:stretch>
            <a:fillRect/>
          </a:stretch>
        </p:blipFill>
        <p:spPr bwMode="auto">
          <a:xfrm>
            <a:off x="6779373" y="1392612"/>
            <a:ext cx="2149475" cy="1570037"/>
          </a:xfrm>
          <a:prstGeom prst="rect">
            <a:avLst/>
          </a:prstGeom>
          <a:noFill/>
          <a:ln w="9525">
            <a:noFill/>
            <a:miter lim="800000"/>
            <a:headEnd/>
            <a:tailEnd/>
          </a:ln>
          <a:effectLst/>
        </p:spPr>
      </p:pic>
      <p:sp>
        <p:nvSpPr>
          <p:cNvPr id="21" name="円/楕円 20"/>
          <p:cNvSpPr>
            <a:spLocks noChangeAspect="1"/>
          </p:cNvSpPr>
          <p:nvPr/>
        </p:nvSpPr>
        <p:spPr>
          <a:xfrm>
            <a:off x="6835588" y="1437283"/>
            <a:ext cx="324000" cy="324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ysClr val="windowText" lastClr="000000"/>
                </a:solidFill>
              </a:rPr>
              <a:t>3</a:t>
            </a:r>
            <a:endParaRPr kumimoji="1" lang="ja-JP" altLang="en-US" sz="2000" dirty="0">
              <a:solidFill>
                <a:sysClr val="windowText" lastClr="000000"/>
              </a:solidFill>
            </a:endParaRPr>
          </a:p>
        </p:txBody>
      </p:sp>
      <p:pic>
        <p:nvPicPr>
          <p:cNvPr id="5128" name="Picture 8"/>
          <p:cNvPicPr>
            <a:picLocks noChangeAspect="1" noChangeArrowheads="1"/>
          </p:cNvPicPr>
          <p:nvPr/>
        </p:nvPicPr>
        <p:blipFill>
          <a:blip r:embed="rId7" cstate="print"/>
          <a:srcRect/>
          <a:stretch>
            <a:fillRect/>
          </a:stretch>
        </p:blipFill>
        <p:spPr bwMode="auto">
          <a:xfrm>
            <a:off x="4759045" y="3116356"/>
            <a:ext cx="1953989" cy="1489098"/>
          </a:xfrm>
          <a:prstGeom prst="rect">
            <a:avLst/>
          </a:prstGeom>
          <a:noFill/>
          <a:ln w="9525">
            <a:noFill/>
            <a:miter lim="800000"/>
            <a:headEnd/>
            <a:tailEnd/>
          </a:ln>
          <a:effectLst/>
        </p:spPr>
      </p:pic>
      <p:sp>
        <p:nvSpPr>
          <p:cNvPr id="22" name="円/楕円 21"/>
          <p:cNvSpPr>
            <a:spLocks noChangeAspect="1"/>
          </p:cNvSpPr>
          <p:nvPr/>
        </p:nvSpPr>
        <p:spPr>
          <a:xfrm>
            <a:off x="4791636" y="3164540"/>
            <a:ext cx="324000" cy="324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ysClr val="windowText" lastClr="000000"/>
                </a:solidFill>
              </a:rPr>
              <a:t>5</a:t>
            </a:r>
            <a:endParaRPr kumimoji="1" lang="ja-JP" altLang="en-US" sz="2000" dirty="0">
              <a:solidFill>
                <a:sysClr val="windowText" lastClr="000000"/>
              </a:solidFill>
            </a:endParaRPr>
          </a:p>
        </p:txBody>
      </p:sp>
      <p:pic>
        <p:nvPicPr>
          <p:cNvPr id="5129" name="Picture 9"/>
          <p:cNvPicPr>
            <a:picLocks noChangeAspect="1" noChangeArrowheads="1"/>
          </p:cNvPicPr>
          <p:nvPr/>
        </p:nvPicPr>
        <p:blipFill>
          <a:blip r:embed="rId8" cstate="print"/>
          <a:srcRect/>
          <a:stretch>
            <a:fillRect/>
          </a:stretch>
        </p:blipFill>
        <p:spPr bwMode="auto">
          <a:xfrm>
            <a:off x="6791093" y="3115329"/>
            <a:ext cx="2124309" cy="1470025"/>
          </a:xfrm>
          <a:prstGeom prst="rect">
            <a:avLst/>
          </a:prstGeom>
          <a:noFill/>
          <a:ln w="9525">
            <a:noFill/>
            <a:miter lim="800000"/>
            <a:headEnd/>
            <a:tailEnd/>
          </a:ln>
          <a:effectLst/>
        </p:spPr>
      </p:pic>
      <p:sp>
        <p:nvSpPr>
          <p:cNvPr id="23" name="円/楕円 22"/>
          <p:cNvSpPr>
            <a:spLocks noChangeAspect="1"/>
          </p:cNvSpPr>
          <p:nvPr/>
        </p:nvSpPr>
        <p:spPr>
          <a:xfrm>
            <a:off x="6851879" y="3149541"/>
            <a:ext cx="324000" cy="324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ysClr val="windowText" lastClr="000000"/>
                </a:solidFill>
              </a:rPr>
              <a:t>6</a:t>
            </a:r>
            <a:endParaRPr kumimoji="1" lang="ja-JP" altLang="en-US" sz="2000" dirty="0">
              <a:solidFill>
                <a:sysClr val="windowText" lastClr="000000"/>
              </a:solidFill>
            </a:endParaRPr>
          </a:p>
        </p:txBody>
      </p:sp>
      <p:pic>
        <p:nvPicPr>
          <p:cNvPr id="5130" name="Picture 10"/>
          <p:cNvPicPr>
            <a:picLocks noChangeAspect="1" noChangeArrowheads="1"/>
          </p:cNvPicPr>
          <p:nvPr/>
        </p:nvPicPr>
        <p:blipFill>
          <a:blip r:embed="rId9" cstate="print"/>
          <a:srcRect/>
          <a:stretch>
            <a:fillRect/>
          </a:stretch>
        </p:blipFill>
        <p:spPr bwMode="auto">
          <a:xfrm>
            <a:off x="4756710" y="4786873"/>
            <a:ext cx="1967475" cy="1480015"/>
          </a:xfrm>
          <a:prstGeom prst="rect">
            <a:avLst/>
          </a:prstGeom>
          <a:noFill/>
          <a:ln w="9525">
            <a:noFill/>
            <a:miter lim="800000"/>
            <a:headEnd/>
            <a:tailEnd/>
          </a:ln>
          <a:effectLst/>
        </p:spPr>
      </p:pic>
      <p:sp>
        <p:nvSpPr>
          <p:cNvPr id="24" name="円/楕円 23"/>
          <p:cNvSpPr>
            <a:spLocks noChangeAspect="1"/>
          </p:cNvSpPr>
          <p:nvPr/>
        </p:nvSpPr>
        <p:spPr>
          <a:xfrm>
            <a:off x="4809566" y="4823004"/>
            <a:ext cx="324000" cy="324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ysClr val="windowText" lastClr="000000"/>
                </a:solidFill>
              </a:rPr>
              <a:t>7</a:t>
            </a:r>
            <a:endParaRPr kumimoji="1" lang="ja-JP" altLang="en-US" sz="2000" dirty="0">
              <a:solidFill>
                <a:sysClr val="windowText" lastClr="000000"/>
              </a:solidFill>
            </a:endParaRPr>
          </a:p>
        </p:txBody>
      </p:sp>
      <p:pic>
        <p:nvPicPr>
          <p:cNvPr id="5131" name="Picture 11"/>
          <p:cNvPicPr>
            <a:picLocks noChangeAspect="1" noChangeArrowheads="1"/>
          </p:cNvPicPr>
          <p:nvPr/>
        </p:nvPicPr>
        <p:blipFill>
          <a:blip r:embed="rId10" cstate="print"/>
          <a:srcRect/>
          <a:stretch>
            <a:fillRect/>
          </a:stretch>
        </p:blipFill>
        <p:spPr bwMode="auto">
          <a:xfrm>
            <a:off x="6813395" y="4779029"/>
            <a:ext cx="2096430" cy="1493837"/>
          </a:xfrm>
          <a:prstGeom prst="rect">
            <a:avLst/>
          </a:prstGeom>
          <a:noFill/>
          <a:ln w="9525">
            <a:noFill/>
            <a:miter lim="800000"/>
            <a:headEnd/>
            <a:tailEnd/>
          </a:ln>
          <a:effectLst/>
        </p:spPr>
      </p:pic>
      <p:sp>
        <p:nvSpPr>
          <p:cNvPr id="25" name="円/楕円 24"/>
          <p:cNvSpPr>
            <a:spLocks noChangeAspect="1"/>
          </p:cNvSpPr>
          <p:nvPr/>
        </p:nvSpPr>
        <p:spPr>
          <a:xfrm>
            <a:off x="6885223" y="4808005"/>
            <a:ext cx="324000" cy="324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ysClr val="windowText" lastClr="000000"/>
                </a:solidFill>
              </a:rPr>
              <a:t>9</a:t>
            </a:r>
            <a:endParaRPr kumimoji="1" lang="ja-JP" altLang="en-US" sz="2000" dirty="0">
              <a:solidFill>
                <a:sysClr val="windowText" lastClr="000000"/>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15959</TotalTime>
  <Words>2742</Words>
  <Application>Microsoft Office PowerPoint</Application>
  <PresentationFormat>画面に合わせる (4:3)</PresentationFormat>
  <Paragraphs>813</Paragraphs>
  <Slides>25</Slides>
  <Notes>22</Notes>
  <HiddenSlides>0</HiddenSlides>
  <MMClips>0</MMClips>
  <ScaleCrop>false</ScaleCrop>
  <HeadingPairs>
    <vt:vector size="8" baseType="variant">
      <vt:variant>
        <vt:lpstr>テーマ</vt:lpstr>
      </vt:variant>
      <vt:variant>
        <vt:i4>1</vt:i4>
      </vt:variant>
      <vt:variant>
        <vt:lpstr>リンクの設定</vt:lpstr>
      </vt:variant>
      <vt:variant>
        <vt:i4>1</vt:i4>
      </vt:variant>
      <vt:variant>
        <vt:lpstr>埋め込まれた OLE サーバー</vt:lpstr>
      </vt:variant>
      <vt:variant>
        <vt:i4>2</vt:i4>
      </vt:variant>
      <vt:variant>
        <vt:lpstr>スライド タイトル</vt:lpstr>
      </vt:variant>
      <vt:variant>
        <vt:i4>25</vt:i4>
      </vt:variant>
    </vt:vector>
  </HeadingPairs>
  <TitlesOfParts>
    <vt:vector size="29" baseType="lpstr">
      <vt:lpstr>標準デザイン</vt:lpstr>
      <vt:lpstr>D:\work\ILC\ILC工業化検討\クライオ量産\2011.7.26SRF\クライオモジュール製作工程.xlsx!Sheet1!R3C2:R20C3</vt:lpstr>
      <vt:lpstr>ビットマップ イメージ</vt:lpstr>
      <vt:lpstr>Worksheet</vt:lpstr>
      <vt:lpstr>スライド 0</vt:lpstr>
      <vt:lpstr>スライド 1</vt:lpstr>
      <vt:lpstr>スライド 2</vt:lpstr>
      <vt:lpstr>スライド 3</vt:lpstr>
      <vt:lpstr>スライド 4</vt:lpstr>
      <vt:lpstr>スライド 5</vt:lpstr>
      <vt:lpstr>スライド 6</vt:lpstr>
      <vt:lpstr>Boundary Condition of this study</vt:lpstr>
      <vt:lpstr>Cryomodule Assembly Flow</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vector>
  </TitlesOfParts>
  <Company>Design Division,Hitachi,Ltd.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10041249</cp:lastModifiedBy>
  <cp:revision>1507</cp:revision>
  <dcterms:created xsi:type="dcterms:W3CDTF">2004-05-26T10:25:15Z</dcterms:created>
  <dcterms:modified xsi:type="dcterms:W3CDTF">2011-07-22T18:21:40Z</dcterms:modified>
</cp:coreProperties>
</file>