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40.jpg" ContentType="image/jpg"/>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media/image65.jpg" ContentType="image/jpg"/>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8" r:id="rId1"/>
    <p:sldMasterId id="2147483721" r:id="rId2"/>
  </p:sldMasterIdLst>
  <p:notesMasterIdLst>
    <p:notesMasterId r:id="rId17"/>
  </p:notesMasterIdLst>
  <p:handoutMasterIdLst>
    <p:handoutMasterId r:id="rId18"/>
  </p:handoutMasterIdLst>
  <p:sldIdLst>
    <p:sldId id="296" r:id="rId3"/>
    <p:sldId id="1746" r:id="rId4"/>
    <p:sldId id="1747" r:id="rId5"/>
    <p:sldId id="1767" r:id="rId6"/>
    <p:sldId id="4161" r:id="rId7"/>
    <p:sldId id="4164" r:id="rId8"/>
    <p:sldId id="4165" r:id="rId9"/>
    <p:sldId id="4169" r:id="rId10"/>
    <p:sldId id="4160" r:id="rId11"/>
    <p:sldId id="4170" r:id="rId12"/>
    <p:sldId id="1664" r:id="rId13"/>
    <p:sldId id="1748" r:id="rId14"/>
    <p:sldId id="4168" r:id="rId15"/>
    <p:sldId id="1665" r:id="rId16"/>
  </p:sldIdLst>
  <p:sldSz cx="12179300" cy="6848475"/>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9pPr>
  </p:defaultTextStyle>
  <p:extLst>
    <p:ext uri="{EFAFB233-063F-42B5-8137-9DF3F51BA10A}">
      <p15:sldGuideLst xmlns:p15="http://schemas.microsoft.com/office/powerpoint/2012/main">
        <p15:guide id="1" orient="horz" pos="2157">
          <p15:clr>
            <a:srgbClr val="A4A3A4"/>
          </p15:clr>
        </p15:guide>
        <p15:guide id="2" pos="38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88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Times New Roman"/>
          <a:ea typeface="Times New Roman"/>
          <a:cs typeface="Times New Roman"/>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Times New Roman"/>
          <a:ea typeface="Times New Roman"/>
          <a:cs typeface="Times New Roman"/>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Times New Roman"/>
          <a:ea typeface="Times New Roman"/>
          <a:cs typeface="Times New Roman"/>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Times New Roman"/>
          <a:ea typeface="Times New Roman"/>
          <a:cs typeface="Times New Roman"/>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Times New Roman"/>
          <a:ea typeface="Times New Roman"/>
          <a:cs typeface="Times New Roman"/>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Times New Roman"/>
          <a:ea typeface="Times New Roman"/>
          <a:cs typeface="Times New Roman"/>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Times New Roman"/>
          <a:ea typeface="Times New Roman"/>
          <a:cs typeface="Times New Roman"/>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Times New Roman"/>
          <a:ea typeface="Times New Roman"/>
          <a:cs typeface="Times New Roman"/>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Times New Roman"/>
          <a:ea typeface="Times New Roman"/>
          <a:cs typeface="Times New Roman"/>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Times New Roman"/>
          <a:ea typeface="Times New Roman"/>
          <a:cs typeface="Times New Roman"/>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Times New Roman"/>
          <a:ea typeface="Times New Roman"/>
          <a:cs typeface="Times New Roman"/>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Times New Roman"/>
          <a:ea typeface="Times New Roman"/>
          <a:cs typeface="Times New Roman"/>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Times New Roman"/>
          <a:ea typeface="Times New Roman"/>
          <a:cs typeface="Times New Roman"/>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000"/>
    <p:restoredTop sz="83173" autoAdjust="0"/>
  </p:normalViewPr>
  <p:slideViewPr>
    <p:cSldViewPr snapToGrid="0" snapToObjects="1">
      <p:cViewPr varScale="1">
        <p:scale>
          <a:sx n="72" d="100"/>
          <a:sy n="72" d="100"/>
        </p:scale>
        <p:origin x="624" y="216"/>
      </p:cViewPr>
      <p:guideLst>
        <p:guide orient="horz" pos="2157"/>
        <p:guide pos="38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8870CF6-DF5D-9544-A800-5805762FF0E5}" type="datetimeFigureOut">
              <a:rPr lang="fr-FR" smtClean="0"/>
              <a:t>03/07/2023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4CD29B1-187E-5643-A5F4-6FB8C32E3A7B}" type="slidenum">
              <a:rPr lang="fr-FR" smtClean="0"/>
              <a:t>‹#›</a:t>
            </a:fld>
            <a:endParaRPr lang="fr-FR"/>
          </a:p>
        </p:txBody>
      </p:sp>
    </p:spTree>
    <p:extLst>
      <p:ext uri="{BB962C8B-B14F-4D97-AF65-F5344CB8AC3E}">
        <p14:creationId xmlns:p14="http://schemas.microsoft.com/office/powerpoint/2010/main" val="644164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8" name="Shape 168"/>
          <p:cNvSpPr>
            <a:spLocks noGrp="1" noRot="1" noChangeAspect="1"/>
          </p:cNvSpPr>
          <p:nvPr>
            <p:ph type="sldImg"/>
          </p:nvPr>
        </p:nvSpPr>
        <p:spPr>
          <a:xfrm>
            <a:off x="381000" y="685800"/>
            <a:ext cx="6096000" cy="3429000"/>
          </a:xfrm>
          <a:prstGeom prst="rect">
            <a:avLst/>
          </a:prstGeom>
        </p:spPr>
        <p:txBody>
          <a:bodyPr/>
          <a:lstStyle/>
          <a:p>
            <a:endParaRPr/>
          </a:p>
        </p:txBody>
      </p:sp>
      <p:sp>
        <p:nvSpPr>
          <p:cNvPr id="169" name="Shape 16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459586987"/>
      </p:ext>
    </p:extLst>
  </p:cSld>
  <p:clrMap bg1="lt1" tx1="dk1" bg2="lt2" tx2="dk2" accent1="accent1" accent2="accent2" accent3="accent3" accent4="accent4" accent5="accent5" accent6="accent6" hlink="hlink" folHlink="folHlink"/>
  <p:hf hdr="0" ftr="0" dt="0"/>
  <p:notesStyle>
    <a:lvl1pPr defTabSz="457200" latinLnBrk="0">
      <a:defRPr sz="1200">
        <a:latin typeface="+mn-lt"/>
        <a:ea typeface="+mn-ea"/>
        <a:cs typeface="+mn-cs"/>
        <a:sym typeface="Calibri"/>
      </a:defRPr>
    </a:lvl1pPr>
    <a:lvl2pPr indent="228600" defTabSz="457200" latinLnBrk="0">
      <a:defRPr sz="1200">
        <a:latin typeface="+mn-lt"/>
        <a:ea typeface="+mn-ea"/>
        <a:cs typeface="+mn-cs"/>
        <a:sym typeface="Calibri"/>
      </a:defRPr>
    </a:lvl2pPr>
    <a:lvl3pPr indent="457200" defTabSz="457200" latinLnBrk="0">
      <a:defRPr sz="1200">
        <a:latin typeface="+mn-lt"/>
        <a:ea typeface="+mn-ea"/>
        <a:cs typeface="+mn-cs"/>
        <a:sym typeface="Calibri"/>
      </a:defRPr>
    </a:lvl3pPr>
    <a:lvl4pPr indent="685800" defTabSz="457200" latinLnBrk="0">
      <a:defRPr sz="1200">
        <a:latin typeface="+mn-lt"/>
        <a:ea typeface="+mn-ea"/>
        <a:cs typeface="+mn-cs"/>
        <a:sym typeface="Calibri"/>
      </a:defRPr>
    </a:lvl4pPr>
    <a:lvl5pPr indent="914400" defTabSz="457200" latinLnBrk="0">
      <a:defRPr sz="1200">
        <a:latin typeface="+mn-lt"/>
        <a:ea typeface="+mn-ea"/>
        <a:cs typeface="+mn-cs"/>
        <a:sym typeface="Calibri"/>
      </a:defRPr>
    </a:lvl5pPr>
    <a:lvl6pPr indent="1143000" defTabSz="457200" latinLnBrk="0">
      <a:defRPr sz="1200">
        <a:latin typeface="+mn-lt"/>
        <a:ea typeface="+mn-ea"/>
        <a:cs typeface="+mn-cs"/>
        <a:sym typeface="Calibri"/>
      </a:defRPr>
    </a:lvl6pPr>
    <a:lvl7pPr indent="1371600" defTabSz="457200" latinLnBrk="0">
      <a:defRPr sz="1200">
        <a:latin typeface="+mn-lt"/>
        <a:ea typeface="+mn-ea"/>
        <a:cs typeface="+mn-cs"/>
        <a:sym typeface="Calibri"/>
      </a:defRPr>
    </a:lvl7pPr>
    <a:lvl8pPr indent="1600200" defTabSz="457200" latinLnBrk="0">
      <a:defRPr sz="1200">
        <a:latin typeface="+mn-lt"/>
        <a:ea typeface="+mn-ea"/>
        <a:cs typeface="+mn-cs"/>
        <a:sym typeface="Calibri"/>
      </a:defRPr>
    </a:lvl8pPr>
    <a:lvl9pPr indent="1828800" defTabSz="4572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1190625" y="877888"/>
            <a:ext cx="4475163" cy="3165475"/>
          </a:xfrm>
          <a:prstGeom prst="rect">
            <a:avLst/>
          </a:prstGeom>
          <a:solidFill>
            <a:srgbClr val="FFFFFF"/>
          </a:solidFill>
          <a:ln w="9525">
            <a:solidFill>
              <a:srgbClr val="000000"/>
            </a:solidFill>
            <a:miter lim="800000"/>
            <a:headEnd/>
            <a:tailEnd/>
          </a:ln>
        </p:spPr>
        <p:txBody>
          <a:bodyPr wrap="none" lIns="80184" tIns="40092" rIns="80184" bIns="40092" anchor="ctr"/>
          <a:lstStyle>
            <a:lvl1pPr defTabSz="393700" eaLnBrk="0" hangingPunct="0">
              <a:defRPr sz="2400">
                <a:solidFill>
                  <a:schemeClr val="tx1"/>
                </a:solidFill>
                <a:latin typeface="Arial" charset="0"/>
                <a:ea typeface="MS PGothic" charset="0"/>
                <a:cs typeface="MS PGothic" charset="0"/>
              </a:defRPr>
            </a:lvl1pPr>
            <a:lvl2pPr marL="742950" indent="-285750" defTabSz="393700" eaLnBrk="0" hangingPunct="0">
              <a:defRPr sz="2400">
                <a:solidFill>
                  <a:schemeClr val="tx1"/>
                </a:solidFill>
                <a:latin typeface="Arial" charset="0"/>
                <a:ea typeface="MS PGothic" charset="0"/>
                <a:cs typeface="MS PGothic" charset="0"/>
              </a:defRPr>
            </a:lvl2pPr>
            <a:lvl3pPr marL="1143000" indent="-228600" defTabSz="393700" eaLnBrk="0" hangingPunct="0">
              <a:defRPr sz="2400">
                <a:solidFill>
                  <a:schemeClr val="tx1"/>
                </a:solidFill>
                <a:latin typeface="Arial" charset="0"/>
                <a:ea typeface="MS PGothic" charset="0"/>
                <a:cs typeface="MS PGothic" charset="0"/>
              </a:defRPr>
            </a:lvl3pPr>
            <a:lvl4pPr marL="1600200" indent="-228600" defTabSz="393700" eaLnBrk="0" hangingPunct="0">
              <a:defRPr sz="2400">
                <a:solidFill>
                  <a:schemeClr val="tx1"/>
                </a:solidFill>
                <a:latin typeface="Arial" charset="0"/>
                <a:ea typeface="MS PGothic" charset="0"/>
                <a:cs typeface="MS PGothic" charset="0"/>
              </a:defRPr>
            </a:lvl4pPr>
            <a:lvl5pPr marL="2057400" indent="-228600" defTabSz="393700" eaLnBrk="0" hangingPunct="0">
              <a:defRPr sz="2400">
                <a:solidFill>
                  <a:schemeClr val="tx1"/>
                </a:solidFill>
                <a:latin typeface="Arial" charset="0"/>
                <a:ea typeface="MS PGothic" charset="0"/>
                <a:cs typeface="MS PGothic" charset="0"/>
              </a:defRPr>
            </a:lvl5pPr>
            <a:lvl6pPr marL="25146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eaLnBrk="1" fontAlgn="base" hangingPunct="1">
              <a:spcBef>
                <a:spcPct val="0"/>
              </a:spcBef>
              <a:spcAft>
                <a:spcPct val="0"/>
              </a:spcAft>
            </a:pPr>
            <a:endParaRPr lang="es-ES_tradnl" sz="700" b="1" kern="1200">
              <a:solidFill>
                <a:srgbClr val="000000"/>
              </a:solidFill>
            </a:endParaRPr>
          </a:p>
        </p:txBody>
      </p:sp>
      <p:sp>
        <p:nvSpPr>
          <p:cNvPr id="78851" name="Text Box 3"/>
          <p:cNvSpPr>
            <a:spLocks noGrp="1" noChangeArrowheads="1"/>
          </p:cNvSpPr>
          <p:nvPr>
            <p:ph type="body"/>
          </p:nvPr>
        </p:nvSpPr>
        <p:spPr>
          <a:xfrm>
            <a:off x="1060450" y="4349750"/>
            <a:ext cx="4740275" cy="2222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nSpc>
                <a:spcPct val="93000"/>
              </a:lnSpc>
              <a:spcBef>
                <a:spcPct val="0"/>
              </a:spcBef>
              <a:spcAft>
                <a:spcPts val="500"/>
              </a:spcAft>
              <a:buSzPct val="45000"/>
              <a:tabLst>
                <a:tab pos="633413" algn="l"/>
                <a:tab pos="1268413" algn="l"/>
                <a:tab pos="1903413" algn="l"/>
                <a:tab pos="2538413" algn="l"/>
                <a:tab pos="3173413" algn="l"/>
                <a:tab pos="3808413" algn="l"/>
                <a:tab pos="4443413" algn="l"/>
              </a:tabLst>
            </a:pPr>
            <a:r>
              <a:rPr lang="en-GB" sz="900" dirty="0">
                <a:ea typeface="MS PGothic" charset="0"/>
                <a:cs typeface="MS PGothic" charset="0"/>
              </a:rPr>
              <a:t>On behalf of the ATF collaboration</a:t>
            </a:r>
          </a:p>
          <a:p>
            <a:pPr>
              <a:lnSpc>
                <a:spcPct val="93000"/>
              </a:lnSpc>
              <a:spcBef>
                <a:spcPct val="0"/>
              </a:spcBef>
              <a:spcAft>
                <a:spcPts val="500"/>
              </a:spcAft>
              <a:buSzPct val="45000"/>
              <a:tabLst>
                <a:tab pos="633413" algn="l"/>
                <a:tab pos="1268413" algn="l"/>
                <a:tab pos="1903413" algn="l"/>
                <a:tab pos="2538413" algn="l"/>
                <a:tab pos="3173413" algn="l"/>
                <a:tab pos="3808413" algn="l"/>
                <a:tab pos="4443413" algn="l"/>
              </a:tabLst>
            </a:pPr>
            <a:endParaRPr lang="en-US" sz="900" dirty="0">
              <a:ea typeface="MS PGothic" charset="0"/>
              <a:cs typeface="MS PGothic"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1190625" y="877888"/>
            <a:ext cx="4475163" cy="3165475"/>
          </a:xfrm>
          <a:prstGeom prst="rect">
            <a:avLst/>
          </a:prstGeom>
          <a:solidFill>
            <a:srgbClr val="FFFFFF"/>
          </a:solidFill>
          <a:ln w="9525">
            <a:solidFill>
              <a:srgbClr val="000000"/>
            </a:solidFill>
            <a:miter lim="800000"/>
            <a:headEnd/>
            <a:tailEnd/>
          </a:ln>
        </p:spPr>
        <p:txBody>
          <a:bodyPr wrap="none" lIns="80184" tIns="40092" rIns="80184" bIns="40092" anchor="ctr"/>
          <a:lstStyle>
            <a:lvl1pPr defTabSz="393700" eaLnBrk="0" hangingPunct="0">
              <a:defRPr sz="2400">
                <a:solidFill>
                  <a:schemeClr val="tx1"/>
                </a:solidFill>
                <a:latin typeface="Arial" charset="0"/>
                <a:ea typeface="MS PGothic" charset="0"/>
                <a:cs typeface="MS PGothic" charset="0"/>
              </a:defRPr>
            </a:lvl1pPr>
            <a:lvl2pPr marL="742950" indent="-285750" defTabSz="393700" eaLnBrk="0" hangingPunct="0">
              <a:defRPr sz="2400">
                <a:solidFill>
                  <a:schemeClr val="tx1"/>
                </a:solidFill>
                <a:latin typeface="Arial" charset="0"/>
                <a:ea typeface="MS PGothic" charset="0"/>
                <a:cs typeface="MS PGothic" charset="0"/>
              </a:defRPr>
            </a:lvl2pPr>
            <a:lvl3pPr marL="1143000" indent="-228600" defTabSz="393700" eaLnBrk="0" hangingPunct="0">
              <a:defRPr sz="2400">
                <a:solidFill>
                  <a:schemeClr val="tx1"/>
                </a:solidFill>
                <a:latin typeface="Arial" charset="0"/>
                <a:ea typeface="MS PGothic" charset="0"/>
                <a:cs typeface="MS PGothic" charset="0"/>
              </a:defRPr>
            </a:lvl3pPr>
            <a:lvl4pPr marL="1600200" indent="-228600" defTabSz="393700" eaLnBrk="0" hangingPunct="0">
              <a:defRPr sz="2400">
                <a:solidFill>
                  <a:schemeClr val="tx1"/>
                </a:solidFill>
                <a:latin typeface="Arial" charset="0"/>
                <a:ea typeface="MS PGothic" charset="0"/>
                <a:cs typeface="MS PGothic" charset="0"/>
              </a:defRPr>
            </a:lvl4pPr>
            <a:lvl5pPr marL="2057400" indent="-228600" defTabSz="393700" eaLnBrk="0" hangingPunct="0">
              <a:defRPr sz="2400">
                <a:solidFill>
                  <a:schemeClr val="tx1"/>
                </a:solidFill>
                <a:latin typeface="Arial" charset="0"/>
                <a:ea typeface="MS PGothic" charset="0"/>
                <a:cs typeface="MS PGothic" charset="0"/>
              </a:defRPr>
            </a:lvl5pPr>
            <a:lvl6pPr marL="25146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eaLnBrk="1" fontAlgn="base" hangingPunct="1">
              <a:spcBef>
                <a:spcPct val="0"/>
              </a:spcBef>
              <a:spcAft>
                <a:spcPct val="0"/>
              </a:spcAft>
            </a:pPr>
            <a:endParaRPr lang="es-ES_tradnl" sz="700" b="1" kern="1200">
              <a:solidFill>
                <a:srgbClr val="000000"/>
              </a:solidFill>
            </a:endParaRPr>
          </a:p>
        </p:txBody>
      </p:sp>
      <p:sp>
        <p:nvSpPr>
          <p:cNvPr id="78851" name="Text Box 3"/>
          <p:cNvSpPr>
            <a:spLocks noGrp="1" noChangeArrowheads="1"/>
          </p:cNvSpPr>
          <p:nvPr>
            <p:ph type="body"/>
          </p:nvPr>
        </p:nvSpPr>
        <p:spPr>
          <a:xfrm>
            <a:off x="1060450" y="4349750"/>
            <a:ext cx="4740275" cy="2222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nSpc>
                <a:spcPct val="93000"/>
              </a:lnSpc>
              <a:spcBef>
                <a:spcPct val="0"/>
              </a:spcBef>
              <a:spcAft>
                <a:spcPts val="500"/>
              </a:spcAft>
              <a:buSzPct val="45000"/>
              <a:tabLst>
                <a:tab pos="633413" algn="l"/>
                <a:tab pos="1268413" algn="l"/>
                <a:tab pos="1903413" algn="l"/>
                <a:tab pos="2538413" algn="l"/>
                <a:tab pos="3173413" algn="l"/>
                <a:tab pos="3808413" algn="l"/>
                <a:tab pos="4443413" algn="l"/>
              </a:tabLst>
            </a:pPr>
            <a:endParaRPr lang="en-GB" sz="900" dirty="0">
              <a:ea typeface="MS PGothic" charset="0"/>
              <a:cs typeface="MS PGothic" charset="0"/>
            </a:endParaRPr>
          </a:p>
          <a:p>
            <a:pPr>
              <a:lnSpc>
                <a:spcPct val="93000"/>
              </a:lnSpc>
              <a:spcBef>
                <a:spcPct val="0"/>
              </a:spcBef>
              <a:spcAft>
                <a:spcPts val="500"/>
              </a:spcAft>
              <a:buSzPct val="45000"/>
              <a:tabLst>
                <a:tab pos="633413" algn="l"/>
                <a:tab pos="1268413" algn="l"/>
                <a:tab pos="1903413" algn="l"/>
                <a:tab pos="2538413" algn="l"/>
                <a:tab pos="3173413" algn="l"/>
                <a:tab pos="3808413" algn="l"/>
                <a:tab pos="4443413" algn="l"/>
              </a:tabLst>
            </a:pPr>
            <a:endParaRPr lang="en-US" sz="900" dirty="0">
              <a:ea typeface="MS PGothic" charset="0"/>
              <a:cs typeface="MS PGothic" charset="0"/>
            </a:endParaRPr>
          </a:p>
        </p:txBody>
      </p:sp>
    </p:spTree>
    <p:extLst>
      <p:ext uri="{BB962C8B-B14F-4D97-AF65-F5344CB8AC3E}">
        <p14:creationId xmlns:p14="http://schemas.microsoft.com/office/powerpoint/2010/main" val="7081994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Final Focus  System is one of the most challenging </a:t>
            </a:r>
            <a:r>
              <a:rPr lang="en-US" dirty="0" err="1"/>
              <a:t>sytems</a:t>
            </a:r>
            <a:r>
              <a:rPr lang="en-US" dirty="0"/>
              <a:t> of the LCs. The FFS main characteristics of the FFS systems for ILC and CLIC and ATF2 are rather similar. ATF2 is a scale down version of the Final Focus to test local chromaticity correction and to demonstrate the nano-beam technologies for LCs: ILC and CLIC.</a:t>
            </a:r>
          </a:p>
          <a:p>
            <a:r>
              <a:rPr lang="en-US" dirty="0"/>
              <a:t>There has been a continuous work from many labs,  in ATF first and ATF2 after to get nanobeam size and its stabilization, last times centered in ultra-low beams for CLIC and intensity dependence studies.</a:t>
            </a:r>
          </a:p>
          <a:p>
            <a:r>
              <a:rPr lang="en-US" dirty="0"/>
              <a:t>We could observe In the right figures the similarities between them.</a:t>
            </a:r>
          </a:p>
          <a:p>
            <a:r>
              <a:rPr lang="en-US" dirty="0"/>
              <a:t>In the red box, the targets values for the beam sizes and stabilization values at the IP.</a:t>
            </a:r>
          </a:p>
          <a:p>
            <a:r>
              <a:rPr lang="en-US" dirty="0"/>
              <a:t>IP stabilization: 5, 20 and  8 % of vertical beam size.</a:t>
            </a:r>
          </a:p>
          <a:p>
            <a:r>
              <a:rPr lang="en-US" dirty="0"/>
              <a:t> in the case of ATF2 for the control of beam position at nm level  requires a  vertical beam jitter &lt;5% of </a:t>
            </a:r>
            <a:r>
              <a:rPr lang="en-US" dirty="0" err="1"/>
              <a:t>sigma_y</a:t>
            </a:r>
            <a:r>
              <a:rPr lang="en-US" dirty="0"/>
              <a:t>, translates to a vertical jitter at the input of ATF2 FF of &lt; 1 um.</a:t>
            </a:r>
          </a:p>
          <a:p>
            <a:r>
              <a:rPr lang="en-US" dirty="0"/>
              <a:t>In a similar way the 37 nm </a:t>
            </a:r>
            <a:r>
              <a:rPr lang="en-US" dirty="0" err="1"/>
              <a:t>sigma_y</a:t>
            </a:r>
            <a:r>
              <a:rPr lang="en-US" dirty="0"/>
              <a:t> at the IP requires &lt;30 % of </a:t>
            </a:r>
            <a:r>
              <a:rPr lang="en-US" dirty="0" err="1"/>
              <a:t>sigma_y</a:t>
            </a:r>
            <a:r>
              <a:rPr lang="en-US" dirty="0"/>
              <a:t> that translate to a vertical jitter &lt; few um.</a:t>
            </a:r>
          </a:p>
          <a:p>
            <a:endParaRPr lang="en-US" dirty="0"/>
          </a:p>
        </p:txBody>
      </p:sp>
    </p:spTree>
    <p:extLst>
      <p:ext uri="{BB962C8B-B14F-4D97-AF65-F5344CB8AC3E}">
        <p14:creationId xmlns:p14="http://schemas.microsoft.com/office/powerpoint/2010/main" val="31050146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150121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Task forces ha been initiated.</a:t>
            </a:r>
          </a:p>
        </p:txBody>
      </p:sp>
    </p:spTree>
    <p:extLst>
      <p:ext uri="{BB962C8B-B14F-4D97-AF65-F5344CB8AC3E}">
        <p14:creationId xmlns:p14="http://schemas.microsoft.com/office/powerpoint/2010/main" val="249538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on this achievements and with the support of the KEK DG we have started to plan the next  operation years of ATF2 and the future ATF3.</a:t>
            </a:r>
          </a:p>
          <a:p>
            <a:r>
              <a:rPr lang="en-US" dirty="0"/>
              <a:t>	</a:t>
            </a:r>
          </a:p>
          <a:p>
            <a:r>
              <a:rPr lang="en-US" dirty="0"/>
              <a:t>The main objective of the ATF3 is to deep in the understanding of the luminosity optimization of the ILC.</a:t>
            </a:r>
          </a:p>
          <a:p>
            <a:r>
              <a:rPr lang="en-US" dirty="0"/>
              <a:t>In particular the system design and hardware and the long term stability operation issues.</a:t>
            </a:r>
          </a:p>
          <a:p>
            <a:endParaRPr lang="en-US" dirty="0"/>
          </a:p>
        </p:txBody>
      </p:sp>
    </p:spTree>
    <p:extLst>
      <p:ext uri="{BB962C8B-B14F-4D97-AF65-F5344CB8AC3E}">
        <p14:creationId xmlns:p14="http://schemas.microsoft.com/office/powerpoint/2010/main" val="21774739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More in detail for WP15:</a:t>
            </a:r>
          </a:p>
          <a:p>
            <a:endParaRPr lang="en-US" dirty="0"/>
          </a:p>
          <a:p>
            <a:r>
              <a:rPr lang="en-US" dirty="0"/>
              <a:t>The main objective of the ATF3 is to maximize the luminosity potential of ILC.</a:t>
            </a:r>
          </a:p>
          <a:p>
            <a:r>
              <a:rPr lang="en-US" dirty="0"/>
              <a:t>Two task has been identified:</a:t>
            </a:r>
          </a:p>
          <a:p>
            <a:r>
              <a:rPr lang="en-US" dirty="0"/>
              <a:t>- The system design of beam optics and hardware for the ILC FFS based on established technologies</a:t>
            </a:r>
          </a:p>
          <a:p>
            <a:r>
              <a:rPr lang="en-US" dirty="0"/>
              <a:t>- The necessary beam experiments to solve the long term stability operation issues, the deep understanding of the high-order aberration's and the R&amp;D on complementary studies as beam instrumentation or other as collimation, kicker technologies....</a:t>
            </a:r>
          </a:p>
          <a:p>
            <a:endParaRPr lang="en-US" dirty="0"/>
          </a:p>
        </p:txBody>
      </p:sp>
    </p:spTree>
    <p:extLst>
      <p:ext uri="{BB962C8B-B14F-4D97-AF65-F5344CB8AC3E}">
        <p14:creationId xmlns:p14="http://schemas.microsoft.com/office/powerpoint/2010/main" val="3670475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1190625" y="877888"/>
            <a:ext cx="4475163" cy="3165475"/>
          </a:xfrm>
          <a:prstGeom prst="rect">
            <a:avLst/>
          </a:prstGeom>
          <a:solidFill>
            <a:srgbClr val="FFFFFF"/>
          </a:solidFill>
          <a:ln w="9525">
            <a:solidFill>
              <a:srgbClr val="000000"/>
            </a:solidFill>
            <a:miter lim="800000"/>
            <a:headEnd/>
            <a:tailEnd/>
          </a:ln>
        </p:spPr>
        <p:txBody>
          <a:bodyPr wrap="none" lIns="80184" tIns="40092" rIns="80184" bIns="40092" anchor="ctr"/>
          <a:lstStyle>
            <a:lvl1pPr defTabSz="393700" eaLnBrk="0" hangingPunct="0">
              <a:defRPr sz="2400">
                <a:solidFill>
                  <a:schemeClr val="tx1"/>
                </a:solidFill>
                <a:latin typeface="Arial" charset="0"/>
                <a:ea typeface="MS PGothic" charset="0"/>
                <a:cs typeface="MS PGothic" charset="0"/>
              </a:defRPr>
            </a:lvl1pPr>
            <a:lvl2pPr marL="742950" indent="-285750" defTabSz="393700" eaLnBrk="0" hangingPunct="0">
              <a:defRPr sz="2400">
                <a:solidFill>
                  <a:schemeClr val="tx1"/>
                </a:solidFill>
                <a:latin typeface="Arial" charset="0"/>
                <a:ea typeface="MS PGothic" charset="0"/>
                <a:cs typeface="MS PGothic" charset="0"/>
              </a:defRPr>
            </a:lvl2pPr>
            <a:lvl3pPr marL="1143000" indent="-228600" defTabSz="393700" eaLnBrk="0" hangingPunct="0">
              <a:defRPr sz="2400">
                <a:solidFill>
                  <a:schemeClr val="tx1"/>
                </a:solidFill>
                <a:latin typeface="Arial" charset="0"/>
                <a:ea typeface="MS PGothic" charset="0"/>
                <a:cs typeface="MS PGothic" charset="0"/>
              </a:defRPr>
            </a:lvl3pPr>
            <a:lvl4pPr marL="1600200" indent="-228600" defTabSz="393700" eaLnBrk="0" hangingPunct="0">
              <a:defRPr sz="2400">
                <a:solidFill>
                  <a:schemeClr val="tx1"/>
                </a:solidFill>
                <a:latin typeface="Arial" charset="0"/>
                <a:ea typeface="MS PGothic" charset="0"/>
                <a:cs typeface="MS PGothic" charset="0"/>
              </a:defRPr>
            </a:lvl4pPr>
            <a:lvl5pPr marL="2057400" indent="-228600" defTabSz="393700" eaLnBrk="0" hangingPunct="0">
              <a:defRPr sz="2400">
                <a:solidFill>
                  <a:schemeClr val="tx1"/>
                </a:solidFill>
                <a:latin typeface="Arial" charset="0"/>
                <a:ea typeface="MS PGothic" charset="0"/>
                <a:cs typeface="MS PGothic" charset="0"/>
              </a:defRPr>
            </a:lvl5pPr>
            <a:lvl6pPr marL="25146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eaLnBrk="1" fontAlgn="base" hangingPunct="1">
              <a:spcBef>
                <a:spcPct val="0"/>
              </a:spcBef>
              <a:spcAft>
                <a:spcPct val="0"/>
              </a:spcAft>
            </a:pPr>
            <a:endParaRPr lang="es-ES_tradnl" sz="700" b="1" kern="1200">
              <a:solidFill>
                <a:srgbClr val="000000"/>
              </a:solidFill>
            </a:endParaRPr>
          </a:p>
        </p:txBody>
      </p:sp>
      <p:sp>
        <p:nvSpPr>
          <p:cNvPr id="78851" name="Text Box 3"/>
          <p:cNvSpPr>
            <a:spLocks noGrp="1" noChangeArrowheads="1"/>
          </p:cNvSpPr>
          <p:nvPr>
            <p:ph type="body"/>
          </p:nvPr>
        </p:nvSpPr>
        <p:spPr>
          <a:xfrm>
            <a:off x="1060450" y="4349750"/>
            <a:ext cx="4740275" cy="2222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marL="0" indent="0">
              <a:buFontTx/>
              <a:buNone/>
            </a:pPr>
            <a:r>
              <a:rPr lang="en-US" sz="1000" b="0" dirty="0">
                <a:solidFill>
                  <a:schemeClr val="accent1">
                    <a:lumMod val="50000"/>
                  </a:schemeClr>
                </a:solidFill>
                <a:latin typeface="Arial" panose="020B0604020202020204" pitchFamily="34" charset="0"/>
                <a:cs typeface="Arial" panose="020B0604020202020204" pitchFamily="34" charset="0"/>
              </a:rPr>
              <a:t>Given this facts we have identified the most important changes to be made are:</a:t>
            </a:r>
          </a:p>
          <a:p>
            <a:pPr marL="0" indent="0">
              <a:buFontTx/>
              <a:buNone/>
            </a:pPr>
            <a:r>
              <a:rPr lang="en-US" sz="1000" b="0" dirty="0">
                <a:solidFill>
                  <a:schemeClr val="accent1">
                    <a:lumMod val="50000"/>
                  </a:schemeClr>
                </a:solidFill>
                <a:latin typeface="Arial" panose="020B0604020202020204" pitchFamily="34" charset="0"/>
                <a:cs typeface="Arial" panose="020B0604020202020204" pitchFamily="34" charset="0"/>
              </a:rPr>
              <a:t>..</a:t>
            </a:r>
          </a:p>
          <a:p>
            <a:pPr marL="171450" indent="-171450">
              <a:buFont typeface="Wingdings" pitchFamily="2" charset="2"/>
              <a:buChar char="Ø"/>
            </a:pPr>
            <a:r>
              <a:rPr lang="en-US" sz="1000" b="1" dirty="0">
                <a:solidFill>
                  <a:schemeClr val="accent1">
                    <a:lumMod val="50000"/>
                  </a:schemeClr>
                </a:solidFill>
                <a:latin typeface="Arial" panose="020B0604020202020204" pitchFamily="34" charset="0"/>
                <a:cs typeface="Arial" panose="020B0604020202020204" pitchFamily="34" charset="0"/>
              </a:rPr>
              <a:t> - Upgrade of IP-BSM</a:t>
            </a:r>
          </a:p>
          <a:p>
            <a:pPr marL="0" indent="0">
              <a:buFontTx/>
              <a:buNone/>
            </a:pPr>
            <a:endParaRPr lang="en-US" sz="1000" b="0" dirty="0">
              <a:solidFill>
                <a:schemeClr val="accent1">
                  <a:lumMod val="50000"/>
                </a:schemeClr>
              </a:solidFill>
              <a:latin typeface="Arial" panose="020B0604020202020204" pitchFamily="34" charset="0"/>
              <a:cs typeface="Arial" panose="020B0604020202020204" pitchFamily="34" charset="0"/>
            </a:endParaRPr>
          </a:p>
          <a:p>
            <a:pPr marL="171450" indent="-171450">
              <a:buFont typeface="Wingdings" pitchFamily="2" charset="2"/>
              <a:buChar char="Ø"/>
            </a:pPr>
            <a:r>
              <a:rPr lang="en-US" sz="1000" b="1" dirty="0">
                <a:solidFill>
                  <a:schemeClr val="accent1">
                    <a:lumMod val="50000"/>
                  </a:schemeClr>
                </a:solidFill>
                <a:latin typeface="Arial" panose="020B0604020202020204" pitchFamily="34" charset="0"/>
                <a:cs typeface="Arial" panose="020B0604020202020204" pitchFamily="34" charset="0"/>
              </a:rPr>
              <a:t>Standardization of the vacuum chamber</a:t>
            </a:r>
          </a:p>
          <a:p>
            <a:pPr marL="171450" indent="-171450">
              <a:buFont typeface="Wingdings" pitchFamily="2" charset="2"/>
              <a:buChar char="Ø"/>
            </a:pPr>
            <a:endParaRPr lang="en-US" sz="1000" b="0" dirty="0">
              <a:solidFill>
                <a:schemeClr val="accent1">
                  <a:lumMod val="50000"/>
                </a:schemeClr>
              </a:solidFill>
              <a:latin typeface="Arial" panose="020B0604020202020204" pitchFamily="34" charset="0"/>
              <a:cs typeface="Arial" panose="020B0604020202020204" pitchFamily="34" charset="0"/>
            </a:endParaRPr>
          </a:p>
          <a:p>
            <a:pPr marL="171450" indent="-171450">
              <a:buFont typeface="Wingdings" pitchFamily="2" charset="2"/>
              <a:buChar char="Ø"/>
            </a:pPr>
            <a:r>
              <a:rPr lang="en-US" sz="1000" b="1" dirty="0">
                <a:solidFill>
                  <a:schemeClr val="accent1">
                    <a:lumMod val="50000"/>
                  </a:schemeClr>
                </a:solidFill>
                <a:latin typeface="Arial" panose="020B0604020202020204" pitchFamily="34" charset="0"/>
                <a:cs typeface="Arial" panose="020B0604020202020204" pitchFamily="34" charset="0"/>
              </a:rPr>
              <a:t>New magnets</a:t>
            </a:r>
          </a:p>
          <a:p>
            <a:pPr marL="457200" indent="-457200">
              <a:buFont typeface="Wingdings" pitchFamily="2" charset="2"/>
              <a:buChar char="Ø"/>
            </a:pPr>
            <a:endParaRPr lang="en-US" sz="1000" b="1" dirty="0">
              <a:solidFill>
                <a:schemeClr val="accent1">
                  <a:lumMod val="50000"/>
                </a:schemeClr>
              </a:solidFill>
              <a:latin typeface="Arial" panose="020B0604020202020204" pitchFamily="34" charset="0"/>
              <a:cs typeface="Arial" panose="020B0604020202020204" pitchFamily="34" charset="0"/>
            </a:endParaRPr>
          </a:p>
          <a:p>
            <a:pPr marL="457200" indent="-457200">
              <a:buFont typeface="Wingdings" pitchFamily="2" charset="2"/>
              <a:buChar char="Ø"/>
            </a:pPr>
            <a:r>
              <a:rPr lang="en-US" sz="1000" b="1" dirty="0">
                <a:solidFill>
                  <a:schemeClr val="accent1">
                    <a:lumMod val="50000"/>
                  </a:schemeClr>
                </a:solidFill>
                <a:latin typeface="Arial" panose="020B0604020202020204" pitchFamily="34" charset="0"/>
                <a:cs typeface="Arial" panose="020B0604020202020204" pitchFamily="34" charset="0"/>
              </a:rPr>
              <a:t>CBPMs:</a:t>
            </a:r>
            <a:endParaRPr lang="en-US" sz="1050" b="1" dirty="0">
              <a:solidFill>
                <a:schemeClr val="accent1">
                  <a:lumMod val="50000"/>
                </a:schemeClr>
              </a:solidFill>
              <a:latin typeface="Arial" panose="020B0604020202020204" pitchFamily="34" charset="0"/>
              <a:cs typeface="Arial" panose="020B0604020202020204" pitchFamily="34" charset="0"/>
            </a:endParaRPr>
          </a:p>
          <a:p>
            <a:pPr marL="342900" indent="-342900">
              <a:buFont typeface="Courier New" panose="02070309020205020404" pitchFamily="49" charset="0"/>
              <a:buChar char="o"/>
            </a:pPr>
            <a:r>
              <a:rPr lang="en-US" sz="900" dirty="0">
                <a:solidFill>
                  <a:schemeClr val="accent1">
                    <a:lumMod val="50000"/>
                  </a:schemeClr>
                </a:solidFill>
                <a:latin typeface="Arial" panose="020B0604020202020204" pitchFamily="34" charset="0"/>
                <a:cs typeface="Arial" panose="020B0604020202020204" pitchFamily="34" charset="0"/>
              </a:rPr>
              <a:t>Re-installation of all CBPMs (current #24, all #32)</a:t>
            </a:r>
          </a:p>
          <a:p>
            <a:pPr marL="342900" indent="-342900">
              <a:buFont typeface="Courier New" panose="02070309020205020404" pitchFamily="49" charset="0"/>
              <a:buChar char="o"/>
            </a:pPr>
            <a:r>
              <a:rPr lang="en-US" sz="900" dirty="0">
                <a:solidFill>
                  <a:schemeClr val="accent1">
                    <a:lumMod val="50000"/>
                  </a:schemeClr>
                </a:solidFill>
                <a:latin typeface="Arial" panose="020B0604020202020204" pitchFamily="34" charset="0"/>
                <a:cs typeface="Arial" panose="020B0604020202020204" pitchFamily="34" charset="0"/>
              </a:rPr>
              <a:t>Add </a:t>
            </a:r>
            <a:r>
              <a:rPr lang="en-US" sz="900" b="1" dirty="0">
                <a:solidFill>
                  <a:schemeClr val="accent1">
                    <a:lumMod val="50000"/>
                  </a:schemeClr>
                </a:solidFill>
                <a:latin typeface="Arial" panose="020B0604020202020204" pitchFamily="34" charset="0"/>
                <a:cs typeface="Arial" panose="020B0604020202020204" pitchFamily="34" charset="0"/>
              </a:rPr>
              <a:t>separate fast small movers </a:t>
            </a:r>
            <a:r>
              <a:rPr lang="en-US" sz="900" dirty="0">
                <a:solidFill>
                  <a:schemeClr val="accent1">
                    <a:lumMod val="50000"/>
                  </a:schemeClr>
                </a:solidFill>
                <a:latin typeface="Arial" panose="020B0604020202020204" pitchFamily="34" charset="0"/>
                <a:cs typeface="Arial" panose="020B0604020202020204" pitchFamily="34" charset="0"/>
              </a:rPr>
              <a:t>for centering and position calibration</a:t>
            </a:r>
          </a:p>
          <a:p>
            <a:r>
              <a:rPr lang="en-US" sz="900" dirty="0">
                <a:solidFill>
                  <a:schemeClr val="accent1">
                    <a:lumMod val="50000"/>
                  </a:schemeClr>
                </a:solidFill>
                <a:latin typeface="Arial" panose="020B0604020202020204" pitchFamily="34" charset="0"/>
                <a:cs typeface="Arial" panose="020B0604020202020204" pitchFamily="34" charset="0"/>
              </a:rPr>
              <a:t>	- this action requires a </a:t>
            </a:r>
            <a:r>
              <a:rPr lang="en-US" sz="900" b="1" dirty="0">
                <a:solidFill>
                  <a:schemeClr val="accent1">
                    <a:lumMod val="50000"/>
                  </a:schemeClr>
                </a:solidFill>
                <a:latin typeface="Arial" panose="020B0604020202020204" pitchFamily="34" charset="0"/>
                <a:cs typeface="Arial" panose="020B0604020202020204" pitchFamily="34" charset="0"/>
              </a:rPr>
              <a:t>mechanical study</a:t>
            </a:r>
            <a:r>
              <a:rPr lang="en-US" sz="900" dirty="0">
                <a:solidFill>
                  <a:schemeClr val="accent1">
                    <a:lumMod val="50000"/>
                  </a:schemeClr>
                </a:solidFill>
                <a:latin typeface="Arial" panose="020B0604020202020204" pitchFamily="34" charset="0"/>
                <a:cs typeface="Arial" panose="020B0604020202020204" pitchFamily="34" charset="0"/>
              </a:rPr>
              <a:t> given the fact that BPMs are brazed to the beam pipe inside quads.</a:t>
            </a:r>
          </a:p>
          <a:p>
            <a:r>
              <a:rPr lang="en-US" sz="900" dirty="0">
                <a:solidFill>
                  <a:schemeClr val="accent1">
                    <a:lumMod val="50000"/>
                  </a:schemeClr>
                </a:solidFill>
                <a:latin typeface="Arial" panose="020B0604020202020204" pitchFamily="34" charset="0"/>
                <a:cs typeface="Arial" panose="020B0604020202020204" pitchFamily="34" charset="0"/>
              </a:rPr>
              <a:t>	- movers relatively low spec (~10kg load and um resolution,  </a:t>
            </a:r>
            <a:r>
              <a:rPr lang="en-US" sz="900" dirty="0" err="1">
                <a:solidFill>
                  <a:schemeClr val="accent1">
                    <a:lumMod val="50000"/>
                  </a:schemeClr>
                </a:solidFill>
                <a:latin typeface="Arial" panose="020B0604020202020204" pitchFamily="34" charset="0"/>
                <a:cs typeface="Arial" panose="020B0604020202020204" pitchFamily="34" charset="0"/>
              </a:rPr>
              <a:t>prioritise</a:t>
            </a:r>
            <a:r>
              <a:rPr lang="en-US" sz="900" dirty="0">
                <a:solidFill>
                  <a:schemeClr val="accent1">
                    <a:lumMod val="50000"/>
                  </a:schemeClr>
                </a:solidFill>
                <a:latin typeface="Arial" panose="020B0604020202020204" pitchFamily="34" charset="0"/>
                <a:cs typeface="Arial" panose="020B0604020202020204" pitchFamily="34" charset="0"/>
              </a:rPr>
              <a:t> high beta regions)</a:t>
            </a:r>
          </a:p>
          <a:p>
            <a:r>
              <a:rPr lang="en-US" sz="900" dirty="0">
                <a:solidFill>
                  <a:schemeClr val="accent1">
                    <a:lumMod val="50000"/>
                  </a:schemeClr>
                </a:solidFill>
                <a:latin typeface="Arial" panose="020B0604020202020204" pitchFamily="34" charset="0"/>
                <a:cs typeface="Arial" panose="020B0604020202020204" pitchFamily="34" charset="0"/>
              </a:rPr>
              <a:t>	Centering would </a:t>
            </a:r>
            <a:r>
              <a:rPr lang="en-US" sz="900" b="1" dirty="0">
                <a:solidFill>
                  <a:schemeClr val="accent1">
                    <a:lumMod val="50000"/>
                  </a:schemeClr>
                </a:solidFill>
                <a:latin typeface="Arial" panose="020B0604020202020204" pitchFamily="34" charset="0"/>
                <a:cs typeface="Arial" panose="020B0604020202020204" pitchFamily="34" charset="0"/>
              </a:rPr>
              <a:t>reduce the </a:t>
            </a:r>
            <a:r>
              <a:rPr lang="en-US" sz="900" b="1" dirty="0" err="1">
                <a:solidFill>
                  <a:schemeClr val="accent1">
                    <a:lumMod val="50000"/>
                  </a:schemeClr>
                </a:solidFill>
                <a:latin typeface="Arial" panose="020B0604020202020204" pitchFamily="34" charset="0"/>
                <a:cs typeface="Arial" panose="020B0604020202020204" pitchFamily="34" charset="0"/>
              </a:rPr>
              <a:t>wakefield</a:t>
            </a:r>
            <a:r>
              <a:rPr lang="en-US" sz="900" b="1" dirty="0">
                <a:solidFill>
                  <a:schemeClr val="accent1">
                    <a:lumMod val="50000"/>
                  </a:schemeClr>
                </a:solidFill>
                <a:latin typeface="Arial" panose="020B0604020202020204" pitchFamily="34" charset="0"/>
                <a:cs typeface="Arial" panose="020B0604020202020204" pitchFamily="34" charset="0"/>
              </a:rPr>
              <a:t> contribution</a:t>
            </a:r>
            <a:r>
              <a:rPr lang="en-US" sz="900" dirty="0">
                <a:solidFill>
                  <a:schemeClr val="accent1">
                    <a:lumMod val="50000"/>
                  </a:schemeClr>
                </a:solidFill>
                <a:latin typeface="Arial" panose="020B0604020202020204" pitchFamily="34" charset="0"/>
                <a:cs typeface="Arial" panose="020B0604020202020204" pitchFamily="34" charset="0"/>
              </a:rPr>
              <a:t>.</a:t>
            </a:r>
          </a:p>
          <a:p>
            <a:r>
              <a:rPr lang="en-US" sz="900" dirty="0">
                <a:solidFill>
                  <a:schemeClr val="accent1">
                    <a:lumMod val="50000"/>
                  </a:schemeClr>
                </a:solidFill>
                <a:latin typeface="Arial" panose="020B0604020202020204" pitchFamily="34" charset="0"/>
                <a:cs typeface="Arial" panose="020B0604020202020204" pitchFamily="34" charset="0"/>
              </a:rPr>
              <a:t>	Need better mover cost/FTE/duration estimates.</a:t>
            </a:r>
          </a:p>
          <a:p>
            <a:endParaRPr lang="en-US" sz="900" dirty="0">
              <a:solidFill>
                <a:schemeClr val="accent1">
                  <a:lumMod val="50000"/>
                </a:schemeClr>
              </a:solidFill>
              <a:latin typeface="Arial" panose="020B0604020202020204" pitchFamily="34" charset="0"/>
              <a:cs typeface="Arial" panose="020B0604020202020204" pitchFamily="34" charset="0"/>
            </a:endParaRPr>
          </a:p>
          <a:p>
            <a:pPr marL="457200" indent="-457200">
              <a:buFont typeface="Courier New" panose="02070309020205020404" pitchFamily="49" charset="0"/>
              <a:buChar char="o"/>
            </a:pPr>
            <a:r>
              <a:rPr lang="en-US" sz="900" b="1" dirty="0">
                <a:solidFill>
                  <a:schemeClr val="accent1">
                    <a:lumMod val="50000"/>
                  </a:schemeClr>
                </a:solidFill>
                <a:latin typeface="Arial" panose="020B0604020202020204" pitchFamily="34" charset="0"/>
                <a:cs typeface="Arial" panose="020B0604020202020204" pitchFamily="34" charset="0"/>
              </a:rPr>
              <a:t>Electronics</a:t>
            </a:r>
            <a:r>
              <a:rPr lang="en-US" sz="900" dirty="0">
                <a:solidFill>
                  <a:schemeClr val="accent1">
                    <a:lumMod val="50000"/>
                  </a:schemeClr>
                </a:solidFill>
                <a:latin typeface="Arial" panose="020B0604020202020204" pitchFamily="34" charset="0"/>
                <a:cs typeface="Arial" panose="020B0604020202020204" pitchFamily="34" charset="0"/>
              </a:rPr>
              <a:t>: analogue electronics reliable, but may need more spares if CBPMs are re-installed – AL to contact SLAC</a:t>
            </a:r>
          </a:p>
          <a:p>
            <a:pPr marL="457200" indent="-457200">
              <a:buFont typeface="Courier New" panose="02070309020205020404" pitchFamily="49" charset="0"/>
              <a:buChar char="o"/>
            </a:pPr>
            <a:r>
              <a:rPr lang="en-US" sz="900" b="1" dirty="0">
                <a:solidFill>
                  <a:schemeClr val="accent1">
                    <a:lumMod val="50000"/>
                  </a:schemeClr>
                </a:solidFill>
                <a:latin typeface="Arial" panose="020B0604020202020204" pitchFamily="34" charset="0"/>
                <a:cs typeface="Arial" panose="020B0604020202020204" pitchFamily="34" charset="0"/>
              </a:rPr>
              <a:t>Digitizers</a:t>
            </a:r>
            <a:r>
              <a:rPr lang="en-US" sz="900" dirty="0">
                <a:solidFill>
                  <a:schemeClr val="accent1">
                    <a:lumMod val="50000"/>
                  </a:schemeClr>
                </a:solidFill>
                <a:latin typeface="Arial" panose="020B0604020202020204" pitchFamily="34" charset="0"/>
                <a:cs typeface="Arial" panose="020B0604020202020204" pitchFamily="34" charset="0"/>
              </a:rPr>
              <a:t>: 20-year old model, higher resolution ADCs would increase the dynamic range.</a:t>
            </a:r>
          </a:p>
          <a:p>
            <a:r>
              <a:rPr lang="en-US" sz="900" dirty="0">
                <a:solidFill>
                  <a:schemeClr val="accent1">
                    <a:lumMod val="50000"/>
                  </a:schemeClr>
                </a:solidFill>
                <a:latin typeface="Arial" panose="020B0604020202020204" pitchFamily="34" charset="0"/>
                <a:cs typeface="Arial" panose="020B0604020202020204" pitchFamily="34" charset="0"/>
              </a:rPr>
              <a:t>     Need cost and duration estimates.</a:t>
            </a:r>
          </a:p>
          <a:p>
            <a:endParaRPr lang="en-US" sz="900" dirty="0">
              <a:solidFill>
                <a:schemeClr val="accent1">
                  <a:lumMod val="50000"/>
                </a:schemeClr>
              </a:solidFill>
              <a:latin typeface="Arial" panose="020B0604020202020204" pitchFamily="34" charset="0"/>
              <a:cs typeface="Arial" panose="020B0604020202020204" pitchFamily="34" charset="0"/>
            </a:endParaRPr>
          </a:p>
          <a:p>
            <a:pPr marL="171450" indent="-171450">
              <a:buFont typeface="Courier New" panose="02070309020205020404" pitchFamily="49" charset="0"/>
              <a:buChar char="o"/>
            </a:pPr>
            <a:endParaRPr lang="en-US" sz="900" dirty="0">
              <a:solidFill>
                <a:schemeClr val="accent1">
                  <a:lumMod val="50000"/>
                </a:schemeClr>
              </a:solidFill>
              <a:latin typeface="Arial" panose="020B0604020202020204" pitchFamily="34" charset="0"/>
              <a:cs typeface="Arial" panose="020B0604020202020204" pitchFamily="34" charset="0"/>
            </a:endParaRPr>
          </a:p>
          <a:p>
            <a:pPr marL="171450" indent="-171450">
              <a:buFont typeface="Courier New" panose="02070309020205020404" pitchFamily="49" charset="0"/>
              <a:buChar char="o"/>
            </a:pPr>
            <a:endParaRPr lang="en-US" sz="900" dirty="0">
              <a:solidFill>
                <a:schemeClr val="accent1">
                  <a:lumMod val="50000"/>
                </a:schemeClr>
              </a:solidFill>
              <a:latin typeface="Arial" panose="020B0604020202020204" pitchFamily="34" charset="0"/>
              <a:cs typeface="Arial" panose="020B0604020202020204" pitchFamily="34" charset="0"/>
            </a:endParaRPr>
          </a:p>
          <a:p>
            <a:pPr>
              <a:lnSpc>
                <a:spcPct val="93000"/>
              </a:lnSpc>
              <a:spcBef>
                <a:spcPct val="0"/>
              </a:spcBef>
              <a:spcAft>
                <a:spcPts val="500"/>
              </a:spcAft>
              <a:buSzPct val="45000"/>
              <a:tabLst>
                <a:tab pos="633413" algn="l"/>
                <a:tab pos="1268413" algn="l"/>
                <a:tab pos="1903413" algn="l"/>
                <a:tab pos="2538413" algn="l"/>
                <a:tab pos="3173413" algn="l"/>
                <a:tab pos="3808413" algn="l"/>
                <a:tab pos="4443413" algn="l"/>
              </a:tabLst>
            </a:pPr>
            <a:endParaRPr lang="en-US" sz="900" dirty="0">
              <a:ea typeface="MS PGothic" charset="0"/>
              <a:cs typeface="MS PGothic" charset="0"/>
            </a:endParaRPr>
          </a:p>
        </p:txBody>
      </p:sp>
    </p:spTree>
    <p:extLst>
      <p:ext uri="{BB962C8B-B14F-4D97-AF65-F5344CB8AC3E}">
        <p14:creationId xmlns:p14="http://schemas.microsoft.com/office/powerpoint/2010/main" val="40172477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1190625" y="877888"/>
            <a:ext cx="4475163" cy="3165475"/>
          </a:xfrm>
          <a:prstGeom prst="rect">
            <a:avLst/>
          </a:prstGeom>
          <a:solidFill>
            <a:srgbClr val="FFFFFF"/>
          </a:solidFill>
          <a:ln w="9525">
            <a:solidFill>
              <a:srgbClr val="000000"/>
            </a:solidFill>
            <a:miter lim="800000"/>
            <a:headEnd/>
            <a:tailEnd/>
          </a:ln>
        </p:spPr>
        <p:txBody>
          <a:bodyPr wrap="none" lIns="80184" tIns="40092" rIns="80184" bIns="40092" anchor="ctr"/>
          <a:lstStyle>
            <a:lvl1pPr defTabSz="393700" eaLnBrk="0" hangingPunct="0">
              <a:defRPr sz="2400">
                <a:solidFill>
                  <a:schemeClr val="tx1"/>
                </a:solidFill>
                <a:latin typeface="Arial" charset="0"/>
                <a:ea typeface="MS PGothic" charset="0"/>
                <a:cs typeface="MS PGothic" charset="0"/>
              </a:defRPr>
            </a:lvl1pPr>
            <a:lvl2pPr marL="742950" indent="-285750" defTabSz="393700" eaLnBrk="0" hangingPunct="0">
              <a:defRPr sz="2400">
                <a:solidFill>
                  <a:schemeClr val="tx1"/>
                </a:solidFill>
                <a:latin typeface="Arial" charset="0"/>
                <a:ea typeface="MS PGothic" charset="0"/>
                <a:cs typeface="MS PGothic" charset="0"/>
              </a:defRPr>
            </a:lvl2pPr>
            <a:lvl3pPr marL="1143000" indent="-228600" defTabSz="393700" eaLnBrk="0" hangingPunct="0">
              <a:defRPr sz="2400">
                <a:solidFill>
                  <a:schemeClr val="tx1"/>
                </a:solidFill>
                <a:latin typeface="Arial" charset="0"/>
                <a:ea typeface="MS PGothic" charset="0"/>
                <a:cs typeface="MS PGothic" charset="0"/>
              </a:defRPr>
            </a:lvl3pPr>
            <a:lvl4pPr marL="1600200" indent="-228600" defTabSz="393700" eaLnBrk="0" hangingPunct="0">
              <a:defRPr sz="2400">
                <a:solidFill>
                  <a:schemeClr val="tx1"/>
                </a:solidFill>
                <a:latin typeface="Arial" charset="0"/>
                <a:ea typeface="MS PGothic" charset="0"/>
                <a:cs typeface="MS PGothic" charset="0"/>
              </a:defRPr>
            </a:lvl4pPr>
            <a:lvl5pPr marL="2057400" indent="-228600" defTabSz="393700" eaLnBrk="0" hangingPunct="0">
              <a:defRPr sz="2400">
                <a:solidFill>
                  <a:schemeClr val="tx1"/>
                </a:solidFill>
                <a:latin typeface="Arial" charset="0"/>
                <a:ea typeface="MS PGothic" charset="0"/>
                <a:cs typeface="MS PGothic" charset="0"/>
              </a:defRPr>
            </a:lvl5pPr>
            <a:lvl6pPr marL="25146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eaLnBrk="1" fontAlgn="base" hangingPunct="1">
              <a:spcBef>
                <a:spcPct val="0"/>
              </a:spcBef>
              <a:spcAft>
                <a:spcPct val="0"/>
              </a:spcAft>
            </a:pPr>
            <a:endParaRPr lang="es-ES_tradnl" sz="700" b="1" kern="1200">
              <a:solidFill>
                <a:srgbClr val="000000"/>
              </a:solidFill>
            </a:endParaRPr>
          </a:p>
        </p:txBody>
      </p:sp>
      <p:sp>
        <p:nvSpPr>
          <p:cNvPr id="78851" name="Text Box 3"/>
          <p:cNvSpPr>
            <a:spLocks noGrp="1" noChangeArrowheads="1"/>
          </p:cNvSpPr>
          <p:nvPr>
            <p:ph type="body"/>
          </p:nvPr>
        </p:nvSpPr>
        <p:spPr>
          <a:xfrm>
            <a:off x="1060450" y="4349750"/>
            <a:ext cx="4740275" cy="2222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marL="0" indent="0">
              <a:buFontTx/>
              <a:buNone/>
            </a:pPr>
            <a:r>
              <a:rPr lang="en-US" sz="1000" b="0" dirty="0">
                <a:solidFill>
                  <a:schemeClr val="accent1">
                    <a:lumMod val="50000"/>
                  </a:schemeClr>
                </a:solidFill>
                <a:latin typeface="Arial" panose="020B0604020202020204" pitchFamily="34" charset="0"/>
                <a:cs typeface="Arial" panose="020B0604020202020204" pitchFamily="34" charset="0"/>
              </a:rPr>
              <a:t>Given this facts we have identified the most important changes to be made are:</a:t>
            </a:r>
          </a:p>
          <a:p>
            <a:pPr marL="0" indent="0">
              <a:buFontTx/>
              <a:buNone/>
            </a:pPr>
            <a:r>
              <a:rPr lang="en-US" sz="1000" b="0" dirty="0">
                <a:solidFill>
                  <a:schemeClr val="accent1">
                    <a:lumMod val="50000"/>
                  </a:schemeClr>
                </a:solidFill>
                <a:latin typeface="Arial" panose="020B0604020202020204" pitchFamily="34" charset="0"/>
                <a:cs typeface="Arial" panose="020B0604020202020204" pitchFamily="34" charset="0"/>
              </a:rPr>
              <a:t>..</a:t>
            </a:r>
          </a:p>
          <a:p>
            <a:pPr marL="171450" indent="-171450">
              <a:buFont typeface="Wingdings" pitchFamily="2" charset="2"/>
              <a:buChar char="Ø"/>
            </a:pPr>
            <a:r>
              <a:rPr lang="en-US" sz="1000" b="1" dirty="0">
                <a:solidFill>
                  <a:schemeClr val="accent1">
                    <a:lumMod val="50000"/>
                  </a:schemeClr>
                </a:solidFill>
                <a:latin typeface="Arial" panose="020B0604020202020204" pitchFamily="34" charset="0"/>
                <a:cs typeface="Arial" panose="020B0604020202020204" pitchFamily="34" charset="0"/>
              </a:rPr>
              <a:t>Standardization of the vacuum chamber</a:t>
            </a:r>
          </a:p>
          <a:p>
            <a:pPr marL="171450" indent="-171450">
              <a:buFont typeface="Wingdings" pitchFamily="2" charset="2"/>
              <a:buChar char="Ø"/>
            </a:pPr>
            <a:endParaRPr lang="en-US" sz="1000" b="0" dirty="0">
              <a:solidFill>
                <a:schemeClr val="accent1">
                  <a:lumMod val="50000"/>
                </a:schemeClr>
              </a:solidFill>
              <a:latin typeface="Arial" panose="020B0604020202020204" pitchFamily="34" charset="0"/>
              <a:cs typeface="Arial" panose="020B0604020202020204" pitchFamily="34" charset="0"/>
            </a:endParaRPr>
          </a:p>
          <a:p>
            <a:pPr marL="171450" indent="-171450">
              <a:buFont typeface="Wingdings" pitchFamily="2" charset="2"/>
              <a:buChar char="Ø"/>
            </a:pPr>
            <a:r>
              <a:rPr lang="en-US" sz="1000" b="1" dirty="0">
                <a:solidFill>
                  <a:schemeClr val="accent1">
                    <a:lumMod val="50000"/>
                  </a:schemeClr>
                </a:solidFill>
                <a:latin typeface="Arial" panose="020B0604020202020204" pitchFamily="34" charset="0"/>
                <a:cs typeface="Arial" panose="020B0604020202020204" pitchFamily="34" charset="0"/>
              </a:rPr>
              <a:t>New magnets</a:t>
            </a:r>
          </a:p>
          <a:p>
            <a:pPr marL="457200" indent="-457200">
              <a:buFont typeface="Wingdings" pitchFamily="2" charset="2"/>
              <a:buChar char="Ø"/>
            </a:pPr>
            <a:endParaRPr lang="en-US" sz="1000" b="1" dirty="0">
              <a:solidFill>
                <a:schemeClr val="accent1">
                  <a:lumMod val="50000"/>
                </a:schemeClr>
              </a:solidFill>
              <a:latin typeface="Arial" panose="020B0604020202020204" pitchFamily="34" charset="0"/>
              <a:cs typeface="Arial" panose="020B0604020202020204" pitchFamily="34" charset="0"/>
            </a:endParaRPr>
          </a:p>
          <a:p>
            <a:pPr marL="457200" indent="-457200">
              <a:buFont typeface="Wingdings" pitchFamily="2" charset="2"/>
              <a:buChar char="Ø"/>
            </a:pPr>
            <a:r>
              <a:rPr lang="en-US" sz="1000" b="1" dirty="0">
                <a:solidFill>
                  <a:schemeClr val="accent1">
                    <a:lumMod val="50000"/>
                  </a:schemeClr>
                </a:solidFill>
                <a:latin typeface="Arial" panose="020B0604020202020204" pitchFamily="34" charset="0"/>
                <a:cs typeface="Arial" panose="020B0604020202020204" pitchFamily="34" charset="0"/>
              </a:rPr>
              <a:t>CBPMs:</a:t>
            </a:r>
            <a:endParaRPr lang="en-US" sz="1050" b="1" dirty="0">
              <a:solidFill>
                <a:schemeClr val="accent1">
                  <a:lumMod val="50000"/>
                </a:schemeClr>
              </a:solidFill>
              <a:latin typeface="Arial" panose="020B0604020202020204" pitchFamily="34" charset="0"/>
              <a:cs typeface="Arial" panose="020B0604020202020204" pitchFamily="34" charset="0"/>
            </a:endParaRPr>
          </a:p>
          <a:p>
            <a:pPr marL="342900" indent="-342900">
              <a:buFont typeface="Courier New" panose="02070309020205020404" pitchFamily="49" charset="0"/>
              <a:buChar char="o"/>
            </a:pPr>
            <a:r>
              <a:rPr lang="en-US" sz="900" dirty="0">
                <a:solidFill>
                  <a:schemeClr val="accent1">
                    <a:lumMod val="50000"/>
                  </a:schemeClr>
                </a:solidFill>
                <a:latin typeface="Arial" panose="020B0604020202020204" pitchFamily="34" charset="0"/>
                <a:cs typeface="Arial" panose="020B0604020202020204" pitchFamily="34" charset="0"/>
              </a:rPr>
              <a:t>Re-installation of all CBPMs (current #24, all #32)</a:t>
            </a:r>
          </a:p>
          <a:p>
            <a:pPr marL="342900" indent="-342900">
              <a:buFont typeface="Courier New" panose="02070309020205020404" pitchFamily="49" charset="0"/>
              <a:buChar char="o"/>
            </a:pPr>
            <a:r>
              <a:rPr lang="en-US" sz="900" dirty="0">
                <a:solidFill>
                  <a:schemeClr val="accent1">
                    <a:lumMod val="50000"/>
                  </a:schemeClr>
                </a:solidFill>
                <a:latin typeface="Arial" panose="020B0604020202020204" pitchFamily="34" charset="0"/>
                <a:cs typeface="Arial" panose="020B0604020202020204" pitchFamily="34" charset="0"/>
              </a:rPr>
              <a:t>Add </a:t>
            </a:r>
            <a:r>
              <a:rPr lang="en-US" sz="900" b="1" dirty="0">
                <a:solidFill>
                  <a:schemeClr val="accent1">
                    <a:lumMod val="50000"/>
                  </a:schemeClr>
                </a:solidFill>
                <a:latin typeface="Arial" panose="020B0604020202020204" pitchFamily="34" charset="0"/>
                <a:cs typeface="Arial" panose="020B0604020202020204" pitchFamily="34" charset="0"/>
              </a:rPr>
              <a:t>separate fast small movers </a:t>
            </a:r>
            <a:r>
              <a:rPr lang="en-US" sz="900" dirty="0">
                <a:solidFill>
                  <a:schemeClr val="accent1">
                    <a:lumMod val="50000"/>
                  </a:schemeClr>
                </a:solidFill>
                <a:latin typeface="Arial" panose="020B0604020202020204" pitchFamily="34" charset="0"/>
                <a:cs typeface="Arial" panose="020B0604020202020204" pitchFamily="34" charset="0"/>
              </a:rPr>
              <a:t>for centering and position calibration</a:t>
            </a:r>
          </a:p>
          <a:p>
            <a:r>
              <a:rPr lang="en-US" sz="900" dirty="0">
                <a:solidFill>
                  <a:schemeClr val="accent1">
                    <a:lumMod val="50000"/>
                  </a:schemeClr>
                </a:solidFill>
                <a:latin typeface="Arial" panose="020B0604020202020204" pitchFamily="34" charset="0"/>
                <a:cs typeface="Arial" panose="020B0604020202020204" pitchFamily="34" charset="0"/>
              </a:rPr>
              <a:t>	- this action requires a </a:t>
            </a:r>
            <a:r>
              <a:rPr lang="en-US" sz="900" b="1" dirty="0">
                <a:solidFill>
                  <a:schemeClr val="accent1">
                    <a:lumMod val="50000"/>
                  </a:schemeClr>
                </a:solidFill>
                <a:latin typeface="Arial" panose="020B0604020202020204" pitchFamily="34" charset="0"/>
                <a:cs typeface="Arial" panose="020B0604020202020204" pitchFamily="34" charset="0"/>
              </a:rPr>
              <a:t>mechanical study</a:t>
            </a:r>
            <a:r>
              <a:rPr lang="en-US" sz="900" dirty="0">
                <a:solidFill>
                  <a:schemeClr val="accent1">
                    <a:lumMod val="50000"/>
                  </a:schemeClr>
                </a:solidFill>
                <a:latin typeface="Arial" panose="020B0604020202020204" pitchFamily="34" charset="0"/>
                <a:cs typeface="Arial" panose="020B0604020202020204" pitchFamily="34" charset="0"/>
              </a:rPr>
              <a:t> given the fact that BPMs are brazed to the beam pipe inside quads.</a:t>
            </a:r>
          </a:p>
          <a:p>
            <a:r>
              <a:rPr lang="en-US" sz="900" dirty="0">
                <a:solidFill>
                  <a:schemeClr val="accent1">
                    <a:lumMod val="50000"/>
                  </a:schemeClr>
                </a:solidFill>
                <a:latin typeface="Arial" panose="020B0604020202020204" pitchFamily="34" charset="0"/>
                <a:cs typeface="Arial" panose="020B0604020202020204" pitchFamily="34" charset="0"/>
              </a:rPr>
              <a:t>	- movers relatively low spec (~10kg load and um resolution,  </a:t>
            </a:r>
            <a:r>
              <a:rPr lang="en-US" sz="900" dirty="0" err="1">
                <a:solidFill>
                  <a:schemeClr val="accent1">
                    <a:lumMod val="50000"/>
                  </a:schemeClr>
                </a:solidFill>
                <a:latin typeface="Arial" panose="020B0604020202020204" pitchFamily="34" charset="0"/>
                <a:cs typeface="Arial" panose="020B0604020202020204" pitchFamily="34" charset="0"/>
              </a:rPr>
              <a:t>prioritise</a:t>
            </a:r>
            <a:r>
              <a:rPr lang="en-US" sz="900" dirty="0">
                <a:solidFill>
                  <a:schemeClr val="accent1">
                    <a:lumMod val="50000"/>
                  </a:schemeClr>
                </a:solidFill>
                <a:latin typeface="Arial" panose="020B0604020202020204" pitchFamily="34" charset="0"/>
                <a:cs typeface="Arial" panose="020B0604020202020204" pitchFamily="34" charset="0"/>
              </a:rPr>
              <a:t> high beta regions)</a:t>
            </a:r>
          </a:p>
          <a:p>
            <a:r>
              <a:rPr lang="en-US" sz="900" dirty="0">
                <a:solidFill>
                  <a:schemeClr val="accent1">
                    <a:lumMod val="50000"/>
                  </a:schemeClr>
                </a:solidFill>
                <a:latin typeface="Arial" panose="020B0604020202020204" pitchFamily="34" charset="0"/>
                <a:cs typeface="Arial" panose="020B0604020202020204" pitchFamily="34" charset="0"/>
              </a:rPr>
              <a:t>	Centering would </a:t>
            </a:r>
            <a:r>
              <a:rPr lang="en-US" sz="900" b="1" dirty="0">
                <a:solidFill>
                  <a:schemeClr val="accent1">
                    <a:lumMod val="50000"/>
                  </a:schemeClr>
                </a:solidFill>
                <a:latin typeface="Arial" panose="020B0604020202020204" pitchFamily="34" charset="0"/>
                <a:cs typeface="Arial" panose="020B0604020202020204" pitchFamily="34" charset="0"/>
              </a:rPr>
              <a:t>reduce the </a:t>
            </a:r>
            <a:r>
              <a:rPr lang="en-US" sz="900" b="1" dirty="0" err="1">
                <a:solidFill>
                  <a:schemeClr val="accent1">
                    <a:lumMod val="50000"/>
                  </a:schemeClr>
                </a:solidFill>
                <a:latin typeface="Arial" panose="020B0604020202020204" pitchFamily="34" charset="0"/>
                <a:cs typeface="Arial" panose="020B0604020202020204" pitchFamily="34" charset="0"/>
              </a:rPr>
              <a:t>wakefield</a:t>
            </a:r>
            <a:r>
              <a:rPr lang="en-US" sz="900" b="1" dirty="0">
                <a:solidFill>
                  <a:schemeClr val="accent1">
                    <a:lumMod val="50000"/>
                  </a:schemeClr>
                </a:solidFill>
                <a:latin typeface="Arial" panose="020B0604020202020204" pitchFamily="34" charset="0"/>
                <a:cs typeface="Arial" panose="020B0604020202020204" pitchFamily="34" charset="0"/>
              </a:rPr>
              <a:t> contribution</a:t>
            </a:r>
            <a:r>
              <a:rPr lang="en-US" sz="900" dirty="0">
                <a:solidFill>
                  <a:schemeClr val="accent1">
                    <a:lumMod val="50000"/>
                  </a:schemeClr>
                </a:solidFill>
                <a:latin typeface="Arial" panose="020B0604020202020204" pitchFamily="34" charset="0"/>
                <a:cs typeface="Arial" panose="020B0604020202020204" pitchFamily="34" charset="0"/>
              </a:rPr>
              <a:t>.</a:t>
            </a:r>
          </a:p>
          <a:p>
            <a:r>
              <a:rPr lang="en-US" sz="900" dirty="0">
                <a:solidFill>
                  <a:schemeClr val="accent1">
                    <a:lumMod val="50000"/>
                  </a:schemeClr>
                </a:solidFill>
                <a:latin typeface="Arial" panose="020B0604020202020204" pitchFamily="34" charset="0"/>
                <a:cs typeface="Arial" panose="020B0604020202020204" pitchFamily="34" charset="0"/>
              </a:rPr>
              <a:t>	Need better mover cost/FTE/duration estimates.</a:t>
            </a:r>
          </a:p>
          <a:p>
            <a:endParaRPr lang="en-US" sz="900" dirty="0">
              <a:solidFill>
                <a:schemeClr val="accent1">
                  <a:lumMod val="50000"/>
                </a:schemeClr>
              </a:solidFill>
              <a:latin typeface="Arial" panose="020B0604020202020204" pitchFamily="34" charset="0"/>
              <a:cs typeface="Arial" panose="020B0604020202020204" pitchFamily="34" charset="0"/>
            </a:endParaRPr>
          </a:p>
          <a:p>
            <a:pPr marL="457200" indent="-457200">
              <a:buFont typeface="Courier New" panose="02070309020205020404" pitchFamily="49" charset="0"/>
              <a:buChar char="o"/>
            </a:pPr>
            <a:r>
              <a:rPr lang="en-US" sz="900" b="1" dirty="0">
                <a:solidFill>
                  <a:schemeClr val="accent1">
                    <a:lumMod val="50000"/>
                  </a:schemeClr>
                </a:solidFill>
                <a:latin typeface="Arial" panose="020B0604020202020204" pitchFamily="34" charset="0"/>
                <a:cs typeface="Arial" panose="020B0604020202020204" pitchFamily="34" charset="0"/>
              </a:rPr>
              <a:t>Electronics</a:t>
            </a:r>
            <a:r>
              <a:rPr lang="en-US" sz="900" dirty="0">
                <a:solidFill>
                  <a:schemeClr val="accent1">
                    <a:lumMod val="50000"/>
                  </a:schemeClr>
                </a:solidFill>
                <a:latin typeface="Arial" panose="020B0604020202020204" pitchFamily="34" charset="0"/>
                <a:cs typeface="Arial" panose="020B0604020202020204" pitchFamily="34" charset="0"/>
              </a:rPr>
              <a:t>: analogue electronics reliable, but may need more spares if CBPMs are re-installed – AL to contact SLAC</a:t>
            </a:r>
          </a:p>
          <a:p>
            <a:pPr marL="457200" indent="-457200">
              <a:buFont typeface="Courier New" panose="02070309020205020404" pitchFamily="49" charset="0"/>
              <a:buChar char="o"/>
            </a:pPr>
            <a:r>
              <a:rPr lang="en-US" sz="900" b="1" dirty="0">
                <a:solidFill>
                  <a:schemeClr val="accent1">
                    <a:lumMod val="50000"/>
                  </a:schemeClr>
                </a:solidFill>
                <a:latin typeface="Arial" panose="020B0604020202020204" pitchFamily="34" charset="0"/>
                <a:cs typeface="Arial" panose="020B0604020202020204" pitchFamily="34" charset="0"/>
              </a:rPr>
              <a:t>Digitizers</a:t>
            </a:r>
            <a:r>
              <a:rPr lang="en-US" sz="900" dirty="0">
                <a:solidFill>
                  <a:schemeClr val="accent1">
                    <a:lumMod val="50000"/>
                  </a:schemeClr>
                </a:solidFill>
                <a:latin typeface="Arial" panose="020B0604020202020204" pitchFamily="34" charset="0"/>
                <a:cs typeface="Arial" panose="020B0604020202020204" pitchFamily="34" charset="0"/>
              </a:rPr>
              <a:t>: 20-year old model, higher resolution ADCs would increase the dynamic range.</a:t>
            </a:r>
          </a:p>
          <a:p>
            <a:r>
              <a:rPr lang="en-US" sz="900" dirty="0">
                <a:solidFill>
                  <a:schemeClr val="accent1">
                    <a:lumMod val="50000"/>
                  </a:schemeClr>
                </a:solidFill>
                <a:latin typeface="Arial" panose="020B0604020202020204" pitchFamily="34" charset="0"/>
                <a:cs typeface="Arial" panose="020B0604020202020204" pitchFamily="34" charset="0"/>
              </a:rPr>
              <a:t>     Need cost and duration estimates.</a:t>
            </a:r>
          </a:p>
          <a:p>
            <a:endParaRPr lang="en-US" sz="900" dirty="0">
              <a:solidFill>
                <a:schemeClr val="accent1">
                  <a:lumMod val="50000"/>
                </a:schemeClr>
              </a:solidFill>
              <a:latin typeface="Arial" panose="020B0604020202020204" pitchFamily="34" charset="0"/>
              <a:cs typeface="Arial" panose="020B0604020202020204" pitchFamily="34" charset="0"/>
            </a:endParaRPr>
          </a:p>
          <a:p>
            <a:pPr marL="171450" indent="-171450">
              <a:buFont typeface="Courier New" panose="02070309020205020404" pitchFamily="49" charset="0"/>
              <a:buChar char="o"/>
            </a:pPr>
            <a:endParaRPr lang="en-US" sz="900" dirty="0">
              <a:solidFill>
                <a:schemeClr val="accent1">
                  <a:lumMod val="50000"/>
                </a:schemeClr>
              </a:solidFill>
              <a:latin typeface="Arial" panose="020B0604020202020204" pitchFamily="34" charset="0"/>
              <a:cs typeface="Arial" panose="020B0604020202020204" pitchFamily="34" charset="0"/>
            </a:endParaRPr>
          </a:p>
          <a:p>
            <a:pPr marL="171450" indent="-171450">
              <a:buFont typeface="Courier New" panose="02070309020205020404" pitchFamily="49" charset="0"/>
              <a:buChar char="o"/>
            </a:pPr>
            <a:endParaRPr lang="en-US" sz="900" dirty="0">
              <a:solidFill>
                <a:schemeClr val="accent1">
                  <a:lumMod val="50000"/>
                </a:schemeClr>
              </a:solidFill>
              <a:latin typeface="Arial" panose="020B0604020202020204" pitchFamily="34" charset="0"/>
              <a:cs typeface="Arial" panose="020B0604020202020204" pitchFamily="34" charset="0"/>
            </a:endParaRPr>
          </a:p>
          <a:p>
            <a:pPr>
              <a:lnSpc>
                <a:spcPct val="93000"/>
              </a:lnSpc>
              <a:spcBef>
                <a:spcPct val="0"/>
              </a:spcBef>
              <a:spcAft>
                <a:spcPts val="500"/>
              </a:spcAft>
              <a:buSzPct val="45000"/>
              <a:tabLst>
                <a:tab pos="633413" algn="l"/>
                <a:tab pos="1268413" algn="l"/>
                <a:tab pos="1903413" algn="l"/>
                <a:tab pos="2538413" algn="l"/>
                <a:tab pos="3173413" algn="l"/>
                <a:tab pos="3808413" algn="l"/>
                <a:tab pos="4443413" algn="l"/>
              </a:tabLst>
            </a:pPr>
            <a:endParaRPr lang="en-US" sz="900" dirty="0">
              <a:ea typeface="MS PGothic" charset="0"/>
              <a:cs typeface="MS PGothic" charset="0"/>
            </a:endParaRPr>
          </a:p>
        </p:txBody>
      </p:sp>
    </p:spTree>
    <p:extLst>
      <p:ext uri="{BB962C8B-B14F-4D97-AF65-F5344CB8AC3E}">
        <p14:creationId xmlns:p14="http://schemas.microsoft.com/office/powerpoint/2010/main" val="1893087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937" indent="0" algn="l">
              <a:lnSpc>
                <a:spcPct val="100000"/>
              </a:lnSpc>
              <a:spcBef>
                <a:spcPts val="600"/>
              </a:spcBef>
              <a:buNone/>
            </a:pPr>
            <a:r>
              <a:rPr lang="en-US" altLang="ja-JP" sz="1200" b="1" u="none" strike="noStrike" dirty="0">
                <a:solidFill>
                  <a:srgbClr val="0432FF"/>
                </a:solidFill>
                <a:effectLst/>
                <a:latin typeface="Arial" panose="020B0604020202020204" pitchFamily="34" charset="0"/>
                <a:cs typeface="Arial" panose="020B0604020202020204" pitchFamily="34" charset="0"/>
              </a:rPr>
              <a:t>Proposal: Apr-Jun (5~6weeks), Oct-Dec (5weeks),  </a:t>
            </a:r>
            <a:r>
              <a:rPr lang="en-US" altLang="ja-JP" sz="1200" b="1" dirty="0">
                <a:solidFill>
                  <a:schemeClr val="tx1">
                    <a:lumMod val="50000"/>
                    <a:lumOff val="50000"/>
                  </a:schemeClr>
                </a:solidFill>
                <a:latin typeface="Arial" panose="020B0604020202020204" pitchFamily="34" charset="0"/>
                <a:cs typeface="Arial" panose="020B0604020202020204" pitchFamily="34" charset="0"/>
              </a:rPr>
              <a:t>and </a:t>
            </a:r>
            <a:r>
              <a:rPr lang="en-US" altLang="ja-JP" sz="1200" b="1" u="none" strike="noStrike" dirty="0">
                <a:solidFill>
                  <a:schemeClr val="tx1">
                    <a:lumMod val="50000"/>
                    <a:lumOff val="50000"/>
                  </a:schemeClr>
                </a:solidFill>
                <a:effectLst/>
                <a:latin typeface="Arial" panose="020B0604020202020204" pitchFamily="34" charset="0"/>
                <a:cs typeface="Arial" panose="020B0604020202020204" pitchFamily="34" charset="0"/>
              </a:rPr>
              <a:t>Jan-Mar (?weeks) if available</a:t>
            </a:r>
          </a:p>
          <a:p>
            <a:pPr algn="l"/>
            <a:endParaRPr lang="en-US" dirty="0"/>
          </a:p>
        </p:txBody>
      </p:sp>
    </p:spTree>
    <p:extLst>
      <p:ext uri="{BB962C8B-B14F-4D97-AF65-F5344CB8AC3E}">
        <p14:creationId xmlns:p14="http://schemas.microsoft.com/office/powerpoint/2010/main" val="513385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the pandemics and without the participation of the overseas collaborators ATF2 has continued some of the studies with the help of  KEK doctoral students an postdoc.</a:t>
            </a:r>
          </a:p>
        </p:txBody>
      </p:sp>
    </p:spTree>
    <p:extLst>
      <p:ext uri="{BB962C8B-B14F-4D97-AF65-F5344CB8AC3E}">
        <p14:creationId xmlns:p14="http://schemas.microsoft.com/office/powerpoint/2010/main" val="1258222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2105271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EAJADE (Europe–America–Japan Accelerator Development and Exchange </a:t>
            </a:r>
            <a:r>
              <a:rPr lang="en-US" dirty="0" err="1"/>
              <a:t>programme</a:t>
            </a:r>
            <a:r>
              <a:rPr lang="en-US" dirty="0"/>
              <a:t>) is a training, education and staff exchange network in the field of accelerator research for high-energy elementary particle physics (HEP). </a:t>
            </a:r>
          </a:p>
          <a:p>
            <a:r>
              <a:rPr lang="en-US" dirty="0"/>
              <a:t>The key technical challenges for the future Higgs factories are many but the most important addressed in EAJADE are, all with important training, skill development and knowledge exchange elements: </a:t>
            </a:r>
          </a:p>
          <a:p>
            <a:r>
              <a:rPr lang="en-US" dirty="0"/>
              <a:t>●	Luminosity performance, hardware and method developments related to this, being addressed in smaller beam facilities, prototypes and laboratory tests (addressed in work packages 1,2 and 3 covering method studies and hardware evaluations in beam tests, development and tests of radio-frequency (RF) systems and special devices that are critical for nanobeam creation, conservation and diagnostics).</a:t>
            </a:r>
          </a:p>
          <a:p>
            <a:r>
              <a:rPr lang="en-US" dirty="0"/>
              <a:t>●	Upgrading to higher energies and accelerating gradients (addressed in work packages 2 and 5 covering RF developments and plasma acceleration studies).</a:t>
            </a:r>
          </a:p>
          <a:p>
            <a:r>
              <a:rPr lang="en-US" dirty="0"/>
              <a:t>●	Power efficiency and sustainability, importantly connected to RF (addressed in work packages 2 and 4 covering RF efficiency improvements and power/energy reductions and recovery, and sustainable facilities in a wider perspective).</a:t>
            </a:r>
          </a:p>
          <a:p>
            <a:r>
              <a:rPr lang="en-US" dirty="0"/>
              <a:t>●	Best practices, international collaboration, exchange of ideas and collaborative studies across Higgs factory proposals, training related to prototyping and tests in facilities and laboratory setup (all work packages).</a:t>
            </a:r>
          </a:p>
          <a:p>
            <a:r>
              <a:rPr lang="en-US" dirty="0"/>
              <a:t>For all the on-going R&amp;D activities, and for the Higgs factory studies and potential later implementation, training of future accelerator experts will be crucial. These projects are very long term and today it is important to train the future scientists and engineers who will implement them. The training, networking and interdisciplinary focus of EAJADE create an ideal and very international career development environment for these future experts and leaders in the field. Providing such an environment is therefore the overarching goal of EAJADE. </a:t>
            </a:r>
          </a:p>
          <a:p>
            <a:endParaRPr lang="en-US" dirty="0"/>
          </a:p>
        </p:txBody>
      </p:sp>
    </p:spTree>
    <p:extLst>
      <p:ext uri="{BB962C8B-B14F-4D97-AF65-F5344CB8AC3E}">
        <p14:creationId xmlns:p14="http://schemas.microsoft.com/office/powerpoint/2010/main" val="34566381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Rectangle 6"/>
          <p:cNvSpPr/>
          <p:nvPr/>
        </p:nvSpPr>
        <p:spPr>
          <a:xfrm>
            <a:off x="1769046" y="1293603"/>
            <a:ext cx="8641213" cy="3148508"/>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defTabSz="914400" hangingPunct="1">
              <a:spcBef>
                <a:spcPts val="2000"/>
              </a:spcBef>
              <a:buClr>
                <a:srgbClr val="2C7C9F">
                  <a:lumMod val="60000"/>
                  <a:lumOff val="40000"/>
                </a:srgbClr>
              </a:buClr>
              <a:buSzPct val="110000"/>
              <a:buFont typeface="Wingdings 2" pitchFamily="18" charset="2"/>
              <a:buNone/>
            </a:pPr>
            <a:endParaRPr sz="3200" kern="1200">
              <a:solidFill>
                <a:prstClr val="black">
                  <a:lumMod val="65000"/>
                  <a:lumOff val="35000"/>
                </a:prstClr>
              </a:solidFill>
              <a:latin typeface="News Gothic MT"/>
            </a:endParaRPr>
          </a:p>
        </p:txBody>
      </p:sp>
      <p:sp>
        <p:nvSpPr>
          <p:cNvPr id="2" name="Title 1"/>
          <p:cNvSpPr>
            <a:spLocks noGrp="1"/>
          </p:cNvSpPr>
          <p:nvPr>
            <p:ph type="ctrTitle"/>
          </p:nvPr>
        </p:nvSpPr>
        <p:spPr>
          <a:xfrm>
            <a:off x="1762060" y="1521888"/>
            <a:ext cx="8655185" cy="1722471"/>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a:t>Cliquez et modifiez le titre</a:t>
            </a:r>
            <a:endParaRPr/>
          </a:p>
        </p:txBody>
      </p:sp>
      <p:sp>
        <p:nvSpPr>
          <p:cNvPr id="3" name="Subtitle 2"/>
          <p:cNvSpPr>
            <a:spLocks noGrp="1"/>
          </p:cNvSpPr>
          <p:nvPr>
            <p:ph type="subTitle" idx="1"/>
          </p:nvPr>
        </p:nvSpPr>
        <p:spPr>
          <a:xfrm>
            <a:off x="1762063" y="3294432"/>
            <a:ext cx="8655187" cy="915368"/>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Cliquez pour modifier le style des sous-titres du masque</a:t>
            </a:r>
            <a:endParaRPr dirty="0"/>
          </a:p>
        </p:txBody>
      </p:sp>
      <p:sp>
        <p:nvSpPr>
          <p:cNvPr id="4" name="Date Placeholder 3"/>
          <p:cNvSpPr>
            <a:spLocks noGrp="1"/>
          </p:cNvSpPr>
          <p:nvPr>
            <p:ph type="dt" sz="half" idx="10"/>
          </p:nvPr>
        </p:nvSpPr>
        <p:spPr/>
        <p:txBody>
          <a:bodyPr/>
          <a:lstStyle/>
          <a:p>
            <a:r>
              <a:rPr lang="fr-FR">
                <a:solidFill>
                  <a:prstClr val="white"/>
                </a:solidFill>
                <a:latin typeface="News Gothic MT"/>
              </a:rPr>
              <a:t>5th July 2023</a:t>
            </a:r>
          </a:p>
        </p:txBody>
      </p:sp>
      <p:sp>
        <p:nvSpPr>
          <p:cNvPr id="5" name="Footer Placeholder 4"/>
          <p:cNvSpPr>
            <a:spLocks noGrp="1"/>
          </p:cNvSpPr>
          <p:nvPr>
            <p:ph type="ftr" sz="quarter" idx="11"/>
          </p:nvPr>
        </p:nvSpPr>
        <p:spPr/>
        <p:txBody>
          <a:bodyPr/>
          <a:lstStyle/>
          <a:p>
            <a:r>
              <a:rPr lang="en-US">
                <a:solidFill>
                  <a:prstClr val="white"/>
                </a:solidFill>
                <a:latin typeface="News Gothic MT"/>
              </a:rPr>
              <a:t>ILC-EU</a:t>
            </a:r>
            <a:endParaRPr lang="fr-FR">
              <a:solidFill>
                <a:prstClr val="white"/>
              </a:solidFill>
              <a:latin typeface="News Gothic MT"/>
            </a:endParaRP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2671996642"/>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10461" y="611022"/>
            <a:ext cx="5433727" cy="1160436"/>
          </a:xfrm>
        </p:spPr>
        <p:txBody>
          <a:bodyPr anchor="b"/>
          <a:lstStyle>
            <a:lvl1pPr algn="ctr">
              <a:defRPr sz="3600" b="0"/>
            </a:lvl1pPr>
          </a:lstStyle>
          <a:p>
            <a:r>
              <a:rPr lang="en-US"/>
              <a:t>Cliquez et modifiez le titre</a:t>
            </a:r>
            <a:endParaRPr/>
          </a:p>
        </p:txBody>
      </p:sp>
      <p:sp>
        <p:nvSpPr>
          <p:cNvPr id="4" name="Text Placeholder 3"/>
          <p:cNvSpPr>
            <a:spLocks noGrp="1"/>
          </p:cNvSpPr>
          <p:nvPr>
            <p:ph type="body" sz="half" idx="2"/>
          </p:nvPr>
        </p:nvSpPr>
        <p:spPr>
          <a:xfrm>
            <a:off x="710461" y="1785376"/>
            <a:ext cx="5433727" cy="3714985"/>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Cliquez pour modifier les styles du texte du masque</a:t>
            </a:r>
          </a:p>
        </p:txBody>
      </p:sp>
      <p:sp>
        <p:nvSpPr>
          <p:cNvPr id="5" name="Date Placeholder 4"/>
          <p:cNvSpPr>
            <a:spLocks noGrp="1"/>
          </p:cNvSpPr>
          <p:nvPr>
            <p:ph type="dt" sz="half" idx="10"/>
          </p:nvPr>
        </p:nvSpPr>
        <p:spPr/>
        <p:txBody>
          <a:bodyPr/>
          <a:lstStyle/>
          <a:p>
            <a:r>
              <a:rPr lang="fr-FR">
                <a:solidFill>
                  <a:prstClr val="white"/>
                </a:solidFill>
                <a:latin typeface="News Gothic MT"/>
              </a:rPr>
              <a:t>5th July 2023</a:t>
            </a:r>
          </a:p>
        </p:txBody>
      </p:sp>
      <p:sp>
        <p:nvSpPr>
          <p:cNvPr id="6" name="Footer Placeholder 5"/>
          <p:cNvSpPr>
            <a:spLocks noGrp="1"/>
          </p:cNvSpPr>
          <p:nvPr>
            <p:ph type="ftr" sz="quarter" idx="11"/>
          </p:nvPr>
        </p:nvSpPr>
        <p:spPr/>
        <p:txBody>
          <a:bodyPr/>
          <a:lstStyle/>
          <a:p>
            <a:r>
              <a:rPr lang="en-US">
                <a:solidFill>
                  <a:prstClr val="white"/>
                </a:solidFill>
                <a:latin typeface="News Gothic MT"/>
              </a:rPr>
              <a:t>ILC-EU</a:t>
            </a:r>
            <a:endParaRPr lang="fr-FR">
              <a:solidFill>
                <a:prstClr val="white"/>
              </a:solidFill>
              <a:latin typeface="News Gothic MT"/>
            </a:endParaRPr>
          </a:p>
        </p:txBody>
      </p:sp>
      <p:sp>
        <p:nvSpPr>
          <p:cNvPr id="7" name="Slide Number Placeholder 6"/>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
        <p:nvSpPr>
          <p:cNvPr id="8" name="Picture Placeholder 2"/>
          <p:cNvSpPr>
            <a:spLocks noGrp="1"/>
          </p:cNvSpPr>
          <p:nvPr>
            <p:ph type="pic" idx="1"/>
          </p:nvPr>
        </p:nvSpPr>
        <p:spPr>
          <a:xfrm>
            <a:off x="6780419" y="358898"/>
            <a:ext cx="4871720" cy="5310691"/>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Faire glisser l'image vers l'espace réservé ou cliquer sur l'icône pour l'ajouter</a:t>
            </a:r>
            <a:endParaRPr/>
          </a:p>
        </p:txBody>
      </p:sp>
    </p:spTree>
    <p:extLst>
      <p:ext uri="{BB962C8B-B14F-4D97-AF65-F5344CB8AC3E}">
        <p14:creationId xmlns:p14="http://schemas.microsoft.com/office/powerpoint/2010/main" val="235740535"/>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4" name="Date Placeholder 3"/>
          <p:cNvSpPr>
            <a:spLocks noGrp="1"/>
          </p:cNvSpPr>
          <p:nvPr>
            <p:ph type="dt" sz="half" idx="10"/>
          </p:nvPr>
        </p:nvSpPr>
        <p:spPr/>
        <p:txBody>
          <a:bodyPr/>
          <a:lstStyle/>
          <a:p>
            <a:r>
              <a:rPr lang="fr-FR">
                <a:solidFill>
                  <a:prstClr val="white"/>
                </a:solidFill>
                <a:latin typeface="News Gothic MT"/>
              </a:rPr>
              <a:t>5th July 2023</a:t>
            </a:r>
          </a:p>
        </p:txBody>
      </p:sp>
      <p:sp>
        <p:nvSpPr>
          <p:cNvPr id="5" name="Footer Placeholder 4"/>
          <p:cNvSpPr>
            <a:spLocks noGrp="1"/>
          </p:cNvSpPr>
          <p:nvPr>
            <p:ph type="ftr" sz="quarter" idx="11"/>
          </p:nvPr>
        </p:nvSpPr>
        <p:spPr/>
        <p:txBody>
          <a:bodyPr/>
          <a:lstStyle/>
          <a:p>
            <a:r>
              <a:rPr lang="en-US">
                <a:solidFill>
                  <a:prstClr val="white"/>
                </a:solidFill>
                <a:latin typeface="News Gothic MT"/>
              </a:rPr>
              <a:t>ILC-EU</a:t>
            </a:r>
            <a:endParaRPr lang="fr-FR">
              <a:solidFill>
                <a:prstClr val="white"/>
              </a:solidFill>
              <a:latin typeface="News Gothic MT"/>
            </a:endParaRP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422861415"/>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16155" y="367789"/>
            <a:ext cx="2029883" cy="5567557"/>
          </a:xfrm>
        </p:spPr>
        <p:txBody>
          <a:bodyPr vert="eaVert"/>
          <a:lstStyle/>
          <a:p>
            <a:r>
              <a:rPr lang="en-US"/>
              <a:t>Cliquez et modifiez le titre</a:t>
            </a:r>
            <a:endParaRPr/>
          </a:p>
        </p:txBody>
      </p:sp>
      <p:sp>
        <p:nvSpPr>
          <p:cNvPr id="3" name="Vertical Text Placeholder 2"/>
          <p:cNvSpPr>
            <a:spLocks noGrp="1"/>
          </p:cNvSpPr>
          <p:nvPr>
            <p:ph type="body" orient="vert" idx="1"/>
          </p:nvPr>
        </p:nvSpPr>
        <p:spPr>
          <a:xfrm>
            <a:off x="731604" y="367789"/>
            <a:ext cx="8910343" cy="5567557"/>
          </a:xfrm>
        </p:spPr>
        <p:txBody>
          <a:bodyPr vert="eaVert"/>
          <a:lstStyle>
            <a:lvl5pPr>
              <a:defRPr/>
            </a:lvl5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4" name="Date Placeholder 3"/>
          <p:cNvSpPr>
            <a:spLocks noGrp="1"/>
          </p:cNvSpPr>
          <p:nvPr>
            <p:ph type="dt" sz="half" idx="10"/>
          </p:nvPr>
        </p:nvSpPr>
        <p:spPr/>
        <p:txBody>
          <a:bodyPr/>
          <a:lstStyle/>
          <a:p>
            <a:r>
              <a:rPr lang="fr-FR">
                <a:solidFill>
                  <a:prstClr val="white"/>
                </a:solidFill>
                <a:latin typeface="News Gothic MT"/>
              </a:rPr>
              <a:t>5th July 2023</a:t>
            </a:r>
          </a:p>
        </p:txBody>
      </p:sp>
      <p:sp>
        <p:nvSpPr>
          <p:cNvPr id="5" name="Footer Placeholder 4"/>
          <p:cNvSpPr>
            <a:spLocks noGrp="1"/>
          </p:cNvSpPr>
          <p:nvPr>
            <p:ph type="ftr" sz="quarter" idx="11"/>
          </p:nvPr>
        </p:nvSpPr>
        <p:spPr/>
        <p:txBody>
          <a:bodyPr/>
          <a:lstStyle/>
          <a:p>
            <a:r>
              <a:rPr lang="en-US">
                <a:solidFill>
                  <a:prstClr val="white"/>
                </a:solidFill>
                <a:latin typeface="News Gothic MT"/>
              </a:rPr>
              <a:t>ILC-EU</a:t>
            </a:r>
            <a:endParaRPr lang="fr-FR">
              <a:solidFill>
                <a:prstClr val="white"/>
              </a:solidFill>
              <a:latin typeface="News Gothic MT"/>
            </a:endParaRP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978266353"/>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424" y="4956878"/>
            <a:ext cx="11320504" cy="1527117"/>
          </a:xfrm>
          <a:prstGeom prst="rect">
            <a:avLst/>
          </a:prstGeom>
        </p:spPr>
        <p:txBody>
          <a:bodyPr lIns="0" tIns="45720" rIns="0" bIns="45720">
            <a:noAutofit/>
          </a:bodyPr>
          <a:lstStyle>
            <a:lvl1pPr marL="0" indent="0">
              <a:buFontTx/>
              <a:buNone/>
              <a:defRPr sz="1997">
                <a:solidFill>
                  <a:srgbClr val="004C97"/>
                </a:solidFill>
                <a:latin typeface="Helvetica"/>
              </a:defRPr>
            </a:lvl1pPr>
            <a:lvl2pPr marL="456560" indent="0">
              <a:buFontTx/>
              <a:buNone/>
              <a:defRPr sz="1598">
                <a:solidFill>
                  <a:srgbClr val="2E5286"/>
                </a:solidFill>
                <a:latin typeface="Helvetica"/>
              </a:defRPr>
            </a:lvl2pPr>
            <a:lvl3pPr marL="913120" indent="0">
              <a:buFontTx/>
              <a:buNone/>
              <a:defRPr sz="1598">
                <a:solidFill>
                  <a:srgbClr val="2E5286"/>
                </a:solidFill>
                <a:latin typeface="Helvetica"/>
              </a:defRPr>
            </a:lvl3pPr>
            <a:lvl4pPr marL="1369680" indent="0">
              <a:buFontTx/>
              <a:buNone/>
              <a:defRPr sz="1598">
                <a:solidFill>
                  <a:srgbClr val="2E5286"/>
                </a:solidFill>
                <a:latin typeface="Helvetica"/>
              </a:defRPr>
            </a:lvl4pPr>
            <a:lvl5pPr marL="1826240" indent="0">
              <a:buFontTx/>
              <a:buNone/>
              <a:defRPr sz="1598">
                <a:solidFill>
                  <a:srgbClr val="2E5286"/>
                </a:solidFill>
                <a:latin typeface="Helvetica"/>
              </a:defRPr>
            </a:lvl5pPr>
          </a:lstStyle>
          <a:p>
            <a:pPr lvl="0"/>
            <a:r>
              <a:rPr lang="en-US"/>
              <a:t>Edit Master text styles</a:t>
            </a:r>
          </a:p>
        </p:txBody>
      </p:sp>
      <p:sp>
        <p:nvSpPr>
          <p:cNvPr id="8" name="Rectangle 7"/>
          <p:cNvSpPr/>
          <p:nvPr userDrawn="1"/>
        </p:nvSpPr>
        <p:spPr>
          <a:xfrm>
            <a:off x="-23658" y="-1"/>
            <a:ext cx="12240197" cy="895690"/>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7"/>
          </a:p>
        </p:txBody>
      </p:sp>
      <p:sp>
        <p:nvSpPr>
          <p:cNvPr id="9" name="Text Placeholder 24"/>
          <p:cNvSpPr>
            <a:spLocks noGrp="1"/>
          </p:cNvSpPr>
          <p:nvPr>
            <p:ph type="body" sz="quarter" idx="11"/>
          </p:nvPr>
        </p:nvSpPr>
        <p:spPr>
          <a:xfrm>
            <a:off x="455424" y="3946353"/>
            <a:ext cx="11320505" cy="1001656"/>
          </a:xfrm>
          <a:prstGeom prst="rect">
            <a:avLst/>
          </a:prstGeom>
        </p:spPr>
        <p:txBody>
          <a:bodyPr vert="horz" wrap="square" lIns="0" tIns="45720" anchor="ctr" anchorCtr="0">
            <a:normAutofit/>
          </a:bodyPr>
          <a:lstStyle>
            <a:lvl1pPr marL="0" indent="0" algn="l">
              <a:lnSpc>
                <a:spcPct val="100000"/>
              </a:lnSpc>
              <a:spcBef>
                <a:spcPts val="699"/>
              </a:spcBef>
              <a:spcAft>
                <a:spcPts val="0"/>
              </a:spcAft>
              <a:buFontTx/>
              <a:buNone/>
              <a:defRPr sz="3196" b="1" i="0">
                <a:solidFill>
                  <a:srgbClr val="004C97"/>
                </a:solidFill>
              </a:defRPr>
            </a:lvl1pPr>
            <a:lvl2pPr marL="0" indent="0">
              <a:buFontTx/>
              <a:buNone/>
              <a:defRPr sz="2796" b="1" i="0">
                <a:solidFill>
                  <a:srgbClr val="004C97"/>
                </a:solidFill>
              </a:defRPr>
            </a:lvl2pPr>
            <a:lvl3pPr marL="0" indent="0">
              <a:buFontTx/>
              <a:buNone/>
              <a:defRPr sz="2796" b="1" i="0">
                <a:solidFill>
                  <a:srgbClr val="004C97"/>
                </a:solidFill>
              </a:defRPr>
            </a:lvl3pPr>
            <a:lvl4pPr marL="0" indent="0">
              <a:buFontTx/>
              <a:buNone/>
              <a:defRPr sz="2796" b="1" i="0">
                <a:solidFill>
                  <a:srgbClr val="004C97"/>
                </a:solidFill>
              </a:defRPr>
            </a:lvl4pPr>
            <a:lvl5pPr marL="0" indent="0">
              <a:buFontTx/>
              <a:buNone/>
              <a:defRPr sz="2796" b="1" i="0">
                <a:solidFill>
                  <a:srgbClr val="004C97"/>
                </a:solidFill>
              </a:defRPr>
            </a:lvl5pPr>
          </a:lstStyle>
          <a:p>
            <a:pPr lvl="0"/>
            <a:r>
              <a:rPr lang="en-US"/>
              <a:t>Edit Master text styles</a:t>
            </a:r>
          </a:p>
        </p:txBody>
      </p:sp>
      <p:pic>
        <p:nvPicPr>
          <p:cNvPr id="13" name="Picture 12" descr="14-0218-16D.lr.jpg"/>
          <p:cNvPicPr>
            <a:picLocks noChangeAspect="1"/>
          </p:cNvPicPr>
          <p:nvPr userDrawn="1"/>
        </p:nvPicPr>
        <p:blipFill rotWithShape="1">
          <a:blip r:embed="rId2">
            <a:extLst>
              <a:ext uri="{28A0092B-C50C-407E-A947-70E740481C1C}">
                <a14:useLocalDpi xmlns:a14="http://schemas.microsoft.com/office/drawing/2010/main" val="0"/>
              </a:ext>
            </a:extLst>
          </a:blip>
          <a:srcRect t="25816" b="25769"/>
          <a:stretch/>
        </p:blipFill>
        <p:spPr>
          <a:xfrm>
            <a:off x="-23658" y="815876"/>
            <a:ext cx="12240197" cy="2961982"/>
          </a:xfrm>
          <a:prstGeom prst="rect">
            <a:avLst/>
          </a:prstGeom>
        </p:spPr>
      </p:pic>
      <p:pic>
        <p:nvPicPr>
          <p:cNvPr id="14" name="Picture 13" descr="FermiLogoBar_DOE_KO_horiz.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656" y="249496"/>
            <a:ext cx="12001866" cy="301472"/>
          </a:xfrm>
          <a:prstGeom prst="rect">
            <a:avLst/>
          </a:prstGeom>
        </p:spPr>
      </p:pic>
    </p:spTree>
    <p:extLst>
      <p:ext uri="{BB962C8B-B14F-4D97-AF65-F5344CB8AC3E}">
        <p14:creationId xmlns:p14="http://schemas.microsoft.com/office/powerpoint/2010/main" val="14355976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304483" y="970201"/>
            <a:ext cx="11551306" cy="5052336"/>
          </a:xfrm>
          <a:prstGeom prst="rect">
            <a:avLst/>
          </a:prstGeom>
        </p:spPr>
        <p:txBody>
          <a:bodyPr lIns="0" tIns="0" rIns="0" bIns="0"/>
          <a:lstStyle>
            <a:lvl1pPr>
              <a:defRPr sz="2397">
                <a:solidFill>
                  <a:srgbClr val="505050"/>
                </a:solidFill>
              </a:defRPr>
            </a:lvl1pPr>
            <a:lvl2pPr>
              <a:defRPr sz="2197">
                <a:solidFill>
                  <a:srgbClr val="505050"/>
                </a:solidFill>
              </a:defRPr>
            </a:lvl2pPr>
            <a:lvl3pPr>
              <a:defRPr sz="1997">
                <a:solidFill>
                  <a:srgbClr val="505050"/>
                </a:solidFill>
              </a:defRPr>
            </a:lvl3pPr>
            <a:lvl4pPr>
              <a:defRPr sz="1797">
                <a:solidFill>
                  <a:srgbClr val="505050"/>
                </a:solidFill>
              </a:defRPr>
            </a:lvl4pPr>
            <a:lvl5pPr marL="2054520" indent="-228280">
              <a:buFont typeface="Arial"/>
              <a:buChar char="•"/>
              <a:defRPr sz="1797">
                <a:solidFill>
                  <a:srgbClr val="505050"/>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304483" y="251403"/>
            <a:ext cx="11570335" cy="427283"/>
          </a:xfrm>
          <a:prstGeom prst="rect">
            <a:avLst/>
          </a:prstGeom>
        </p:spPr>
        <p:txBody>
          <a:bodyPr lIns="0" tIns="0" rIns="0" bIns="0" anchor="b" anchorCtr="0"/>
          <a:lstStyle>
            <a:lvl1pPr>
              <a:defRPr sz="2796">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981412" y="6495179"/>
            <a:ext cx="899553" cy="240965"/>
          </a:xfrm>
          <a:prstGeom prst="rect">
            <a:avLst/>
          </a:prstGeom>
        </p:spPr>
        <p:txBody>
          <a:bodyPr vert="horz" wrap="square" lIns="0" tIns="0" rIns="0" bIns="0" numCol="1" anchor="t" anchorCtr="0" compatLnSpc="1">
            <a:prstTxWarp prst="textNoShape">
              <a:avLst/>
            </a:prstTxWarp>
          </a:bodyPr>
          <a:lstStyle>
            <a:lvl1pPr algn="l">
              <a:defRPr sz="1198" smtClean="0">
                <a:solidFill>
                  <a:srgbClr val="004C97"/>
                </a:solidFill>
                <a:latin typeface="Helvetica" charset="0"/>
                <a:cs typeface="ＭＳ Ｐゴシック" charset="0"/>
              </a:defRPr>
            </a:lvl1pPr>
          </a:lstStyle>
          <a:p>
            <a:pPr>
              <a:defRPr/>
            </a:pPr>
            <a:r>
              <a:rPr lang="fr-FR"/>
              <a:t>5th July 2023</a:t>
            </a:r>
            <a:endParaRPr lang="en-US" dirty="0"/>
          </a:p>
        </p:txBody>
      </p:sp>
      <p:sp>
        <p:nvSpPr>
          <p:cNvPr id="9" name="Footer Placeholder 4"/>
          <p:cNvSpPr>
            <a:spLocks noGrp="1"/>
          </p:cNvSpPr>
          <p:nvPr>
            <p:ph type="ftr" sz="quarter" idx="3"/>
          </p:nvPr>
        </p:nvSpPr>
        <p:spPr>
          <a:xfrm>
            <a:off x="2038678" y="6495180"/>
            <a:ext cx="8340793" cy="242536"/>
          </a:xfrm>
          <a:prstGeom prst="rect">
            <a:avLst/>
          </a:prstGeom>
        </p:spPr>
        <p:txBody>
          <a:bodyPr lIns="0" tIns="0" rIns="0" bIns="0" anchor="t" anchorCtr="0"/>
          <a:lstStyle>
            <a:lvl1pPr marL="0" algn="l">
              <a:defRPr sz="1198">
                <a:solidFill>
                  <a:srgbClr val="004C97"/>
                </a:solidFill>
                <a:latin typeface="Helvetica"/>
                <a:ea typeface="ＭＳ Ｐゴシック" charset="0"/>
                <a:cs typeface="ＭＳ Ｐゴシック" charset="0"/>
              </a:defRPr>
            </a:lvl1pPr>
          </a:lstStyle>
          <a:p>
            <a:pPr>
              <a:defRPr/>
            </a:pPr>
            <a:r>
              <a:rPr lang="en-US"/>
              <a:t>ILC-EU</a:t>
            </a:r>
            <a:endParaRPr lang="en-US" b="1" dirty="0"/>
          </a:p>
        </p:txBody>
      </p:sp>
      <p:sp>
        <p:nvSpPr>
          <p:cNvPr id="10" name="Slide Number Placeholder 5"/>
          <p:cNvSpPr>
            <a:spLocks noGrp="1"/>
          </p:cNvSpPr>
          <p:nvPr>
            <p:ph type="sldNum" sz="quarter" idx="4"/>
          </p:nvPr>
        </p:nvSpPr>
        <p:spPr>
          <a:xfrm>
            <a:off x="296025" y="6495180"/>
            <a:ext cx="551875" cy="236955"/>
          </a:xfrm>
          <a:prstGeom prst="rect">
            <a:avLst/>
          </a:prstGeom>
        </p:spPr>
        <p:txBody>
          <a:bodyPr vert="horz" wrap="square" lIns="0" tIns="0" rIns="0" bIns="0" numCol="1" anchor="t" anchorCtr="0" compatLnSpc="1">
            <a:prstTxWarp prst="textNoShape">
              <a:avLst/>
            </a:prstTxWarp>
          </a:bodyPr>
          <a:lstStyle>
            <a:lvl1pPr>
              <a:defRPr sz="1198"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12053772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304484" y="970201"/>
            <a:ext cx="5602478" cy="3628741"/>
          </a:xfrm>
          <a:prstGeom prst="rect">
            <a:avLst/>
          </a:prstGeom>
        </p:spPr>
        <p:txBody>
          <a:bodyPr lIns="0" tIns="0" rIns="0" bIns="0"/>
          <a:lstStyle>
            <a:lvl1pPr>
              <a:defRPr sz="2397">
                <a:solidFill>
                  <a:srgbClr val="505050"/>
                </a:solidFill>
              </a:defRPr>
            </a:lvl1pPr>
            <a:lvl2pPr>
              <a:defRPr sz="2197">
                <a:solidFill>
                  <a:srgbClr val="505050"/>
                </a:solidFill>
              </a:defRPr>
            </a:lvl2pPr>
            <a:lvl3pPr>
              <a:defRPr sz="1997">
                <a:solidFill>
                  <a:srgbClr val="505050"/>
                </a:solidFill>
              </a:defRPr>
            </a:lvl3pPr>
            <a:lvl4pPr>
              <a:defRPr sz="1797">
                <a:solidFill>
                  <a:srgbClr val="505050"/>
                </a:solidFill>
              </a:defRPr>
            </a:lvl4pPr>
            <a:lvl5pPr marL="2054520" indent="-228280">
              <a:buFont typeface="Arial"/>
              <a:buChar char="•"/>
              <a:defRPr sz="1797">
                <a:solidFill>
                  <a:srgbClr val="505050"/>
                </a:solidFill>
              </a:defRPr>
            </a:lvl5pPr>
            <a:lvl6pPr>
              <a:defRPr sz="1797"/>
            </a:lvl6pPr>
            <a:lvl7pPr>
              <a:defRPr sz="1797"/>
            </a:lvl7pPr>
            <a:lvl8pPr>
              <a:defRPr sz="1797"/>
            </a:lvl8pPr>
            <a:lvl9pPr>
              <a:defRPr sz="179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5"/>
          </p:nvPr>
        </p:nvSpPr>
        <p:spPr>
          <a:xfrm>
            <a:off x="6250086" y="970201"/>
            <a:ext cx="5614656" cy="3628741"/>
          </a:xfrm>
          <a:prstGeom prst="rect">
            <a:avLst/>
          </a:prstGeom>
        </p:spPr>
        <p:txBody>
          <a:bodyPr lIns="0" tIns="0" rIns="0" bIns="0"/>
          <a:lstStyle>
            <a:lvl1pPr>
              <a:defRPr sz="2397">
                <a:solidFill>
                  <a:srgbClr val="505050"/>
                </a:solidFill>
              </a:defRPr>
            </a:lvl1pPr>
            <a:lvl2pPr>
              <a:defRPr sz="2197">
                <a:solidFill>
                  <a:srgbClr val="505050"/>
                </a:solidFill>
              </a:defRPr>
            </a:lvl2pPr>
            <a:lvl3pPr>
              <a:defRPr sz="1997">
                <a:solidFill>
                  <a:srgbClr val="505050"/>
                </a:solidFill>
              </a:defRPr>
            </a:lvl3pPr>
            <a:lvl4pPr>
              <a:defRPr sz="1797">
                <a:solidFill>
                  <a:srgbClr val="505050"/>
                </a:solidFill>
              </a:defRPr>
            </a:lvl4pPr>
            <a:lvl5pPr marL="2054520" indent="-228280">
              <a:buFont typeface="Arial"/>
              <a:buChar char="•"/>
              <a:defRPr sz="1797">
                <a:solidFill>
                  <a:srgbClr val="505050"/>
                </a:solidFill>
              </a:defRPr>
            </a:lvl5pPr>
            <a:lvl6pPr>
              <a:defRPr sz="1797"/>
            </a:lvl6pPr>
            <a:lvl7pPr>
              <a:defRPr sz="1797"/>
            </a:lvl7pPr>
            <a:lvl8pPr>
              <a:defRPr sz="1797"/>
            </a:lvl8pPr>
            <a:lvl9pPr>
              <a:defRPr sz="179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3"/>
          <p:cNvSpPr>
            <a:spLocks noGrp="1"/>
          </p:cNvSpPr>
          <p:nvPr>
            <p:ph type="body" sz="half" idx="16"/>
          </p:nvPr>
        </p:nvSpPr>
        <p:spPr>
          <a:xfrm>
            <a:off x="305502" y="4758483"/>
            <a:ext cx="5601460" cy="1264054"/>
          </a:xfrm>
          <a:prstGeom prst="rect">
            <a:avLst/>
          </a:prstGeom>
        </p:spPr>
        <p:txBody>
          <a:bodyPr lIns="0" tIns="0" rIns="0" bIns="0"/>
          <a:lstStyle>
            <a:lvl1pPr marL="0" indent="0">
              <a:buNone/>
              <a:defRPr sz="1598" b="1" i="0">
                <a:solidFill>
                  <a:srgbClr val="004C97"/>
                </a:solidFill>
              </a:defRPr>
            </a:lvl1pPr>
            <a:lvl2pPr marL="456560" indent="0">
              <a:buNone/>
              <a:defRPr sz="1198"/>
            </a:lvl2pPr>
            <a:lvl3pPr marL="913120" indent="0">
              <a:buNone/>
              <a:defRPr sz="999"/>
            </a:lvl3pPr>
            <a:lvl4pPr marL="1369680" indent="0">
              <a:buNone/>
              <a:defRPr sz="899"/>
            </a:lvl4pPr>
            <a:lvl5pPr marL="1826240" indent="0">
              <a:buNone/>
              <a:defRPr sz="899"/>
            </a:lvl5pPr>
            <a:lvl6pPr marL="2282800" indent="0">
              <a:buNone/>
              <a:defRPr sz="899"/>
            </a:lvl6pPr>
            <a:lvl7pPr marL="2739360" indent="0">
              <a:buNone/>
              <a:defRPr sz="899"/>
            </a:lvl7pPr>
            <a:lvl8pPr marL="3195919" indent="0">
              <a:buNone/>
              <a:defRPr sz="899"/>
            </a:lvl8pPr>
            <a:lvl9pPr marL="3652479" indent="0">
              <a:buNone/>
              <a:defRPr sz="899"/>
            </a:lvl9pPr>
          </a:lstStyle>
          <a:p>
            <a:pPr lvl="0"/>
            <a:r>
              <a:rPr lang="en-US"/>
              <a:t>Edit Master text styles</a:t>
            </a:r>
          </a:p>
        </p:txBody>
      </p:sp>
      <p:sp>
        <p:nvSpPr>
          <p:cNvPr id="10" name="Text Placeholder 3"/>
          <p:cNvSpPr>
            <a:spLocks noGrp="1"/>
          </p:cNvSpPr>
          <p:nvPr>
            <p:ph type="body" sz="half" idx="19"/>
          </p:nvPr>
        </p:nvSpPr>
        <p:spPr>
          <a:xfrm>
            <a:off x="6250083" y="4758483"/>
            <a:ext cx="5602477" cy="1264054"/>
          </a:xfrm>
          <a:prstGeom prst="rect">
            <a:avLst/>
          </a:prstGeom>
        </p:spPr>
        <p:txBody>
          <a:bodyPr lIns="0" tIns="0" rIns="0" bIns="0"/>
          <a:lstStyle>
            <a:lvl1pPr marL="0" indent="0">
              <a:buNone/>
              <a:defRPr sz="1598" b="1" i="0">
                <a:solidFill>
                  <a:srgbClr val="004C97"/>
                </a:solidFill>
              </a:defRPr>
            </a:lvl1pPr>
            <a:lvl2pPr marL="456560" indent="0">
              <a:buNone/>
              <a:defRPr sz="1198"/>
            </a:lvl2pPr>
            <a:lvl3pPr marL="913120" indent="0">
              <a:buNone/>
              <a:defRPr sz="999"/>
            </a:lvl3pPr>
            <a:lvl4pPr marL="1369680" indent="0">
              <a:buNone/>
              <a:defRPr sz="899"/>
            </a:lvl4pPr>
            <a:lvl5pPr marL="1826240" indent="0">
              <a:buNone/>
              <a:defRPr sz="899"/>
            </a:lvl5pPr>
            <a:lvl6pPr marL="2282800" indent="0">
              <a:buNone/>
              <a:defRPr sz="899"/>
            </a:lvl6pPr>
            <a:lvl7pPr marL="2739360" indent="0">
              <a:buNone/>
              <a:defRPr sz="899"/>
            </a:lvl7pPr>
            <a:lvl8pPr marL="3195919" indent="0">
              <a:buNone/>
              <a:defRPr sz="899"/>
            </a:lvl8pPr>
            <a:lvl9pPr marL="3652479" indent="0">
              <a:buNone/>
              <a:defRPr sz="899"/>
            </a:lvl9pPr>
          </a:lstStyle>
          <a:p>
            <a:pPr lvl="0"/>
            <a:r>
              <a:rPr lang="en-US"/>
              <a:t>Edit Master text styles</a:t>
            </a:r>
          </a:p>
        </p:txBody>
      </p:sp>
      <p:sp>
        <p:nvSpPr>
          <p:cNvPr id="11" name="Date Placeholder 3"/>
          <p:cNvSpPr>
            <a:spLocks noGrp="1"/>
          </p:cNvSpPr>
          <p:nvPr>
            <p:ph type="dt" sz="half" idx="2"/>
          </p:nvPr>
        </p:nvSpPr>
        <p:spPr>
          <a:xfrm>
            <a:off x="981412" y="6495179"/>
            <a:ext cx="899553" cy="240965"/>
          </a:xfrm>
          <a:prstGeom prst="rect">
            <a:avLst/>
          </a:prstGeom>
        </p:spPr>
        <p:txBody>
          <a:bodyPr vert="horz" wrap="square" lIns="0" tIns="0" rIns="0" bIns="0" numCol="1" anchor="t" anchorCtr="0" compatLnSpc="1">
            <a:prstTxWarp prst="textNoShape">
              <a:avLst/>
            </a:prstTxWarp>
          </a:bodyPr>
          <a:lstStyle>
            <a:lvl1pPr algn="l">
              <a:defRPr sz="1198" smtClean="0">
                <a:solidFill>
                  <a:srgbClr val="004C97"/>
                </a:solidFill>
                <a:latin typeface="Helvetica" charset="0"/>
                <a:cs typeface="ＭＳ Ｐゴシック" charset="0"/>
              </a:defRPr>
            </a:lvl1pPr>
          </a:lstStyle>
          <a:p>
            <a:pPr>
              <a:defRPr/>
            </a:pPr>
            <a:r>
              <a:rPr lang="fr-FR"/>
              <a:t>5th July 2023</a:t>
            </a:r>
            <a:endParaRPr lang="en-US" dirty="0"/>
          </a:p>
        </p:txBody>
      </p:sp>
      <p:sp>
        <p:nvSpPr>
          <p:cNvPr id="12" name="Footer Placeholder 4"/>
          <p:cNvSpPr>
            <a:spLocks noGrp="1"/>
          </p:cNvSpPr>
          <p:nvPr>
            <p:ph type="ftr" sz="quarter" idx="3"/>
          </p:nvPr>
        </p:nvSpPr>
        <p:spPr>
          <a:xfrm>
            <a:off x="2038677" y="6495180"/>
            <a:ext cx="8340793" cy="242536"/>
          </a:xfrm>
          <a:prstGeom prst="rect">
            <a:avLst/>
          </a:prstGeom>
        </p:spPr>
        <p:txBody>
          <a:bodyPr lIns="0" tIns="0" rIns="0" bIns="0" anchor="t" anchorCtr="0"/>
          <a:lstStyle>
            <a:lvl1pPr marL="0" algn="l">
              <a:defRPr sz="1198">
                <a:solidFill>
                  <a:srgbClr val="004C97"/>
                </a:solidFill>
                <a:latin typeface="Helvetica"/>
                <a:ea typeface="ＭＳ Ｐゴシック" charset="0"/>
                <a:cs typeface="ＭＳ Ｐゴシック" charset="0"/>
              </a:defRPr>
            </a:lvl1pPr>
          </a:lstStyle>
          <a:p>
            <a:pPr>
              <a:defRPr/>
            </a:pPr>
            <a:r>
              <a:rPr lang="en-US"/>
              <a:t>ILC-EU</a:t>
            </a:r>
            <a:endParaRPr lang="en-US" b="1" dirty="0"/>
          </a:p>
        </p:txBody>
      </p:sp>
      <p:sp>
        <p:nvSpPr>
          <p:cNvPr id="13" name="Slide Number Placeholder 5"/>
          <p:cNvSpPr>
            <a:spLocks noGrp="1"/>
          </p:cNvSpPr>
          <p:nvPr>
            <p:ph type="sldNum" sz="quarter" idx="4"/>
          </p:nvPr>
        </p:nvSpPr>
        <p:spPr>
          <a:xfrm>
            <a:off x="296025" y="6495180"/>
            <a:ext cx="551875" cy="236955"/>
          </a:xfrm>
          <a:prstGeom prst="rect">
            <a:avLst/>
          </a:prstGeom>
        </p:spPr>
        <p:txBody>
          <a:bodyPr vert="horz" wrap="square" lIns="0" tIns="0" rIns="0" bIns="0" numCol="1" anchor="t" anchorCtr="0" compatLnSpc="1">
            <a:prstTxWarp prst="textNoShape">
              <a:avLst/>
            </a:prstTxWarp>
          </a:bodyPr>
          <a:lstStyle>
            <a:lvl1pPr>
              <a:defRPr sz="1198"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304483" y="251403"/>
            <a:ext cx="11570335" cy="427283"/>
          </a:xfrm>
          <a:prstGeom prst="rect">
            <a:avLst/>
          </a:prstGeom>
        </p:spPr>
        <p:txBody>
          <a:bodyPr lIns="0" tIns="0" rIns="0" bIns="0" anchor="b" anchorCtr="0"/>
          <a:lstStyle>
            <a:lvl1pPr>
              <a:defRPr sz="2796">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14435100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04482" y="957517"/>
            <a:ext cx="4032987" cy="5015700"/>
          </a:xfrm>
          <a:prstGeom prst="rect">
            <a:avLst/>
          </a:prstGeom>
        </p:spPr>
        <p:txBody>
          <a:bodyPr lIns="0" tIns="0" rIns="0" bIns="0"/>
          <a:lstStyle>
            <a:lvl1pPr marL="0" indent="0">
              <a:buNone/>
              <a:defRPr sz="1598" b="1" i="0">
                <a:solidFill>
                  <a:srgbClr val="004C97"/>
                </a:solidFill>
              </a:defRPr>
            </a:lvl1pPr>
            <a:lvl2pPr marL="456560" indent="0">
              <a:buNone/>
              <a:defRPr sz="1198"/>
            </a:lvl2pPr>
            <a:lvl3pPr marL="913120" indent="0">
              <a:buNone/>
              <a:defRPr sz="999"/>
            </a:lvl3pPr>
            <a:lvl4pPr marL="1369680" indent="0">
              <a:buNone/>
              <a:defRPr sz="899"/>
            </a:lvl4pPr>
            <a:lvl5pPr marL="1826240" indent="0">
              <a:buNone/>
              <a:defRPr sz="899"/>
            </a:lvl5pPr>
            <a:lvl6pPr marL="2282800" indent="0">
              <a:buNone/>
              <a:defRPr sz="899"/>
            </a:lvl6pPr>
            <a:lvl7pPr marL="2739360" indent="0">
              <a:buNone/>
              <a:defRPr sz="899"/>
            </a:lvl7pPr>
            <a:lvl8pPr marL="3195919" indent="0">
              <a:buNone/>
              <a:defRPr sz="899"/>
            </a:lvl8pPr>
            <a:lvl9pPr marL="3652479" indent="0">
              <a:buNone/>
              <a:defRPr sz="899"/>
            </a:lvl9pPr>
          </a:lstStyle>
          <a:p>
            <a:pPr lvl="0"/>
            <a:r>
              <a:rPr lang="en-US"/>
              <a:t>Edit Master text styles</a:t>
            </a:r>
          </a:p>
        </p:txBody>
      </p:sp>
      <p:sp>
        <p:nvSpPr>
          <p:cNvPr id="8" name="Content Placeholder 2"/>
          <p:cNvSpPr>
            <a:spLocks noGrp="1"/>
          </p:cNvSpPr>
          <p:nvPr>
            <p:ph sz="half" idx="15"/>
          </p:nvPr>
        </p:nvSpPr>
        <p:spPr>
          <a:xfrm>
            <a:off x="4718696" y="957519"/>
            <a:ext cx="7122713" cy="5015699"/>
          </a:xfrm>
          <a:prstGeom prst="rect">
            <a:avLst/>
          </a:prstGeom>
        </p:spPr>
        <p:txBody>
          <a:bodyPr lIns="0" tIns="0" rIns="0" bIns="0"/>
          <a:lstStyle>
            <a:lvl1pPr>
              <a:defRPr sz="2397">
                <a:solidFill>
                  <a:srgbClr val="505050"/>
                </a:solidFill>
              </a:defRPr>
            </a:lvl1pPr>
            <a:lvl2pPr>
              <a:defRPr sz="2197">
                <a:solidFill>
                  <a:srgbClr val="505050"/>
                </a:solidFill>
              </a:defRPr>
            </a:lvl2pPr>
            <a:lvl3pPr>
              <a:defRPr sz="1997">
                <a:solidFill>
                  <a:srgbClr val="505050"/>
                </a:solidFill>
              </a:defRPr>
            </a:lvl3pPr>
            <a:lvl4pPr>
              <a:defRPr sz="1797">
                <a:solidFill>
                  <a:srgbClr val="505050"/>
                </a:solidFill>
              </a:defRPr>
            </a:lvl4pPr>
            <a:lvl5pPr marL="2054520" indent="-228280">
              <a:buFont typeface="Arial"/>
              <a:buChar char="•"/>
              <a:defRPr sz="1797">
                <a:solidFill>
                  <a:srgbClr val="505050"/>
                </a:solidFill>
              </a:defRPr>
            </a:lvl5pPr>
            <a:lvl6pPr>
              <a:defRPr sz="1797"/>
            </a:lvl6pPr>
            <a:lvl7pPr>
              <a:defRPr sz="1797"/>
            </a:lvl7pPr>
            <a:lvl8pPr>
              <a:defRPr sz="1797"/>
            </a:lvl8pPr>
            <a:lvl9pPr>
              <a:defRPr sz="179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6"/>
          </p:nvPr>
        </p:nvSpPr>
        <p:spPr>
          <a:xfrm>
            <a:off x="981412" y="6495179"/>
            <a:ext cx="899553" cy="240965"/>
          </a:xfrm>
        </p:spPr>
        <p:txBody>
          <a:bodyPr/>
          <a:lstStyle>
            <a:lvl1pPr>
              <a:defRPr sz="1198" smtClean="0"/>
            </a:lvl1pPr>
          </a:lstStyle>
          <a:p>
            <a:pPr>
              <a:defRPr/>
            </a:pPr>
            <a:r>
              <a:rPr lang="fr-FR"/>
              <a:t>5th July 2023</a:t>
            </a:r>
            <a:endParaRPr lang="en-US" dirty="0"/>
          </a:p>
        </p:txBody>
      </p:sp>
      <p:sp>
        <p:nvSpPr>
          <p:cNvPr id="6" name="Footer Placeholder 4"/>
          <p:cNvSpPr>
            <a:spLocks noGrp="1"/>
          </p:cNvSpPr>
          <p:nvPr>
            <p:ph type="ftr" sz="quarter" idx="17"/>
          </p:nvPr>
        </p:nvSpPr>
        <p:spPr>
          <a:xfrm>
            <a:off x="2038676" y="6495180"/>
            <a:ext cx="8340795" cy="249684"/>
          </a:xfrm>
        </p:spPr>
        <p:txBody>
          <a:bodyPr/>
          <a:lstStyle>
            <a:lvl1pPr>
              <a:defRPr sz="1198" dirty="0" smtClean="0"/>
            </a:lvl1pPr>
          </a:lstStyle>
          <a:p>
            <a:pPr>
              <a:defRPr/>
            </a:pPr>
            <a:r>
              <a:rPr lang="en-US"/>
              <a:t>ILC-EU</a:t>
            </a:r>
            <a:endParaRPr lang="en-US" b="1" dirty="0"/>
          </a:p>
        </p:txBody>
      </p:sp>
      <p:sp>
        <p:nvSpPr>
          <p:cNvPr id="7" name="Slide Number Placeholder 5"/>
          <p:cNvSpPr>
            <a:spLocks noGrp="1"/>
          </p:cNvSpPr>
          <p:nvPr>
            <p:ph type="sldNum" sz="quarter" idx="18"/>
          </p:nvPr>
        </p:nvSpPr>
        <p:spPr/>
        <p:txBody>
          <a:bodyPr/>
          <a:lstStyle>
            <a:lvl1pPr>
              <a:defRPr sz="1198" smtClean="0"/>
            </a:lvl1pPr>
          </a:lstStyle>
          <a:p>
            <a:pPr>
              <a:defRPr/>
            </a:pPr>
            <a:fld id="{979A04A2-726F-2143-A443-7788AF27176E}" type="slidenum">
              <a:rPr lang="en-US"/>
              <a:pPr>
                <a:defRPr/>
              </a:pPr>
              <a:t>‹#›</a:t>
            </a:fld>
            <a:endParaRPr lang="en-US" dirty="0"/>
          </a:p>
        </p:txBody>
      </p:sp>
      <p:sp>
        <p:nvSpPr>
          <p:cNvPr id="12" name="Title 1"/>
          <p:cNvSpPr>
            <a:spLocks noGrp="1"/>
          </p:cNvSpPr>
          <p:nvPr>
            <p:ph type="title"/>
          </p:nvPr>
        </p:nvSpPr>
        <p:spPr>
          <a:xfrm>
            <a:off x="304483" y="253674"/>
            <a:ext cx="11570335" cy="427283"/>
          </a:xfrm>
          <a:prstGeom prst="rect">
            <a:avLst/>
          </a:prstGeom>
        </p:spPr>
        <p:txBody>
          <a:bodyPr lIns="0" tIns="0" rIns="0" bIns="0" anchor="b" anchorCtr="0"/>
          <a:lstStyle>
            <a:lvl1pPr>
              <a:defRPr sz="2796">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6379629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98453" y="970201"/>
            <a:ext cx="11570335" cy="3721541"/>
          </a:xfrm>
          <a:prstGeom prst="rect">
            <a:avLst/>
          </a:prstGeom>
        </p:spPr>
        <p:txBody>
          <a:bodyPr lIns="0" tIns="0" rIns="0" bIns="0" rtlCol="0">
            <a:normAutofit/>
          </a:bodyPr>
          <a:lstStyle>
            <a:lvl1pPr marL="0" indent="0">
              <a:buNone/>
              <a:defRPr sz="1598">
                <a:solidFill>
                  <a:srgbClr val="505050"/>
                </a:solidFill>
              </a:defRPr>
            </a:lvl1pPr>
            <a:lvl2pPr marL="456560" indent="0">
              <a:buNone/>
              <a:defRPr sz="2796"/>
            </a:lvl2pPr>
            <a:lvl3pPr marL="913120" indent="0">
              <a:buNone/>
              <a:defRPr sz="2397"/>
            </a:lvl3pPr>
            <a:lvl4pPr marL="1369680" indent="0">
              <a:buNone/>
              <a:defRPr sz="1997"/>
            </a:lvl4pPr>
            <a:lvl5pPr marL="1826240" indent="0">
              <a:buNone/>
              <a:defRPr sz="1997"/>
            </a:lvl5pPr>
            <a:lvl6pPr marL="2282800" indent="0">
              <a:buNone/>
              <a:defRPr sz="1997"/>
            </a:lvl6pPr>
            <a:lvl7pPr marL="2739360" indent="0">
              <a:buNone/>
              <a:defRPr sz="1997"/>
            </a:lvl7pPr>
            <a:lvl8pPr marL="3195919" indent="0">
              <a:buNone/>
              <a:defRPr sz="1997"/>
            </a:lvl8pPr>
            <a:lvl9pPr marL="3652479" indent="0">
              <a:buNone/>
              <a:defRPr sz="1997"/>
            </a:lvl9pPr>
          </a:lstStyle>
          <a:p>
            <a:pPr lvl="0"/>
            <a:r>
              <a:rPr lang="en-US" noProof="0"/>
              <a:t>Click icon to add picture</a:t>
            </a:r>
            <a:endParaRPr lang="en-US" noProof="0" dirty="0"/>
          </a:p>
        </p:txBody>
      </p:sp>
      <p:sp>
        <p:nvSpPr>
          <p:cNvPr id="10" name="Text Placeholder 3"/>
          <p:cNvSpPr>
            <a:spLocks noGrp="1"/>
          </p:cNvSpPr>
          <p:nvPr>
            <p:ph type="body" sz="half" idx="2"/>
          </p:nvPr>
        </p:nvSpPr>
        <p:spPr>
          <a:xfrm>
            <a:off x="298453" y="4936140"/>
            <a:ext cx="11570335" cy="1089743"/>
          </a:xfrm>
          <a:prstGeom prst="rect">
            <a:avLst/>
          </a:prstGeom>
        </p:spPr>
        <p:txBody>
          <a:bodyPr lIns="0" tIns="0" rIns="0" bIns="0"/>
          <a:lstStyle>
            <a:lvl1pPr marL="0" indent="0">
              <a:buNone/>
              <a:defRPr sz="1598" b="1" i="0">
                <a:solidFill>
                  <a:srgbClr val="004C97"/>
                </a:solidFill>
              </a:defRPr>
            </a:lvl1pPr>
            <a:lvl2pPr marL="456560" indent="0">
              <a:buNone/>
              <a:defRPr sz="1198"/>
            </a:lvl2pPr>
            <a:lvl3pPr marL="913120" indent="0">
              <a:buNone/>
              <a:defRPr sz="999"/>
            </a:lvl3pPr>
            <a:lvl4pPr marL="1369680" indent="0">
              <a:buNone/>
              <a:defRPr sz="899"/>
            </a:lvl4pPr>
            <a:lvl5pPr marL="1826240" indent="0">
              <a:buNone/>
              <a:defRPr sz="899"/>
            </a:lvl5pPr>
            <a:lvl6pPr marL="2282800" indent="0">
              <a:buNone/>
              <a:defRPr sz="899"/>
            </a:lvl6pPr>
            <a:lvl7pPr marL="2739360" indent="0">
              <a:buNone/>
              <a:defRPr sz="899"/>
            </a:lvl7pPr>
            <a:lvl8pPr marL="3195919" indent="0">
              <a:buNone/>
              <a:defRPr sz="899"/>
            </a:lvl8pPr>
            <a:lvl9pPr marL="3652479" indent="0">
              <a:buNone/>
              <a:defRPr sz="899"/>
            </a:lvl9pPr>
          </a:lstStyle>
          <a:p>
            <a:pPr lvl="0"/>
            <a:r>
              <a:rPr lang="en-US"/>
              <a:t>Edit Master text styles</a:t>
            </a:r>
          </a:p>
        </p:txBody>
      </p:sp>
      <p:sp>
        <p:nvSpPr>
          <p:cNvPr id="7" name="Date Placeholder 3"/>
          <p:cNvSpPr>
            <a:spLocks noGrp="1"/>
          </p:cNvSpPr>
          <p:nvPr>
            <p:ph type="dt" sz="half" idx="14"/>
          </p:nvPr>
        </p:nvSpPr>
        <p:spPr>
          <a:xfrm>
            <a:off x="981412" y="6495179"/>
            <a:ext cx="899553" cy="240965"/>
          </a:xfrm>
          <a:prstGeom prst="rect">
            <a:avLst/>
          </a:prstGeom>
        </p:spPr>
        <p:txBody>
          <a:bodyPr vert="horz" wrap="square" lIns="0" tIns="0" rIns="0" bIns="0" numCol="1" anchor="t" anchorCtr="0" compatLnSpc="1">
            <a:prstTxWarp prst="textNoShape">
              <a:avLst/>
            </a:prstTxWarp>
          </a:bodyPr>
          <a:lstStyle>
            <a:lvl1pPr algn="l">
              <a:defRPr sz="1198" smtClean="0">
                <a:solidFill>
                  <a:srgbClr val="004C97"/>
                </a:solidFill>
                <a:latin typeface="Helvetica" charset="0"/>
                <a:cs typeface="ＭＳ Ｐゴシック" charset="0"/>
              </a:defRPr>
            </a:lvl1pPr>
          </a:lstStyle>
          <a:p>
            <a:pPr>
              <a:defRPr/>
            </a:pPr>
            <a:r>
              <a:rPr lang="fr-FR"/>
              <a:t>5th July 2023</a:t>
            </a:r>
            <a:endParaRPr lang="en-US" dirty="0"/>
          </a:p>
        </p:txBody>
      </p:sp>
      <p:sp>
        <p:nvSpPr>
          <p:cNvPr id="9" name="Footer Placeholder 4"/>
          <p:cNvSpPr>
            <a:spLocks noGrp="1"/>
          </p:cNvSpPr>
          <p:nvPr>
            <p:ph type="ftr" sz="quarter" idx="3"/>
          </p:nvPr>
        </p:nvSpPr>
        <p:spPr>
          <a:xfrm>
            <a:off x="2038678" y="6495180"/>
            <a:ext cx="8327261" cy="242536"/>
          </a:xfrm>
          <a:prstGeom prst="rect">
            <a:avLst/>
          </a:prstGeom>
        </p:spPr>
        <p:txBody>
          <a:bodyPr lIns="0" tIns="0" rIns="0" bIns="0" anchor="t" anchorCtr="0"/>
          <a:lstStyle>
            <a:lvl1pPr marL="0" algn="l">
              <a:defRPr sz="1198">
                <a:solidFill>
                  <a:srgbClr val="004C97"/>
                </a:solidFill>
                <a:latin typeface="Helvetica"/>
                <a:ea typeface="ＭＳ Ｐゴシック" charset="0"/>
                <a:cs typeface="ＭＳ Ｐゴシック" charset="0"/>
              </a:defRPr>
            </a:lvl1pPr>
          </a:lstStyle>
          <a:p>
            <a:pPr>
              <a:defRPr/>
            </a:pPr>
            <a:r>
              <a:rPr lang="en-US"/>
              <a:t>ILC-EU</a:t>
            </a:r>
            <a:endParaRPr lang="en-US" b="1" dirty="0"/>
          </a:p>
        </p:txBody>
      </p:sp>
      <p:sp>
        <p:nvSpPr>
          <p:cNvPr id="11" name="Slide Number Placeholder 5"/>
          <p:cNvSpPr>
            <a:spLocks noGrp="1"/>
          </p:cNvSpPr>
          <p:nvPr>
            <p:ph type="sldNum" sz="quarter" idx="4"/>
          </p:nvPr>
        </p:nvSpPr>
        <p:spPr>
          <a:xfrm>
            <a:off x="296025" y="6495180"/>
            <a:ext cx="551875" cy="236955"/>
          </a:xfrm>
          <a:prstGeom prst="rect">
            <a:avLst/>
          </a:prstGeom>
        </p:spPr>
        <p:txBody>
          <a:bodyPr vert="horz" wrap="square" lIns="0" tIns="0" rIns="0" bIns="0" numCol="1" anchor="t" anchorCtr="0" compatLnSpc="1">
            <a:prstTxWarp prst="textNoShape">
              <a:avLst/>
            </a:prstTxWarp>
          </a:bodyPr>
          <a:lstStyle>
            <a:lvl1pPr>
              <a:defRPr sz="1198"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304483" y="251403"/>
            <a:ext cx="11570335" cy="427283"/>
          </a:xfrm>
          <a:prstGeom prst="rect">
            <a:avLst/>
          </a:prstGeom>
        </p:spPr>
        <p:txBody>
          <a:bodyPr lIns="0" tIns="0" rIns="0" bIns="0" anchor="b" anchorCtr="0"/>
          <a:lstStyle>
            <a:lvl1pPr>
              <a:defRPr sz="2796">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26765509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981412" y="6495179"/>
            <a:ext cx="899553" cy="240965"/>
          </a:xfrm>
        </p:spPr>
        <p:txBody>
          <a:bodyPr/>
          <a:lstStyle/>
          <a:p>
            <a:pPr>
              <a:defRPr/>
            </a:pPr>
            <a:r>
              <a:rPr lang="fr-FR"/>
              <a:t>5th July 2023</a:t>
            </a:r>
            <a:endParaRPr lang="en-US" dirty="0"/>
          </a:p>
        </p:txBody>
      </p:sp>
      <p:sp>
        <p:nvSpPr>
          <p:cNvPr id="4" name="Footer Placeholder 3"/>
          <p:cNvSpPr>
            <a:spLocks noGrp="1"/>
          </p:cNvSpPr>
          <p:nvPr>
            <p:ph type="ftr" sz="quarter" idx="11"/>
          </p:nvPr>
        </p:nvSpPr>
        <p:spPr>
          <a:xfrm>
            <a:off x="2038677" y="6495180"/>
            <a:ext cx="8338504" cy="242536"/>
          </a:xfrm>
        </p:spPr>
        <p:txBody>
          <a:bodyPr/>
          <a:lstStyle/>
          <a:p>
            <a:pPr>
              <a:defRPr/>
            </a:pPr>
            <a:r>
              <a:rPr lang="en-US"/>
              <a:t>ILC-EU</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96025" y="253648"/>
            <a:ext cx="11555534" cy="5794863"/>
          </a:xfrm>
          <a:prstGeom prst="rect">
            <a:avLst/>
          </a:prstGeom>
        </p:spPr>
        <p:txBody>
          <a:bodyPr vert="horz"/>
          <a:lstStyle>
            <a:lvl1pPr>
              <a:defRPr>
                <a:solidFill>
                  <a:srgbClr val="505050"/>
                </a:solidFill>
              </a:defRPr>
            </a:lvl1pPr>
          </a:lstStyle>
          <a:p>
            <a:r>
              <a:rPr lang="en-US"/>
              <a:t>Click icon to add picture</a:t>
            </a:r>
          </a:p>
        </p:txBody>
      </p:sp>
    </p:spTree>
    <p:extLst>
      <p:ext uri="{BB962C8B-B14F-4D97-AF65-F5344CB8AC3E}">
        <p14:creationId xmlns:p14="http://schemas.microsoft.com/office/powerpoint/2010/main" val="21688179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fr-FR"/>
              <a:t>5th July 2023</a:t>
            </a:r>
            <a:endParaRPr lang="en-US" dirty="0"/>
          </a:p>
        </p:txBody>
      </p:sp>
      <p:sp>
        <p:nvSpPr>
          <p:cNvPr id="4" name="Footer Placeholder 3"/>
          <p:cNvSpPr>
            <a:spLocks noGrp="1"/>
          </p:cNvSpPr>
          <p:nvPr>
            <p:ph type="ftr" sz="quarter" idx="11"/>
          </p:nvPr>
        </p:nvSpPr>
        <p:spPr>
          <a:xfrm>
            <a:off x="2038678" y="6495180"/>
            <a:ext cx="8354326" cy="242536"/>
          </a:xfrm>
        </p:spPr>
        <p:txBody>
          <a:bodyPr/>
          <a:lstStyle/>
          <a:p>
            <a:pPr>
              <a:defRPr/>
            </a:pPr>
            <a:r>
              <a:rPr lang="en-US"/>
              <a:t>ILC-EU</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304483" y="251403"/>
            <a:ext cx="11570335" cy="427283"/>
          </a:xfrm>
          <a:prstGeom prst="rect">
            <a:avLst/>
          </a:prstGeom>
        </p:spPr>
        <p:txBody>
          <a:bodyPr lIns="0" tIns="0" rIns="0" bIns="0" anchor="b" anchorCtr="0"/>
          <a:lstStyle>
            <a:lvl1pPr>
              <a:defRPr sz="2796">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73973" y="2711789"/>
            <a:ext cx="2131378" cy="1597978"/>
          </a:xfrm>
          <a:prstGeom prst="rect">
            <a:avLst/>
          </a:prstGeom>
        </p:spPr>
        <p:txBody>
          <a:bodyPr vert="horz"/>
          <a:lstStyle>
            <a:lvl1pPr marL="0" indent="0">
              <a:buFontTx/>
              <a:buNone/>
              <a:defRPr sz="1398">
                <a:solidFill>
                  <a:srgbClr val="505050"/>
                </a:solidFill>
              </a:defRPr>
            </a:lvl1pPr>
          </a:lstStyle>
          <a:p>
            <a:r>
              <a:rPr lang="en-US"/>
              <a:t>Click icon to add picture</a:t>
            </a:r>
            <a:endParaRPr lang="en-US" dirty="0"/>
          </a:p>
        </p:txBody>
      </p:sp>
      <p:sp>
        <p:nvSpPr>
          <p:cNvPr id="25" name="Picture Placeholder 14"/>
          <p:cNvSpPr>
            <a:spLocks noGrp="1"/>
          </p:cNvSpPr>
          <p:nvPr>
            <p:ph type="pic" sz="quarter" idx="20"/>
          </p:nvPr>
        </p:nvSpPr>
        <p:spPr>
          <a:xfrm>
            <a:off x="2636484" y="2711789"/>
            <a:ext cx="2131378" cy="1597978"/>
          </a:xfrm>
          <a:prstGeom prst="rect">
            <a:avLst/>
          </a:prstGeom>
        </p:spPr>
        <p:txBody>
          <a:bodyPr vert="horz"/>
          <a:lstStyle>
            <a:lvl1pPr marL="0" indent="0">
              <a:buFontTx/>
              <a:buNone/>
              <a:defRPr sz="1398">
                <a:solidFill>
                  <a:srgbClr val="505050"/>
                </a:solidFill>
              </a:defRPr>
            </a:lvl1pPr>
          </a:lstStyle>
          <a:p>
            <a:r>
              <a:rPr lang="en-US"/>
              <a:t>Click icon to add picture</a:t>
            </a:r>
            <a:endParaRPr lang="en-US" dirty="0"/>
          </a:p>
        </p:txBody>
      </p:sp>
      <p:sp>
        <p:nvSpPr>
          <p:cNvPr id="26" name="Picture Placeholder 14"/>
          <p:cNvSpPr>
            <a:spLocks noGrp="1"/>
          </p:cNvSpPr>
          <p:nvPr>
            <p:ph type="pic" sz="quarter" idx="21"/>
          </p:nvPr>
        </p:nvSpPr>
        <p:spPr>
          <a:xfrm>
            <a:off x="4999060" y="2711789"/>
            <a:ext cx="2131378" cy="1597978"/>
          </a:xfrm>
          <a:prstGeom prst="rect">
            <a:avLst/>
          </a:prstGeom>
        </p:spPr>
        <p:txBody>
          <a:bodyPr vert="horz"/>
          <a:lstStyle>
            <a:lvl1pPr marL="0" indent="0">
              <a:buFontTx/>
              <a:buNone/>
              <a:defRPr sz="1398">
                <a:solidFill>
                  <a:srgbClr val="505050"/>
                </a:solidFill>
              </a:defRPr>
            </a:lvl1pPr>
          </a:lstStyle>
          <a:p>
            <a:r>
              <a:rPr lang="en-US"/>
              <a:t>Click icon to add picture</a:t>
            </a:r>
            <a:endParaRPr lang="en-US" dirty="0"/>
          </a:p>
        </p:txBody>
      </p:sp>
      <p:sp>
        <p:nvSpPr>
          <p:cNvPr id="27" name="Picture Placeholder 14"/>
          <p:cNvSpPr>
            <a:spLocks noGrp="1"/>
          </p:cNvSpPr>
          <p:nvPr>
            <p:ph type="pic" sz="quarter" idx="22"/>
          </p:nvPr>
        </p:nvSpPr>
        <p:spPr>
          <a:xfrm>
            <a:off x="7371588" y="2711789"/>
            <a:ext cx="2131378" cy="1597978"/>
          </a:xfrm>
          <a:prstGeom prst="rect">
            <a:avLst/>
          </a:prstGeom>
        </p:spPr>
        <p:txBody>
          <a:bodyPr vert="horz"/>
          <a:lstStyle>
            <a:lvl1pPr marL="0" indent="0">
              <a:buFontTx/>
              <a:buNone/>
              <a:defRPr sz="1398">
                <a:solidFill>
                  <a:srgbClr val="505050"/>
                </a:solidFill>
              </a:defRPr>
            </a:lvl1pPr>
          </a:lstStyle>
          <a:p>
            <a:r>
              <a:rPr lang="en-US"/>
              <a:t>Click icon to add picture</a:t>
            </a:r>
            <a:endParaRPr lang="en-US" dirty="0"/>
          </a:p>
        </p:txBody>
      </p:sp>
      <p:sp>
        <p:nvSpPr>
          <p:cNvPr id="28" name="Picture Placeholder 14"/>
          <p:cNvSpPr>
            <a:spLocks noGrp="1"/>
          </p:cNvSpPr>
          <p:nvPr>
            <p:ph type="pic" sz="quarter" idx="23"/>
          </p:nvPr>
        </p:nvSpPr>
        <p:spPr>
          <a:xfrm>
            <a:off x="9724213" y="2711789"/>
            <a:ext cx="2131378" cy="1597978"/>
          </a:xfrm>
          <a:prstGeom prst="rect">
            <a:avLst/>
          </a:prstGeom>
        </p:spPr>
        <p:txBody>
          <a:bodyPr vert="horz"/>
          <a:lstStyle>
            <a:lvl1pPr marL="0" indent="0">
              <a:buFontTx/>
              <a:buNone/>
              <a:defRPr sz="1398">
                <a:solidFill>
                  <a:srgbClr val="505050"/>
                </a:solidFill>
              </a:defRPr>
            </a:lvl1pPr>
          </a:lstStyle>
          <a:p>
            <a:r>
              <a:rPr lang="en-US"/>
              <a:t>Click icon to add picture</a:t>
            </a:r>
            <a:endParaRPr lang="en-US" dirty="0"/>
          </a:p>
        </p:txBody>
      </p:sp>
      <p:sp>
        <p:nvSpPr>
          <p:cNvPr id="29" name="Picture Placeholder 14"/>
          <p:cNvSpPr>
            <a:spLocks noGrp="1"/>
          </p:cNvSpPr>
          <p:nvPr>
            <p:ph type="pic" sz="quarter" idx="14"/>
          </p:nvPr>
        </p:nvSpPr>
        <p:spPr>
          <a:xfrm>
            <a:off x="273973" y="970826"/>
            <a:ext cx="2131378" cy="1597978"/>
          </a:xfrm>
          <a:prstGeom prst="rect">
            <a:avLst/>
          </a:prstGeom>
        </p:spPr>
        <p:txBody>
          <a:bodyPr vert="horz"/>
          <a:lstStyle>
            <a:lvl1pPr marL="0" indent="0">
              <a:buFontTx/>
              <a:buNone/>
              <a:defRPr sz="1398">
                <a:solidFill>
                  <a:srgbClr val="505050"/>
                </a:solidFill>
              </a:defRPr>
            </a:lvl1pPr>
          </a:lstStyle>
          <a:p>
            <a:r>
              <a:rPr lang="en-US"/>
              <a:t>Click icon to add picture</a:t>
            </a:r>
            <a:endParaRPr lang="en-US" dirty="0"/>
          </a:p>
        </p:txBody>
      </p:sp>
      <p:sp>
        <p:nvSpPr>
          <p:cNvPr id="30" name="Picture Placeholder 14"/>
          <p:cNvSpPr>
            <a:spLocks noGrp="1"/>
          </p:cNvSpPr>
          <p:nvPr>
            <p:ph type="pic" sz="quarter" idx="15"/>
          </p:nvPr>
        </p:nvSpPr>
        <p:spPr>
          <a:xfrm>
            <a:off x="2636484" y="970826"/>
            <a:ext cx="2131378" cy="1597978"/>
          </a:xfrm>
          <a:prstGeom prst="rect">
            <a:avLst/>
          </a:prstGeom>
        </p:spPr>
        <p:txBody>
          <a:bodyPr vert="horz"/>
          <a:lstStyle>
            <a:lvl1pPr marL="0" indent="0">
              <a:buFontTx/>
              <a:buNone/>
              <a:defRPr sz="1398">
                <a:solidFill>
                  <a:srgbClr val="505050"/>
                </a:solidFill>
              </a:defRPr>
            </a:lvl1pPr>
          </a:lstStyle>
          <a:p>
            <a:r>
              <a:rPr lang="en-US"/>
              <a:t>Click icon to add picture</a:t>
            </a:r>
            <a:endParaRPr lang="en-US" dirty="0"/>
          </a:p>
        </p:txBody>
      </p:sp>
      <p:sp>
        <p:nvSpPr>
          <p:cNvPr id="31" name="Picture Placeholder 14"/>
          <p:cNvSpPr>
            <a:spLocks noGrp="1"/>
          </p:cNvSpPr>
          <p:nvPr>
            <p:ph type="pic" sz="quarter" idx="16"/>
          </p:nvPr>
        </p:nvSpPr>
        <p:spPr>
          <a:xfrm>
            <a:off x="4999060" y="970826"/>
            <a:ext cx="2131378" cy="1597978"/>
          </a:xfrm>
          <a:prstGeom prst="rect">
            <a:avLst/>
          </a:prstGeom>
        </p:spPr>
        <p:txBody>
          <a:bodyPr vert="horz"/>
          <a:lstStyle>
            <a:lvl1pPr marL="0" indent="0">
              <a:buFontTx/>
              <a:buNone/>
              <a:defRPr sz="1398">
                <a:solidFill>
                  <a:srgbClr val="505050"/>
                </a:solidFill>
              </a:defRPr>
            </a:lvl1pPr>
          </a:lstStyle>
          <a:p>
            <a:r>
              <a:rPr lang="en-US"/>
              <a:t>Click icon to add picture</a:t>
            </a:r>
            <a:endParaRPr lang="en-US" dirty="0"/>
          </a:p>
        </p:txBody>
      </p:sp>
      <p:sp>
        <p:nvSpPr>
          <p:cNvPr id="32" name="Picture Placeholder 14"/>
          <p:cNvSpPr>
            <a:spLocks noGrp="1"/>
          </p:cNvSpPr>
          <p:nvPr>
            <p:ph type="pic" sz="quarter" idx="17"/>
          </p:nvPr>
        </p:nvSpPr>
        <p:spPr>
          <a:xfrm>
            <a:off x="7371588" y="970826"/>
            <a:ext cx="2131378" cy="1597978"/>
          </a:xfrm>
          <a:prstGeom prst="rect">
            <a:avLst/>
          </a:prstGeom>
        </p:spPr>
        <p:txBody>
          <a:bodyPr vert="horz"/>
          <a:lstStyle>
            <a:lvl1pPr marL="0" indent="0">
              <a:buFontTx/>
              <a:buNone/>
              <a:defRPr sz="1398">
                <a:solidFill>
                  <a:srgbClr val="505050"/>
                </a:solidFill>
              </a:defRPr>
            </a:lvl1pPr>
          </a:lstStyle>
          <a:p>
            <a:r>
              <a:rPr lang="en-US"/>
              <a:t>Click icon to add picture</a:t>
            </a:r>
            <a:endParaRPr lang="en-US" dirty="0"/>
          </a:p>
        </p:txBody>
      </p:sp>
      <p:sp>
        <p:nvSpPr>
          <p:cNvPr id="33" name="Picture Placeholder 14"/>
          <p:cNvSpPr>
            <a:spLocks noGrp="1"/>
          </p:cNvSpPr>
          <p:nvPr>
            <p:ph type="pic" sz="quarter" idx="18"/>
          </p:nvPr>
        </p:nvSpPr>
        <p:spPr>
          <a:xfrm>
            <a:off x="9724213" y="970826"/>
            <a:ext cx="2131378" cy="1597978"/>
          </a:xfrm>
          <a:prstGeom prst="rect">
            <a:avLst/>
          </a:prstGeom>
        </p:spPr>
        <p:txBody>
          <a:bodyPr vert="horz"/>
          <a:lstStyle>
            <a:lvl1pPr marL="0" indent="0">
              <a:buFontTx/>
              <a:buNone/>
              <a:defRPr sz="1398">
                <a:solidFill>
                  <a:srgbClr val="505050"/>
                </a:solidFill>
              </a:defRPr>
            </a:lvl1pPr>
          </a:lstStyle>
          <a:p>
            <a:r>
              <a:rPr lang="en-US"/>
              <a:t>Click icon to add picture</a:t>
            </a:r>
            <a:endParaRPr lang="en-US" dirty="0"/>
          </a:p>
        </p:txBody>
      </p:sp>
      <p:sp>
        <p:nvSpPr>
          <p:cNvPr id="34" name="Picture Placeholder 14"/>
          <p:cNvSpPr>
            <a:spLocks noGrp="1"/>
          </p:cNvSpPr>
          <p:nvPr>
            <p:ph type="pic" sz="quarter" idx="24"/>
          </p:nvPr>
        </p:nvSpPr>
        <p:spPr>
          <a:xfrm>
            <a:off x="273973" y="4442622"/>
            <a:ext cx="2131378" cy="1597978"/>
          </a:xfrm>
          <a:prstGeom prst="rect">
            <a:avLst/>
          </a:prstGeom>
        </p:spPr>
        <p:txBody>
          <a:bodyPr vert="horz"/>
          <a:lstStyle>
            <a:lvl1pPr marL="0" indent="0">
              <a:buFontTx/>
              <a:buNone/>
              <a:defRPr sz="1398">
                <a:solidFill>
                  <a:srgbClr val="505050"/>
                </a:solidFill>
              </a:defRPr>
            </a:lvl1pPr>
          </a:lstStyle>
          <a:p>
            <a:r>
              <a:rPr lang="en-US"/>
              <a:t>Click icon to add picture</a:t>
            </a:r>
            <a:endParaRPr lang="en-US" dirty="0"/>
          </a:p>
        </p:txBody>
      </p:sp>
      <p:sp>
        <p:nvSpPr>
          <p:cNvPr id="35" name="Picture Placeholder 14"/>
          <p:cNvSpPr>
            <a:spLocks noGrp="1"/>
          </p:cNvSpPr>
          <p:nvPr>
            <p:ph type="pic" sz="quarter" idx="25"/>
          </p:nvPr>
        </p:nvSpPr>
        <p:spPr>
          <a:xfrm>
            <a:off x="2636484" y="4442622"/>
            <a:ext cx="2131378" cy="1597978"/>
          </a:xfrm>
          <a:prstGeom prst="rect">
            <a:avLst/>
          </a:prstGeom>
        </p:spPr>
        <p:txBody>
          <a:bodyPr vert="horz"/>
          <a:lstStyle>
            <a:lvl1pPr marL="0" indent="0">
              <a:buFontTx/>
              <a:buNone/>
              <a:defRPr sz="1398">
                <a:solidFill>
                  <a:srgbClr val="505050"/>
                </a:solidFill>
              </a:defRPr>
            </a:lvl1pPr>
          </a:lstStyle>
          <a:p>
            <a:r>
              <a:rPr lang="en-US"/>
              <a:t>Click icon to add picture</a:t>
            </a:r>
            <a:endParaRPr lang="en-US" dirty="0"/>
          </a:p>
        </p:txBody>
      </p:sp>
      <p:sp>
        <p:nvSpPr>
          <p:cNvPr id="36" name="Picture Placeholder 14"/>
          <p:cNvSpPr>
            <a:spLocks noGrp="1"/>
          </p:cNvSpPr>
          <p:nvPr>
            <p:ph type="pic" sz="quarter" idx="26"/>
          </p:nvPr>
        </p:nvSpPr>
        <p:spPr>
          <a:xfrm>
            <a:off x="4999060" y="4442622"/>
            <a:ext cx="2131378" cy="1597978"/>
          </a:xfrm>
          <a:prstGeom prst="rect">
            <a:avLst/>
          </a:prstGeom>
        </p:spPr>
        <p:txBody>
          <a:bodyPr vert="horz"/>
          <a:lstStyle>
            <a:lvl1pPr marL="0" indent="0">
              <a:buFontTx/>
              <a:buNone/>
              <a:defRPr sz="1398">
                <a:solidFill>
                  <a:srgbClr val="505050"/>
                </a:solidFill>
              </a:defRPr>
            </a:lvl1pPr>
          </a:lstStyle>
          <a:p>
            <a:r>
              <a:rPr lang="en-US"/>
              <a:t>Click icon to add picture</a:t>
            </a:r>
            <a:endParaRPr lang="en-US" dirty="0"/>
          </a:p>
        </p:txBody>
      </p:sp>
      <p:sp>
        <p:nvSpPr>
          <p:cNvPr id="37" name="Picture Placeholder 14"/>
          <p:cNvSpPr>
            <a:spLocks noGrp="1"/>
          </p:cNvSpPr>
          <p:nvPr>
            <p:ph type="pic" sz="quarter" idx="27"/>
          </p:nvPr>
        </p:nvSpPr>
        <p:spPr>
          <a:xfrm>
            <a:off x="7371588" y="4442622"/>
            <a:ext cx="2131378" cy="1597978"/>
          </a:xfrm>
          <a:prstGeom prst="rect">
            <a:avLst/>
          </a:prstGeom>
        </p:spPr>
        <p:txBody>
          <a:bodyPr vert="horz"/>
          <a:lstStyle>
            <a:lvl1pPr marL="0" indent="0">
              <a:buFontTx/>
              <a:buNone/>
              <a:defRPr sz="1398">
                <a:solidFill>
                  <a:srgbClr val="505050"/>
                </a:solidFill>
              </a:defRPr>
            </a:lvl1pPr>
          </a:lstStyle>
          <a:p>
            <a:r>
              <a:rPr lang="en-US"/>
              <a:t>Click icon to add picture</a:t>
            </a:r>
            <a:endParaRPr lang="en-US" dirty="0"/>
          </a:p>
        </p:txBody>
      </p:sp>
      <p:sp>
        <p:nvSpPr>
          <p:cNvPr id="38" name="Picture Placeholder 14"/>
          <p:cNvSpPr>
            <a:spLocks noGrp="1"/>
          </p:cNvSpPr>
          <p:nvPr>
            <p:ph type="pic" sz="quarter" idx="28"/>
          </p:nvPr>
        </p:nvSpPr>
        <p:spPr>
          <a:xfrm>
            <a:off x="9724213" y="4442622"/>
            <a:ext cx="2131378" cy="1597978"/>
          </a:xfrm>
          <a:prstGeom prst="rect">
            <a:avLst/>
          </a:prstGeom>
        </p:spPr>
        <p:txBody>
          <a:bodyPr vert="horz"/>
          <a:lstStyle>
            <a:lvl1pPr marL="0" indent="0">
              <a:buFontTx/>
              <a:buNone/>
              <a:defRPr sz="1398">
                <a:solidFill>
                  <a:srgbClr val="505050"/>
                </a:solidFill>
              </a:defRPr>
            </a:lvl1pPr>
          </a:lstStyle>
          <a:p>
            <a:r>
              <a:rPr lang="en-US"/>
              <a:t>Click icon to add picture</a:t>
            </a:r>
            <a:endParaRPr lang="en-US" dirty="0"/>
          </a:p>
        </p:txBody>
      </p:sp>
    </p:spTree>
    <p:extLst>
      <p:ext uri="{BB962C8B-B14F-4D97-AF65-F5344CB8AC3E}">
        <p14:creationId xmlns:p14="http://schemas.microsoft.com/office/powerpoint/2010/main" val="2567729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endParaRPr/>
          </a:p>
        </p:txBody>
      </p:sp>
      <p:sp>
        <p:nvSpPr>
          <p:cNvPr id="3" name="Content Placeholder 2"/>
          <p:cNvSpPr>
            <a:spLocks noGrp="1"/>
          </p:cNvSpPr>
          <p:nvPr>
            <p:ph idx="1"/>
          </p:nvPr>
        </p:nvSpPr>
        <p:spPr/>
        <p:txBody>
          <a:bodyPr/>
          <a:lstStyle>
            <a:lvl5pPr>
              <a:defRPr/>
            </a:lvl5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4" name="Date Placeholder 3"/>
          <p:cNvSpPr>
            <a:spLocks noGrp="1"/>
          </p:cNvSpPr>
          <p:nvPr>
            <p:ph type="dt" sz="half" idx="10"/>
          </p:nvPr>
        </p:nvSpPr>
        <p:spPr/>
        <p:txBody>
          <a:bodyPr/>
          <a:lstStyle/>
          <a:p>
            <a:r>
              <a:rPr lang="fr-FR">
                <a:solidFill>
                  <a:prstClr val="white"/>
                </a:solidFill>
                <a:latin typeface="News Gothic MT"/>
              </a:rPr>
              <a:t>5th July 2023</a:t>
            </a:r>
            <a:endParaRPr lang="fr-FR" dirty="0">
              <a:solidFill>
                <a:prstClr val="white"/>
              </a:solidFill>
              <a:latin typeface="News Gothic MT"/>
            </a:endParaRPr>
          </a:p>
        </p:txBody>
      </p:sp>
      <p:sp>
        <p:nvSpPr>
          <p:cNvPr id="5" name="Footer Placeholder 4"/>
          <p:cNvSpPr>
            <a:spLocks noGrp="1"/>
          </p:cNvSpPr>
          <p:nvPr>
            <p:ph type="ftr" sz="quarter" idx="11"/>
          </p:nvPr>
        </p:nvSpPr>
        <p:spPr/>
        <p:txBody>
          <a:bodyPr/>
          <a:lstStyle/>
          <a:p>
            <a:r>
              <a:rPr lang="en-US">
                <a:solidFill>
                  <a:prstClr val="white"/>
                </a:solidFill>
                <a:latin typeface="News Gothic MT"/>
              </a:rPr>
              <a:t>ILC-EU</a:t>
            </a:r>
            <a:endParaRPr lang="fr-FR" dirty="0">
              <a:solidFill>
                <a:prstClr val="white"/>
              </a:solidFill>
              <a:latin typeface="News Gothic MT"/>
            </a:endParaRPr>
          </a:p>
        </p:txBody>
      </p:sp>
      <p:sp>
        <p:nvSpPr>
          <p:cNvPr id="6" name="Slide Number Placeholder 5"/>
          <p:cNvSpPr>
            <a:spLocks noGrp="1"/>
          </p:cNvSpPr>
          <p:nvPr>
            <p:ph type="sldNum" sz="quarter" idx="12"/>
          </p:nvPr>
        </p:nvSpPr>
        <p:spPr/>
        <p:txBody>
          <a:bodyPr/>
          <a:lstStyle>
            <a:lvl1pPr>
              <a:defRPr sz="1800"/>
            </a:lvl1pPr>
          </a:lstStyle>
          <a:p>
            <a:fld id="{617C510A-7687-CB44-A886-7EC5AB743307}" type="slidenum">
              <a:rPr lang="fr-FR" smtClean="0">
                <a:solidFill>
                  <a:prstClr val="white"/>
                </a:solidFill>
                <a:latin typeface="News Gothic MT"/>
              </a:rPr>
              <a:pPr/>
              <a:t>‹#›</a:t>
            </a:fld>
            <a:endParaRPr lang="fr-FR" dirty="0">
              <a:solidFill>
                <a:prstClr val="white"/>
              </a:solidFill>
              <a:latin typeface="News Gothic MT"/>
            </a:endParaRPr>
          </a:p>
        </p:txBody>
      </p:sp>
      <p:pic>
        <p:nvPicPr>
          <p:cNvPr id="7" name="Picture 4">
            <a:extLst>
              <a:ext uri="{FF2B5EF4-FFF2-40B4-BE49-F238E27FC236}">
                <a16:creationId xmlns:a16="http://schemas.microsoft.com/office/drawing/2014/main" id="{9886BE02-127B-76BE-C14C-017F9C17634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7763" y="89179"/>
            <a:ext cx="1079312" cy="6005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7">
            <a:extLst>
              <a:ext uri="{FF2B5EF4-FFF2-40B4-BE49-F238E27FC236}">
                <a16:creationId xmlns:a16="http://schemas.microsoft.com/office/drawing/2014/main" id="{9B87B2B0-DD7E-0FE6-1F2E-4428C51B1AF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143" y="63533"/>
            <a:ext cx="941620" cy="711446"/>
          </a:xfrm>
          <a:prstGeom prst="rect">
            <a:avLst/>
          </a:prstGeom>
        </p:spPr>
      </p:pic>
    </p:spTree>
    <p:extLst>
      <p:ext uri="{BB962C8B-B14F-4D97-AF65-F5344CB8AC3E}">
        <p14:creationId xmlns:p14="http://schemas.microsoft.com/office/powerpoint/2010/main" val="3549168808"/>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mp; Content">
    <p:bg>
      <p:bgPr>
        <a:solidFill>
          <a:schemeClr val="bg2">
            <a:alpha val="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483" y="103520"/>
            <a:ext cx="11570335" cy="640848"/>
          </a:xfrm>
          <a:prstGeom prst="rect">
            <a:avLst/>
          </a:prstGeom>
        </p:spPr>
        <p:txBody>
          <a:bodyPr lIns="0" tIns="0" rIns="0" bIns="0" anchor="b" anchorCtr="0"/>
          <a:lstStyle>
            <a:lvl1pPr>
              <a:defRPr sz="2397">
                <a:solidFill>
                  <a:srgbClr val="004C97"/>
                </a:solidFill>
              </a:defRPr>
            </a:lvl1pPr>
          </a:lstStyle>
          <a:p>
            <a:r>
              <a:rPr lang="en-US"/>
              <a:t>Click to edit Master title style</a:t>
            </a:r>
            <a:endParaRPr lang="en-US" dirty="0"/>
          </a:p>
        </p:txBody>
      </p:sp>
      <p:sp>
        <p:nvSpPr>
          <p:cNvPr id="3" name="Content Placeholder 2"/>
          <p:cNvSpPr>
            <a:spLocks noGrp="1"/>
          </p:cNvSpPr>
          <p:nvPr>
            <p:ph idx="1"/>
          </p:nvPr>
        </p:nvSpPr>
        <p:spPr>
          <a:xfrm>
            <a:off x="304483" y="1041598"/>
            <a:ext cx="11551306" cy="4980939"/>
          </a:xfrm>
          <a:prstGeom prst="rect">
            <a:avLst/>
          </a:prstGeom>
        </p:spPr>
        <p:txBody>
          <a:bodyPr lIns="0" tIns="0" rIns="0" bIns="0"/>
          <a:lstStyle>
            <a:lvl1pPr>
              <a:defRPr sz="2397">
                <a:solidFill>
                  <a:srgbClr val="404040"/>
                </a:solidFill>
              </a:defRPr>
            </a:lvl1pPr>
            <a:lvl2pPr>
              <a:defRPr sz="2197">
                <a:solidFill>
                  <a:srgbClr val="404040"/>
                </a:solidFill>
              </a:defRPr>
            </a:lvl2pPr>
            <a:lvl3pPr>
              <a:defRPr sz="1997">
                <a:solidFill>
                  <a:srgbClr val="404040"/>
                </a:solidFill>
              </a:defRPr>
            </a:lvl3pPr>
            <a:lvl4pPr>
              <a:defRPr sz="1797">
                <a:solidFill>
                  <a:srgbClr val="404040"/>
                </a:solidFill>
              </a:defRPr>
            </a:lvl4pPr>
            <a:lvl5pPr marL="2054520" indent="-228280">
              <a:buFont typeface="Arial"/>
              <a:buChar char="•"/>
              <a:defRPr sz="1797">
                <a:solidFill>
                  <a:srgbClr val="404040"/>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591060" y="6506051"/>
            <a:ext cx="1433605" cy="240965"/>
          </a:xfrm>
        </p:spPr>
        <p:txBody>
          <a:bodyPr/>
          <a:lstStyle>
            <a:lvl1pPr>
              <a:defRPr sz="1198"/>
            </a:lvl1pPr>
          </a:lstStyle>
          <a:p>
            <a:r>
              <a:rPr lang="fr-FR" altLang="en-US"/>
              <a:t>5th July 2023</a:t>
            </a:r>
            <a:endParaRPr lang="en-US" altLang="en-US"/>
          </a:p>
        </p:txBody>
      </p:sp>
      <p:sp>
        <p:nvSpPr>
          <p:cNvPr id="5" name="Footer Placeholder 4"/>
          <p:cNvSpPr>
            <a:spLocks noGrp="1"/>
          </p:cNvSpPr>
          <p:nvPr>
            <p:ph type="ftr" sz="quarter" idx="11"/>
          </p:nvPr>
        </p:nvSpPr>
        <p:spPr/>
        <p:txBody>
          <a:bodyPr/>
          <a:lstStyle>
            <a:lvl1pPr>
              <a:defRPr sz="1198" dirty="0" smtClean="0">
                <a:solidFill>
                  <a:srgbClr val="004C97"/>
                </a:solidFill>
              </a:defRPr>
            </a:lvl1pPr>
          </a:lstStyle>
          <a:p>
            <a:pPr>
              <a:defRPr/>
            </a:pPr>
            <a:r>
              <a:rPr lang="en-US"/>
              <a:t>ILC-EU</a:t>
            </a:r>
            <a:endParaRPr lang="en-US" b="1"/>
          </a:p>
        </p:txBody>
      </p:sp>
      <p:sp>
        <p:nvSpPr>
          <p:cNvPr id="6" name="Slide Number Placeholder 5"/>
          <p:cNvSpPr>
            <a:spLocks noGrp="1"/>
          </p:cNvSpPr>
          <p:nvPr>
            <p:ph type="sldNum" sz="quarter" idx="12"/>
          </p:nvPr>
        </p:nvSpPr>
        <p:spPr/>
        <p:txBody>
          <a:bodyPr/>
          <a:lstStyle>
            <a:lvl1pPr>
              <a:defRPr sz="1198"/>
            </a:lvl1pPr>
          </a:lstStyle>
          <a:p>
            <a:fld id="{52E9C158-AEF1-41A2-A6CE-6F0BAB305EFD}" type="slidenum">
              <a:rPr lang="en-US" altLang="en-US"/>
              <a:pPr/>
              <a:t>‹#›</a:t>
            </a:fld>
            <a:endParaRPr lang="en-US" altLang="en-US"/>
          </a:p>
        </p:txBody>
      </p:sp>
    </p:spTree>
    <p:extLst>
      <p:ext uri="{BB962C8B-B14F-4D97-AF65-F5344CB8AC3E}">
        <p14:creationId xmlns:p14="http://schemas.microsoft.com/office/powerpoint/2010/main" val="18585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e de titre avec image">
    <p:spTree>
      <p:nvGrpSpPr>
        <p:cNvPr id="1" name=""/>
        <p:cNvGrpSpPr/>
        <p:nvPr/>
      </p:nvGrpSpPr>
      <p:grpSpPr>
        <a:xfrm>
          <a:off x="0" y="0"/>
          <a:ext cx="0" cy="0"/>
          <a:chOff x="0" y="0"/>
          <a:chExt cx="0" cy="0"/>
        </a:xfrm>
      </p:grpSpPr>
      <p:sp>
        <p:nvSpPr>
          <p:cNvPr id="2" name="Title 1"/>
          <p:cNvSpPr>
            <a:spLocks noGrp="1"/>
          </p:cNvSpPr>
          <p:nvPr>
            <p:ph type="ctrTitle"/>
          </p:nvPr>
        </p:nvSpPr>
        <p:spPr>
          <a:xfrm>
            <a:off x="484217" y="3348150"/>
            <a:ext cx="11210876" cy="1467983"/>
          </a:xfrm>
        </p:spPr>
        <p:txBody>
          <a:bodyPr/>
          <a:lstStyle/>
          <a:p>
            <a:r>
              <a:rPr lang="en-US"/>
              <a:t>Cliquez et modifiez le titre</a:t>
            </a:r>
            <a:endParaRPr dirty="0"/>
          </a:p>
        </p:txBody>
      </p:sp>
      <p:sp>
        <p:nvSpPr>
          <p:cNvPr id="3" name="Subtitle 2"/>
          <p:cNvSpPr>
            <a:spLocks noGrp="1"/>
          </p:cNvSpPr>
          <p:nvPr>
            <p:ph type="subTitle" idx="1"/>
          </p:nvPr>
        </p:nvSpPr>
        <p:spPr>
          <a:xfrm>
            <a:off x="484217" y="4764405"/>
            <a:ext cx="11210876" cy="971320"/>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Cliquez pour modifier le style des sous-titres du masque</a:t>
            </a:r>
            <a:endParaRPr dirty="0"/>
          </a:p>
        </p:txBody>
      </p:sp>
      <p:sp>
        <p:nvSpPr>
          <p:cNvPr id="4" name="Date Placeholder 3"/>
          <p:cNvSpPr>
            <a:spLocks noGrp="1"/>
          </p:cNvSpPr>
          <p:nvPr>
            <p:ph type="dt" sz="half" idx="10"/>
          </p:nvPr>
        </p:nvSpPr>
        <p:spPr/>
        <p:txBody>
          <a:bodyPr/>
          <a:lstStyle/>
          <a:p>
            <a:r>
              <a:rPr lang="fr-FR">
                <a:solidFill>
                  <a:prstClr val="white"/>
                </a:solidFill>
                <a:latin typeface="News Gothic MT"/>
              </a:rPr>
              <a:t>5th July 2023</a:t>
            </a:r>
          </a:p>
        </p:txBody>
      </p:sp>
      <p:sp>
        <p:nvSpPr>
          <p:cNvPr id="5" name="Footer Placeholder 4"/>
          <p:cNvSpPr>
            <a:spLocks noGrp="1"/>
          </p:cNvSpPr>
          <p:nvPr>
            <p:ph type="ftr" sz="quarter" idx="11"/>
          </p:nvPr>
        </p:nvSpPr>
        <p:spPr/>
        <p:txBody>
          <a:bodyPr/>
          <a:lstStyle/>
          <a:p>
            <a:r>
              <a:rPr lang="en-US">
                <a:solidFill>
                  <a:prstClr val="white"/>
                </a:solidFill>
                <a:latin typeface="News Gothic MT"/>
              </a:rPr>
              <a:t>ILC-EU</a:t>
            </a:r>
            <a:endParaRPr lang="fr-FR">
              <a:solidFill>
                <a:prstClr val="white"/>
              </a:solidFill>
              <a:latin typeface="News Gothic MT"/>
            </a:endParaRP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
        <p:nvSpPr>
          <p:cNvPr id="9" name="Picture Placeholder 2"/>
          <p:cNvSpPr>
            <a:spLocks noGrp="1"/>
          </p:cNvSpPr>
          <p:nvPr>
            <p:ph type="pic" idx="13"/>
          </p:nvPr>
        </p:nvSpPr>
        <p:spPr>
          <a:xfrm>
            <a:off x="494127" y="363033"/>
            <a:ext cx="11191051" cy="283292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Faire glisser l'image vers l'espace réservé ou cliquer sur l'icône pour l'ajouter</a:t>
            </a:r>
            <a:endParaRPr/>
          </a:p>
        </p:txBody>
      </p:sp>
    </p:spTree>
    <p:extLst>
      <p:ext uri="{BB962C8B-B14F-4D97-AF65-F5344CB8AC3E}">
        <p14:creationId xmlns:p14="http://schemas.microsoft.com/office/powerpoint/2010/main" val="2883620876"/>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31607" y="2399812"/>
            <a:ext cx="10730894" cy="1360183"/>
          </a:xfrm>
        </p:spPr>
        <p:txBody>
          <a:bodyPr anchor="b" anchorCtr="0"/>
          <a:lstStyle>
            <a:lvl1pPr algn="ctr">
              <a:defRPr sz="4600" b="0" cap="none" baseline="0"/>
            </a:lvl1pPr>
          </a:lstStyle>
          <a:p>
            <a:r>
              <a:rPr lang="en-US"/>
              <a:t>Cliquez et modifiez le titre</a:t>
            </a:r>
            <a:endParaRPr/>
          </a:p>
        </p:txBody>
      </p:sp>
      <p:sp>
        <p:nvSpPr>
          <p:cNvPr id="3" name="Text Placeholder 2"/>
          <p:cNvSpPr>
            <a:spLocks noGrp="1"/>
          </p:cNvSpPr>
          <p:nvPr>
            <p:ph type="body" idx="1"/>
          </p:nvPr>
        </p:nvSpPr>
        <p:spPr>
          <a:xfrm>
            <a:off x="731607" y="3730822"/>
            <a:ext cx="10730894" cy="1498103"/>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Cliquez pour modifier les styles du texte du masque</a:t>
            </a:r>
          </a:p>
        </p:txBody>
      </p:sp>
      <p:sp>
        <p:nvSpPr>
          <p:cNvPr id="4" name="Date Placeholder 3"/>
          <p:cNvSpPr>
            <a:spLocks noGrp="1"/>
          </p:cNvSpPr>
          <p:nvPr>
            <p:ph type="dt" sz="half" idx="10"/>
          </p:nvPr>
        </p:nvSpPr>
        <p:spPr/>
        <p:txBody>
          <a:bodyPr/>
          <a:lstStyle/>
          <a:p>
            <a:r>
              <a:rPr lang="fr-FR">
                <a:solidFill>
                  <a:prstClr val="white"/>
                </a:solidFill>
                <a:latin typeface="News Gothic MT"/>
              </a:rPr>
              <a:t>5th July 2023</a:t>
            </a:r>
          </a:p>
        </p:txBody>
      </p:sp>
      <p:sp>
        <p:nvSpPr>
          <p:cNvPr id="5" name="Footer Placeholder 4"/>
          <p:cNvSpPr>
            <a:spLocks noGrp="1"/>
          </p:cNvSpPr>
          <p:nvPr>
            <p:ph type="ftr" sz="quarter" idx="11"/>
          </p:nvPr>
        </p:nvSpPr>
        <p:spPr/>
        <p:txBody>
          <a:bodyPr/>
          <a:lstStyle/>
          <a:p>
            <a:r>
              <a:rPr lang="en-US">
                <a:solidFill>
                  <a:prstClr val="white"/>
                </a:solidFill>
                <a:latin typeface="News Gothic MT"/>
              </a:rPr>
              <a:t>ILC-EU</a:t>
            </a:r>
            <a:endParaRPr lang="fr-FR">
              <a:solidFill>
                <a:prstClr val="white"/>
              </a:solidFill>
              <a:latin typeface="News Gothic MT"/>
            </a:endParaRPr>
          </a:p>
        </p:txBody>
      </p:sp>
      <p:sp>
        <p:nvSpPr>
          <p:cNvPr id="6" name="Slide Number Placeholder 5"/>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832091294"/>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731605" y="107430"/>
            <a:ext cx="10711865" cy="1335099"/>
          </a:xfrm>
        </p:spPr>
        <p:txBody>
          <a:bodyPr/>
          <a:lstStyle/>
          <a:p>
            <a:r>
              <a:rPr lang="en-US"/>
              <a:t>Cliquez et modifiez le titre</a:t>
            </a:r>
            <a:endParaRPr/>
          </a:p>
        </p:txBody>
      </p:sp>
      <p:sp>
        <p:nvSpPr>
          <p:cNvPr id="3" name="Content Placeholder 2"/>
          <p:cNvSpPr>
            <a:spLocks noGrp="1"/>
          </p:cNvSpPr>
          <p:nvPr>
            <p:ph sz="half" idx="1"/>
          </p:nvPr>
        </p:nvSpPr>
        <p:spPr>
          <a:xfrm>
            <a:off x="731604" y="1597978"/>
            <a:ext cx="5115306" cy="4337368"/>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4" name="Content Placeholder 3"/>
          <p:cNvSpPr>
            <a:spLocks noGrp="1"/>
          </p:cNvSpPr>
          <p:nvPr>
            <p:ph sz="half" idx="2"/>
          </p:nvPr>
        </p:nvSpPr>
        <p:spPr>
          <a:xfrm>
            <a:off x="6328163" y="1597978"/>
            <a:ext cx="5115306" cy="4337368"/>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5" name="Date Placeholder 4"/>
          <p:cNvSpPr>
            <a:spLocks noGrp="1"/>
          </p:cNvSpPr>
          <p:nvPr>
            <p:ph type="dt" sz="half" idx="10"/>
          </p:nvPr>
        </p:nvSpPr>
        <p:spPr/>
        <p:txBody>
          <a:bodyPr/>
          <a:lstStyle/>
          <a:p>
            <a:r>
              <a:rPr lang="fr-FR">
                <a:solidFill>
                  <a:prstClr val="white"/>
                </a:solidFill>
                <a:latin typeface="News Gothic MT"/>
              </a:rPr>
              <a:t>5th July 2023</a:t>
            </a:r>
          </a:p>
        </p:txBody>
      </p:sp>
      <p:sp>
        <p:nvSpPr>
          <p:cNvPr id="6" name="Footer Placeholder 5"/>
          <p:cNvSpPr>
            <a:spLocks noGrp="1"/>
          </p:cNvSpPr>
          <p:nvPr>
            <p:ph type="ftr" sz="quarter" idx="11"/>
          </p:nvPr>
        </p:nvSpPr>
        <p:spPr/>
        <p:txBody>
          <a:bodyPr/>
          <a:lstStyle/>
          <a:p>
            <a:r>
              <a:rPr lang="en-US">
                <a:solidFill>
                  <a:prstClr val="white"/>
                </a:solidFill>
                <a:latin typeface="News Gothic MT"/>
              </a:rPr>
              <a:t>ILC-EU</a:t>
            </a:r>
            <a:endParaRPr lang="fr-FR">
              <a:solidFill>
                <a:prstClr val="white"/>
              </a:solidFill>
              <a:latin typeface="News Gothic MT"/>
            </a:endParaRPr>
          </a:p>
        </p:txBody>
      </p:sp>
      <p:sp>
        <p:nvSpPr>
          <p:cNvPr id="7" name="Slide Number Placeholder 6"/>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1052793999"/>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731602" y="107430"/>
            <a:ext cx="10711865" cy="1335099"/>
          </a:xfrm>
        </p:spPr>
        <p:txBody>
          <a:bodyPr/>
          <a:lstStyle>
            <a:lvl1pPr>
              <a:defRPr/>
            </a:lvl1pPr>
          </a:lstStyle>
          <a:p>
            <a:r>
              <a:rPr lang="en-US"/>
              <a:t>Cliquez et modifiez le titre</a:t>
            </a:r>
            <a:endParaRPr/>
          </a:p>
        </p:txBody>
      </p:sp>
      <p:sp>
        <p:nvSpPr>
          <p:cNvPr id="3" name="Text Placeholder 2"/>
          <p:cNvSpPr>
            <a:spLocks noGrp="1"/>
          </p:cNvSpPr>
          <p:nvPr>
            <p:ph type="body" idx="1"/>
          </p:nvPr>
        </p:nvSpPr>
        <p:spPr>
          <a:xfrm>
            <a:off x="731602" y="1451207"/>
            <a:ext cx="5115306" cy="749844"/>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Cliquez pour modifier les styles du texte du masque</a:t>
            </a:r>
          </a:p>
        </p:txBody>
      </p:sp>
      <p:sp>
        <p:nvSpPr>
          <p:cNvPr id="4" name="Content Placeholder 3"/>
          <p:cNvSpPr>
            <a:spLocks noGrp="1"/>
          </p:cNvSpPr>
          <p:nvPr>
            <p:ph sz="half" idx="2"/>
          </p:nvPr>
        </p:nvSpPr>
        <p:spPr>
          <a:xfrm>
            <a:off x="731602" y="2344157"/>
            <a:ext cx="5115306" cy="3591190"/>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5" name="Text Placeholder 4"/>
          <p:cNvSpPr>
            <a:spLocks noGrp="1"/>
          </p:cNvSpPr>
          <p:nvPr>
            <p:ph type="body" sz="quarter" idx="3"/>
          </p:nvPr>
        </p:nvSpPr>
        <p:spPr>
          <a:xfrm>
            <a:off x="6328161" y="1451207"/>
            <a:ext cx="5115306" cy="749844"/>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Cliquez pour modifier les styles du texte du masque</a:t>
            </a:r>
          </a:p>
        </p:txBody>
      </p:sp>
      <p:sp>
        <p:nvSpPr>
          <p:cNvPr id="6" name="Content Placeholder 5"/>
          <p:cNvSpPr>
            <a:spLocks noGrp="1"/>
          </p:cNvSpPr>
          <p:nvPr>
            <p:ph sz="quarter" idx="4"/>
          </p:nvPr>
        </p:nvSpPr>
        <p:spPr>
          <a:xfrm>
            <a:off x="6328161" y="2344157"/>
            <a:ext cx="5115306" cy="3591190"/>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7" name="Date Placeholder 6"/>
          <p:cNvSpPr>
            <a:spLocks noGrp="1"/>
          </p:cNvSpPr>
          <p:nvPr>
            <p:ph type="dt" sz="half" idx="10"/>
          </p:nvPr>
        </p:nvSpPr>
        <p:spPr/>
        <p:txBody>
          <a:bodyPr/>
          <a:lstStyle/>
          <a:p>
            <a:r>
              <a:rPr lang="fr-FR">
                <a:solidFill>
                  <a:prstClr val="white"/>
                </a:solidFill>
                <a:latin typeface="News Gothic MT"/>
              </a:rPr>
              <a:t>5th July 2023</a:t>
            </a:r>
          </a:p>
        </p:txBody>
      </p:sp>
      <p:sp>
        <p:nvSpPr>
          <p:cNvPr id="8" name="Footer Placeholder 7"/>
          <p:cNvSpPr>
            <a:spLocks noGrp="1"/>
          </p:cNvSpPr>
          <p:nvPr>
            <p:ph type="ftr" sz="quarter" idx="11"/>
          </p:nvPr>
        </p:nvSpPr>
        <p:spPr/>
        <p:txBody>
          <a:bodyPr/>
          <a:lstStyle/>
          <a:p>
            <a:r>
              <a:rPr lang="en-US">
                <a:solidFill>
                  <a:prstClr val="white"/>
                </a:solidFill>
                <a:latin typeface="News Gothic MT"/>
              </a:rPr>
              <a:t>ILC-EU</a:t>
            </a:r>
            <a:endParaRPr lang="fr-FR">
              <a:solidFill>
                <a:prstClr val="white"/>
              </a:solidFill>
              <a:latin typeface="News Gothic MT"/>
            </a:endParaRPr>
          </a:p>
        </p:txBody>
      </p:sp>
      <p:sp>
        <p:nvSpPr>
          <p:cNvPr id="9" name="Slide Number Placeholder 8"/>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2715229375"/>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Cliquez et modifiez le titre</a:t>
            </a:r>
            <a:endParaRPr/>
          </a:p>
        </p:txBody>
      </p:sp>
      <p:sp>
        <p:nvSpPr>
          <p:cNvPr id="3" name="Date Placeholder 2"/>
          <p:cNvSpPr>
            <a:spLocks noGrp="1"/>
          </p:cNvSpPr>
          <p:nvPr>
            <p:ph type="dt" sz="half" idx="10"/>
          </p:nvPr>
        </p:nvSpPr>
        <p:spPr/>
        <p:txBody>
          <a:bodyPr/>
          <a:lstStyle/>
          <a:p>
            <a:r>
              <a:rPr lang="fr-FR">
                <a:solidFill>
                  <a:prstClr val="white"/>
                </a:solidFill>
                <a:latin typeface="News Gothic MT"/>
              </a:rPr>
              <a:t>5th July 2023</a:t>
            </a:r>
          </a:p>
        </p:txBody>
      </p:sp>
      <p:sp>
        <p:nvSpPr>
          <p:cNvPr id="4" name="Footer Placeholder 3"/>
          <p:cNvSpPr>
            <a:spLocks noGrp="1"/>
          </p:cNvSpPr>
          <p:nvPr>
            <p:ph type="ftr" sz="quarter" idx="11"/>
          </p:nvPr>
        </p:nvSpPr>
        <p:spPr/>
        <p:txBody>
          <a:bodyPr/>
          <a:lstStyle/>
          <a:p>
            <a:r>
              <a:rPr lang="en-US">
                <a:solidFill>
                  <a:prstClr val="white"/>
                </a:solidFill>
                <a:latin typeface="News Gothic MT"/>
              </a:rPr>
              <a:t>ILC-EU</a:t>
            </a:r>
            <a:endParaRPr lang="fr-FR">
              <a:solidFill>
                <a:prstClr val="white"/>
              </a:solidFill>
              <a:latin typeface="News Gothic MT"/>
            </a:endParaRPr>
          </a:p>
        </p:txBody>
      </p:sp>
      <p:sp>
        <p:nvSpPr>
          <p:cNvPr id="5" name="Slide Number Placeholder 4"/>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495187740"/>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FR">
                <a:solidFill>
                  <a:prstClr val="white"/>
                </a:solidFill>
                <a:latin typeface="News Gothic MT"/>
              </a:rPr>
              <a:t>5th July 2023</a:t>
            </a:r>
          </a:p>
        </p:txBody>
      </p:sp>
      <p:sp>
        <p:nvSpPr>
          <p:cNvPr id="3" name="Footer Placeholder 2"/>
          <p:cNvSpPr>
            <a:spLocks noGrp="1"/>
          </p:cNvSpPr>
          <p:nvPr>
            <p:ph type="ftr" sz="quarter" idx="11"/>
          </p:nvPr>
        </p:nvSpPr>
        <p:spPr/>
        <p:txBody>
          <a:bodyPr/>
          <a:lstStyle/>
          <a:p>
            <a:r>
              <a:rPr lang="en-US">
                <a:solidFill>
                  <a:prstClr val="white"/>
                </a:solidFill>
                <a:latin typeface="News Gothic MT"/>
              </a:rPr>
              <a:t>ILC-EU</a:t>
            </a:r>
            <a:endParaRPr lang="fr-FR">
              <a:solidFill>
                <a:prstClr val="white"/>
              </a:solidFill>
              <a:latin typeface="News Gothic MT"/>
            </a:endParaRPr>
          </a:p>
        </p:txBody>
      </p:sp>
      <p:sp>
        <p:nvSpPr>
          <p:cNvPr id="4" name="Slide Number Placeholder 3"/>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1048142685"/>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710458" y="611022"/>
            <a:ext cx="5115306" cy="1160436"/>
          </a:xfrm>
        </p:spPr>
        <p:txBody>
          <a:bodyPr anchor="b"/>
          <a:lstStyle>
            <a:lvl1pPr algn="ctr">
              <a:defRPr sz="3600" b="0"/>
            </a:lvl1pPr>
          </a:lstStyle>
          <a:p>
            <a:r>
              <a:rPr lang="en-US"/>
              <a:t>Cliquez et modifiez le titre</a:t>
            </a:r>
            <a:endParaRPr/>
          </a:p>
        </p:txBody>
      </p:sp>
      <p:sp>
        <p:nvSpPr>
          <p:cNvPr id="3" name="Content Placeholder 2"/>
          <p:cNvSpPr>
            <a:spLocks noGrp="1"/>
          </p:cNvSpPr>
          <p:nvPr>
            <p:ph idx="1"/>
          </p:nvPr>
        </p:nvSpPr>
        <p:spPr>
          <a:xfrm>
            <a:off x="6317178" y="367788"/>
            <a:ext cx="5115306" cy="5567557"/>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4" name="Text Placeholder 3"/>
          <p:cNvSpPr>
            <a:spLocks noGrp="1"/>
          </p:cNvSpPr>
          <p:nvPr>
            <p:ph type="body" sz="half" idx="2"/>
          </p:nvPr>
        </p:nvSpPr>
        <p:spPr>
          <a:xfrm>
            <a:off x="710458" y="1785376"/>
            <a:ext cx="5115306" cy="3714985"/>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Cliquez pour modifier les styles du texte du masque</a:t>
            </a:r>
          </a:p>
        </p:txBody>
      </p:sp>
      <p:sp>
        <p:nvSpPr>
          <p:cNvPr id="5" name="Date Placeholder 4"/>
          <p:cNvSpPr>
            <a:spLocks noGrp="1"/>
          </p:cNvSpPr>
          <p:nvPr>
            <p:ph type="dt" sz="half" idx="10"/>
          </p:nvPr>
        </p:nvSpPr>
        <p:spPr/>
        <p:txBody>
          <a:bodyPr/>
          <a:lstStyle/>
          <a:p>
            <a:r>
              <a:rPr lang="fr-FR">
                <a:solidFill>
                  <a:prstClr val="white"/>
                </a:solidFill>
                <a:latin typeface="News Gothic MT"/>
              </a:rPr>
              <a:t>5th July 2023</a:t>
            </a:r>
          </a:p>
        </p:txBody>
      </p:sp>
      <p:sp>
        <p:nvSpPr>
          <p:cNvPr id="6" name="Footer Placeholder 5"/>
          <p:cNvSpPr>
            <a:spLocks noGrp="1"/>
          </p:cNvSpPr>
          <p:nvPr>
            <p:ph type="ftr" sz="quarter" idx="11"/>
          </p:nvPr>
        </p:nvSpPr>
        <p:spPr/>
        <p:txBody>
          <a:bodyPr/>
          <a:lstStyle/>
          <a:p>
            <a:r>
              <a:rPr lang="en-US">
                <a:solidFill>
                  <a:prstClr val="white"/>
                </a:solidFill>
                <a:latin typeface="News Gothic MT"/>
              </a:rPr>
              <a:t>ILC-EU</a:t>
            </a:r>
            <a:endParaRPr lang="fr-FR">
              <a:solidFill>
                <a:prstClr val="white"/>
              </a:solidFill>
              <a:latin typeface="News Gothic MT"/>
            </a:endParaRPr>
          </a:p>
        </p:txBody>
      </p:sp>
      <p:sp>
        <p:nvSpPr>
          <p:cNvPr id="7" name="Slide Number Placeholder 6"/>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a:t>
            </a:fld>
            <a:endParaRPr lang="fr-FR">
              <a:solidFill>
                <a:prstClr val="white"/>
              </a:solidFill>
              <a:latin typeface="News Gothic MT"/>
            </a:endParaRPr>
          </a:p>
        </p:txBody>
      </p:sp>
    </p:spTree>
    <p:extLst>
      <p:ext uri="{BB962C8B-B14F-4D97-AF65-F5344CB8AC3E}">
        <p14:creationId xmlns:p14="http://schemas.microsoft.com/office/powerpoint/2010/main" val="1235705796"/>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10" Type="http://schemas.openxmlformats.org/officeDocument/2006/relationships/image" Target="../media/image4.png"/><Relationship Id="rId4" Type="http://schemas.openxmlformats.org/officeDocument/2006/relationships/slideLayout" Target="../slideLayouts/slideLayout16.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1605" y="107430"/>
            <a:ext cx="10711865" cy="1335099"/>
          </a:xfrm>
          <a:prstGeom prst="rect">
            <a:avLst/>
          </a:prstGeom>
        </p:spPr>
        <p:txBody>
          <a:bodyPr vert="horz" lIns="91440" tIns="45720" rIns="91440" bIns="45720" rtlCol="0" anchor="b" anchorCtr="0">
            <a:noAutofit/>
          </a:bodyPr>
          <a:lstStyle/>
          <a:p>
            <a:r>
              <a:rPr lang="en-US"/>
              <a:t>Cliquez et modifiez le titre</a:t>
            </a:r>
            <a:endParaRPr/>
          </a:p>
        </p:txBody>
      </p:sp>
      <p:sp>
        <p:nvSpPr>
          <p:cNvPr id="3" name="Text Placeholder 2"/>
          <p:cNvSpPr>
            <a:spLocks noGrp="1"/>
          </p:cNvSpPr>
          <p:nvPr>
            <p:ph type="body" idx="1"/>
          </p:nvPr>
        </p:nvSpPr>
        <p:spPr>
          <a:xfrm>
            <a:off x="731605" y="1597978"/>
            <a:ext cx="10711865" cy="4337368"/>
          </a:xfrm>
          <a:prstGeom prst="rect">
            <a:avLst/>
          </a:prstGeom>
        </p:spPr>
        <p:txBody>
          <a:bodyPr vert="horz" lIns="91440" tIns="45720" rIns="91440" bIns="45720" rtlCol="0">
            <a:normAutofit/>
          </a:body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dirty="0"/>
          </a:p>
        </p:txBody>
      </p:sp>
      <p:sp>
        <p:nvSpPr>
          <p:cNvPr id="4" name="Date Placeholder 3"/>
          <p:cNvSpPr>
            <a:spLocks noGrp="1"/>
          </p:cNvSpPr>
          <p:nvPr>
            <p:ph type="dt" sz="half" idx="2"/>
          </p:nvPr>
        </p:nvSpPr>
        <p:spPr>
          <a:xfrm>
            <a:off x="4391114" y="6338195"/>
            <a:ext cx="2841837" cy="364618"/>
          </a:xfrm>
          <a:prstGeom prst="rect">
            <a:avLst/>
          </a:prstGeom>
        </p:spPr>
        <p:txBody>
          <a:bodyPr vert="horz" lIns="91440" tIns="45720" rIns="91440" bIns="45720" rtlCol="0" anchor="ctr"/>
          <a:lstStyle>
            <a:lvl1pPr algn="r">
              <a:defRPr sz="1200">
                <a:solidFill>
                  <a:schemeClr val="bg1"/>
                </a:solidFill>
              </a:defRPr>
            </a:lvl1pPr>
          </a:lstStyle>
          <a:p>
            <a:pPr hangingPunct="1"/>
            <a:r>
              <a:rPr lang="fr-FR" kern="1200">
                <a:solidFill>
                  <a:prstClr val="white"/>
                </a:solidFill>
                <a:latin typeface="News Gothic MT"/>
              </a:rPr>
              <a:t>5th July 2023</a:t>
            </a:r>
            <a:endParaRPr lang="fr-FR" kern="1200" dirty="0">
              <a:solidFill>
                <a:prstClr val="white"/>
              </a:solidFill>
              <a:latin typeface="News Gothic MT"/>
            </a:endParaRPr>
          </a:p>
        </p:txBody>
      </p:sp>
      <p:sp>
        <p:nvSpPr>
          <p:cNvPr id="5" name="Footer Placeholder 4"/>
          <p:cNvSpPr>
            <a:spLocks noGrp="1"/>
          </p:cNvSpPr>
          <p:nvPr>
            <p:ph type="ftr" sz="quarter" idx="3"/>
          </p:nvPr>
        </p:nvSpPr>
        <p:spPr>
          <a:xfrm>
            <a:off x="352248" y="6266954"/>
            <a:ext cx="6447864" cy="364618"/>
          </a:xfrm>
          <a:prstGeom prst="rect">
            <a:avLst/>
          </a:prstGeom>
        </p:spPr>
        <p:txBody>
          <a:bodyPr vert="horz" lIns="91440" tIns="45720" rIns="91440" bIns="45720" rtlCol="0" anchor="ctr"/>
          <a:lstStyle>
            <a:lvl1pPr algn="l">
              <a:defRPr sz="1200">
                <a:solidFill>
                  <a:schemeClr val="bg1"/>
                </a:solidFill>
              </a:defRPr>
            </a:lvl1pPr>
          </a:lstStyle>
          <a:p>
            <a:pPr hangingPunct="1"/>
            <a:r>
              <a:rPr lang="en-US" kern="1200">
                <a:solidFill>
                  <a:prstClr val="white"/>
                </a:solidFill>
                <a:latin typeface="News Gothic MT"/>
              </a:rPr>
              <a:t>ILC-EU</a:t>
            </a:r>
            <a:endParaRPr lang="fr-FR" kern="1200" dirty="0">
              <a:solidFill>
                <a:prstClr val="white"/>
              </a:solidFill>
              <a:latin typeface="News Gothic MT"/>
            </a:endParaRPr>
          </a:p>
        </p:txBody>
      </p:sp>
      <p:sp>
        <p:nvSpPr>
          <p:cNvPr id="6" name="Slide Number Placeholder 5"/>
          <p:cNvSpPr>
            <a:spLocks noGrp="1"/>
          </p:cNvSpPr>
          <p:nvPr>
            <p:ph type="sldNum" sz="quarter" idx="4"/>
          </p:nvPr>
        </p:nvSpPr>
        <p:spPr>
          <a:xfrm>
            <a:off x="10612105" y="6338195"/>
            <a:ext cx="1319424" cy="364618"/>
          </a:xfrm>
          <a:prstGeom prst="rect">
            <a:avLst/>
          </a:prstGeom>
        </p:spPr>
        <p:txBody>
          <a:bodyPr vert="horz" lIns="91440" tIns="45720" rIns="91440" bIns="45720" rtlCol="0" anchor="ctr"/>
          <a:lstStyle>
            <a:lvl1pPr algn="r">
              <a:defRPr sz="1800">
                <a:solidFill>
                  <a:schemeClr val="bg1"/>
                </a:solidFill>
              </a:defRPr>
            </a:lvl1pPr>
          </a:lstStyle>
          <a:p>
            <a:pPr hangingPunct="1"/>
            <a:fld id="{617C510A-7687-CB44-A886-7EC5AB743307}" type="slidenum">
              <a:rPr lang="fr-FR" kern="1200" smtClean="0">
                <a:solidFill>
                  <a:prstClr val="white"/>
                </a:solidFill>
                <a:latin typeface="News Gothic MT"/>
              </a:rPr>
              <a:pPr hangingPunct="1"/>
              <a:t>‹#›</a:t>
            </a:fld>
            <a:endParaRPr lang="fr-FR" kern="1200" dirty="0">
              <a:solidFill>
                <a:prstClr val="white"/>
              </a:solidFill>
              <a:latin typeface="News Gothic MT"/>
            </a:endParaRPr>
          </a:p>
        </p:txBody>
      </p:sp>
      <p:pic>
        <p:nvPicPr>
          <p:cNvPr id="7" name="Picture 4">
            <a:extLst>
              <a:ext uri="{FF2B5EF4-FFF2-40B4-BE49-F238E27FC236}">
                <a16:creationId xmlns:a16="http://schemas.microsoft.com/office/drawing/2014/main" id="{956A7C68-BED0-26CC-949A-F086FE5088F3}"/>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057763" y="89179"/>
            <a:ext cx="1079312" cy="6005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7">
            <a:extLst>
              <a:ext uri="{FF2B5EF4-FFF2-40B4-BE49-F238E27FC236}">
                <a16:creationId xmlns:a16="http://schemas.microsoft.com/office/drawing/2014/main" id="{13786D97-0C71-B622-BDA0-3392F8EF6D6A}"/>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16143" y="63533"/>
            <a:ext cx="941620" cy="711446"/>
          </a:xfrm>
          <a:prstGeom prst="rect">
            <a:avLst/>
          </a:prstGeom>
        </p:spPr>
      </p:pic>
    </p:spTree>
    <p:extLst>
      <p:ext uri="{BB962C8B-B14F-4D97-AF65-F5344CB8AC3E}">
        <p14:creationId xmlns:p14="http://schemas.microsoft.com/office/powerpoint/2010/main" val="155680387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Lst>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hf hdr="0"/>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981412" y="6495179"/>
            <a:ext cx="899553" cy="240965"/>
          </a:xfrm>
          <a:prstGeom prst="rect">
            <a:avLst/>
          </a:prstGeom>
        </p:spPr>
        <p:txBody>
          <a:bodyPr vert="horz" wrap="square" lIns="0" tIns="0" rIns="0" bIns="0" numCol="1" anchor="t" anchorCtr="0" compatLnSpc="1">
            <a:prstTxWarp prst="textNoShape">
              <a:avLst/>
            </a:prstTxWarp>
          </a:bodyPr>
          <a:lstStyle>
            <a:lvl1pPr algn="l">
              <a:defRPr sz="1198" smtClean="0">
                <a:solidFill>
                  <a:srgbClr val="004C97"/>
                </a:solidFill>
                <a:latin typeface="Helvetica" charset="0"/>
                <a:cs typeface="ＭＳ Ｐゴシック" charset="0"/>
              </a:defRPr>
            </a:lvl1pPr>
          </a:lstStyle>
          <a:p>
            <a:pPr>
              <a:defRPr/>
            </a:pPr>
            <a:r>
              <a:rPr lang="fr-FR"/>
              <a:t>5th July 2023</a:t>
            </a:r>
            <a:endParaRPr lang="en-US" dirty="0"/>
          </a:p>
        </p:txBody>
      </p:sp>
      <p:sp>
        <p:nvSpPr>
          <p:cNvPr id="15" name="Footer Placeholder 4"/>
          <p:cNvSpPr>
            <a:spLocks noGrp="1"/>
          </p:cNvSpPr>
          <p:nvPr>
            <p:ph type="ftr" sz="quarter" idx="3"/>
          </p:nvPr>
        </p:nvSpPr>
        <p:spPr>
          <a:xfrm>
            <a:off x="2038677" y="6495180"/>
            <a:ext cx="8338504" cy="242536"/>
          </a:xfrm>
          <a:prstGeom prst="rect">
            <a:avLst/>
          </a:prstGeom>
        </p:spPr>
        <p:txBody>
          <a:bodyPr lIns="0" tIns="0" rIns="0" bIns="0" anchor="t" anchorCtr="0"/>
          <a:lstStyle>
            <a:lvl1pPr marL="0" algn="l">
              <a:defRPr sz="1198">
                <a:solidFill>
                  <a:srgbClr val="004C97"/>
                </a:solidFill>
                <a:latin typeface="Helvetica"/>
                <a:ea typeface="ＭＳ Ｐゴシック" charset="0"/>
                <a:cs typeface="ＭＳ Ｐゴシック" charset="0"/>
              </a:defRPr>
            </a:lvl1pPr>
          </a:lstStyle>
          <a:p>
            <a:pPr>
              <a:defRPr/>
            </a:pPr>
            <a:r>
              <a:rPr lang="en-US"/>
              <a:t>ILC-EU</a:t>
            </a:r>
            <a:endParaRPr lang="en-US" b="1" dirty="0"/>
          </a:p>
        </p:txBody>
      </p:sp>
      <p:sp>
        <p:nvSpPr>
          <p:cNvPr id="16" name="Slide Number Placeholder 5"/>
          <p:cNvSpPr>
            <a:spLocks noGrp="1"/>
          </p:cNvSpPr>
          <p:nvPr>
            <p:ph type="sldNum" sz="quarter" idx="4"/>
          </p:nvPr>
        </p:nvSpPr>
        <p:spPr>
          <a:xfrm>
            <a:off x="296025" y="6495180"/>
            <a:ext cx="551875" cy="236955"/>
          </a:xfrm>
          <a:prstGeom prst="rect">
            <a:avLst/>
          </a:prstGeom>
        </p:spPr>
        <p:txBody>
          <a:bodyPr vert="horz" wrap="square" lIns="0" tIns="0" rIns="0" bIns="0" numCol="1" anchor="t" anchorCtr="0" compatLnSpc="1">
            <a:prstTxWarp prst="textNoShape">
              <a:avLst/>
            </a:prstTxWarp>
          </a:bodyPr>
          <a:lstStyle>
            <a:lvl1pPr>
              <a:defRPr sz="1198"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8591060" y="4471265"/>
            <a:ext cx="1433605" cy="240965"/>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sz="2397" dirty="0"/>
          </a:p>
        </p:txBody>
      </p:sp>
      <p:grpSp>
        <p:nvGrpSpPr>
          <p:cNvPr id="9" name="Group 8"/>
          <p:cNvGrpSpPr>
            <a:grpSpLocks noChangeAspect="1"/>
          </p:cNvGrpSpPr>
          <p:nvPr/>
        </p:nvGrpSpPr>
        <p:grpSpPr>
          <a:xfrm>
            <a:off x="287567" y="6250170"/>
            <a:ext cx="11587251" cy="197715"/>
            <a:chOff x="600217" y="6258863"/>
            <a:chExt cx="8297721" cy="188846"/>
          </a:xfrm>
        </p:grpSpPr>
        <p:cxnSp>
          <p:nvCxnSpPr>
            <p:cNvPr id="10" name="Straight Connector 9"/>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13" name="Picture 6" descr="FermiLogo_RGB_NALBlue.png"/>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7853781" y="6258863"/>
              <a:ext cx="1044157" cy="1888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1646002532"/>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Lst>
  <p:hf hdr="0"/>
  <p:txStyles>
    <p:titleStyle>
      <a:lvl1pPr algn="l" defTabSz="456560" rtl="0" eaLnBrk="1" fontAlgn="base" hangingPunct="1">
        <a:spcBef>
          <a:spcPct val="0"/>
        </a:spcBef>
        <a:spcAft>
          <a:spcPct val="0"/>
        </a:spcAft>
        <a:defRPr sz="1698" b="1" kern="1200">
          <a:solidFill>
            <a:srgbClr val="2E5286"/>
          </a:solidFill>
          <a:latin typeface="Helvetica"/>
          <a:ea typeface="Geneva" charset="0"/>
          <a:cs typeface="ＭＳ Ｐゴシック" charset="0"/>
        </a:defRPr>
      </a:lvl1pPr>
      <a:lvl2pPr algn="l" defTabSz="456560" rtl="0" eaLnBrk="1" fontAlgn="base" hangingPunct="1">
        <a:spcBef>
          <a:spcPct val="0"/>
        </a:spcBef>
        <a:spcAft>
          <a:spcPct val="0"/>
        </a:spcAft>
        <a:defRPr sz="1698" b="1">
          <a:solidFill>
            <a:srgbClr val="2E5286"/>
          </a:solidFill>
          <a:latin typeface="Helvetica" charset="0"/>
          <a:ea typeface="Geneva" charset="0"/>
          <a:cs typeface="ＭＳ Ｐゴシック" charset="0"/>
        </a:defRPr>
      </a:lvl2pPr>
      <a:lvl3pPr algn="l" defTabSz="456560" rtl="0" eaLnBrk="1" fontAlgn="base" hangingPunct="1">
        <a:spcBef>
          <a:spcPct val="0"/>
        </a:spcBef>
        <a:spcAft>
          <a:spcPct val="0"/>
        </a:spcAft>
        <a:defRPr sz="1698" b="1">
          <a:solidFill>
            <a:srgbClr val="2E5286"/>
          </a:solidFill>
          <a:latin typeface="Helvetica" charset="0"/>
          <a:ea typeface="Geneva" charset="0"/>
          <a:cs typeface="ＭＳ Ｐゴシック" charset="0"/>
        </a:defRPr>
      </a:lvl3pPr>
      <a:lvl4pPr algn="l" defTabSz="456560" rtl="0" eaLnBrk="1" fontAlgn="base" hangingPunct="1">
        <a:spcBef>
          <a:spcPct val="0"/>
        </a:spcBef>
        <a:spcAft>
          <a:spcPct val="0"/>
        </a:spcAft>
        <a:defRPr sz="1698" b="1">
          <a:solidFill>
            <a:srgbClr val="2E5286"/>
          </a:solidFill>
          <a:latin typeface="Helvetica" charset="0"/>
          <a:ea typeface="Geneva" charset="0"/>
          <a:cs typeface="ＭＳ Ｐゴシック" charset="0"/>
        </a:defRPr>
      </a:lvl4pPr>
      <a:lvl5pPr algn="l" defTabSz="456560" rtl="0" eaLnBrk="1" fontAlgn="base" hangingPunct="1">
        <a:spcBef>
          <a:spcPct val="0"/>
        </a:spcBef>
        <a:spcAft>
          <a:spcPct val="0"/>
        </a:spcAft>
        <a:defRPr sz="1698" b="1">
          <a:solidFill>
            <a:srgbClr val="2E5286"/>
          </a:solidFill>
          <a:latin typeface="Helvetica" charset="0"/>
          <a:ea typeface="Geneva" charset="0"/>
          <a:cs typeface="ＭＳ Ｐゴシック" charset="0"/>
        </a:defRPr>
      </a:lvl5pPr>
      <a:lvl6pPr marL="456560" algn="l" defTabSz="456560" rtl="0" eaLnBrk="1" fontAlgn="base" hangingPunct="1">
        <a:spcBef>
          <a:spcPct val="0"/>
        </a:spcBef>
        <a:spcAft>
          <a:spcPct val="0"/>
        </a:spcAft>
        <a:defRPr sz="1698" b="1">
          <a:solidFill>
            <a:srgbClr val="2E5286"/>
          </a:solidFill>
          <a:latin typeface="Helvetica" charset="0"/>
          <a:ea typeface="ＭＳ Ｐゴシック" charset="0"/>
          <a:cs typeface="ＭＳ Ｐゴシック" charset="0"/>
        </a:defRPr>
      </a:lvl6pPr>
      <a:lvl7pPr marL="913120" algn="l" defTabSz="456560" rtl="0" eaLnBrk="1" fontAlgn="base" hangingPunct="1">
        <a:spcBef>
          <a:spcPct val="0"/>
        </a:spcBef>
        <a:spcAft>
          <a:spcPct val="0"/>
        </a:spcAft>
        <a:defRPr sz="1698" b="1">
          <a:solidFill>
            <a:srgbClr val="2E5286"/>
          </a:solidFill>
          <a:latin typeface="Helvetica" charset="0"/>
          <a:ea typeface="ＭＳ Ｐゴシック" charset="0"/>
          <a:cs typeface="ＭＳ Ｐゴシック" charset="0"/>
        </a:defRPr>
      </a:lvl7pPr>
      <a:lvl8pPr marL="1369680" algn="l" defTabSz="456560" rtl="0" eaLnBrk="1" fontAlgn="base" hangingPunct="1">
        <a:spcBef>
          <a:spcPct val="0"/>
        </a:spcBef>
        <a:spcAft>
          <a:spcPct val="0"/>
        </a:spcAft>
        <a:defRPr sz="1698" b="1">
          <a:solidFill>
            <a:srgbClr val="2E5286"/>
          </a:solidFill>
          <a:latin typeface="Helvetica" charset="0"/>
          <a:ea typeface="ＭＳ Ｐゴシック" charset="0"/>
          <a:cs typeface="ＭＳ Ｐゴシック" charset="0"/>
        </a:defRPr>
      </a:lvl8pPr>
      <a:lvl9pPr marL="1826240" algn="l" defTabSz="456560" rtl="0" eaLnBrk="1" fontAlgn="base" hangingPunct="1">
        <a:spcBef>
          <a:spcPct val="0"/>
        </a:spcBef>
        <a:spcAft>
          <a:spcPct val="0"/>
        </a:spcAft>
        <a:defRPr sz="1698" b="1">
          <a:solidFill>
            <a:srgbClr val="2E5286"/>
          </a:solidFill>
          <a:latin typeface="Helvetica" charset="0"/>
          <a:ea typeface="ＭＳ Ｐゴシック" charset="0"/>
          <a:cs typeface="ＭＳ Ｐゴシック" charset="0"/>
        </a:defRPr>
      </a:lvl9pPr>
    </p:titleStyle>
    <p:bodyStyle>
      <a:lvl1pPr marL="342420" indent="-342420" algn="l" defTabSz="45656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1910" indent="-285350" algn="l" defTabSz="456560" rtl="0" eaLnBrk="1" fontAlgn="base" hangingPunct="1">
        <a:spcBef>
          <a:spcPct val="20000"/>
        </a:spcBef>
        <a:spcAft>
          <a:spcPct val="0"/>
        </a:spcAft>
        <a:buFont typeface="Arial" charset="0"/>
        <a:buChar char="–"/>
        <a:defRPr sz="1598" kern="1200">
          <a:solidFill>
            <a:srgbClr val="7F7F7F"/>
          </a:solidFill>
          <a:latin typeface="Helvetica"/>
          <a:ea typeface="ＭＳ Ｐゴシック" charset="0"/>
          <a:cs typeface="ＭＳ Ｐゴシック" charset="0"/>
        </a:defRPr>
      </a:lvl2pPr>
      <a:lvl3pPr marL="1141400" indent="-228280" algn="l" defTabSz="456560" rtl="0" eaLnBrk="1" fontAlgn="base" hangingPunct="1">
        <a:spcBef>
          <a:spcPct val="20000"/>
        </a:spcBef>
        <a:spcAft>
          <a:spcPct val="0"/>
        </a:spcAft>
        <a:buFont typeface="Arial" charset="0"/>
        <a:buChar char="•"/>
        <a:defRPr sz="1398" kern="1200">
          <a:solidFill>
            <a:srgbClr val="7F7F7F"/>
          </a:solidFill>
          <a:latin typeface="Helvetica"/>
          <a:ea typeface="ＭＳ Ｐゴシック" charset="0"/>
          <a:cs typeface="ＭＳ Ｐゴシック" charset="0"/>
        </a:defRPr>
      </a:lvl3pPr>
      <a:lvl4pPr marL="1597960" indent="-228280" algn="l" defTabSz="456560" rtl="0" eaLnBrk="1" fontAlgn="base" hangingPunct="1">
        <a:spcBef>
          <a:spcPct val="20000"/>
        </a:spcBef>
        <a:spcAft>
          <a:spcPct val="0"/>
        </a:spcAft>
        <a:buFont typeface="Arial" charset="0"/>
        <a:buChar char="–"/>
        <a:defRPr sz="1198" kern="1200">
          <a:solidFill>
            <a:srgbClr val="7F7F7F"/>
          </a:solidFill>
          <a:latin typeface="Helvetica"/>
          <a:ea typeface="ＭＳ Ｐゴシック" charset="0"/>
          <a:cs typeface="ＭＳ Ｐゴシック" charset="0"/>
        </a:defRPr>
      </a:lvl4pPr>
      <a:lvl5pPr marL="2054520" indent="-228280" algn="l" defTabSz="456560" rtl="0" eaLnBrk="1" fontAlgn="base" hangingPunct="1">
        <a:spcBef>
          <a:spcPct val="20000"/>
        </a:spcBef>
        <a:spcAft>
          <a:spcPct val="0"/>
        </a:spcAft>
        <a:buFont typeface="Arial" charset="0"/>
        <a:buChar char="»"/>
        <a:defRPr sz="1198" kern="1200">
          <a:solidFill>
            <a:srgbClr val="7F7F7F"/>
          </a:solidFill>
          <a:latin typeface="Helvetica"/>
          <a:ea typeface="ＭＳ Ｐゴシック" charset="0"/>
          <a:cs typeface="ＭＳ Ｐゴシック" charset="0"/>
        </a:defRPr>
      </a:lvl5pPr>
      <a:lvl6pPr marL="2511080" indent="-228280" algn="l" defTabSz="456560" rtl="0" eaLnBrk="1" latinLnBrk="0" hangingPunct="1">
        <a:spcBef>
          <a:spcPct val="20000"/>
        </a:spcBef>
        <a:buFont typeface="Arial"/>
        <a:buChar char="•"/>
        <a:defRPr sz="1997" kern="1200">
          <a:solidFill>
            <a:schemeClr val="tx1"/>
          </a:solidFill>
          <a:latin typeface="+mn-lt"/>
          <a:ea typeface="+mn-ea"/>
          <a:cs typeface="+mn-cs"/>
        </a:defRPr>
      </a:lvl6pPr>
      <a:lvl7pPr marL="2967639" indent="-228280" algn="l" defTabSz="456560" rtl="0" eaLnBrk="1" latinLnBrk="0" hangingPunct="1">
        <a:spcBef>
          <a:spcPct val="20000"/>
        </a:spcBef>
        <a:buFont typeface="Arial"/>
        <a:buChar char="•"/>
        <a:defRPr sz="1997" kern="1200">
          <a:solidFill>
            <a:schemeClr val="tx1"/>
          </a:solidFill>
          <a:latin typeface="+mn-lt"/>
          <a:ea typeface="+mn-ea"/>
          <a:cs typeface="+mn-cs"/>
        </a:defRPr>
      </a:lvl7pPr>
      <a:lvl8pPr marL="3424199" indent="-228280" algn="l" defTabSz="456560" rtl="0" eaLnBrk="1" latinLnBrk="0" hangingPunct="1">
        <a:spcBef>
          <a:spcPct val="20000"/>
        </a:spcBef>
        <a:buFont typeface="Arial"/>
        <a:buChar char="•"/>
        <a:defRPr sz="1997" kern="1200">
          <a:solidFill>
            <a:schemeClr val="tx1"/>
          </a:solidFill>
          <a:latin typeface="+mn-lt"/>
          <a:ea typeface="+mn-ea"/>
          <a:cs typeface="+mn-cs"/>
        </a:defRPr>
      </a:lvl8pPr>
      <a:lvl9pPr marL="3880759" indent="-228280" algn="l" defTabSz="456560" rtl="0" eaLnBrk="1" latinLnBrk="0" hangingPunct="1">
        <a:spcBef>
          <a:spcPct val="20000"/>
        </a:spcBef>
        <a:buFont typeface="Arial"/>
        <a:buChar char="•"/>
        <a:defRPr sz="1997" kern="1200">
          <a:solidFill>
            <a:schemeClr val="tx1"/>
          </a:solidFill>
          <a:latin typeface="+mn-lt"/>
          <a:ea typeface="+mn-ea"/>
          <a:cs typeface="+mn-cs"/>
        </a:defRPr>
      </a:lvl9pPr>
    </p:bodyStyle>
    <p:otherStyle>
      <a:defPPr>
        <a:defRPr lang="en-US"/>
      </a:defPPr>
      <a:lvl1pPr marL="0" algn="l" defTabSz="456560" rtl="0" eaLnBrk="1" latinLnBrk="0" hangingPunct="1">
        <a:defRPr sz="1797" kern="1200">
          <a:solidFill>
            <a:schemeClr val="tx1"/>
          </a:solidFill>
          <a:latin typeface="+mn-lt"/>
          <a:ea typeface="+mn-ea"/>
          <a:cs typeface="+mn-cs"/>
        </a:defRPr>
      </a:lvl1pPr>
      <a:lvl2pPr marL="456560" algn="l" defTabSz="456560" rtl="0" eaLnBrk="1" latinLnBrk="0" hangingPunct="1">
        <a:defRPr sz="1797" kern="1200">
          <a:solidFill>
            <a:schemeClr val="tx1"/>
          </a:solidFill>
          <a:latin typeface="+mn-lt"/>
          <a:ea typeface="+mn-ea"/>
          <a:cs typeface="+mn-cs"/>
        </a:defRPr>
      </a:lvl2pPr>
      <a:lvl3pPr marL="913120" algn="l" defTabSz="456560" rtl="0" eaLnBrk="1" latinLnBrk="0" hangingPunct="1">
        <a:defRPr sz="1797" kern="1200">
          <a:solidFill>
            <a:schemeClr val="tx1"/>
          </a:solidFill>
          <a:latin typeface="+mn-lt"/>
          <a:ea typeface="+mn-ea"/>
          <a:cs typeface="+mn-cs"/>
        </a:defRPr>
      </a:lvl3pPr>
      <a:lvl4pPr marL="1369680" algn="l" defTabSz="456560" rtl="0" eaLnBrk="1" latinLnBrk="0" hangingPunct="1">
        <a:defRPr sz="1797" kern="1200">
          <a:solidFill>
            <a:schemeClr val="tx1"/>
          </a:solidFill>
          <a:latin typeface="+mn-lt"/>
          <a:ea typeface="+mn-ea"/>
          <a:cs typeface="+mn-cs"/>
        </a:defRPr>
      </a:lvl4pPr>
      <a:lvl5pPr marL="1826240" algn="l" defTabSz="456560" rtl="0" eaLnBrk="1" latinLnBrk="0" hangingPunct="1">
        <a:defRPr sz="1797" kern="1200">
          <a:solidFill>
            <a:schemeClr val="tx1"/>
          </a:solidFill>
          <a:latin typeface="+mn-lt"/>
          <a:ea typeface="+mn-ea"/>
          <a:cs typeface="+mn-cs"/>
        </a:defRPr>
      </a:lvl5pPr>
      <a:lvl6pPr marL="2282800" algn="l" defTabSz="456560" rtl="0" eaLnBrk="1" latinLnBrk="0" hangingPunct="1">
        <a:defRPr sz="1797" kern="1200">
          <a:solidFill>
            <a:schemeClr val="tx1"/>
          </a:solidFill>
          <a:latin typeface="+mn-lt"/>
          <a:ea typeface="+mn-ea"/>
          <a:cs typeface="+mn-cs"/>
        </a:defRPr>
      </a:lvl6pPr>
      <a:lvl7pPr marL="2739360" algn="l" defTabSz="456560" rtl="0" eaLnBrk="1" latinLnBrk="0" hangingPunct="1">
        <a:defRPr sz="1797" kern="1200">
          <a:solidFill>
            <a:schemeClr val="tx1"/>
          </a:solidFill>
          <a:latin typeface="+mn-lt"/>
          <a:ea typeface="+mn-ea"/>
          <a:cs typeface="+mn-cs"/>
        </a:defRPr>
      </a:lvl7pPr>
      <a:lvl8pPr marL="3195919" algn="l" defTabSz="456560" rtl="0" eaLnBrk="1" latinLnBrk="0" hangingPunct="1">
        <a:defRPr sz="1797" kern="1200">
          <a:solidFill>
            <a:schemeClr val="tx1"/>
          </a:solidFill>
          <a:latin typeface="+mn-lt"/>
          <a:ea typeface="+mn-ea"/>
          <a:cs typeface="+mn-cs"/>
        </a:defRPr>
      </a:lvl8pPr>
      <a:lvl9pPr marL="3652479" algn="l" defTabSz="456560" rtl="0" eaLnBrk="1" latinLnBrk="0" hangingPunct="1">
        <a:defRPr sz="179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2.tiff"/><Relationship Id="rId13" Type="http://schemas.openxmlformats.org/officeDocument/2006/relationships/image" Target="../media/image17.tiff"/><Relationship Id="rId18" Type="http://schemas.openxmlformats.org/officeDocument/2006/relationships/image" Target="../media/image22.png"/><Relationship Id="rId3" Type="http://schemas.openxmlformats.org/officeDocument/2006/relationships/image" Target="../media/image7.tiff"/><Relationship Id="rId21" Type="http://schemas.openxmlformats.org/officeDocument/2006/relationships/image" Target="../media/image25.png"/><Relationship Id="rId7" Type="http://schemas.openxmlformats.org/officeDocument/2006/relationships/image" Target="../media/image11.png"/><Relationship Id="rId12" Type="http://schemas.openxmlformats.org/officeDocument/2006/relationships/image" Target="../media/image16.tiff"/><Relationship Id="rId17" Type="http://schemas.openxmlformats.org/officeDocument/2006/relationships/image" Target="../media/image21.png"/><Relationship Id="rId2" Type="http://schemas.openxmlformats.org/officeDocument/2006/relationships/notesSlide" Target="../notesSlides/notesSlide1.xml"/><Relationship Id="rId16" Type="http://schemas.openxmlformats.org/officeDocument/2006/relationships/image" Target="../media/image20.tiff"/><Relationship Id="rId20" Type="http://schemas.openxmlformats.org/officeDocument/2006/relationships/image" Target="../media/image24.tiff"/><Relationship Id="rId1" Type="http://schemas.openxmlformats.org/officeDocument/2006/relationships/slideLayout" Target="../slideLayouts/slideLayout2.xml"/><Relationship Id="rId6" Type="http://schemas.openxmlformats.org/officeDocument/2006/relationships/image" Target="../media/image10.tiff"/><Relationship Id="rId11" Type="http://schemas.openxmlformats.org/officeDocument/2006/relationships/image" Target="../media/image15.tiff"/><Relationship Id="rId5" Type="http://schemas.openxmlformats.org/officeDocument/2006/relationships/image" Target="../media/image9.tiff"/><Relationship Id="rId15" Type="http://schemas.openxmlformats.org/officeDocument/2006/relationships/image" Target="../media/image19.tiff"/><Relationship Id="rId23" Type="http://schemas.openxmlformats.org/officeDocument/2006/relationships/image" Target="../media/image27.tiff"/><Relationship Id="rId10" Type="http://schemas.openxmlformats.org/officeDocument/2006/relationships/image" Target="../media/image14.tiff"/><Relationship Id="rId19" Type="http://schemas.openxmlformats.org/officeDocument/2006/relationships/image" Target="../media/image23.tiff"/><Relationship Id="rId4" Type="http://schemas.openxmlformats.org/officeDocument/2006/relationships/image" Target="../media/image8.jpg"/><Relationship Id="rId9" Type="http://schemas.openxmlformats.org/officeDocument/2006/relationships/image" Target="../media/image13.tiff"/><Relationship Id="rId14" Type="http://schemas.openxmlformats.org/officeDocument/2006/relationships/image" Target="../media/image18.tiff"/><Relationship Id="rId22" Type="http://schemas.openxmlformats.org/officeDocument/2006/relationships/image" Target="../media/image26.tiff"/></Relationships>
</file>

<file path=ppt/slides/_rels/slide10.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64.jpeg"/><Relationship Id="rId7" Type="http://schemas.openxmlformats.org/officeDocument/2006/relationships/image" Target="../media/image67.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66.jpeg"/><Relationship Id="rId5" Type="http://schemas.openxmlformats.org/officeDocument/2006/relationships/image" Target="../media/image65.jp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71.png"/><Relationship Id="rId11" Type="http://schemas.openxmlformats.org/officeDocument/2006/relationships/image" Target="../media/image75.tiff"/><Relationship Id="rId5" Type="http://schemas.openxmlformats.org/officeDocument/2006/relationships/image" Target="../media/image70.tiff"/><Relationship Id="rId10" Type="http://schemas.openxmlformats.org/officeDocument/2006/relationships/image" Target="../media/image12.tiff"/><Relationship Id="rId4" Type="http://schemas.openxmlformats.org/officeDocument/2006/relationships/image" Target="../media/image69.png"/><Relationship Id="rId9" Type="http://schemas.openxmlformats.org/officeDocument/2006/relationships/image" Target="../media/image74.png"/></Relationships>
</file>

<file path=ppt/slides/_rels/slide13.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 Id="rId9" Type="http://schemas.openxmlformats.org/officeDocument/2006/relationships/image" Target="../media/image54.png"/></Relationships>
</file>

<file path=ppt/slides/_rels/slide14.xml.rels><?xml version="1.0" encoding="UTF-8" standalone="yes"?>
<Relationships xmlns="http://schemas.openxmlformats.org/package/2006/relationships"><Relationship Id="rId8" Type="http://schemas.openxmlformats.org/officeDocument/2006/relationships/image" Target="../media/image79.png"/><Relationship Id="rId13" Type="http://schemas.openxmlformats.org/officeDocument/2006/relationships/image" Target="../media/image81.png"/><Relationship Id="rId3" Type="http://schemas.openxmlformats.org/officeDocument/2006/relationships/image" Target="../media/image55.tiff"/><Relationship Id="rId7" Type="http://schemas.openxmlformats.org/officeDocument/2006/relationships/image" Target="../media/image78.png"/><Relationship Id="rId12" Type="http://schemas.openxmlformats.org/officeDocument/2006/relationships/image" Target="../media/image5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77.png"/><Relationship Id="rId11" Type="http://schemas.openxmlformats.org/officeDocument/2006/relationships/image" Target="../media/image58.png"/><Relationship Id="rId5" Type="http://schemas.openxmlformats.org/officeDocument/2006/relationships/image" Target="../media/image76.png"/><Relationship Id="rId10" Type="http://schemas.openxmlformats.org/officeDocument/2006/relationships/image" Target="../media/image57.png"/><Relationship Id="rId4" Type="http://schemas.openxmlformats.org/officeDocument/2006/relationships/image" Target="../media/image56.png"/><Relationship Id="rId9" Type="http://schemas.openxmlformats.org/officeDocument/2006/relationships/image" Target="../media/image80.png"/></Relationships>
</file>

<file path=ppt/slides/_rels/slide2.xml.rels><?xml version="1.0" encoding="UTF-8" standalone="yes"?>
<Relationships xmlns="http://schemas.openxmlformats.org/package/2006/relationships"><Relationship Id="rId8" Type="http://schemas.openxmlformats.org/officeDocument/2006/relationships/image" Target="../media/image33.tiff"/><Relationship Id="rId3" Type="http://schemas.openxmlformats.org/officeDocument/2006/relationships/image" Target="../media/image28.tiff"/><Relationship Id="rId7" Type="http://schemas.openxmlformats.org/officeDocument/2006/relationships/image" Target="../media/image32.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1.tiff"/><Relationship Id="rId5" Type="http://schemas.openxmlformats.org/officeDocument/2006/relationships/image" Target="../media/image30.tiff"/><Relationship Id="rId10" Type="http://schemas.openxmlformats.org/officeDocument/2006/relationships/image" Target="../media/image21.png"/><Relationship Id="rId4" Type="http://schemas.openxmlformats.org/officeDocument/2006/relationships/image" Target="../media/image29.tiff"/><Relationship Id="rId9" Type="http://schemas.openxmlformats.org/officeDocument/2006/relationships/image" Target="../media/image34.tiff"/></Relationships>
</file>

<file path=ppt/slides/_rels/slide3.xml.rels><?xml version="1.0" encoding="UTF-8" standalone="yes"?>
<Relationships xmlns="http://schemas.openxmlformats.org/package/2006/relationships"><Relationship Id="rId8" Type="http://schemas.openxmlformats.org/officeDocument/2006/relationships/image" Target="../media/image34.tiff"/><Relationship Id="rId3" Type="http://schemas.openxmlformats.org/officeDocument/2006/relationships/image" Target="../media/image29.tiff"/><Relationship Id="rId7" Type="http://schemas.openxmlformats.org/officeDocument/2006/relationships/image" Target="../media/image33.tif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2.emf"/><Relationship Id="rId5" Type="http://schemas.openxmlformats.org/officeDocument/2006/relationships/image" Target="../media/image31.tiff"/><Relationship Id="rId4" Type="http://schemas.openxmlformats.org/officeDocument/2006/relationships/image" Target="../media/image30.tiff"/></Relationships>
</file>

<file path=ppt/slides/_rels/slide4.xml.rels><?xml version="1.0" encoding="UTF-8" standalone="yes"?>
<Relationships xmlns="http://schemas.openxmlformats.org/package/2006/relationships"><Relationship Id="rId8" Type="http://schemas.openxmlformats.org/officeDocument/2006/relationships/image" Target="../media/image40.jpg"/><Relationship Id="rId3" Type="http://schemas.openxmlformats.org/officeDocument/2006/relationships/image" Target="../media/image35.tiff"/><Relationship Id="rId7" Type="http://schemas.openxmlformats.org/officeDocument/2006/relationships/image" Target="../media/image39.tif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8.tiff"/><Relationship Id="rId5" Type="http://schemas.openxmlformats.org/officeDocument/2006/relationships/image" Target="../media/image37.tiff"/><Relationship Id="rId4" Type="http://schemas.openxmlformats.org/officeDocument/2006/relationships/image" Target="../media/image36.tiff"/></Relationships>
</file>

<file path=ppt/slides/_rels/slide5.xml.rels><?xml version="1.0" encoding="UTF-8" standalone="yes"?>
<Relationships xmlns="http://schemas.openxmlformats.org/package/2006/relationships"><Relationship Id="rId8" Type="http://schemas.openxmlformats.org/officeDocument/2006/relationships/image" Target="../media/image40.jpg"/><Relationship Id="rId3" Type="http://schemas.openxmlformats.org/officeDocument/2006/relationships/image" Target="../media/image35.tiff"/><Relationship Id="rId7" Type="http://schemas.openxmlformats.org/officeDocument/2006/relationships/image" Target="../media/image39.tif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8.tiff"/><Relationship Id="rId5" Type="http://schemas.openxmlformats.org/officeDocument/2006/relationships/image" Target="../media/image37.tiff"/><Relationship Id="rId4" Type="http://schemas.openxmlformats.org/officeDocument/2006/relationships/image" Target="../media/image36.tiff"/></Relationships>
</file>

<file path=ppt/slides/_rels/slide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7.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8.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image" Target="../media/image58.png"/><Relationship Id="rId3" Type="http://schemas.openxmlformats.org/officeDocument/2006/relationships/image" Target="../media/image48.png"/><Relationship Id="rId7" Type="http://schemas.openxmlformats.org/officeDocument/2006/relationships/image" Target="../media/image52.png"/><Relationship Id="rId12" Type="http://schemas.openxmlformats.org/officeDocument/2006/relationships/image" Target="../media/image5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1.png"/><Relationship Id="rId11" Type="http://schemas.openxmlformats.org/officeDocument/2006/relationships/image" Target="../media/image56.png"/><Relationship Id="rId5" Type="http://schemas.openxmlformats.org/officeDocument/2006/relationships/image" Target="../media/image50.png"/><Relationship Id="rId10" Type="http://schemas.openxmlformats.org/officeDocument/2006/relationships/image" Target="../media/image55.tiff"/><Relationship Id="rId4" Type="http://schemas.openxmlformats.org/officeDocument/2006/relationships/image" Target="../media/image49.png"/><Relationship Id="rId9" Type="http://schemas.openxmlformats.org/officeDocument/2006/relationships/image" Target="../media/image54.png"/><Relationship Id="rId14" Type="http://schemas.openxmlformats.org/officeDocument/2006/relationships/image" Target="../media/image59.png"/></Relationships>
</file>

<file path=ppt/slides/_rels/slide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62.png"/><Relationship Id="rId4" Type="http://schemas.openxmlformats.org/officeDocument/2006/relationships/image" Target="../media/image6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872E9C6-67C2-194C-A2D4-E97D3759B7A7}"/>
              </a:ext>
            </a:extLst>
          </p:cNvPr>
          <p:cNvPicPr>
            <a:picLocks noChangeAspect="1"/>
          </p:cNvPicPr>
          <p:nvPr/>
        </p:nvPicPr>
        <p:blipFill>
          <a:blip r:embed="rId3"/>
          <a:stretch>
            <a:fillRect/>
          </a:stretch>
        </p:blipFill>
        <p:spPr>
          <a:xfrm>
            <a:off x="6234114" y="4675806"/>
            <a:ext cx="5856889" cy="2070534"/>
          </a:xfrm>
          <a:prstGeom prst="rect">
            <a:avLst/>
          </a:prstGeom>
        </p:spPr>
      </p:pic>
      <p:sp>
        <p:nvSpPr>
          <p:cNvPr id="77828" name="Marcador de número de diapositiva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Arial" charset="0"/>
                <a:ea typeface="MS PGothic" charset="0"/>
                <a:cs typeface="MS PGothic" charset="0"/>
              </a:defRPr>
            </a:lvl1pPr>
            <a:lvl2pPr marL="742950" indent="-285750" defTabSz="912813" eaLnBrk="0" hangingPunct="0">
              <a:defRPr sz="2400">
                <a:solidFill>
                  <a:schemeClr val="tx1"/>
                </a:solidFill>
                <a:latin typeface="Arial" charset="0"/>
                <a:ea typeface="MS PGothic" charset="0"/>
                <a:cs typeface="MS PGothic" charset="0"/>
              </a:defRPr>
            </a:lvl2pPr>
            <a:lvl3pPr marL="1143000" indent="-228600" defTabSz="912813" eaLnBrk="0" hangingPunct="0">
              <a:defRPr sz="2400">
                <a:solidFill>
                  <a:schemeClr val="tx1"/>
                </a:solidFill>
                <a:latin typeface="Arial" charset="0"/>
                <a:ea typeface="MS PGothic" charset="0"/>
                <a:cs typeface="MS PGothic" charset="0"/>
              </a:defRPr>
            </a:lvl3pPr>
            <a:lvl4pPr marL="1600200" indent="-228600" defTabSz="912813" eaLnBrk="0" hangingPunct="0">
              <a:defRPr sz="2400">
                <a:solidFill>
                  <a:schemeClr val="tx1"/>
                </a:solidFill>
                <a:latin typeface="Arial" charset="0"/>
                <a:ea typeface="MS PGothic" charset="0"/>
                <a:cs typeface="MS PGothic" charset="0"/>
              </a:defRPr>
            </a:lvl4pPr>
            <a:lvl5pPr marL="2057400" indent="-228600" defTabSz="912813" eaLnBrk="0" hangingPunct="0">
              <a:defRPr sz="2400">
                <a:solidFill>
                  <a:schemeClr val="tx1"/>
                </a:solidFill>
                <a:latin typeface="Arial" charset="0"/>
                <a:ea typeface="MS PGothic" charset="0"/>
                <a:cs typeface="MS PGothic" charset="0"/>
              </a:defRPr>
            </a:lvl5pPr>
            <a:lvl6pPr marL="25146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9pPr>
          </a:lstStyle>
          <a:p>
            <a:pPr eaLnBrk="1" hangingPunct="1"/>
            <a:fld id="{DAFFEF00-D692-ED47-8DF7-5EFC23BFF1F3}" type="slidenum">
              <a:rPr lang="en-US" sz="1400">
                <a:solidFill>
                  <a:srgbClr val="336666"/>
                </a:solidFill>
              </a:rPr>
              <a:pPr eaLnBrk="1" hangingPunct="1"/>
              <a:t>1</a:t>
            </a:fld>
            <a:endParaRPr lang="en-US" sz="1400" dirty="0">
              <a:solidFill>
                <a:srgbClr val="336666"/>
              </a:solidFill>
            </a:endParaRPr>
          </a:p>
        </p:txBody>
      </p:sp>
      <p:pic>
        <p:nvPicPr>
          <p:cNvPr id="5" name="Image 4" descr="CCsup5_09_1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05767" y="6069293"/>
            <a:ext cx="2124725" cy="637196"/>
          </a:xfrm>
          <a:prstGeom prst="rect">
            <a:avLst/>
          </a:prstGeom>
        </p:spPr>
      </p:pic>
      <p:sp>
        <p:nvSpPr>
          <p:cNvPr id="10" name="Espace réservé de la date 9"/>
          <p:cNvSpPr>
            <a:spLocks noGrp="1"/>
          </p:cNvSpPr>
          <p:nvPr>
            <p:ph type="dt" sz="half" idx="10"/>
          </p:nvPr>
        </p:nvSpPr>
        <p:spPr>
          <a:xfrm>
            <a:off x="3123019" y="6555599"/>
            <a:ext cx="2841837" cy="364618"/>
          </a:xfrm>
        </p:spPr>
        <p:txBody>
          <a:bodyPr/>
          <a:lstStyle/>
          <a:p>
            <a:r>
              <a:rPr lang="fr-FR">
                <a:solidFill>
                  <a:prstClr val="white"/>
                </a:solidFill>
                <a:latin typeface="News Gothic MT"/>
              </a:rPr>
              <a:t>5th July 2023</a:t>
            </a:r>
            <a:endParaRPr lang="fr-FR" dirty="0">
              <a:solidFill>
                <a:prstClr val="white"/>
              </a:solidFill>
              <a:latin typeface="News Gothic MT"/>
            </a:endParaRPr>
          </a:p>
        </p:txBody>
      </p:sp>
      <p:sp>
        <p:nvSpPr>
          <p:cNvPr id="13" name="Espace réservé du pied de page 12"/>
          <p:cNvSpPr>
            <a:spLocks noGrp="1"/>
          </p:cNvSpPr>
          <p:nvPr>
            <p:ph type="ftr" sz="quarter" idx="11"/>
          </p:nvPr>
        </p:nvSpPr>
        <p:spPr>
          <a:xfrm>
            <a:off x="1599577" y="4609711"/>
            <a:ext cx="6447864" cy="364618"/>
          </a:xfrm>
        </p:spPr>
        <p:txBody>
          <a:bodyPr/>
          <a:lstStyle/>
          <a:p>
            <a:r>
              <a:rPr lang="en-US">
                <a:solidFill>
                  <a:prstClr val="white"/>
                </a:solidFill>
                <a:latin typeface="News Gothic MT"/>
              </a:rPr>
              <a:t>ILC-EU</a:t>
            </a:r>
            <a:endParaRPr lang="fr-FR" dirty="0">
              <a:solidFill>
                <a:prstClr val="white"/>
              </a:solidFill>
              <a:latin typeface="News Gothic MT"/>
            </a:endParaRPr>
          </a:p>
        </p:txBody>
      </p:sp>
      <p:pic>
        <p:nvPicPr>
          <p:cNvPr id="20" name="Picture 19">
            <a:extLst>
              <a:ext uri="{FF2B5EF4-FFF2-40B4-BE49-F238E27FC236}">
                <a16:creationId xmlns:a16="http://schemas.microsoft.com/office/drawing/2014/main" id="{3F5BA034-3F25-9F4F-AF12-10533384610A}"/>
              </a:ext>
            </a:extLst>
          </p:cNvPr>
          <p:cNvPicPr>
            <a:picLocks noChangeAspect="1"/>
          </p:cNvPicPr>
          <p:nvPr/>
        </p:nvPicPr>
        <p:blipFill>
          <a:blip r:embed="rId5"/>
          <a:stretch>
            <a:fillRect/>
          </a:stretch>
        </p:blipFill>
        <p:spPr>
          <a:xfrm>
            <a:off x="10697732" y="5803627"/>
            <a:ext cx="1393271" cy="983176"/>
          </a:xfrm>
          <a:prstGeom prst="rect">
            <a:avLst/>
          </a:prstGeom>
        </p:spPr>
      </p:pic>
      <p:pic>
        <p:nvPicPr>
          <p:cNvPr id="23" name="Picture 22">
            <a:extLst>
              <a:ext uri="{FF2B5EF4-FFF2-40B4-BE49-F238E27FC236}">
                <a16:creationId xmlns:a16="http://schemas.microsoft.com/office/drawing/2014/main" id="{64629758-6617-4147-A9AD-2B80A2A1AF14}"/>
              </a:ext>
            </a:extLst>
          </p:cNvPr>
          <p:cNvPicPr>
            <a:picLocks noChangeAspect="1"/>
          </p:cNvPicPr>
          <p:nvPr/>
        </p:nvPicPr>
        <p:blipFill>
          <a:blip r:embed="rId6"/>
          <a:stretch>
            <a:fillRect/>
          </a:stretch>
        </p:blipFill>
        <p:spPr>
          <a:xfrm>
            <a:off x="7748013" y="4467732"/>
            <a:ext cx="1426671" cy="1009276"/>
          </a:xfrm>
          <a:prstGeom prst="rect">
            <a:avLst/>
          </a:prstGeom>
        </p:spPr>
      </p:pic>
      <p:pic>
        <p:nvPicPr>
          <p:cNvPr id="24" name="Image 1">
            <a:extLst>
              <a:ext uri="{FF2B5EF4-FFF2-40B4-BE49-F238E27FC236}">
                <a16:creationId xmlns:a16="http://schemas.microsoft.com/office/drawing/2014/main" id="{0011A65C-0881-0A4D-9536-EF97F010E154}"/>
              </a:ext>
            </a:extLst>
          </p:cNvPr>
          <p:cNvPicPr>
            <a:picLocks noChangeAspect="1"/>
          </p:cNvPicPr>
          <p:nvPr/>
        </p:nvPicPr>
        <p:blipFill>
          <a:blip r:embed="rId7"/>
          <a:stretch>
            <a:fillRect/>
          </a:stretch>
        </p:blipFill>
        <p:spPr>
          <a:xfrm>
            <a:off x="6315210" y="4745433"/>
            <a:ext cx="655924" cy="655924"/>
          </a:xfrm>
          <a:prstGeom prst="rect">
            <a:avLst/>
          </a:prstGeom>
        </p:spPr>
      </p:pic>
      <p:pic>
        <p:nvPicPr>
          <p:cNvPr id="6" name="Picture 5">
            <a:extLst>
              <a:ext uri="{FF2B5EF4-FFF2-40B4-BE49-F238E27FC236}">
                <a16:creationId xmlns:a16="http://schemas.microsoft.com/office/drawing/2014/main" id="{90F993C7-76EA-7F40-8E13-DDCC71F5F72C}"/>
              </a:ext>
            </a:extLst>
          </p:cNvPr>
          <p:cNvPicPr>
            <a:picLocks noChangeAspect="1"/>
          </p:cNvPicPr>
          <p:nvPr/>
        </p:nvPicPr>
        <p:blipFill>
          <a:blip r:embed="rId8"/>
          <a:stretch>
            <a:fillRect/>
          </a:stretch>
        </p:blipFill>
        <p:spPr>
          <a:xfrm>
            <a:off x="1189124" y="351424"/>
            <a:ext cx="5110136" cy="2702072"/>
          </a:xfrm>
          <a:prstGeom prst="rect">
            <a:avLst/>
          </a:prstGeom>
        </p:spPr>
      </p:pic>
      <p:pic>
        <p:nvPicPr>
          <p:cNvPr id="7" name="Picture 6">
            <a:extLst>
              <a:ext uri="{FF2B5EF4-FFF2-40B4-BE49-F238E27FC236}">
                <a16:creationId xmlns:a16="http://schemas.microsoft.com/office/drawing/2014/main" id="{36AD2562-ADF0-B743-A52D-FC6904A21A93}"/>
              </a:ext>
            </a:extLst>
          </p:cNvPr>
          <p:cNvPicPr>
            <a:picLocks noChangeAspect="1"/>
          </p:cNvPicPr>
          <p:nvPr/>
        </p:nvPicPr>
        <p:blipFill>
          <a:blip r:embed="rId9"/>
          <a:stretch>
            <a:fillRect/>
          </a:stretch>
        </p:blipFill>
        <p:spPr>
          <a:xfrm>
            <a:off x="26753" y="101596"/>
            <a:ext cx="1583779" cy="1091310"/>
          </a:xfrm>
          <a:prstGeom prst="rect">
            <a:avLst/>
          </a:prstGeom>
        </p:spPr>
      </p:pic>
      <p:pic>
        <p:nvPicPr>
          <p:cNvPr id="9" name="Picture 8">
            <a:extLst>
              <a:ext uri="{FF2B5EF4-FFF2-40B4-BE49-F238E27FC236}">
                <a16:creationId xmlns:a16="http://schemas.microsoft.com/office/drawing/2014/main" id="{88D1D7D0-011B-FA4C-AEA5-D7F0AFCA1314}"/>
              </a:ext>
            </a:extLst>
          </p:cNvPr>
          <p:cNvPicPr>
            <a:picLocks noChangeAspect="1"/>
          </p:cNvPicPr>
          <p:nvPr/>
        </p:nvPicPr>
        <p:blipFill>
          <a:blip r:embed="rId10"/>
          <a:stretch>
            <a:fillRect/>
          </a:stretch>
        </p:blipFill>
        <p:spPr>
          <a:xfrm>
            <a:off x="-28197" y="2139714"/>
            <a:ext cx="1526629" cy="897473"/>
          </a:xfrm>
          <a:prstGeom prst="rect">
            <a:avLst/>
          </a:prstGeom>
        </p:spPr>
      </p:pic>
      <p:pic>
        <p:nvPicPr>
          <p:cNvPr id="11" name="Picture 10">
            <a:extLst>
              <a:ext uri="{FF2B5EF4-FFF2-40B4-BE49-F238E27FC236}">
                <a16:creationId xmlns:a16="http://schemas.microsoft.com/office/drawing/2014/main" id="{C20524A9-B210-D54A-A402-37EDC7A7627A}"/>
              </a:ext>
            </a:extLst>
          </p:cNvPr>
          <p:cNvPicPr>
            <a:picLocks noChangeAspect="1"/>
          </p:cNvPicPr>
          <p:nvPr/>
        </p:nvPicPr>
        <p:blipFill>
          <a:blip r:embed="rId11"/>
          <a:stretch>
            <a:fillRect/>
          </a:stretch>
        </p:blipFill>
        <p:spPr>
          <a:xfrm>
            <a:off x="327724" y="1364872"/>
            <a:ext cx="778110" cy="635338"/>
          </a:xfrm>
          <a:prstGeom prst="rect">
            <a:avLst/>
          </a:prstGeom>
        </p:spPr>
      </p:pic>
      <p:pic>
        <p:nvPicPr>
          <p:cNvPr id="12" name="Picture 11">
            <a:extLst>
              <a:ext uri="{FF2B5EF4-FFF2-40B4-BE49-F238E27FC236}">
                <a16:creationId xmlns:a16="http://schemas.microsoft.com/office/drawing/2014/main" id="{7718A287-3D3E-8B4B-9742-C104D6D5DBC6}"/>
              </a:ext>
            </a:extLst>
          </p:cNvPr>
          <p:cNvPicPr>
            <a:picLocks noChangeAspect="1"/>
          </p:cNvPicPr>
          <p:nvPr/>
        </p:nvPicPr>
        <p:blipFill>
          <a:blip r:embed="rId12"/>
          <a:stretch>
            <a:fillRect/>
          </a:stretch>
        </p:blipFill>
        <p:spPr>
          <a:xfrm>
            <a:off x="5269269" y="180019"/>
            <a:ext cx="1029991" cy="660911"/>
          </a:xfrm>
          <a:prstGeom prst="rect">
            <a:avLst/>
          </a:prstGeom>
        </p:spPr>
      </p:pic>
      <p:pic>
        <p:nvPicPr>
          <p:cNvPr id="14" name="Picture 13">
            <a:extLst>
              <a:ext uri="{FF2B5EF4-FFF2-40B4-BE49-F238E27FC236}">
                <a16:creationId xmlns:a16="http://schemas.microsoft.com/office/drawing/2014/main" id="{A69599E7-2BC4-0F4C-AE52-77FA709773C8}"/>
              </a:ext>
            </a:extLst>
          </p:cNvPr>
          <p:cNvPicPr>
            <a:picLocks noChangeAspect="1"/>
          </p:cNvPicPr>
          <p:nvPr/>
        </p:nvPicPr>
        <p:blipFill>
          <a:blip r:embed="rId13"/>
          <a:stretch>
            <a:fillRect/>
          </a:stretch>
        </p:blipFill>
        <p:spPr>
          <a:xfrm>
            <a:off x="5559215" y="876676"/>
            <a:ext cx="740045" cy="687185"/>
          </a:xfrm>
          <a:prstGeom prst="rect">
            <a:avLst/>
          </a:prstGeom>
        </p:spPr>
      </p:pic>
      <p:pic>
        <p:nvPicPr>
          <p:cNvPr id="15" name="Picture 14">
            <a:extLst>
              <a:ext uri="{FF2B5EF4-FFF2-40B4-BE49-F238E27FC236}">
                <a16:creationId xmlns:a16="http://schemas.microsoft.com/office/drawing/2014/main" id="{E8D23AF8-95D2-A94A-A256-70FE805E5FDC}"/>
              </a:ext>
            </a:extLst>
          </p:cNvPr>
          <p:cNvPicPr>
            <a:picLocks noChangeAspect="1"/>
          </p:cNvPicPr>
          <p:nvPr/>
        </p:nvPicPr>
        <p:blipFill>
          <a:blip r:embed="rId14"/>
          <a:stretch>
            <a:fillRect/>
          </a:stretch>
        </p:blipFill>
        <p:spPr>
          <a:xfrm>
            <a:off x="2837574" y="126977"/>
            <a:ext cx="1477211" cy="419839"/>
          </a:xfrm>
          <a:prstGeom prst="rect">
            <a:avLst/>
          </a:prstGeom>
        </p:spPr>
      </p:pic>
      <p:pic>
        <p:nvPicPr>
          <p:cNvPr id="16" name="Picture 15">
            <a:extLst>
              <a:ext uri="{FF2B5EF4-FFF2-40B4-BE49-F238E27FC236}">
                <a16:creationId xmlns:a16="http://schemas.microsoft.com/office/drawing/2014/main" id="{B0105B83-C82F-1F49-AD37-706A3A05343E}"/>
              </a:ext>
            </a:extLst>
          </p:cNvPr>
          <p:cNvPicPr>
            <a:picLocks noChangeAspect="1"/>
          </p:cNvPicPr>
          <p:nvPr/>
        </p:nvPicPr>
        <p:blipFill>
          <a:blip r:embed="rId15"/>
          <a:stretch>
            <a:fillRect/>
          </a:stretch>
        </p:blipFill>
        <p:spPr>
          <a:xfrm>
            <a:off x="4400476" y="288182"/>
            <a:ext cx="575527" cy="417257"/>
          </a:xfrm>
          <a:prstGeom prst="rect">
            <a:avLst/>
          </a:prstGeom>
        </p:spPr>
      </p:pic>
      <p:pic>
        <p:nvPicPr>
          <p:cNvPr id="21" name="Picture 20">
            <a:extLst>
              <a:ext uri="{FF2B5EF4-FFF2-40B4-BE49-F238E27FC236}">
                <a16:creationId xmlns:a16="http://schemas.microsoft.com/office/drawing/2014/main" id="{B98165B6-380C-E848-B6EC-73D641BEB6A8}"/>
              </a:ext>
            </a:extLst>
          </p:cNvPr>
          <p:cNvPicPr>
            <a:picLocks noChangeAspect="1"/>
          </p:cNvPicPr>
          <p:nvPr/>
        </p:nvPicPr>
        <p:blipFill>
          <a:blip r:embed="rId16"/>
          <a:stretch>
            <a:fillRect/>
          </a:stretch>
        </p:blipFill>
        <p:spPr>
          <a:xfrm>
            <a:off x="3731716" y="596926"/>
            <a:ext cx="594189" cy="261443"/>
          </a:xfrm>
          <a:prstGeom prst="rect">
            <a:avLst/>
          </a:prstGeom>
        </p:spPr>
      </p:pic>
      <p:sp>
        <p:nvSpPr>
          <p:cNvPr id="25" name="Rectangle 24">
            <a:extLst>
              <a:ext uri="{FF2B5EF4-FFF2-40B4-BE49-F238E27FC236}">
                <a16:creationId xmlns:a16="http://schemas.microsoft.com/office/drawing/2014/main" id="{8E901D9C-8AB0-D441-950C-EF7EF1900B34}"/>
              </a:ext>
            </a:extLst>
          </p:cNvPr>
          <p:cNvSpPr/>
          <p:nvPr/>
        </p:nvSpPr>
        <p:spPr>
          <a:xfrm>
            <a:off x="10298941" y="914820"/>
            <a:ext cx="1479584" cy="1446550"/>
          </a:xfrm>
          <a:prstGeom prst="rect">
            <a:avLst/>
          </a:prstGeom>
          <a:solidFill>
            <a:schemeClr val="tx1">
              <a:lumMod val="95000"/>
              <a:lumOff val="5000"/>
            </a:schemeClr>
          </a:solidFill>
        </p:spPr>
        <p:txBody>
          <a:bodyPr wrap="square" lIns="91440" tIns="45720" rIns="91440" bIns="45720">
            <a:spAutoFit/>
          </a:bodyPr>
          <a:lstStyle/>
          <a:p>
            <a:pPr algn="ctr"/>
            <a:r>
              <a:rPr lang="en-US" sz="8800" b="1" spc="50" dirty="0">
                <a:ln w="9525" cmpd="sng">
                  <a:solidFill>
                    <a:srgbClr val="C00000"/>
                  </a:solidFill>
                  <a:prstDash val="solid"/>
                </a:ln>
                <a:pattFill prst="pct5">
                  <a:fgClr>
                    <a:srgbClr val="C00000"/>
                  </a:fgClr>
                  <a:bgClr>
                    <a:schemeClr val="bg1"/>
                  </a:bgClr>
                </a:pattFill>
                <a:effectLst>
                  <a:glow rad="38100">
                    <a:schemeClr val="accent1">
                      <a:alpha val="40000"/>
                    </a:schemeClr>
                  </a:glow>
                  <a:outerShdw blurRad="50800" dist="38100" algn="l" rotWithShape="0">
                    <a:prstClr val="black">
                      <a:alpha val="40000"/>
                    </a:prstClr>
                  </a:outerShdw>
                </a:effectLst>
              </a:rPr>
              <a:t>3</a:t>
            </a:r>
          </a:p>
        </p:txBody>
      </p:sp>
      <p:pic>
        <p:nvPicPr>
          <p:cNvPr id="26" name="Picture 25">
            <a:extLst>
              <a:ext uri="{FF2B5EF4-FFF2-40B4-BE49-F238E27FC236}">
                <a16:creationId xmlns:a16="http://schemas.microsoft.com/office/drawing/2014/main" id="{103B5BDB-2C02-2D4E-9C87-4590E64D3390}"/>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8132332" y="895819"/>
            <a:ext cx="2565400" cy="1473200"/>
          </a:xfrm>
          <a:prstGeom prst="rect">
            <a:avLst/>
          </a:prstGeom>
        </p:spPr>
      </p:pic>
      <p:pic>
        <p:nvPicPr>
          <p:cNvPr id="3" name="Picture 2" descr="Screen Shot 2015-09-03 at 23.44.07.png">
            <a:extLst>
              <a:ext uri="{FF2B5EF4-FFF2-40B4-BE49-F238E27FC236}">
                <a16:creationId xmlns:a16="http://schemas.microsoft.com/office/drawing/2014/main" id="{60824462-CF26-062E-37F4-4642D592D32D}"/>
              </a:ext>
            </a:extLst>
          </p:cNvPr>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138207" y="4467732"/>
            <a:ext cx="2764878" cy="209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1C7F8AF4-B1CE-CDE9-1674-7F0F0C2D5410}"/>
              </a:ext>
            </a:extLst>
          </p:cNvPr>
          <p:cNvPicPr>
            <a:picLocks noChangeAspect="1"/>
          </p:cNvPicPr>
          <p:nvPr/>
        </p:nvPicPr>
        <p:blipFill>
          <a:blip r:embed="rId19"/>
          <a:stretch>
            <a:fillRect/>
          </a:stretch>
        </p:blipFill>
        <p:spPr>
          <a:xfrm>
            <a:off x="2983012" y="4414474"/>
            <a:ext cx="2604561" cy="2202253"/>
          </a:xfrm>
          <a:prstGeom prst="rect">
            <a:avLst/>
          </a:prstGeom>
        </p:spPr>
      </p:pic>
      <p:pic>
        <p:nvPicPr>
          <p:cNvPr id="22" name="Picture 21">
            <a:extLst>
              <a:ext uri="{FF2B5EF4-FFF2-40B4-BE49-F238E27FC236}">
                <a16:creationId xmlns:a16="http://schemas.microsoft.com/office/drawing/2014/main" id="{EE3356C5-53C1-12A7-6E43-0ED2E4003057}"/>
              </a:ext>
            </a:extLst>
          </p:cNvPr>
          <p:cNvPicPr>
            <a:picLocks noChangeAspect="1"/>
          </p:cNvPicPr>
          <p:nvPr/>
        </p:nvPicPr>
        <p:blipFill>
          <a:blip r:embed="rId20"/>
          <a:stretch>
            <a:fillRect/>
          </a:stretch>
        </p:blipFill>
        <p:spPr>
          <a:xfrm>
            <a:off x="3393095" y="5997455"/>
            <a:ext cx="768040" cy="680599"/>
          </a:xfrm>
          <a:prstGeom prst="rect">
            <a:avLst/>
          </a:prstGeom>
        </p:spPr>
      </p:pic>
      <p:pic>
        <p:nvPicPr>
          <p:cNvPr id="27" name="Image 14">
            <a:extLst>
              <a:ext uri="{FF2B5EF4-FFF2-40B4-BE49-F238E27FC236}">
                <a16:creationId xmlns:a16="http://schemas.microsoft.com/office/drawing/2014/main" id="{59ECF855-E54C-4DBB-9AE9-7A0F9E3C5916}"/>
              </a:ext>
            </a:extLst>
          </p:cNvPr>
          <p:cNvPicPr>
            <a:picLocks noChangeAspect="1"/>
          </p:cNvPicPr>
          <p:nvPr/>
        </p:nvPicPr>
        <p:blipFill>
          <a:blip r:embed="rId21"/>
          <a:stretch>
            <a:fillRect/>
          </a:stretch>
        </p:blipFill>
        <p:spPr>
          <a:xfrm>
            <a:off x="26753" y="5526831"/>
            <a:ext cx="768384" cy="768384"/>
          </a:xfrm>
          <a:prstGeom prst="rect">
            <a:avLst/>
          </a:prstGeom>
        </p:spPr>
      </p:pic>
      <p:pic>
        <p:nvPicPr>
          <p:cNvPr id="8" name="Picture 7">
            <a:extLst>
              <a:ext uri="{FF2B5EF4-FFF2-40B4-BE49-F238E27FC236}">
                <a16:creationId xmlns:a16="http://schemas.microsoft.com/office/drawing/2014/main" id="{C396F65A-0798-9143-916D-C0240AF820AE}"/>
              </a:ext>
            </a:extLst>
          </p:cNvPr>
          <p:cNvPicPr>
            <a:picLocks noChangeAspect="1"/>
          </p:cNvPicPr>
          <p:nvPr/>
        </p:nvPicPr>
        <p:blipFill>
          <a:blip r:embed="rId22"/>
          <a:stretch>
            <a:fillRect/>
          </a:stretch>
        </p:blipFill>
        <p:spPr>
          <a:xfrm>
            <a:off x="5992000" y="2317701"/>
            <a:ext cx="1395672" cy="780998"/>
          </a:xfrm>
          <a:prstGeom prst="rect">
            <a:avLst/>
          </a:prstGeom>
        </p:spPr>
      </p:pic>
      <p:pic>
        <p:nvPicPr>
          <p:cNvPr id="17" name="Picture 16">
            <a:extLst>
              <a:ext uri="{FF2B5EF4-FFF2-40B4-BE49-F238E27FC236}">
                <a16:creationId xmlns:a16="http://schemas.microsoft.com/office/drawing/2014/main" id="{9D1AE334-5737-0044-819F-7208F73BFBCE}"/>
              </a:ext>
            </a:extLst>
          </p:cNvPr>
          <p:cNvPicPr>
            <a:picLocks noChangeAspect="1"/>
          </p:cNvPicPr>
          <p:nvPr/>
        </p:nvPicPr>
        <p:blipFill>
          <a:blip r:embed="rId23"/>
          <a:stretch>
            <a:fillRect/>
          </a:stretch>
        </p:blipFill>
        <p:spPr>
          <a:xfrm>
            <a:off x="5762081" y="5524370"/>
            <a:ext cx="2281322" cy="426416"/>
          </a:xfrm>
          <a:prstGeom prst="rect">
            <a:avLst/>
          </a:prstGeom>
        </p:spPr>
      </p:pic>
      <p:sp>
        <p:nvSpPr>
          <p:cNvPr id="19" name="Flecha a la derecha con muesca 18"/>
          <p:cNvSpPr/>
          <p:nvPr/>
        </p:nvSpPr>
        <p:spPr bwMode="auto">
          <a:xfrm>
            <a:off x="297484" y="2068109"/>
            <a:ext cx="11541511" cy="3485365"/>
          </a:xfrm>
          <a:prstGeom prst="notched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fontAlgn="base" hangingPunct="1">
              <a:spcBef>
                <a:spcPct val="0"/>
              </a:spcBef>
              <a:spcAft>
                <a:spcPct val="0"/>
              </a:spcAft>
            </a:pPr>
            <a:endParaRPr lang="es-ES" sz="800" b="1" kern="1200" dirty="0">
              <a:solidFill>
                <a:prstClr val="black"/>
              </a:solidFill>
              <a:latin typeface="Arial" charset="0"/>
            </a:endParaRPr>
          </a:p>
        </p:txBody>
      </p:sp>
      <p:sp>
        <p:nvSpPr>
          <p:cNvPr id="77825" name="Rectangle 2"/>
          <p:cNvSpPr>
            <a:spLocks noGrp="1" noChangeArrowheads="1"/>
          </p:cNvSpPr>
          <p:nvPr>
            <p:ph type="title"/>
          </p:nvPr>
        </p:nvSpPr>
        <p:spPr>
          <a:xfrm>
            <a:off x="1408568" y="2876596"/>
            <a:ext cx="7134870" cy="1500040"/>
          </a:xfrm>
        </p:spPr>
        <p:txBody>
          <a:bodyPr lIns="0" tIns="0" rIns="0" bIns="0"/>
          <a:lstStyle/>
          <a:p>
            <a:pPr marL="193675" indent="-193675" algn="l" defTabSz="404813" eaLnBrk="1" hangingPunct="1">
              <a:tabLst>
                <a:tab pos="654050" algn="l"/>
                <a:tab pos="1311275" algn="l"/>
                <a:tab pos="1966913" algn="l"/>
                <a:tab pos="2624138" algn="l"/>
                <a:tab pos="3279775" algn="l"/>
                <a:tab pos="3937000" algn="l"/>
                <a:tab pos="4594225" algn="l"/>
                <a:tab pos="5249863" algn="l"/>
                <a:tab pos="5907088" algn="l"/>
              </a:tabLst>
            </a:pPr>
            <a:r>
              <a:rPr lang="en-GB" sz="3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charset="0"/>
                <a:ea typeface="ＭＳ Ｐゴシック" charset="0"/>
                <a:cs typeface="ＭＳ Ｐゴシック" charset="0"/>
              </a:rPr>
              <a:t>Status and Future programme for LC studies at ATF2-3</a:t>
            </a:r>
          </a:p>
        </p:txBody>
      </p:sp>
      <p:sp>
        <p:nvSpPr>
          <p:cNvPr id="18" name="Rectangle 7">
            <a:extLst>
              <a:ext uri="{FF2B5EF4-FFF2-40B4-BE49-F238E27FC236}">
                <a16:creationId xmlns:a16="http://schemas.microsoft.com/office/drawing/2014/main" id="{BECAEECA-5F0F-234C-87D8-984534967C47}"/>
              </a:ext>
            </a:extLst>
          </p:cNvPr>
          <p:cNvSpPr txBox="1"/>
          <p:nvPr/>
        </p:nvSpPr>
        <p:spPr>
          <a:xfrm>
            <a:off x="7884310" y="4115960"/>
            <a:ext cx="2727934" cy="707886"/>
          </a:xfrm>
          <a:prstGeom prst="rect">
            <a:avLst/>
          </a:prstGeom>
          <a:solidFill>
            <a:schemeClr val="accent1">
              <a:lumMod val="20000"/>
              <a:lumOff val="80000"/>
            </a:schemeClr>
          </a:solidFill>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400">
                <a:ln w="12700">
                  <a:solidFill>
                    <a:srgbClr val="003487"/>
                  </a:solidFill>
                </a:ln>
                <a:solidFill>
                  <a:srgbClr val="F9F9F9"/>
                </a:solidFill>
                <a:effectLst>
                  <a:outerShdw blurRad="38100" dist="20320" dir="1800000" rotWithShape="0">
                    <a:srgbClr val="000000">
                      <a:alpha val="40000"/>
                    </a:srgbClr>
                  </a:outerShdw>
                </a:effectLst>
                <a:latin typeface="Impact"/>
                <a:ea typeface="Impact"/>
                <a:cs typeface="Impact"/>
                <a:sym typeface="Impact"/>
              </a:defRPr>
            </a:lvl1pPr>
          </a:lstStyle>
          <a:p>
            <a:r>
              <a:rPr lang="en-US" sz="2000" dirty="0">
                <a:effectLst>
                  <a:outerShdw blurRad="317500" dist="20320" dir="4800000" rotWithShape="0">
                    <a:srgbClr val="000000">
                      <a:alpha val="40000"/>
                    </a:srgbClr>
                  </a:outerShdw>
                </a:effectLst>
              </a:rPr>
              <a:t>A. </a:t>
            </a:r>
            <a:r>
              <a:rPr lang="en-US" sz="2000" dirty="0" err="1">
                <a:effectLst>
                  <a:outerShdw blurRad="317500" dist="20320" dir="4800000" rotWithShape="0">
                    <a:srgbClr val="000000">
                      <a:alpha val="40000"/>
                    </a:srgbClr>
                  </a:outerShdw>
                </a:effectLst>
              </a:rPr>
              <a:t>Faus</a:t>
            </a:r>
            <a:r>
              <a:rPr lang="en-US" sz="2000" dirty="0">
                <a:effectLst>
                  <a:outerShdw blurRad="317500" dist="20320" dir="4800000" rotWithShape="0">
                    <a:srgbClr val="000000">
                      <a:alpha val="40000"/>
                    </a:srgbClr>
                  </a:outerShdw>
                </a:effectLst>
              </a:rPr>
              <a:t>-Golfe on behalf ATF collaboration</a:t>
            </a:r>
          </a:p>
        </p:txBody>
      </p:sp>
    </p:spTree>
    <p:extLst>
      <p:ext uri="{BB962C8B-B14F-4D97-AF65-F5344CB8AC3E}">
        <p14:creationId xmlns:p14="http://schemas.microsoft.com/office/powerpoint/2010/main" val="2479616870"/>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15CB134-51BC-163D-10A5-A2F54DB7FE81}"/>
              </a:ext>
            </a:extLst>
          </p:cNvPr>
          <p:cNvSpPr>
            <a:spLocks noGrp="1"/>
          </p:cNvSpPr>
          <p:nvPr>
            <p:ph type="dt" sz="half" idx="10"/>
          </p:nvPr>
        </p:nvSpPr>
        <p:spPr/>
        <p:txBody>
          <a:bodyPr/>
          <a:lstStyle/>
          <a:p>
            <a:r>
              <a:rPr lang="fr-FR">
                <a:solidFill>
                  <a:prstClr val="white"/>
                </a:solidFill>
                <a:latin typeface="News Gothic MT"/>
              </a:rPr>
              <a:t>5th July 2023</a:t>
            </a:r>
          </a:p>
        </p:txBody>
      </p:sp>
      <p:sp>
        <p:nvSpPr>
          <p:cNvPr id="3" name="Footer Placeholder 2">
            <a:extLst>
              <a:ext uri="{FF2B5EF4-FFF2-40B4-BE49-F238E27FC236}">
                <a16:creationId xmlns:a16="http://schemas.microsoft.com/office/drawing/2014/main" id="{D59AFABE-0F79-0AC2-9D29-ECA0D3A245DA}"/>
              </a:ext>
            </a:extLst>
          </p:cNvPr>
          <p:cNvSpPr>
            <a:spLocks noGrp="1"/>
          </p:cNvSpPr>
          <p:nvPr>
            <p:ph type="ftr" sz="quarter" idx="11"/>
          </p:nvPr>
        </p:nvSpPr>
        <p:spPr/>
        <p:txBody>
          <a:bodyPr/>
          <a:lstStyle/>
          <a:p>
            <a:r>
              <a:rPr lang="en-US">
                <a:solidFill>
                  <a:prstClr val="white"/>
                </a:solidFill>
                <a:latin typeface="News Gothic MT"/>
              </a:rPr>
              <a:t>ILC-EU</a:t>
            </a:r>
            <a:endParaRPr lang="fr-FR">
              <a:solidFill>
                <a:prstClr val="white"/>
              </a:solidFill>
              <a:latin typeface="News Gothic MT"/>
            </a:endParaRPr>
          </a:p>
        </p:txBody>
      </p:sp>
      <p:sp>
        <p:nvSpPr>
          <p:cNvPr id="4" name="Slide Number Placeholder 3">
            <a:extLst>
              <a:ext uri="{FF2B5EF4-FFF2-40B4-BE49-F238E27FC236}">
                <a16:creationId xmlns:a16="http://schemas.microsoft.com/office/drawing/2014/main" id="{E427CEA4-4D75-E8A5-B7EB-F4CE7024A3F9}"/>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10</a:t>
            </a:fld>
            <a:endParaRPr lang="fr-FR">
              <a:solidFill>
                <a:prstClr val="white"/>
              </a:solidFill>
              <a:latin typeface="News Gothic MT"/>
            </a:endParaRPr>
          </a:p>
        </p:txBody>
      </p:sp>
      <p:pic>
        <p:nvPicPr>
          <p:cNvPr id="6" name="Picture 5">
            <a:extLst>
              <a:ext uri="{FF2B5EF4-FFF2-40B4-BE49-F238E27FC236}">
                <a16:creationId xmlns:a16="http://schemas.microsoft.com/office/drawing/2014/main" id="{C335FE1D-842D-9537-E89A-9ADA577CA1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8771" y="1736347"/>
            <a:ext cx="3449468" cy="4881432"/>
          </a:xfrm>
          <a:prstGeom prst="rect">
            <a:avLst/>
          </a:prstGeom>
          <a:solidFill>
            <a:schemeClr val="bg1"/>
          </a:solidFill>
        </p:spPr>
      </p:pic>
      <p:sp>
        <p:nvSpPr>
          <p:cNvPr id="8" name="TextBox 7">
            <a:extLst>
              <a:ext uri="{FF2B5EF4-FFF2-40B4-BE49-F238E27FC236}">
                <a16:creationId xmlns:a16="http://schemas.microsoft.com/office/drawing/2014/main" id="{3A6CB445-7F99-FA96-A5D5-3AD3DFDD32D1}"/>
              </a:ext>
            </a:extLst>
          </p:cNvPr>
          <p:cNvSpPr txBox="1"/>
          <p:nvPr/>
        </p:nvSpPr>
        <p:spPr>
          <a:xfrm>
            <a:off x="2523947" y="210380"/>
            <a:ext cx="8552330" cy="584134"/>
          </a:xfrm>
          <a:prstGeom prst="rect">
            <a:avLst/>
          </a:prstGeom>
          <a:noFill/>
        </p:spPr>
        <p:txBody>
          <a:bodyPr wrap="square">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lang="en-US" sz="3196" b="1" dirty="0">
                <a:solidFill>
                  <a:srgbClr val="2C7C9F">
                    <a:lumMod val="75000"/>
                  </a:srgbClr>
                </a:solidFill>
                <a:latin typeface="Arial" panose="020B0604020202020204" pitchFamily="34" charset="0"/>
                <a:cs typeface="Arial" panose="020B0604020202020204" pitchFamily="34" charset="0"/>
              </a:rPr>
              <a:t>17</a:t>
            </a:r>
            <a:r>
              <a:rPr lang="en-US" sz="3196" b="1" baseline="30000" dirty="0">
                <a:solidFill>
                  <a:srgbClr val="2C7C9F">
                    <a:lumMod val="75000"/>
                  </a:srgbClr>
                </a:solidFill>
                <a:latin typeface="Arial" panose="020B0604020202020204" pitchFamily="34" charset="0"/>
                <a:cs typeface="Arial" panose="020B0604020202020204" pitchFamily="34" charset="0"/>
              </a:rPr>
              <a:t>th</a:t>
            </a:r>
            <a:r>
              <a:rPr lang="en-US" sz="3196" b="1" dirty="0">
                <a:solidFill>
                  <a:srgbClr val="2C7C9F">
                    <a:lumMod val="75000"/>
                  </a:srgbClr>
                </a:solidFill>
                <a:latin typeface="Arial" panose="020B0604020202020204" pitchFamily="34" charset="0"/>
                <a:cs typeface="Arial" panose="020B0604020202020204" pitchFamily="34" charset="0"/>
              </a:rPr>
              <a:t> ICB ATF/ATF2</a:t>
            </a:r>
            <a:r>
              <a:rPr kumimoji="0" lang="en-US" sz="3196" b="1" i="0" u="none" strike="noStrike" kern="0" cap="none" spc="0" normalizeH="0" baseline="0" noProof="0" dirty="0">
                <a:ln>
                  <a:noFill/>
                </a:ln>
                <a:solidFill>
                  <a:srgbClr val="2C7C9F">
                    <a:lumMod val="75000"/>
                  </a:srgbClr>
                </a:solidFill>
                <a:effectLst/>
                <a:uLnTx/>
                <a:uFillTx/>
                <a:latin typeface="Arial" panose="020B0604020202020204" pitchFamily="34" charset="0"/>
                <a:cs typeface="Arial" panose="020B0604020202020204" pitchFamily="34" charset="0"/>
                <a:sym typeface="Times New Roman"/>
              </a:rPr>
              <a:t> in LCWS2023, SLAC</a:t>
            </a:r>
          </a:p>
        </p:txBody>
      </p:sp>
      <p:sp>
        <p:nvSpPr>
          <p:cNvPr id="10" name="TextBox 9">
            <a:extLst>
              <a:ext uri="{FF2B5EF4-FFF2-40B4-BE49-F238E27FC236}">
                <a16:creationId xmlns:a16="http://schemas.microsoft.com/office/drawing/2014/main" id="{8E44106F-B123-24B3-E803-B25AE3873B21}"/>
              </a:ext>
            </a:extLst>
          </p:cNvPr>
          <p:cNvSpPr txBox="1"/>
          <p:nvPr/>
        </p:nvSpPr>
        <p:spPr>
          <a:xfrm>
            <a:off x="5812032" y="2330404"/>
            <a:ext cx="6096000" cy="3693319"/>
          </a:xfrm>
          <a:prstGeom prst="rect">
            <a:avLst/>
          </a:prstGeom>
          <a:noFill/>
        </p:spPr>
        <p:txBody>
          <a:bodyPr wrap="square">
            <a:spAutoFit/>
          </a:bodyPr>
          <a:lstStyle/>
          <a:p>
            <a:pPr marL="285750" indent="-285750">
              <a:buFont typeface="Wingdings" pitchFamily="2" charset="2"/>
              <a:buChar char="Ø"/>
            </a:pPr>
            <a:r>
              <a:rPr lang="en-US" dirty="0">
                <a:solidFill>
                  <a:srgbClr val="002060"/>
                </a:solidFill>
                <a:latin typeface="Arial" panose="020B0604020202020204" pitchFamily="34" charset="0"/>
                <a:cs typeface="Arial" panose="020B0604020202020204" pitchFamily="34" charset="0"/>
              </a:rPr>
              <a:t>The ICB thanked KEK for supporting ATF3 and agreed to </a:t>
            </a:r>
            <a:r>
              <a:rPr lang="en-US" b="1" dirty="0">
                <a:solidFill>
                  <a:srgbClr val="002060"/>
                </a:solidFill>
                <a:latin typeface="Arial" panose="020B0604020202020204" pitchFamily="34" charset="0"/>
                <a:cs typeface="Arial" panose="020B0604020202020204" pitchFamily="34" charset="0"/>
              </a:rPr>
              <a:t>extend the Collaboration scope </a:t>
            </a:r>
            <a:r>
              <a:rPr lang="en-US" dirty="0">
                <a:solidFill>
                  <a:srgbClr val="002060"/>
                </a:solidFill>
                <a:latin typeface="Arial" panose="020B0604020202020204" pitchFamily="34" charset="0"/>
                <a:cs typeface="Arial" panose="020B0604020202020204" pitchFamily="34" charset="0"/>
              </a:rPr>
              <a:t>so as </a:t>
            </a:r>
            <a:r>
              <a:rPr lang="en-US" b="1" dirty="0">
                <a:solidFill>
                  <a:srgbClr val="002060"/>
                </a:solidFill>
                <a:latin typeface="Arial" panose="020B0604020202020204" pitchFamily="34" charset="0"/>
                <a:cs typeface="Arial" panose="020B0604020202020204" pitchFamily="34" charset="0"/>
              </a:rPr>
              <a:t>to include ATF3</a:t>
            </a:r>
            <a:r>
              <a:rPr lang="en-US" dirty="0">
                <a:solidFill>
                  <a:srgbClr val="002060"/>
                </a:solidFill>
                <a:latin typeface="Arial" panose="020B0604020202020204" pitchFamily="34" charset="0"/>
                <a:cs typeface="Arial" panose="020B0604020202020204" pitchFamily="34" charset="0"/>
              </a:rPr>
              <a:t>.  </a:t>
            </a:r>
          </a:p>
          <a:p>
            <a:pPr marL="285750" indent="-285750">
              <a:buFont typeface="Wingdings" pitchFamily="2" charset="2"/>
              <a:buChar char="Ø"/>
            </a:pPr>
            <a:endParaRPr lang="en-US" dirty="0">
              <a:solidFill>
                <a:srgbClr val="002060"/>
              </a:solidFill>
              <a:latin typeface="Arial" panose="020B0604020202020204" pitchFamily="34" charset="0"/>
              <a:cs typeface="Arial" panose="020B0604020202020204" pitchFamily="34" charset="0"/>
            </a:endParaRPr>
          </a:p>
          <a:p>
            <a:pPr marL="285750" indent="-285750">
              <a:buFont typeface="Wingdings" pitchFamily="2" charset="2"/>
              <a:buChar char="Ø"/>
            </a:pPr>
            <a:r>
              <a:rPr lang="en-US" dirty="0">
                <a:solidFill>
                  <a:srgbClr val="002060"/>
                </a:solidFill>
                <a:latin typeface="Arial" panose="020B0604020202020204" pitchFamily="34" charset="0"/>
                <a:cs typeface="Arial" panose="020B0604020202020204" pitchFamily="34" charset="0"/>
              </a:rPr>
              <a:t>The ICB agreed to </a:t>
            </a:r>
            <a:r>
              <a:rPr lang="en-US" b="1" dirty="0">
                <a:solidFill>
                  <a:srgbClr val="002060"/>
                </a:solidFill>
                <a:latin typeface="Arial" panose="020B0604020202020204" pitchFamily="34" charset="0"/>
                <a:cs typeface="Arial" panose="020B0604020202020204" pitchFamily="34" charset="0"/>
              </a:rPr>
              <a:t>extend the period of validity of the Collaboration MoU </a:t>
            </a:r>
            <a:r>
              <a:rPr lang="en-US" dirty="0">
                <a:solidFill>
                  <a:srgbClr val="002060"/>
                </a:solidFill>
                <a:latin typeface="Arial" panose="020B0604020202020204" pitchFamily="34" charset="0"/>
                <a:cs typeface="Arial" panose="020B0604020202020204" pitchFamily="34" charset="0"/>
              </a:rPr>
              <a:t>until either: the day that it declares officially the dissolution of the ATF/ATF2/ATF3 Collaboration, or: a future MoU that replaces the current one is signed.  </a:t>
            </a:r>
          </a:p>
          <a:p>
            <a:pPr marL="285750" indent="-285750">
              <a:buFont typeface="Wingdings" pitchFamily="2" charset="2"/>
              <a:buChar char="Ø"/>
            </a:pPr>
            <a:endParaRPr lang="en-US" dirty="0">
              <a:solidFill>
                <a:srgbClr val="002060"/>
              </a:solidFill>
              <a:latin typeface="Arial" panose="020B0604020202020204" pitchFamily="34" charset="0"/>
              <a:cs typeface="Arial" panose="020B0604020202020204" pitchFamily="34" charset="0"/>
            </a:endParaRPr>
          </a:p>
          <a:p>
            <a:pPr marL="285750" indent="-285750">
              <a:buFont typeface="Wingdings" pitchFamily="2" charset="2"/>
              <a:buChar char="Ø"/>
            </a:pPr>
            <a:r>
              <a:rPr lang="en-US" dirty="0">
                <a:solidFill>
                  <a:srgbClr val="002060"/>
                </a:solidFill>
                <a:latin typeface="Arial" panose="020B0604020202020204" pitchFamily="34" charset="0"/>
                <a:cs typeface="Arial" panose="020B0604020202020204" pitchFamily="34" charset="0"/>
              </a:rPr>
              <a:t>The ICB agreed to </a:t>
            </a:r>
            <a:r>
              <a:rPr lang="en-US" b="1" dirty="0">
                <a:solidFill>
                  <a:srgbClr val="002060"/>
                </a:solidFill>
                <a:latin typeface="Arial" panose="020B0604020202020204" pitchFamily="34" charset="0"/>
                <a:cs typeface="Arial" panose="020B0604020202020204" pitchFamily="34" charset="0"/>
              </a:rPr>
              <a:t>consider applications from new member institutes</a:t>
            </a:r>
            <a:r>
              <a:rPr lang="en-US" dirty="0">
                <a:solidFill>
                  <a:srgbClr val="002060"/>
                </a:solidFill>
                <a:latin typeface="Arial" panose="020B0604020202020204" pitchFamily="34" charset="0"/>
                <a:cs typeface="Arial" panose="020B0604020202020204" pitchFamily="34" charset="0"/>
              </a:rPr>
              <a:t> that wish to participate in </a:t>
            </a:r>
            <a:r>
              <a:rPr lang="en-US" b="1" dirty="0">
                <a:solidFill>
                  <a:srgbClr val="002060"/>
                </a:solidFill>
                <a:latin typeface="Arial" panose="020B0604020202020204" pitchFamily="34" charset="0"/>
                <a:cs typeface="Arial" panose="020B0604020202020204" pitchFamily="34" charset="0"/>
              </a:rPr>
              <a:t>ATF3 activities. </a:t>
            </a:r>
          </a:p>
        </p:txBody>
      </p:sp>
      <p:sp>
        <p:nvSpPr>
          <p:cNvPr id="11" name="TextBox 10">
            <a:extLst>
              <a:ext uri="{FF2B5EF4-FFF2-40B4-BE49-F238E27FC236}">
                <a16:creationId xmlns:a16="http://schemas.microsoft.com/office/drawing/2014/main" id="{3B01003F-1487-3E4E-275F-4A8C57F10509}"/>
              </a:ext>
            </a:extLst>
          </p:cNvPr>
          <p:cNvSpPr txBox="1"/>
          <p:nvPr/>
        </p:nvSpPr>
        <p:spPr>
          <a:xfrm>
            <a:off x="1162581" y="932780"/>
            <a:ext cx="10259856" cy="646331"/>
          </a:xfrm>
          <a:prstGeom prst="rect">
            <a:avLst/>
          </a:prstGeom>
          <a:noFill/>
        </p:spPr>
        <p:txBody>
          <a:bodyPr wrap="square" rtlCol="0">
            <a:spAutoFit/>
          </a:bodyPr>
          <a:lstStyle/>
          <a:p>
            <a:r>
              <a:rPr lang="en-US" b="1" dirty="0">
                <a:solidFill>
                  <a:srgbClr val="002060"/>
                </a:solidFill>
                <a:latin typeface="Arial" panose="020B0604020202020204" pitchFamily="34" charset="0"/>
                <a:cs typeface="Arial" panose="020B0604020202020204" pitchFamily="34" charset="0"/>
              </a:rPr>
              <a:t>Last ICB meeting: </a:t>
            </a:r>
            <a:r>
              <a:rPr lang="en-US" dirty="0">
                <a:solidFill>
                  <a:srgbClr val="002060"/>
                </a:solidFill>
                <a:latin typeface="Arial" panose="020B0604020202020204" pitchFamily="34" charset="0"/>
                <a:cs typeface="Arial" panose="020B0604020202020204" pitchFamily="34" charset="0"/>
              </a:rPr>
              <a:t>16th MEETING OF THE ATF/ATF2 INTERNATIONAL COLLABORATION BOARD: October 30th 2019, LCWS19, Sendai.  </a:t>
            </a:r>
          </a:p>
        </p:txBody>
      </p:sp>
    </p:spTree>
    <p:extLst>
      <p:ext uri="{BB962C8B-B14F-4D97-AF65-F5344CB8AC3E}">
        <p14:creationId xmlns:p14="http://schemas.microsoft.com/office/powerpoint/2010/main" val="3329122829"/>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211A98CB-2743-7390-278D-6BE7178A0F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5325629" y="2741020"/>
            <a:ext cx="3905833" cy="2929375"/>
          </a:xfrm>
          <a:prstGeom prst="rect">
            <a:avLst/>
          </a:prstGeom>
        </p:spPr>
      </p:pic>
      <p:sp>
        <p:nvSpPr>
          <p:cNvPr id="4" name="Flecha a la derecha con muesca 18">
            <a:extLst>
              <a:ext uri="{FF2B5EF4-FFF2-40B4-BE49-F238E27FC236}">
                <a16:creationId xmlns:a16="http://schemas.microsoft.com/office/drawing/2014/main" id="{747DEBC3-D95E-C677-48A4-C1AE37D15F8F}"/>
              </a:ext>
            </a:extLst>
          </p:cNvPr>
          <p:cNvSpPr/>
          <p:nvPr/>
        </p:nvSpPr>
        <p:spPr bwMode="auto">
          <a:xfrm>
            <a:off x="94619" y="1589649"/>
            <a:ext cx="9801649" cy="2728353"/>
          </a:xfrm>
          <a:prstGeom prst="notched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fontAlgn="base" hangingPunct="1">
              <a:spcBef>
                <a:spcPct val="0"/>
              </a:spcBef>
              <a:spcAft>
                <a:spcPct val="0"/>
              </a:spcAft>
            </a:pPr>
            <a:endParaRPr lang="es-ES" sz="800" b="1" kern="1200" dirty="0">
              <a:solidFill>
                <a:prstClr val="black"/>
              </a:solidFill>
              <a:latin typeface="Arial" charset="0"/>
            </a:endParaRPr>
          </a:p>
        </p:txBody>
      </p:sp>
      <p:sp>
        <p:nvSpPr>
          <p:cNvPr id="77828" name="Marcador de número de diapositiva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Arial" charset="0"/>
                <a:ea typeface="MS PGothic" charset="0"/>
                <a:cs typeface="MS PGothic" charset="0"/>
              </a:defRPr>
            </a:lvl1pPr>
            <a:lvl2pPr marL="742950" indent="-285750" defTabSz="912813" eaLnBrk="0" hangingPunct="0">
              <a:defRPr sz="2400">
                <a:solidFill>
                  <a:schemeClr val="tx1"/>
                </a:solidFill>
                <a:latin typeface="Arial" charset="0"/>
                <a:ea typeface="MS PGothic" charset="0"/>
                <a:cs typeface="MS PGothic" charset="0"/>
              </a:defRPr>
            </a:lvl2pPr>
            <a:lvl3pPr marL="1143000" indent="-228600" defTabSz="912813" eaLnBrk="0" hangingPunct="0">
              <a:defRPr sz="2400">
                <a:solidFill>
                  <a:schemeClr val="tx1"/>
                </a:solidFill>
                <a:latin typeface="Arial" charset="0"/>
                <a:ea typeface="MS PGothic" charset="0"/>
                <a:cs typeface="MS PGothic" charset="0"/>
              </a:defRPr>
            </a:lvl3pPr>
            <a:lvl4pPr marL="1600200" indent="-228600" defTabSz="912813" eaLnBrk="0" hangingPunct="0">
              <a:defRPr sz="2400">
                <a:solidFill>
                  <a:schemeClr val="tx1"/>
                </a:solidFill>
                <a:latin typeface="Arial" charset="0"/>
                <a:ea typeface="MS PGothic" charset="0"/>
                <a:cs typeface="MS PGothic" charset="0"/>
              </a:defRPr>
            </a:lvl4pPr>
            <a:lvl5pPr marL="2057400" indent="-228600" defTabSz="912813" eaLnBrk="0" hangingPunct="0">
              <a:defRPr sz="2400">
                <a:solidFill>
                  <a:schemeClr val="tx1"/>
                </a:solidFill>
                <a:latin typeface="Arial" charset="0"/>
                <a:ea typeface="MS PGothic" charset="0"/>
                <a:cs typeface="MS PGothic" charset="0"/>
              </a:defRPr>
            </a:lvl5pPr>
            <a:lvl6pPr marL="25146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9pPr>
          </a:lstStyle>
          <a:p>
            <a:pPr eaLnBrk="1" hangingPunct="1"/>
            <a:fld id="{DAFFEF00-D692-ED47-8DF7-5EFC23BFF1F3}" type="slidenum">
              <a:rPr lang="en-US" sz="1400">
                <a:solidFill>
                  <a:srgbClr val="336666"/>
                </a:solidFill>
              </a:rPr>
              <a:pPr eaLnBrk="1" hangingPunct="1"/>
              <a:t>11</a:t>
            </a:fld>
            <a:endParaRPr lang="en-US" sz="1400">
              <a:solidFill>
                <a:srgbClr val="336666"/>
              </a:solidFill>
            </a:endParaRPr>
          </a:p>
        </p:txBody>
      </p:sp>
      <p:sp>
        <p:nvSpPr>
          <p:cNvPr id="10" name="Espace réservé de la date 9"/>
          <p:cNvSpPr>
            <a:spLocks noGrp="1"/>
          </p:cNvSpPr>
          <p:nvPr>
            <p:ph type="dt" sz="half" idx="10"/>
          </p:nvPr>
        </p:nvSpPr>
        <p:spPr>
          <a:xfrm>
            <a:off x="1954033" y="6318479"/>
            <a:ext cx="2841837" cy="364618"/>
          </a:xfrm>
        </p:spPr>
        <p:txBody>
          <a:bodyPr/>
          <a:lstStyle/>
          <a:p>
            <a:r>
              <a:rPr lang="fr-FR">
                <a:solidFill>
                  <a:prstClr val="white"/>
                </a:solidFill>
                <a:latin typeface="News Gothic MT"/>
              </a:rPr>
              <a:t>5th July 2023</a:t>
            </a:r>
            <a:endParaRPr lang="fr-FR" dirty="0">
              <a:solidFill>
                <a:prstClr val="white"/>
              </a:solidFill>
              <a:latin typeface="News Gothic MT"/>
            </a:endParaRPr>
          </a:p>
        </p:txBody>
      </p:sp>
      <p:sp>
        <p:nvSpPr>
          <p:cNvPr id="13" name="Espace réservé du pied de page 12"/>
          <p:cNvSpPr>
            <a:spLocks noGrp="1"/>
          </p:cNvSpPr>
          <p:nvPr>
            <p:ph type="ftr" sz="quarter" idx="11"/>
          </p:nvPr>
        </p:nvSpPr>
        <p:spPr>
          <a:xfrm>
            <a:off x="341799" y="6341734"/>
            <a:ext cx="6447864" cy="364618"/>
          </a:xfrm>
        </p:spPr>
        <p:txBody>
          <a:bodyPr/>
          <a:lstStyle/>
          <a:p>
            <a:r>
              <a:rPr lang="en-US">
                <a:solidFill>
                  <a:prstClr val="white"/>
                </a:solidFill>
                <a:latin typeface="News Gothic MT"/>
              </a:rPr>
              <a:t>ILC-EU</a:t>
            </a:r>
            <a:endParaRPr lang="fr-FR" dirty="0">
              <a:solidFill>
                <a:prstClr val="white"/>
              </a:solidFill>
              <a:latin typeface="News Gothic MT"/>
            </a:endParaRPr>
          </a:p>
        </p:txBody>
      </p:sp>
      <p:sp>
        <p:nvSpPr>
          <p:cNvPr id="20" name="Rectangle 19">
            <a:extLst>
              <a:ext uri="{FF2B5EF4-FFF2-40B4-BE49-F238E27FC236}">
                <a16:creationId xmlns:a16="http://schemas.microsoft.com/office/drawing/2014/main" id="{05F4FA98-70F1-B44C-8039-B30F18C86800}"/>
              </a:ext>
            </a:extLst>
          </p:cNvPr>
          <p:cNvSpPr/>
          <p:nvPr/>
        </p:nvSpPr>
        <p:spPr>
          <a:xfrm>
            <a:off x="5538352" y="356620"/>
            <a:ext cx="1479584" cy="1446550"/>
          </a:xfrm>
          <a:prstGeom prst="rect">
            <a:avLst/>
          </a:prstGeom>
          <a:solidFill>
            <a:schemeClr val="tx1">
              <a:lumMod val="95000"/>
              <a:lumOff val="5000"/>
            </a:schemeClr>
          </a:solidFill>
        </p:spPr>
        <p:txBody>
          <a:bodyPr wrap="square" lIns="91440" tIns="45720" rIns="91440" bIns="45720">
            <a:spAutoFit/>
          </a:bodyPr>
          <a:lstStyle/>
          <a:p>
            <a:pPr algn="ctr"/>
            <a:r>
              <a:rPr lang="en-US" sz="8800" b="1" spc="50" dirty="0">
                <a:ln w="9525" cmpd="sng">
                  <a:solidFill>
                    <a:srgbClr val="C00000"/>
                  </a:solidFill>
                  <a:prstDash val="solid"/>
                </a:ln>
                <a:pattFill prst="pct5">
                  <a:fgClr>
                    <a:srgbClr val="C00000"/>
                  </a:fgClr>
                  <a:bgClr>
                    <a:schemeClr val="bg1"/>
                  </a:bgClr>
                </a:pattFill>
                <a:effectLst>
                  <a:glow rad="38100">
                    <a:schemeClr val="accent1">
                      <a:alpha val="40000"/>
                    </a:schemeClr>
                  </a:glow>
                  <a:outerShdw blurRad="50800" dist="38100" algn="l" rotWithShape="0">
                    <a:prstClr val="black">
                      <a:alpha val="40000"/>
                    </a:prstClr>
                  </a:outerShdw>
                </a:effectLst>
              </a:rPr>
              <a:t>3</a:t>
            </a:r>
          </a:p>
        </p:txBody>
      </p:sp>
      <p:pic>
        <p:nvPicPr>
          <p:cNvPr id="21" name="Picture 20">
            <a:extLst>
              <a:ext uri="{FF2B5EF4-FFF2-40B4-BE49-F238E27FC236}">
                <a16:creationId xmlns:a16="http://schemas.microsoft.com/office/drawing/2014/main" id="{D7C70372-6370-6345-A9B5-47C9C7CF24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55661" y="372447"/>
            <a:ext cx="2565400" cy="1473200"/>
          </a:xfrm>
          <a:prstGeom prst="rect">
            <a:avLst/>
          </a:prstGeom>
        </p:spPr>
      </p:pic>
      <p:sp>
        <p:nvSpPr>
          <p:cNvPr id="17" name="object 6">
            <a:extLst>
              <a:ext uri="{FF2B5EF4-FFF2-40B4-BE49-F238E27FC236}">
                <a16:creationId xmlns:a16="http://schemas.microsoft.com/office/drawing/2014/main" id="{96B2681F-A272-4D48-9244-189F6E0C9146}"/>
              </a:ext>
            </a:extLst>
          </p:cNvPr>
          <p:cNvSpPr/>
          <p:nvPr/>
        </p:nvSpPr>
        <p:spPr>
          <a:xfrm>
            <a:off x="8382103" y="308055"/>
            <a:ext cx="3028331" cy="1966684"/>
          </a:xfrm>
          <a:prstGeom prst="rect">
            <a:avLst/>
          </a:prstGeom>
          <a:blipFill>
            <a:blip r:embed="rId5" cstate="print"/>
            <a:stretch>
              <a:fillRect/>
            </a:stretch>
          </a:blipFill>
        </p:spPr>
        <p:txBody>
          <a:bodyPr wrap="square" lIns="0" tIns="0" rIns="0" bIns="0" rtlCol="0"/>
          <a:lstStyle/>
          <a:p>
            <a:endParaRPr sz="1631"/>
          </a:p>
        </p:txBody>
      </p:sp>
      <p:sp>
        <p:nvSpPr>
          <p:cNvPr id="22" name="object 9">
            <a:extLst>
              <a:ext uri="{FF2B5EF4-FFF2-40B4-BE49-F238E27FC236}">
                <a16:creationId xmlns:a16="http://schemas.microsoft.com/office/drawing/2014/main" id="{362429FB-ADD7-2541-8836-F7EC712BAEB8}"/>
              </a:ext>
            </a:extLst>
          </p:cNvPr>
          <p:cNvSpPr txBox="1"/>
          <p:nvPr/>
        </p:nvSpPr>
        <p:spPr>
          <a:xfrm>
            <a:off x="10143397" y="2424976"/>
            <a:ext cx="1788132" cy="179041"/>
          </a:xfrm>
          <a:prstGeom prst="rect">
            <a:avLst/>
          </a:prstGeom>
        </p:spPr>
        <p:txBody>
          <a:bodyPr vert="horz" wrap="square" lIns="0" tIns="11510" rIns="0" bIns="0" rtlCol="0">
            <a:spAutoFit/>
          </a:bodyPr>
          <a:lstStyle/>
          <a:p>
            <a:pPr marL="11510">
              <a:spcBef>
                <a:spcPts val="91"/>
              </a:spcBef>
            </a:pPr>
            <a:r>
              <a:rPr sz="1088" spc="-27" dirty="0">
                <a:latin typeface="Calibri"/>
                <a:cs typeface="Calibri"/>
              </a:rPr>
              <a:t>ATF2 </a:t>
            </a:r>
            <a:r>
              <a:rPr sz="1088" spc="-5" dirty="0">
                <a:latin typeface="Calibri"/>
                <a:cs typeface="Calibri"/>
              </a:rPr>
              <a:t>final </a:t>
            </a:r>
            <a:r>
              <a:rPr sz="1088" spc="-9" dirty="0">
                <a:latin typeface="Calibri"/>
                <a:cs typeface="Calibri"/>
              </a:rPr>
              <a:t>focus test</a:t>
            </a:r>
            <a:r>
              <a:rPr sz="1088" spc="-14" dirty="0">
                <a:latin typeface="Calibri"/>
                <a:cs typeface="Calibri"/>
              </a:rPr>
              <a:t> </a:t>
            </a:r>
            <a:r>
              <a:rPr sz="1088" spc="-5" dirty="0">
                <a:latin typeface="Calibri"/>
                <a:cs typeface="Calibri"/>
              </a:rPr>
              <a:t>beamline</a:t>
            </a:r>
            <a:endParaRPr sz="1088" dirty="0">
              <a:latin typeface="Calibri"/>
              <a:cs typeface="Calibri"/>
            </a:endParaRPr>
          </a:p>
        </p:txBody>
      </p:sp>
      <p:sp>
        <p:nvSpPr>
          <p:cNvPr id="5" name="Rectangle 2">
            <a:extLst>
              <a:ext uri="{FF2B5EF4-FFF2-40B4-BE49-F238E27FC236}">
                <a16:creationId xmlns:a16="http://schemas.microsoft.com/office/drawing/2014/main" id="{E8EBDCD6-5DC2-D09E-C3D5-AAD5CDF2D38D}"/>
              </a:ext>
            </a:extLst>
          </p:cNvPr>
          <p:cNvSpPr txBox="1">
            <a:spLocks noChangeArrowheads="1"/>
          </p:cNvSpPr>
          <p:nvPr/>
        </p:nvSpPr>
        <p:spPr>
          <a:xfrm>
            <a:off x="836496" y="2754255"/>
            <a:ext cx="8038563" cy="745972"/>
          </a:xfrm>
          <a:prstGeom prst="rect">
            <a:avLst/>
          </a:prstGeom>
        </p:spPr>
        <p:txBody>
          <a:bodyPr vert="horz" lIns="0" tIns="0" rIns="0" bIns="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pPr marL="193675" indent="-193675" defTabSz="404813">
              <a:tabLst>
                <a:tab pos="654050" algn="l"/>
                <a:tab pos="1311275" algn="l"/>
                <a:tab pos="1966913" algn="l"/>
                <a:tab pos="2624138" algn="l"/>
                <a:tab pos="3279775" algn="l"/>
                <a:tab pos="3937000" algn="l"/>
                <a:tab pos="4594225" algn="l"/>
                <a:tab pos="5249863" algn="l"/>
                <a:tab pos="5907088" algn="l"/>
              </a:tabLst>
            </a:pPr>
            <a:r>
              <a:rPr lang="en-GB"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charset="0"/>
                <a:ea typeface="ＭＳ Ｐゴシック" charset="0"/>
                <a:cs typeface="ＭＳ Ｐゴシック" charset="0"/>
              </a:rPr>
              <a:t>ITN-EU contribution to  WP15 is starting... </a:t>
            </a:r>
          </a:p>
        </p:txBody>
      </p:sp>
      <p:pic>
        <p:nvPicPr>
          <p:cNvPr id="9" name="Picture 8">
            <a:extLst>
              <a:ext uri="{FF2B5EF4-FFF2-40B4-BE49-F238E27FC236}">
                <a16:creationId xmlns:a16="http://schemas.microsoft.com/office/drawing/2014/main" id="{707178DE-4745-1B3F-4E1D-80B97DDC8A1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8981" y="3837143"/>
            <a:ext cx="3206750" cy="2405063"/>
          </a:xfrm>
          <a:prstGeom prst="rect">
            <a:avLst/>
          </a:prstGeom>
        </p:spPr>
      </p:pic>
      <p:sp>
        <p:nvSpPr>
          <p:cNvPr id="26" name="テキスト ボックス 12">
            <a:extLst>
              <a:ext uri="{FF2B5EF4-FFF2-40B4-BE49-F238E27FC236}">
                <a16:creationId xmlns:a16="http://schemas.microsoft.com/office/drawing/2014/main" id="{B90F97B6-E628-374A-C8D2-B1CB8FEF7B49}"/>
              </a:ext>
            </a:extLst>
          </p:cNvPr>
          <p:cNvSpPr txBox="1"/>
          <p:nvPr/>
        </p:nvSpPr>
        <p:spPr>
          <a:xfrm>
            <a:off x="3091903" y="4117276"/>
            <a:ext cx="2098651" cy="276999"/>
          </a:xfrm>
          <a:prstGeom prst="rect">
            <a:avLst/>
          </a:prstGeom>
          <a:solidFill>
            <a:schemeClr val="bg1"/>
          </a:solidFill>
        </p:spPr>
        <p:txBody>
          <a:bodyPr wrap="none" rtlCol="0">
            <a:spAutoFit/>
          </a:bodyPr>
          <a:lstStyle/>
          <a:p>
            <a:r>
              <a:rPr lang="en-US" sz="1200" dirty="0">
                <a:latin typeface="Times New Roman" panose="02020603050405020304" pitchFamily="18" charset="0"/>
                <a:cs typeface="Times New Roman" panose="02020603050405020304" pitchFamily="18" charset="0"/>
              </a:rPr>
              <a:t>Very well known collaborators</a:t>
            </a:r>
          </a:p>
        </p:txBody>
      </p:sp>
      <p:sp>
        <p:nvSpPr>
          <p:cNvPr id="27" name="テキスト ボックス 12">
            <a:extLst>
              <a:ext uri="{FF2B5EF4-FFF2-40B4-BE49-F238E27FC236}">
                <a16:creationId xmlns:a16="http://schemas.microsoft.com/office/drawing/2014/main" id="{3EE27613-2DB7-0EE9-8A82-2338A489EF4F}"/>
              </a:ext>
            </a:extLst>
          </p:cNvPr>
          <p:cNvSpPr txBox="1"/>
          <p:nvPr/>
        </p:nvSpPr>
        <p:spPr>
          <a:xfrm>
            <a:off x="9180936" y="5720247"/>
            <a:ext cx="2435409" cy="461665"/>
          </a:xfrm>
          <a:prstGeom prst="rect">
            <a:avLst/>
          </a:prstGeom>
          <a:solidFill>
            <a:schemeClr val="bg1"/>
          </a:solidFill>
        </p:spPr>
        <p:txBody>
          <a:bodyPr wrap="square" rtlCol="0">
            <a:spAutoFit/>
          </a:bodyPr>
          <a:lstStyle/>
          <a:p>
            <a:r>
              <a:rPr lang="en-US" sz="1200" dirty="0">
                <a:latin typeface="Times New Roman" panose="02020603050405020304" pitchFamily="18" charset="0"/>
                <a:cs typeface="Times New Roman" panose="02020603050405020304" pitchFamily="18" charset="0"/>
              </a:rPr>
              <a:t>New possible collaborators...</a:t>
            </a:r>
          </a:p>
          <a:p>
            <a:r>
              <a:rPr lang="en-US" sz="1200" dirty="0">
                <a:latin typeface="Times New Roman" panose="02020603050405020304" pitchFamily="18" charset="0"/>
                <a:cs typeface="Times New Roman" panose="02020603050405020304" pitchFamily="18" charset="0"/>
              </a:rPr>
              <a:t>synergies to be founded</a:t>
            </a:r>
          </a:p>
        </p:txBody>
      </p:sp>
      <p:sp>
        <p:nvSpPr>
          <p:cNvPr id="28" name="テキスト ボックス 12">
            <a:extLst>
              <a:ext uri="{FF2B5EF4-FFF2-40B4-BE49-F238E27FC236}">
                <a16:creationId xmlns:a16="http://schemas.microsoft.com/office/drawing/2014/main" id="{5D0DFF35-1174-F22C-ED8F-E6922D0C914B}"/>
              </a:ext>
            </a:extLst>
          </p:cNvPr>
          <p:cNvSpPr txBox="1"/>
          <p:nvPr/>
        </p:nvSpPr>
        <p:spPr>
          <a:xfrm>
            <a:off x="6573294" y="6055498"/>
            <a:ext cx="1340432" cy="276999"/>
          </a:xfrm>
          <a:prstGeom prst="rect">
            <a:avLst/>
          </a:prstGeom>
          <a:solidFill>
            <a:schemeClr val="bg1"/>
          </a:solidFill>
        </p:spPr>
        <p:txBody>
          <a:bodyPr wrap="none" rtlCol="0">
            <a:spAutoFit/>
          </a:bodyPr>
          <a:lstStyle/>
          <a:p>
            <a:r>
              <a:rPr lang="en-US" sz="1200" dirty="0" err="1">
                <a:latin typeface="Times New Roman" panose="02020603050405020304" pitchFamily="18" charset="0"/>
                <a:cs typeface="Times New Roman" panose="02020603050405020304" pitchFamily="18" charset="0"/>
              </a:rPr>
              <a:t>IlC</a:t>
            </a:r>
            <a:r>
              <a:rPr lang="en-US" sz="1200" dirty="0">
                <a:latin typeface="Times New Roman" panose="02020603050405020304" pitchFamily="18" charset="0"/>
                <a:cs typeface="Times New Roman" panose="02020603050405020304" pitchFamily="18" charset="0"/>
              </a:rPr>
              <a:t>- CLIC- </a:t>
            </a:r>
            <a:r>
              <a:rPr lang="en-US" sz="1200" dirty="0" err="1">
                <a:latin typeface="Times New Roman" panose="02020603050405020304" pitchFamily="18" charset="0"/>
                <a:cs typeface="Times New Roman" panose="02020603050405020304" pitchFamily="18" charset="0"/>
              </a:rPr>
              <a:t>FCCee</a:t>
            </a:r>
            <a:endParaRPr lang="en-US" sz="1200" dirty="0">
              <a:latin typeface="Times New Roman" panose="02020603050405020304" pitchFamily="18" charset="0"/>
              <a:cs typeface="Times New Roman" panose="02020603050405020304" pitchFamily="18" charset="0"/>
            </a:endParaRPr>
          </a:p>
        </p:txBody>
      </p:sp>
      <p:pic>
        <p:nvPicPr>
          <p:cNvPr id="1026" name="Picture 2" descr="Cool Copper Collider Workshop (13-14 October 2022): Overview ...">
            <a:extLst>
              <a:ext uri="{FF2B5EF4-FFF2-40B4-BE49-F238E27FC236}">
                <a16:creationId xmlns:a16="http://schemas.microsoft.com/office/drawing/2014/main" id="{A0537147-D13E-B9A0-023F-02E8DCBC5AD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46579" y="3783554"/>
            <a:ext cx="1562100" cy="165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0034846"/>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2">
            <a:extLst>
              <a:ext uri="{FF2B5EF4-FFF2-40B4-BE49-F238E27FC236}">
                <a16:creationId xmlns:a16="http://schemas.microsoft.com/office/drawing/2014/main" id="{6BDD5E94-3E47-3040-BEEE-B310127121D9}"/>
              </a:ext>
            </a:extLst>
          </p:cNvPr>
          <p:cNvSpPr>
            <a:spLocks noGrp="1"/>
          </p:cNvSpPr>
          <p:nvPr>
            <p:ph type="title"/>
          </p:nvPr>
        </p:nvSpPr>
        <p:spPr>
          <a:xfrm>
            <a:off x="2756504" y="202008"/>
            <a:ext cx="7800343" cy="643124"/>
          </a:xfrm>
          <a:noFill/>
        </p:spPr>
        <p:txBody>
          <a:bodyPr/>
          <a:lstStyle/>
          <a:p>
            <a:pPr algn="l"/>
            <a:r>
              <a:rPr lang="en-GB" sz="2800" b="1" dirty="0">
                <a:latin typeface="Arial" charset="0"/>
                <a:ea typeface="ＭＳ Ｐゴシック" charset="0"/>
              </a:rPr>
              <a:t> ATF2 goals and achievements</a:t>
            </a:r>
            <a:endParaRPr lang="fr-FR" sz="2800" b="1" dirty="0"/>
          </a:p>
        </p:txBody>
      </p:sp>
      <p:sp>
        <p:nvSpPr>
          <p:cNvPr id="2" name="Date Placeholder 1">
            <a:extLst>
              <a:ext uri="{FF2B5EF4-FFF2-40B4-BE49-F238E27FC236}">
                <a16:creationId xmlns:a16="http://schemas.microsoft.com/office/drawing/2014/main" id="{1A504976-DEA6-8D41-BFF0-E637525671B9}"/>
              </a:ext>
            </a:extLst>
          </p:cNvPr>
          <p:cNvSpPr>
            <a:spLocks noGrp="1"/>
          </p:cNvSpPr>
          <p:nvPr>
            <p:ph type="dt" sz="half" idx="10"/>
          </p:nvPr>
        </p:nvSpPr>
        <p:spPr>
          <a:xfrm>
            <a:off x="3198976" y="6416246"/>
            <a:ext cx="2841837" cy="364618"/>
          </a:xfrm>
        </p:spPr>
        <p:txBody>
          <a:bodyPr/>
          <a:lstStyle/>
          <a:p>
            <a:r>
              <a:rPr lang="fr-FR">
                <a:solidFill>
                  <a:prstClr val="white"/>
                </a:solidFill>
                <a:latin typeface="News Gothic MT"/>
              </a:rPr>
              <a:t>5th July 2023</a:t>
            </a:r>
            <a:endParaRPr lang="fr-FR" dirty="0">
              <a:solidFill>
                <a:prstClr val="white"/>
              </a:solidFill>
              <a:latin typeface="News Gothic MT"/>
            </a:endParaRPr>
          </a:p>
        </p:txBody>
      </p:sp>
      <p:sp>
        <p:nvSpPr>
          <p:cNvPr id="5" name="Footer Placeholder 4">
            <a:extLst>
              <a:ext uri="{FF2B5EF4-FFF2-40B4-BE49-F238E27FC236}">
                <a16:creationId xmlns:a16="http://schemas.microsoft.com/office/drawing/2014/main" id="{CAFE7414-A74E-F94A-84D6-23022DBAB77B}"/>
              </a:ext>
            </a:extLst>
          </p:cNvPr>
          <p:cNvSpPr>
            <a:spLocks noGrp="1"/>
          </p:cNvSpPr>
          <p:nvPr>
            <p:ph type="ftr" sz="quarter" idx="11"/>
          </p:nvPr>
        </p:nvSpPr>
        <p:spPr>
          <a:xfrm>
            <a:off x="3590576" y="6422776"/>
            <a:ext cx="6447864" cy="364618"/>
          </a:xfrm>
        </p:spPr>
        <p:txBody>
          <a:bodyPr/>
          <a:lstStyle/>
          <a:p>
            <a:r>
              <a:rPr lang="en-US">
                <a:solidFill>
                  <a:prstClr val="white"/>
                </a:solidFill>
                <a:latin typeface="News Gothic MT"/>
              </a:rPr>
              <a:t>ILC-EU</a:t>
            </a:r>
            <a:endParaRPr lang="fr-FR" dirty="0">
              <a:solidFill>
                <a:prstClr val="white"/>
              </a:solidFill>
              <a:latin typeface="News Gothic MT"/>
            </a:endParaRPr>
          </a:p>
        </p:txBody>
      </p:sp>
      <p:sp>
        <p:nvSpPr>
          <p:cNvPr id="6" name="Slide Number Placeholder 5">
            <a:extLst>
              <a:ext uri="{FF2B5EF4-FFF2-40B4-BE49-F238E27FC236}">
                <a16:creationId xmlns:a16="http://schemas.microsoft.com/office/drawing/2014/main" id="{E04C7A30-2A71-9C4D-9967-B7CCEA04AD03}"/>
              </a:ext>
            </a:extLst>
          </p:cNvPr>
          <p:cNvSpPr>
            <a:spLocks noGrp="1"/>
          </p:cNvSpPr>
          <p:nvPr>
            <p:ph type="sldNum" sz="quarter" idx="12"/>
          </p:nvPr>
        </p:nvSpPr>
        <p:spPr>
          <a:xfrm>
            <a:off x="10859876" y="6440923"/>
            <a:ext cx="1319424" cy="364618"/>
          </a:xfrm>
        </p:spPr>
        <p:txBody>
          <a:bodyPr/>
          <a:lstStyle/>
          <a:p>
            <a:fld id="{617C510A-7687-CB44-A886-7EC5AB743307}" type="slidenum">
              <a:rPr lang="fr-FR" sz="1400" smtClean="0">
                <a:solidFill>
                  <a:prstClr val="white"/>
                </a:solidFill>
                <a:latin typeface="News Gothic MT"/>
              </a:rPr>
              <a:pPr/>
              <a:t>12</a:t>
            </a:fld>
            <a:endParaRPr lang="fr-FR" sz="1400" dirty="0">
              <a:solidFill>
                <a:prstClr val="white"/>
              </a:solidFill>
              <a:latin typeface="News Gothic MT"/>
            </a:endParaRPr>
          </a:p>
        </p:txBody>
      </p:sp>
      <p:sp>
        <p:nvSpPr>
          <p:cNvPr id="12" name="Titre 2">
            <a:extLst>
              <a:ext uri="{FF2B5EF4-FFF2-40B4-BE49-F238E27FC236}">
                <a16:creationId xmlns:a16="http://schemas.microsoft.com/office/drawing/2014/main" id="{ACD4A2AE-753E-BF4A-B0E5-F8CB77B45008}"/>
              </a:ext>
            </a:extLst>
          </p:cNvPr>
          <p:cNvSpPr txBox="1">
            <a:spLocks/>
          </p:cNvSpPr>
          <p:nvPr/>
        </p:nvSpPr>
        <p:spPr>
          <a:xfrm>
            <a:off x="1836524" y="1236860"/>
            <a:ext cx="7800343" cy="244614"/>
          </a:xfrm>
          <a:prstGeom prst="rect">
            <a:avLst/>
          </a:prstGeom>
          <a:solidFill>
            <a:schemeClr val="bg1"/>
          </a:solidFill>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endParaRPr lang="fr-FR" sz="2800" b="1" dirty="0"/>
          </a:p>
        </p:txBody>
      </p:sp>
      <p:sp>
        <p:nvSpPr>
          <p:cNvPr id="14" name="Rectangle 13">
            <a:extLst>
              <a:ext uri="{FF2B5EF4-FFF2-40B4-BE49-F238E27FC236}">
                <a16:creationId xmlns:a16="http://schemas.microsoft.com/office/drawing/2014/main" id="{70F5C1B9-F4DC-F546-B3D0-9BA63AA8F118}"/>
              </a:ext>
            </a:extLst>
          </p:cNvPr>
          <p:cNvSpPr/>
          <p:nvPr/>
        </p:nvSpPr>
        <p:spPr>
          <a:xfrm>
            <a:off x="8226875" y="2278094"/>
            <a:ext cx="1678665" cy="338554"/>
          </a:xfrm>
          <a:prstGeom prst="rect">
            <a:avLst/>
          </a:prstGeom>
        </p:spPr>
        <p:txBody>
          <a:bodyPr wrap="none">
            <a:spAutoFit/>
          </a:bodyPr>
          <a:lstStyle/>
          <a:p>
            <a:r>
              <a:rPr lang="en-US" sz="1600" b="1" dirty="0">
                <a:solidFill>
                  <a:srgbClr val="C00000"/>
                </a:solidFill>
                <a:latin typeface="Arial" panose="020B0604020202020204" pitchFamily="34" charset="0"/>
                <a:ea typeface="MS PGothic" charset="0"/>
                <a:cs typeface="Arial" panose="020B0604020202020204" pitchFamily="34" charset="0"/>
              </a:rPr>
              <a:t>FONT5 system </a:t>
            </a:r>
            <a:endParaRPr lang="en-US" sz="1600" b="1" dirty="0">
              <a:solidFill>
                <a:srgbClr val="C00000"/>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723D85A5-BC91-C56A-3F44-6A77B4AD8950}"/>
              </a:ext>
            </a:extLst>
          </p:cNvPr>
          <p:cNvPicPr>
            <a:picLocks noChangeAspect="1"/>
          </p:cNvPicPr>
          <p:nvPr/>
        </p:nvPicPr>
        <p:blipFill>
          <a:blip r:embed="rId3"/>
          <a:stretch>
            <a:fillRect/>
          </a:stretch>
        </p:blipFill>
        <p:spPr>
          <a:xfrm>
            <a:off x="381039" y="2419085"/>
            <a:ext cx="2625011" cy="2253228"/>
          </a:xfrm>
          <a:prstGeom prst="rect">
            <a:avLst/>
          </a:prstGeom>
        </p:spPr>
      </p:pic>
      <p:pic>
        <p:nvPicPr>
          <p:cNvPr id="11" name="Picture 10">
            <a:extLst>
              <a:ext uri="{FF2B5EF4-FFF2-40B4-BE49-F238E27FC236}">
                <a16:creationId xmlns:a16="http://schemas.microsoft.com/office/drawing/2014/main" id="{A8FDE462-9501-1CDB-C93D-9D8536D5F715}"/>
              </a:ext>
            </a:extLst>
          </p:cNvPr>
          <p:cNvPicPr>
            <a:picLocks noChangeAspect="1"/>
          </p:cNvPicPr>
          <p:nvPr/>
        </p:nvPicPr>
        <p:blipFill>
          <a:blip r:embed="rId4"/>
          <a:stretch>
            <a:fillRect/>
          </a:stretch>
        </p:blipFill>
        <p:spPr>
          <a:xfrm>
            <a:off x="3080694" y="2513344"/>
            <a:ext cx="2243907" cy="2159458"/>
          </a:xfrm>
          <a:prstGeom prst="rect">
            <a:avLst/>
          </a:prstGeom>
        </p:spPr>
      </p:pic>
      <p:sp>
        <p:nvSpPr>
          <p:cNvPr id="19" name="Rectangle 18">
            <a:extLst>
              <a:ext uri="{FF2B5EF4-FFF2-40B4-BE49-F238E27FC236}">
                <a16:creationId xmlns:a16="http://schemas.microsoft.com/office/drawing/2014/main" id="{66DFFFA4-FD20-0265-16B6-F1326C3C5771}"/>
              </a:ext>
            </a:extLst>
          </p:cNvPr>
          <p:cNvSpPr/>
          <p:nvPr/>
        </p:nvSpPr>
        <p:spPr>
          <a:xfrm>
            <a:off x="2830399" y="916492"/>
            <a:ext cx="4931974" cy="646331"/>
          </a:xfrm>
          <a:prstGeom prst="rect">
            <a:avLst/>
          </a:prstGeom>
        </p:spPr>
        <p:txBody>
          <a:bodyPr wrap="square">
            <a:spAutoFit/>
          </a:bodyPr>
          <a:lstStyle/>
          <a:p>
            <a:pPr algn="ctr"/>
            <a:r>
              <a:rPr lang="en-US" b="1" dirty="0">
                <a:solidFill>
                  <a:srgbClr val="C00000"/>
                </a:solidFill>
                <a:latin typeface="Arial" panose="020B0604020202020204" pitchFamily="34" charset="0"/>
                <a:ea typeface="MS PGothic" charset="0"/>
                <a:cs typeface="Arial" panose="020B0604020202020204" pitchFamily="34" charset="0"/>
              </a:rPr>
              <a:t>ATF2 is a unique test facility to develop nanobeam technologies for LCs</a:t>
            </a:r>
          </a:p>
        </p:txBody>
      </p:sp>
      <p:pic>
        <p:nvPicPr>
          <p:cNvPr id="23" name="Picture 22">
            <a:extLst>
              <a:ext uri="{FF2B5EF4-FFF2-40B4-BE49-F238E27FC236}">
                <a16:creationId xmlns:a16="http://schemas.microsoft.com/office/drawing/2014/main" id="{73213D13-AFFE-9884-FB9E-7D1293F717E0}"/>
              </a:ext>
            </a:extLst>
          </p:cNvPr>
          <p:cNvPicPr>
            <a:picLocks noChangeAspect="1"/>
          </p:cNvPicPr>
          <p:nvPr/>
        </p:nvPicPr>
        <p:blipFill>
          <a:blip r:embed="rId5"/>
          <a:stretch>
            <a:fillRect/>
          </a:stretch>
        </p:blipFill>
        <p:spPr>
          <a:xfrm>
            <a:off x="389462" y="4679666"/>
            <a:ext cx="2375861" cy="1698237"/>
          </a:xfrm>
          <a:prstGeom prst="rect">
            <a:avLst/>
          </a:prstGeom>
        </p:spPr>
      </p:pic>
      <p:sp>
        <p:nvSpPr>
          <p:cNvPr id="24" name="Rectangle 23">
            <a:extLst>
              <a:ext uri="{FF2B5EF4-FFF2-40B4-BE49-F238E27FC236}">
                <a16:creationId xmlns:a16="http://schemas.microsoft.com/office/drawing/2014/main" id="{C506B61F-A063-E794-4A73-F915642AD82A}"/>
              </a:ext>
            </a:extLst>
          </p:cNvPr>
          <p:cNvSpPr/>
          <p:nvPr/>
        </p:nvSpPr>
        <p:spPr>
          <a:xfrm>
            <a:off x="2830399" y="4875264"/>
            <a:ext cx="2576915" cy="1384995"/>
          </a:xfrm>
          <a:prstGeom prst="rect">
            <a:avLst/>
          </a:prstGeom>
          <a:solidFill>
            <a:schemeClr val="bg1"/>
          </a:solidFill>
        </p:spPr>
        <p:txBody>
          <a:bodyPr wrap="square">
            <a:spAutoFit/>
          </a:bodyPr>
          <a:lstStyle/>
          <a:p>
            <a:r>
              <a:rPr lang="en-US" sz="1400" b="1" kern="1200" dirty="0">
                <a:solidFill>
                  <a:srgbClr val="C00000"/>
                </a:solidFill>
                <a:latin typeface="Arial" panose="020B0604020202020204" pitchFamily="34" charset="0"/>
                <a:ea typeface="MS PGothic" charset="0"/>
                <a:cs typeface="Arial" panose="020B0604020202020204" pitchFamily="34" charset="0"/>
              </a:rPr>
              <a:t>S</a:t>
            </a:r>
            <a:r>
              <a:rPr lang="en-GB" sz="1400" b="1" kern="1200" dirty="0">
                <a:solidFill>
                  <a:srgbClr val="C00000"/>
                </a:solidFill>
                <a:latin typeface="Liberation Sans" pitchFamily="34"/>
                <a:ea typeface="Noto Sans CJK SC Regular" pitchFamily="2"/>
                <a:cs typeface="FreeSans" pitchFamily="2"/>
              </a:rPr>
              <a:t>mall beam sizes were obtained with beam intensities of 0.5-1.5 10</a:t>
            </a:r>
            <a:r>
              <a:rPr lang="en-GB" sz="1400" b="1" kern="1200" baseline="33000" dirty="0">
                <a:solidFill>
                  <a:srgbClr val="C00000"/>
                </a:solidFill>
                <a:latin typeface="Liberation Sans" pitchFamily="34"/>
                <a:ea typeface="Noto Sans CJK SC Regular" pitchFamily="2"/>
                <a:cs typeface="FreeSans" pitchFamily="2"/>
              </a:rPr>
              <a:t>9</a:t>
            </a:r>
            <a:r>
              <a:rPr lang="en-GB" sz="1400" b="1" kern="1200" dirty="0">
                <a:solidFill>
                  <a:srgbClr val="C00000"/>
                </a:solidFill>
                <a:latin typeface="Liberation Sans" pitchFamily="34"/>
                <a:ea typeface="Noto Sans CJK SC Regular" pitchFamily="2"/>
                <a:cs typeface="FreeSans" pitchFamily="2"/>
              </a:rPr>
              <a:t> e</a:t>
            </a:r>
            <a:r>
              <a:rPr lang="en-GB" sz="1400" b="1" kern="1200" baseline="33000" dirty="0">
                <a:solidFill>
                  <a:srgbClr val="C00000"/>
                </a:solidFill>
                <a:latin typeface="Liberation Sans" pitchFamily="34"/>
                <a:ea typeface="Noto Sans CJK SC Regular" pitchFamily="2"/>
                <a:cs typeface="FreeSans" pitchFamily="2"/>
              </a:rPr>
              <a:t>-</a:t>
            </a:r>
            <a:r>
              <a:rPr lang="en-GB" sz="1400" b="1" kern="1200" dirty="0">
                <a:solidFill>
                  <a:srgbClr val="C00000"/>
                </a:solidFill>
                <a:latin typeface="Liberation Sans" pitchFamily="34"/>
                <a:ea typeface="Noto Sans CJK SC Regular" pitchFamily="2"/>
                <a:cs typeface="FreeSans" pitchFamily="2"/>
              </a:rPr>
              <a:t>/bunch (10</a:t>
            </a:r>
            <a:r>
              <a:rPr lang="en-GB" sz="1400" b="1" kern="1200" baseline="30000" dirty="0">
                <a:solidFill>
                  <a:srgbClr val="C00000"/>
                </a:solidFill>
                <a:latin typeface="Liberation Sans" pitchFamily="34"/>
                <a:ea typeface="Noto Sans CJK SC Regular" pitchFamily="2"/>
                <a:cs typeface="FreeSans" pitchFamily="2"/>
              </a:rPr>
              <a:t>10 </a:t>
            </a:r>
            <a:r>
              <a:rPr lang="en-GB" sz="1400" b="1" kern="1200" dirty="0">
                <a:solidFill>
                  <a:srgbClr val="C00000"/>
                </a:solidFill>
                <a:latin typeface="Liberation Sans" pitchFamily="34"/>
                <a:ea typeface="Noto Sans CJK SC Regular" pitchFamily="2"/>
                <a:cs typeface="FreeSans" pitchFamily="2"/>
              </a:rPr>
              <a:t>design value) and reduced aberration  optics</a:t>
            </a:r>
            <a:r>
              <a:rPr lang="en-US" altLang="ja-JP" sz="1400" b="1" dirty="0">
                <a:solidFill>
                  <a:schemeClr val="tx2">
                    <a:lumMod val="75000"/>
                    <a:lumOff val="25000"/>
                  </a:schemeClr>
                </a:solidFill>
                <a:latin typeface="Arial" panose="020B0604020202020204" pitchFamily="34" charset="0"/>
                <a:cs typeface="Arial" panose="020B0604020202020204" pitchFamily="34" charset="0"/>
              </a:rPr>
              <a:t> </a:t>
            </a:r>
            <a:r>
              <a:rPr lang="en-US" altLang="ja-JP" sz="1400" b="1" dirty="0">
                <a:solidFill>
                  <a:srgbClr val="C00000"/>
                </a:solidFill>
                <a:latin typeface="Arial" panose="020B0604020202020204" pitchFamily="34" charset="0"/>
                <a:cs typeface="Arial" panose="020B0604020202020204" pitchFamily="34" charset="0"/>
              </a:rPr>
              <a:t>(10</a:t>
            </a:r>
            <a:r>
              <a:rPr lang="en-US" altLang="ja-JP" sz="1400" b="1" dirty="0">
                <a:solidFill>
                  <a:srgbClr val="C00000"/>
                </a:solidFill>
                <a:latin typeface="Symbol" pitchFamily="2" charset="2"/>
                <a:cs typeface="Arial" panose="020B0604020202020204" pitchFamily="34" charset="0"/>
              </a:rPr>
              <a:t>b</a:t>
            </a:r>
            <a:r>
              <a:rPr lang="en-US" altLang="ja-JP" sz="1400" b="1" baseline="-25000" dirty="0">
                <a:solidFill>
                  <a:srgbClr val="C00000"/>
                </a:solidFill>
                <a:latin typeface="Arial" panose="020B0604020202020204" pitchFamily="34" charset="0"/>
                <a:cs typeface="Arial" panose="020B0604020202020204" pitchFamily="34" charset="0"/>
              </a:rPr>
              <a:t>x</a:t>
            </a:r>
            <a:r>
              <a:rPr lang="en-US" altLang="ja-JP" sz="1400" b="1" dirty="0">
                <a:solidFill>
                  <a:srgbClr val="C00000"/>
                </a:solidFill>
                <a:latin typeface="Arial" panose="020B0604020202020204" pitchFamily="34" charset="0"/>
                <a:cs typeface="Arial" panose="020B0604020202020204" pitchFamily="34" charset="0"/>
              </a:rPr>
              <a:t>* x </a:t>
            </a:r>
            <a:r>
              <a:rPr lang="en-US" altLang="ja-JP" sz="1400" b="1" dirty="0">
                <a:solidFill>
                  <a:srgbClr val="C00000"/>
                </a:solidFill>
                <a:latin typeface="Symbol" pitchFamily="2" charset="2"/>
                <a:cs typeface="Arial" panose="020B0604020202020204" pitchFamily="34" charset="0"/>
              </a:rPr>
              <a:t>b</a:t>
            </a:r>
            <a:r>
              <a:rPr lang="en-US" altLang="ja-JP" sz="1400" b="1" baseline="-25000" dirty="0">
                <a:solidFill>
                  <a:srgbClr val="C00000"/>
                </a:solidFill>
                <a:latin typeface="Arial" panose="020B0604020202020204" pitchFamily="34" charset="0"/>
                <a:cs typeface="Arial" panose="020B0604020202020204" pitchFamily="34" charset="0"/>
              </a:rPr>
              <a:t>y</a:t>
            </a:r>
            <a:r>
              <a:rPr lang="en-US" altLang="ja-JP" sz="1400" b="1" dirty="0">
                <a:solidFill>
                  <a:srgbClr val="C00000"/>
                </a:solidFill>
                <a:latin typeface="Arial" panose="020B0604020202020204" pitchFamily="34" charset="0"/>
                <a:cs typeface="Arial" panose="020B0604020202020204" pitchFamily="34" charset="0"/>
              </a:rPr>
              <a:t>*)</a:t>
            </a:r>
            <a:r>
              <a:rPr lang="en-US" sz="1400" b="1" dirty="0">
                <a:solidFill>
                  <a:srgbClr val="C00000"/>
                </a:solidFill>
                <a:latin typeface="Arial" panose="020B0604020202020204" pitchFamily="34" charset="0"/>
                <a:ea typeface="MS PGothic" charset="0"/>
                <a:cs typeface="Arial" panose="020B0604020202020204" pitchFamily="34" charset="0"/>
              </a:rPr>
              <a:t> </a:t>
            </a:r>
            <a:endParaRPr lang="en-GB" sz="1400" b="1" kern="1200" baseline="30000" dirty="0">
              <a:solidFill>
                <a:srgbClr val="C00000"/>
              </a:solidFill>
              <a:latin typeface="Liberation Sans" pitchFamily="34"/>
              <a:ea typeface="Noto Sans CJK SC Regular" pitchFamily="2"/>
              <a:cs typeface="FreeSans" pitchFamily="2"/>
            </a:endParaRPr>
          </a:p>
        </p:txBody>
      </p:sp>
      <p:sp>
        <p:nvSpPr>
          <p:cNvPr id="25" name="Titre 2">
            <a:extLst>
              <a:ext uri="{FF2B5EF4-FFF2-40B4-BE49-F238E27FC236}">
                <a16:creationId xmlns:a16="http://schemas.microsoft.com/office/drawing/2014/main" id="{192977CC-68F5-1A8F-108F-998217CF2845}"/>
              </a:ext>
            </a:extLst>
          </p:cNvPr>
          <p:cNvSpPr txBox="1">
            <a:spLocks/>
          </p:cNvSpPr>
          <p:nvPr/>
        </p:nvSpPr>
        <p:spPr>
          <a:xfrm>
            <a:off x="323982" y="6492075"/>
            <a:ext cx="2375861" cy="262314"/>
          </a:xfrm>
          <a:prstGeom prst="rect">
            <a:avLst/>
          </a:prstGeom>
          <a:solidFill>
            <a:schemeClr val="bg1"/>
          </a:solidFill>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pPr algn="l"/>
            <a:r>
              <a:rPr lang="fr-FR" sz="1000" b="1" dirty="0" err="1">
                <a:solidFill>
                  <a:srgbClr val="C00000"/>
                </a:solidFill>
              </a:rPr>
              <a:t>smallest</a:t>
            </a:r>
            <a:r>
              <a:rPr lang="fr-FR" sz="1000" b="1" dirty="0">
                <a:solidFill>
                  <a:srgbClr val="C00000"/>
                </a:solidFill>
              </a:rPr>
              <a:t> </a:t>
            </a:r>
            <a:r>
              <a:rPr lang="fr-FR" sz="1000" b="1" dirty="0" err="1">
                <a:solidFill>
                  <a:srgbClr val="C00000"/>
                </a:solidFill>
              </a:rPr>
              <a:t>beam</a:t>
            </a:r>
            <a:r>
              <a:rPr lang="fr-FR" sz="1000" b="1" dirty="0">
                <a:solidFill>
                  <a:srgbClr val="C00000"/>
                </a:solidFill>
              </a:rPr>
              <a:t> size ~41 nm (2016)</a:t>
            </a:r>
          </a:p>
        </p:txBody>
      </p:sp>
      <p:cxnSp>
        <p:nvCxnSpPr>
          <p:cNvPr id="26" name="Straight Arrow Connector 25">
            <a:extLst>
              <a:ext uri="{FF2B5EF4-FFF2-40B4-BE49-F238E27FC236}">
                <a16:creationId xmlns:a16="http://schemas.microsoft.com/office/drawing/2014/main" id="{33826B43-85EB-0482-0CB0-3B530D15EC05}"/>
              </a:ext>
            </a:extLst>
          </p:cNvPr>
          <p:cNvCxnSpPr>
            <a:cxnSpLocks/>
          </p:cNvCxnSpPr>
          <p:nvPr/>
        </p:nvCxnSpPr>
        <p:spPr>
          <a:xfrm flipH="1">
            <a:off x="846163" y="6098993"/>
            <a:ext cx="420986" cy="442351"/>
          </a:xfrm>
          <a:prstGeom prst="straightConnector1">
            <a:avLst/>
          </a:prstGeom>
          <a:ln w="57150" cmpd="sng">
            <a:solidFill>
              <a:srgbClr val="C00000"/>
            </a:solidFill>
            <a:tailEnd type="triangle"/>
          </a:ln>
        </p:spPr>
        <p:style>
          <a:lnRef idx="2">
            <a:schemeClr val="accent1"/>
          </a:lnRef>
          <a:fillRef idx="0">
            <a:schemeClr val="accent1"/>
          </a:fillRef>
          <a:effectRef idx="1">
            <a:schemeClr val="accent1"/>
          </a:effectRef>
          <a:fontRef idx="minor">
            <a:schemeClr val="tx1"/>
          </a:fontRef>
        </p:style>
      </p:cxnSp>
      <p:pic>
        <p:nvPicPr>
          <p:cNvPr id="28" name="Picture 27">
            <a:extLst>
              <a:ext uri="{FF2B5EF4-FFF2-40B4-BE49-F238E27FC236}">
                <a16:creationId xmlns:a16="http://schemas.microsoft.com/office/drawing/2014/main" id="{B69D2F9A-4C80-9F3F-2172-303956E6F5C6}"/>
              </a:ext>
            </a:extLst>
          </p:cNvPr>
          <p:cNvPicPr>
            <a:picLocks noChangeAspect="1"/>
          </p:cNvPicPr>
          <p:nvPr/>
        </p:nvPicPr>
        <p:blipFill>
          <a:blip r:embed="rId6"/>
          <a:stretch>
            <a:fillRect/>
          </a:stretch>
        </p:blipFill>
        <p:spPr>
          <a:xfrm>
            <a:off x="6414941" y="2537177"/>
            <a:ext cx="5104647" cy="1989504"/>
          </a:xfrm>
          <a:prstGeom prst="rect">
            <a:avLst/>
          </a:prstGeom>
          <a:solidFill>
            <a:schemeClr val="bg1"/>
          </a:solidFill>
        </p:spPr>
      </p:pic>
      <p:pic>
        <p:nvPicPr>
          <p:cNvPr id="29" name="Picture 28">
            <a:extLst>
              <a:ext uri="{FF2B5EF4-FFF2-40B4-BE49-F238E27FC236}">
                <a16:creationId xmlns:a16="http://schemas.microsoft.com/office/drawing/2014/main" id="{2BC5AF97-D8EA-C276-6A11-282180E33C5C}"/>
              </a:ext>
            </a:extLst>
          </p:cNvPr>
          <p:cNvPicPr>
            <a:picLocks noChangeAspect="1"/>
          </p:cNvPicPr>
          <p:nvPr/>
        </p:nvPicPr>
        <p:blipFill>
          <a:blip r:embed="rId7"/>
          <a:stretch>
            <a:fillRect/>
          </a:stretch>
        </p:blipFill>
        <p:spPr>
          <a:xfrm>
            <a:off x="9393222" y="4679666"/>
            <a:ext cx="2601867" cy="1212901"/>
          </a:xfrm>
          <a:prstGeom prst="rect">
            <a:avLst/>
          </a:prstGeom>
        </p:spPr>
      </p:pic>
      <p:pic>
        <p:nvPicPr>
          <p:cNvPr id="30" name="Picture 29">
            <a:extLst>
              <a:ext uri="{FF2B5EF4-FFF2-40B4-BE49-F238E27FC236}">
                <a16:creationId xmlns:a16="http://schemas.microsoft.com/office/drawing/2014/main" id="{51193ED2-64F5-BB60-3778-F69A2AB551E0}"/>
              </a:ext>
            </a:extLst>
          </p:cNvPr>
          <p:cNvPicPr>
            <a:picLocks noChangeAspect="1"/>
          </p:cNvPicPr>
          <p:nvPr/>
        </p:nvPicPr>
        <p:blipFill>
          <a:blip r:embed="rId8"/>
          <a:stretch>
            <a:fillRect/>
          </a:stretch>
        </p:blipFill>
        <p:spPr>
          <a:xfrm>
            <a:off x="7783480" y="4715685"/>
            <a:ext cx="1482656" cy="508971"/>
          </a:xfrm>
          <a:prstGeom prst="rect">
            <a:avLst/>
          </a:prstGeom>
        </p:spPr>
      </p:pic>
      <p:pic>
        <p:nvPicPr>
          <p:cNvPr id="31" name="Picture 30">
            <a:extLst>
              <a:ext uri="{FF2B5EF4-FFF2-40B4-BE49-F238E27FC236}">
                <a16:creationId xmlns:a16="http://schemas.microsoft.com/office/drawing/2014/main" id="{5C587662-C830-C9D3-E190-AE34FA249511}"/>
              </a:ext>
            </a:extLst>
          </p:cNvPr>
          <p:cNvPicPr>
            <a:picLocks noChangeAspect="1"/>
          </p:cNvPicPr>
          <p:nvPr/>
        </p:nvPicPr>
        <p:blipFill>
          <a:blip r:embed="rId9"/>
          <a:stretch>
            <a:fillRect/>
          </a:stretch>
        </p:blipFill>
        <p:spPr>
          <a:xfrm>
            <a:off x="6031281" y="4672313"/>
            <a:ext cx="1566454" cy="849106"/>
          </a:xfrm>
          <a:prstGeom prst="rect">
            <a:avLst/>
          </a:prstGeom>
        </p:spPr>
      </p:pic>
      <p:pic>
        <p:nvPicPr>
          <p:cNvPr id="32" name="Picture 31">
            <a:extLst>
              <a:ext uri="{FF2B5EF4-FFF2-40B4-BE49-F238E27FC236}">
                <a16:creationId xmlns:a16="http://schemas.microsoft.com/office/drawing/2014/main" id="{4B7E0489-4653-F7C9-E338-C3D8B1D991F6}"/>
              </a:ext>
            </a:extLst>
          </p:cNvPr>
          <p:cNvPicPr>
            <a:picLocks noChangeAspect="1"/>
          </p:cNvPicPr>
          <p:nvPr/>
        </p:nvPicPr>
        <p:blipFill>
          <a:blip r:embed="rId10"/>
          <a:stretch>
            <a:fillRect/>
          </a:stretch>
        </p:blipFill>
        <p:spPr>
          <a:xfrm>
            <a:off x="9031271" y="164589"/>
            <a:ext cx="3139515" cy="1463679"/>
          </a:xfrm>
          <a:prstGeom prst="rect">
            <a:avLst/>
          </a:prstGeom>
        </p:spPr>
      </p:pic>
      <p:sp>
        <p:nvSpPr>
          <p:cNvPr id="33" name="Rectangle 32">
            <a:extLst>
              <a:ext uri="{FF2B5EF4-FFF2-40B4-BE49-F238E27FC236}">
                <a16:creationId xmlns:a16="http://schemas.microsoft.com/office/drawing/2014/main" id="{F0F730E1-7475-D0DD-030A-D0F5DB2FF534}"/>
              </a:ext>
            </a:extLst>
          </p:cNvPr>
          <p:cNvSpPr/>
          <p:nvPr/>
        </p:nvSpPr>
        <p:spPr>
          <a:xfrm>
            <a:off x="263710" y="1783002"/>
            <a:ext cx="5327977" cy="584775"/>
          </a:xfrm>
          <a:prstGeom prst="rect">
            <a:avLst/>
          </a:prstGeom>
          <a:solidFill>
            <a:schemeClr val="bg1"/>
          </a:solidFill>
        </p:spPr>
        <p:txBody>
          <a:bodyPr wrap="square">
            <a:spAutoFit/>
          </a:bodyPr>
          <a:lstStyle/>
          <a:p>
            <a:r>
              <a:rPr lang="en-US" sz="1600" b="1" dirty="0">
                <a:solidFill>
                  <a:srgbClr val="C00000"/>
                </a:solidFill>
                <a:latin typeface="Arial" panose="020B0604020202020204" pitchFamily="34" charset="0"/>
                <a:ea typeface="MS PGothic" charset="0"/>
                <a:cs typeface="Arial" panose="020B0604020202020204" pitchFamily="34" charset="0"/>
              </a:rPr>
              <a:t>Goal 1</a:t>
            </a:r>
            <a:r>
              <a:rPr lang="en-US" sz="1600" b="1" dirty="0">
                <a:solidFill>
                  <a:schemeClr val="tx2">
                    <a:lumMod val="90000"/>
                    <a:lumOff val="10000"/>
                  </a:schemeClr>
                </a:solidFill>
                <a:latin typeface="Arial" panose="020B0604020202020204" pitchFamily="34" charset="0"/>
                <a:ea typeface="MS PGothic" charset="0"/>
                <a:cs typeface="Arial" panose="020B0604020202020204" pitchFamily="34" charset="0"/>
              </a:rPr>
              <a:t>: Establish the ILC FFS methodology with similar optics and compatible beamline tolerances</a:t>
            </a:r>
          </a:p>
        </p:txBody>
      </p:sp>
      <p:sp>
        <p:nvSpPr>
          <p:cNvPr id="34" name="Rectangle 33">
            <a:extLst>
              <a:ext uri="{FF2B5EF4-FFF2-40B4-BE49-F238E27FC236}">
                <a16:creationId xmlns:a16="http://schemas.microsoft.com/office/drawing/2014/main" id="{CB21A047-87AD-BDF1-E506-BB01EE388EFA}"/>
              </a:ext>
            </a:extLst>
          </p:cNvPr>
          <p:cNvSpPr/>
          <p:nvPr/>
        </p:nvSpPr>
        <p:spPr>
          <a:xfrm>
            <a:off x="6656675" y="1763398"/>
            <a:ext cx="4931974" cy="584775"/>
          </a:xfrm>
          <a:prstGeom prst="rect">
            <a:avLst/>
          </a:prstGeom>
          <a:solidFill>
            <a:schemeClr val="bg1"/>
          </a:solidFill>
        </p:spPr>
        <p:txBody>
          <a:bodyPr wrap="square">
            <a:spAutoFit/>
          </a:bodyPr>
          <a:lstStyle/>
          <a:p>
            <a:r>
              <a:rPr lang="en-US" sz="1600" b="1" dirty="0">
                <a:solidFill>
                  <a:srgbClr val="C00000"/>
                </a:solidFill>
                <a:latin typeface="Arial" panose="020B0604020202020204" pitchFamily="34" charset="0"/>
                <a:ea typeface="MS PGothic" charset="0"/>
                <a:cs typeface="Arial" panose="020B0604020202020204" pitchFamily="34" charset="0"/>
              </a:rPr>
              <a:t>Goal 2</a:t>
            </a:r>
            <a:r>
              <a:rPr lang="en-US" sz="1600" b="1" dirty="0">
                <a:solidFill>
                  <a:schemeClr val="tx2">
                    <a:lumMod val="90000"/>
                    <a:lumOff val="10000"/>
                  </a:schemeClr>
                </a:solidFill>
                <a:latin typeface="Arial" panose="020B0604020202020204" pitchFamily="34" charset="0"/>
                <a:ea typeface="MS PGothic" charset="0"/>
                <a:cs typeface="Arial" panose="020B0604020202020204" pitchFamily="34" charset="0"/>
              </a:rPr>
              <a:t>: Develop a few nm position stabilization for ILC collisions</a:t>
            </a:r>
          </a:p>
        </p:txBody>
      </p:sp>
      <p:cxnSp>
        <p:nvCxnSpPr>
          <p:cNvPr id="39" name="Straight Arrow Connector 38">
            <a:extLst>
              <a:ext uri="{FF2B5EF4-FFF2-40B4-BE49-F238E27FC236}">
                <a16:creationId xmlns:a16="http://schemas.microsoft.com/office/drawing/2014/main" id="{F7B5FEBE-1B4B-2D8D-1EA8-35805FE2A735}"/>
              </a:ext>
            </a:extLst>
          </p:cNvPr>
          <p:cNvCxnSpPr>
            <a:cxnSpLocks/>
          </p:cNvCxnSpPr>
          <p:nvPr/>
        </p:nvCxnSpPr>
        <p:spPr>
          <a:xfrm>
            <a:off x="7165257" y="3954622"/>
            <a:ext cx="559564" cy="761971"/>
          </a:xfrm>
          <a:prstGeom prst="straightConnector1">
            <a:avLst/>
          </a:prstGeom>
          <a:ln w="57150" cmpd="sng">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A7D5603D-2742-031C-6E7B-E6241022955C}"/>
              </a:ext>
            </a:extLst>
          </p:cNvPr>
          <p:cNvCxnSpPr>
            <a:cxnSpLocks/>
          </p:cNvCxnSpPr>
          <p:nvPr/>
        </p:nvCxnSpPr>
        <p:spPr>
          <a:xfrm>
            <a:off x="10636209" y="3914714"/>
            <a:ext cx="350239" cy="669508"/>
          </a:xfrm>
          <a:prstGeom prst="straightConnector1">
            <a:avLst/>
          </a:prstGeom>
          <a:ln w="57150" cmpd="sng">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44" name="Rectangle 43">
            <a:extLst>
              <a:ext uri="{FF2B5EF4-FFF2-40B4-BE49-F238E27FC236}">
                <a16:creationId xmlns:a16="http://schemas.microsoft.com/office/drawing/2014/main" id="{079E5D6B-7216-50BE-DB81-D800D8EE4F9B}"/>
              </a:ext>
            </a:extLst>
          </p:cNvPr>
          <p:cNvSpPr/>
          <p:nvPr/>
        </p:nvSpPr>
        <p:spPr>
          <a:xfrm>
            <a:off x="6268956" y="5938845"/>
            <a:ext cx="5520882" cy="738664"/>
          </a:xfrm>
          <a:prstGeom prst="rect">
            <a:avLst/>
          </a:prstGeom>
          <a:solidFill>
            <a:schemeClr val="bg1"/>
          </a:solidFill>
        </p:spPr>
        <p:txBody>
          <a:bodyPr wrap="square">
            <a:spAutoFit/>
          </a:bodyPr>
          <a:lstStyle/>
          <a:p>
            <a:r>
              <a:rPr lang="en-US" sz="1400" b="1" kern="1200" dirty="0">
                <a:solidFill>
                  <a:srgbClr val="C00000"/>
                </a:solidFill>
                <a:latin typeface="Arial" panose="020B0604020202020204" pitchFamily="34" charset="0"/>
                <a:ea typeface="MS PGothic" charset="0"/>
                <a:cs typeface="Arial" panose="020B0604020202020204" pitchFamily="34" charset="0"/>
              </a:rPr>
              <a:t>IP beam position has been stabilized up to the BPM resolution for both upstream and IP. FB latency 133 ns (366 ns target value) and IP position jitter from 106 to 41 nm (2018)</a:t>
            </a:r>
            <a:endParaRPr lang="en-GB" sz="1400" b="1" kern="1200" baseline="30000" dirty="0">
              <a:solidFill>
                <a:srgbClr val="C00000"/>
              </a:solidFill>
              <a:latin typeface="Liberation Sans" pitchFamily="34"/>
              <a:ea typeface="Noto Sans CJK SC Regular" pitchFamily="2"/>
              <a:cs typeface="FreeSans" pitchFamily="2"/>
            </a:endParaRPr>
          </a:p>
        </p:txBody>
      </p:sp>
      <p:pic>
        <p:nvPicPr>
          <p:cNvPr id="18" name="Picture 17">
            <a:extLst>
              <a:ext uri="{FF2B5EF4-FFF2-40B4-BE49-F238E27FC236}">
                <a16:creationId xmlns:a16="http://schemas.microsoft.com/office/drawing/2014/main" id="{2EBD2EC5-7CF3-1940-B174-C3F838AA4FA4}"/>
              </a:ext>
            </a:extLst>
          </p:cNvPr>
          <p:cNvPicPr>
            <a:picLocks noChangeAspect="1"/>
          </p:cNvPicPr>
          <p:nvPr/>
        </p:nvPicPr>
        <p:blipFill>
          <a:blip r:embed="rId11"/>
          <a:stretch>
            <a:fillRect/>
          </a:stretch>
        </p:blipFill>
        <p:spPr>
          <a:xfrm>
            <a:off x="8064778" y="792081"/>
            <a:ext cx="1057884" cy="702365"/>
          </a:xfrm>
          <a:prstGeom prst="rect">
            <a:avLst/>
          </a:prstGeom>
        </p:spPr>
      </p:pic>
    </p:spTree>
    <p:extLst>
      <p:ext uri="{BB962C8B-B14F-4D97-AF65-F5344CB8AC3E}">
        <p14:creationId xmlns:p14="http://schemas.microsoft.com/office/powerpoint/2010/main" val="725301141"/>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B0A1B42-4780-09DB-47D6-3CA6F5600D49}"/>
              </a:ext>
            </a:extLst>
          </p:cNvPr>
          <p:cNvSpPr>
            <a:spLocks noGrp="1"/>
          </p:cNvSpPr>
          <p:nvPr>
            <p:ph type="dt" sz="half" idx="10"/>
          </p:nvPr>
        </p:nvSpPr>
        <p:spPr>
          <a:xfrm>
            <a:off x="3040257" y="6412806"/>
            <a:ext cx="2841837" cy="364618"/>
          </a:xfrm>
        </p:spPr>
        <p:txBody>
          <a:bodyPr/>
          <a:lstStyle/>
          <a:p>
            <a:r>
              <a:rPr lang="fr-FR">
                <a:solidFill>
                  <a:prstClr val="white"/>
                </a:solidFill>
                <a:latin typeface="News Gothic MT"/>
              </a:rPr>
              <a:t>5th July 2023</a:t>
            </a:r>
            <a:endParaRPr lang="fr-FR" dirty="0">
              <a:solidFill>
                <a:prstClr val="white"/>
              </a:solidFill>
              <a:latin typeface="News Gothic MT"/>
            </a:endParaRPr>
          </a:p>
        </p:txBody>
      </p:sp>
      <p:sp>
        <p:nvSpPr>
          <p:cNvPr id="5" name="Footer Placeholder 4">
            <a:extLst>
              <a:ext uri="{FF2B5EF4-FFF2-40B4-BE49-F238E27FC236}">
                <a16:creationId xmlns:a16="http://schemas.microsoft.com/office/drawing/2014/main" id="{9788BD6B-45D4-319A-588B-E81D852C44FF}"/>
              </a:ext>
            </a:extLst>
          </p:cNvPr>
          <p:cNvSpPr>
            <a:spLocks noGrp="1"/>
          </p:cNvSpPr>
          <p:nvPr>
            <p:ph type="ftr" sz="quarter" idx="11"/>
          </p:nvPr>
        </p:nvSpPr>
        <p:spPr/>
        <p:txBody>
          <a:bodyPr/>
          <a:lstStyle/>
          <a:p>
            <a:r>
              <a:rPr lang="en-US">
                <a:solidFill>
                  <a:prstClr val="white"/>
                </a:solidFill>
                <a:latin typeface="News Gothic MT"/>
              </a:rPr>
              <a:t>ILC-EU</a:t>
            </a:r>
            <a:endParaRPr lang="fr-FR" dirty="0">
              <a:solidFill>
                <a:prstClr val="white"/>
              </a:solidFill>
              <a:latin typeface="News Gothic MT"/>
            </a:endParaRPr>
          </a:p>
        </p:txBody>
      </p:sp>
      <p:sp>
        <p:nvSpPr>
          <p:cNvPr id="6" name="Slide Number Placeholder 5">
            <a:extLst>
              <a:ext uri="{FF2B5EF4-FFF2-40B4-BE49-F238E27FC236}">
                <a16:creationId xmlns:a16="http://schemas.microsoft.com/office/drawing/2014/main" id="{A6DB90E6-6348-CFB4-C99D-4578864BF4DB}"/>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13</a:t>
            </a:fld>
            <a:endParaRPr lang="fr-FR" dirty="0">
              <a:solidFill>
                <a:prstClr val="white"/>
              </a:solidFill>
              <a:latin typeface="News Gothic MT"/>
            </a:endParaRPr>
          </a:p>
        </p:txBody>
      </p:sp>
      <p:sp>
        <p:nvSpPr>
          <p:cNvPr id="7" name="Content Placeholder 2">
            <a:extLst>
              <a:ext uri="{FF2B5EF4-FFF2-40B4-BE49-F238E27FC236}">
                <a16:creationId xmlns:a16="http://schemas.microsoft.com/office/drawing/2014/main" id="{568051F9-3F54-8E74-9165-4797A0071434}"/>
              </a:ext>
            </a:extLst>
          </p:cNvPr>
          <p:cNvSpPr>
            <a:spLocks noGrp="1"/>
          </p:cNvSpPr>
          <p:nvPr>
            <p:ph idx="1"/>
          </p:nvPr>
        </p:nvSpPr>
        <p:spPr>
          <a:xfrm>
            <a:off x="211914" y="1075671"/>
            <a:ext cx="6203876" cy="5191283"/>
          </a:xfrm>
        </p:spPr>
        <p:txBody>
          <a:bodyPr>
            <a:normAutofit/>
          </a:bodyPr>
          <a:lstStyle/>
          <a:p>
            <a:pPr>
              <a:buClr>
                <a:schemeClr val="accent1">
                  <a:lumMod val="50000"/>
                </a:schemeClr>
              </a:buClr>
              <a:buFont typeface="Wingdings" pitchFamily="2" charset="2"/>
              <a:buChar char="Ø"/>
            </a:pPr>
            <a:r>
              <a:rPr lang="en-US" sz="2000" dirty="0">
                <a:solidFill>
                  <a:schemeClr val="accent1">
                    <a:lumMod val="50000"/>
                  </a:schemeClr>
                </a:solidFill>
                <a:latin typeface="Arial" panose="020B0604020202020204" pitchFamily="34" charset="0"/>
                <a:cs typeface="Arial" panose="020B0604020202020204" pitchFamily="34" charset="0"/>
              </a:rPr>
              <a:t>Most of collaborators are willing to </a:t>
            </a:r>
            <a:r>
              <a:rPr lang="en-US" sz="2000" b="1" dirty="0">
                <a:solidFill>
                  <a:schemeClr val="accent1">
                    <a:lumMod val="50000"/>
                  </a:schemeClr>
                </a:solidFill>
                <a:latin typeface="Arial" panose="020B0604020202020204" pitchFamily="34" charset="0"/>
                <a:cs typeface="Arial" panose="020B0604020202020204" pitchFamily="34" charset="0"/>
              </a:rPr>
              <a:t>participate</a:t>
            </a:r>
            <a:r>
              <a:rPr lang="en-US" sz="2000" dirty="0">
                <a:solidFill>
                  <a:schemeClr val="accent1">
                    <a:lumMod val="50000"/>
                  </a:schemeClr>
                </a:solidFill>
                <a:latin typeface="Arial" panose="020B0604020202020204" pitchFamily="34" charset="0"/>
                <a:cs typeface="Arial" panose="020B0604020202020204" pitchFamily="34" charset="0"/>
              </a:rPr>
              <a:t> starting in </a:t>
            </a:r>
            <a:r>
              <a:rPr lang="en-US" sz="2000" b="1" dirty="0">
                <a:solidFill>
                  <a:schemeClr val="accent1">
                    <a:lumMod val="50000"/>
                  </a:schemeClr>
                </a:solidFill>
                <a:latin typeface="Arial" panose="020B0604020202020204" pitchFamily="34" charset="0"/>
                <a:cs typeface="Arial" panose="020B0604020202020204" pitchFamily="34" charset="0"/>
              </a:rPr>
              <a:t>June 2023</a:t>
            </a:r>
            <a:r>
              <a:rPr lang="en-US" sz="2000" dirty="0">
                <a:solidFill>
                  <a:schemeClr val="accent1">
                    <a:lumMod val="50000"/>
                  </a:schemeClr>
                </a:solidFill>
                <a:latin typeface="Arial" panose="020B0604020202020204" pitchFamily="34" charset="0"/>
                <a:cs typeface="Arial" panose="020B0604020202020204" pitchFamily="34" charset="0"/>
              </a:rPr>
              <a:t>. The ideal will be to arrive the week before in to check/familiarize with the ATF2 current situation.</a:t>
            </a:r>
          </a:p>
          <a:p>
            <a:pPr>
              <a:buClr>
                <a:schemeClr val="accent1">
                  <a:lumMod val="50000"/>
                </a:schemeClr>
              </a:buClr>
              <a:buFont typeface="Wingdings" pitchFamily="2" charset="2"/>
              <a:buChar char="Ø"/>
            </a:pPr>
            <a:r>
              <a:rPr lang="en-US" sz="2000" b="1" dirty="0">
                <a:solidFill>
                  <a:schemeClr val="accent1">
                    <a:lumMod val="50000"/>
                  </a:schemeClr>
                </a:solidFill>
                <a:latin typeface="Arial" panose="020B0604020202020204" pitchFamily="34" charset="0"/>
                <a:cs typeface="Arial" panose="020B0604020202020204" pitchFamily="34" charset="0"/>
              </a:rPr>
              <a:t>Beam dynamics</a:t>
            </a:r>
            <a:r>
              <a:rPr lang="en-US" sz="2000" dirty="0">
                <a:solidFill>
                  <a:schemeClr val="accent1">
                    <a:lumMod val="50000"/>
                  </a:schemeClr>
                </a:solidFill>
                <a:latin typeface="Arial" panose="020B0604020202020204" pitchFamily="34" charset="0"/>
                <a:cs typeface="Arial" panose="020B0604020202020204" pitchFamily="34" charset="0"/>
              </a:rPr>
              <a:t>: CERN team will be interested not in specific beam time in June 2023 but just familiarize with the current ATF3. </a:t>
            </a:r>
          </a:p>
          <a:p>
            <a:pPr lvl="1">
              <a:buClr>
                <a:schemeClr val="accent1">
                  <a:lumMod val="50000"/>
                </a:schemeClr>
              </a:buClr>
              <a:buFont typeface="Courier New" panose="02070309020205020404" pitchFamily="49" charset="0"/>
              <a:buChar char="o"/>
            </a:pPr>
            <a:r>
              <a:rPr lang="en-US" sz="1800" dirty="0">
                <a:solidFill>
                  <a:schemeClr val="accent1">
                    <a:lumMod val="50000"/>
                  </a:schemeClr>
                </a:solidFill>
                <a:latin typeface="Arial" panose="020B0604020202020204" pitchFamily="34" charset="0"/>
                <a:cs typeface="Arial" panose="020B0604020202020204" pitchFamily="34" charset="0"/>
              </a:rPr>
              <a:t>Ultra-low studies  (long L*...)</a:t>
            </a:r>
          </a:p>
          <a:p>
            <a:pPr lvl="1">
              <a:buClr>
                <a:schemeClr val="accent1">
                  <a:lumMod val="50000"/>
                </a:schemeClr>
              </a:buClr>
              <a:buFont typeface="Courier New" panose="02070309020205020404" pitchFamily="49" charset="0"/>
              <a:buChar char="o"/>
            </a:pPr>
            <a:r>
              <a:rPr lang="en-US" sz="1800" dirty="0">
                <a:solidFill>
                  <a:schemeClr val="accent1">
                    <a:lumMod val="50000"/>
                  </a:schemeClr>
                </a:solidFill>
                <a:latin typeface="Arial" panose="020B0604020202020204" pitchFamily="34" charset="0"/>
                <a:cs typeface="Arial" panose="020B0604020202020204" pitchFamily="34" charset="0"/>
              </a:rPr>
              <a:t>Optics optimization and simulation  (</a:t>
            </a:r>
            <a:r>
              <a:rPr lang="en-US" sz="1800" dirty="0" err="1">
                <a:solidFill>
                  <a:schemeClr val="accent1">
                    <a:lumMod val="50000"/>
                  </a:schemeClr>
                </a:solidFill>
                <a:latin typeface="Arial" panose="020B0604020202020204" pitchFamily="34" charset="0"/>
                <a:cs typeface="Arial" panose="020B0604020202020204" pitchFamily="34" charset="0"/>
              </a:rPr>
              <a:t>wakefield</a:t>
            </a:r>
            <a:r>
              <a:rPr lang="en-US" sz="1800" dirty="0">
                <a:solidFill>
                  <a:schemeClr val="accent1">
                    <a:lumMod val="50000"/>
                  </a:schemeClr>
                </a:solidFill>
                <a:latin typeface="Arial" panose="020B0604020202020204" pitchFamily="34" charset="0"/>
                <a:cs typeface="Arial" panose="020B0604020202020204" pitchFamily="34" charset="0"/>
              </a:rPr>
              <a:t> mitigation)</a:t>
            </a:r>
          </a:p>
          <a:p>
            <a:pPr lvl="1">
              <a:buClr>
                <a:schemeClr val="accent1">
                  <a:lumMod val="50000"/>
                </a:schemeClr>
              </a:buClr>
              <a:buFont typeface="Courier New" panose="02070309020205020404" pitchFamily="49" charset="0"/>
              <a:buChar char="o"/>
            </a:pPr>
            <a:r>
              <a:rPr lang="en-US" sz="1800" dirty="0">
                <a:solidFill>
                  <a:schemeClr val="accent1">
                    <a:lumMod val="50000"/>
                  </a:schemeClr>
                </a:solidFill>
                <a:latin typeface="Arial" panose="020B0604020202020204" pitchFamily="34" charset="0"/>
                <a:cs typeface="Arial" panose="020B0604020202020204" pitchFamily="34" charset="0"/>
              </a:rPr>
              <a:t>Beam time in Nov-December 2023</a:t>
            </a:r>
          </a:p>
          <a:p>
            <a:pPr>
              <a:buClr>
                <a:schemeClr val="accent1">
                  <a:lumMod val="50000"/>
                </a:schemeClr>
              </a:buClr>
              <a:buFont typeface="Wingdings" pitchFamily="2" charset="2"/>
              <a:buChar char="Ø"/>
            </a:pPr>
            <a:r>
              <a:rPr lang="en-US" sz="2000" b="1" dirty="0">
                <a:solidFill>
                  <a:schemeClr val="accent1">
                    <a:lumMod val="50000"/>
                  </a:schemeClr>
                </a:solidFill>
                <a:latin typeface="Arial" panose="020B0604020202020204" pitchFamily="34" charset="0"/>
                <a:cs typeface="Arial" panose="020B0604020202020204" pitchFamily="34" charset="0"/>
              </a:rPr>
              <a:t>Beam Instrumentation</a:t>
            </a:r>
            <a:r>
              <a:rPr lang="en-US" sz="2000" dirty="0">
                <a:solidFill>
                  <a:schemeClr val="accent1">
                    <a:lumMod val="50000"/>
                  </a:schemeClr>
                </a:solidFill>
                <a:latin typeface="Arial" panose="020B0604020202020204" pitchFamily="34" charset="0"/>
                <a:cs typeface="Arial" panose="020B0604020202020204" pitchFamily="34" charset="0"/>
              </a:rPr>
              <a:t>: </a:t>
            </a:r>
            <a:r>
              <a:rPr lang="en-US" sz="1800" dirty="0" err="1">
                <a:solidFill>
                  <a:schemeClr val="accent1">
                    <a:lumMod val="50000"/>
                  </a:schemeClr>
                </a:solidFill>
                <a:latin typeface="Arial" panose="020B0604020202020204" pitchFamily="34" charset="0"/>
                <a:cs typeface="Arial" panose="020B0604020202020204" pitchFamily="34" charset="0"/>
              </a:rPr>
              <a:t>ChDR</a:t>
            </a:r>
            <a:r>
              <a:rPr lang="en-US" sz="2000" dirty="0">
                <a:solidFill>
                  <a:schemeClr val="accent1">
                    <a:lumMod val="50000"/>
                  </a:schemeClr>
                </a:solidFill>
                <a:latin typeface="Arial" panose="020B0604020202020204" pitchFamily="34" charset="0"/>
                <a:cs typeface="Arial" panose="020B0604020202020204" pitchFamily="34" charset="0"/>
              </a:rPr>
              <a:t> checks and will be interested in some beam time starting in June 2023</a:t>
            </a:r>
          </a:p>
        </p:txBody>
      </p:sp>
      <p:sp>
        <p:nvSpPr>
          <p:cNvPr id="9" name="Titre 2">
            <a:extLst>
              <a:ext uri="{FF2B5EF4-FFF2-40B4-BE49-F238E27FC236}">
                <a16:creationId xmlns:a16="http://schemas.microsoft.com/office/drawing/2014/main" id="{D597F718-2B71-85E4-E00C-331DF7C5A22A}"/>
              </a:ext>
            </a:extLst>
          </p:cNvPr>
          <p:cNvSpPr>
            <a:spLocks noGrp="1"/>
          </p:cNvSpPr>
          <p:nvPr>
            <p:ph type="title"/>
          </p:nvPr>
        </p:nvSpPr>
        <p:spPr>
          <a:xfrm>
            <a:off x="2361013" y="193963"/>
            <a:ext cx="7979451" cy="667517"/>
          </a:xfrm>
          <a:noFill/>
        </p:spPr>
        <p:txBody>
          <a:bodyPr/>
          <a:lstStyle/>
          <a:p>
            <a:pPr algn="l"/>
            <a:r>
              <a:rPr lang="en-GB" sz="2800" b="1" dirty="0">
                <a:latin typeface="Arial" charset="0"/>
                <a:ea typeface="ＭＳ Ｐゴシック" charset="0"/>
              </a:rPr>
              <a:t>ATF3 overseas collaborations contributions </a:t>
            </a:r>
            <a:endParaRPr lang="fr-FR" sz="2800" b="1" dirty="0"/>
          </a:p>
        </p:txBody>
      </p:sp>
      <p:pic>
        <p:nvPicPr>
          <p:cNvPr id="10" name="Picture 9">
            <a:extLst>
              <a:ext uri="{FF2B5EF4-FFF2-40B4-BE49-F238E27FC236}">
                <a16:creationId xmlns:a16="http://schemas.microsoft.com/office/drawing/2014/main" id="{EC9F1A31-850B-62C3-6095-2B402A797ADF}"/>
              </a:ext>
            </a:extLst>
          </p:cNvPr>
          <p:cNvPicPr>
            <a:picLocks noChangeAspect="1"/>
          </p:cNvPicPr>
          <p:nvPr/>
        </p:nvPicPr>
        <p:blipFill>
          <a:blip r:embed="rId3"/>
          <a:stretch>
            <a:fillRect/>
          </a:stretch>
        </p:blipFill>
        <p:spPr>
          <a:xfrm>
            <a:off x="6512777" y="952542"/>
            <a:ext cx="2296324" cy="1610544"/>
          </a:xfrm>
          <a:prstGeom prst="rect">
            <a:avLst/>
          </a:prstGeom>
        </p:spPr>
      </p:pic>
      <p:sp>
        <p:nvSpPr>
          <p:cNvPr id="11" name="テキスト ボックス 12">
            <a:extLst>
              <a:ext uri="{FF2B5EF4-FFF2-40B4-BE49-F238E27FC236}">
                <a16:creationId xmlns:a16="http://schemas.microsoft.com/office/drawing/2014/main" id="{37F6E5AF-5319-208F-AF07-4ECF4B9878A0}"/>
              </a:ext>
            </a:extLst>
          </p:cNvPr>
          <p:cNvSpPr txBox="1"/>
          <p:nvPr/>
        </p:nvSpPr>
        <p:spPr>
          <a:xfrm>
            <a:off x="6114561" y="813869"/>
            <a:ext cx="1705916" cy="276999"/>
          </a:xfrm>
          <a:prstGeom prst="rect">
            <a:avLst/>
          </a:prstGeom>
          <a:solidFill>
            <a:schemeClr val="bg1"/>
          </a:solidFill>
        </p:spPr>
        <p:txBody>
          <a:bodyPr wrap="none" rtlCol="0">
            <a:spAutoFit/>
          </a:bodyPr>
          <a:lstStyle/>
          <a:p>
            <a:r>
              <a:rPr lang="en-US" sz="1200" dirty="0">
                <a:latin typeface="Times New Roman" panose="02020603050405020304" pitchFamily="18" charset="0"/>
                <a:cs typeface="Times New Roman" panose="02020603050405020304" pitchFamily="18" charset="0"/>
              </a:rPr>
              <a:t>Ultra low-</a:t>
            </a:r>
            <a:r>
              <a:rPr lang="en-US" sz="1200" dirty="0">
                <a:latin typeface="Symbol" pitchFamily="2" charset="2"/>
                <a:cs typeface="Times New Roman" panose="02020603050405020304" pitchFamily="18" charset="0"/>
              </a:rPr>
              <a:t>b</a:t>
            </a:r>
            <a:r>
              <a:rPr lang="en-US" sz="1200" dirty="0">
                <a:latin typeface="Times New Roman" panose="02020603050405020304" pitchFamily="18" charset="0"/>
                <a:cs typeface="Times New Roman" panose="02020603050405020304" pitchFamily="18" charset="0"/>
              </a:rPr>
              <a:t> beam tuning</a:t>
            </a:r>
          </a:p>
        </p:txBody>
      </p:sp>
      <p:pic>
        <p:nvPicPr>
          <p:cNvPr id="12" name="Picture 11">
            <a:extLst>
              <a:ext uri="{FF2B5EF4-FFF2-40B4-BE49-F238E27FC236}">
                <a16:creationId xmlns:a16="http://schemas.microsoft.com/office/drawing/2014/main" id="{64D1DD55-D874-55A6-59E2-B36BDA28FD0B}"/>
              </a:ext>
            </a:extLst>
          </p:cNvPr>
          <p:cNvPicPr>
            <a:picLocks noChangeAspect="1"/>
          </p:cNvPicPr>
          <p:nvPr/>
        </p:nvPicPr>
        <p:blipFill>
          <a:blip r:embed="rId4"/>
          <a:stretch>
            <a:fillRect/>
          </a:stretch>
        </p:blipFill>
        <p:spPr>
          <a:xfrm>
            <a:off x="8052940" y="889467"/>
            <a:ext cx="1348581" cy="403657"/>
          </a:xfrm>
          <a:prstGeom prst="rect">
            <a:avLst/>
          </a:prstGeom>
        </p:spPr>
      </p:pic>
      <p:pic>
        <p:nvPicPr>
          <p:cNvPr id="13" name="Picture 12">
            <a:extLst>
              <a:ext uri="{FF2B5EF4-FFF2-40B4-BE49-F238E27FC236}">
                <a16:creationId xmlns:a16="http://schemas.microsoft.com/office/drawing/2014/main" id="{432364A7-408D-EC59-2E3A-0E821F2BF216}"/>
              </a:ext>
            </a:extLst>
          </p:cNvPr>
          <p:cNvPicPr>
            <a:picLocks noChangeAspect="1"/>
          </p:cNvPicPr>
          <p:nvPr/>
        </p:nvPicPr>
        <p:blipFill>
          <a:blip r:embed="rId5"/>
          <a:stretch>
            <a:fillRect/>
          </a:stretch>
        </p:blipFill>
        <p:spPr>
          <a:xfrm>
            <a:off x="8841864" y="1241421"/>
            <a:ext cx="2997200" cy="1231900"/>
          </a:xfrm>
          <a:prstGeom prst="rect">
            <a:avLst/>
          </a:prstGeom>
        </p:spPr>
      </p:pic>
      <p:sp>
        <p:nvSpPr>
          <p:cNvPr id="15" name="TextBox 14">
            <a:extLst>
              <a:ext uri="{FF2B5EF4-FFF2-40B4-BE49-F238E27FC236}">
                <a16:creationId xmlns:a16="http://schemas.microsoft.com/office/drawing/2014/main" id="{38F1129B-8F48-4DA3-4AD4-ADB89A4E00DE}"/>
              </a:ext>
            </a:extLst>
          </p:cNvPr>
          <p:cNvSpPr txBox="1"/>
          <p:nvPr/>
        </p:nvSpPr>
        <p:spPr>
          <a:xfrm>
            <a:off x="10340464" y="883106"/>
            <a:ext cx="1352181" cy="276999"/>
          </a:xfrm>
          <a:prstGeom prst="rect">
            <a:avLst/>
          </a:prstGeom>
          <a:noFill/>
        </p:spPr>
        <p:txBody>
          <a:bodyPr wrap="square">
            <a:spAutoFit/>
          </a:bodyPr>
          <a:lstStyle/>
          <a:p>
            <a:r>
              <a:rPr lang="en-US" sz="1200" dirty="0">
                <a:latin typeface="Times New Roman" panose="02020603050405020304" pitchFamily="18" charset="0"/>
                <a:cs typeface="Times New Roman" panose="02020603050405020304" pitchFamily="18" charset="0"/>
              </a:rPr>
              <a:t>Octupoles studies</a:t>
            </a:r>
          </a:p>
        </p:txBody>
      </p:sp>
      <p:pic>
        <p:nvPicPr>
          <p:cNvPr id="16" name="Picture 15">
            <a:extLst>
              <a:ext uri="{FF2B5EF4-FFF2-40B4-BE49-F238E27FC236}">
                <a16:creationId xmlns:a16="http://schemas.microsoft.com/office/drawing/2014/main" id="{49ED3311-78FA-A8B3-ECC5-CFBE483B33F0}"/>
              </a:ext>
            </a:extLst>
          </p:cNvPr>
          <p:cNvPicPr>
            <a:picLocks noChangeAspect="1"/>
          </p:cNvPicPr>
          <p:nvPr/>
        </p:nvPicPr>
        <p:blipFill>
          <a:blip r:embed="rId6"/>
          <a:stretch>
            <a:fillRect/>
          </a:stretch>
        </p:blipFill>
        <p:spPr>
          <a:xfrm>
            <a:off x="7213600" y="4569678"/>
            <a:ext cx="4965700" cy="2159000"/>
          </a:xfrm>
          <a:prstGeom prst="rect">
            <a:avLst/>
          </a:prstGeom>
        </p:spPr>
      </p:pic>
      <p:sp>
        <p:nvSpPr>
          <p:cNvPr id="17" name="テキスト ボックス 12">
            <a:extLst>
              <a:ext uri="{FF2B5EF4-FFF2-40B4-BE49-F238E27FC236}">
                <a16:creationId xmlns:a16="http://schemas.microsoft.com/office/drawing/2014/main" id="{72C38994-9BB9-0BF0-DBA6-5B6E0EF88A11}"/>
              </a:ext>
            </a:extLst>
          </p:cNvPr>
          <p:cNvSpPr txBox="1"/>
          <p:nvPr/>
        </p:nvSpPr>
        <p:spPr>
          <a:xfrm>
            <a:off x="6079802" y="6412806"/>
            <a:ext cx="1276311" cy="276999"/>
          </a:xfrm>
          <a:prstGeom prst="rect">
            <a:avLst/>
          </a:prstGeom>
          <a:solidFill>
            <a:schemeClr val="bg1"/>
          </a:solidFill>
        </p:spPr>
        <p:txBody>
          <a:bodyPr wrap="none" rtlCol="0">
            <a:spAutoFit/>
          </a:bodyPr>
          <a:lstStyle/>
          <a:p>
            <a:r>
              <a:rPr lang="en-US" sz="1200" dirty="0">
                <a:latin typeface="Times New Roman" panose="02020603050405020304" pitchFamily="18" charset="0"/>
                <a:cs typeface="Times New Roman" panose="02020603050405020304" pitchFamily="18" charset="0"/>
              </a:rPr>
              <a:t>Incoherent </a:t>
            </a:r>
            <a:r>
              <a:rPr lang="en-US" sz="1200" dirty="0" err="1">
                <a:latin typeface="Times New Roman" panose="02020603050405020304" pitchFamily="18" charset="0"/>
                <a:cs typeface="Times New Roman" panose="02020603050405020304" pitchFamily="18" charset="0"/>
              </a:rPr>
              <a:t>ChDR</a:t>
            </a:r>
            <a:endParaRPr lang="en-US" sz="1200" dirty="0">
              <a:latin typeface="Times New Roman" panose="02020603050405020304" pitchFamily="18" charset="0"/>
              <a:cs typeface="Times New Roman" panose="02020603050405020304" pitchFamily="18" charset="0"/>
            </a:endParaRPr>
          </a:p>
        </p:txBody>
      </p:sp>
      <p:pic>
        <p:nvPicPr>
          <p:cNvPr id="18" name="Picture 17">
            <a:extLst>
              <a:ext uri="{FF2B5EF4-FFF2-40B4-BE49-F238E27FC236}">
                <a16:creationId xmlns:a16="http://schemas.microsoft.com/office/drawing/2014/main" id="{B1B263F4-D5C0-5C60-14D9-0FBB3EBF425D}"/>
              </a:ext>
            </a:extLst>
          </p:cNvPr>
          <p:cNvPicPr>
            <a:picLocks noChangeAspect="1"/>
          </p:cNvPicPr>
          <p:nvPr/>
        </p:nvPicPr>
        <p:blipFill>
          <a:blip r:embed="rId7"/>
          <a:stretch>
            <a:fillRect/>
          </a:stretch>
        </p:blipFill>
        <p:spPr>
          <a:xfrm>
            <a:off x="7677759" y="2772898"/>
            <a:ext cx="4535437" cy="1610543"/>
          </a:xfrm>
          <a:prstGeom prst="rect">
            <a:avLst/>
          </a:prstGeom>
        </p:spPr>
      </p:pic>
      <p:sp>
        <p:nvSpPr>
          <p:cNvPr id="19" name="テキスト ボックス 12">
            <a:extLst>
              <a:ext uri="{FF2B5EF4-FFF2-40B4-BE49-F238E27FC236}">
                <a16:creationId xmlns:a16="http://schemas.microsoft.com/office/drawing/2014/main" id="{13C5250B-1B16-5CDB-DA23-172F2323C3FD}"/>
              </a:ext>
            </a:extLst>
          </p:cNvPr>
          <p:cNvSpPr txBox="1"/>
          <p:nvPr/>
        </p:nvSpPr>
        <p:spPr>
          <a:xfrm>
            <a:off x="6460983" y="3174236"/>
            <a:ext cx="1005403" cy="276999"/>
          </a:xfrm>
          <a:prstGeom prst="rect">
            <a:avLst/>
          </a:prstGeom>
          <a:solidFill>
            <a:schemeClr val="bg1"/>
          </a:solidFill>
        </p:spPr>
        <p:txBody>
          <a:bodyPr wrap="none" rtlCol="0">
            <a:spAutoFit/>
          </a:bodyPr>
          <a:lstStyle/>
          <a:p>
            <a:r>
              <a:rPr lang="en-US" sz="1200" dirty="0">
                <a:latin typeface="Times New Roman" panose="02020603050405020304" pitchFamily="18" charset="0"/>
                <a:cs typeface="Times New Roman" panose="02020603050405020304" pitchFamily="18" charset="0"/>
              </a:rPr>
              <a:t>WFS studies </a:t>
            </a:r>
          </a:p>
        </p:txBody>
      </p:sp>
      <p:pic>
        <p:nvPicPr>
          <p:cNvPr id="20" name="Picture 19">
            <a:extLst>
              <a:ext uri="{FF2B5EF4-FFF2-40B4-BE49-F238E27FC236}">
                <a16:creationId xmlns:a16="http://schemas.microsoft.com/office/drawing/2014/main" id="{84782D66-02B3-8077-8485-C6096F56D2A3}"/>
              </a:ext>
            </a:extLst>
          </p:cNvPr>
          <p:cNvPicPr>
            <a:picLocks noChangeAspect="1"/>
          </p:cNvPicPr>
          <p:nvPr/>
        </p:nvPicPr>
        <p:blipFill>
          <a:blip r:embed="rId8"/>
          <a:stretch>
            <a:fillRect/>
          </a:stretch>
        </p:blipFill>
        <p:spPr>
          <a:xfrm>
            <a:off x="11286899" y="2719725"/>
            <a:ext cx="811491" cy="267073"/>
          </a:xfrm>
          <a:prstGeom prst="rect">
            <a:avLst/>
          </a:prstGeom>
        </p:spPr>
      </p:pic>
      <p:pic>
        <p:nvPicPr>
          <p:cNvPr id="21" name="Picture 20">
            <a:extLst>
              <a:ext uri="{FF2B5EF4-FFF2-40B4-BE49-F238E27FC236}">
                <a16:creationId xmlns:a16="http://schemas.microsoft.com/office/drawing/2014/main" id="{DB18A3F8-3F64-F32D-C8D6-5B9677C71D30}"/>
              </a:ext>
            </a:extLst>
          </p:cNvPr>
          <p:cNvPicPr>
            <a:picLocks noChangeAspect="1"/>
          </p:cNvPicPr>
          <p:nvPr/>
        </p:nvPicPr>
        <p:blipFill>
          <a:blip r:embed="rId9"/>
          <a:stretch>
            <a:fillRect/>
          </a:stretch>
        </p:blipFill>
        <p:spPr>
          <a:xfrm>
            <a:off x="9748044" y="848213"/>
            <a:ext cx="425939" cy="413941"/>
          </a:xfrm>
          <a:prstGeom prst="rect">
            <a:avLst/>
          </a:prstGeom>
        </p:spPr>
      </p:pic>
      <p:pic>
        <p:nvPicPr>
          <p:cNvPr id="22" name="Picture 21">
            <a:extLst>
              <a:ext uri="{FF2B5EF4-FFF2-40B4-BE49-F238E27FC236}">
                <a16:creationId xmlns:a16="http://schemas.microsoft.com/office/drawing/2014/main" id="{E8D2E584-B0FC-BE33-274D-CE63F72C9165}"/>
              </a:ext>
            </a:extLst>
          </p:cNvPr>
          <p:cNvPicPr>
            <a:picLocks noChangeAspect="1"/>
          </p:cNvPicPr>
          <p:nvPr/>
        </p:nvPicPr>
        <p:blipFill>
          <a:blip r:embed="rId9"/>
          <a:stretch>
            <a:fillRect/>
          </a:stretch>
        </p:blipFill>
        <p:spPr>
          <a:xfrm>
            <a:off x="7106520" y="4850936"/>
            <a:ext cx="378530" cy="367867"/>
          </a:xfrm>
          <a:prstGeom prst="rect">
            <a:avLst/>
          </a:prstGeom>
        </p:spPr>
      </p:pic>
      <p:pic>
        <p:nvPicPr>
          <p:cNvPr id="23" name="Picture 22">
            <a:extLst>
              <a:ext uri="{FF2B5EF4-FFF2-40B4-BE49-F238E27FC236}">
                <a16:creationId xmlns:a16="http://schemas.microsoft.com/office/drawing/2014/main" id="{F1359161-2E56-390B-7571-29DE8F8CABC8}"/>
              </a:ext>
            </a:extLst>
          </p:cNvPr>
          <p:cNvPicPr>
            <a:picLocks noChangeAspect="1"/>
          </p:cNvPicPr>
          <p:nvPr/>
        </p:nvPicPr>
        <p:blipFill>
          <a:blip r:embed="rId9"/>
          <a:stretch>
            <a:fillRect/>
          </a:stretch>
        </p:blipFill>
        <p:spPr>
          <a:xfrm>
            <a:off x="10908945" y="2696761"/>
            <a:ext cx="339353" cy="329794"/>
          </a:xfrm>
          <a:prstGeom prst="rect">
            <a:avLst/>
          </a:prstGeom>
        </p:spPr>
      </p:pic>
    </p:spTree>
    <p:extLst>
      <p:ext uri="{BB962C8B-B14F-4D97-AF65-F5344CB8AC3E}">
        <p14:creationId xmlns:p14="http://schemas.microsoft.com/office/powerpoint/2010/main" val="4082570253"/>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712060A-998A-D068-89F8-DF4CDD006EB0}"/>
              </a:ext>
            </a:extLst>
          </p:cNvPr>
          <p:cNvSpPr>
            <a:spLocks noGrp="1"/>
          </p:cNvSpPr>
          <p:nvPr>
            <p:ph type="dt" sz="half" idx="10"/>
          </p:nvPr>
        </p:nvSpPr>
        <p:spPr>
          <a:xfrm>
            <a:off x="4298031" y="6472203"/>
            <a:ext cx="2841837" cy="364618"/>
          </a:xfrm>
        </p:spPr>
        <p:txBody>
          <a:bodyPr/>
          <a:lstStyle/>
          <a:p>
            <a:r>
              <a:rPr lang="fr-FR">
                <a:solidFill>
                  <a:prstClr val="white"/>
                </a:solidFill>
                <a:latin typeface="News Gothic MT"/>
              </a:rPr>
              <a:t>5th July 2023</a:t>
            </a:r>
            <a:endParaRPr lang="fr-FR" dirty="0">
              <a:solidFill>
                <a:prstClr val="white"/>
              </a:solidFill>
              <a:latin typeface="News Gothic MT"/>
            </a:endParaRPr>
          </a:p>
        </p:txBody>
      </p:sp>
      <p:sp>
        <p:nvSpPr>
          <p:cNvPr id="5" name="Footer Placeholder 4">
            <a:extLst>
              <a:ext uri="{FF2B5EF4-FFF2-40B4-BE49-F238E27FC236}">
                <a16:creationId xmlns:a16="http://schemas.microsoft.com/office/drawing/2014/main" id="{A37D0338-5322-352F-7D10-8A5ACF0AE209}"/>
              </a:ext>
            </a:extLst>
          </p:cNvPr>
          <p:cNvSpPr>
            <a:spLocks noGrp="1"/>
          </p:cNvSpPr>
          <p:nvPr>
            <p:ph type="ftr" sz="quarter" idx="11"/>
          </p:nvPr>
        </p:nvSpPr>
        <p:spPr>
          <a:xfrm>
            <a:off x="154138" y="6447939"/>
            <a:ext cx="6447864" cy="364618"/>
          </a:xfrm>
        </p:spPr>
        <p:txBody>
          <a:bodyPr/>
          <a:lstStyle/>
          <a:p>
            <a:r>
              <a:rPr lang="en-US">
                <a:solidFill>
                  <a:prstClr val="white"/>
                </a:solidFill>
                <a:latin typeface="News Gothic MT"/>
              </a:rPr>
              <a:t>ILC-EU</a:t>
            </a:r>
            <a:endParaRPr lang="fr-FR" dirty="0">
              <a:solidFill>
                <a:prstClr val="white"/>
              </a:solidFill>
              <a:latin typeface="News Gothic MT"/>
            </a:endParaRPr>
          </a:p>
        </p:txBody>
      </p:sp>
      <p:sp>
        <p:nvSpPr>
          <p:cNvPr id="6" name="Slide Number Placeholder 5">
            <a:extLst>
              <a:ext uri="{FF2B5EF4-FFF2-40B4-BE49-F238E27FC236}">
                <a16:creationId xmlns:a16="http://schemas.microsoft.com/office/drawing/2014/main" id="{B966D8D1-A02E-F10F-C034-481FAF8FAB27}"/>
              </a:ext>
            </a:extLst>
          </p:cNvPr>
          <p:cNvSpPr>
            <a:spLocks noGrp="1"/>
          </p:cNvSpPr>
          <p:nvPr>
            <p:ph type="sldNum" sz="quarter" idx="12"/>
          </p:nvPr>
        </p:nvSpPr>
        <p:spPr>
          <a:xfrm>
            <a:off x="10883193" y="6483857"/>
            <a:ext cx="1319424" cy="364618"/>
          </a:xfrm>
        </p:spPr>
        <p:txBody>
          <a:bodyPr/>
          <a:lstStyle/>
          <a:p>
            <a:fld id="{617C510A-7687-CB44-A886-7EC5AB743307}" type="slidenum">
              <a:rPr lang="fr-FR" smtClean="0">
                <a:solidFill>
                  <a:prstClr val="white"/>
                </a:solidFill>
                <a:latin typeface="News Gothic MT"/>
              </a:rPr>
              <a:pPr/>
              <a:t>14</a:t>
            </a:fld>
            <a:endParaRPr lang="fr-FR" dirty="0">
              <a:solidFill>
                <a:prstClr val="white"/>
              </a:solidFill>
              <a:latin typeface="News Gothic MT"/>
            </a:endParaRPr>
          </a:p>
        </p:txBody>
      </p:sp>
      <p:sp>
        <p:nvSpPr>
          <p:cNvPr id="7" name="Rectangle 2">
            <a:extLst>
              <a:ext uri="{FF2B5EF4-FFF2-40B4-BE49-F238E27FC236}">
                <a16:creationId xmlns:a16="http://schemas.microsoft.com/office/drawing/2014/main" id="{0C220614-A603-78D8-E2A2-4A151A59B412}"/>
              </a:ext>
            </a:extLst>
          </p:cNvPr>
          <p:cNvSpPr txBox="1">
            <a:spLocks noChangeArrowheads="1"/>
          </p:cNvSpPr>
          <p:nvPr/>
        </p:nvSpPr>
        <p:spPr>
          <a:xfrm>
            <a:off x="3058224" y="162765"/>
            <a:ext cx="3031426" cy="917956"/>
          </a:xfrm>
          <a:prstGeom prst="rect">
            <a:avLst/>
          </a:prstGeom>
        </p:spPr>
        <p:txBody>
          <a:bodyPr vert="horz" lIns="0" tIns="0" rIns="0" bIns="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pPr marL="193675" indent="-193675" algn="l" defTabSz="404813">
              <a:tabLst>
                <a:tab pos="654050" algn="l"/>
                <a:tab pos="1311275" algn="l"/>
                <a:tab pos="1966913" algn="l"/>
                <a:tab pos="2624138" algn="l"/>
                <a:tab pos="3279775" algn="l"/>
                <a:tab pos="3937000" algn="l"/>
                <a:tab pos="4594225" algn="l"/>
                <a:tab pos="5249863" algn="l"/>
                <a:tab pos="5907088" algn="l"/>
              </a:tabLst>
            </a:pPr>
            <a:endParaRPr lang="en-GB" sz="3200" b="1" dirty="0">
              <a:latin typeface="Arial" charset="0"/>
              <a:ea typeface="ＭＳ Ｐゴシック" charset="0"/>
              <a:cs typeface="ＭＳ Ｐゴシック" charset="0"/>
            </a:endParaRPr>
          </a:p>
        </p:txBody>
      </p:sp>
      <p:sp>
        <p:nvSpPr>
          <p:cNvPr id="2" name="Titre 2">
            <a:extLst>
              <a:ext uri="{FF2B5EF4-FFF2-40B4-BE49-F238E27FC236}">
                <a16:creationId xmlns:a16="http://schemas.microsoft.com/office/drawing/2014/main" id="{3D66B04D-86BB-BA89-4925-FA128932EB2E}"/>
              </a:ext>
            </a:extLst>
          </p:cNvPr>
          <p:cNvSpPr>
            <a:spLocks noGrp="1"/>
          </p:cNvSpPr>
          <p:nvPr>
            <p:ph type="title"/>
          </p:nvPr>
        </p:nvSpPr>
        <p:spPr>
          <a:xfrm>
            <a:off x="2361013" y="193963"/>
            <a:ext cx="7979451" cy="667517"/>
          </a:xfrm>
          <a:noFill/>
        </p:spPr>
        <p:txBody>
          <a:bodyPr/>
          <a:lstStyle/>
          <a:p>
            <a:pPr algn="l"/>
            <a:r>
              <a:rPr lang="en-GB" sz="2800" b="1" dirty="0">
                <a:latin typeface="Arial" charset="0"/>
                <a:ea typeface="ＭＳ Ｐゴシック" charset="0"/>
              </a:rPr>
              <a:t>ATF3 overseas collaborations contributions </a:t>
            </a:r>
            <a:endParaRPr lang="fr-FR" sz="2800" b="1" dirty="0"/>
          </a:p>
        </p:txBody>
      </p:sp>
      <p:pic>
        <p:nvPicPr>
          <p:cNvPr id="8" name="図 1">
            <a:extLst>
              <a:ext uri="{FF2B5EF4-FFF2-40B4-BE49-F238E27FC236}">
                <a16:creationId xmlns:a16="http://schemas.microsoft.com/office/drawing/2014/main" id="{3915795F-BCA9-E9C8-1C69-AB6F45E033C4}"/>
              </a:ext>
            </a:extLst>
          </p:cNvPr>
          <p:cNvPicPr>
            <a:picLocks noChangeAspect="1"/>
          </p:cNvPicPr>
          <p:nvPr/>
        </p:nvPicPr>
        <p:blipFill rotWithShape="1">
          <a:blip r:embed="rId3"/>
          <a:srcRect t="15006" r="55285" b="45428"/>
          <a:stretch/>
        </p:blipFill>
        <p:spPr>
          <a:xfrm>
            <a:off x="9520030" y="4762671"/>
            <a:ext cx="2538586" cy="1685268"/>
          </a:xfrm>
          <a:prstGeom prst="rect">
            <a:avLst/>
          </a:prstGeom>
          <a:ln>
            <a:solidFill>
              <a:schemeClr val="bg1">
                <a:lumMod val="75000"/>
              </a:schemeClr>
            </a:solidFill>
          </a:ln>
        </p:spPr>
      </p:pic>
      <p:pic>
        <p:nvPicPr>
          <p:cNvPr id="10" name="Picture 9">
            <a:extLst>
              <a:ext uri="{FF2B5EF4-FFF2-40B4-BE49-F238E27FC236}">
                <a16:creationId xmlns:a16="http://schemas.microsoft.com/office/drawing/2014/main" id="{F6FAA6F3-4DC2-C894-AF00-C343E5BDAF01}"/>
              </a:ext>
            </a:extLst>
          </p:cNvPr>
          <p:cNvPicPr>
            <a:picLocks noChangeAspect="1"/>
          </p:cNvPicPr>
          <p:nvPr/>
        </p:nvPicPr>
        <p:blipFill>
          <a:blip r:embed="rId4"/>
          <a:stretch>
            <a:fillRect/>
          </a:stretch>
        </p:blipFill>
        <p:spPr>
          <a:xfrm>
            <a:off x="10495098" y="4574530"/>
            <a:ext cx="623341" cy="391815"/>
          </a:xfrm>
          <a:prstGeom prst="rect">
            <a:avLst/>
          </a:prstGeom>
        </p:spPr>
      </p:pic>
      <p:sp>
        <p:nvSpPr>
          <p:cNvPr id="11" name="テキスト ボックス 12">
            <a:extLst>
              <a:ext uri="{FF2B5EF4-FFF2-40B4-BE49-F238E27FC236}">
                <a16:creationId xmlns:a16="http://schemas.microsoft.com/office/drawing/2014/main" id="{13FF9251-3236-1CC6-D234-C619FD694B8A}"/>
              </a:ext>
            </a:extLst>
          </p:cNvPr>
          <p:cNvSpPr txBox="1"/>
          <p:nvPr/>
        </p:nvSpPr>
        <p:spPr>
          <a:xfrm>
            <a:off x="9539298" y="6516012"/>
            <a:ext cx="2239716" cy="276999"/>
          </a:xfrm>
          <a:prstGeom prst="rect">
            <a:avLst/>
          </a:prstGeom>
          <a:solidFill>
            <a:schemeClr val="bg1"/>
          </a:solidFill>
        </p:spPr>
        <p:txBody>
          <a:bodyPr wrap="none" rtlCol="0">
            <a:spAutoFit/>
          </a:bodyPr>
          <a:lstStyle/>
          <a:p>
            <a:r>
              <a:rPr lang="en-US" sz="1200" dirty="0">
                <a:latin typeface="Times New Roman" panose="02020603050405020304" pitchFamily="18" charset="0"/>
                <a:cs typeface="Times New Roman" panose="02020603050405020304" pitchFamily="18" charset="0"/>
              </a:rPr>
              <a:t>Cold CBPMs for ILC main </a:t>
            </a:r>
            <a:r>
              <a:rPr lang="en-US" sz="1200" dirty="0" err="1">
                <a:latin typeface="Times New Roman" panose="02020603050405020304" pitchFamily="18" charset="0"/>
                <a:cs typeface="Times New Roman" panose="02020603050405020304" pitchFamily="18" charset="0"/>
              </a:rPr>
              <a:t>linac</a:t>
            </a:r>
            <a:r>
              <a:rPr lang="en-US" sz="1200" dirty="0">
                <a:latin typeface="Times New Roman" panose="02020603050405020304" pitchFamily="18" charset="0"/>
                <a:cs typeface="Times New Roman" panose="02020603050405020304" pitchFamily="18" charset="0"/>
              </a:rPr>
              <a:t> </a:t>
            </a:r>
          </a:p>
        </p:txBody>
      </p:sp>
      <p:sp>
        <p:nvSpPr>
          <p:cNvPr id="13" name="TextBox 12">
            <a:extLst>
              <a:ext uri="{FF2B5EF4-FFF2-40B4-BE49-F238E27FC236}">
                <a16:creationId xmlns:a16="http://schemas.microsoft.com/office/drawing/2014/main" id="{7D469E70-100B-7790-FFFA-F6C1610C4C47}"/>
              </a:ext>
            </a:extLst>
          </p:cNvPr>
          <p:cNvSpPr txBox="1"/>
          <p:nvPr/>
        </p:nvSpPr>
        <p:spPr>
          <a:xfrm>
            <a:off x="87515" y="1092710"/>
            <a:ext cx="5575601" cy="5293757"/>
          </a:xfrm>
          <a:prstGeom prst="rect">
            <a:avLst/>
          </a:prstGeom>
          <a:noFill/>
        </p:spPr>
        <p:txBody>
          <a:bodyPr wrap="square">
            <a:spAutoFit/>
          </a:bodyPr>
          <a:lstStyle/>
          <a:p>
            <a:pPr marL="349250" marR="0" lvl="0" indent="-349250" algn="l" defTabSz="914400" rtl="0" eaLnBrk="1" fontAlgn="auto" latinLnBrk="0" hangingPunct="1">
              <a:lnSpc>
                <a:spcPct val="100000"/>
              </a:lnSpc>
              <a:spcBef>
                <a:spcPts val="2000"/>
              </a:spcBef>
              <a:spcAft>
                <a:spcPts val="0"/>
              </a:spcAft>
              <a:buClr>
                <a:schemeClr val="accent1">
                  <a:lumMod val="50000"/>
                </a:schemeClr>
              </a:buClr>
              <a:buSzPct val="110000"/>
              <a:buFont typeface="Wingdings" pitchFamily="2" charset="2"/>
              <a:buChar char="Ø"/>
              <a:tabLst/>
              <a:defRPr/>
            </a:pPr>
            <a:r>
              <a:rPr kumimoji="0" lang="en-US" b="0"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Database lattices with all the ATF2-3 upgrades</a:t>
            </a:r>
          </a:p>
          <a:p>
            <a:pPr marL="349250" marR="0" lvl="0" indent="-349250" algn="l" defTabSz="914400" rtl="0" eaLnBrk="1" fontAlgn="auto" latinLnBrk="0" hangingPunct="1">
              <a:lnSpc>
                <a:spcPct val="100000"/>
              </a:lnSpc>
              <a:spcBef>
                <a:spcPts val="2000"/>
              </a:spcBef>
              <a:spcAft>
                <a:spcPts val="0"/>
              </a:spcAft>
              <a:buClr>
                <a:schemeClr val="accent1">
                  <a:lumMod val="50000"/>
                </a:schemeClr>
              </a:buClr>
              <a:buSzPct val="110000"/>
              <a:buFont typeface="Wingdings" pitchFamily="2" charset="2"/>
              <a:buChar char="Ø"/>
              <a:tabLst/>
              <a:defRPr/>
            </a:pPr>
            <a:r>
              <a:rPr kumimoji="0" lang="en-US" b="0"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Task force in </a:t>
            </a:r>
            <a:r>
              <a:rPr kumimoji="0" lang="en-US" b="1"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“magnet movers”: </a:t>
            </a:r>
            <a:r>
              <a:rPr kumimoji="0" lang="en-US" b="0"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dedicated meetings will be organized to discuss the proposed upgrades </a:t>
            </a:r>
            <a:r>
              <a:rPr kumimoji="0" lang="en-US"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(A. </a:t>
            </a:r>
            <a:r>
              <a:rPr kumimoji="0" lang="en-US" i="0" u="none" strike="noStrike" kern="1200" cap="none" spc="0" normalizeH="0" baseline="0" noProof="0" dirty="0" err="1">
                <a:ln>
                  <a:noFill/>
                </a:ln>
                <a:solidFill>
                  <a:schemeClr val="accent1">
                    <a:lumMod val="50000"/>
                  </a:schemeClr>
                </a:solidFill>
                <a:effectLst/>
                <a:uLnTx/>
                <a:uFillTx/>
                <a:latin typeface="Arial" panose="020B0604020202020204" pitchFamily="34" charset="0"/>
                <a:ea typeface="+mn-ea"/>
                <a:cs typeface="Arial" panose="020B0604020202020204" pitchFamily="34" charset="0"/>
              </a:rPr>
              <a:t>Aryshev</a:t>
            </a:r>
            <a:r>
              <a:rPr kumimoji="0" lang="en-US"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 K. </a:t>
            </a:r>
            <a:r>
              <a:rPr kumimoji="0" lang="en-US" i="0" u="none" strike="noStrike" kern="1200" cap="none" spc="0" normalizeH="0" baseline="0" noProof="0" dirty="0" err="1">
                <a:ln>
                  <a:noFill/>
                </a:ln>
                <a:solidFill>
                  <a:schemeClr val="accent1">
                    <a:lumMod val="50000"/>
                  </a:schemeClr>
                </a:solidFill>
                <a:effectLst/>
                <a:uLnTx/>
                <a:uFillTx/>
                <a:latin typeface="Arial" panose="020B0604020202020204" pitchFamily="34" charset="0"/>
                <a:ea typeface="+mn-ea"/>
                <a:cs typeface="Arial" panose="020B0604020202020204" pitchFamily="34" charset="0"/>
              </a:rPr>
              <a:t>Kruchinin</a:t>
            </a:r>
            <a:r>
              <a:rPr kumimoji="0" lang="en-US"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 S. </a:t>
            </a:r>
            <a:r>
              <a:rPr kumimoji="0" lang="en-US" i="0" u="none" strike="noStrike" kern="1200" cap="none" spc="0" normalizeH="0" baseline="0" noProof="0" dirty="0" err="1">
                <a:ln>
                  <a:noFill/>
                </a:ln>
                <a:solidFill>
                  <a:schemeClr val="accent1">
                    <a:lumMod val="50000"/>
                  </a:schemeClr>
                </a:solidFill>
                <a:effectLst/>
                <a:uLnTx/>
                <a:uFillTx/>
                <a:latin typeface="Arial" panose="020B0604020202020204" pitchFamily="34" charset="0"/>
                <a:ea typeface="+mn-ea"/>
                <a:cs typeface="Arial" panose="020B0604020202020204" pitchFamily="34" charset="0"/>
              </a:rPr>
              <a:t>Mazzoni</a:t>
            </a:r>
            <a:r>
              <a:rPr kumimoji="0" lang="en-US"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 A. </a:t>
            </a:r>
            <a:r>
              <a:rPr kumimoji="0" lang="en-US" i="0" u="none" strike="noStrike" kern="1200" cap="none" spc="0" normalizeH="0" baseline="0" noProof="0" dirty="0" err="1">
                <a:ln>
                  <a:noFill/>
                </a:ln>
                <a:solidFill>
                  <a:schemeClr val="accent1">
                    <a:lumMod val="50000"/>
                  </a:schemeClr>
                </a:solidFill>
                <a:effectLst/>
                <a:uLnTx/>
                <a:uFillTx/>
                <a:latin typeface="Arial" panose="020B0604020202020204" pitchFamily="34" charset="0"/>
                <a:ea typeface="+mn-ea"/>
                <a:cs typeface="Arial" panose="020B0604020202020204" pitchFamily="34" charset="0"/>
              </a:rPr>
              <a:t>Schloegelhofer</a:t>
            </a:r>
            <a:r>
              <a:rPr kumimoji="0" lang="en-US"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 L. Brunetti, P. </a:t>
            </a:r>
            <a:r>
              <a:rPr kumimoji="0" lang="en-US" i="0" u="none" strike="noStrike" kern="1200" cap="none" spc="0" normalizeH="0" baseline="0" noProof="0" dirty="0" err="1">
                <a:ln>
                  <a:noFill/>
                </a:ln>
                <a:solidFill>
                  <a:schemeClr val="accent1">
                    <a:lumMod val="50000"/>
                  </a:schemeClr>
                </a:solidFill>
                <a:effectLst/>
                <a:uLnTx/>
                <a:uFillTx/>
                <a:latin typeface="Arial" panose="020B0604020202020204" pitchFamily="34" charset="0"/>
                <a:ea typeface="+mn-ea"/>
                <a:cs typeface="Arial" panose="020B0604020202020204" pitchFamily="34" charset="0"/>
              </a:rPr>
              <a:t>Karataev</a:t>
            </a:r>
            <a:r>
              <a:rPr kumimoji="0" lang="en-US"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 A. </a:t>
            </a:r>
            <a:r>
              <a:rPr kumimoji="0" lang="en-US" i="0" u="none" strike="noStrike" kern="1200" cap="none" spc="0" normalizeH="0" baseline="0" noProof="0" dirty="0" err="1">
                <a:ln>
                  <a:noFill/>
                </a:ln>
                <a:solidFill>
                  <a:schemeClr val="accent1">
                    <a:lumMod val="50000"/>
                  </a:schemeClr>
                </a:solidFill>
                <a:effectLst/>
                <a:uLnTx/>
                <a:uFillTx/>
                <a:latin typeface="Arial" panose="020B0604020202020204" pitchFamily="34" charset="0"/>
                <a:ea typeface="+mn-ea"/>
                <a:cs typeface="Arial" panose="020B0604020202020204" pitchFamily="34" charset="0"/>
              </a:rPr>
              <a:t>Lyapin</a:t>
            </a:r>
            <a:r>
              <a:rPr kumimoji="0" lang="en-US"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 </a:t>
            </a:r>
          </a:p>
          <a:p>
            <a:pPr marL="349250" marR="0" lvl="0" indent="-349250" algn="l" defTabSz="914400" rtl="0" eaLnBrk="1" fontAlgn="auto" latinLnBrk="0" hangingPunct="1">
              <a:lnSpc>
                <a:spcPct val="100000"/>
              </a:lnSpc>
              <a:spcBef>
                <a:spcPts val="2000"/>
              </a:spcBef>
              <a:spcAft>
                <a:spcPts val="0"/>
              </a:spcAft>
              <a:buClr>
                <a:schemeClr val="accent1">
                  <a:lumMod val="50000"/>
                </a:schemeClr>
              </a:buClr>
              <a:buSzPct val="110000"/>
              <a:buFont typeface="Wingdings" pitchFamily="2" charset="2"/>
              <a:buChar char="Ø"/>
              <a:tabLst/>
              <a:defRPr/>
            </a:pPr>
            <a:r>
              <a:rPr kumimoji="0" lang="en-US" b="0"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Task force for </a:t>
            </a:r>
            <a:r>
              <a:rPr kumimoji="0" lang="en-US" b="1"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“software new Flight simulator</a:t>
            </a:r>
            <a:r>
              <a:rPr kumimoji="0" lang="en-US" b="0"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 dedicated meetings will be organized to discuss the proposed upgrades. Agreed in one first tool and first implementation. </a:t>
            </a:r>
            <a:r>
              <a:rPr kumimoji="0" lang="en-US"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(A. </a:t>
            </a:r>
            <a:r>
              <a:rPr kumimoji="0" lang="en-US" i="0" u="none" strike="noStrike" kern="1200" cap="none" spc="0" normalizeH="0" baseline="0" noProof="0" dirty="0" err="1">
                <a:ln>
                  <a:noFill/>
                </a:ln>
                <a:solidFill>
                  <a:schemeClr val="accent1">
                    <a:lumMod val="50000"/>
                  </a:schemeClr>
                </a:solidFill>
                <a:effectLst/>
                <a:uLnTx/>
                <a:uFillTx/>
                <a:latin typeface="Arial" panose="020B0604020202020204" pitchFamily="34" charset="0"/>
                <a:ea typeface="+mn-ea"/>
                <a:cs typeface="Arial" panose="020B0604020202020204" pitchFamily="34" charset="0"/>
              </a:rPr>
              <a:t>Aryshev</a:t>
            </a:r>
            <a:r>
              <a:rPr kumimoji="0" lang="en-US"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 K. </a:t>
            </a:r>
            <a:r>
              <a:rPr kumimoji="0" lang="en-US" i="0" u="none" strike="noStrike" kern="1200" cap="none" spc="0" normalizeH="0" baseline="0" noProof="0" dirty="0" err="1">
                <a:ln>
                  <a:noFill/>
                </a:ln>
                <a:solidFill>
                  <a:schemeClr val="accent1">
                    <a:lumMod val="50000"/>
                  </a:schemeClr>
                </a:solidFill>
                <a:effectLst/>
                <a:uLnTx/>
                <a:uFillTx/>
                <a:latin typeface="Arial" panose="020B0604020202020204" pitchFamily="34" charset="0"/>
                <a:ea typeface="+mn-ea"/>
                <a:cs typeface="Arial" panose="020B0604020202020204" pitchFamily="34" charset="0"/>
              </a:rPr>
              <a:t>Kruchinin</a:t>
            </a:r>
            <a:r>
              <a:rPr kumimoji="0" lang="en-US"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 A. Latina, P. </a:t>
            </a:r>
            <a:r>
              <a:rPr kumimoji="0" lang="en-US" i="0" u="none" strike="noStrike" kern="1200" cap="none" spc="0" normalizeH="0" baseline="0" noProof="0" dirty="0" err="1">
                <a:ln>
                  <a:noFill/>
                </a:ln>
                <a:solidFill>
                  <a:schemeClr val="accent1">
                    <a:lumMod val="50000"/>
                  </a:schemeClr>
                </a:solidFill>
                <a:effectLst/>
                <a:uLnTx/>
                <a:uFillTx/>
                <a:latin typeface="Arial" panose="020B0604020202020204" pitchFamily="34" charset="0"/>
                <a:ea typeface="+mn-ea"/>
                <a:cs typeface="Arial" panose="020B0604020202020204" pitchFamily="34" charset="0"/>
              </a:rPr>
              <a:t>Korysko</a:t>
            </a:r>
            <a:r>
              <a:rPr kumimoji="0" lang="en-US"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 A. Aksoy, A. </a:t>
            </a:r>
            <a:r>
              <a:rPr kumimoji="0" lang="en-US" i="0" u="none" strike="noStrike" kern="1200" cap="none" spc="0" normalizeH="0" baseline="0" noProof="0" dirty="0" err="1">
                <a:ln>
                  <a:noFill/>
                </a:ln>
                <a:solidFill>
                  <a:schemeClr val="accent1">
                    <a:lumMod val="50000"/>
                  </a:schemeClr>
                </a:solidFill>
                <a:effectLst/>
                <a:uLnTx/>
                <a:uFillTx/>
                <a:latin typeface="Arial" panose="020B0604020202020204" pitchFamily="34" charset="0"/>
                <a:ea typeface="+mn-ea"/>
                <a:cs typeface="Arial" panose="020B0604020202020204" pitchFamily="34" charset="0"/>
              </a:rPr>
              <a:t>Pastushenko</a:t>
            </a:r>
            <a:r>
              <a:rPr kumimoji="0" lang="en-US"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 R. Tomas,  E. </a:t>
            </a:r>
            <a:r>
              <a:rPr kumimoji="0" lang="en-US" i="0" u="none" strike="noStrike" kern="1200" cap="none" spc="0" normalizeH="0" baseline="0" noProof="0" dirty="0" err="1">
                <a:ln>
                  <a:noFill/>
                </a:ln>
                <a:solidFill>
                  <a:schemeClr val="accent1">
                    <a:lumMod val="50000"/>
                  </a:schemeClr>
                </a:solidFill>
                <a:effectLst/>
                <a:uLnTx/>
                <a:uFillTx/>
                <a:latin typeface="Arial" panose="020B0604020202020204" pitchFamily="34" charset="0"/>
                <a:ea typeface="+mn-ea"/>
                <a:cs typeface="Arial" panose="020B0604020202020204" pitchFamily="34" charset="0"/>
              </a:rPr>
              <a:t>Manosperti</a:t>
            </a:r>
            <a:r>
              <a:rPr kumimoji="0" lang="en-US"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  ). </a:t>
            </a:r>
          </a:p>
          <a:p>
            <a:pPr marL="349250" marR="0" lvl="0" indent="-349250" algn="l" defTabSz="914400" rtl="0" eaLnBrk="1" fontAlgn="auto" latinLnBrk="0" hangingPunct="1">
              <a:lnSpc>
                <a:spcPct val="100000"/>
              </a:lnSpc>
              <a:spcBef>
                <a:spcPts val="2000"/>
              </a:spcBef>
              <a:spcAft>
                <a:spcPts val="0"/>
              </a:spcAft>
              <a:buClr>
                <a:schemeClr val="accent1">
                  <a:lumMod val="50000"/>
                </a:schemeClr>
              </a:buClr>
              <a:buSzPct val="110000"/>
              <a:buFont typeface="Wingdings" pitchFamily="2" charset="2"/>
              <a:buChar char="Ø"/>
              <a:tabLst/>
              <a:defRPr/>
            </a:pPr>
            <a:r>
              <a:rPr kumimoji="0" lang="en-US" b="0"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Task force in </a:t>
            </a:r>
            <a:r>
              <a:rPr kumimoji="0" lang="en-US" b="1"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“cavity BPMs</a:t>
            </a:r>
            <a:r>
              <a:rPr kumimoji="0" lang="en-US" b="0"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 dedicated meetings will be organized to discuss the proposed upgrades </a:t>
            </a:r>
            <a:r>
              <a:rPr kumimoji="0" lang="en-US"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(A. </a:t>
            </a:r>
            <a:r>
              <a:rPr kumimoji="0" lang="en-US" i="0" u="none" strike="noStrike" kern="1200" cap="none" spc="0" normalizeH="0" baseline="0" noProof="0" dirty="0" err="1">
                <a:ln>
                  <a:noFill/>
                </a:ln>
                <a:solidFill>
                  <a:schemeClr val="accent1">
                    <a:lumMod val="50000"/>
                  </a:schemeClr>
                </a:solidFill>
                <a:effectLst/>
                <a:uLnTx/>
                <a:uFillTx/>
                <a:latin typeface="Arial" panose="020B0604020202020204" pitchFamily="34" charset="0"/>
                <a:ea typeface="+mn-ea"/>
                <a:cs typeface="Arial" panose="020B0604020202020204" pitchFamily="34" charset="0"/>
              </a:rPr>
              <a:t>Aryshev</a:t>
            </a:r>
            <a:r>
              <a:rPr kumimoji="0" lang="en-US"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 K. </a:t>
            </a:r>
            <a:r>
              <a:rPr kumimoji="0" lang="en-US" i="0" u="none" strike="noStrike" kern="1200" cap="none" spc="0" normalizeH="0" baseline="0" noProof="0" dirty="0" err="1">
                <a:ln>
                  <a:noFill/>
                </a:ln>
                <a:solidFill>
                  <a:schemeClr val="accent1">
                    <a:lumMod val="50000"/>
                  </a:schemeClr>
                </a:solidFill>
                <a:effectLst/>
                <a:uLnTx/>
                <a:uFillTx/>
                <a:latin typeface="Arial" panose="020B0604020202020204" pitchFamily="34" charset="0"/>
                <a:ea typeface="+mn-ea"/>
                <a:cs typeface="Arial" panose="020B0604020202020204" pitchFamily="34" charset="0"/>
              </a:rPr>
              <a:t>Kruchinin</a:t>
            </a:r>
            <a:r>
              <a:rPr kumimoji="0" lang="en-US"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 K. Popov, A. </a:t>
            </a:r>
            <a:r>
              <a:rPr kumimoji="0" lang="en-US" i="0" u="none" strike="noStrike" kern="1200" cap="none" spc="0" normalizeH="0" baseline="0" noProof="0" dirty="0" err="1">
                <a:ln>
                  <a:noFill/>
                </a:ln>
                <a:solidFill>
                  <a:schemeClr val="accent1">
                    <a:lumMod val="50000"/>
                  </a:schemeClr>
                </a:solidFill>
                <a:effectLst/>
                <a:uLnTx/>
                <a:uFillTx/>
                <a:latin typeface="Arial" panose="020B0604020202020204" pitchFamily="34" charset="0"/>
                <a:ea typeface="+mn-ea"/>
                <a:cs typeface="Arial" panose="020B0604020202020204" pitchFamily="34" charset="0"/>
              </a:rPr>
              <a:t>Lyapin</a:t>
            </a:r>
            <a:r>
              <a:rPr kumimoji="0" lang="en-US"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 N. </a:t>
            </a:r>
            <a:r>
              <a:rPr kumimoji="0" lang="en-US" i="0" u="none" strike="noStrike" kern="1200" cap="none" spc="0" normalizeH="0" baseline="0" noProof="0" dirty="0" err="1">
                <a:ln>
                  <a:noFill/>
                </a:ln>
                <a:solidFill>
                  <a:schemeClr val="accent1">
                    <a:lumMod val="50000"/>
                  </a:schemeClr>
                </a:solidFill>
                <a:effectLst/>
                <a:uLnTx/>
                <a:uFillTx/>
                <a:latin typeface="Arial" panose="020B0604020202020204" pitchFamily="34" charset="0"/>
                <a:ea typeface="+mn-ea"/>
                <a:cs typeface="Arial" panose="020B0604020202020204" pitchFamily="34" charset="0"/>
              </a:rPr>
              <a:t>Fuster</a:t>
            </a:r>
            <a:r>
              <a:rPr kumimoji="0" lang="en-US" i="0" u="none" strike="noStrike" kern="1200" cap="none" spc="0" normalizeH="0" baseline="0" noProof="0" dirty="0">
                <a:ln>
                  <a:noFill/>
                </a:ln>
                <a:solidFill>
                  <a:schemeClr val="accent1">
                    <a:lumMod val="50000"/>
                  </a:schemeClr>
                </a:solidFill>
                <a:effectLst/>
                <a:uLnTx/>
                <a:uFillTx/>
                <a:latin typeface="Arial" panose="020B0604020202020204" pitchFamily="34" charset="0"/>
                <a:ea typeface="+mn-ea"/>
                <a:cs typeface="Arial" panose="020B0604020202020204" pitchFamily="34" charset="0"/>
              </a:rPr>
              <a:t>)</a:t>
            </a:r>
          </a:p>
        </p:txBody>
      </p:sp>
      <p:sp>
        <p:nvSpPr>
          <p:cNvPr id="15" name="テキスト ボックス 12">
            <a:extLst>
              <a:ext uri="{FF2B5EF4-FFF2-40B4-BE49-F238E27FC236}">
                <a16:creationId xmlns:a16="http://schemas.microsoft.com/office/drawing/2014/main" id="{D67C8D4C-88FE-9297-6A3C-2DD5A076096D}"/>
              </a:ext>
            </a:extLst>
          </p:cNvPr>
          <p:cNvSpPr txBox="1"/>
          <p:nvPr/>
        </p:nvSpPr>
        <p:spPr>
          <a:xfrm>
            <a:off x="7139868" y="2121529"/>
            <a:ext cx="2042547" cy="276999"/>
          </a:xfrm>
          <a:prstGeom prst="rect">
            <a:avLst/>
          </a:prstGeom>
          <a:solidFill>
            <a:schemeClr val="bg1"/>
          </a:solidFill>
        </p:spPr>
        <p:txBody>
          <a:bodyPr wrap="none" rtlCol="0">
            <a:spAutoFit/>
          </a:bodyPr>
          <a:lstStyle/>
          <a:p>
            <a:r>
              <a:rPr lang="en-US" sz="1200" dirty="0">
                <a:latin typeface="Times New Roman" panose="02020603050405020304" pitchFamily="18" charset="0"/>
                <a:cs typeface="Times New Roman" panose="02020603050405020304" pitchFamily="18" charset="0"/>
              </a:rPr>
              <a:t>New control hardware design </a:t>
            </a:r>
          </a:p>
        </p:txBody>
      </p:sp>
      <p:pic>
        <p:nvPicPr>
          <p:cNvPr id="16" name="Picture 15">
            <a:extLst>
              <a:ext uri="{FF2B5EF4-FFF2-40B4-BE49-F238E27FC236}">
                <a16:creationId xmlns:a16="http://schemas.microsoft.com/office/drawing/2014/main" id="{B201A169-96C3-FD2A-593A-34A95BA67AA4}"/>
              </a:ext>
            </a:extLst>
          </p:cNvPr>
          <p:cNvPicPr>
            <a:picLocks noChangeAspect="1"/>
          </p:cNvPicPr>
          <p:nvPr/>
        </p:nvPicPr>
        <p:blipFill>
          <a:blip r:embed="rId5"/>
          <a:stretch>
            <a:fillRect/>
          </a:stretch>
        </p:blipFill>
        <p:spPr>
          <a:xfrm>
            <a:off x="9386860" y="892678"/>
            <a:ext cx="2743200" cy="1104900"/>
          </a:xfrm>
          <a:prstGeom prst="rect">
            <a:avLst/>
          </a:prstGeom>
        </p:spPr>
      </p:pic>
      <p:sp>
        <p:nvSpPr>
          <p:cNvPr id="17" name="テキスト ボックス 12">
            <a:extLst>
              <a:ext uri="{FF2B5EF4-FFF2-40B4-BE49-F238E27FC236}">
                <a16:creationId xmlns:a16="http://schemas.microsoft.com/office/drawing/2014/main" id="{58C115E5-5212-CC9E-BE0F-8E21DEF905A1}"/>
              </a:ext>
            </a:extLst>
          </p:cNvPr>
          <p:cNvSpPr txBox="1"/>
          <p:nvPr/>
        </p:nvSpPr>
        <p:spPr>
          <a:xfrm>
            <a:off x="10495098" y="2062382"/>
            <a:ext cx="1707519" cy="276999"/>
          </a:xfrm>
          <a:prstGeom prst="rect">
            <a:avLst/>
          </a:prstGeom>
          <a:solidFill>
            <a:schemeClr val="bg1"/>
          </a:solidFill>
        </p:spPr>
        <p:txBody>
          <a:bodyPr wrap="none" rtlCol="0">
            <a:spAutoFit/>
          </a:bodyPr>
          <a:lstStyle/>
          <a:p>
            <a:r>
              <a:rPr lang="en-US" sz="1200" dirty="0">
                <a:latin typeface="Times New Roman" panose="02020603050405020304" pitchFamily="18" charset="0"/>
                <a:cs typeface="Times New Roman" panose="02020603050405020304" pitchFamily="18" charset="0"/>
              </a:rPr>
              <a:t>New calibration bracket </a:t>
            </a:r>
          </a:p>
        </p:txBody>
      </p:sp>
      <p:pic>
        <p:nvPicPr>
          <p:cNvPr id="18" name="Picture 17">
            <a:extLst>
              <a:ext uri="{FF2B5EF4-FFF2-40B4-BE49-F238E27FC236}">
                <a16:creationId xmlns:a16="http://schemas.microsoft.com/office/drawing/2014/main" id="{D917300C-3058-602F-CCC5-50741087B9C2}"/>
              </a:ext>
            </a:extLst>
          </p:cNvPr>
          <p:cNvPicPr>
            <a:picLocks noChangeAspect="1"/>
          </p:cNvPicPr>
          <p:nvPr/>
        </p:nvPicPr>
        <p:blipFill>
          <a:blip r:embed="rId6"/>
          <a:stretch>
            <a:fillRect/>
          </a:stretch>
        </p:blipFill>
        <p:spPr>
          <a:xfrm>
            <a:off x="5537505" y="1328220"/>
            <a:ext cx="1473200" cy="1231900"/>
          </a:xfrm>
          <a:prstGeom prst="rect">
            <a:avLst/>
          </a:prstGeom>
        </p:spPr>
      </p:pic>
      <p:pic>
        <p:nvPicPr>
          <p:cNvPr id="14" name="Picture 13">
            <a:extLst>
              <a:ext uri="{FF2B5EF4-FFF2-40B4-BE49-F238E27FC236}">
                <a16:creationId xmlns:a16="http://schemas.microsoft.com/office/drawing/2014/main" id="{8C22528E-31E9-B13F-468E-7F82BFEE2768}"/>
              </a:ext>
            </a:extLst>
          </p:cNvPr>
          <p:cNvPicPr>
            <a:picLocks noChangeAspect="1"/>
          </p:cNvPicPr>
          <p:nvPr/>
        </p:nvPicPr>
        <p:blipFill>
          <a:blip r:embed="rId7"/>
          <a:stretch>
            <a:fillRect/>
          </a:stretch>
        </p:blipFill>
        <p:spPr>
          <a:xfrm>
            <a:off x="6700639" y="885744"/>
            <a:ext cx="2743200" cy="1217645"/>
          </a:xfrm>
          <a:prstGeom prst="rect">
            <a:avLst/>
          </a:prstGeom>
        </p:spPr>
      </p:pic>
      <p:pic>
        <p:nvPicPr>
          <p:cNvPr id="19" name="Picture 18">
            <a:extLst>
              <a:ext uri="{FF2B5EF4-FFF2-40B4-BE49-F238E27FC236}">
                <a16:creationId xmlns:a16="http://schemas.microsoft.com/office/drawing/2014/main" id="{0BF23451-2515-DCD6-90DD-9F6EB13B691D}"/>
              </a:ext>
            </a:extLst>
          </p:cNvPr>
          <p:cNvPicPr>
            <a:picLocks noChangeAspect="1"/>
          </p:cNvPicPr>
          <p:nvPr/>
        </p:nvPicPr>
        <p:blipFill>
          <a:blip r:embed="rId8"/>
          <a:stretch>
            <a:fillRect/>
          </a:stretch>
        </p:blipFill>
        <p:spPr>
          <a:xfrm>
            <a:off x="6274105" y="2655582"/>
            <a:ext cx="2841837" cy="1794365"/>
          </a:xfrm>
          <a:prstGeom prst="rect">
            <a:avLst/>
          </a:prstGeom>
        </p:spPr>
      </p:pic>
      <p:pic>
        <p:nvPicPr>
          <p:cNvPr id="20" name="Picture 19">
            <a:extLst>
              <a:ext uri="{FF2B5EF4-FFF2-40B4-BE49-F238E27FC236}">
                <a16:creationId xmlns:a16="http://schemas.microsoft.com/office/drawing/2014/main" id="{F0CD8121-609D-65C7-7777-BEF80C7558B9}"/>
              </a:ext>
            </a:extLst>
          </p:cNvPr>
          <p:cNvPicPr>
            <a:picLocks noChangeAspect="1"/>
          </p:cNvPicPr>
          <p:nvPr/>
        </p:nvPicPr>
        <p:blipFill>
          <a:blip r:embed="rId9"/>
          <a:stretch>
            <a:fillRect/>
          </a:stretch>
        </p:blipFill>
        <p:spPr>
          <a:xfrm>
            <a:off x="9182415" y="2656318"/>
            <a:ext cx="2538586" cy="1681786"/>
          </a:xfrm>
          <a:prstGeom prst="rect">
            <a:avLst/>
          </a:prstGeom>
        </p:spPr>
      </p:pic>
      <p:pic>
        <p:nvPicPr>
          <p:cNvPr id="21" name="Picture 20">
            <a:extLst>
              <a:ext uri="{FF2B5EF4-FFF2-40B4-BE49-F238E27FC236}">
                <a16:creationId xmlns:a16="http://schemas.microsoft.com/office/drawing/2014/main" id="{6B090CB3-C832-55EE-0E7B-FE7E5CE9B6EB}"/>
              </a:ext>
            </a:extLst>
          </p:cNvPr>
          <p:cNvPicPr>
            <a:picLocks noChangeAspect="1"/>
          </p:cNvPicPr>
          <p:nvPr/>
        </p:nvPicPr>
        <p:blipFill>
          <a:blip r:embed="rId10"/>
          <a:stretch>
            <a:fillRect/>
          </a:stretch>
        </p:blipFill>
        <p:spPr>
          <a:xfrm>
            <a:off x="6321177" y="4727742"/>
            <a:ext cx="1132463" cy="1720197"/>
          </a:xfrm>
          <a:prstGeom prst="rect">
            <a:avLst/>
          </a:prstGeom>
        </p:spPr>
      </p:pic>
      <p:pic>
        <p:nvPicPr>
          <p:cNvPr id="22" name="Picture 21">
            <a:extLst>
              <a:ext uri="{FF2B5EF4-FFF2-40B4-BE49-F238E27FC236}">
                <a16:creationId xmlns:a16="http://schemas.microsoft.com/office/drawing/2014/main" id="{EC4DEB57-1CA0-5AD9-C764-75FE4C875E39}"/>
              </a:ext>
            </a:extLst>
          </p:cNvPr>
          <p:cNvPicPr>
            <a:picLocks noChangeAspect="1"/>
          </p:cNvPicPr>
          <p:nvPr/>
        </p:nvPicPr>
        <p:blipFill>
          <a:blip r:embed="rId11"/>
          <a:stretch>
            <a:fillRect/>
          </a:stretch>
        </p:blipFill>
        <p:spPr>
          <a:xfrm>
            <a:off x="7679897" y="4654602"/>
            <a:ext cx="1182414" cy="1099920"/>
          </a:xfrm>
          <a:prstGeom prst="rect">
            <a:avLst/>
          </a:prstGeom>
        </p:spPr>
      </p:pic>
      <p:sp>
        <p:nvSpPr>
          <p:cNvPr id="23" name="テキスト ボックス 12">
            <a:extLst>
              <a:ext uri="{FF2B5EF4-FFF2-40B4-BE49-F238E27FC236}">
                <a16:creationId xmlns:a16="http://schemas.microsoft.com/office/drawing/2014/main" id="{989B2367-9DBD-64CD-93DC-2C5B5716723B}"/>
              </a:ext>
            </a:extLst>
          </p:cNvPr>
          <p:cNvSpPr txBox="1"/>
          <p:nvPr/>
        </p:nvSpPr>
        <p:spPr>
          <a:xfrm>
            <a:off x="7453640" y="5840891"/>
            <a:ext cx="1931939" cy="276999"/>
          </a:xfrm>
          <a:prstGeom prst="rect">
            <a:avLst/>
          </a:prstGeom>
          <a:solidFill>
            <a:schemeClr val="bg1"/>
          </a:solidFill>
        </p:spPr>
        <p:txBody>
          <a:bodyPr wrap="none" rtlCol="0">
            <a:spAutoFit/>
          </a:bodyPr>
          <a:lstStyle/>
          <a:p>
            <a:r>
              <a:rPr lang="en-US" sz="1200" dirty="0">
                <a:latin typeface="Times New Roman" panose="02020603050405020304" pitchFamily="18" charset="0"/>
                <a:cs typeface="Times New Roman" panose="02020603050405020304" pitchFamily="18" charset="0"/>
              </a:rPr>
              <a:t>CBPMs electronic upgrade  </a:t>
            </a:r>
          </a:p>
        </p:txBody>
      </p:sp>
      <p:pic>
        <p:nvPicPr>
          <p:cNvPr id="24" name="Picture 23">
            <a:extLst>
              <a:ext uri="{FF2B5EF4-FFF2-40B4-BE49-F238E27FC236}">
                <a16:creationId xmlns:a16="http://schemas.microsoft.com/office/drawing/2014/main" id="{06AF1646-794D-8DAA-45B5-AC1664D40307}"/>
              </a:ext>
            </a:extLst>
          </p:cNvPr>
          <p:cNvPicPr>
            <a:picLocks noChangeAspect="1"/>
          </p:cNvPicPr>
          <p:nvPr/>
        </p:nvPicPr>
        <p:blipFill>
          <a:blip r:embed="rId12"/>
          <a:stretch>
            <a:fillRect/>
          </a:stretch>
        </p:blipFill>
        <p:spPr>
          <a:xfrm>
            <a:off x="5777391" y="4700194"/>
            <a:ext cx="738343" cy="352499"/>
          </a:xfrm>
          <a:prstGeom prst="rect">
            <a:avLst/>
          </a:prstGeom>
        </p:spPr>
      </p:pic>
      <p:pic>
        <p:nvPicPr>
          <p:cNvPr id="9" name="Picture 8">
            <a:extLst>
              <a:ext uri="{FF2B5EF4-FFF2-40B4-BE49-F238E27FC236}">
                <a16:creationId xmlns:a16="http://schemas.microsoft.com/office/drawing/2014/main" id="{873B2632-1D61-37A2-A254-F807E506450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481362" y="637468"/>
            <a:ext cx="974245" cy="295889"/>
          </a:xfrm>
          <a:prstGeom prst="rect">
            <a:avLst/>
          </a:prstGeom>
        </p:spPr>
      </p:pic>
      <p:pic>
        <p:nvPicPr>
          <p:cNvPr id="12" name="Picture 11">
            <a:extLst>
              <a:ext uri="{FF2B5EF4-FFF2-40B4-BE49-F238E27FC236}">
                <a16:creationId xmlns:a16="http://schemas.microsoft.com/office/drawing/2014/main" id="{5BCCB005-2E54-C0BC-9C6D-0FE314E61F4E}"/>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86327" y="2448680"/>
            <a:ext cx="999252" cy="303484"/>
          </a:xfrm>
          <a:prstGeom prst="rect">
            <a:avLst/>
          </a:prstGeom>
        </p:spPr>
      </p:pic>
    </p:spTree>
    <p:extLst>
      <p:ext uri="{BB962C8B-B14F-4D97-AF65-F5344CB8AC3E}">
        <p14:creationId xmlns:p14="http://schemas.microsoft.com/office/powerpoint/2010/main" val="668033174"/>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5646E47-A481-3C47-8426-9D994DEFBE63}"/>
              </a:ext>
            </a:extLst>
          </p:cNvPr>
          <p:cNvPicPr>
            <a:picLocks noChangeAspect="1"/>
          </p:cNvPicPr>
          <p:nvPr/>
        </p:nvPicPr>
        <p:blipFill>
          <a:blip r:embed="rId3"/>
          <a:stretch>
            <a:fillRect/>
          </a:stretch>
        </p:blipFill>
        <p:spPr>
          <a:xfrm>
            <a:off x="1395663" y="2252810"/>
            <a:ext cx="10048129" cy="2059414"/>
          </a:xfrm>
          <a:prstGeom prst="rect">
            <a:avLst/>
          </a:prstGeom>
        </p:spPr>
      </p:pic>
      <p:sp>
        <p:nvSpPr>
          <p:cNvPr id="8" name="Titre 2">
            <a:extLst>
              <a:ext uri="{FF2B5EF4-FFF2-40B4-BE49-F238E27FC236}">
                <a16:creationId xmlns:a16="http://schemas.microsoft.com/office/drawing/2014/main" id="{6BDD5E94-3E47-3040-BEEE-B310127121D9}"/>
              </a:ext>
            </a:extLst>
          </p:cNvPr>
          <p:cNvSpPr>
            <a:spLocks noGrp="1"/>
          </p:cNvSpPr>
          <p:nvPr>
            <p:ph type="title"/>
          </p:nvPr>
        </p:nvSpPr>
        <p:spPr>
          <a:xfrm>
            <a:off x="2750480" y="157931"/>
            <a:ext cx="9434086" cy="548159"/>
          </a:xfrm>
          <a:noFill/>
        </p:spPr>
        <p:txBody>
          <a:bodyPr/>
          <a:lstStyle/>
          <a:p>
            <a:pPr algn="l"/>
            <a:r>
              <a:rPr lang="en-GB" sz="2800" b="1" dirty="0">
                <a:latin typeface="Arial" charset="0"/>
                <a:ea typeface="ＭＳ Ｐゴシック" charset="0"/>
              </a:rPr>
              <a:t>ATF3 objectives and collaboration:</a:t>
            </a:r>
            <a:endParaRPr lang="fr-FR" sz="2800" b="1" dirty="0"/>
          </a:p>
        </p:txBody>
      </p:sp>
      <p:sp>
        <p:nvSpPr>
          <p:cNvPr id="2" name="Rectangle 1">
            <a:extLst>
              <a:ext uri="{FF2B5EF4-FFF2-40B4-BE49-F238E27FC236}">
                <a16:creationId xmlns:a16="http://schemas.microsoft.com/office/drawing/2014/main" id="{63AEAF3E-C105-964A-9B66-88991817B51A}"/>
              </a:ext>
            </a:extLst>
          </p:cNvPr>
          <p:cNvSpPr/>
          <p:nvPr/>
        </p:nvSpPr>
        <p:spPr>
          <a:xfrm>
            <a:off x="294969" y="555214"/>
            <a:ext cx="11594416" cy="2369880"/>
          </a:xfrm>
          <a:prstGeom prst="rect">
            <a:avLst/>
          </a:prstGeom>
        </p:spPr>
        <p:txBody>
          <a:bodyPr wrap="square">
            <a:spAutoFit/>
          </a:bodyPr>
          <a:lstStyle/>
          <a:p>
            <a:endParaRPr lang="en-US" sz="2000" b="1" dirty="0">
              <a:solidFill>
                <a:schemeClr val="accent1">
                  <a:lumMod val="75000"/>
                </a:schemeClr>
              </a:solidFill>
              <a:latin typeface="Arial" panose="020B0604020202020204" pitchFamily="34" charset="0"/>
              <a:cs typeface="Arial" panose="020B0604020202020204" pitchFamily="34" charset="0"/>
            </a:endParaRPr>
          </a:p>
          <a:p>
            <a:r>
              <a:rPr lang="en-US" sz="2000" dirty="0">
                <a:solidFill>
                  <a:schemeClr val="accent1">
                    <a:lumMod val="75000"/>
                  </a:schemeClr>
                </a:solidFill>
                <a:latin typeface="Arial" panose="020B0604020202020204" pitchFamily="34" charset="0"/>
                <a:cs typeface="Arial" panose="020B0604020202020204" pitchFamily="34" charset="0"/>
              </a:rPr>
              <a:t>Based on the achievements of the ATF2 no showstopper for ILC has been found, </a:t>
            </a:r>
            <a:r>
              <a:rPr lang="en-US" sz="2000" b="1" dirty="0">
                <a:solidFill>
                  <a:srgbClr val="C00000"/>
                </a:solidFill>
                <a:latin typeface="Arial" panose="020B0604020202020204" pitchFamily="34" charset="0"/>
                <a:cs typeface="Arial" panose="020B0604020202020204" pitchFamily="34" charset="0"/>
              </a:rPr>
              <a:t>ATF3</a:t>
            </a:r>
            <a:r>
              <a:rPr lang="en-US" sz="2000" dirty="0">
                <a:solidFill>
                  <a:schemeClr val="accent1">
                    <a:lumMod val="75000"/>
                  </a:schemeClr>
                </a:solidFill>
                <a:latin typeface="Arial" panose="020B0604020202020204" pitchFamily="34" charset="0"/>
                <a:cs typeface="Arial" panose="020B0604020202020204" pitchFamily="34" charset="0"/>
              </a:rPr>
              <a:t> plan is to pursue the necessary R&amp;D to </a:t>
            </a:r>
            <a:r>
              <a:rPr lang="en-US" sz="2000" b="1" dirty="0">
                <a:solidFill>
                  <a:srgbClr val="C00000"/>
                </a:solidFill>
                <a:latin typeface="Arial" panose="020B0604020202020204" pitchFamily="34" charset="0"/>
                <a:cs typeface="Arial" panose="020B0604020202020204" pitchFamily="34" charset="0"/>
              </a:rPr>
              <a:t>maximize</a:t>
            </a:r>
            <a:r>
              <a:rPr lang="en-US" sz="2000" dirty="0">
                <a:solidFill>
                  <a:schemeClr val="accent1">
                    <a:lumMod val="75000"/>
                  </a:schemeClr>
                </a:solidFill>
                <a:latin typeface="Arial" panose="020B0604020202020204" pitchFamily="34" charset="0"/>
                <a:cs typeface="Arial" panose="020B0604020202020204" pitchFamily="34" charset="0"/>
              </a:rPr>
              <a:t> the </a:t>
            </a:r>
            <a:r>
              <a:rPr lang="en-US" sz="2000" b="1" dirty="0">
                <a:solidFill>
                  <a:srgbClr val="C00000"/>
                </a:solidFill>
                <a:latin typeface="Arial" panose="020B0604020202020204" pitchFamily="34" charset="0"/>
                <a:cs typeface="Arial" panose="020B0604020202020204" pitchFamily="34" charset="0"/>
              </a:rPr>
              <a:t>luminosity potential of ILC</a:t>
            </a:r>
            <a:r>
              <a:rPr lang="en-US" sz="2000" dirty="0">
                <a:solidFill>
                  <a:schemeClr val="accent1">
                    <a:lumMod val="75000"/>
                  </a:schemeClr>
                </a:solidFill>
                <a:latin typeface="Arial" panose="020B0604020202020204" pitchFamily="34" charset="0"/>
                <a:cs typeface="Arial" panose="020B0604020202020204" pitchFamily="34" charset="0"/>
              </a:rPr>
              <a:t>. In particular the assessment of the </a:t>
            </a:r>
            <a:r>
              <a:rPr lang="en-US" sz="2000" b="1" dirty="0">
                <a:solidFill>
                  <a:srgbClr val="C00000"/>
                </a:solidFill>
                <a:latin typeface="Arial" panose="020B0604020202020204" pitchFamily="34" charset="0"/>
                <a:cs typeface="Arial" panose="020B0604020202020204" pitchFamily="34" charset="0"/>
              </a:rPr>
              <a:t>ILC FFS system design </a:t>
            </a:r>
            <a:r>
              <a:rPr lang="en-US" sz="2000" dirty="0">
                <a:solidFill>
                  <a:schemeClr val="accent1">
                    <a:lumMod val="75000"/>
                  </a:schemeClr>
                </a:solidFill>
                <a:latin typeface="Arial" panose="020B0604020202020204" pitchFamily="34" charset="0"/>
                <a:cs typeface="Arial" panose="020B0604020202020204" pitchFamily="34" charset="0"/>
              </a:rPr>
              <a:t>from the point of view of the beam dynamics aspects and the technological/hardware choices and the </a:t>
            </a:r>
            <a:r>
              <a:rPr lang="en-US" sz="2000" b="1" dirty="0">
                <a:solidFill>
                  <a:srgbClr val="C00000"/>
                </a:solidFill>
                <a:latin typeface="Arial" panose="020B0604020202020204" pitchFamily="34" charset="0"/>
                <a:cs typeface="Arial" panose="020B0604020202020204" pitchFamily="34" charset="0"/>
              </a:rPr>
              <a:t>long-term stability operation issues</a:t>
            </a:r>
            <a:r>
              <a:rPr lang="en-US" sz="2000" b="1" dirty="0">
                <a:solidFill>
                  <a:schemeClr val="accent1">
                    <a:lumMod val="75000"/>
                  </a:schemeClr>
                </a:solidFill>
                <a:latin typeface="Arial" panose="020B0604020202020204" pitchFamily="34" charset="0"/>
                <a:cs typeface="Arial" panose="020B0604020202020204" pitchFamily="34" charset="0"/>
              </a:rPr>
              <a:t>.</a:t>
            </a:r>
            <a:r>
              <a:rPr lang="en-US" sz="2000" dirty="0">
                <a:solidFill>
                  <a:schemeClr val="accent1">
                    <a:lumMod val="75000"/>
                  </a:schemeClr>
                </a:solidFill>
                <a:latin typeface="Arial" panose="020B0604020202020204" pitchFamily="34" charset="0"/>
                <a:cs typeface="Arial" panose="020B0604020202020204" pitchFamily="34" charset="0"/>
              </a:rPr>
              <a:t> </a:t>
            </a:r>
          </a:p>
          <a:p>
            <a:endParaRPr lang="en-US" sz="2400" dirty="0">
              <a:solidFill>
                <a:schemeClr val="accent1">
                  <a:lumMod val="75000"/>
                </a:schemeClr>
              </a:solidFill>
              <a:latin typeface="Arial" panose="020B0604020202020204" pitchFamily="34" charset="0"/>
              <a:cs typeface="Arial" panose="020B0604020202020204" pitchFamily="34" charset="0"/>
            </a:endParaRPr>
          </a:p>
          <a:p>
            <a:endParaRPr lang="en-US" sz="2400" b="1" dirty="0">
              <a:solidFill>
                <a:schemeClr val="accent1">
                  <a:lumMod val="75000"/>
                </a:schemeClr>
              </a:solidFill>
              <a:latin typeface="Arial" panose="020B0604020202020204" pitchFamily="34" charset="0"/>
              <a:cs typeface="Arial" panose="020B0604020202020204" pitchFamily="34" charset="0"/>
            </a:endParaRPr>
          </a:p>
        </p:txBody>
      </p:sp>
      <p:sp>
        <p:nvSpPr>
          <p:cNvPr id="9" name="Rounded Rectangle 8">
            <a:extLst>
              <a:ext uri="{FF2B5EF4-FFF2-40B4-BE49-F238E27FC236}">
                <a16:creationId xmlns:a16="http://schemas.microsoft.com/office/drawing/2014/main" id="{6DAC6838-6917-1B4A-823E-267902D634E3}"/>
              </a:ext>
            </a:extLst>
          </p:cNvPr>
          <p:cNvSpPr/>
          <p:nvPr/>
        </p:nvSpPr>
        <p:spPr>
          <a:xfrm>
            <a:off x="255636" y="759255"/>
            <a:ext cx="11771397" cy="1628309"/>
          </a:xfrm>
          <a:prstGeom prst="roundRect">
            <a:avLst/>
          </a:prstGeom>
          <a:noFill/>
          <a:ln w="412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50487D5F-0808-6247-B95C-56C352ABFFEE}"/>
              </a:ext>
            </a:extLst>
          </p:cNvPr>
          <p:cNvPicPr>
            <a:picLocks noChangeAspect="1"/>
          </p:cNvPicPr>
          <p:nvPr/>
        </p:nvPicPr>
        <p:blipFill>
          <a:blip r:embed="rId4"/>
          <a:stretch>
            <a:fillRect/>
          </a:stretch>
        </p:blipFill>
        <p:spPr>
          <a:xfrm>
            <a:off x="10098430" y="4508115"/>
            <a:ext cx="1790955" cy="1337191"/>
          </a:xfrm>
          <a:prstGeom prst="rect">
            <a:avLst/>
          </a:prstGeom>
        </p:spPr>
      </p:pic>
      <p:sp>
        <p:nvSpPr>
          <p:cNvPr id="11" name="Rectangle 10">
            <a:extLst>
              <a:ext uri="{FF2B5EF4-FFF2-40B4-BE49-F238E27FC236}">
                <a16:creationId xmlns:a16="http://schemas.microsoft.com/office/drawing/2014/main" id="{7E3A499D-EF46-D645-9A48-996F12A88AE7}"/>
              </a:ext>
            </a:extLst>
          </p:cNvPr>
          <p:cNvSpPr/>
          <p:nvPr/>
        </p:nvSpPr>
        <p:spPr>
          <a:xfrm>
            <a:off x="836482" y="4201572"/>
            <a:ext cx="2313454" cy="369332"/>
          </a:xfrm>
          <a:prstGeom prst="rect">
            <a:avLst/>
          </a:prstGeom>
        </p:spPr>
        <p:txBody>
          <a:bodyPr wrap="none">
            <a:spAutoFit/>
          </a:bodyPr>
          <a:lstStyle/>
          <a:p>
            <a:r>
              <a:rPr lang="en-US" b="1" dirty="0">
                <a:latin typeface="Arial" panose="020B0604020202020204" pitchFamily="34" charset="0"/>
                <a:ea typeface="MS PGothic" charset="0"/>
                <a:cs typeface="Arial" panose="020B0604020202020204" pitchFamily="34" charset="0"/>
              </a:rPr>
              <a:t>Long Term stability</a:t>
            </a:r>
            <a:endParaRPr lang="en-US" b="1" dirty="0">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DE35234D-B10E-5C47-AE1B-896F82BC7BE5}"/>
              </a:ext>
            </a:extLst>
          </p:cNvPr>
          <p:cNvSpPr/>
          <p:nvPr/>
        </p:nvSpPr>
        <p:spPr>
          <a:xfrm>
            <a:off x="4043569" y="4249694"/>
            <a:ext cx="2962671" cy="400110"/>
          </a:xfrm>
          <a:prstGeom prst="rect">
            <a:avLst/>
          </a:prstGeom>
        </p:spPr>
        <p:txBody>
          <a:bodyPr wrap="none">
            <a:spAutoFit/>
          </a:bodyPr>
          <a:lstStyle/>
          <a:p>
            <a:r>
              <a:rPr lang="en-US" sz="2000" b="1" dirty="0">
                <a:latin typeface="Arial" panose="020B0604020202020204" pitchFamily="34" charset="0"/>
                <a:ea typeface="MS PGothic" charset="0"/>
                <a:cs typeface="Arial" panose="020B0604020202020204" pitchFamily="34" charset="0"/>
              </a:rPr>
              <a:t>High-order aberrations</a:t>
            </a:r>
            <a:endParaRPr lang="en-US" sz="2000" b="1" dirty="0">
              <a:latin typeface="Arial" panose="020B0604020202020204" pitchFamily="34" charset="0"/>
              <a:cs typeface="Arial" panose="020B0604020202020204" pitchFamily="34" charset="0"/>
            </a:endParaRPr>
          </a:p>
        </p:txBody>
      </p:sp>
      <p:pic>
        <p:nvPicPr>
          <p:cNvPr id="13" name="Picture 12">
            <a:extLst>
              <a:ext uri="{FF2B5EF4-FFF2-40B4-BE49-F238E27FC236}">
                <a16:creationId xmlns:a16="http://schemas.microsoft.com/office/drawing/2014/main" id="{603B2C00-ED6D-5246-94F3-9BC2EFA79853}"/>
              </a:ext>
            </a:extLst>
          </p:cNvPr>
          <p:cNvPicPr>
            <a:picLocks noChangeAspect="1"/>
          </p:cNvPicPr>
          <p:nvPr/>
        </p:nvPicPr>
        <p:blipFill>
          <a:blip r:embed="rId5"/>
          <a:stretch>
            <a:fillRect/>
          </a:stretch>
        </p:blipFill>
        <p:spPr>
          <a:xfrm>
            <a:off x="3718394" y="4688400"/>
            <a:ext cx="3983962" cy="1245759"/>
          </a:xfrm>
          <a:prstGeom prst="rect">
            <a:avLst/>
          </a:prstGeom>
        </p:spPr>
      </p:pic>
      <p:pic>
        <p:nvPicPr>
          <p:cNvPr id="14" name="Picture 13">
            <a:extLst>
              <a:ext uri="{FF2B5EF4-FFF2-40B4-BE49-F238E27FC236}">
                <a16:creationId xmlns:a16="http://schemas.microsoft.com/office/drawing/2014/main" id="{62DB7BD4-CF01-6F48-9613-9111FE0D46BE}"/>
              </a:ext>
            </a:extLst>
          </p:cNvPr>
          <p:cNvPicPr>
            <a:picLocks noChangeAspect="1"/>
          </p:cNvPicPr>
          <p:nvPr/>
        </p:nvPicPr>
        <p:blipFill>
          <a:blip r:embed="rId6"/>
          <a:stretch>
            <a:fillRect/>
          </a:stretch>
        </p:blipFill>
        <p:spPr>
          <a:xfrm>
            <a:off x="7304059" y="5886905"/>
            <a:ext cx="1068607" cy="792838"/>
          </a:xfrm>
          <a:prstGeom prst="rect">
            <a:avLst/>
          </a:prstGeom>
        </p:spPr>
      </p:pic>
      <p:sp>
        <p:nvSpPr>
          <p:cNvPr id="15" name="Rectangle 14">
            <a:extLst>
              <a:ext uri="{FF2B5EF4-FFF2-40B4-BE49-F238E27FC236}">
                <a16:creationId xmlns:a16="http://schemas.microsoft.com/office/drawing/2014/main" id="{7E6B7D80-A9C4-AC40-A8A0-22D3CB7C81F5}"/>
              </a:ext>
            </a:extLst>
          </p:cNvPr>
          <p:cNvSpPr/>
          <p:nvPr/>
        </p:nvSpPr>
        <p:spPr>
          <a:xfrm>
            <a:off x="8793506" y="4109005"/>
            <a:ext cx="2492990" cy="369332"/>
          </a:xfrm>
          <a:prstGeom prst="rect">
            <a:avLst/>
          </a:prstGeom>
        </p:spPr>
        <p:txBody>
          <a:bodyPr wrap="none">
            <a:spAutoFit/>
          </a:bodyPr>
          <a:lstStyle/>
          <a:p>
            <a:r>
              <a:rPr lang="en-US" b="1" dirty="0">
                <a:latin typeface="Arial" panose="020B0604020202020204" pitchFamily="34" charset="0"/>
                <a:ea typeface="MS PGothic" charset="0"/>
                <a:cs typeface="Arial" panose="020B0604020202020204" pitchFamily="34" charset="0"/>
              </a:rPr>
              <a:t>Instrumentation R&amp;D</a:t>
            </a:r>
            <a:endParaRPr lang="en-US" b="1" dirty="0">
              <a:latin typeface="Arial" panose="020B0604020202020204" pitchFamily="34" charset="0"/>
              <a:cs typeface="Arial" panose="020B0604020202020204" pitchFamily="34" charset="0"/>
            </a:endParaRPr>
          </a:p>
        </p:txBody>
      </p:sp>
      <p:pic>
        <p:nvPicPr>
          <p:cNvPr id="16" name="Picture 15">
            <a:extLst>
              <a:ext uri="{FF2B5EF4-FFF2-40B4-BE49-F238E27FC236}">
                <a16:creationId xmlns:a16="http://schemas.microsoft.com/office/drawing/2014/main" id="{F5213CC3-1E31-8E4B-82C7-BA3721F1638E}"/>
              </a:ext>
            </a:extLst>
          </p:cNvPr>
          <p:cNvPicPr>
            <a:picLocks noChangeAspect="1"/>
          </p:cNvPicPr>
          <p:nvPr/>
        </p:nvPicPr>
        <p:blipFill>
          <a:blip r:embed="rId7"/>
          <a:stretch>
            <a:fillRect/>
          </a:stretch>
        </p:blipFill>
        <p:spPr>
          <a:xfrm>
            <a:off x="429728" y="4678071"/>
            <a:ext cx="2994154" cy="1472869"/>
          </a:xfrm>
          <a:prstGeom prst="rect">
            <a:avLst/>
          </a:prstGeom>
        </p:spPr>
      </p:pic>
      <p:pic>
        <p:nvPicPr>
          <p:cNvPr id="18" name="Picture 17">
            <a:extLst>
              <a:ext uri="{FF2B5EF4-FFF2-40B4-BE49-F238E27FC236}">
                <a16:creationId xmlns:a16="http://schemas.microsoft.com/office/drawing/2014/main" id="{58BF503A-C77E-F34C-BBFF-0C6794F856C8}"/>
              </a:ext>
            </a:extLst>
          </p:cNvPr>
          <p:cNvPicPr>
            <a:picLocks noChangeAspect="1"/>
          </p:cNvPicPr>
          <p:nvPr/>
        </p:nvPicPr>
        <p:blipFill>
          <a:blip r:embed="rId8"/>
          <a:stretch>
            <a:fillRect/>
          </a:stretch>
        </p:blipFill>
        <p:spPr>
          <a:xfrm>
            <a:off x="9011031" y="5744669"/>
            <a:ext cx="1028970" cy="787950"/>
          </a:xfrm>
          <a:prstGeom prst="rect">
            <a:avLst/>
          </a:prstGeom>
        </p:spPr>
      </p:pic>
      <p:pic>
        <p:nvPicPr>
          <p:cNvPr id="19" name="Picture 18">
            <a:extLst>
              <a:ext uri="{FF2B5EF4-FFF2-40B4-BE49-F238E27FC236}">
                <a16:creationId xmlns:a16="http://schemas.microsoft.com/office/drawing/2014/main" id="{6245362B-8349-F341-A8B5-FB6FD6734819}"/>
              </a:ext>
            </a:extLst>
          </p:cNvPr>
          <p:cNvPicPr>
            <a:picLocks noChangeAspect="1"/>
          </p:cNvPicPr>
          <p:nvPr/>
        </p:nvPicPr>
        <p:blipFill>
          <a:blip r:embed="rId9"/>
          <a:stretch>
            <a:fillRect/>
          </a:stretch>
        </p:blipFill>
        <p:spPr>
          <a:xfrm>
            <a:off x="8581774" y="4551351"/>
            <a:ext cx="1373594" cy="817052"/>
          </a:xfrm>
          <a:prstGeom prst="rect">
            <a:avLst/>
          </a:prstGeom>
        </p:spPr>
      </p:pic>
      <p:sp>
        <p:nvSpPr>
          <p:cNvPr id="4" name="Rectangle 3">
            <a:extLst>
              <a:ext uri="{FF2B5EF4-FFF2-40B4-BE49-F238E27FC236}">
                <a16:creationId xmlns:a16="http://schemas.microsoft.com/office/drawing/2014/main" id="{4361D364-E827-0D47-9747-E53D4E917367}"/>
              </a:ext>
            </a:extLst>
          </p:cNvPr>
          <p:cNvSpPr/>
          <p:nvPr/>
        </p:nvSpPr>
        <p:spPr>
          <a:xfrm>
            <a:off x="409775" y="6239941"/>
            <a:ext cx="2340705" cy="276999"/>
          </a:xfrm>
          <a:prstGeom prst="rect">
            <a:avLst/>
          </a:prstGeom>
        </p:spPr>
        <p:txBody>
          <a:bodyPr wrap="none">
            <a:spAutoFit/>
          </a:bodyPr>
          <a:lstStyle/>
          <a:p>
            <a:r>
              <a:rPr lang="en-US" sz="1200" b="1" dirty="0">
                <a:latin typeface="Arial" panose="020B0604020202020204" pitchFamily="34" charset="0"/>
                <a:ea typeface="MS PGothic" charset="0"/>
                <a:cs typeface="Arial" panose="020B0604020202020204" pitchFamily="34" charset="0"/>
              </a:rPr>
              <a:t>Intensity dependence studies</a:t>
            </a:r>
            <a:endParaRPr lang="en-US" sz="1200" b="1" dirty="0">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58E119E5-B1D2-444A-A942-7B8E05E70672}"/>
              </a:ext>
            </a:extLst>
          </p:cNvPr>
          <p:cNvSpPr/>
          <p:nvPr/>
        </p:nvSpPr>
        <p:spPr>
          <a:xfrm>
            <a:off x="3856917" y="6006325"/>
            <a:ext cx="1622560" cy="276999"/>
          </a:xfrm>
          <a:prstGeom prst="rect">
            <a:avLst/>
          </a:prstGeom>
        </p:spPr>
        <p:txBody>
          <a:bodyPr wrap="none">
            <a:spAutoFit/>
          </a:bodyPr>
          <a:lstStyle/>
          <a:p>
            <a:r>
              <a:rPr lang="en-US" sz="1200" b="1" dirty="0">
                <a:latin typeface="Arial" panose="020B0604020202020204" pitchFamily="34" charset="0"/>
                <a:ea typeface="MS PGothic" charset="0"/>
                <a:cs typeface="Arial" panose="020B0604020202020204" pitchFamily="34" charset="0"/>
              </a:rPr>
              <a:t>Ultra-low </a:t>
            </a:r>
            <a:r>
              <a:rPr lang="en-US" sz="1200" b="1" dirty="0">
                <a:latin typeface="Symbol" pitchFamily="2" charset="2"/>
                <a:ea typeface="MS PGothic" charset="0"/>
                <a:cs typeface="Arial" panose="020B0604020202020204" pitchFamily="34" charset="0"/>
              </a:rPr>
              <a:t>b</a:t>
            </a:r>
            <a:r>
              <a:rPr lang="en-US" sz="1200" b="1" dirty="0">
                <a:latin typeface="Arial" panose="020B0604020202020204" pitchFamily="34" charset="0"/>
                <a:ea typeface="MS PGothic" charset="0"/>
                <a:cs typeface="Arial" panose="020B0604020202020204" pitchFamily="34" charset="0"/>
              </a:rPr>
              <a:t>* studies</a:t>
            </a:r>
            <a:endParaRPr lang="en-US" sz="1200" b="1" dirty="0">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5DC02441-1B35-7F4A-BBC1-DCCCA13F7BB7}"/>
              </a:ext>
            </a:extLst>
          </p:cNvPr>
          <p:cNvSpPr/>
          <p:nvPr/>
        </p:nvSpPr>
        <p:spPr>
          <a:xfrm>
            <a:off x="8740896" y="5414505"/>
            <a:ext cx="946093" cy="276999"/>
          </a:xfrm>
          <a:prstGeom prst="rect">
            <a:avLst/>
          </a:prstGeom>
        </p:spPr>
        <p:txBody>
          <a:bodyPr wrap="none">
            <a:spAutoFit/>
          </a:bodyPr>
          <a:lstStyle/>
          <a:p>
            <a:r>
              <a:rPr lang="en-US" sz="1200" b="1" dirty="0">
                <a:latin typeface="Arial" panose="020B0604020202020204" pitchFamily="34" charset="0"/>
                <a:ea typeface="MS PGothic" charset="0"/>
                <a:cs typeface="Arial" panose="020B0604020202020204" pitchFamily="34" charset="0"/>
              </a:rPr>
              <a:t>Collimator</a:t>
            </a:r>
            <a:endParaRPr lang="en-US" sz="1200" b="1" dirty="0">
              <a:latin typeface="Arial" panose="020B06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0316B262-30E8-874E-8A5A-2092DD1C62A9}"/>
              </a:ext>
            </a:extLst>
          </p:cNvPr>
          <p:cNvSpPr/>
          <p:nvPr/>
        </p:nvSpPr>
        <p:spPr>
          <a:xfrm>
            <a:off x="9348946" y="6541243"/>
            <a:ext cx="1382110" cy="276999"/>
          </a:xfrm>
          <a:prstGeom prst="rect">
            <a:avLst/>
          </a:prstGeom>
        </p:spPr>
        <p:txBody>
          <a:bodyPr wrap="none">
            <a:spAutoFit/>
          </a:bodyPr>
          <a:lstStyle/>
          <a:p>
            <a:r>
              <a:rPr lang="en-US" sz="1200" b="1" dirty="0">
                <a:latin typeface="Arial" panose="020B0604020202020204" pitchFamily="34" charset="0"/>
                <a:ea typeface="MS PGothic" charset="0"/>
                <a:cs typeface="Arial" panose="020B0604020202020204" pitchFamily="34" charset="0"/>
              </a:rPr>
              <a:t>Waveguide BPM</a:t>
            </a:r>
            <a:endParaRPr lang="en-US" sz="1200" b="1" dirty="0">
              <a:latin typeface="Arial" panose="020B06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DC7E3E59-4B72-494C-BA91-F96008B031DB}"/>
              </a:ext>
            </a:extLst>
          </p:cNvPr>
          <p:cNvSpPr/>
          <p:nvPr/>
        </p:nvSpPr>
        <p:spPr>
          <a:xfrm>
            <a:off x="5762079" y="6409880"/>
            <a:ext cx="1521570" cy="276999"/>
          </a:xfrm>
          <a:prstGeom prst="rect">
            <a:avLst/>
          </a:prstGeom>
        </p:spPr>
        <p:txBody>
          <a:bodyPr wrap="none">
            <a:spAutoFit/>
          </a:bodyPr>
          <a:lstStyle/>
          <a:p>
            <a:r>
              <a:rPr lang="en-US" sz="1200" b="1" dirty="0">
                <a:latin typeface="Arial" panose="020B0604020202020204" pitchFamily="34" charset="0"/>
                <a:ea typeface="MS PGothic" charset="0"/>
                <a:cs typeface="Arial" panose="020B0604020202020204" pitchFamily="34" charset="0"/>
              </a:rPr>
              <a:t>Energy bandwidth</a:t>
            </a:r>
            <a:endParaRPr lang="en-US" sz="1200" b="1"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D43BA49E-C91B-264B-91E5-7D8DBB171225}"/>
              </a:ext>
            </a:extLst>
          </p:cNvPr>
          <p:cNvSpPr/>
          <p:nvPr/>
        </p:nvSpPr>
        <p:spPr>
          <a:xfrm>
            <a:off x="11072497" y="5775492"/>
            <a:ext cx="1020071" cy="1015663"/>
          </a:xfrm>
          <a:prstGeom prst="rect">
            <a:avLst/>
          </a:prstGeom>
        </p:spPr>
        <p:txBody>
          <a:bodyPr wrap="square">
            <a:spAutoFit/>
          </a:bodyPr>
          <a:lstStyle/>
          <a:p>
            <a:r>
              <a:rPr lang="en-US" sz="1200" b="1" dirty="0">
                <a:solidFill>
                  <a:schemeClr val="tx1"/>
                </a:solidFill>
                <a:latin typeface="Arial" panose="020B0604020202020204" pitchFamily="34" charset="0"/>
                <a:cs typeface="Arial" panose="020B0604020202020204" pitchFamily="34" charset="0"/>
              </a:rPr>
              <a:t>Incoherent Diffraction Cherenkov Radiation Monitor</a:t>
            </a:r>
            <a:endParaRPr lang="en-US" sz="1200" b="1" dirty="0"/>
          </a:p>
        </p:txBody>
      </p:sp>
      <p:sp>
        <p:nvSpPr>
          <p:cNvPr id="6" name="Date Placeholder 5">
            <a:extLst>
              <a:ext uri="{FF2B5EF4-FFF2-40B4-BE49-F238E27FC236}">
                <a16:creationId xmlns:a16="http://schemas.microsoft.com/office/drawing/2014/main" id="{527824B5-B58E-A64F-BC77-BE6C3B774DAF}"/>
              </a:ext>
            </a:extLst>
          </p:cNvPr>
          <p:cNvSpPr>
            <a:spLocks noGrp="1"/>
          </p:cNvSpPr>
          <p:nvPr>
            <p:ph type="dt" sz="half" idx="10"/>
          </p:nvPr>
        </p:nvSpPr>
        <p:spPr>
          <a:xfrm>
            <a:off x="2500187" y="6461024"/>
            <a:ext cx="2841837" cy="364618"/>
          </a:xfrm>
        </p:spPr>
        <p:txBody>
          <a:bodyPr/>
          <a:lstStyle/>
          <a:p>
            <a:r>
              <a:rPr lang="fr-FR">
                <a:solidFill>
                  <a:prstClr val="white"/>
                </a:solidFill>
                <a:latin typeface="News Gothic MT"/>
              </a:rPr>
              <a:t>5th July 2023</a:t>
            </a:r>
            <a:endParaRPr lang="fr-FR" dirty="0">
              <a:solidFill>
                <a:prstClr val="white"/>
              </a:solidFill>
              <a:latin typeface="News Gothic MT"/>
            </a:endParaRPr>
          </a:p>
        </p:txBody>
      </p:sp>
      <p:sp>
        <p:nvSpPr>
          <p:cNvPr id="7" name="Footer Placeholder 6">
            <a:extLst>
              <a:ext uri="{FF2B5EF4-FFF2-40B4-BE49-F238E27FC236}">
                <a16:creationId xmlns:a16="http://schemas.microsoft.com/office/drawing/2014/main" id="{710CC314-C0BA-5048-8418-EF64C25362C2}"/>
              </a:ext>
            </a:extLst>
          </p:cNvPr>
          <p:cNvSpPr>
            <a:spLocks noGrp="1"/>
          </p:cNvSpPr>
          <p:nvPr>
            <p:ph type="ftr" sz="quarter" idx="11"/>
          </p:nvPr>
        </p:nvSpPr>
        <p:spPr>
          <a:xfrm>
            <a:off x="297170" y="6459642"/>
            <a:ext cx="6447864" cy="364618"/>
          </a:xfrm>
        </p:spPr>
        <p:txBody>
          <a:bodyPr/>
          <a:lstStyle/>
          <a:p>
            <a:r>
              <a:rPr lang="en-US">
                <a:solidFill>
                  <a:prstClr val="white"/>
                </a:solidFill>
                <a:latin typeface="News Gothic MT"/>
              </a:rPr>
              <a:t>ILC-EU</a:t>
            </a:r>
            <a:endParaRPr lang="fr-FR" dirty="0">
              <a:solidFill>
                <a:prstClr val="white"/>
              </a:solidFill>
              <a:latin typeface="News Gothic MT"/>
            </a:endParaRPr>
          </a:p>
        </p:txBody>
      </p:sp>
      <p:sp>
        <p:nvSpPr>
          <p:cNvPr id="17" name="Slide Number Placeholder 16">
            <a:extLst>
              <a:ext uri="{FF2B5EF4-FFF2-40B4-BE49-F238E27FC236}">
                <a16:creationId xmlns:a16="http://schemas.microsoft.com/office/drawing/2014/main" id="{C77F25EE-C57C-A44D-89D7-39511066EC52}"/>
              </a:ext>
            </a:extLst>
          </p:cNvPr>
          <p:cNvSpPr>
            <a:spLocks noGrp="1"/>
          </p:cNvSpPr>
          <p:nvPr>
            <p:ph type="sldNum" sz="quarter" idx="12"/>
          </p:nvPr>
        </p:nvSpPr>
        <p:spPr>
          <a:xfrm>
            <a:off x="10859876" y="6483857"/>
            <a:ext cx="1319424" cy="364618"/>
          </a:xfrm>
        </p:spPr>
        <p:txBody>
          <a:bodyPr/>
          <a:lstStyle/>
          <a:p>
            <a:fld id="{617C510A-7687-CB44-A886-7EC5AB743307}" type="slidenum">
              <a:rPr lang="fr-FR" smtClean="0">
                <a:solidFill>
                  <a:prstClr val="white"/>
                </a:solidFill>
                <a:latin typeface="News Gothic MT"/>
              </a:rPr>
              <a:pPr/>
              <a:t>2</a:t>
            </a:fld>
            <a:endParaRPr lang="fr-FR" dirty="0">
              <a:solidFill>
                <a:prstClr val="white"/>
              </a:solidFill>
              <a:latin typeface="News Gothic MT"/>
            </a:endParaRPr>
          </a:p>
        </p:txBody>
      </p:sp>
      <p:sp>
        <p:nvSpPr>
          <p:cNvPr id="24" name="Rectangle 23">
            <a:extLst>
              <a:ext uri="{FF2B5EF4-FFF2-40B4-BE49-F238E27FC236}">
                <a16:creationId xmlns:a16="http://schemas.microsoft.com/office/drawing/2014/main" id="{DB670406-861C-F7C6-82EF-F68B967307ED}"/>
              </a:ext>
            </a:extLst>
          </p:cNvPr>
          <p:cNvSpPr/>
          <p:nvPr/>
        </p:nvSpPr>
        <p:spPr>
          <a:xfrm>
            <a:off x="1215896" y="3048594"/>
            <a:ext cx="394540" cy="523220"/>
          </a:xfrm>
          <a:prstGeom prst="rect">
            <a:avLst/>
          </a:prstGeom>
          <a:solidFill>
            <a:schemeClr val="tx1">
              <a:lumMod val="95000"/>
              <a:lumOff val="5000"/>
            </a:schemeClr>
          </a:solidFill>
        </p:spPr>
        <p:txBody>
          <a:bodyPr wrap="square" lIns="91440" tIns="45720" rIns="91440" bIns="45720">
            <a:spAutoFit/>
          </a:bodyPr>
          <a:lstStyle/>
          <a:p>
            <a:pPr algn="ctr"/>
            <a:r>
              <a:rPr lang="en-US" sz="2800" b="1" spc="50" dirty="0">
                <a:ln w="9525" cmpd="sng">
                  <a:solidFill>
                    <a:srgbClr val="C00000"/>
                  </a:solidFill>
                  <a:prstDash val="solid"/>
                </a:ln>
                <a:pattFill prst="pct5">
                  <a:fgClr>
                    <a:srgbClr val="C00000"/>
                  </a:fgClr>
                  <a:bgClr>
                    <a:schemeClr val="bg1"/>
                  </a:bgClr>
                </a:pattFill>
                <a:effectLst>
                  <a:glow rad="38100">
                    <a:schemeClr val="accent1">
                      <a:alpha val="40000"/>
                    </a:schemeClr>
                  </a:glow>
                  <a:outerShdw blurRad="50800" dist="38100" algn="l" rotWithShape="0">
                    <a:prstClr val="black">
                      <a:alpha val="40000"/>
                    </a:prstClr>
                  </a:outerShdw>
                </a:effectLst>
              </a:rPr>
              <a:t>3</a:t>
            </a:r>
          </a:p>
        </p:txBody>
      </p:sp>
      <p:pic>
        <p:nvPicPr>
          <p:cNvPr id="25" name="Picture 24">
            <a:extLst>
              <a:ext uri="{FF2B5EF4-FFF2-40B4-BE49-F238E27FC236}">
                <a16:creationId xmlns:a16="http://schemas.microsoft.com/office/drawing/2014/main" id="{60F46094-F4C5-41F7-0047-ED3DA0B1818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39591" y="3041340"/>
            <a:ext cx="869300" cy="530474"/>
          </a:xfrm>
          <a:prstGeom prst="rect">
            <a:avLst/>
          </a:prstGeom>
        </p:spPr>
      </p:pic>
    </p:spTree>
    <p:extLst>
      <p:ext uri="{BB962C8B-B14F-4D97-AF65-F5344CB8AC3E}">
        <p14:creationId xmlns:p14="http://schemas.microsoft.com/office/powerpoint/2010/main" val="2447396393"/>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0487D5F-0808-6247-B95C-56C352ABFFEE}"/>
              </a:ext>
            </a:extLst>
          </p:cNvPr>
          <p:cNvPicPr>
            <a:picLocks noChangeAspect="1"/>
          </p:cNvPicPr>
          <p:nvPr/>
        </p:nvPicPr>
        <p:blipFill>
          <a:blip r:embed="rId3"/>
          <a:stretch>
            <a:fillRect/>
          </a:stretch>
        </p:blipFill>
        <p:spPr>
          <a:xfrm>
            <a:off x="10098430" y="4508115"/>
            <a:ext cx="1790955" cy="1337191"/>
          </a:xfrm>
          <a:prstGeom prst="rect">
            <a:avLst/>
          </a:prstGeom>
        </p:spPr>
      </p:pic>
      <p:pic>
        <p:nvPicPr>
          <p:cNvPr id="13" name="Picture 12">
            <a:extLst>
              <a:ext uri="{FF2B5EF4-FFF2-40B4-BE49-F238E27FC236}">
                <a16:creationId xmlns:a16="http://schemas.microsoft.com/office/drawing/2014/main" id="{603B2C00-ED6D-5246-94F3-9BC2EFA79853}"/>
              </a:ext>
            </a:extLst>
          </p:cNvPr>
          <p:cNvPicPr>
            <a:picLocks noChangeAspect="1"/>
          </p:cNvPicPr>
          <p:nvPr/>
        </p:nvPicPr>
        <p:blipFill>
          <a:blip r:embed="rId4"/>
          <a:stretch>
            <a:fillRect/>
          </a:stretch>
        </p:blipFill>
        <p:spPr>
          <a:xfrm>
            <a:off x="3656787" y="4959877"/>
            <a:ext cx="3983962" cy="1245759"/>
          </a:xfrm>
          <a:prstGeom prst="rect">
            <a:avLst/>
          </a:prstGeom>
        </p:spPr>
      </p:pic>
      <p:pic>
        <p:nvPicPr>
          <p:cNvPr id="14" name="Picture 13">
            <a:extLst>
              <a:ext uri="{FF2B5EF4-FFF2-40B4-BE49-F238E27FC236}">
                <a16:creationId xmlns:a16="http://schemas.microsoft.com/office/drawing/2014/main" id="{62DB7BD4-CF01-6F48-9613-9111FE0D46BE}"/>
              </a:ext>
            </a:extLst>
          </p:cNvPr>
          <p:cNvPicPr>
            <a:picLocks noChangeAspect="1"/>
          </p:cNvPicPr>
          <p:nvPr/>
        </p:nvPicPr>
        <p:blipFill>
          <a:blip r:embed="rId5"/>
          <a:stretch>
            <a:fillRect/>
          </a:stretch>
        </p:blipFill>
        <p:spPr>
          <a:xfrm>
            <a:off x="7304059" y="5886905"/>
            <a:ext cx="1068607" cy="792838"/>
          </a:xfrm>
          <a:prstGeom prst="rect">
            <a:avLst/>
          </a:prstGeom>
        </p:spPr>
      </p:pic>
      <p:pic>
        <p:nvPicPr>
          <p:cNvPr id="16" name="Picture 15">
            <a:extLst>
              <a:ext uri="{FF2B5EF4-FFF2-40B4-BE49-F238E27FC236}">
                <a16:creationId xmlns:a16="http://schemas.microsoft.com/office/drawing/2014/main" id="{F5213CC3-1E31-8E4B-82C7-BA3721F1638E}"/>
              </a:ext>
            </a:extLst>
          </p:cNvPr>
          <p:cNvPicPr>
            <a:picLocks noChangeAspect="1"/>
          </p:cNvPicPr>
          <p:nvPr/>
        </p:nvPicPr>
        <p:blipFill>
          <a:blip r:embed="rId6"/>
          <a:stretch>
            <a:fillRect/>
          </a:stretch>
        </p:blipFill>
        <p:spPr>
          <a:xfrm>
            <a:off x="375730" y="4925588"/>
            <a:ext cx="2994154" cy="1472869"/>
          </a:xfrm>
          <a:prstGeom prst="rect">
            <a:avLst/>
          </a:prstGeom>
        </p:spPr>
      </p:pic>
      <p:pic>
        <p:nvPicPr>
          <p:cNvPr id="18" name="Picture 17">
            <a:extLst>
              <a:ext uri="{FF2B5EF4-FFF2-40B4-BE49-F238E27FC236}">
                <a16:creationId xmlns:a16="http://schemas.microsoft.com/office/drawing/2014/main" id="{58BF503A-C77E-F34C-BBFF-0C6794F856C8}"/>
              </a:ext>
            </a:extLst>
          </p:cNvPr>
          <p:cNvPicPr>
            <a:picLocks noChangeAspect="1"/>
          </p:cNvPicPr>
          <p:nvPr/>
        </p:nvPicPr>
        <p:blipFill>
          <a:blip r:embed="rId7"/>
          <a:stretch>
            <a:fillRect/>
          </a:stretch>
        </p:blipFill>
        <p:spPr>
          <a:xfrm>
            <a:off x="9011031" y="5819619"/>
            <a:ext cx="1028970" cy="787950"/>
          </a:xfrm>
          <a:prstGeom prst="rect">
            <a:avLst/>
          </a:prstGeom>
        </p:spPr>
      </p:pic>
      <p:pic>
        <p:nvPicPr>
          <p:cNvPr id="19" name="Picture 18">
            <a:extLst>
              <a:ext uri="{FF2B5EF4-FFF2-40B4-BE49-F238E27FC236}">
                <a16:creationId xmlns:a16="http://schemas.microsoft.com/office/drawing/2014/main" id="{6245362B-8349-F341-A8B5-FB6FD6734819}"/>
              </a:ext>
            </a:extLst>
          </p:cNvPr>
          <p:cNvPicPr>
            <a:picLocks noChangeAspect="1"/>
          </p:cNvPicPr>
          <p:nvPr/>
        </p:nvPicPr>
        <p:blipFill>
          <a:blip r:embed="rId8"/>
          <a:stretch>
            <a:fillRect/>
          </a:stretch>
        </p:blipFill>
        <p:spPr>
          <a:xfrm>
            <a:off x="8690260" y="4812277"/>
            <a:ext cx="1373594" cy="817052"/>
          </a:xfrm>
          <a:prstGeom prst="rect">
            <a:avLst/>
          </a:prstGeom>
        </p:spPr>
      </p:pic>
      <p:sp>
        <p:nvSpPr>
          <p:cNvPr id="4" name="Rectangle 3">
            <a:extLst>
              <a:ext uri="{FF2B5EF4-FFF2-40B4-BE49-F238E27FC236}">
                <a16:creationId xmlns:a16="http://schemas.microsoft.com/office/drawing/2014/main" id="{4361D364-E827-0D47-9747-E53D4E917367}"/>
              </a:ext>
            </a:extLst>
          </p:cNvPr>
          <p:cNvSpPr/>
          <p:nvPr/>
        </p:nvSpPr>
        <p:spPr>
          <a:xfrm>
            <a:off x="429728" y="6465376"/>
            <a:ext cx="2340705" cy="276999"/>
          </a:xfrm>
          <a:prstGeom prst="rect">
            <a:avLst/>
          </a:prstGeom>
        </p:spPr>
        <p:txBody>
          <a:bodyPr wrap="none">
            <a:spAutoFit/>
          </a:bodyPr>
          <a:lstStyle/>
          <a:p>
            <a:r>
              <a:rPr lang="en-US" sz="1200" b="1" dirty="0">
                <a:latin typeface="Arial" panose="020B0604020202020204" pitchFamily="34" charset="0"/>
                <a:ea typeface="MS PGothic" charset="0"/>
                <a:cs typeface="Arial" panose="020B0604020202020204" pitchFamily="34" charset="0"/>
              </a:rPr>
              <a:t>Intensity dependence studies</a:t>
            </a:r>
            <a:endParaRPr lang="en-US" sz="1200" b="1" dirty="0">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58E119E5-B1D2-444A-A942-7B8E05E70672}"/>
              </a:ext>
            </a:extLst>
          </p:cNvPr>
          <p:cNvSpPr/>
          <p:nvPr/>
        </p:nvSpPr>
        <p:spPr>
          <a:xfrm>
            <a:off x="3856917" y="6311125"/>
            <a:ext cx="1622560" cy="276999"/>
          </a:xfrm>
          <a:prstGeom prst="rect">
            <a:avLst/>
          </a:prstGeom>
        </p:spPr>
        <p:txBody>
          <a:bodyPr wrap="none">
            <a:spAutoFit/>
          </a:bodyPr>
          <a:lstStyle/>
          <a:p>
            <a:r>
              <a:rPr lang="en-US" sz="1200" b="1" dirty="0">
                <a:latin typeface="Arial" panose="020B0604020202020204" pitchFamily="34" charset="0"/>
                <a:ea typeface="MS PGothic" charset="0"/>
                <a:cs typeface="Arial" panose="020B0604020202020204" pitchFamily="34" charset="0"/>
              </a:rPr>
              <a:t>Ultra-low </a:t>
            </a:r>
            <a:r>
              <a:rPr lang="en-US" sz="1200" b="1" dirty="0">
                <a:latin typeface="Symbol" pitchFamily="2" charset="2"/>
                <a:ea typeface="MS PGothic" charset="0"/>
                <a:cs typeface="Arial" panose="020B0604020202020204" pitchFamily="34" charset="0"/>
              </a:rPr>
              <a:t>b</a:t>
            </a:r>
            <a:r>
              <a:rPr lang="en-US" sz="1200" b="1" dirty="0">
                <a:latin typeface="Arial" panose="020B0604020202020204" pitchFamily="34" charset="0"/>
                <a:ea typeface="MS PGothic" charset="0"/>
                <a:cs typeface="Arial" panose="020B0604020202020204" pitchFamily="34" charset="0"/>
              </a:rPr>
              <a:t>* studies</a:t>
            </a:r>
            <a:endParaRPr lang="en-US" sz="1200" b="1" dirty="0">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5DC02441-1B35-7F4A-BBC1-DCCCA13F7BB7}"/>
              </a:ext>
            </a:extLst>
          </p:cNvPr>
          <p:cNvSpPr/>
          <p:nvPr/>
        </p:nvSpPr>
        <p:spPr>
          <a:xfrm>
            <a:off x="8255330" y="5609906"/>
            <a:ext cx="946093" cy="276999"/>
          </a:xfrm>
          <a:prstGeom prst="rect">
            <a:avLst/>
          </a:prstGeom>
        </p:spPr>
        <p:txBody>
          <a:bodyPr wrap="none">
            <a:spAutoFit/>
          </a:bodyPr>
          <a:lstStyle/>
          <a:p>
            <a:r>
              <a:rPr lang="en-US" sz="1200" b="1" dirty="0">
                <a:latin typeface="Arial" panose="020B0604020202020204" pitchFamily="34" charset="0"/>
                <a:ea typeface="MS PGothic" charset="0"/>
                <a:cs typeface="Arial" panose="020B0604020202020204" pitchFamily="34" charset="0"/>
              </a:rPr>
              <a:t>Collimator</a:t>
            </a:r>
            <a:endParaRPr lang="en-US" sz="1200" b="1" dirty="0">
              <a:latin typeface="Arial" panose="020B06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0316B262-30E8-874E-8A5A-2092DD1C62A9}"/>
              </a:ext>
            </a:extLst>
          </p:cNvPr>
          <p:cNvSpPr/>
          <p:nvPr/>
        </p:nvSpPr>
        <p:spPr>
          <a:xfrm>
            <a:off x="9348946" y="6601203"/>
            <a:ext cx="1382110" cy="276999"/>
          </a:xfrm>
          <a:prstGeom prst="rect">
            <a:avLst/>
          </a:prstGeom>
        </p:spPr>
        <p:txBody>
          <a:bodyPr wrap="none">
            <a:spAutoFit/>
          </a:bodyPr>
          <a:lstStyle/>
          <a:p>
            <a:r>
              <a:rPr lang="en-US" sz="1200" b="1" dirty="0">
                <a:latin typeface="Arial" panose="020B0604020202020204" pitchFamily="34" charset="0"/>
                <a:ea typeface="MS PGothic" charset="0"/>
                <a:cs typeface="Arial" panose="020B0604020202020204" pitchFamily="34" charset="0"/>
              </a:rPr>
              <a:t>Waveguide BPM</a:t>
            </a:r>
            <a:endParaRPr lang="en-US" sz="1200" b="1" dirty="0">
              <a:latin typeface="Arial" panose="020B06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DC7E3E59-4B72-494C-BA91-F96008B031DB}"/>
              </a:ext>
            </a:extLst>
          </p:cNvPr>
          <p:cNvSpPr/>
          <p:nvPr/>
        </p:nvSpPr>
        <p:spPr>
          <a:xfrm>
            <a:off x="5760954" y="6532619"/>
            <a:ext cx="1521570" cy="276999"/>
          </a:xfrm>
          <a:prstGeom prst="rect">
            <a:avLst/>
          </a:prstGeom>
        </p:spPr>
        <p:txBody>
          <a:bodyPr wrap="none">
            <a:spAutoFit/>
          </a:bodyPr>
          <a:lstStyle/>
          <a:p>
            <a:r>
              <a:rPr lang="en-US" sz="1200" b="1" dirty="0">
                <a:latin typeface="Arial" panose="020B0604020202020204" pitchFamily="34" charset="0"/>
                <a:ea typeface="MS PGothic" charset="0"/>
                <a:cs typeface="Arial" panose="020B0604020202020204" pitchFamily="34" charset="0"/>
              </a:rPr>
              <a:t>Energy bandwidth</a:t>
            </a:r>
            <a:endParaRPr lang="en-US" sz="1200" b="1"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D43BA49E-C91B-264B-91E5-7D8DBB171225}"/>
              </a:ext>
            </a:extLst>
          </p:cNvPr>
          <p:cNvSpPr/>
          <p:nvPr/>
        </p:nvSpPr>
        <p:spPr>
          <a:xfrm>
            <a:off x="10797857" y="5811369"/>
            <a:ext cx="1020071" cy="1015663"/>
          </a:xfrm>
          <a:prstGeom prst="rect">
            <a:avLst/>
          </a:prstGeom>
        </p:spPr>
        <p:txBody>
          <a:bodyPr wrap="square">
            <a:spAutoFit/>
          </a:bodyPr>
          <a:lstStyle/>
          <a:p>
            <a:r>
              <a:rPr lang="en-US" sz="1200" b="1" dirty="0">
                <a:solidFill>
                  <a:schemeClr val="tx1"/>
                </a:solidFill>
                <a:latin typeface="Arial" panose="020B0604020202020204" pitchFamily="34" charset="0"/>
                <a:cs typeface="Arial" panose="020B0604020202020204" pitchFamily="34" charset="0"/>
              </a:rPr>
              <a:t>Incoherent Diffraction Cherenkov Radiation Monitor</a:t>
            </a:r>
            <a:endParaRPr lang="en-US" sz="1200" b="1" dirty="0"/>
          </a:p>
        </p:txBody>
      </p:sp>
      <p:sp>
        <p:nvSpPr>
          <p:cNvPr id="25" name="Titre 2">
            <a:extLst>
              <a:ext uri="{FF2B5EF4-FFF2-40B4-BE49-F238E27FC236}">
                <a16:creationId xmlns:a16="http://schemas.microsoft.com/office/drawing/2014/main" id="{73CC4F4D-2268-5742-A710-0812302420F9}"/>
              </a:ext>
            </a:extLst>
          </p:cNvPr>
          <p:cNvSpPr txBox="1">
            <a:spLocks/>
          </p:cNvSpPr>
          <p:nvPr/>
        </p:nvSpPr>
        <p:spPr>
          <a:xfrm>
            <a:off x="3149936" y="111269"/>
            <a:ext cx="10711865" cy="713866"/>
          </a:xfrm>
          <a:prstGeom prst="rect">
            <a:avLst/>
          </a:prstGeom>
          <a:noFill/>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pPr algn="l"/>
            <a:r>
              <a:rPr lang="en-GB" sz="2800" b="1" dirty="0">
                <a:latin typeface="Arial" charset="0"/>
                <a:ea typeface="ＭＳ Ｐゴシック" charset="0"/>
              </a:rPr>
              <a:t>ILC – IDT WP15 System Design of ILC FFS </a:t>
            </a:r>
            <a:endParaRPr lang="fr-FR" sz="2800" b="1" dirty="0"/>
          </a:p>
        </p:txBody>
      </p:sp>
      <p:graphicFrame>
        <p:nvGraphicFramePr>
          <p:cNvPr id="26" name="Content Placeholder 7">
            <a:extLst>
              <a:ext uri="{FF2B5EF4-FFF2-40B4-BE49-F238E27FC236}">
                <a16:creationId xmlns:a16="http://schemas.microsoft.com/office/drawing/2014/main" id="{F77CDCD3-29C8-F44C-8B16-9D05582BCFA1}"/>
              </a:ext>
            </a:extLst>
          </p:cNvPr>
          <p:cNvGraphicFramePr>
            <a:graphicFrameLocks/>
          </p:cNvGraphicFramePr>
          <p:nvPr>
            <p:extLst>
              <p:ext uri="{D42A27DB-BD31-4B8C-83A1-F6EECF244321}">
                <p14:modId xmlns:p14="http://schemas.microsoft.com/office/powerpoint/2010/main" val="802536407"/>
              </p:ext>
            </p:extLst>
          </p:nvPr>
        </p:nvGraphicFramePr>
        <p:xfrm>
          <a:off x="1872807" y="1365885"/>
          <a:ext cx="8805832" cy="3015155"/>
        </p:xfrm>
        <a:graphic>
          <a:graphicData uri="http://schemas.openxmlformats.org/drawingml/2006/table">
            <a:tbl>
              <a:tblPr firstRow="1" firstCol="1" bandRow="1">
                <a:tableStyleId>{5940675A-B579-460E-94D1-54222C63F5DA}</a:tableStyleId>
              </a:tblPr>
              <a:tblGrid>
                <a:gridCol w="3981848">
                  <a:extLst>
                    <a:ext uri="{9D8B030D-6E8A-4147-A177-3AD203B41FA5}">
                      <a16:colId xmlns:a16="http://schemas.microsoft.com/office/drawing/2014/main" val="230236759"/>
                    </a:ext>
                  </a:extLst>
                </a:gridCol>
                <a:gridCol w="4823984">
                  <a:extLst>
                    <a:ext uri="{9D8B030D-6E8A-4147-A177-3AD203B41FA5}">
                      <a16:colId xmlns:a16="http://schemas.microsoft.com/office/drawing/2014/main" val="2319262661"/>
                    </a:ext>
                  </a:extLst>
                </a:gridCol>
              </a:tblGrid>
              <a:tr h="536333">
                <a:tc gridSpan="2">
                  <a:txBody>
                    <a:bodyPr/>
                    <a:lstStyle/>
                    <a:p>
                      <a:pPr algn="just">
                        <a:lnSpc>
                          <a:spcPts val="1600"/>
                        </a:lnSpc>
                        <a:spcAft>
                          <a:spcPts val="0"/>
                        </a:spcAft>
                      </a:pPr>
                      <a:r>
                        <a:rPr lang="en-US" sz="2400" b="1" kern="100" dirty="0">
                          <a:solidFill>
                            <a:schemeClr val="bg1"/>
                          </a:solidFill>
                          <a:effectLst/>
                          <a:latin typeface="Times New Roman" panose="02020603050405020304" pitchFamily="18" charset="0"/>
                          <a:cs typeface="Times New Roman" panose="02020603050405020304" pitchFamily="18" charset="0"/>
                        </a:rPr>
                        <a:t>WP15  Tasks : Maximize Luminosity potential of ILC</a:t>
                      </a:r>
                      <a:endParaRPr lang="fr-FR" sz="2400" b="1" kern="100" dirty="0">
                        <a:solidFill>
                          <a:schemeClr val="bg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solidFill>
                      <a:schemeClr val="bg2">
                        <a:lumMod val="25000"/>
                      </a:schemeClr>
                    </a:solidFill>
                  </a:tcPr>
                </a:tc>
                <a:tc hMerge="1">
                  <a:txBody>
                    <a:bodyPr/>
                    <a:lstStyle/>
                    <a:p>
                      <a:pPr algn="just">
                        <a:lnSpc>
                          <a:spcPts val="1600"/>
                        </a:lnSpc>
                        <a:spcAft>
                          <a:spcPts val="0"/>
                        </a:spcAft>
                      </a:pPr>
                      <a:endParaRPr lang="fr-FR" sz="2400" b="1" kern="100" dirty="0">
                        <a:solidFill>
                          <a:schemeClr val="bg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solidFill>
                      <a:schemeClr val="bg2">
                        <a:lumMod val="25000"/>
                      </a:schemeClr>
                    </a:solidFill>
                  </a:tcPr>
                </a:tc>
                <a:extLst>
                  <a:ext uri="{0D108BD9-81ED-4DB2-BD59-A6C34878D82A}">
                    <a16:rowId xmlns:a16="http://schemas.microsoft.com/office/drawing/2014/main" val="504884738"/>
                  </a:ext>
                </a:extLst>
              </a:tr>
              <a:tr h="497384">
                <a:tc rowSpan="2">
                  <a:txBody>
                    <a:bodyPr/>
                    <a:lstStyle/>
                    <a:p>
                      <a:pPr algn="l">
                        <a:lnSpc>
                          <a:spcPts val="1600"/>
                        </a:lnSpc>
                        <a:spcAft>
                          <a:spcPts val="0"/>
                        </a:spcAft>
                      </a:pPr>
                      <a:r>
                        <a:rPr lang="en-US" sz="1800" b="1" kern="100" dirty="0">
                          <a:solidFill>
                            <a:schemeClr val="tx2">
                              <a:lumMod val="90000"/>
                              <a:lumOff val="10000"/>
                            </a:schemeClr>
                          </a:solidFill>
                          <a:effectLst/>
                          <a:latin typeface="Times New Roman" panose="02020603050405020304" pitchFamily="18" charset="0"/>
                          <a:cs typeface="Times New Roman" panose="02020603050405020304" pitchFamily="18" charset="0"/>
                        </a:rPr>
                        <a:t>T1</a:t>
                      </a:r>
                      <a:r>
                        <a:rPr lang="en-US" sz="1800" kern="100" dirty="0">
                          <a:solidFill>
                            <a:schemeClr val="tx2">
                              <a:lumMod val="90000"/>
                              <a:lumOff val="10000"/>
                            </a:schemeClr>
                          </a:solidFill>
                          <a:effectLst/>
                          <a:latin typeface="Times New Roman" panose="02020603050405020304" pitchFamily="18" charset="0"/>
                          <a:cs typeface="Times New Roman" panose="02020603050405020304" pitchFamily="18" charset="0"/>
                        </a:rPr>
                        <a:t>: </a:t>
                      </a:r>
                      <a:r>
                        <a:rPr lang="en-US" sz="1800" b="1" kern="100" dirty="0">
                          <a:solidFill>
                            <a:schemeClr val="tx2">
                              <a:lumMod val="90000"/>
                              <a:lumOff val="10000"/>
                            </a:schemeClr>
                          </a:solidFill>
                          <a:effectLst/>
                          <a:latin typeface="Times New Roman" panose="02020603050405020304" pitchFamily="18" charset="0"/>
                          <a:cs typeface="Times New Roman" panose="02020603050405020304" pitchFamily="18" charset="0"/>
                        </a:rPr>
                        <a:t>ILC-FFS system design</a:t>
                      </a:r>
                      <a:endParaRPr lang="fr-FR" sz="1800" b="1" kern="100" dirty="0">
                        <a:solidFill>
                          <a:schemeClr val="tx2">
                            <a:lumMod val="90000"/>
                            <a:lumOff val="10000"/>
                          </a:schemeClr>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solidFill>
                      <a:schemeClr val="bg1"/>
                    </a:solidFill>
                  </a:tcPr>
                </a:tc>
                <a:tc>
                  <a:txBody>
                    <a:bodyPr/>
                    <a:lstStyle/>
                    <a:p>
                      <a:pPr algn="l">
                        <a:lnSpc>
                          <a:spcPts val="1600"/>
                        </a:lnSpc>
                        <a:spcAft>
                          <a:spcPts val="0"/>
                        </a:spcAft>
                      </a:pPr>
                      <a:r>
                        <a:rPr lang="en-US" sz="1800" b="1" kern="100" dirty="0">
                          <a:solidFill>
                            <a:schemeClr val="tx2">
                              <a:lumMod val="90000"/>
                              <a:lumOff val="10000"/>
                            </a:schemeClr>
                          </a:solidFill>
                          <a:effectLst/>
                          <a:latin typeface="Times New Roman" panose="02020603050405020304" pitchFamily="18" charset="0"/>
                          <a:cs typeface="Times New Roman" panose="02020603050405020304" pitchFamily="18" charset="0"/>
                        </a:rPr>
                        <a:t>T1.1</a:t>
                      </a:r>
                      <a:r>
                        <a:rPr lang="en-US" sz="1800" kern="100" dirty="0">
                          <a:solidFill>
                            <a:schemeClr val="tx2">
                              <a:lumMod val="90000"/>
                              <a:lumOff val="10000"/>
                            </a:schemeClr>
                          </a:solidFill>
                          <a:effectLst/>
                          <a:latin typeface="Times New Roman" panose="02020603050405020304" pitchFamily="18" charset="0"/>
                          <a:cs typeface="Times New Roman" panose="02020603050405020304" pitchFamily="18" charset="0"/>
                        </a:rPr>
                        <a:t>: Hardware optimization</a:t>
                      </a:r>
                      <a:endParaRPr lang="fr-FR" sz="1800" kern="100" dirty="0">
                        <a:solidFill>
                          <a:schemeClr val="tx2">
                            <a:lumMod val="90000"/>
                            <a:lumOff val="10000"/>
                          </a:schemeClr>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126644057"/>
                  </a:ext>
                </a:extLst>
              </a:tr>
              <a:tr h="384545">
                <a:tc vMerge="1">
                  <a:txBody>
                    <a:bodyPr/>
                    <a:lstStyle/>
                    <a:p>
                      <a:pPr algn="l">
                        <a:lnSpc>
                          <a:spcPts val="1600"/>
                        </a:lnSpc>
                        <a:spcAft>
                          <a:spcPts val="0"/>
                        </a:spcAft>
                      </a:pPr>
                      <a:endParaRPr lang="fr-FR" sz="1800" kern="100" dirty="0">
                        <a:solidFill>
                          <a:schemeClr val="tx2">
                            <a:lumMod val="90000"/>
                            <a:lumOff val="10000"/>
                          </a:schemeClr>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solidFill>
                      <a:schemeClr val="bg1"/>
                    </a:solidFill>
                  </a:tcPr>
                </a:tc>
                <a:tc>
                  <a:txBody>
                    <a:bodyPr/>
                    <a:lstStyle/>
                    <a:p>
                      <a:pPr algn="l">
                        <a:lnSpc>
                          <a:spcPts val="1600"/>
                        </a:lnSpc>
                        <a:spcAft>
                          <a:spcPts val="0"/>
                        </a:spcAft>
                      </a:pPr>
                      <a:r>
                        <a:rPr lang="en-US" sz="1800" b="1" kern="100" dirty="0">
                          <a:solidFill>
                            <a:schemeClr val="tx2">
                              <a:lumMod val="90000"/>
                              <a:lumOff val="10000"/>
                            </a:schemeClr>
                          </a:solidFill>
                          <a:effectLst/>
                          <a:latin typeface="Times New Roman" panose="02020603050405020304" pitchFamily="18" charset="0"/>
                          <a:cs typeface="Times New Roman" panose="02020603050405020304" pitchFamily="18" charset="0"/>
                        </a:rPr>
                        <a:t>T1.2</a:t>
                      </a:r>
                      <a:r>
                        <a:rPr lang="en-US" sz="1800" kern="100" dirty="0">
                          <a:solidFill>
                            <a:schemeClr val="tx2">
                              <a:lumMod val="90000"/>
                              <a:lumOff val="10000"/>
                            </a:schemeClr>
                          </a:solidFill>
                          <a:effectLst/>
                          <a:latin typeface="Times New Roman" panose="02020603050405020304" pitchFamily="18" charset="0"/>
                          <a:cs typeface="Times New Roman" panose="02020603050405020304" pitchFamily="18" charset="0"/>
                        </a:rPr>
                        <a:t>: Realistic beam line driven / IP design</a:t>
                      </a:r>
                      <a:endParaRPr lang="fr-FR" sz="1800" kern="100" dirty="0">
                        <a:solidFill>
                          <a:schemeClr val="tx2">
                            <a:lumMod val="90000"/>
                            <a:lumOff val="10000"/>
                          </a:schemeClr>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3133548898"/>
                  </a:ext>
                </a:extLst>
              </a:tr>
              <a:tr h="524781">
                <a:tc rowSpan="3">
                  <a:txBody>
                    <a:bodyPr/>
                    <a:lstStyle/>
                    <a:p>
                      <a:pPr algn="l">
                        <a:lnSpc>
                          <a:spcPts val="1600"/>
                        </a:lnSpc>
                        <a:spcAft>
                          <a:spcPts val="0"/>
                        </a:spcAft>
                      </a:pPr>
                      <a:r>
                        <a:rPr lang="en-US" sz="1800" b="1" kern="100" dirty="0">
                          <a:solidFill>
                            <a:schemeClr val="tx2">
                              <a:lumMod val="90000"/>
                              <a:lumOff val="10000"/>
                            </a:schemeClr>
                          </a:solidFill>
                          <a:effectLst/>
                          <a:latin typeface="Times New Roman" panose="02020603050405020304" pitchFamily="18" charset="0"/>
                          <a:cs typeface="Times New Roman" panose="02020603050405020304" pitchFamily="18" charset="0"/>
                        </a:rPr>
                        <a:t>T2: ILC-FFS beam tests</a:t>
                      </a:r>
                      <a:endParaRPr lang="fr-FR" sz="1800" b="1" kern="100" dirty="0">
                        <a:solidFill>
                          <a:schemeClr val="tx2">
                            <a:lumMod val="90000"/>
                            <a:lumOff val="10000"/>
                          </a:schemeClr>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solidFill>
                      <a:schemeClr val="bg1"/>
                    </a:solidFill>
                  </a:tcPr>
                </a:tc>
                <a:tc>
                  <a:txBody>
                    <a:bodyPr/>
                    <a:lstStyle/>
                    <a:p>
                      <a:pPr algn="l">
                        <a:lnSpc>
                          <a:spcPts val="1600"/>
                        </a:lnSpc>
                        <a:spcAft>
                          <a:spcPts val="0"/>
                        </a:spcAft>
                      </a:pPr>
                      <a:r>
                        <a:rPr lang="en-US" sz="1800" b="1" kern="100" dirty="0">
                          <a:solidFill>
                            <a:schemeClr val="tx2">
                              <a:lumMod val="90000"/>
                              <a:lumOff val="10000"/>
                            </a:schemeClr>
                          </a:solidFill>
                          <a:effectLst/>
                          <a:latin typeface="Times New Roman" panose="02020603050405020304" pitchFamily="18" charset="0"/>
                          <a:cs typeface="Times New Roman" panose="02020603050405020304" pitchFamily="18" charset="0"/>
                        </a:rPr>
                        <a:t>T2.1</a:t>
                      </a:r>
                      <a:r>
                        <a:rPr lang="en-US" sz="1800" kern="100" dirty="0">
                          <a:solidFill>
                            <a:schemeClr val="tx2">
                              <a:lumMod val="90000"/>
                              <a:lumOff val="10000"/>
                            </a:schemeClr>
                          </a:solidFill>
                          <a:effectLst/>
                          <a:latin typeface="Times New Roman" panose="02020603050405020304" pitchFamily="18" charset="0"/>
                          <a:cs typeface="Times New Roman" panose="02020603050405020304" pitchFamily="18" charset="0"/>
                        </a:rPr>
                        <a:t>:  Long-Term stability</a:t>
                      </a:r>
                      <a:endParaRPr lang="fr-FR" sz="1800" kern="100" dirty="0">
                        <a:solidFill>
                          <a:schemeClr val="tx2">
                            <a:lumMod val="90000"/>
                            <a:lumOff val="10000"/>
                          </a:schemeClr>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76073621"/>
                  </a:ext>
                </a:extLst>
              </a:tr>
              <a:tr h="398427">
                <a:tc vMerge="1">
                  <a:txBody>
                    <a:bodyPr/>
                    <a:lstStyle/>
                    <a:p>
                      <a:pPr algn="l">
                        <a:lnSpc>
                          <a:spcPts val="1600"/>
                        </a:lnSpc>
                        <a:spcAft>
                          <a:spcPts val="0"/>
                        </a:spcAft>
                      </a:pPr>
                      <a:endParaRPr lang="fr-FR" sz="1800" kern="100" dirty="0">
                        <a:solidFill>
                          <a:schemeClr val="tx2">
                            <a:lumMod val="90000"/>
                            <a:lumOff val="10000"/>
                          </a:schemeClr>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solidFill>
                      <a:schemeClr val="bg1"/>
                    </a:solidFill>
                  </a:tcPr>
                </a:tc>
                <a:tc>
                  <a:txBody>
                    <a:bodyPr/>
                    <a:lstStyle/>
                    <a:p>
                      <a:pPr algn="l">
                        <a:lnSpc>
                          <a:spcPts val="1600"/>
                        </a:lnSpc>
                        <a:spcAft>
                          <a:spcPts val="0"/>
                        </a:spcAft>
                      </a:pPr>
                      <a:r>
                        <a:rPr lang="en-US" sz="1800" b="1" kern="100" dirty="0">
                          <a:solidFill>
                            <a:schemeClr val="tx2">
                              <a:lumMod val="90000"/>
                              <a:lumOff val="10000"/>
                            </a:schemeClr>
                          </a:solidFill>
                          <a:effectLst/>
                          <a:latin typeface="Times New Roman" panose="02020603050405020304" pitchFamily="18" charset="0"/>
                          <a:cs typeface="Times New Roman" panose="02020603050405020304" pitchFamily="18" charset="0"/>
                        </a:rPr>
                        <a:t>T2.2</a:t>
                      </a:r>
                      <a:r>
                        <a:rPr lang="en-US" sz="1800" kern="100" dirty="0">
                          <a:solidFill>
                            <a:schemeClr val="tx2">
                              <a:lumMod val="90000"/>
                              <a:lumOff val="10000"/>
                            </a:schemeClr>
                          </a:solidFill>
                          <a:effectLst/>
                          <a:latin typeface="Times New Roman" panose="02020603050405020304" pitchFamily="18" charset="0"/>
                          <a:cs typeface="Times New Roman" panose="02020603050405020304" pitchFamily="18" charset="0"/>
                        </a:rPr>
                        <a:t>: High-order aberrations</a:t>
                      </a:r>
                      <a:endParaRPr lang="fr-FR" sz="1800" kern="100" dirty="0">
                        <a:solidFill>
                          <a:schemeClr val="tx2">
                            <a:lumMod val="90000"/>
                            <a:lumOff val="10000"/>
                          </a:schemeClr>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1556575345"/>
                  </a:ext>
                </a:extLst>
              </a:tr>
              <a:tr h="673685">
                <a:tc vMerge="1">
                  <a:txBody>
                    <a:bodyPr/>
                    <a:lstStyle/>
                    <a:p>
                      <a:pPr algn="l">
                        <a:lnSpc>
                          <a:spcPts val="1600"/>
                        </a:lnSpc>
                        <a:spcAft>
                          <a:spcPts val="0"/>
                        </a:spcAft>
                      </a:pPr>
                      <a:endParaRPr lang="fr-FR" sz="1800" kern="100" dirty="0">
                        <a:solidFill>
                          <a:schemeClr val="tx2">
                            <a:lumMod val="90000"/>
                            <a:lumOff val="10000"/>
                          </a:schemeClr>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solidFill>
                      <a:schemeClr val="bg1"/>
                    </a:solidFill>
                  </a:tcPr>
                </a:tc>
                <a:tc>
                  <a:txBody>
                    <a:bodyPr/>
                    <a:lstStyle/>
                    <a:p>
                      <a:pPr algn="l">
                        <a:lnSpc>
                          <a:spcPts val="1600"/>
                        </a:lnSpc>
                        <a:spcAft>
                          <a:spcPts val="0"/>
                        </a:spcAft>
                      </a:pPr>
                      <a:r>
                        <a:rPr lang="en-US" sz="1800" b="1" kern="100" dirty="0">
                          <a:solidFill>
                            <a:schemeClr val="tx2">
                              <a:lumMod val="90000"/>
                              <a:lumOff val="10000"/>
                            </a:schemeClr>
                          </a:solidFill>
                          <a:effectLst/>
                          <a:latin typeface="Times New Roman" panose="02020603050405020304" pitchFamily="18" charset="0"/>
                          <a:cs typeface="Times New Roman" panose="02020603050405020304" pitchFamily="18" charset="0"/>
                        </a:rPr>
                        <a:t>T2.3</a:t>
                      </a:r>
                      <a:r>
                        <a:rPr lang="en-US" sz="1800" kern="100" dirty="0">
                          <a:solidFill>
                            <a:schemeClr val="tx2">
                              <a:lumMod val="90000"/>
                              <a:lumOff val="10000"/>
                            </a:schemeClr>
                          </a:solidFill>
                          <a:effectLst/>
                          <a:latin typeface="Times New Roman" panose="02020603050405020304" pitchFamily="18" charset="0"/>
                          <a:cs typeface="Times New Roman" panose="02020603050405020304" pitchFamily="18" charset="0"/>
                        </a:rPr>
                        <a:t>: R&amp;D complementary studies</a:t>
                      </a:r>
                      <a:endParaRPr lang="fr-FR" sz="1800" kern="100" dirty="0">
                        <a:solidFill>
                          <a:schemeClr val="tx2">
                            <a:lumMod val="90000"/>
                            <a:lumOff val="10000"/>
                          </a:schemeClr>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3341342064"/>
                  </a:ext>
                </a:extLst>
              </a:tr>
            </a:tbl>
          </a:graphicData>
        </a:graphic>
      </p:graphicFrame>
      <p:sp>
        <p:nvSpPr>
          <p:cNvPr id="27" name="Rectangle 26">
            <a:extLst>
              <a:ext uri="{FF2B5EF4-FFF2-40B4-BE49-F238E27FC236}">
                <a16:creationId xmlns:a16="http://schemas.microsoft.com/office/drawing/2014/main" id="{4B279AB0-359C-2A42-9578-E4E821E5E4C5}"/>
              </a:ext>
            </a:extLst>
          </p:cNvPr>
          <p:cNvSpPr/>
          <p:nvPr/>
        </p:nvSpPr>
        <p:spPr>
          <a:xfrm>
            <a:off x="836482" y="4535380"/>
            <a:ext cx="2313454" cy="369332"/>
          </a:xfrm>
          <a:prstGeom prst="rect">
            <a:avLst/>
          </a:prstGeom>
        </p:spPr>
        <p:txBody>
          <a:bodyPr wrap="none">
            <a:spAutoFit/>
          </a:bodyPr>
          <a:lstStyle/>
          <a:p>
            <a:r>
              <a:rPr lang="en-US" b="1" dirty="0">
                <a:latin typeface="Arial" panose="020B0604020202020204" pitchFamily="34" charset="0"/>
                <a:ea typeface="MS PGothic" charset="0"/>
                <a:cs typeface="Arial" panose="020B0604020202020204" pitchFamily="34" charset="0"/>
              </a:rPr>
              <a:t>Long Term stability</a:t>
            </a:r>
            <a:endParaRPr lang="en-US" b="1" dirty="0">
              <a:latin typeface="Arial" panose="020B0604020202020204" pitchFamily="34" charset="0"/>
              <a:cs typeface="Arial" panose="020B0604020202020204" pitchFamily="34" charset="0"/>
            </a:endParaRPr>
          </a:p>
        </p:txBody>
      </p:sp>
      <p:sp>
        <p:nvSpPr>
          <p:cNvPr id="28" name="Rectangle 27">
            <a:extLst>
              <a:ext uri="{FF2B5EF4-FFF2-40B4-BE49-F238E27FC236}">
                <a16:creationId xmlns:a16="http://schemas.microsoft.com/office/drawing/2014/main" id="{52C8968E-40C6-4E43-8093-B676E13C1FF4}"/>
              </a:ext>
            </a:extLst>
          </p:cNvPr>
          <p:cNvSpPr/>
          <p:nvPr/>
        </p:nvSpPr>
        <p:spPr>
          <a:xfrm>
            <a:off x="4043569" y="4541214"/>
            <a:ext cx="2962671" cy="400110"/>
          </a:xfrm>
          <a:prstGeom prst="rect">
            <a:avLst/>
          </a:prstGeom>
        </p:spPr>
        <p:txBody>
          <a:bodyPr wrap="none">
            <a:spAutoFit/>
          </a:bodyPr>
          <a:lstStyle/>
          <a:p>
            <a:r>
              <a:rPr lang="en-US" sz="2000" b="1" dirty="0">
                <a:latin typeface="Arial" panose="020B0604020202020204" pitchFamily="34" charset="0"/>
                <a:ea typeface="MS PGothic" charset="0"/>
                <a:cs typeface="Arial" panose="020B0604020202020204" pitchFamily="34" charset="0"/>
              </a:rPr>
              <a:t>High-order aberrations</a:t>
            </a:r>
            <a:endParaRPr lang="en-US" sz="2000" b="1" dirty="0">
              <a:latin typeface="Arial" panose="020B0604020202020204" pitchFamily="34" charset="0"/>
              <a:cs typeface="Arial" panose="020B0604020202020204" pitchFamily="34" charset="0"/>
            </a:endParaRPr>
          </a:p>
        </p:txBody>
      </p:sp>
      <p:sp>
        <p:nvSpPr>
          <p:cNvPr id="30" name="Rectangle 29">
            <a:extLst>
              <a:ext uri="{FF2B5EF4-FFF2-40B4-BE49-F238E27FC236}">
                <a16:creationId xmlns:a16="http://schemas.microsoft.com/office/drawing/2014/main" id="{54AC5753-6ACB-B54B-B1B8-99D050BD8D56}"/>
              </a:ext>
            </a:extLst>
          </p:cNvPr>
          <p:cNvSpPr/>
          <p:nvPr/>
        </p:nvSpPr>
        <p:spPr>
          <a:xfrm>
            <a:off x="7519344" y="4423795"/>
            <a:ext cx="2492990" cy="369332"/>
          </a:xfrm>
          <a:prstGeom prst="rect">
            <a:avLst/>
          </a:prstGeom>
        </p:spPr>
        <p:txBody>
          <a:bodyPr wrap="none">
            <a:spAutoFit/>
          </a:bodyPr>
          <a:lstStyle/>
          <a:p>
            <a:r>
              <a:rPr lang="en-US" b="1" dirty="0">
                <a:latin typeface="Arial" panose="020B0604020202020204" pitchFamily="34" charset="0"/>
                <a:ea typeface="MS PGothic" charset="0"/>
                <a:cs typeface="Arial" panose="020B0604020202020204" pitchFamily="34" charset="0"/>
              </a:rPr>
              <a:t>Instrumentation R&amp;D</a:t>
            </a:r>
            <a:endParaRPr lang="en-US" b="1" dirty="0">
              <a:latin typeface="Arial" panose="020B0604020202020204" pitchFamily="34" charset="0"/>
              <a:cs typeface="Arial" panose="020B0604020202020204" pitchFamily="34" charset="0"/>
            </a:endParaRPr>
          </a:p>
        </p:txBody>
      </p:sp>
      <p:sp>
        <p:nvSpPr>
          <p:cNvPr id="6" name="Slide Number Placeholder 5">
            <a:extLst>
              <a:ext uri="{FF2B5EF4-FFF2-40B4-BE49-F238E27FC236}">
                <a16:creationId xmlns:a16="http://schemas.microsoft.com/office/drawing/2014/main" id="{47EF4D78-EEEE-0C47-87B1-A78F93DC4E89}"/>
              </a:ext>
            </a:extLst>
          </p:cNvPr>
          <p:cNvSpPr>
            <a:spLocks noGrp="1"/>
          </p:cNvSpPr>
          <p:nvPr>
            <p:ph type="sldNum" sz="quarter" idx="12"/>
          </p:nvPr>
        </p:nvSpPr>
        <p:spPr>
          <a:xfrm>
            <a:off x="10811957" y="6474607"/>
            <a:ext cx="1319424" cy="364618"/>
          </a:xfrm>
        </p:spPr>
        <p:txBody>
          <a:bodyPr/>
          <a:lstStyle/>
          <a:p>
            <a:fld id="{617C510A-7687-CB44-A886-7EC5AB743307}" type="slidenum">
              <a:rPr lang="fr-FR" sz="1200" smtClean="0">
                <a:solidFill>
                  <a:prstClr val="white"/>
                </a:solidFill>
                <a:latin typeface="News Gothic MT"/>
              </a:rPr>
              <a:pPr/>
              <a:t>3</a:t>
            </a:fld>
            <a:endParaRPr lang="fr-FR" sz="1200" dirty="0">
              <a:solidFill>
                <a:prstClr val="white"/>
              </a:solidFill>
              <a:latin typeface="News Gothic MT"/>
            </a:endParaRPr>
          </a:p>
        </p:txBody>
      </p:sp>
      <p:sp>
        <p:nvSpPr>
          <p:cNvPr id="3" name="Footer Placeholder 2">
            <a:extLst>
              <a:ext uri="{FF2B5EF4-FFF2-40B4-BE49-F238E27FC236}">
                <a16:creationId xmlns:a16="http://schemas.microsoft.com/office/drawing/2014/main" id="{F0A9F2D8-1A1E-FC61-E1D2-F1D2D45F3305}"/>
              </a:ext>
            </a:extLst>
          </p:cNvPr>
          <p:cNvSpPr>
            <a:spLocks noGrp="1"/>
          </p:cNvSpPr>
          <p:nvPr>
            <p:ph type="ftr" sz="quarter" idx="11"/>
          </p:nvPr>
        </p:nvSpPr>
        <p:spPr>
          <a:xfrm>
            <a:off x="3149936" y="6519950"/>
            <a:ext cx="6447864" cy="364618"/>
          </a:xfrm>
        </p:spPr>
        <p:txBody>
          <a:bodyPr/>
          <a:lstStyle/>
          <a:p>
            <a:r>
              <a:rPr lang="en-US">
                <a:solidFill>
                  <a:prstClr val="white"/>
                </a:solidFill>
                <a:latin typeface="News Gothic MT"/>
              </a:rPr>
              <a:t>ILC-EU</a:t>
            </a:r>
            <a:endParaRPr lang="fr-FR" dirty="0">
              <a:solidFill>
                <a:prstClr val="white"/>
              </a:solidFill>
              <a:latin typeface="News Gothic MT"/>
            </a:endParaRPr>
          </a:p>
        </p:txBody>
      </p:sp>
      <p:sp>
        <p:nvSpPr>
          <p:cNvPr id="7" name="Rectangle 6">
            <a:extLst>
              <a:ext uri="{FF2B5EF4-FFF2-40B4-BE49-F238E27FC236}">
                <a16:creationId xmlns:a16="http://schemas.microsoft.com/office/drawing/2014/main" id="{D705F61D-895B-7BA9-331D-D0DE53D27B2A}"/>
              </a:ext>
            </a:extLst>
          </p:cNvPr>
          <p:cNvSpPr/>
          <p:nvPr/>
        </p:nvSpPr>
        <p:spPr>
          <a:xfrm>
            <a:off x="3856917" y="943690"/>
            <a:ext cx="4686302" cy="400110"/>
          </a:xfrm>
          <a:prstGeom prst="rect">
            <a:avLst/>
          </a:prstGeom>
          <a:solidFill>
            <a:schemeClr val="lt1"/>
          </a:solidFill>
        </p:spPr>
        <p:txBody>
          <a:bodyPr wrap="square">
            <a:spAutoFit/>
          </a:bodyPr>
          <a:lstStyle/>
          <a:p>
            <a:r>
              <a:rPr lang="en-GB" sz="2000" b="1" dirty="0">
                <a:solidFill>
                  <a:srgbClr val="C00000"/>
                </a:solidFill>
                <a:latin typeface="Arial" charset="0"/>
                <a:ea typeface="ＭＳ Ｐゴシック" charset="0"/>
                <a:cs typeface="ＭＳ Ｐゴシック" charset="0"/>
              </a:rPr>
              <a:t>Time critical WPs relevant for ATF</a:t>
            </a:r>
          </a:p>
        </p:txBody>
      </p:sp>
      <p:sp>
        <p:nvSpPr>
          <p:cNvPr id="8" name="Date Placeholder 7">
            <a:extLst>
              <a:ext uri="{FF2B5EF4-FFF2-40B4-BE49-F238E27FC236}">
                <a16:creationId xmlns:a16="http://schemas.microsoft.com/office/drawing/2014/main" id="{A281248A-00F1-540C-802A-9E379E7425C8}"/>
              </a:ext>
            </a:extLst>
          </p:cNvPr>
          <p:cNvSpPr>
            <a:spLocks noGrp="1"/>
          </p:cNvSpPr>
          <p:nvPr>
            <p:ph type="dt" sz="half" idx="10"/>
          </p:nvPr>
        </p:nvSpPr>
        <p:spPr>
          <a:xfrm>
            <a:off x="2729365" y="6511304"/>
            <a:ext cx="2841837" cy="364618"/>
          </a:xfrm>
        </p:spPr>
        <p:txBody>
          <a:bodyPr/>
          <a:lstStyle/>
          <a:p>
            <a:r>
              <a:rPr lang="fr-FR">
                <a:solidFill>
                  <a:prstClr val="white"/>
                </a:solidFill>
                <a:latin typeface="News Gothic MT"/>
              </a:rPr>
              <a:t>5th July 2023</a:t>
            </a:r>
            <a:endParaRPr lang="fr-FR" dirty="0">
              <a:solidFill>
                <a:prstClr val="white"/>
              </a:solidFill>
              <a:latin typeface="News Gothic MT"/>
            </a:endParaRPr>
          </a:p>
        </p:txBody>
      </p:sp>
    </p:spTree>
    <p:extLst>
      <p:ext uri="{BB962C8B-B14F-4D97-AF65-F5344CB8AC3E}">
        <p14:creationId xmlns:p14="http://schemas.microsoft.com/office/powerpoint/2010/main" val="1256614087"/>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Marcador de número de diapositiva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Arial" charset="0"/>
                <a:ea typeface="MS PGothic" charset="0"/>
                <a:cs typeface="MS PGothic" charset="0"/>
              </a:defRPr>
            </a:lvl1pPr>
            <a:lvl2pPr marL="742950" indent="-285750" defTabSz="912813" eaLnBrk="0" hangingPunct="0">
              <a:defRPr sz="2400">
                <a:solidFill>
                  <a:schemeClr val="tx1"/>
                </a:solidFill>
                <a:latin typeface="Arial" charset="0"/>
                <a:ea typeface="MS PGothic" charset="0"/>
                <a:cs typeface="MS PGothic" charset="0"/>
              </a:defRPr>
            </a:lvl2pPr>
            <a:lvl3pPr marL="1143000" indent="-228600" defTabSz="912813" eaLnBrk="0" hangingPunct="0">
              <a:defRPr sz="2400">
                <a:solidFill>
                  <a:schemeClr val="tx1"/>
                </a:solidFill>
                <a:latin typeface="Arial" charset="0"/>
                <a:ea typeface="MS PGothic" charset="0"/>
                <a:cs typeface="MS PGothic" charset="0"/>
              </a:defRPr>
            </a:lvl3pPr>
            <a:lvl4pPr marL="1600200" indent="-228600" defTabSz="912813" eaLnBrk="0" hangingPunct="0">
              <a:defRPr sz="2400">
                <a:solidFill>
                  <a:schemeClr val="tx1"/>
                </a:solidFill>
                <a:latin typeface="Arial" charset="0"/>
                <a:ea typeface="MS PGothic" charset="0"/>
                <a:cs typeface="MS PGothic" charset="0"/>
              </a:defRPr>
            </a:lvl4pPr>
            <a:lvl5pPr marL="2057400" indent="-228600" defTabSz="912813" eaLnBrk="0" hangingPunct="0">
              <a:defRPr sz="2400">
                <a:solidFill>
                  <a:schemeClr val="tx1"/>
                </a:solidFill>
                <a:latin typeface="Arial" charset="0"/>
                <a:ea typeface="MS PGothic" charset="0"/>
                <a:cs typeface="MS PGothic" charset="0"/>
              </a:defRPr>
            </a:lvl5pPr>
            <a:lvl6pPr marL="25146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9pPr>
          </a:lstStyle>
          <a:p>
            <a:pPr eaLnBrk="1" hangingPunct="1"/>
            <a:fld id="{DAFFEF00-D692-ED47-8DF7-5EFC23BFF1F3}" type="slidenum">
              <a:rPr lang="en-US" sz="1400">
                <a:solidFill>
                  <a:srgbClr val="336666"/>
                </a:solidFill>
              </a:rPr>
              <a:pPr eaLnBrk="1" hangingPunct="1"/>
              <a:t>4</a:t>
            </a:fld>
            <a:endParaRPr lang="en-US" sz="1400">
              <a:solidFill>
                <a:srgbClr val="336666"/>
              </a:solidFill>
            </a:endParaRPr>
          </a:p>
        </p:txBody>
      </p:sp>
      <p:sp>
        <p:nvSpPr>
          <p:cNvPr id="2" name="Rectangle 1">
            <a:extLst>
              <a:ext uri="{FF2B5EF4-FFF2-40B4-BE49-F238E27FC236}">
                <a16:creationId xmlns:a16="http://schemas.microsoft.com/office/drawing/2014/main" id="{505FBDF5-3C15-FF41-AA1A-4EBC1EEE4C45}"/>
              </a:ext>
            </a:extLst>
          </p:cNvPr>
          <p:cNvSpPr/>
          <p:nvPr/>
        </p:nvSpPr>
        <p:spPr>
          <a:xfrm>
            <a:off x="309651" y="1200202"/>
            <a:ext cx="4941285" cy="2554545"/>
          </a:xfrm>
          <a:prstGeom prst="rect">
            <a:avLst/>
          </a:prstGeom>
        </p:spPr>
        <p:txBody>
          <a:bodyPr wrap="square">
            <a:spAutoFit/>
          </a:bodyPr>
          <a:lstStyle/>
          <a:p>
            <a:pPr marL="457200" indent="-457200">
              <a:buFont typeface="Wingdings" pitchFamily="2" charset="2"/>
              <a:buChar char="Ø"/>
            </a:pPr>
            <a:r>
              <a:rPr lang="en-US" sz="1600" b="1" dirty="0">
                <a:solidFill>
                  <a:schemeClr val="accent1">
                    <a:lumMod val="50000"/>
                  </a:schemeClr>
                </a:solidFill>
                <a:latin typeface="Arial" panose="020B0604020202020204" pitchFamily="34" charset="0"/>
                <a:cs typeface="Arial" panose="020B0604020202020204" pitchFamily="34" charset="0"/>
              </a:rPr>
              <a:t>Vacuum Chambers </a:t>
            </a:r>
            <a:r>
              <a:rPr lang="en-US" sz="1600" dirty="0">
                <a:solidFill>
                  <a:schemeClr val="accent1">
                    <a:lumMod val="50000"/>
                  </a:schemeClr>
                </a:solidFill>
                <a:latin typeface="Arial" panose="020B0604020202020204" pitchFamily="34" charset="0"/>
                <a:cs typeface="Arial" panose="020B0604020202020204" pitchFamily="34" charset="0"/>
              </a:rPr>
              <a:t>(ID beam 24 mm)</a:t>
            </a:r>
            <a:r>
              <a:rPr lang="en-US" sz="1600" b="1" dirty="0">
                <a:solidFill>
                  <a:schemeClr val="accent1">
                    <a:lumMod val="50000"/>
                  </a:schemeClr>
                </a:solidFill>
                <a:latin typeface="Arial" panose="020B0604020202020204" pitchFamily="34" charset="0"/>
                <a:cs typeface="Arial" panose="020B0604020202020204" pitchFamily="34" charset="0"/>
              </a:rPr>
              <a:t>:</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Bellows shielding</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Clamp Flanges (ATF-DR type)</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Cavity BPM tapering (ID 20 mm)</a:t>
            </a:r>
          </a:p>
          <a:p>
            <a:pPr marL="342900" indent="-342900">
              <a:buFont typeface="Courier New" panose="02070309020205020404" pitchFamily="49" charset="0"/>
              <a:buChar char="o"/>
            </a:pPr>
            <a:r>
              <a:rPr lang="en-US" sz="1600" dirty="0" err="1">
                <a:solidFill>
                  <a:schemeClr val="accent1">
                    <a:lumMod val="50000"/>
                  </a:schemeClr>
                </a:solidFill>
                <a:latin typeface="Arial" panose="020B0604020202020204" pitchFamily="34" charset="0"/>
                <a:cs typeface="Arial" panose="020B0604020202020204" pitchFamily="34" charset="0"/>
              </a:rPr>
              <a:t>Stripline</a:t>
            </a:r>
            <a:r>
              <a:rPr lang="en-US" sz="1600" dirty="0">
                <a:solidFill>
                  <a:schemeClr val="accent1">
                    <a:lumMod val="50000"/>
                  </a:schemeClr>
                </a:solidFill>
                <a:latin typeface="Arial" panose="020B0604020202020204" pitchFamily="34" charset="0"/>
                <a:cs typeface="Arial" panose="020B0604020202020204" pitchFamily="34" charset="0"/>
              </a:rPr>
              <a:t> BPMs</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Dipole chamber (box type replaced by simple pipe)</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Septum chambers (A, B, C) </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FONT </a:t>
            </a:r>
            <a:r>
              <a:rPr lang="en-US" sz="1600" dirty="0" err="1">
                <a:solidFill>
                  <a:schemeClr val="accent1">
                    <a:lumMod val="50000"/>
                  </a:schemeClr>
                </a:solidFill>
                <a:latin typeface="Arial" panose="020B0604020202020204" pitchFamily="34" charset="0"/>
                <a:cs typeface="Arial" panose="020B0604020202020204" pitchFamily="34" charset="0"/>
              </a:rPr>
              <a:t>stripline</a:t>
            </a:r>
            <a:r>
              <a:rPr lang="en-US" sz="1600" dirty="0">
                <a:solidFill>
                  <a:schemeClr val="accent1">
                    <a:lumMod val="50000"/>
                  </a:schemeClr>
                </a:solidFill>
                <a:latin typeface="Arial" panose="020B0604020202020204" pitchFamily="34" charset="0"/>
                <a:cs typeface="Arial" panose="020B0604020202020204" pitchFamily="34" charset="0"/>
              </a:rPr>
              <a:t> kicker </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Pumping port chamber (ID 24 mm)</a:t>
            </a:r>
            <a:endParaRPr lang="en-US" sz="1600" dirty="0"/>
          </a:p>
        </p:txBody>
      </p:sp>
      <p:sp>
        <p:nvSpPr>
          <p:cNvPr id="5" name="Rectangle 4">
            <a:extLst>
              <a:ext uri="{FF2B5EF4-FFF2-40B4-BE49-F238E27FC236}">
                <a16:creationId xmlns:a16="http://schemas.microsoft.com/office/drawing/2014/main" id="{B32C428E-D948-1B42-8757-2A87D87B578A}"/>
              </a:ext>
            </a:extLst>
          </p:cNvPr>
          <p:cNvSpPr/>
          <p:nvPr/>
        </p:nvSpPr>
        <p:spPr>
          <a:xfrm>
            <a:off x="6204838" y="3367531"/>
            <a:ext cx="5266597" cy="1323439"/>
          </a:xfrm>
          <a:prstGeom prst="rect">
            <a:avLst/>
          </a:prstGeom>
        </p:spPr>
        <p:txBody>
          <a:bodyPr wrap="square">
            <a:spAutoFit/>
          </a:bodyPr>
          <a:lstStyle/>
          <a:p>
            <a:pPr marL="457200" indent="-457200">
              <a:buFont typeface="Wingdings" pitchFamily="2" charset="2"/>
              <a:buChar char="Ø"/>
            </a:pPr>
            <a:r>
              <a:rPr lang="en-US" sz="1600" b="1" dirty="0">
                <a:solidFill>
                  <a:schemeClr val="accent1">
                    <a:lumMod val="50000"/>
                  </a:schemeClr>
                </a:solidFill>
                <a:latin typeface="Arial" panose="020B0604020202020204" pitchFamily="34" charset="0"/>
                <a:cs typeface="Arial" panose="020B0604020202020204" pitchFamily="34" charset="0"/>
              </a:rPr>
              <a:t>New Magnets </a:t>
            </a:r>
          </a:p>
          <a:p>
            <a:pPr marL="342900" indent="-342900">
              <a:buFont typeface="Courier New" panose="02070309020205020404" pitchFamily="49" charset="0"/>
              <a:buChar char="o"/>
            </a:pPr>
            <a:r>
              <a:rPr lang="en-US" sz="1600" dirty="0">
                <a:solidFill>
                  <a:srgbClr val="C00000"/>
                </a:solidFill>
                <a:latin typeface="Arial" panose="020B0604020202020204" pitchFamily="34" charset="0"/>
                <a:cs typeface="Arial" panose="020B0604020202020204" pitchFamily="34" charset="0"/>
              </a:rPr>
              <a:t>FD: QD0, QF1, SD0, SD1</a:t>
            </a:r>
          </a:p>
          <a:p>
            <a:pPr marL="342900" indent="-342900">
              <a:buFont typeface="Courier New" panose="02070309020205020404" pitchFamily="49" charset="0"/>
              <a:buChar char="o"/>
            </a:pPr>
            <a:r>
              <a:rPr lang="en-US" sz="1600" dirty="0">
                <a:solidFill>
                  <a:schemeClr val="tx2">
                    <a:lumMod val="90000"/>
                    <a:lumOff val="10000"/>
                  </a:schemeClr>
                </a:solidFill>
                <a:latin typeface="Arial" panose="020B0604020202020204" pitchFamily="34" charset="0"/>
                <a:cs typeface="Arial" panose="020B0604020202020204" pitchFamily="34" charset="0"/>
              </a:rPr>
              <a:t>Skew </a:t>
            </a:r>
            <a:r>
              <a:rPr lang="en-US" sz="1600" dirty="0" err="1">
                <a:solidFill>
                  <a:schemeClr val="accent1">
                    <a:lumMod val="50000"/>
                  </a:schemeClr>
                </a:solidFill>
                <a:latin typeface="Arial" panose="020B0604020202020204" pitchFamily="34" charset="0"/>
                <a:cs typeface="Arial" panose="020B0604020202020204" pitchFamily="34" charset="0"/>
              </a:rPr>
              <a:t>sextupoles</a:t>
            </a:r>
            <a:r>
              <a:rPr lang="en-US" sz="1600" dirty="0">
                <a:solidFill>
                  <a:schemeClr val="accent1">
                    <a:lumMod val="50000"/>
                  </a:schemeClr>
                </a:solidFill>
                <a:latin typeface="Arial" panose="020B0604020202020204" pitchFamily="34" charset="0"/>
                <a:cs typeface="Arial" panose="020B0604020202020204" pitchFamily="34" charset="0"/>
              </a:rPr>
              <a:t> including movers</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Septum C (standard dipole)</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ZVOX  vertical corrector (between septum B and C)</a:t>
            </a:r>
          </a:p>
        </p:txBody>
      </p:sp>
      <p:sp>
        <p:nvSpPr>
          <p:cNvPr id="12" name="TextBox 11">
            <a:extLst>
              <a:ext uri="{FF2B5EF4-FFF2-40B4-BE49-F238E27FC236}">
                <a16:creationId xmlns:a16="http://schemas.microsoft.com/office/drawing/2014/main" id="{FAA793E2-2440-B64C-B475-C5E98A568B30}"/>
              </a:ext>
            </a:extLst>
          </p:cNvPr>
          <p:cNvSpPr txBox="1"/>
          <p:nvPr/>
        </p:nvSpPr>
        <p:spPr>
          <a:xfrm>
            <a:off x="6204838" y="931522"/>
            <a:ext cx="5664811" cy="2739211"/>
          </a:xfrm>
          <a:prstGeom prst="rect">
            <a:avLst/>
          </a:prstGeom>
          <a:noFill/>
        </p:spPr>
        <p:txBody>
          <a:bodyPr wrap="square" rtlCol="0">
            <a:spAutoFit/>
          </a:bodyPr>
          <a:lstStyle/>
          <a:p>
            <a:pPr marL="457200" indent="-457200">
              <a:buSzPct val="74000"/>
              <a:buFont typeface="Wingdings" pitchFamily="2" charset="2"/>
              <a:buChar char="Ø"/>
            </a:pPr>
            <a:r>
              <a:rPr lang="en-US" sz="2800" dirty="0">
                <a:solidFill>
                  <a:schemeClr val="accent1">
                    <a:lumMod val="50000"/>
                  </a:schemeClr>
                </a:solidFill>
                <a:latin typeface="Arial" panose="020B0604020202020204" pitchFamily="34" charset="0"/>
                <a:cs typeface="Arial" panose="020B0604020202020204" pitchFamily="34" charset="0"/>
              </a:rPr>
              <a:t> </a:t>
            </a:r>
            <a:r>
              <a:rPr lang="en-US" sz="1600" b="1" dirty="0">
                <a:solidFill>
                  <a:schemeClr val="accent1">
                    <a:lumMod val="50000"/>
                  </a:schemeClr>
                </a:solidFill>
                <a:latin typeface="Arial" panose="020B0604020202020204" pitchFamily="34" charset="0"/>
                <a:cs typeface="Arial" panose="020B0604020202020204" pitchFamily="34" charset="0"/>
              </a:rPr>
              <a:t>CBPMs:</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Re-installation of all CBPMs (current #24, all #32)</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Add separate </a:t>
            </a:r>
            <a:r>
              <a:rPr lang="en-US" sz="1600" dirty="0">
                <a:solidFill>
                  <a:srgbClr val="C00000"/>
                </a:solidFill>
                <a:latin typeface="Arial" panose="020B0604020202020204" pitchFamily="34" charset="0"/>
                <a:cs typeface="Arial" panose="020B0604020202020204" pitchFamily="34" charset="0"/>
              </a:rPr>
              <a:t>fast small movers </a:t>
            </a:r>
            <a:r>
              <a:rPr lang="en-US" sz="1600" dirty="0">
                <a:solidFill>
                  <a:schemeClr val="accent1">
                    <a:lumMod val="50000"/>
                  </a:schemeClr>
                </a:solidFill>
                <a:latin typeface="Arial" panose="020B0604020202020204" pitchFamily="34" charset="0"/>
                <a:cs typeface="Arial" panose="020B0604020202020204" pitchFamily="34" charset="0"/>
              </a:rPr>
              <a:t>for centering and position calibration, including mechanical study,  specs (~10kg load and um resolution, prioritize high-</a:t>
            </a:r>
            <a:r>
              <a:rPr lang="en-US" sz="1600" dirty="0">
                <a:solidFill>
                  <a:schemeClr val="accent1">
                    <a:lumMod val="50000"/>
                  </a:schemeClr>
                </a:solidFill>
                <a:latin typeface="Symbol" pitchFamily="2" charset="2"/>
                <a:cs typeface="Arial" panose="020B0604020202020204" pitchFamily="34" charset="0"/>
              </a:rPr>
              <a:t>b</a:t>
            </a:r>
            <a:r>
              <a:rPr lang="en-US" sz="1600" dirty="0">
                <a:solidFill>
                  <a:schemeClr val="accent1">
                    <a:lumMod val="50000"/>
                  </a:schemeClr>
                </a:solidFill>
                <a:latin typeface="Arial" panose="020B0604020202020204" pitchFamily="34" charset="0"/>
                <a:cs typeface="Arial" panose="020B0604020202020204" pitchFamily="34" charset="0"/>
              </a:rPr>
              <a:t> regions)</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Electronics: analogue electronics reliable but spares needed</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Digitizers: 20-year old model, higher resolution ADCs would increase the dynamic range.</a:t>
            </a:r>
          </a:p>
          <a:p>
            <a:r>
              <a:rPr lang="en-US" sz="1600" dirty="0">
                <a:solidFill>
                  <a:schemeClr val="accent1">
                    <a:lumMod val="50000"/>
                  </a:schemeClr>
                </a:solidFill>
                <a:latin typeface="Arial" panose="020B0604020202020204" pitchFamily="34" charset="0"/>
                <a:cs typeface="Arial" panose="020B0604020202020204" pitchFamily="34" charset="0"/>
              </a:rPr>
              <a:t> </a:t>
            </a:r>
          </a:p>
        </p:txBody>
      </p:sp>
      <p:pic>
        <p:nvPicPr>
          <p:cNvPr id="3" name="Picture 2">
            <a:extLst>
              <a:ext uri="{FF2B5EF4-FFF2-40B4-BE49-F238E27FC236}">
                <a16:creationId xmlns:a16="http://schemas.microsoft.com/office/drawing/2014/main" id="{A807D5A2-5963-2842-B32E-5ACFC577D667}"/>
              </a:ext>
            </a:extLst>
          </p:cNvPr>
          <p:cNvPicPr>
            <a:picLocks noChangeAspect="1"/>
          </p:cNvPicPr>
          <p:nvPr/>
        </p:nvPicPr>
        <p:blipFill>
          <a:blip r:embed="rId3"/>
          <a:stretch>
            <a:fillRect/>
          </a:stretch>
        </p:blipFill>
        <p:spPr>
          <a:xfrm>
            <a:off x="4504784" y="1171214"/>
            <a:ext cx="1051478" cy="785441"/>
          </a:xfrm>
          <a:prstGeom prst="rect">
            <a:avLst/>
          </a:prstGeom>
        </p:spPr>
      </p:pic>
      <p:pic>
        <p:nvPicPr>
          <p:cNvPr id="4" name="Picture 3">
            <a:extLst>
              <a:ext uri="{FF2B5EF4-FFF2-40B4-BE49-F238E27FC236}">
                <a16:creationId xmlns:a16="http://schemas.microsoft.com/office/drawing/2014/main" id="{C67BCFA8-77A1-8B48-8A3B-BBBA24A62C44}"/>
              </a:ext>
            </a:extLst>
          </p:cNvPr>
          <p:cNvPicPr>
            <a:picLocks noChangeAspect="1"/>
          </p:cNvPicPr>
          <p:nvPr/>
        </p:nvPicPr>
        <p:blipFill>
          <a:blip r:embed="rId4"/>
          <a:stretch>
            <a:fillRect/>
          </a:stretch>
        </p:blipFill>
        <p:spPr>
          <a:xfrm>
            <a:off x="10625349" y="334254"/>
            <a:ext cx="1297402" cy="767477"/>
          </a:xfrm>
          <a:prstGeom prst="rect">
            <a:avLst/>
          </a:prstGeom>
        </p:spPr>
      </p:pic>
      <p:pic>
        <p:nvPicPr>
          <p:cNvPr id="6" name="Picture 5">
            <a:extLst>
              <a:ext uri="{FF2B5EF4-FFF2-40B4-BE49-F238E27FC236}">
                <a16:creationId xmlns:a16="http://schemas.microsoft.com/office/drawing/2014/main" id="{F1AD89BE-88AF-A542-9984-848A8A82AD43}"/>
              </a:ext>
            </a:extLst>
          </p:cNvPr>
          <p:cNvPicPr>
            <a:picLocks noChangeAspect="1"/>
          </p:cNvPicPr>
          <p:nvPr/>
        </p:nvPicPr>
        <p:blipFill>
          <a:blip r:embed="rId5"/>
          <a:stretch>
            <a:fillRect/>
          </a:stretch>
        </p:blipFill>
        <p:spPr>
          <a:xfrm>
            <a:off x="3830017" y="2851027"/>
            <a:ext cx="932957" cy="627784"/>
          </a:xfrm>
          <a:prstGeom prst="rect">
            <a:avLst/>
          </a:prstGeom>
        </p:spPr>
      </p:pic>
      <p:pic>
        <p:nvPicPr>
          <p:cNvPr id="7" name="Picture 6">
            <a:extLst>
              <a:ext uri="{FF2B5EF4-FFF2-40B4-BE49-F238E27FC236}">
                <a16:creationId xmlns:a16="http://schemas.microsoft.com/office/drawing/2014/main" id="{A5CEFF64-68B4-8045-A124-248265A025E8}"/>
              </a:ext>
            </a:extLst>
          </p:cNvPr>
          <p:cNvPicPr>
            <a:picLocks noChangeAspect="1"/>
          </p:cNvPicPr>
          <p:nvPr/>
        </p:nvPicPr>
        <p:blipFill>
          <a:blip r:embed="rId6"/>
          <a:stretch>
            <a:fillRect/>
          </a:stretch>
        </p:blipFill>
        <p:spPr>
          <a:xfrm>
            <a:off x="5250936" y="2061394"/>
            <a:ext cx="789671" cy="1339007"/>
          </a:xfrm>
          <a:prstGeom prst="rect">
            <a:avLst/>
          </a:prstGeom>
        </p:spPr>
      </p:pic>
      <p:pic>
        <p:nvPicPr>
          <p:cNvPr id="8" name="Picture 7">
            <a:extLst>
              <a:ext uri="{FF2B5EF4-FFF2-40B4-BE49-F238E27FC236}">
                <a16:creationId xmlns:a16="http://schemas.microsoft.com/office/drawing/2014/main" id="{53FD78D0-DB9A-C741-B8AC-944832460823}"/>
              </a:ext>
            </a:extLst>
          </p:cNvPr>
          <p:cNvPicPr>
            <a:picLocks noChangeAspect="1"/>
          </p:cNvPicPr>
          <p:nvPr/>
        </p:nvPicPr>
        <p:blipFill>
          <a:blip r:embed="rId7"/>
          <a:stretch>
            <a:fillRect/>
          </a:stretch>
        </p:blipFill>
        <p:spPr>
          <a:xfrm>
            <a:off x="10715386" y="3108656"/>
            <a:ext cx="1260466" cy="1001909"/>
          </a:xfrm>
          <a:prstGeom prst="rect">
            <a:avLst/>
          </a:prstGeom>
        </p:spPr>
      </p:pic>
      <p:sp>
        <p:nvSpPr>
          <p:cNvPr id="16" name="Rectangle 15">
            <a:extLst>
              <a:ext uri="{FF2B5EF4-FFF2-40B4-BE49-F238E27FC236}">
                <a16:creationId xmlns:a16="http://schemas.microsoft.com/office/drawing/2014/main" id="{C1E9B46E-0D92-354C-BB93-A4DB28B3ECF9}"/>
              </a:ext>
            </a:extLst>
          </p:cNvPr>
          <p:cNvSpPr/>
          <p:nvPr/>
        </p:nvSpPr>
        <p:spPr>
          <a:xfrm>
            <a:off x="295227" y="5525095"/>
            <a:ext cx="5438952" cy="1477328"/>
          </a:xfrm>
          <a:prstGeom prst="rect">
            <a:avLst/>
          </a:prstGeom>
        </p:spPr>
        <p:txBody>
          <a:bodyPr wrap="square">
            <a:spAutoFit/>
          </a:bodyPr>
          <a:lstStyle/>
          <a:p>
            <a:endParaRPr lang="en-US" sz="2000" b="1" dirty="0">
              <a:solidFill>
                <a:schemeClr val="accent1">
                  <a:lumMod val="50000"/>
                </a:schemeClr>
              </a:solidFill>
              <a:latin typeface="Arial" panose="020B0604020202020204" pitchFamily="34" charset="0"/>
              <a:cs typeface="Arial" panose="020B0604020202020204" pitchFamily="34" charset="0"/>
            </a:endParaRPr>
          </a:p>
          <a:p>
            <a:pPr marL="457200" indent="-457200">
              <a:buFont typeface="Wingdings" pitchFamily="2" charset="2"/>
              <a:buChar char="Ø"/>
            </a:pPr>
            <a:r>
              <a:rPr lang="en-US" sz="1600" b="1" dirty="0">
                <a:solidFill>
                  <a:schemeClr val="accent1">
                    <a:lumMod val="50000"/>
                  </a:schemeClr>
                </a:solidFill>
                <a:latin typeface="Arial" panose="020B0604020202020204" pitchFamily="34" charset="0"/>
                <a:cs typeface="Arial" panose="020B0604020202020204" pitchFamily="34" charset="0"/>
              </a:rPr>
              <a:t>FD vibration girder</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Girder for </a:t>
            </a:r>
            <a:r>
              <a:rPr lang="en-US" sz="1600" dirty="0">
                <a:solidFill>
                  <a:srgbClr val="C00000"/>
                </a:solidFill>
                <a:latin typeface="Arial" panose="020B0604020202020204" pitchFamily="34" charset="0"/>
                <a:cs typeface="Arial" panose="020B0604020202020204" pitchFamily="34" charset="0"/>
              </a:rPr>
              <a:t>all the final elements coupled </a:t>
            </a:r>
            <a:r>
              <a:rPr lang="en-US" sz="1600" dirty="0">
                <a:solidFill>
                  <a:schemeClr val="accent1">
                    <a:lumMod val="50000"/>
                  </a:schemeClr>
                </a:solidFill>
                <a:latin typeface="Arial" panose="020B0604020202020204" pitchFamily="34" charset="0"/>
                <a:cs typeface="Arial" panose="020B0604020202020204" pitchFamily="34" charset="0"/>
              </a:rPr>
              <a:t>with a global positioning system</a:t>
            </a:r>
          </a:p>
          <a:p>
            <a:pPr marL="457200" indent="-457200">
              <a:buFont typeface="Wingdings" pitchFamily="2" charset="2"/>
              <a:buChar char="Ø"/>
            </a:pPr>
            <a:endParaRPr lang="en-US" sz="2000" b="1" dirty="0">
              <a:solidFill>
                <a:schemeClr val="accent1">
                  <a:lumMod val="50000"/>
                </a:schemeClr>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37890C48-CDD7-DE4A-870E-AA21603C662D}"/>
              </a:ext>
            </a:extLst>
          </p:cNvPr>
          <p:cNvSpPr txBox="1"/>
          <p:nvPr/>
        </p:nvSpPr>
        <p:spPr>
          <a:xfrm>
            <a:off x="342890" y="3772787"/>
            <a:ext cx="3516129" cy="2062103"/>
          </a:xfrm>
          <a:prstGeom prst="rect">
            <a:avLst/>
          </a:prstGeom>
          <a:noFill/>
        </p:spPr>
        <p:txBody>
          <a:bodyPr wrap="square" rtlCol="0">
            <a:spAutoFit/>
          </a:bodyPr>
          <a:lstStyle/>
          <a:p>
            <a:pPr marL="457200" indent="-457200">
              <a:buFont typeface="Wingdings" pitchFamily="2" charset="2"/>
              <a:buChar char="Ø"/>
            </a:pPr>
            <a:r>
              <a:rPr lang="en-US" sz="1600" b="1" dirty="0">
                <a:solidFill>
                  <a:schemeClr val="accent1">
                    <a:lumMod val="50000"/>
                  </a:schemeClr>
                </a:solidFill>
                <a:latin typeface="Arial" panose="020B0604020202020204" pitchFamily="34" charset="0"/>
                <a:cs typeface="Arial" panose="020B0604020202020204" pitchFamily="34" charset="0"/>
              </a:rPr>
              <a:t>IP-BSM Laser:</a:t>
            </a:r>
          </a:p>
          <a:p>
            <a:pPr marL="285750" indent="-285750">
              <a:buFont typeface="Courier New" panose="02070309020205020404" pitchFamily="49" charset="0"/>
              <a:buChar char="o"/>
            </a:pPr>
            <a:r>
              <a:rPr lang="en-US" sz="1600" dirty="0" err="1">
                <a:solidFill>
                  <a:schemeClr val="tx2">
                    <a:lumMod val="90000"/>
                    <a:lumOff val="10000"/>
                  </a:schemeClr>
                </a:solidFill>
                <a:latin typeface="Arial" panose="020B0604020202020204" pitchFamily="34" charset="0"/>
                <a:cs typeface="Arial" panose="020B0604020202020204" pitchFamily="34" charset="0"/>
              </a:rPr>
              <a:t>Nd:YAG</a:t>
            </a:r>
            <a:r>
              <a:rPr lang="en-US" sz="1600" dirty="0">
                <a:solidFill>
                  <a:srgbClr val="C00000"/>
                </a:solidFill>
                <a:latin typeface="Arial" panose="020B0604020202020204" pitchFamily="34" charset="0"/>
                <a:cs typeface="Arial" panose="020B0604020202020204" pitchFamily="34" charset="0"/>
              </a:rPr>
              <a:t> laser replacement choice</a:t>
            </a:r>
            <a:r>
              <a:rPr lang="en-US" sz="1600" dirty="0">
                <a:solidFill>
                  <a:schemeClr val="accent1">
                    <a:lumMod val="50000"/>
                  </a:schemeClr>
                </a:solidFill>
                <a:latin typeface="Arial" panose="020B0604020202020204" pitchFamily="34" charset="0"/>
                <a:cs typeface="Arial" panose="020B0604020202020204" pitchFamily="34" charset="0"/>
              </a:rPr>
              <a:t>, new laser parameters</a:t>
            </a:r>
          </a:p>
          <a:p>
            <a:pPr marL="285750" indent="-28575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Start LTL, FF-IP simulation study</a:t>
            </a:r>
          </a:p>
          <a:p>
            <a:pPr marL="285750" indent="-28575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Start laser stability study (energy, pointing, mode, and fringe pattern) </a:t>
            </a:r>
          </a:p>
          <a:p>
            <a:pPr marL="285750" indent="-28575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e-beam arrival and timing jitter </a:t>
            </a:r>
          </a:p>
        </p:txBody>
      </p:sp>
      <p:sp>
        <p:nvSpPr>
          <p:cNvPr id="18" name="Rectangle 17">
            <a:extLst>
              <a:ext uri="{FF2B5EF4-FFF2-40B4-BE49-F238E27FC236}">
                <a16:creationId xmlns:a16="http://schemas.microsoft.com/office/drawing/2014/main" id="{AEBA018C-F78C-0144-98A4-215133878221}"/>
              </a:ext>
            </a:extLst>
          </p:cNvPr>
          <p:cNvSpPr/>
          <p:nvPr/>
        </p:nvSpPr>
        <p:spPr>
          <a:xfrm>
            <a:off x="6204838" y="4627014"/>
            <a:ext cx="5374760" cy="892552"/>
          </a:xfrm>
          <a:prstGeom prst="rect">
            <a:avLst/>
          </a:prstGeom>
        </p:spPr>
        <p:txBody>
          <a:bodyPr wrap="square">
            <a:spAutoFit/>
          </a:bodyPr>
          <a:lstStyle/>
          <a:p>
            <a:pPr marL="457200" indent="-457200">
              <a:buFont typeface="Wingdings" pitchFamily="2" charset="2"/>
              <a:buChar char="Ø"/>
            </a:pPr>
            <a:r>
              <a:rPr lang="en-US" sz="2000" dirty="0">
                <a:solidFill>
                  <a:schemeClr val="accent1">
                    <a:lumMod val="50000"/>
                  </a:schemeClr>
                </a:solidFill>
                <a:latin typeface="Arial" panose="020B0604020202020204" pitchFamily="34" charset="0"/>
                <a:cs typeface="Arial" panose="020B0604020202020204" pitchFamily="34" charset="0"/>
              </a:rPr>
              <a:t> </a:t>
            </a:r>
            <a:r>
              <a:rPr lang="en-US" sz="1600" b="1" dirty="0">
                <a:solidFill>
                  <a:schemeClr val="accent1">
                    <a:lumMod val="50000"/>
                  </a:schemeClr>
                </a:solidFill>
                <a:latin typeface="Arial" panose="020B0604020202020204" pitchFamily="34" charset="0"/>
                <a:cs typeface="Arial" panose="020B0604020202020204" pitchFamily="34" charset="0"/>
              </a:rPr>
              <a:t>IP-BPMs</a:t>
            </a:r>
          </a:p>
          <a:p>
            <a:pPr marL="457200" indent="-4572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Re-design towards sub-10 nm, wide dynamic range and linearity (new electronics/digitizers)</a:t>
            </a:r>
          </a:p>
        </p:txBody>
      </p:sp>
      <p:sp>
        <p:nvSpPr>
          <p:cNvPr id="20" name="Rectangle 19">
            <a:extLst>
              <a:ext uri="{FF2B5EF4-FFF2-40B4-BE49-F238E27FC236}">
                <a16:creationId xmlns:a16="http://schemas.microsoft.com/office/drawing/2014/main" id="{F00986B3-E0D9-E64D-A747-ADD78D38E2AA}"/>
              </a:ext>
            </a:extLst>
          </p:cNvPr>
          <p:cNvSpPr/>
          <p:nvPr/>
        </p:nvSpPr>
        <p:spPr>
          <a:xfrm>
            <a:off x="6269904" y="6194267"/>
            <a:ext cx="4261366" cy="615553"/>
          </a:xfrm>
          <a:prstGeom prst="rect">
            <a:avLst/>
          </a:prstGeom>
        </p:spPr>
        <p:txBody>
          <a:bodyPr wrap="square">
            <a:spAutoFit/>
          </a:bodyPr>
          <a:lstStyle/>
          <a:p>
            <a:pPr marL="457200" indent="-457200">
              <a:buFont typeface="Wingdings" pitchFamily="2" charset="2"/>
              <a:buChar char="Ø"/>
            </a:pPr>
            <a:r>
              <a:rPr lang="en-US" dirty="0">
                <a:solidFill>
                  <a:schemeClr val="accent1">
                    <a:lumMod val="50000"/>
                  </a:schemeClr>
                </a:solidFill>
                <a:latin typeface="Arial" panose="020B0604020202020204" pitchFamily="34" charset="0"/>
                <a:cs typeface="Arial" panose="020B0604020202020204" pitchFamily="34" charset="0"/>
              </a:rPr>
              <a:t> </a:t>
            </a:r>
            <a:r>
              <a:rPr lang="en-US" sz="1600" b="1" dirty="0">
                <a:solidFill>
                  <a:schemeClr val="accent1">
                    <a:lumMod val="50000"/>
                  </a:schemeClr>
                </a:solidFill>
                <a:latin typeface="Arial" panose="020B0604020202020204" pitchFamily="34" charset="0"/>
                <a:cs typeface="Arial" panose="020B0604020202020204" pitchFamily="34" charset="0"/>
              </a:rPr>
              <a:t>FONT IP feedback</a:t>
            </a:r>
          </a:p>
          <a:p>
            <a:pPr marL="457200" indent="-4572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Font kicker to improve </a:t>
            </a:r>
            <a:r>
              <a:rPr lang="en-US" sz="1600" dirty="0" err="1">
                <a:solidFill>
                  <a:schemeClr val="accent1">
                    <a:lumMod val="50000"/>
                  </a:schemeClr>
                </a:solidFill>
                <a:latin typeface="Arial" panose="020B0604020202020204" pitchFamily="34" charset="0"/>
                <a:cs typeface="Arial" panose="020B0604020202020204" pitchFamily="34" charset="0"/>
              </a:rPr>
              <a:t>wakefields</a:t>
            </a:r>
            <a:endParaRPr lang="en-US" sz="1600" dirty="0">
              <a:solidFill>
                <a:schemeClr val="accent1">
                  <a:lumMod val="50000"/>
                </a:schemeClr>
              </a:solidFill>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F38C05B8-9775-384F-AC95-CBFC1FD02F4D}"/>
              </a:ext>
            </a:extLst>
          </p:cNvPr>
          <p:cNvSpPr/>
          <p:nvPr/>
        </p:nvSpPr>
        <p:spPr>
          <a:xfrm>
            <a:off x="6269904" y="5204212"/>
            <a:ext cx="5580790" cy="1107996"/>
          </a:xfrm>
          <a:prstGeom prst="rect">
            <a:avLst/>
          </a:prstGeom>
        </p:spPr>
        <p:txBody>
          <a:bodyPr wrap="square">
            <a:spAutoFit/>
          </a:bodyPr>
          <a:lstStyle/>
          <a:p>
            <a:endParaRPr lang="en-US" b="1" dirty="0">
              <a:solidFill>
                <a:schemeClr val="accent1">
                  <a:lumMod val="50000"/>
                </a:schemeClr>
              </a:solidFill>
              <a:latin typeface="Arial" panose="020B0604020202020204" pitchFamily="34" charset="0"/>
              <a:cs typeface="Arial" panose="020B0604020202020204" pitchFamily="34" charset="0"/>
            </a:endParaRPr>
          </a:p>
          <a:p>
            <a:pPr marL="457200" indent="-457200">
              <a:buFont typeface="Wingdings" pitchFamily="2" charset="2"/>
              <a:buChar char="Ø"/>
            </a:pPr>
            <a:r>
              <a:rPr lang="en-US" sz="1600" b="1" dirty="0">
                <a:solidFill>
                  <a:schemeClr val="accent1">
                    <a:lumMod val="50000"/>
                  </a:schemeClr>
                </a:solidFill>
                <a:latin typeface="Arial" panose="020B0604020202020204" pitchFamily="34" charset="0"/>
                <a:cs typeface="Arial" panose="020B0604020202020204" pitchFamily="34" charset="0"/>
              </a:rPr>
              <a:t>Multi-OTR system</a:t>
            </a:r>
          </a:p>
          <a:p>
            <a:pPr marL="457200" indent="-4572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Focusing motor, Filter actuator, CDD cameras</a:t>
            </a:r>
          </a:p>
          <a:p>
            <a:pPr marL="457200" indent="-4572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XPS with oriented motor </a:t>
            </a:r>
          </a:p>
        </p:txBody>
      </p:sp>
      <p:sp>
        <p:nvSpPr>
          <p:cNvPr id="25" name="object 7">
            <a:extLst>
              <a:ext uri="{FF2B5EF4-FFF2-40B4-BE49-F238E27FC236}">
                <a16:creationId xmlns:a16="http://schemas.microsoft.com/office/drawing/2014/main" id="{57C58B5A-50AE-424C-B5F4-49733DEBD411}"/>
              </a:ext>
            </a:extLst>
          </p:cNvPr>
          <p:cNvSpPr/>
          <p:nvPr/>
        </p:nvSpPr>
        <p:spPr>
          <a:xfrm>
            <a:off x="3882800" y="3978268"/>
            <a:ext cx="2026785" cy="1625472"/>
          </a:xfrm>
          <a:prstGeom prst="rect">
            <a:avLst/>
          </a:prstGeom>
          <a:blipFill>
            <a:blip r:embed="rId8" cstate="print"/>
            <a:stretch>
              <a:fillRect/>
            </a:stretch>
          </a:blipFill>
        </p:spPr>
        <p:txBody>
          <a:bodyPr wrap="square" lIns="0" tIns="0" rIns="0" bIns="0" rtlCol="0"/>
          <a:lstStyle/>
          <a:p>
            <a:endParaRPr sz="1631"/>
          </a:p>
        </p:txBody>
      </p:sp>
      <p:sp>
        <p:nvSpPr>
          <p:cNvPr id="26" name="object 8">
            <a:extLst>
              <a:ext uri="{FF2B5EF4-FFF2-40B4-BE49-F238E27FC236}">
                <a16:creationId xmlns:a16="http://schemas.microsoft.com/office/drawing/2014/main" id="{9AB24E65-5687-4241-9C2D-C5964AA63259}"/>
              </a:ext>
            </a:extLst>
          </p:cNvPr>
          <p:cNvSpPr txBox="1"/>
          <p:nvPr/>
        </p:nvSpPr>
        <p:spPr>
          <a:xfrm>
            <a:off x="3873443" y="5634364"/>
            <a:ext cx="2719012" cy="230016"/>
          </a:xfrm>
          <a:prstGeom prst="rect">
            <a:avLst/>
          </a:prstGeom>
        </p:spPr>
        <p:txBody>
          <a:bodyPr vert="horz" wrap="square" lIns="0" tIns="75391" rIns="0" bIns="0" rtlCol="0">
            <a:spAutoFit/>
          </a:bodyPr>
          <a:lstStyle/>
          <a:p>
            <a:pPr marL="11510">
              <a:spcBef>
                <a:spcPts val="358"/>
              </a:spcBef>
            </a:pPr>
            <a:r>
              <a:rPr sz="1000" b="1" spc="-5" dirty="0">
                <a:latin typeface="Calibri"/>
                <a:cs typeface="Calibri"/>
              </a:rPr>
              <a:t>IPBSM (nanometer beam </a:t>
            </a:r>
            <a:r>
              <a:rPr sz="1000" b="1" spc="-9" dirty="0">
                <a:latin typeface="Calibri"/>
                <a:cs typeface="Calibri"/>
              </a:rPr>
              <a:t>size</a:t>
            </a:r>
            <a:r>
              <a:rPr sz="1000" b="1" spc="-27" dirty="0">
                <a:latin typeface="Calibri"/>
                <a:cs typeface="Calibri"/>
              </a:rPr>
              <a:t> </a:t>
            </a:r>
            <a:r>
              <a:rPr sz="1000" b="1" spc="-5" dirty="0">
                <a:latin typeface="Calibri"/>
                <a:cs typeface="Calibri"/>
              </a:rPr>
              <a:t>monitor)</a:t>
            </a:r>
            <a:endParaRPr sz="1000" b="1" dirty="0">
              <a:latin typeface="Calibri"/>
              <a:cs typeface="Calibri"/>
            </a:endParaRPr>
          </a:p>
        </p:txBody>
      </p:sp>
      <p:sp>
        <p:nvSpPr>
          <p:cNvPr id="11" name="Title 1">
            <a:extLst>
              <a:ext uri="{FF2B5EF4-FFF2-40B4-BE49-F238E27FC236}">
                <a16:creationId xmlns:a16="http://schemas.microsoft.com/office/drawing/2014/main" id="{92BF41D5-22CE-7913-B964-23479AC9DE9F}"/>
              </a:ext>
            </a:extLst>
          </p:cNvPr>
          <p:cNvSpPr>
            <a:spLocks noGrp="1"/>
          </p:cNvSpPr>
          <p:nvPr>
            <p:ph type="title"/>
          </p:nvPr>
        </p:nvSpPr>
        <p:spPr>
          <a:xfrm>
            <a:off x="2723856" y="340616"/>
            <a:ext cx="6240850" cy="593472"/>
          </a:xfrm>
        </p:spPr>
        <p:txBody>
          <a:bodyPr/>
          <a:lstStyle/>
          <a:p>
            <a:pPr algn="l"/>
            <a:r>
              <a:rPr lang="en-US" sz="2800" b="1" dirty="0">
                <a:latin typeface="Arial" panose="020B0604020202020204" pitchFamily="34" charset="0"/>
                <a:cs typeface="Arial" panose="020B0604020202020204" pitchFamily="34" charset="0"/>
              </a:rPr>
              <a:t>T1.1: ATF2-3 Hardware upgrades </a:t>
            </a:r>
          </a:p>
        </p:txBody>
      </p:sp>
      <p:sp>
        <p:nvSpPr>
          <p:cNvPr id="13" name="Date Placeholder 12">
            <a:extLst>
              <a:ext uri="{FF2B5EF4-FFF2-40B4-BE49-F238E27FC236}">
                <a16:creationId xmlns:a16="http://schemas.microsoft.com/office/drawing/2014/main" id="{832BDBB6-2D84-BC55-9300-9DC0E6592C2E}"/>
              </a:ext>
            </a:extLst>
          </p:cNvPr>
          <p:cNvSpPr>
            <a:spLocks noGrp="1"/>
          </p:cNvSpPr>
          <p:nvPr>
            <p:ph type="dt" sz="half" idx="10"/>
          </p:nvPr>
        </p:nvSpPr>
        <p:spPr>
          <a:xfrm>
            <a:off x="3576180" y="6472292"/>
            <a:ext cx="2841837" cy="364618"/>
          </a:xfrm>
        </p:spPr>
        <p:txBody>
          <a:bodyPr/>
          <a:lstStyle/>
          <a:p>
            <a:r>
              <a:rPr lang="fr-FR">
                <a:solidFill>
                  <a:prstClr val="white"/>
                </a:solidFill>
                <a:latin typeface="News Gothic MT"/>
              </a:rPr>
              <a:t>5th July 2023</a:t>
            </a:r>
            <a:endParaRPr lang="fr-FR" dirty="0">
              <a:solidFill>
                <a:prstClr val="white"/>
              </a:solidFill>
              <a:latin typeface="News Gothic MT"/>
            </a:endParaRPr>
          </a:p>
        </p:txBody>
      </p:sp>
      <p:sp>
        <p:nvSpPr>
          <p:cNvPr id="15" name="Footer Placeholder 14">
            <a:extLst>
              <a:ext uri="{FF2B5EF4-FFF2-40B4-BE49-F238E27FC236}">
                <a16:creationId xmlns:a16="http://schemas.microsoft.com/office/drawing/2014/main" id="{5899E237-2C51-52C4-668D-FE44DC12CF72}"/>
              </a:ext>
            </a:extLst>
          </p:cNvPr>
          <p:cNvSpPr>
            <a:spLocks noGrp="1"/>
          </p:cNvSpPr>
          <p:nvPr>
            <p:ph type="ftr" sz="quarter" idx="11"/>
          </p:nvPr>
        </p:nvSpPr>
        <p:spPr>
          <a:xfrm>
            <a:off x="247771" y="6575167"/>
            <a:ext cx="6447864" cy="364618"/>
          </a:xfrm>
        </p:spPr>
        <p:txBody>
          <a:bodyPr/>
          <a:lstStyle/>
          <a:p>
            <a:r>
              <a:rPr lang="en-US">
                <a:solidFill>
                  <a:prstClr val="white"/>
                </a:solidFill>
                <a:latin typeface="News Gothic MT"/>
              </a:rPr>
              <a:t>ILC-EU</a:t>
            </a:r>
            <a:endParaRPr lang="fr-FR" dirty="0">
              <a:solidFill>
                <a:prstClr val="white"/>
              </a:solidFill>
              <a:latin typeface="News Gothic MT"/>
            </a:endParaRPr>
          </a:p>
        </p:txBody>
      </p:sp>
    </p:spTree>
    <p:extLst>
      <p:ext uri="{BB962C8B-B14F-4D97-AF65-F5344CB8AC3E}">
        <p14:creationId xmlns:p14="http://schemas.microsoft.com/office/powerpoint/2010/main" val="2911363989"/>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8" name="Marcador de número de diapositiva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Arial" charset="0"/>
                <a:ea typeface="MS PGothic" charset="0"/>
                <a:cs typeface="MS PGothic" charset="0"/>
              </a:defRPr>
            </a:lvl1pPr>
            <a:lvl2pPr marL="742950" indent="-285750" defTabSz="912813" eaLnBrk="0" hangingPunct="0">
              <a:defRPr sz="2400">
                <a:solidFill>
                  <a:schemeClr val="tx1"/>
                </a:solidFill>
                <a:latin typeface="Arial" charset="0"/>
                <a:ea typeface="MS PGothic" charset="0"/>
                <a:cs typeface="MS PGothic" charset="0"/>
              </a:defRPr>
            </a:lvl2pPr>
            <a:lvl3pPr marL="1143000" indent="-228600" defTabSz="912813" eaLnBrk="0" hangingPunct="0">
              <a:defRPr sz="2400">
                <a:solidFill>
                  <a:schemeClr val="tx1"/>
                </a:solidFill>
                <a:latin typeface="Arial" charset="0"/>
                <a:ea typeface="MS PGothic" charset="0"/>
                <a:cs typeface="MS PGothic" charset="0"/>
              </a:defRPr>
            </a:lvl3pPr>
            <a:lvl4pPr marL="1600200" indent="-228600" defTabSz="912813" eaLnBrk="0" hangingPunct="0">
              <a:defRPr sz="2400">
                <a:solidFill>
                  <a:schemeClr val="tx1"/>
                </a:solidFill>
                <a:latin typeface="Arial" charset="0"/>
                <a:ea typeface="MS PGothic" charset="0"/>
                <a:cs typeface="MS PGothic" charset="0"/>
              </a:defRPr>
            </a:lvl4pPr>
            <a:lvl5pPr marL="2057400" indent="-228600" defTabSz="912813" eaLnBrk="0" hangingPunct="0">
              <a:defRPr sz="2400">
                <a:solidFill>
                  <a:schemeClr val="tx1"/>
                </a:solidFill>
                <a:latin typeface="Arial" charset="0"/>
                <a:ea typeface="MS PGothic" charset="0"/>
                <a:cs typeface="MS PGothic" charset="0"/>
              </a:defRPr>
            </a:lvl5pPr>
            <a:lvl6pPr marL="25146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9pPr>
          </a:lstStyle>
          <a:p>
            <a:pPr eaLnBrk="1" hangingPunct="1"/>
            <a:fld id="{DAFFEF00-D692-ED47-8DF7-5EFC23BFF1F3}" type="slidenum">
              <a:rPr lang="en-US" sz="1400">
                <a:solidFill>
                  <a:srgbClr val="336666"/>
                </a:solidFill>
              </a:rPr>
              <a:pPr eaLnBrk="1" hangingPunct="1"/>
              <a:t>5</a:t>
            </a:fld>
            <a:endParaRPr lang="en-US" sz="1400">
              <a:solidFill>
                <a:srgbClr val="336666"/>
              </a:solidFill>
            </a:endParaRPr>
          </a:p>
        </p:txBody>
      </p:sp>
      <p:sp>
        <p:nvSpPr>
          <p:cNvPr id="2" name="Rectangle 1">
            <a:extLst>
              <a:ext uri="{FF2B5EF4-FFF2-40B4-BE49-F238E27FC236}">
                <a16:creationId xmlns:a16="http://schemas.microsoft.com/office/drawing/2014/main" id="{505FBDF5-3C15-FF41-AA1A-4EBC1EEE4C45}"/>
              </a:ext>
            </a:extLst>
          </p:cNvPr>
          <p:cNvSpPr/>
          <p:nvPr/>
        </p:nvSpPr>
        <p:spPr>
          <a:xfrm>
            <a:off x="309651" y="1200202"/>
            <a:ext cx="4941285" cy="2554545"/>
          </a:xfrm>
          <a:prstGeom prst="rect">
            <a:avLst/>
          </a:prstGeom>
        </p:spPr>
        <p:txBody>
          <a:bodyPr wrap="square">
            <a:spAutoFit/>
          </a:bodyPr>
          <a:lstStyle/>
          <a:p>
            <a:pPr marL="457200" indent="-457200">
              <a:buFont typeface="Wingdings" pitchFamily="2" charset="2"/>
              <a:buChar char="Ø"/>
            </a:pPr>
            <a:r>
              <a:rPr lang="en-US" sz="1600" b="1" dirty="0">
                <a:solidFill>
                  <a:schemeClr val="accent1">
                    <a:lumMod val="50000"/>
                  </a:schemeClr>
                </a:solidFill>
                <a:latin typeface="Arial" panose="020B0604020202020204" pitchFamily="34" charset="0"/>
                <a:cs typeface="Arial" panose="020B0604020202020204" pitchFamily="34" charset="0"/>
              </a:rPr>
              <a:t>Vacuum Chambers </a:t>
            </a:r>
            <a:r>
              <a:rPr lang="en-US" sz="1600" dirty="0">
                <a:solidFill>
                  <a:schemeClr val="accent1">
                    <a:lumMod val="50000"/>
                  </a:schemeClr>
                </a:solidFill>
                <a:latin typeface="Arial" panose="020B0604020202020204" pitchFamily="34" charset="0"/>
                <a:cs typeface="Arial" panose="020B0604020202020204" pitchFamily="34" charset="0"/>
              </a:rPr>
              <a:t>(ID beam 24 mm)</a:t>
            </a:r>
            <a:r>
              <a:rPr lang="en-US" sz="1600" b="1" dirty="0">
                <a:solidFill>
                  <a:schemeClr val="accent1">
                    <a:lumMod val="50000"/>
                  </a:schemeClr>
                </a:solidFill>
                <a:latin typeface="Arial" panose="020B0604020202020204" pitchFamily="34" charset="0"/>
                <a:cs typeface="Arial" panose="020B0604020202020204" pitchFamily="34" charset="0"/>
              </a:rPr>
              <a:t>:</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Bellows shielding</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Clamp Flanges (ATF-DR type)</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Cavity BPM tapering (ID 20 mm)</a:t>
            </a:r>
          </a:p>
          <a:p>
            <a:pPr marL="342900" indent="-342900">
              <a:buFont typeface="Courier New" panose="02070309020205020404" pitchFamily="49" charset="0"/>
              <a:buChar char="o"/>
            </a:pPr>
            <a:r>
              <a:rPr lang="en-US" sz="1600" dirty="0" err="1">
                <a:solidFill>
                  <a:schemeClr val="accent1">
                    <a:lumMod val="50000"/>
                  </a:schemeClr>
                </a:solidFill>
                <a:latin typeface="Arial" panose="020B0604020202020204" pitchFamily="34" charset="0"/>
                <a:cs typeface="Arial" panose="020B0604020202020204" pitchFamily="34" charset="0"/>
              </a:rPr>
              <a:t>Stripline</a:t>
            </a:r>
            <a:r>
              <a:rPr lang="en-US" sz="1600" dirty="0">
                <a:solidFill>
                  <a:schemeClr val="accent1">
                    <a:lumMod val="50000"/>
                  </a:schemeClr>
                </a:solidFill>
                <a:latin typeface="Arial" panose="020B0604020202020204" pitchFamily="34" charset="0"/>
                <a:cs typeface="Arial" panose="020B0604020202020204" pitchFamily="34" charset="0"/>
              </a:rPr>
              <a:t> BPMs</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Dipole chamber (box type replaced by simple pipe)</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Septum chambers (A, B, C) </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FONT </a:t>
            </a:r>
            <a:r>
              <a:rPr lang="en-US" sz="1600" dirty="0" err="1">
                <a:solidFill>
                  <a:schemeClr val="accent1">
                    <a:lumMod val="50000"/>
                  </a:schemeClr>
                </a:solidFill>
                <a:latin typeface="Arial" panose="020B0604020202020204" pitchFamily="34" charset="0"/>
                <a:cs typeface="Arial" panose="020B0604020202020204" pitchFamily="34" charset="0"/>
              </a:rPr>
              <a:t>stripline</a:t>
            </a:r>
            <a:r>
              <a:rPr lang="en-US" sz="1600" dirty="0">
                <a:solidFill>
                  <a:schemeClr val="accent1">
                    <a:lumMod val="50000"/>
                  </a:schemeClr>
                </a:solidFill>
                <a:latin typeface="Arial" panose="020B0604020202020204" pitchFamily="34" charset="0"/>
                <a:cs typeface="Arial" panose="020B0604020202020204" pitchFamily="34" charset="0"/>
              </a:rPr>
              <a:t> kicker </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Pumping port chamber (ID 24 mm)</a:t>
            </a:r>
            <a:endParaRPr lang="en-US" sz="1600" dirty="0"/>
          </a:p>
        </p:txBody>
      </p:sp>
      <p:sp>
        <p:nvSpPr>
          <p:cNvPr id="5" name="Rectangle 4">
            <a:extLst>
              <a:ext uri="{FF2B5EF4-FFF2-40B4-BE49-F238E27FC236}">
                <a16:creationId xmlns:a16="http://schemas.microsoft.com/office/drawing/2014/main" id="{B32C428E-D948-1B42-8757-2A87D87B578A}"/>
              </a:ext>
            </a:extLst>
          </p:cNvPr>
          <p:cNvSpPr/>
          <p:nvPr/>
        </p:nvSpPr>
        <p:spPr>
          <a:xfrm>
            <a:off x="6204838" y="3367531"/>
            <a:ext cx="5266597" cy="1323439"/>
          </a:xfrm>
          <a:prstGeom prst="rect">
            <a:avLst/>
          </a:prstGeom>
        </p:spPr>
        <p:txBody>
          <a:bodyPr wrap="square">
            <a:spAutoFit/>
          </a:bodyPr>
          <a:lstStyle/>
          <a:p>
            <a:pPr marL="457200" indent="-457200">
              <a:buFont typeface="Wingdings" pitchFamily="2" charset="2"/>
              <a:buChar char="Ø"/>
            </a:pPr>
            <a:r>
              <a:rPr lang="en-US" sz="1600" b="1" dirty="0">
                <a:solidFill>
                  <a:schemeClr val="accent1">
                    <a:lumMod val="50000"/>
                  </a:schemeClr>
                </a:solidFill>
                <a:latin typeface="Arial" panose="020B0604020202020204" pitchFamily="34" charset="0"/>
                <a:cs typeface="Arial" panose="020B0604020202020204" pitchFamily="34" charset="0"/>
              </a:rPr>
              <a:t>New Magnets </a:t>
            </a:r>
          </a:p>
          <a:p>
            <a:pPr marL="342900" indent="-342900">
              <a:buFont typeface="Courier New" panose="02070309020205020404" pitchFamily="49" charset="0"/>
              <a:buChar char="o"/>
            </a:pPr>
            <a:r>
              <a:rPr lang="en-US" sz="1600" dirty="0">
                <a:solidFill>
                  <a:srgbClr val="C00000"/>
                </a:solidFill>
                <a:latin typeface="Arial" panose="020B0604020202020204" pitchFamily="34" charset="0"/>
                <a:cs typeface="Arial" panose="020B0604020202020204" pitchFamily="34" charset="0"/>
              </a:rPr>
              <a:t>FD: QD0, QF1, SD0, SD1</a:t>
            </a:r>
          </a:p>
          <a:p>
            <a:pPr marL="342900" indent="-342900">
              <a:buFont typeface="Courier New" panose="02070309020205020404" pitchFamily="49" charset="0"/>
              <a:buChar char="o"/>
            </a:pPr>
            <a:r>
              <a:rPr lang="en-US" sz="1600" dirty="0">
                <a:solidFill>
                  <a:schemeClr val="tx2">
                    <a:lumMod val="90000"/>
                    <a:lumOff val="10000"/>
                  </a:schemeClr>
                </a:solidFill>
                <a:latin typeface="Arial" panose="020B0604020202020204" pitchFamily="34" charset="0"/>
                <a:cs typeface="Arial" panose="020B0604020202020204" pitchFamily="34" charset="0"/>
              </a:rPr>
              <a:t>Skew </a:t>
            </a:r>
            <a:r>
              <a:rPr lang="en-US" sz="1600" dirty="0" err="1">
                <a:solidFill>
                  <a:schemeClr val="accent1">
                    <a:lumMod val="50000"/>
                  </a:schemeClr>
                </a:solidFill>
                <a:latin typeface="Arial" panose="020B0604020202020204" pitchFamily="34" charset="0"/>
                <a:cs typeface="Arial" panose="020B0604020202020204" pitchFamily="34" charset="0"/>
              </a:rPr>
              <a:t>sextupoles</a:t>
            </a:r>
            <a:r>
              <a:rPr lang="en-US" sz="1600" dirty="0">
                <a:solidFill>
                  <a:schemeClr val="accent1">
                    <a:lumMod val="50000"/>
                  </a:schemeClr>
                </a:solidFill>
                <a:latin typeface="Arial" panose="020B0604020202020204" pitchFamily="34" charset="0"/>
                <a:cs typeface="Arial" panose="020B0604020202020204" pitchFamily="34" charset="0"/>
              </a:rPr>
              <a:t> including movers</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Septum C (standard dipole)</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ZVOX  vertical corrector (between septum B and C)</a:t>
            </a:r>
          </a:p>
        </p:txBody>
      </p:sp>
      <p:sp>
        <p:nvSpPr>
          <p:cNvPr id="12" name="TextBox 11">
            <a:extLst>
              <a:ext uri="{FF2B5EF4-FFF2-40B4-BE49-F238E27FC236}">
                <a16:creationId xmlns:a16="http://schemas.microsoft.com/office/drawing/2014/main" id="{FAA793E2-2440-B64C-B475-C5E98A568B30}"/>
              </a:ext>
            </a:extLst>
          </p:cNvPr>
          <p:cNvSpPr txBox="1"/>
          <p:nvPr/>
        </p:nvSpPr>
        <p:spPr>
          <a:xfrm>
            <a:off x="6204838" y="931522"/>
            <a:ext cx="5664811" cy="2739211"/>
          </a:xfrm>
          <a:prstGeom prst="rect">
            <a:avLst/>
          </a:prstGeom>
          <a:noFill/>
        </p:spPr>
        <p:txBody>
          <a:bodyPr wrap="square" rtlCol="0">
            <a:spAutoFit/>
          </a:bodyPr>
          <a:lstStyle/>
          <a:p>
            <a:pPr marL="457200" indent="-457200">
              <a:buSzPct val="74000"/>
              <a:buFont typeface="Wingdings" pitchFamily="2" charset="2"/>
              <a:buChar char="Ø"/>
            </a:pPr>
            <a:r>
              <a:rPr lang="en-US" sz="2800" dirty="0">
                <a:solidFill>
                  <a:schemeClr val="accent1">
                    <a:lumMod val="50000"/>
                  </a:schemeClr>
                </a:solidFill>
                <a:latin typeface="Arial" panose="020B0604020202020204" pitchFamily="34" charset="0"/>
                <a:cs typeface="Arial" panose="020B0604020202020204" pitchFamily="34" charset="0"/>
              </a:rPr>
              <a:t> </a:t>
            </a:r>
            <a:r>
              <a:rPr lang="en-US" sz="1600" b="1" dirty="0">
                <a:solidFill>
                  <a:schemeClr val="accent1">
                    <a:lumMod val="50000"/>
                  </a:schemeClr>
                </a:solidFill>
                <a:latin typeface="Arial" panose="020B0604020202020204" pitchFamily="34" charset="0"/>
                <a:cs typeface="Arial" panose="020B0604020202020204" pitchFamily="34" charset="0"/>
              </a:rPr>
              <a:t>CBPMs:</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Re-installation of all CBPMs (current #24, all #32)</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Add separate </a:t>
            </a:r>
            <a:r>
              <a:rPr lang="en-US" sz="1600" dirty="0">
                <a:solidFill>
                  <a:srgbClr val="C00000"/>
                </a:solidFill>
                <a:latin typeface="Arial" panose="020B0604020202020204" pitchFamily="34" charset="0"/>
                <a:cs typeface="Arial" panose="020B0604020202020204" pitchFamily="34" charset="0"/>
              </a:rPr>
              <a:t>fast small movers </a:t>
            </a:r>
            <a:r>
              <a:rPr lang="en-US" sz="1600" dirty="0">
                <a:solidFill>
                  <a:schemeClr val="accent1">
                    <a:lumMod val="50000"/>
                  </a:schemeClr>
                </a:solidFill>
                <a:latin typeface="Arial" panose="020B0604020202020204" pitchFamily="34" charset="0"/>
                <a:cs typeface="Arial" panose="020B0604020202020204" pitchFamily="34" charset="0"/>
              </a:rPr>
              <a:t>for centering and position calibration, including mechanical study,  specs (~10kg load and um resolution, prioritize high-</a:t>
            </a:r>
            <a:r>
              <a:rPr lang="en-US" sz="1600" dirty="0">
                <a:solidFill>
                  <a:schemeClr val="accent1">
                    <a:lumMod val="50000"/>
                  </a:schemeClr>
                </a:solidFill>
                <a:latin typeface="Symbol" pitchFamily="2" charset="2"/>
                <a:cs typeface="Arial" panose="020B0604020202020204" pitchFamily="34" charset="0"/>
              </a:rPr>
              <a:t>b</a:t>
            </a:r>
            <a:r>
              <a:rPr lang="en-US" sz="1600" dirty="0">
                <a:solidFill>
                  <a:schemeClr val="accent1">
                    <a:lumMod val="50000"/>
                  </a:schemeClr>
                </a:solidFill>
                <a:latin typeface="Arial" panose="020B0604020202020204" pitchFamily="34" charset="0"/>
                <a:cs typeface="Arial" panose="020B0604020202020204" pitchFamily="34" charset="0"/>
              </a:rPr>
              <a:t> regions)</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Electronics: analogue electronics reliable but spares needed</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Digitizers: 20-year old model, higher resolution ADCs would increase the dynamic range.</a:t>
            </a:r>
          </a:p>
          <a:p>
            <a:r>
              <a:rPr lang="en-US" sz="1600" dirty="0">
                <a:solidFill>
                  <a:schemeClr val="accent1">
                    <a:lumMod val="50000"/>
                  </a:schemeClr>
                </a:solidFill>
                <a:latin typeface="Arial" panose="020B0604020202020204" pitchFamily="34" charset="0"/>
                <a:cs typeface="Arial" panose="020B0604020202020204" pitchFamily="34" charset="0"/>
              </a:rPr>
              <a:t> </a:t>
            </a:r>
          </a:p>
        </p:txBody>
      </p:sp>
      <p:pic>
        <p:nvPicPr>
          <p:cNvPr id="3" name="Picture 2">
            <a:extLst>
              <a:ext uri="{FF2B5EF4-FFF2-40B4-BE49-F238E27FC236}">
                <a16:creationId xmlns:a16="http://schemas.microsoft.com/office/drawing/2014/main" id="{A807D5A2-5963-2842-B32E-5ACFC577D667}"/>
              </a:ext>
            </a:extLst>
          </p:cNvPr>
          <p:cNvPicPr>
            <a:picLocks noChangeAspect="1"/>
          </p:cNvPicPr>
          <p:nvPr/>
        </p:nvPicPr>
        <p:blipFill>
          <a:blip r:embed="rId3"/>
          <a:stretch>
            <a:fillRect/>
          </a:stretch>
        </p:blipFill>
        <p:spPr>
          <a:xfrm>
            <a:off x="4504784" y="1171214"/>
            <a:ext cx="1051478" cy="785441"/>
          </a:xfrm>
          <a:prstGeom prst="rect">
            <a:avLst/>
          </a:prstGeom>
        </p:spPr>
      </p:pic>
      <p:pic>
        <p:nvPicPr>
          <p:cNvPr id="4" name="Picture 3">
            <a:extLst>
              <a:ext uri="{FF2B5EF4-FFF2-40B4-BE49-F238E27FC236}">
                <a16:creationId xmlns:a16="http://schemas.microsoft.com/office/drawing/2014/main" id="{C67BCFA8-77A1-8B48-8A3B-BBBA24A62C44}"/>
              </a:ext>
            </a:extLst>
          </p:cNvPr>
          <p:cNvPicPr>
            <a:picLocks noChangeAspect="1"/>
          </p:cNvPicPr>
          <p:nvPr/>
        </p:nvPicPr>
        <p:blipFill>
          <a:blip r:embed="rId4"/>
          <a:stretch>
            <a:fillRect/>
          </a:stretch>
        </p:blipFill>
        <p:spPr>
          <a:xfrm>
            <a:off x="10625349" y="334254"/>
            <a:ext cx="1297402" cy="767477"/>
          </a:xfrm>
          <a:prstGeom prst="rect">
            <a:avLst/>
          </a:prstGeom>
        </p:spPr>
      </p:pic>
      <p:pic>
        <p:nvPicPr>
          <p:cNvPr id="6" name="Picture 5">
            <a:extLst>
              <a:ext uri="{FF2B5EF4-FFF2-40B4-BE49-F238E27FC236}">
                <a16:creationId xmlns:a16="http://schemas.microsoft.com/office/drawing/2014/main" id="{F1AD89BE-88AF-A542-9984-848A8A82AD43}"/>
              </a:ext>
            </a:extLst>
          </p:cNvPr>
          <p:cNvPicPr>
            <a:picLocks noChangeAspect="1"/>
          </p:cNvPicPr>
          <p:nvPr/>
        </p:nvPicPr>
        <p:blipFill>
          <a:blip r:embed="rId5"/>
          <a:stretch>
            <a:fillRect/>
          </a:stretch>
        </p:blipFill>
        <p:spPr>
          <a:xfrm>
            <a:off x="3830017" y="2851027"/>
            <a:ext cx="932957" cy="627784"/>
          </a:xfrm>
          <a:prstGeom prst="rect">
            <a:avLst/>
          </a:prstGeom>
        </p:spPr>
      </p:pic>
      <p:pic>
        <p:nvPicPr>
          <p:cNvPr id="7" name="Picture 6">
            <a:extLst>
              <a:ext uri="{FF2B5EF4-FFF2-40B4-BE49-F238E27FC236}">
                <a16:creationId xmlns:a16="http://schemas.microsoft.com/office/drawing/2014/main" id="{A5CEFF64-68B4-8045-A124-248265A025E8}"/>
              </a:ext>
            </a:extLst>
          </p:cNvPr>
          <p:cNvPicPr>
            <a:picLocks noChangeAspect="1"/>
          </p:cNvPicPr>
          <p:nvPr/>
        </p:nvPicPr>
        <p:blipFill>
          <a:blip r:embed="rId6"/>
          <a:stretch>
            <a:fillRect/>
          </a:stretch>
        </p:blipFill>
        <p:spPr>
          <a:xfrm>
            <a:off x="5250936" y="2061394"/>
            <a:ext cx="789671" cy="1339007"/>
          </a:xfrm>
          <a:prstGeom prst="rect">
            <a:avLst/>
          </a:prstGeom>
        </p:spPr>
      </p:pic>
      <p:pic>
        <p:nvPicPr>
          <p:cNvPr id="8" name="Picture 7">
            <a:extLst>
              <a:ext uri="{FF2B5EF4-FFF2-40B4-BE49-F238E27FC236}">
                <a16:creationId xmlns:a16="http://schemas.microsoft.com/office/drawing/2014/main" id="{53FD78D0-DB9A-C741-B8AC-944832460823}"/>
              </a:ext>
            </a:extLst>
          </p:cNvPr>
          <p:cNvPicPr>
            <a:picLocks noChangeAspect="1"/>
          </p:cNvPicPr>
          <p:nvPr/>
        </p:nvPicPr>
        <p:blipFill>
          <a:blip r:embed="rId7"/>
          <a:stretch>
            <a:fillRect/>
          </a:stretch>
        </p:blipFill>
        <p:spPr>
          <a:xfrm>
            <a:off x="10715386" y="3108656"/>
            <a:ext cx="1260466" cy="1001909"/>
          </a:xfrm>
          <a:prstGeom prst="rect">
            <a:avLst/>
          </a:prstGeom>
        </p:spPr>
      </p:pic>
      <p:sp>
        <p:nvSpPr>
          <p:cNvPr id="16" name="Rectangle 15">
            <a:extLst>
              <a:ext uri="{FF2B5EF4-FFF2-40B4-BE49-F238E27FC236}">
                <a16:creationId xmlns:a16="http://schemas.microsoft.com/office/drawing/2014/main" id="{C1E9B46E-0D92-354C-BB93-A4DB28B3ECF9}"/>
              </a:ext>
            </a:extLst>
          </p:cNvPr>
          <p:cNvSpPr/>
          <p:nvPr/>
        </p:nvSpPr>
        <p:spPr>
          <a:xfrm>
            <a:off x="295227" y="5525095"/>
            <a:ext cx="5438952" cy="1477328"/>
          </a:xfrm>
          <a:prstGeom prst="rect">
            <a:avLst/>
          </a:prstGeom>
        </p:spPr>
        <p:txBody>
          <a:bodyPr wrap="square">
            <a:spAutoFit/>
          </a:bodyPr>
          <a:lstStyle/>
          <a:p>
            <a:endParaRPr lang="en-US" sz="2000" b="1" dirty="0">
              <a:solidFill>
                <a:schemeClr val="accent1">
                  <a:lumMod val="50000"/>
                </a:schemeClr>
              </a:solidFill>
              <a:latin typeface="Arial" panose="020B0604020202020204" pitchFamily="34" charset="0"/>
              <a:cs typeface="Arial" panose="020B0604020202020204" pitchFamily="34" charset="0"/>
            </a:endParaRPr>
          </a:p>
          <a:p>
            <a:pPr marL="457200" indent="-457200">
              <a:buFont typeface="Wingdings" pitchFamily="2" charset="2"/>
              <a:buChar char="Ø"/>
            </a:pPr>
            <a:r>
              <a:rPr lang="en-US" sz="1600" b="1" dirty="0">
                <a:solidFill>
                  <a:schemeClr val="accent1">
                    <a:lumMod val="50000"/>
                  </a:schemeClr>
                </a:solidFill>
                <a:latin typeface="Arial" panose="020B0604020202020204" pitchFamily="34" charset="0"/>
                <a:cs typeface="Arial" panose="020B0604020202020204" pitchFamily="34" charset="0"/>
              </a:rPr>
              <a:t>FD vibration girder</a:t>
            </a:r>
          </a:p>
          <a:p>
            <a:pPr marL="342900" indent="-3429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Girder for </a:t>
            </a:r>
            <a:r>
              <a:rPr lang="en-US" sz="1600" dirty="0">
                <a:solidFill>
                  <a:srgbClr val="C00000"/>
                </a:solidFill>
                <a:latin typeface="Arial" panose="020B0604020202020204" pitchFamily="34" charset="0"/>
                <a:cs typeface="Arial" panose="020B0604020202020204" pitchFamily="34" charset="0"/>
              </a:rPr>
              <a:t>all the final elements coupled </a:t>
            </a:r>
            <a:r>
              <a:rPr lang="en-US" sz="1600" dirty="0">
                <a:solidFill>
                  <a:schemeClr val="accent1">
                    <a:lumMod val="50000"/>
                  </a:schemeClr>
                </a:solidFill>
                <a:latin typeface="Arial" panose="020B0604020202020204" pitchFamily="34" charset="0"/>
                <a:cs typeface="Arial" panose="020B0604020202020204" pitchFamily="34" charset="0"/>
              </a:rPr>
              <a:t>with a global positioning system</a:t>
            </a:r>
          </a:p>
          <a:p>
            <a:pPr marL="457200" indent="-457200">
              <a:buFont typeface="Wingdings" pitchFamily="2" charset="2"/>
              <a:buChar char="Ø"/>
            </a:pPr>
            <a:endParaRPr lang="en-US" sz="2000" b="1" dirty="0">
              <a:solidFill>
                <a:schemeClr val="accent1">
                  <a:lumMod val="50000"/>
                </a:schemeClr>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37890C48-CDD7-DE4A-870E-AA21603C662D}"/>
              </a:ext>
            </a:extLst>
          </p:cNvPr>
          <p:cNvSpPr txBox="1"/>
          <p:nvPr/>
        </p:nvSpPr>
        <p:spPr>
          <a:xfrm>
            <a:off x="342890" y="3772787"/>
            <a:ext cx="3516129" cy="2062103"/>
          </a:xfrm>
          <a:prstGeom prst="rect">
            <a:avLst/>
          </a:prstGeom>
          <a:noFill/>
        </p:spPr>
        <p:txBody>
          <a:bodyPr wrap="square" rtlCol="0">
            <a:spAutoFit/>
          </a:bodyPr>
          <a:lstStyle/>
          <a:p>
            <a:pPr marL="457200" indent="-457200">
              <a:buFont typeface="Wingdings" pitchFamily="2" charset="2"/>
              <a:buChar char="Ø"/>
            </a:pPr>
            <a:r>
              <a:rPr lang="en-US" sz="1600" b="1" dirty="0">
                <a:solidFill>
                  <a:schemeClr val="accent1">
                    <a:lumMod val="50000"/>
                  </a:schemeClr>
                </a:solidFill>
                <a:latin typeface="Arial" panose="020B0604020202020204" pitchFamily="34" charset="0"/>
                <a:cs typeface="Arial" panose="020B0604020202020204" pitchFamily="34" charset="0"/>
              </a:rPr>
              <a:t>IP-BSM Laser:</a:t>
            </a:r>
          </a:p>
          <a:p>
            <a:pPr marL="285750" indent="-285750">
              <a:buFont typeface="Courier New" panose="02070309020205020404" pitchFamily="49" charset="0"/>
              <a:buChar char="o"/>
            </a:pPr>
            <a:r>
              <a:rPr lang="en-US" sz="1600" dirty="0" err="1">
                <a:solidFill>
                  <a:schemeClr val="tx2">
                    <a:lumMod val="90000"/>
                    <a:lumOff val="10000"/>
                  </a:schemeClr>
                </a:solidFill>
                <a:latin typeface="Arial" panose="020B0604020202020204" pitchFamily="34" charset="0"/>
                <a:cs typeface="Arial" panose="020B0604020202020204" pitchFamily="34" charset="0"/>
              </a:rPr>
              <a:t>Nd:YAG</a:t>
            </a:r>
            <a:r>
              <a:rPr lang="en-US" sz="1600" dirty="0">
                <a:solidFill>
                  <a:srgbClr val="C00000"/>
                </a:solidFill>
                <a:latin typeface="Arial" panose="020B0604020202020204" pitchFamily="34" charset="0"/>
                <a:cs typeface="Arial" panose="020B0604020202020204" pitchFamily="34" charset="0"/>
              </a:rPr>
              <a:t> laser replacement choice</a:t>
            </a:r>
            <a:r>
              <a:rPr lang="en-US" sz="1600" dirty="0">
                <a:solidFill>
                  <a:schemeClr val="accent1">
                    <a:lumMod val="50000"/>
                  </a:schemeClr>
                </a:solidFill>
                <a:latin typeface="Arial" panose="020B0604020202020204" pitchFamily="34" charset="0"/>
                <a:cs typeface="Arial" panose="020B0604020202020204" pitchFamily="34" charset="0"/>
              </a:rPr>
              <a:t>, new laser parameters</a:t>
            </a:r>
          </a:p>
          <a:p>
            <a:pPr marL="285750" indent="-28575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Start LTL, FF-IP simulation study</a:t>
            </a:r>
          </a:p>
          <a:p>
            <a:pPr marL="285750" indent="-28575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Start laser stability study (energy, pointing, mode, and fringe pattern) </a:t>
            </a:r>
          </a:p>
          <a:p>
            <a:pPr marL="285750" indent="-28575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e-beam arrival and timing jitter </a:t>
            </a:r>
          </a:p>
        </p:txBody>
      </p:sp>
      <p:sp>
        <p:nvSpPr>
          <p:cNvPr id="18" name="Rectangle 17">
            <a:extLst>
              <a:ext uri="{FF2B5EF4-FFF2-40B4-BE49-F238E27FC236}">
                <a16:creationId xmlns:a16="http://schemas.microsoft.com/office/drawing/2014/main" id="{AEBA018C-F78C-0144-98A4-215133878221}"/>
              </a:ext>
            </a:extLst>
          </p:cNvPr>
          <p:cNvSpPr/>
          <p:nvPr/>
        </p:nvSpPr>
        <p:spPr>
          <a:xfrm>
            <a:off x="6204838" y="4671984"/>
            <a:ext cx="5374760" cy="892552"/>
          </a:xfrm>
          <a:prstGeom prst="rect">
            <a:avLst/>
          </a:prstGeom>
        </p:spPr>
        <p:txBody>
          <a:bodyPr wrap="square">
            <a:spAutoFit/>
          </a:bodyPr>
          <a:lstStyle/>
          <a:p>
            <a:pPr marL="457200" indent="-457200">
              <a:buFont typeface="Wingdings" pitchFamily="2" charset="2"/>
              <a:buChar char="Ø"/>
            </a:pPr>
            <a:r>
              <a:rPr lang="en-US" sz="2000" dirty="0">
                <a:solidFill>
                  <a:schemeClr val="accent1">
                    <a:lumMod val="50000"/>
                  </a:schemeClr>
                </a:solidFill>
                <a:latin typeface="Arial" panose="020B0604020202020204" pitchFamily="34" charset="0"/>
                <a:cs typeface="Arial" panose="020B0604020202020204" pitchFamily="34" charset="0"/>
              </a:rPr>
              <a:t> </a:t>
            </a:r>
            <a:r>
              <a:rPr lang="en-US" sz="1600" b="1" dirty="0">
                <a:solidFill>
                  <a:schemeClr val="accent1">
                    <a:lumMod val="50000"/>
                  </a:schemeClr>
                </a:solidFill>
                <a:latin typeface="Arial" panose="020B0604020202020204" pitchFamily="34" charset="0"/>
                <a:cs typeface="Arial" panose="020B0604020202020204" pitchFamily="34" charset="0"/>
              </a:rPr>
              <a:t>IP-BPMs</a:t>
            </a:r>
          </a:p>
          <a:p>
            <a:pPr marL="457200" indent="-4572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Re-design towards sub-10 nm, wide dynamic range and linearity (new electronics/digitizers)</a:t>
            </a:r>
          </a:p>
        </p:txBody>
      </p:sp>
      <p:sp>
        <p:nvSpPr>
          <p:cNvPr id="20" name="Rectangle 19">
            <a:extLst>
              <a:ext uri="{FF2B5EF4-FFF2-40B4-BE49-F238E27FC236}">
                <a16:creationId xmlns:a16="http://schemas.microsoft.com/office/drawing/2014/main" id="{F00986B3-E0D9-E64D-A747-ADD78D38E2AA}"/>
              </a:ext>
            </a:extLst>
          </p:cNvPr>
          <p:cNvSpPr/>
          <p:nvPr/>
        </p:nvSpPr>
        <p:spPr>
          <a:xfrm>
            <a:off x="6284894" y="6194267"/>
            <a:ext cx="4261366" cy="615553"/>
          </a:xfrm>
          <a:prstGeom prst="rect">
            <a:avLst/>
          </a:prstGeom>
        </p:spPr>
        <p:txBody>
          <a:bodyPr wrap="square">
            <a:spAutoFit/>
          </a:bodyPr>
          <a:lstStyle/>
          <a:p>
            <a:pPr marL="457200" indent="-457200">
              <a:buFont typeface="Wingdings" pitchFamily="2" charset="2"/>
              <a:buChar char="Ø"/>
            </a:pPr>
            <a:r>
              <a:rPr lang="en-US" dirty="0">
                <a:solidFill>
                  <a:schemeClr val="accent1">
                    <a:lumMod val="50000"/>
                  </a:schemeClr>
                </a:solidFill>
                <a:latin typeface="Arial" panose="020B0604020202020204" pitchFamily="34" charset="0"/>
                <a:cs typeface="Arial" panose="020B0604020202020204" pitchFamily="34" charset="0"/>
              </a:rPr>
              <a:t> </a:t>
            </a:r>
            <a:r>
              <a:rPr lang="en-US" sz="1600" b="1" dirty="0">
                <a:solidFill>
                  <a:schemeClr val="accent1">
                    <a:lumMod val="50000"/>
                  </a:schemeClr>
                </a:solidFill>
                <a:latin typeface="Arial" panose="020B0604020202020204" pitchFamily="34" charset="0"/>
                <a:cs typeface="Arial" panose="020B0604020202020204" pitchFamily="34" charset="0"/>
              </a:rPr>
              <a:t>FONT IP feedback</a:t>
            </a:r>
          </a:p>
          <a:p>
            <a:pPr marL="457200" indent="-4572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Font kicker to improve </a:t>
            </a:r>
            <a:r>
              <a:rPr lang="en-US" sz="1600" dirty="0" err="1">
                <a:solidFill>
                  <a:schemeClr val="accent1">
                    <a:lumMod val="50000"/>
                  </a:schemeClr>
                </a:solidFill>
                <a:latin typeface="Arial" panose="020B0604020202020204" pitchFamily="34" charset="0"/>
                <a:cs typeface="Arial" panose="020B0604020202020204" pitchFamily="34" charset="0"/>
              </a:rPr>
              <a:t>wakefields</a:t>
            </a:r>
            <a:endParaRPr lang="en-US" sz="1600" dirty="0">
              <a:solidFill>
                <a:schemeClr val="accent1">
                  <a:lumMod val="50000"/>
                </a:schemeClr>
              </a:solidFill>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F38C05B8-9775-384F-AC95-CBFC1FD02F4D}"/>
              </a:ext>
            </a:extLst>
          </p:cNvPr>
          <p:cNvSpPr/>
          <p:nvPr/>
        </p:nvSpPr>
        <p:spPr>
          <a:xfrm>
            <a:off x="6284894" y="5204212"/>
            <a:ext cx="5580790" cy="1107996"/>
          </a:xfrm>
          <a:prstGeom prst="rect">
            <a:avLst/>
          </a:prstGeom>
        </p:spPr>
        <p:txBody>
          <a:bodyPr wrap="square">
            <a:spAutoFit/>
          </a:bodyPr>
          <a:lstStyle/>
          <a:p>
            <a:endParaRPr lang="en-US" b="1" dirty="0">
              <a:solidFill>
                <a:schemeClr val="accent1">
                  <a:lumMod val="50000"/>
                </a:schemeClr>
              </a:solidFill>
              <a:latin typeface="Arial" panose="020B0604020202020204" pitchFamily="34" charset="0"/>
              <a:cs typeface="Arial" panose="020B0604020202020204" pitchFamily="34" charset="0"/>
            </a:endParaRPr>
          </a:p>
          <a:p>
            <a:pPr marL="457200" indent="-457200">
              <a:buFont typeface="Wingdings" pitchFamily="2" charset="2"/>
              <a:buChar char="Ø"/>
            </a:pPr>
            <a:r>
              <a:rPr lang="en-US" sz="1600" b="1" dirty="0">
                <a:solidFill>
                  <a:schemeClr val="accent1">
                    <a:lumMod val="50000"/>
                  </a:schemeClr>
                </a:solidFill>
                <a:latin typeface="Arial" panose="020B0604020202020204" pitchFamily="34" charset="0"/>
                <a:cs typeface="Arial" panose="020B0604020202020204" pitchFamily="34" charset="0"/>
              </a:rPr>
              <a:t>Multi-OTR system</a:t>
            </a:r>
          </a:p>
          <a:p>
            <a:pPr marL="457200" indent="-4572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Focusing motor, Filter actuator, CDD cameras</a:t>
            </a:r>
          </a:p>
          <a:p>
            <a:pPr marL="457200" indent="-457200">
              <a:buFont typeface="Courier New" panose="02070309020205020404" pitchFamily="49" charset="0"/>
              <a:buChar char="o"/>
            </a:pPr>
            <a:r>
              <a:rPr lang="en-US" sz="1600" dirty="0">
                <a:solidFill>
                  <a:schemeClr val="accent1">
                    <a:lumMod val="50000"/>
                  </a:schemeClr>
                </a:solidFill>
                <a:latin typeface="Arial" panose="020B0604020202020204" pitchFamily="34" charset="0"/>
                <a:cs typeface="Arial" panose="020B0604020202020204" pitchFamily="34" charset="0"/>
              </a:rPr>
              <a:t>XPS with oriented motor </a:t>
            </a:r>
          </a:p>
        </p:txBody>
      </p:sp>
      <p:sp>
        <p:nvSpPr>
          <p:cNvPr id="25" name="object 7">
            <a:extLst>
              <a:ext uri="{FF2B5EF4-FFF2-40B4-BE49-F238E27FC236}">
                <a16:creationId xmlns:a16="http://schemas.microsoft.com/office/drawing/2014/main" id="{57C58B5A-50AE-424C-B5F4-49733DEBD411}"/>
              </a:ext>
            </a:extLst>
          </p:cNvPr>
          <p:cNvSpPr/>
          <p:nvPr/>
        </p:nvSpPr>
        <p:spPr>
          <a:xfrm>
            <a:off x="3882800" y="3978268"/>
            <a:ext cx="2026785" cy="1625472"/>
          </a:xfrm>
          <a:prstGeom prst="rect">
            <a:avLst/>
          </a:prstGeom>
          <a:blipFill>
            <a:blip r:embed="rId8" cstate="print"/>
            <a:stretch>
              <a:fillRect/>
            </a:stretch>
          </a:blipFill>
        </p:spPr>
        <p:txBody>
          <a:bodyPr wrap="square" lIns="0" tIns="0" rIns="0" bIns="0" rtlCol="0"/>
          <a:lstStyle/>
          <a:p>
            <a:endParaRPr sz="1631"/>
          </a:p>
        </p:txBody>
      </p:sp>
      <p:sp>
        <p:nvSpPr>
          <p:cNvPr id="26" name="object 8">
            <a:extLst>
              <a:ext uri="{FF2B5EF4-FFF2-40B4-BE49-F238E27FC236}">
                <a16:creationId xmlns:a16="http://schemas.microsoft.com/office/drawing/2014/main" id="{9AB24E65-5687-4241-9C2D-C5964AA63259}"/>
              </a:ext>
            </a:extLst>
          </p:cNvPr>
          <p:cNvSpPr txBox="1"/>
          <p:nvPr/>
        </p:nvSpPr>
        <p:spPr>
          <a:xfrm>
            <a:off x="3873443" y="5634364"/>
            <a:ext cx="2719012" cy="230016"/>
          </a:xfrm>
          <a:prstGeom prst="rect">
            <a:avLst/>
          </a:prstGeom>
        </p:spPr>
        <p:txBody>
          <a:bodyPr vert="horz" wrap="square" lIns="0" tIns="75391" rIns="0" bIns="0" rtlCol="0">
            <a:spAutoFit/>
          </a:bodyPr>
          <a:lstStyle/>
          <a:p>
            <a:pPr marL="11510">
              <a:spcBef>
                <a:spcPts val="358"/>
              </a:spcBef>
            </a:pPr>
            <a:r>
              <a:rPr sz="1000" b="1" spc="-5" dirty="0">
                <a:latin typeface="Calibri"/>
                <a:cs typeface="Calibri"/>
              </a:rPr>
              <a:t>IPBSM (nanometer beam </a:t>
            </a:r>
            <a:r>
              <a:rPr sz="1000" b="1" spc="-9" dirty="0">
                <a:latin typeface="Calibri"/>
                <a:cs typeface="Calibri"/>
              </a:rPr>
              <a:t>size</a:t>
            </a:r>
            <a:r>
              <a:rPr sz="1000" b="1" spc="-27" dirty="0">
                <a:latin typeface="Calibri"/>
                <a:cs typeface="Calibri"/>
              </a:rPr>
              <a:t> </a:t>
            </a:r>
            <a:r>
              <a:rPr sz="1000" b="1" spc="-5" dirty="0">
                <a:latin typeface="Calibri"/>
                <a:cs typeface="Calibri"/>
              </a:rPr>
              <a:t>monitor)</a:t>
            </a:r>
            <a:endParaRPr sz="1000" b="1" dirty="0">
              <a:latin typeface="Calibri"/>
              <a:cs typeface="Calibri"/>
            </a:endParaRPr>
          </a:p>
        </p:txBody>
      </p:sp>
      <p:sp>
        <p:nvSpPr>
          <p:cNvPr id="11" name="Title 1">
            <a:extLst>
              <a:ext uri="{FF2B5EF4-FFF2-40B4-BE49-F238E27FC236}">
                <a16:creationId xmlns:a16="http://schemas.microsoft.com/office/drawing/2014/main" id="{92BF41D5-22CE-7913-B964-23479AC9DE9F}"/>
              </a:ext>
            </a:extLst>
          </p:cNvPr>
          <p:cNvSpPr>
            <a:spLocks noGrp="1"/>
          </p:cNvSpPr>
          <p:nvPr>
            <p:ph type="title"/>
          </p:nvPr>
        </p:nvSpPr>
        <p:spPr>
          <a:xfrm>
            <a:off x="2760214" y="-153603"/>
            <a:ext cx="7457051" cy="929508"/>
          </a:xfrm>
        </p:spPr>
        <p:txBody>
          <a:bodyPr/>
          <a:lstStyle/>
          <a:p>
            <a:pPr algn="l"/>
            <a:r>
              <a:rPr lang="en-US" sz="2800" b="1" dirty="0">
                <a:latin typeface="Arial" panose="020B0604020202020204" pitchFamily="34" charset="0"/>
                <a:cs typeface="Arial" panose="020B0604020202020204" pitchFamily="34" charset="0"/>
              </a:rPr>
              <a:t>T1.1: ATF2-3 Hardware upgrades </a:t>
            </a:r>
          </a:p>
        </p:txBody>
      </p:sp>
      <p:sp>
        <p:nvSpPr>
          <p:cNvPr id="9" name="Rectangle 8">
            <a:extLst>
              <a:ext uri="{FF2B5EF4-FFF2-40B4-BE49-F238E27FC236}">
                <a16:creationId xmlns:a16="http://schemas.microsoft.com/office/drawing/2014/main" id="{3A129384-3B41-6EE6-CCD0-AB8CA048F4CB}"/>
              </a:ext>
            </a:extLst>
          </p:cNvPr>
          <p:cNvSpPr/>
          <p:nvPr/>
        </p:nvSpPr>
        <p:spPr>
          <a:xfrm>
            <a:off x="2178448" y="2156038"/>
            <a:ext cx="7822404" cy="2308324"/>
          </a:xfrm>
          <a:prstGeom prst="rect">
            <a:avLst/>
          </a:prstGeom>
          <a:solidFill>
            <a:schemeClr val="lt1"/>
          </a:solidFill>
          <a:ln w="50800">
            <a:solidFill>
              <a:srgbClr val="C00000"/>
            </a:solidFill>
          </a:ln>
          <a:effectLst>
            <a:outerShdw blurRad="50800" dist="50800" dir="5400000" algn="ctr" rotWithShape="0">
              <a:srgbClr val="000000">
                <a:alpha val="50619"/>
              </a:srgbClr>
            </a:outerShdw>
          </a:effectLst>
        </p:spPr>
        <p:txBody>
          <a:bodyPr wrap="square">
            <a:spAutoFit/>
          </a:bodyPr>
          <a:lstStyle/>
          <a:p>
            <a:pPr algn="ctr"/>
            <a:r>
              <a:rPr lang="en-GB" sz="2400" b="1" dirty="0">
                <a:solidFill>
                  <a:srgbClr val="C00000"/>
                </a:solidFill>
                <a:latin typeface="Arial" charset="0"/>
                <a:ea typeface="ＭＳ Ｐゴシック" charset="0"/>
                <a:cs typeface="ＭＳ Ｐゴシック" charset="0"/>
              </a:rPr>
              <a:t>Major  hardware ATF issues were identified in the ATF2 review. ATF2 beam line upgrade will be done in the framework of the new R&amp;D MEXT grant starting in April 2023 and continue for 5 years.</a:t>
            </a:r>
          </a:p>
          <a:p>
            <a:pPr algn="ctr"/>
            <a:r>
              <a:rPr lang="en-GB" sz="2400" b="1" dirty="0">
                <a:solidFill>
                  <a:srgbClr val="C00000"/>
                </a:solidFill>
                <a:latin typeface="Arial" charset="0"/>
                <a:ea typeface="ＭＳ Ｐゴシック" charset="0"/>
                <a:cs typeface="ＭＳ Ｐゴシック" charset="0"/>
              </a:rPr>
              <a:t>Priority has been established, starting with IP-BSM, magnets and beam pipes.</a:t>
            </a:r>
          </a:p>
        </p:txBody>
      </p:sp>
      <p:sp>
        <p:nvSpPr>
          <p:cNvPr id="10" name="Date Placeholder 9">
            <a:extLst>
              <a:ext uri="{FF2B5EF4-FFF2-40B4-BE49-F238E27FC236}">
                <a16:creationId xmlns:a16="http://schemas.microsoft.com/office/drawing/2014/main" id="{99075B19-65A7-1D09-AF79-BBEF174DEE32}"/>
              </a:ext>
            </a:extLst>
          </p:cNvPr>
          <p:cNvSpPr>
            <a:spLocks noGrp="1"/>
          </p:cNvSpPr>
          <p:nvPr>
            <p:ph type="dt" sz="half" idx="10"/>
          </p:nvPr>
        </p:nvSpPr>
        <p:spPr>
          <a:xfrm>
            <a:off x="3342055" y="6517993"/>
            <a:ext cx="2841837" cy="364618"/>
          </a:xfrm>
        </p:spPr>
        <p:txBody>
          <a:bodyPr/>
          <a:lstStyle/>
          <a:p>
            <a:r>
              <a:rPr lang="fr-FR">
                <a:solidFill>
                  <a:prstClr val="white"/>
                </a:solidFill>
                <a:latin typeface="News Gothic MT"/>
              </a:rPr>
              <a:t>5th July 2023</a:t>
            </a:r>
            <a:endParaRPr lang="fr-FR" dirty="0">
              <a:solidFill>
                <a:prstClr val="white"/>
              </a:solidFill>
              <a:latin typeface="News Gothic MT"/>
            </a:endParaRPr>
          </a:p>
        </p:txBody>
      </p:sp>
      <p:sp>
        <p:nvSpPr>
          <p:cNvPr id="13" name="Footer Placeholder 12">
            <a:extLst>
              <a:ext uri="{FF2B5EF4-FFF2-40B4-BE49-F238E27FC236}">
                <a16:creationId xmlns:a16="http://schemas.microsoft.com/office/drawing/2014/main" id="{DE8ACC20-8BC5-5A75-C0D0-E0C96F950AA5}"/>
              </a:ext>
            </a:extLst>
          </p:cNvPr>
          <p:cNvSpPr>
            <a:spLocks noGrp="1"/>
          </p:cNvSpPr>
          <p:nvPr>
            <p:ph type="ftr" sz="quarter" idx="11"/>
          </p:nvPr>
        </p:nvSpPr>
        <p:spPr>
          <a:xfrm>
            <a:off x="3830017" y="6531005"/>
            <a:ext cx="6447864" cy="364618"/>
          </a:xfrm>
        </p:spPr>
        <p:txBody>
          <a:bodyPr/>
          <a:lstStyle/>
          <a:p>
            <a:r>
              <a:rPr lang="en-US">
                <a:solidFill>
                  <a:prstClr val="white"/>
                </a:solidFill>
                <a:latin typeface="News Gothic MT"/>
              </a:rPr>
              <a:t>ILC-EU</a:t>
            </a:r>
            <a:endParaRPr lang="fr-FR" dirty="0">
              <a:solidFill>
                <a:prstClr val="white"/>
              </a:solidFill>
              <a:latin typeface="News Gothic MT"/>
            </a:endParaRPr>
          </a:p>
        </p:txBody>
      </p:sp>
    </p:spTree>
    <p:extLst>
      <p:ext uri="{BB962C8B-B14F-4D97-AF65-F5344CB8AC3E}">
        <p14:creationId xmlns:p14="http://schemas.microsoft.com/office/powerpoint/2010/main" val="2761163025"/>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AEE4D-0F1D-2B66-B70B-3A16FFA0C7EB}"/>
              </a:ext>
            </a:extLst>
          </p:cNvPr>
          <p:cNvSpPr>
            <a:spLocks noGrp="1"/>
          </p:cNvSpPr>
          <p:nvPr>
            <p:ph type="title"/>
          </p:nvPr>
        </p:nvSpPr>
        <p:spPr>
          <a:xfrm>
            <a:off x="2889967" y="250599"/>
            <a:ext cx="7159744" cy="509328"/>
          </a:xfrm>
        </p:spPr>
        <p:txBody>
          <a:bodyPr/>
          <a:lstStyle/>
          <a:p>
            <a:pPr algn="l"/>
            <a:r>
              <a:rPr lang="en-US" sz="2800" b="1" dirty="0">
                <a:latin typeface="Arial" panose="020B0604020202020204" pitchFamily="34" charset="0"/>
                <a:cs typeface="Arial" panose="020B0604020202020204" pitchFamily="34" charset="0"/>
              </a:rPr>
              <a:t>T2: ATF3 operational plan FY2023 </a:t>
            </a:r>
          </a:p>
        </p:txBody>
      </p:sp>
      <p:sp>
        <p:nvSpPr>
          <p:cNvPr id="4" name="Date Placeholder 3">
            <a:extLst>
              <a:ext uri="{FF2B5EF4-FFF2-40B4-BE49-F238E27FC236}">
                <a16:creationId xmlns:a16="http://schemas.microsoft.com/office/drawing/2014/main" id="{CE99D4D4-A16D-C931-8FFC-19D60473FB33}"/>
              </a:ext>
            </a:extLst>
          </p:cNvPr>
          <p:cNvSpPr>
            <a:spLocks noGrp="1"/>
          </p:cNvSpPr>
          <p:nvPr>
            <p:ph type="dt" sz="half" idx="10"/>
          </p:nvPr>
        </p:nvSpPr>
        <p:spPr>
          <a:xfrm>
            <a:off x="3201347" y="6415567"/>
            <a:ext cx="2841837" cy="364618"/>
          </a:xfrm>
        </p:spPr>
        <p:txBody>
          <a:bodyPr/>
          <a:lstStyle/>
          <a:p>
            <a:r>
              <a:rPr lang="fr-FR">
                <a:solidFill>
                  <a:prstClr val="white"/>
                </a:solidFill>
                <a:latin typeface="News Gothic MT"/>
              </a:rPr>
              <a:t>5th July 2023</a:t>
            </a:r>
            <a:endParaRPr lang="fr-FR" dirty="0">
              <a:solidFill>
                <a:prstClr val="white"/>
              </a:solidFill>
              <a:latin typeface="News Gothic MT"/>
            </a:endParaRPr>
          </a:p>
        </p:txBody>
      </p:sp>
      <p:sp>
        <p:nvSpPr>
          <p:cNvPr id="5" name="Footer Placeholder 4">
            <a:extLst>
              <a:ext uri="{FF2B5EF4-FFF2-40B4-BE49-F238E27FC236}">
                <a16:creationId xmlns:a16="http://schemas.microsoft.com/office/drawing/2014/main" id="{3BBBA6C1-8248-0BED-9408-D6D6C3FDCD95}"/>
              </a:ext>
            </a:extLst>
          </p:cNvPr>
          <p:cNvSpPr>
            <a:spLocks noGrp="1"/>
          </p:cNvSpPr>
          <p:nvPr>
            <p:ph type="ftr" sz="quarter" idx="11"/>
          </p:nvPr>
        </p:nvSpPr>
        <p:spPr>
          <a:xfrm>
            <a:off x="247771" y="6415567"/>
            <a:ext cx="6447864" cy="364618"/>
          </a:xfrm>
        </p:spPr>
        <p:txBody>
          <a:bodyPr/>
          <a:lstStyle/>
          <a:p>
            <a:r>
              <a:rPr lang="en-US">
                <a:solidFill>
                  <a:prstClr val="white"/>
                </a:solidFill>
                <a:latin typeface="News Gothic MT"/>
              </a:rPr>
              <a:t>ILC-EU</a:t>
            </a:r>
            <a:endParaRPr lang="fr-FR" dirty="0">
              <a:solidFill>
                <a:prstClr val="white"/>
              </a:solidFill>
              <a:latin typeface="News Gothic MT"/>
            </a:endParaRPr>
          </a:p>
        </p:txBody>
      </p:sp>
      <p:sp>
        <p:nvSpPr>
          <p:cNvPr id="6" name="Slide Number Placeholder 5">
            <a:extLst>
              <a:ext uri="{FF2B5EF4-FFF2-40B4-BE49-F238E27FC236}">
                <a16:creationId xmlns:a16="http://schemas.microsoft.com/office/drawing/2014/main" id="{39978158-A718-D9BA-5A10-8883FA09FAAE}"/>
              </a:ext>
            </a:extLst>
          </p:cNvPr>
          <p:cNvSpPr>
            <a:spLocks noGrp="1"/>
          </p:cNvSpPr>
          <p:nvPr>
            <p:ph type="sldNum" sz="quarter" idx="12"/>
          </p:nvPr>
        </p:nvSpPr>
        <p:spPr>
          <a:xfrm>
            <a:off x="10612105" y="6483857"/>
            <a:ext cx="1319424" cy="364618"/>
          </a:xfrm>
        </p:spPr>
        <p:txBody>
          <a:bodyPr/>
          <a:lstStyle/>
          <a:p>
            <a:fld id="{617C510A-7687-CB44-A886-7EC5AB743307}" type="slidenum">
              <a:rPr lang="fr-FR" smtClean="0">
                <a:solidFill>
                  <a:prstClr val="white"/>
                </a:solidFill>
                <a:latin typeface="News Gothic MT"/>
              </a:rPr>
              <a:pPr/>
              <a:t>6</a:t>
            </a:fld>
            <a:endParaRPr lang="fr-FR" dirty="0">
              <a:solidFill>
                <a:prstClr val="white"/>
              </a:solidFill>
              <a:latin typeface="News Gothic MT"/>
            </a:endParaRPr>
          </a:p>
        </p:txBody>
      </p:sp>
      <p:pic>
        <p:nvPicPr>
          <p:cNvPr id="8" name="Picture 7">
            <a:extLst>
              <a:ext uri="{FF2B5EF4-FFF2-40B4-BE49-F238E27FC236}">
                <a16:creationId xmlns:a16="http://schemas.microsoft.com/office/drawing/2014/main" id="{5515903B-3ABC-0C44-8EF5-F646ADE0C4A5}"/>
              </a:ext>
            </a:extLst>
          </p:cNvPr>
          <p:cNvPicPr>
            <a:picLocks noChangeAspect="1"/>
          </p:cNvPicPr>
          <p:nvPr/>
        </p:nvPicPr>
        <p:blipFill>
          <a:blip r:embed="rId3"/>
          <a:stretch>
            <a:fillRect/>
          </a:stretch>
        </p:blipFill>
        <p:spPr>
          <a:xfrm>
            <a:off x="6469839" y="902412"/>
            <a:ext cx="5626523" cy="2611028"/>
          </a:xfrm>
          <a:prstGeom prst="rect">
            <a:avLst/>
          </a:prstGeom>
        </p:spPr>
      </p:pic>
      <p:pic>
        <p:nvPicPr>
          <p:cNvPr id="11" name="Picture 10">
            <a:extLst>
              <a:ext uri="{FF2B5EF4-FFF2-40B4-BE49-F238E27FC236}">
                <a16:creationId xmlns:a16="http://schemas.microsoft.com/office/drawing/2014/main" id="{020C60B0-2C1B-C3CA-1EEB-E934CA6068DF}"/>
              </a:ext>
            </a:extLst>
          </p:cNvPr>
          <p:cNvPicPr>
            <a:picLocks noChangeAspect="1"/>
          </p:cNvPicPr>
          <p:nvPr/>
        </p:nvPicPr>
        <p:blipFill>
          <a:blip r:embed="rId4"/>
          <a:stretch>
            <a:fillRect/>
          </a:stretch>
        </p:blipFill>
        <p:spPr>
          <a:xfrm>
            <a:off x="6385158" y="3655925"/>
            <a:ext cx="5711205" cy="2855603"/>
          </a:xfrm>
          <a:prstGeom prst="rect">
            <a:avLst/>
          </a:prstGeom>
        </p:spPr>
      </p:pic>
      <p:sp>
        <p:nvSpPr>
          <p:cNvPr id="16" name="コンテンツ プレースホルダー 2">
            <a:extLst>
              <a:ext uri="{FF2B5EF4-FFF2-40B4-BE49-F238E27FC236}">
                <a16:creationId xmlns:a16="http://schemas.microsoft.com/office/drawing/2014/main" id="{7C21AA8F-190D-DDBD-DE0A-BC35B7E9F850}"/>
              </a:ext>
            </a:extLst>
          </p:cNvPr>
          <p:cNvSpPr>
            <a:spLocks noGrp="1"/>
          </p:cNvSpPr>
          <p:nvPr>
            <p:ph idx="1"/>
          </p:nvPr>
        </p:nvSpPr>
        <p:spPr>
          <a:xfrm>
            <a:off x="163015" y="959068"/>
            <a:ext cx="6042415" cy="5555462"/>
          </a:xfrm>
        </p:spPr>
        <p:txBody>
          <a:bodyPr>
            <a:noAutofit/>
          </a:bodyPr>
          <a:lstStyle/>
          <a:p>
            <a:pPr marL="361950" indent="-354013">
              <a:lnSpc>
                <a:spcPct val="100000"/>
              </a:lnSpc>
              <a:spcBef>
                <a:spcPts val="600"/>
              </a:spcBef>
              <a:buClr>
                <a:schemeClr val="accent1">
                  <a:lumMod val="50000"/>
                </a:schemeClr>
              </a:buClr>
              <a:buFont typeface="Wingdings" pitchFamily="2" charset="2"/>
              <a:buChar char="Ø"/>
            </a:pPr>
            <a:r>
              <a:rPr lang="en-US" sz="1800" dirty="0">
                <a:solidFill>
                  <a:schemeClr val="accent1">
                    <a:lumMod val="50000"/>
                  </a:schemeClr>
                </a:solidFill>
                <a:latin typeface="Arial" panose="020B0604020202020204" pitchFamily="34" charset="0"/>
                <a:cs typeface="Arial" panose="020B0604020202020204" pitchFamily="34" charset="0"/>
              </a:rPr>
              <a:t>The </a:t>
            </a:r>
            <a:r>
              <a:rPr lang="en-US" sz="1800" b="1" dirty="0">
                <a:solidFill>
                  <a:schemeClr val="accent1">
                    <a:lumMod val="50000"/>
                  </a:schemeClr>
                </a:solidFill>
                <a:latin typeface="Arial" panose="020B0604020202020204" pitchFamily="34" charset="0"/>
                <a:cs typeface="Arial" panose="020B0604020202020204" pitchFamily="34" charset="0"/>
              </a:rPr>
              <a:t>grant for ILC related R&amp;D </a:t>
            </a:r>
            <a:r>
              <a:rPr lang="en-US" sz="1800" dirty="0">
                <a:solidFill>
                  <a:schemeClr val="accent1">
                    <a:lumMod val="50000"/>
                  </a:schemeClr>
                </a:solidFill>
                <a:latin typeface="Arial" panose="020B0604020202020204" pitchFamily="34" charset="0"/>
                <a:cs typeface="Arial" panose="020B0604020202020204" pitchFamily="34" charset="0"/>
              </a:rPr>
              <a:t>will begin early </a:t>
            </a:r>
            <a:r>
              <a:rPr lang="en-US" sz="1800" b="1" dirty="0">
                <a:solidFill>
                  <a:schemeClr val="accent1">
                    <a:lumMod val="50000"/>
                  </a:schemeClr>
                </a:solidFill>
                <a:latin typeface="Arial" panose="020B0604020202020204" pitchFamily="34" charset="0"/>
                <a:cs typeface="Arial" panose="020B0604020202020204" pitchFamily="34" charset="0"/>
              </a:rPr>
              <a:t>FY2023</a:t>
            </a:r>
            <a:r>
              <a:rPr lang="en-US" sz="1800" dirty="0">
                <a:solidFill>
                  <a:schemeClr val="accent1">
                    <a:lumMod val="50000"/>
                  </a:schemeClr>
                </a:solidFill>
                <a:latin typeface="Arial" panose="020B0604020202020204" pitchFamily="34" charset="0"/>
                <a:cs typeface="Arial" panose="020B0604020202020204" pitchFamily="34" charset="0"/>
              </a:rPr>
              <a:t> and will continue for </a:t>
            </a:r>
            <a:r>
              <a:rPr lang="en-US" sz="1800" b="1" dirty="0">
                <a:solidFill>
                  <a:schemeClr val="accent1">
                    <a:lumMod val="50000"/>
                  </a:schemeClr>
                </a:solidFill>
                <a:latin typeface="Arial" panose="020B0604020202020204" pitchFamily="34" charset="0"/>
                <a:cs typeface="Arial" panose="020B0604020202020204" pitchFamily="34" charset="0"/>
              </a:rPr>
              <a:t>5-years</a:t>
            </a:r>
            <a:r>
              <a:rPr lang="en-US" sz="1800" dirty="0">
                <a:solidFill>
                  <a:schemeClr val="accent1">
                    <a:lumMod val="50000"/>
                  </a:schemeClr>
                </a:solidFill>
                <a:latin typeface="Arial" panose="020B0604020202020204" pitchFamily="34" charset="0"/>
                <a:cs typeface="Arial" panose="020B0604020202020204" pitchFamily="34" charset="0"/>
              </a:rPr>
              <a:t>. For ATF, this grant will support the equipment for ATF2 upgrade and workers contracting. However, it should not pay for the electricity operation of ATF.</a:t>
            </a:r>
          </a:p>
          <a:p>
            <a:pPr marL="361950" indent="-354013">
              <a:lnSpc>
                <a:spcPct val="100000"/>
              </a:lnSpc>
              <a:spcBef>
                <a:spcPts val="600"/>
              </a:spcBef>
              <a:buClr>
                <a:schemeClr val="accent1">
                  <a:lumMod val="50000"/>
                </a:schemeClr>
              </a:buClr>
              <a:buFont typeface="Wingdings" pitchFamily="2" charset="2"/>
              <a:buChar char="Ø"/>
            </a:pPr>
            <a:endParaRPr lang="en-US" sz="1800" dirty="0">
              <a:solidFill>
                <a:schemeClr val="accent1">
                  <a:lumMod val="50000"/>
                </a:schemeClr>
              </a:solidFill>
              <a:latin typeface="Arial" panose="020B0604020202020204" pitchFamily="34" charset="0"/>
              <a:cs typeface="Arial" panose="020B0604020202020204" pitchFamily="34" charset="0"/>
            </a:endParaRPr>
          </a:p>
          <a:p>
            <a:pPr marL="361950" indent="-354013">
              <a:lnSpc>
                <a:spcPct val="100000"/>
              </a:lnSpc>
              <a:spcBef>
                <a:spcPts val="600"/>
              </a:spcBef>
              <a:buClr>
                <a:schemeClr val="accent1">
                  <a:lumMod val="50000"/>
                </a:schemeClr>
              </a:buClr>
              <a:buFont typeface="Wingdings" pitchFamily="2" charset="2"/>
              <a:buChar char="Ø"/>
            </a:pPr>
            <a:r>
              <a:rPr lang="en-US" sz="1800" dirty="0">
                <a:solidFill>
                  <a:schemeClr val="accent1">
                    <a:lumMod val="50000"/>
                  </a:schemeClr>
                </a:solidFill>
                <a:latin typeface="Arial" panose="020B0604020202020204" pitchFamily="34" charset="0"/>
                <a:cs typeface="Arial" panose="020B0604020202020204" pitchFamily="34" charset="0"/>
              </a:rPr>
              <a:t>Based on the current electricity budget estimation, the operation of ATF will be about </a:t>
            </a:r>
            <a:r>
              <a:rPr lang="en-US" sz="1800" b="1" dirty="0">
                <a:solidFill>
                  <a:schemeClr val="accent1">
                    <a:lumMod val="50000"/>
                  </a:schemeClr>
                </a:solidFill>
                <a:latin typeface="Arial" panose="020B0604020202020204" pitchFamily="34" charset="0"/>
                <a:cs typeface="Arial" panose="020B0604020202020204" pitchFamily="34" charset="0"/>
              </a:rPr>
              <a:t>10 weeks </a:t>
            </a:r>
            <a:r>
              <a:rPr lang="en-US" sz="1800" dirty="0">
                <a:solidFill>
                  <a:schemeClr val="accent1">
                    <a:lumMod val="50000"/>
                  </a:schemeClr>
                </a:solidFill>
                <a:latin typeface="Arial" panose="020B0604020202020204" pitchFamily="34" charset="0"/>
                <a:cs typeface="Arial" panose="020B0604020202020204" pitchFamily="34" charset="0"/>
              </a:rPr>
              <a:t>in </a:t>
            </a:r>
            <a:r>
              <a:rPr lang="en-US" sz="1800" b="1" dirty="0">
                <a:solidFill>
                  <a:schemeClr val="accent1">
                    <a:lumMod val="50000"/>
                  </a:schemeClr>
                </a:solidFill>
                <a:latin typeface="Arial" panose="020B0604020202020204" pitchFamily="34" charset="0"/>
                <a:cs typeface="Arial" panose="020B0604020202020204" pitchFamily="34" charset="0"/>
              </a:rPr>
              <a:t>FY2023</a:t>
            </a:r>
            <a:r>
              <a:rPr lang="en-US" sz="1800" dirty="0">
                <a:solidFill>
                  <a:schemeClr val="accent1">
                    <a:lumMod val="50000"/>
                  </a:schemeClr>
                </a:solidFill>
                <a:latin typeface="Arial" panose="020B0604020202020204" pitchFamily="34" charset="0"/>
                <a:cs typeface="Arial" panose="020B0604020202020204" pitchFamily="34" charset="0"/>
              </a:rPr>
              <a:t>.</a:t>
            </a:r>
          </a:p>
          <a:p>
            <a:pPr marL="361950" indent="-354013">
              <a:lnSpc>
                <a:spcPct val="100000"/>
              </a:lnSpc>
              <a:spcBef>
                <a:spcPts val="600"/>
              </a:spcBef>
              <a:buClr>
                <a:schemeClr val="accent1">
                  <a:lumMod val="50000"/>
                </a:schemeClr>
              </a:buClr>
              <a:buFont typeface="Wingdings" pitchFamily="2" charset="2"/>
              <a:buChar char="Ø"/>
            </a:pPr>
            <a:endParaRPr lang="en-US" sz="1800" dirty="0">
              <a:solidFill>
                <a:schemeClr val="accent1">
                  <a:lumMod val="50000"/>
                </a:schemeClr>
              </a:solidFill>
              <a:latin typeface="Arial" panose="020B0604020202020204" pitchFamily="34" charset="0"/>
              <a:cs typeface="Arial" panose="020B0604020202020204" pitchFamily="34" charset="0"/>
            </a:endParaRPr>
          </a:p>
          <a:p>
            <a:pPr marL="361950" indent="-354013">
              <a:lnSpc>
                <a:spcPct val="100000"/>
              </a:lnSpc>
              <a:spcBef>
                <a:spcPts val="600"/>
              </a:spcBef>
              <a:buClr>
                <a:schemeClr val="accent1">
                  <a:lumMod val="50000"/>
                </a:schemeClr>
              </a:buClr>
              <a:buFont typeface="Wingdings" pitchFamily="2" charset="2"/>
              <a:buChar char="Ø"/>
            </a:pPr>
            <a:r>
              <a:rPr lang="en-US" sz="1800" dirty="0">
                <a:solidFill>
                  <a:schemeClr val="accent1">
                    <a:lumMod val="50000"/>
                  </a:schemeClr>
                </a:solidFill>
                <a:latin typeface="Arial" panose="020B0604020202020204" pitchFamily="34" charset="0"/>
                <a:cs typeface="Arial" panose="020B0604020202020204" pitchFamily="34" charset="0"/>
              </a:rPr>
              <a:t>The electricity cost is high and more than double that of previous years. We expect it will continue for a first half of FY2023.</a:t>
            </a:r>
          </a:p>
          <a:p>
            <a:pPr marL="361950" indent="-354013">
              <a:lnSpc>
                <a:spcPct val="100000"/>
              </a:lnSpc>
              <a:spcBef>
                <a:spcPts val="600"/>
              </a:spcBef>
              <a:buClr>
                <a:schemeClr val="accent1">
                  <a:lumMod val="50000"/>
                </a:schemeClr>
              </a:buClr>
              <a:buFont typeface="Wingdings" pitchFamily="2" charset="2"/>
              <a:buChar char="Ø"/>
            </a:pPr>
            <a:endParaRPr lang="en-US" sz="1800" dirty="0">
              <a:solidFill>
                <a:schemeClr val="accent1">
                  <a:lumMod val="50000"/>
                </a:schemeClr>
              </a:solidFill>
              <a:latin typeface="Arial" panose="020B0604020202020204" pitchFamily="34" charset="0"/>
              <a:cs typeface="Arial" panose="020B0604020202020204" pitchFamily="34" charset="0"/>
            </a:endParaRPr>
          </a:p>
          <a:p>
            <a:pPr marL="361950" indent="-354013">
              <a:lnSpc>
                <a:spcPct val="100000"/>
              </a:lnSpc>
              <a:spcBef>
                <a:spcPts val="600"/>
              </a:spcBef>
              <a:buClr>
                <a:schemeClr val="accent1">
                  <a:lumMod val="50000"/>
                </a:schemeClr>
              </a:buClr>
              <a:buFont typeface="Wingdings" pitchFamily="2" charset="2"/>
              <a:buChar char="Ø"/>
            </a:pPr>
            <a:r>
              <a:rPr lang="en-US" sz="1800" dirty="0">
                <a:solidFill>
                  <a:schemeClr val="accent1">
                    <a:lumMod val="50000"/>
                  </a:schemeClr>
                </a:solidFill>
                <a:latin typeface="Arial" panose="020B0604020202020204" pitchFamily="34" charset="0"/>
                <a:cs typeface="Arial" panose="020B0604020202020204" pitchFamily="34" charset="0"/>
              </a:rPr>
              <a:t>Plan for a 10-week beam operation by the end of December 2023, </a:t>
            </a:r>
            <a:r>
              <a:rPr lang="en-US" sz="1800" b="1" dirty="0">
                <a:solidFill>
                  <a:schemeClr val="accent1">
                    <a:lumMod val="50000"/>
                  </a:schemeClr>
                </a:solidFill>
                <a:latin typeface="Arial" panose="020B0604020202020204" pitchFamily="34" charset="0"/>
                <a:cs typeface="Arial" panose="020B0604020202020204" pitchFamily="34" charset="0"/>
              </a:rPr>
              <a:t>depending </a:t>
            </a:r>
            <a:r>
              <a:rPr lang="en-US" sz="1800" dirty="0">
                <a:solidFill>
                  <a:schemeClr val="accent1">
                    <a:lumMod val="50000"/>
                  </a:schemeClr>
                </a:solidFill>
                <a:latin typeface="Arial" panose="020B0604020202020204" pitchFamily="34" charset="0"/>
                <a:cs typeface="Arial" panose="020B0604020202020204" pitchFamily="34" charset="0"/>
              </a:rPr>
              <a:t>on the </a:t>
            </a:r>
            <a:r>
              <a:rPr lang="en-US" sz="1800" b="1" dirty="0">
                <a:solidFill>
                  <a:schemeClr val="accent1">
                    <a:lumMod val="50000"/>
                  </a:schemeClr>
                </a:solidFill>
                <a:latin typeface="Arial" panose="020B0604020202020204" pitchFamily="34" charset="0"/>
                <a:cs typeface="Arial" panose="020B0604020202020204" pitchFamily="34" charset="0"/>
              </a:rPr>
              <a:t>supplementary budget </a:t>
            </a:r>
            <a:r>
              <a:rPr lang="en-US" sz="1800" dirty="0">
                <a:solidFill>
                  <a:schemeClr val="accent1">
                    <a:lumMod val="50000"/>
                  </a:schemeClr>
                </a:solidFill>
                <a:latin typeface="Arial" panose="020B0604020202020204" pitchFamily="34" charset="0"/>
                <a:cs typeface="Arial" panose="020B0604020202020204" pitchFamily="34" charset="0"/>
              </a:rPr>
              <a:t>( as in FY2022) or cost of electricity is eased in some extent we </a:t>
            </a:r>
            <a:r>
              <a:rPr lang="en-US" sz="1800" b="1" dirty="0">
                <a:solidFill>
                  <a:schemeClr val="accent1">
                    <a:lumMod val="50000"/>
                  </a:schemeClr>
                </a:solidFill>
                <a:latin typeface="Arial" panose="020B0604020202020204" pitchFamily="34" charset="0"/>
                <a:cs typeface="Arial" panose="020B0604020202020204" pitchFamily="34" charset="0"/>
              </a:rPr>
              <a:t>will plan for January 2024</a:t>
            </a:r>
          </a:p>
          <a:p>
            <a:pPr marL="0" indent="0">
              <a:lnSpc>
                <a:spcPct val="100000"/>
              </a:lnSpc>
              <a:spcBef>
                <a:spcPts val="600"/>
              </a:spcBef>
              <a:buNone/>
            </a:pP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770772"/>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5E764-577B-769E-5015-646C23C61583}"/>
              </a:ext>
            </a:extLst>
          </p:cNvPr>
          <p:cNvSpPr>
            <a:spLocks noGrp="1"/>
          </p:cNvSpPr>
          <p:nvPr>
            <p:ph type="title"/>
          </p:nvPr>
        </p:nvSpPr>
        <p:spPr>
          <a:xfrm>
            <a:off x="1573967" y="216903"/>
            <a:ext cx="8145634" cy="537147"/>
          </a:xfrm>
        </p:spPr>
        <p:txBody>
          <a:bodyPr/>
          <a:lstStyle/>
          <a:p>
            <a:r>
              <a:rPr kumimoji="0" lang="en-US" sz="2800" b="1" i="0" u="none" strike="noStrike" kern="1200" cap="none" spc="0" normalizeH="0" baseline="0" noProof="0" dirty="0">
                <a:ln>
                  <a:noFill/>
                </a:ln>
                <a:solidFill>
                  <a:srgbClr val="2C7C9F"/>
                </a:solidFill>
                <a:effectLst/>
                <a:uLnTx/>
                <a:uFillTx/>
                <a:latin typeface="Arial" panose="020B0604020202020204" pitchFamily="34" charset="0"/>
                <a:ea typeface="+mj-ea"/>
                <a:cs typeface="Arial" panose="020B0604020202020204" pitchFamily="34" charset="0"/>
              </a:rPr>
              <a:t>T2: ATF2 recent experimental studies </a:t>
            </a:r>
            <a:endParaRPr lang="en-US" dirty="0"/>
          </a:p>
        </p:txBody>
      </p:sp>
      <p:sp>
        <p:nvSpPr>
          <p:cNvPr id="4" name="Date Placeholder 3">
            <a:extLst>
              <a:ext uri="{FF2B5EF4-FFF2-40B4-BE49-F238E27FC236}">
                <a16:creationId xmlns:a16="http://schemas.microsoft.com/office/drawing/2014/main" id="{D16A4303-9CE3-2845-6866-BB9639DC802D}"/>
              </a:ext>
            </a:extLst>
          </p:cNvPr>
          <p:cNvSpPr>
            <a:spLocks noGrp="1"/>
          </p:cNvSpPr>
          <p:nvPr>
            <p:ph type="dt" sz="half" idx="10"/>
          </p:nvPr>
        </p:nvSpPr>
        <p:spPr>
          <a:xfrm>
            <a:off x="2958093" y="6369455"/>
            <a:ext cx="2841837" cy="364618"/>
          </a:xfrm>
        </p:spPr>
        <p:txBody>
          <a:bodyPr/>
          <a:lstStyle/>
          <a:p>
            <a:r>
              <a:rPr lang="fr-FR">
                <a:solidFill>
                  <a:prstClr val="white"/>
                </a:solidFill>
                <a:latin typeface="News Gothic MT"/>
              </a:rPr>
              <a:t>5th July 2023</a:t>
            </a:r>
            <a:endParaRPr lang="fr-FR" dirty="0">
              <a:solidFill>
                <a:prstClr val="white"/>
              </a:solidFill>
              <a:latin typeface="News Gothic MT"/>
            </a:endParaRPr>
          </a:p>
        </p:txBody>
      </p:sp>
      <p:sp>
        <p:nvSpPr>
          <p:cNvPr id="5" name="Footer Placeholder 4">
            <a:extLst>
              <a:ext uri="{FF2B5EF4-FFF2-40B4-BE49-F238E27FC236}">
                <a16:creationId xmlns:a16="http://schemas.microsoft.com/office/drawing/2014/main" id="{20951684-BB87-921B-B5AB-45F1D410B0D7}"/>
              </a:ext>
            </a:extLst>
          </p:cNvPr>
          <p:cNvSpPr>
            <a:spLocks noGrp="1"/>
          </p:cNvSpPr>
          <p:nvPr>
            <p:ph type="ftr" sz="quarter" idx="11"/>
          </p:nvPr>
        </p:nvSpPr>
        <p:spPr/>
        <p:txBody>
          <a:bodyPr/>
          <a:lstStyle/>
          <a:p>
            <a:r>
              <a:rPr lang="en-US">
                <a:solidFill>
                  <a:prstClr val="white"/>
                </a:solidFill>
                <a:latin typeface="News Gothic MT"/>
              </a:rPr>
              <a:t>ILC-EU</a:t>
            </a:r>
            <a:endParaRPr lang="fr-FR" dirty="0">
              <a:solidFill>
                <a:prstClr val="white"/>
              </a:solidFill>
              <a:latin typeface="News Gothic MT"/>
            </a:endParaRPr>
          </a:p>
        </p:txBody>
      </p:sp>
      <p:sp>
        <p:nvSpPr>
          <p:cNvPr id="6" name="Slide Number Placeholder 5">
            <a:extLst>
              <a:ext uri="{FF2B5EF4-FFF2-40B4-BE49-F238E27FC236}">
                <a16:creationId xmlns:a16="http://schemas.microsoft.com/office/drawing/2014/main" id="{2E6C8BC7-75ED-A130-8C68-E153BCBCFA19}"/>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7</a:t>
            </a:fld>
            <a:endParaRPr lang="fr-FR" dirty="0">
              <a:solidFill>
                <a:prstClr val="white"/>
              </a:solidFill>
              <a:latin typeface="News Gothic MT"/>
            </a:endParaRPr>
          </a:p>
        </p:txBody>
      </p:sp>
      <p:sp>
        <p:nvSpPr>
          <p:cNvPr id="7" name="コンテンツ プレースホルダー 2">
            <a:extLst>
              <a:ext uri="{FF2B5EF4-FFF2-40B4-BE49-F238E27FC236}">
                <a16:creationId xmlns:a16="http://schemas.microsoft.com/office/drawing/2014/main" id="{19AE9777-FFEE-1B8B-A830-23248A0E710D}"/>
              </a:ext>
            </a:extLst>
          </p:cNvPr>
          <p:cNvSpPr>
            <a:spLocks noGrp="1"/>
          </p:cNvSpPr>
          <p:nvPr>
            <p:ph idx="1"/>
          </p:nvPr>
        </p:nvSpPr>
        <p:spPr>
          <a:xfrm>
            <a:off x="440310" y="1374133"/>
            <a:ext cx="5945036" cy="5187777"/>
          </a:xfrm>
        </p:spPr>
        <p:txBody>
          <a:bodyPr>
            <a:noAutofit/>
          </a:bodyPr>
          <a:lstStyle/>
          <a:p>
            <a:pPr marL="361950" indent="-354013">
              <a:lnSpc>
                <a:spcPct val="100000"/>
              </a:lnSpc>
              <a:spcBef>
                <a:spcPts val="600"/>
              </a:spcBef>
              <a:buClr>
                <a:schemeClr val="accent1">
                  <a:lumMod val="50000"/>
                </a:schemeClr>
              </a:buClr>
              <a:buFont typeface="Wingdings" pitchFamily="2" charset="2"/>
              <a:buChar char="Ø"/>
            </a:pPr>
            <a:r>
              <a:rPr lang="en-US" altLang="ja-JP" sz="2000" b="1" dirty="0">
                <a:solidFill>
                  <a:schemeClr val="accent1">
                    <a:lumMod val="50000"/>
                  </a:schemeClr>
                </a:solidFill>
                <a:latin typeface="Arial" panose="020B0604020202020204" pitchFamily="34" charset="0"/>
                <a:cs typeface="Arial" panose="020B0604020202020204" pitchFamily="34" charset="0"/>
              </a:rPr>
              <a:t>Wakefield mitigation </a:t>
            </a:r>
            <a:r>
              <a:rPr lang="en-US" altLang="ja-JP" sz="1800" dirty="0">
                <a:solidFill>
                  <a:schemeClr val="accent1">
                    <a:lumMod val="50000"/>
                  </a:schemeClr>
                </a:solidFill>
                <a:latin typeface="Arial" panose="020B0604020202020204" pitchFamily="34" charset="0"/>
                <a:cs typeface="Arial" panose="020B0604020202020204" pitchFamily="34" charset="0"/>
              </a:rPr>
              <a:t>(new </a:t>
            </a:r>
            <a:r>
              <a:rPr lang="en-US" altLang="ja-JP" sz="1800" dirty="0" err="1">
                <a:solidFill>
                  <a:schemeClr val="accent1">
                    <a:lumMod val="50000"/>
                  </a:schemeClr>
                </a:solidFill>
                <a:latin typeface="Arial" panose="020B0604020202020204" pitchFamily="34" charset="0"/>
                <a:cs typeface="Arial" panose="020B0604020202020204" pitchFamily="34" charset="0"/>
              </a:rPr>
              <a:t>wakefield</a:t>
            </a:r>
            <a:r>
              <a:rPr lang="en-US" altLang="ja-JP" sz="1800" dirty="0">
                <a:solidFill>
                  <a:schemeClr val="accent1">
                    <a:lumMod val="50000"/>
                  </a:schemeClr>
                </a:solidFill>
                <a:latin typeface="Arial" panose="020B0604020202020204" pitchFamily="34" charset="0"/>
                <a:cs typeface="Arial" panose="020B0604020202020204" pitchFamily="34" charset="0"/>
              </a:rPr>
              <a:t> test station)</a:t>
            </a:r>
          </a:p>
          <a:p>
            <a:pPr lvl="1">
              <a:lnSpc>
                <a:spcPct val="100000"/>
              </a:lnSpc>
              <a:spcBef>
                <a:spcPts val="0"/>
              </a:spcBef>
              <a:buClr>
                <a:schemeClr val="accent1">
                  <a:lumMod val="50000"/>
                </a:schemeClr>
              </a:buClr>
              <a:buFont typeface="Courier New" panose="02070309020205020404" pitchFamily="49" charset="0"/>
              <a:buChar char="o"/>
            </a:pPr>
            <a:r>
              <a:rPr lang="en-US" altLang="ja-JP" sz="1800" dirty="0">
                <a:solidFill>
                  <a:schemeClr val="accent1">
                    <a:lumMod val="50000"/>
                  </a:schemeClr>
                </a:solidFill>
                <a:latin typeface="Arial" panose="020B0604020202020204" pitchFamily="34" charset="0"/>
                <a:cs typeface="Arial" panose="020B0604020202020204" pitchFamily="34" charset="0"/>
              </a:rPr>
              <a:t>Static: mitigation by relocating the sources in lower </a:t>
            </a:r>
            <a:r>
              <a:rPr lang="en-US" altLang="ja-JP" sz="1800" dirty="0">
                <a:solidFill>
                  <a:schemeClr val="accent1">
                    <a:lumMod val="50000"/>
                  </a:schemeClr>
                </a:solidFill>
                <a:latin typeface="Symbol" pitchFamily="2" charset="2"/>
                <a:cs typeface="Arial" panose="020B0604020202020204" pitchFamily="34" charset="0"/>
              </a:rPr>
              <a:t>b</a:t>
            </a:r>
            <a:r>
              <a:rPr lang="en-US" altLang="ja-JP" sz="1800" dirty="0">
                <a:solidFill>
                  <a:schemeClr val="accent1">
                    <a:lumMod val="50000"/>
                  </a:schemeClr>
                </a:solidFill>
                <a:latin typeface="Arial" panose="020B0604020202020204" pitchFamily="34" charset="0"/>
                <a:cs typeface="Arial" panose="020B0604020202020204" pitchFamily="34" charset="0"/>
              </a:rPr>
              <a:t>-positions</a:t>
            </a:r>
          </a:p>
          <a:p>
            <a:pPr lvl="1">
              <a:lnSpc>
                <a:spcPct val="100000"/>
              </a:lnSpc>
              <a:spcBef>
                <a:spcPts val="0"/>
              </a:spcBef>
              <a:buClr>
                <a:schemeClr val="accent1">
                  <a:lumMod val="50000"/>
                </a:schemeClr>
              </a:buClr>
              <a:buFont typeface="Courier New" panose="02070309020205020404" pitchFamily="49" charset="0"/>
              <a:buChar char="o"/>
            </a:pPr>
            <a:r>
              <a:rPr lang="en-US" altLang="ja-JP" sz="1800" dirty="0">
                <a:solidFill>
                  <a:schemeClr val="accent1">
                    <a:lumMod val="50000"/>
                  </a:schemeClr>
                </a:solidFill>
                <a:latin typeface="Arial" panose="020B0604020202020204" pitchFamily="34" charset="0"/>
                <a:cs typeface="Arial" panose="020B0604020202020204" pitchFamily="34" charset="0"/>
              </a:rPr>
              <a:t>Dynamic: FONT feedback </a:t>
            </a:r>
          </a:p>
          <a:p>
            <a:pPr marL="361950" indent="-354013">
              <a:lnSpc>
                <a:spcPct val="100000"/>
              </a:lnSpc>
              <a:spcBef>
                <a:spcPts val="1200"/>
              </a:spcBef>
              <a:buClr>
                <a:schemeClr val="accent1">
                  <a:lumMod val="50000"/>
                </a:schemeClr>
              </a:buClr>
              <a:buFont typeface="Wingdings" pitchFamily="2" charset="2"/>
              <a:buChar char="Ø"/>
            </a:pPr>
            <a:r>
              <a:rPr lang="en-US" altLang="ja-JP" sz="2000" b="1" dirty="0">
                <a:solidFill>
                  <a:schemeClr val="accent1">
                    <a:lumMod val="50000"/>
                  </a:schemeClr>
                </a:solidFill>
                <a:latin typeface="Arial" panose="020B0604020202020204" pitchFamily="34" charset="0"/>
                <a:cs typeface="Arial" panose="020B0604020202020204" pitchFamily="34" charset="0"/>
              </a:rPr>
              <a:t>High-order aberration correction and mitigation</a:t>
            </a:r>
          </a:p>
          <a:p>
            <a:pPr lvl="1">
              <a:lnSpc>
                <a:spcPct val="100000"/>
              </a:lnSpc>
              <a:spcBef>
                <a:spcPts val="0"/>
              </a:spcBef>
              <a:buClr>
                <a:schemeClr val="accent1">
                  <a:lumMod val="50000"/>
                </a:schemeClr>
              </a:buClr>
              <a:buFont typeface="Courier New" panose="02070309020205020404" pitchFamily="49" charset="0"/>
              <a:buChar char="o"/>
            </a:pPr>
            <a:r>
              <a:rPr lang="en-US" altLang="ja-JP" sz="1800" dirty="0">
                <a:solidFill>
                  <a:schemeClr val="accent1">
                    <a:lumMod val="50000"/>
                  </a:schemeClr>
                </a:solidFill>
                <a:latin typeface="Arial" panose="020B0604020202020204" pitchFamily="34" charset="0"/>
                <a:cs typeface="Arial" panose="020B0604020202020204" pitchFamily="34" charset="0"/>
              </a:rPr>
              <a:t>Measurement of FF quads </a:t>
            </a:r>
            <a:r>
              <a:rPr lang="en-US" altLang="ja-JP" sz="1800" dirty="0" err="1">
                <a:solidFill>
                  <a:schemeClr val="accent1">
                    <a:lumMod val="50000"/>
                  </a:schemeClr>
                </a:solidFill>
                <a:latin typeface="Arial" panose="020B0604020202020204" pitchFamily="34" charset="0"/>
                <a:cs typeface="Arial" panose="020B0604020202020204" pitchFamily="34" charset="0"/>
              </a:rPr>
              <a:t>mutipoles</a:t>
            </a:r>
            <a:endParaRPr lang="en-US" altLang="ja-JP" sz="1800" dirty="0">
              <a:solidFill>
                <a:schemeClr val="accent1">
                  <a:lumMod val="50000"/>
                </a:schemeClr>
              </a:solidFill>
              <a:latin typeface="Arial" panose="020B0604020202020204" pitchFamily="34" charset="0"/>
              <a:cs typeface="Arial" panose="020B0604020202020204" pitchFamily="34" charset="0"/>
            </a:endParaRPr>
          </a:p>
          <a:p>
            <a:pPr lvl="1">
              <a:lnSpc>
                <a:spcPct val="100000"/>
              </a:lnSpc>
              <a:spcBef>
                <a:spcPts val="0"/>
              </a:spcBef>
              <a:buClr>
                <a:schemeClr val="accent1">
                  <a:lumMod val="50000"/>
                </a:schemeClr>
              </a:buClr>
              <a:buFont typeface="Courier New" panose="02070309020205020404" pitchFamily="49" charset="0"/>
              <a:buChar char="o"/>
            </a:pPr>
            <a:r>
              <a:rPr lang="en-US" altLang="ja-JP" sz="1800" dirty="0">
                <a:solidFill>
                  <a:schemeClr val="accent1">
                    <a:lumMod val="50000"/>
                  </a:schemeClr>
                </a:solidFill>
                <a:latin typeface="Arial" panose="020B0604020202020204" pitchFamily="34" charset="0"/>
                <a:cs typeface="Arial" panose="020B0604020202020204" pitchFamily="34" charset="0"/>
              </a:rPr>
              <a:t>Impact of tilt scan</a:t>
            </a:r>
          </a:p>
          <a:p>
            <a:pPr lvl="1">
              <a:lnSpc>
                <a:spcPct val="100000"/>
              </a:lnSpc>
              <a:spcBef>
                <a:spcPts val="0"/>
              </a:spcBef>
              <a:buClr>
                <a:schemeClr val="accent1">
                  <a:lumMod val="50000"/>
                </a:schemeClr>
              </a:buClr>
              <a:buFont typeface="Courier New" panose="02070309020205020404" pitchFamily="49" charset="0"/>
              <a:buChar char="o"/>
            </a:pPr>
            <a:r>
              <a:rPr lang="en-US" altLang="ja-JP" sz="1800" dirty="0">
                <a:solidFill>
                  <a:schemeClr val="accent1">
                    <a:lumMod val="50000"/>
                  </a:schemeClr>
                </a:solidFill>
                <a:latin typeface="Arial" panose="020B0604020202020204" pitchFamily="34" charset="0"/>
                <a:cs typeface="Arial" panose="020B0604020202020204" pitchFamily="34" charset="0"/>
              </a:rPr>
              <a:t>Ultra low-</a:t>
            </a:r>
            <a:r>
              <a:rPr lang="en-US" altLang="ja-JP" sz="1800" dirty="0">
                <a:solidFill>
                  <a:schemeClr val="accent1">
                    <a:lumMod val="50000"/>
                  </a:schemeClr>
                </a:solidFill>
                <a:latin typeface="Symbol" pitchFamily="2" charset="2"/>
                <a:cs typeface="Arial" panose="020B0604020202020204" pitchFamily="34" charset="0"/>
              </a:rPr>
              <a:t>b</a:t>
            </a:r>
            <a:r>
              <a:rPr lang="en-US" altLang="ja-JP" sz="1800" dirty="0">
                <a:solidFill>
                  <a:schemeClr val="accent1">
                    <a:lumMod val="50000"/>
                  </a:schemeClr>
                </a:solidFill>
                <a:latin typeface="Arial" panose="020B0604020202020204" pitchFamily="34" charset="0"/>
                <a:cs typeface="Arial" panose="020B0604020202020204" pitchFamily="34" charset="0"/>
              </a:rPr>
              <a:t> studies</a:t>
            </a:r>
          </a:p>
          <a:p>
            <a:pPr marL="361950" indent="-354013">
              <a:lnSpc>
                <a:spcPct val="100000"/>
              </a:lnSpc>
              <a:spcBef>
                <a:spcPts val="1200"/>
              </a:spcBef>
              <a:buClr>
                <a:schemeClr val="accent1">
                  <a:lumMod val="50000"/>
                </a:schemeClr>
              </a:buClr>
              <a:buFont typeface="Wingdings" pitchFamily="2" charset="2"/>
              <a:buChar char="Ø"/>
            </a:pPr>
            <a:r>
              <a:rPr lang="en-US" altLang="ja-JP" sz="2000" b="1" dirty="0">
                <a:solidFill>
                  <a:schemeClr val="accent1">
                    <a:lumMod val="50000"/>
                  </a:schemeClr>
                </a:solidFill>
                <a:latin typeface="Arial" panose="020B0604020202020204" pitchFamily="34" charset="0"/>
                <a:cs typeface="Arial" panose="020B0604020202020204" pitchFamily="34" charset="0"/>
              </a:rPr>
              <a:t>ILC beam tuning (ML)</a:t>
            </a:r>
          </a:p>
          <a:p>
            <a:pPr lvl="1">
              <a:lnSpc>
                <a:spcPct val="100000"/>
              </a:lnSpc>
              <a:spcBef>
                <a:spcPts val="0"/>
              </a:spcBef>
              <a:buClr>
                <a:schemeClr val="accent1">
                  <a:lumMod val="50000"/>
                </a:schemeClr>
              </a:buClr>
              <a:buFont typeface="Courier New" panose="02070309020205020404" pitchFamily="49" charset="0"/>
              <a:buChar char="o"/>
            </a:pPr>
            <a:r>
              <a:rPr lang="en-US" altLang="ja-JP" sz="1800" dirty="0">
                <a:solidFill>
                  <a:schemeClr val="accent1">
                    <a:lumMod val="50000"/>
                  </a:schemeClr>
                </a:solidFill>
                <a:latin typeface="Arial" panose="020B0604020202020204" pitchFamily="34" charset="0"/>
                <a:cs typeface="Arial" panose="020B0604020202020204" pitchFamily="34" charset="0"/>
              </a:rPr>
              <a:t>Automatic beam tuning</a:t>
            </a:r>
          </a:p>
          <a:p>
            <a:pPr lvl="2">
              <a:spcBef>
                <a:spcPts val="0"/>
              </a:spcBef>
              <a:buClr>
                <a:schemeClr val="accent1">
                  <a:lumMod val="50000"/>
                </a:schemeClr>
              </a:buClr>
              <a:buFont typeface="Arial" panose="020B0604020202020204" pitchFamily="34" charset="0"/>
              <a:buChar char="•"/>
            </a:pPr>
            <a:r>
              <a:rPr lang="en-US" altLang="ja-JP" sz="1600" dirty="0">
                <a:solidFill>
                  <a:schemeClr val="accent1">
                    <a:lumMod val="50000"/>
                  </a:schemeClr>
                </a:solidFill>
                <a:latin typeface="Arial" panose="020B0604020202020204" pitchFamily="34" charset="0"/>
                <a:cs typeface="Arial" panose="020B0604020202020204" pitchFamily="34" charset="0"/>
              </a:rPr>
              <a:t>Minimize the tuning parameters</a:t>
            </a:r>
          </a:p>
          <a:p>
            <a:pPr lvl="2">
              <a:spcBef>
                <a:spcPts val="0"/>
              </a:spcBef>
              <a:buClr>
                <a:schemeClr val="accent1">
                  <a:lumMod val="50000"/>
                </a:schemeClr>
              </a:buClr>
              <a:buFont typeface="Arial" panose="020B0604020202020204" pitchFamily="34" charset="0"/>
              <a:buChar char="•"/>
            </a:pPr>
            <a:r>
              <a:rPr lang="en-US" altLang="ja-JP" sz="1600" dirty="0">
                <a:solidFill>
                  <a:schemeClr val="accent1">
                    <a:lumMod val="50000"/>
                  </a:schemeClr>
                </a:solidFill>
                <a:latin typeface="Arial" panose="020B0604020202020204" pitchFamily="34" charset="0"/>
                <a:cs typeface="Arial" panose="020B0604020202020204" pitchFamily="34" charset="0"/>
              </a:rPr>
              <a:t>Simultaneous optimization</a:t>
            </a:r>
          </a:p>
          <a:p>
            <a:pPr lvl="1">
              <a:lnSpc>
                <a:spcPct val="100000"/>
              </a:lnSpc>
              <a:spcBef>
                <a:spcPts val="0"/>
              </a:spcBef>
              <a:buClr>
                <a:schemeClr val="accent1">
                  <a:lumMod val="50000"/>
                </a:schemeClr>
              </a:buClr>
              <a:buFont typeface="Courier New" panose="02070309020205020404" pitchFamily="49" charset="0"/>
              <a:buChar char="o"/>
            </a:pPr>
            <a:r>
              <a:rPr lang="en-US" altLang="ja-JP" sz="1800" dirty="0">
                <a:solidFill>
                  <a:schemeClr val="accent1">
                    <a:lumMod val="50000"/>
                  </a:schemeClr>
                </a:solidFill>
                <a:latin typeface="Arial" panose="020B0604020202020204" pitchFamily="34" charset="0"/>
                <a:cs typeface="Arial" panose="020B0604020202020204" pitchFamily="34" charset="0"/>
              </a:rPr>
              <a:t>Beam optimization</a:t>
            </a:r>
          </a:p>
          <a:p>
            <a:pPr lvl="2">
              <a:lnSpc>
                <a:spcPct val="100000"/>
              </a:lnSpc>
              <a:spcBef>
                <a:spcPts val="0"/>
              </a:spcBef>
              <a:buClr>
                <a:schemeClr val="accent1">
                  <a:lumMod val="50000"/>
                </a:schemeClr>
              </a:buClr>
              <a:buFont typeface="Arial" panose="020B0604020202020204" pitchFamily="34" charset="0"/>
              <a:buChar char="•"/>
            </a:pPr>
            <a:r>
              <a:rPr lang="en-US" altLang="ja-JP" sz="1800" dirty="0">
                <a:solidFill>
                  <a:schemeClr val="accent1">
                    <a:lumMod val="50000"/>
                  </a:schemeClr>
                </a:solidFill>
                <a:latin typeface="Arial" panose="020B0604020202020204" pitchFamily="34" charset="0"/>
                <a:cs typeface="Arial" panose="020B0604020202020204" pitchFamily="34" charset="0"/>
              </a:rPr>
              <a:t>“Black-box”</a:t>
            </a:r>
          </a:p>
          <a:p>
            <a:pPr lvl="2">
              <a:lnSpc>
                <a:spcPct val="100000"/>
              </a:lnSpc>
              <a:spcBef>
                <a:spcPts val="0"/>
              </a:spcBef>
              <a:buClr>
                <a:schemeClr val="accent1">
                  <a:lumMod val="50000"/>
                </a:schemeClr>
              </a:buClr>
              <a:buFont typeface="Arial" panose="020B0604020202020204" pitchFamily="34" charset="0"/>
              <a:buChar char="•"/>
            </a:pPr>
            <a:r>
              <a:rPr lang="en-US" altLang="ja-JP" sz="1800" dirty="0">
                <a:solidFill>
                  <a:schemeClr val="accent1">
                    <a:lumMod val="50000"/>
                  </a:schemeClr>
                </a:solidFill>
                <a:latin typeface="Arial" panose="020B0604020202020204" pitchFamily="34" charset="0"/>
                <a:cs typeface="Arial" panose="020B0604020202020204" pitchFamily="34" charset="0"/>
              </a:rPr>
              <a:t>Bayesian optimization</a:t>
            </a:r>
          </a:p>
        </p:txBody>
      </p:sp>
      <p:pic>
        <p:nvPicPr>
          <p:cNvPr id="8" name="Picture 7">
            <a:extLst>
              <a:ext uri="{FF2B5EF4-FFF2-40B4-BE49-F238E27FC236}">
                <a16:creationId xmlns:a16="http://schemas.microsoft.com/office/drawing/2014/main" id="{7C453E73-36C4-35A2-41D1-2EB0E25E9CD3}"/>
              </a:ext>
            </a:extLst>
          </p:cNvPr>
          <p:cNvPicPr>
            <a:picLocks noChangeAspect="1"/>
          </p:cNvPicPr>
          <p:nvPr/>
        </p:nvPicPr>
        <p:blipFill>
          <a:blip r:embed="rId3"/>
          <a:stretch>
            <a:fillRect/>
          </a:stretch>
        </p:blipFill>
        <p:spPr>
          <a:xfrm>
            <a:off x="7431896" y="693230"/>
            <a:ext cx="1892629" cy="1878181"/>
          </a:xfrm>
          <a:prstGeom prst="rect">
            <a:avLst/>
          </a:prstGeom>
        </p:spPr>
      </p:pic>
      <p:sp>
        <p:nvSpPr>
          <p:cNvPr id="9" name="テキスト ボックス 12">
            <a:extLst>
              <a:ext uri="{FF2B5EF4-FFF2-40B4-BE49-F238E27FC236}">
                <a16:creationId xmlns:a16="http://schemas.microsoft.com/office/drawing/2014/main" id="{EE2D1F12-FB5F-3B9A-81D9-BF0286D699C4}"/>
              </a:ext>
            </a:extLst>
          </p:cNvPr>
          <p:cNvSpPr txBox="1"/>
          <p:nvPr/>
        </p:nvSpPr>
        <p:spPr>
          <a:xfrm>
            <a:off x="8013044" y="2571411"/>
            <a:ext cx="3413114" cy="276999"/>
          </a:xfrm>
          <a:prstGeom prst="rect">
            <a:avLst/>
          </a:prstGeom>
          <a:solidFill>
            <a:schemeClr val="bg1"/>
          </a:solidFill>
        </p:spPr>
        <p:txBody>
          <a:bodyPr wrap="none" rtlCol="0">
            <a:spAutoFit/>
          </a:bodyPr>
          <a:lstStyle/>
          <a:p>
            <a:r>
              <a:rPr lang="en-US" sz="1200" dirty="0">
                <a:latin typeface="Times New Roman" panose="02020603050405020304" pitchFamily="18" charset="0"/>
                <a:cs typeface="Times New Roman" panose="02020603050405020304" pitchFamily="18" charset="0"/>
              </a:rPr>
              <a:t>Static and dynamic </a:t>
            </a:r>
            <a:r>
              <a:rPr lang="en-US" sz="1200" dirty="0" err="1">
                <a:latin typeface="Times New Roman" panose="02020603050405020304" pitchFamily="18" charset="0"/>
                <a:cs typeface="Times New Roman" panose="02020603050405020304" pitchFamily="18" charset="0"/>
              </a:rPr>
              <a:t>wakefield</a:t>
            </a:r>
            <a:r>
              <a:rPr lang="en-US" sz="1200" dirty="0">
                <a:latin typeface="Times New Roman" panose="02020603050405020304" pitchFamily="18" charset="0"/>
                <a:cs typeface="Times New Roman" panose="02020603050405020304" pitchFamily="18" charset="0"/>
              </a:rPr>
              <a:t> sources compensation</a:t>
            </a:r>
          </a:p>
        </p:txBody>
      </p:sp>
      <p:pic>
        <p:nvPicPr>
          <p:cNvPr id="10" name="Picture 9">
            <a:extLst>
              <a:ext uri="{FF2B5EF4-FFF2-40B4-BE49-F238E27FC236}">
                <a16:creationId xmlns:a16="http://schemas.microsoft.com/office/drawing/2014/main" id="{1FC65507-C24A-E6DF-4F24-BB954BF76C0F}"/>
              </a:ext>
            </a:extLst>
          </p:cNvPr>
          <p:cNvPicPr>
            <a:picLocks noChangeAspect="1"/>
          </p:cNvPicPr>
          <p:nvPr/>
        </p:nvPicPr>
        <p:blipFill>
          <a:blip r:embed="rId4"/>
          <a:stretch>
            <a:fillRect/>
          </a:stretch>
        </p:blipFill>
        <p:spPr>
          <a:xfrm>
            <a:off x="9551291" y="714559"/>
            <a:ext cx="2287705" cy="1725155"/>
          </a:xfrm>
          <a:prstGeom prst="rect">
            <a:avLst/>
          </a:prstGeom>
        </p:spPr>
      </p:pic>
      <p:pic>
        <p:nvPicPr>
          <p:cNvPr id="11" name="Picture 10">
            <a:extLst>
              <a:ext uri="{FF2B5EF4-FFF2-40B4-BE49-F238E27FC236}">
                <a16:creationId xmlns:a16="http://schemas.microsoft.com/office/drawing/2014/main" id="{AB4F2DFC-E9A7-9121-8635-CF5068AA0273}"/>
              </a:ext>
            </a:extLst>
          </p:cNvPr>
          <p:cNvPicPr>
            <a:picLocks noChangeAspect="1"/>
          </p:cNvPicPr>
          <p:nvPr/>
        </p:nvPicPr>
        <p:blipFill>
          <a:blip r:embed="rId5"/>
          <a:stretch>
            <a:fillRect/>
          </a:stretch>
        </p:blipFill>
        <p:spPr>
          <a:xfrm>
            <a:off x="5799930" y="1880425"/>
            <a:ext cx="1510029" cy="1044289"/>
          </a:xfrm>
          <a:prstGeom prst="rect">
            <a:avLst/>
          </a:prstGeom>
        </p:spPr>
      </p:pic>
      <p:pic>
        <p:nvPicPr>
          <p:cNvPr id="12" name="Picture 11">
            <a:extLst>
              <a:ext uri="{FF2B5EF4-FFF2-40B4-BE49-F238E27FC236}">
                <a16:creationId xmlns:a16="http://schemas.microsoft.com/office/drawing/2014/main" id="{57EB5343-9BAD-BEA6-A0F7-F6BB55130675}"/>
              </a:ext>
            </a:extLst>
          </p:cNvPr>
          <p:cNvPicPr>
            <a:picLocks noChangeAspect="1"/>
          </p:cNvPicPr>
          <p:nvPr/>
        </p:nvPicPr>
        <p:blipFill>
          <a:blip r:embed="rId6"/>
          <a:stretch>
            <a:fillRect/>
          </a:stretch>
        </p:blipFill>
        <p:spPr>
          <a:xfrm>
            <a:off x="6006649" y="3494335"/>
            <a:ext cx="2850494" cy="2342872"/>
          </a:xfrm>
          <a:prstGeom prst="rect">
            <a:avLst/>
          </a:prstGeom>
        </p:spPr>
      </p:pic>
      <p:pic>
        <p:nvPicPr>
          <p:cNvPr id="13" name="Picture 12">
            <a:extLst>
              <a:ext uri="{FF2B5EF4-FFF2-40B4-BE49-F238E27FC236}">
                <a16:creationId xmlns:a16="http://schemas.microsoft.com/office/drawing/2014/main" id="{FDF16441-9C39-1615-76F5-F086A6E4C4F1}"/>
              </a:ext>
            </a:extLst>
          </p:cNvPr>
          <p:cNvPicPr>
            <a:picLocks noChangeAspect="1"/>
          </p:cNvPicPr>
          <p:nvPr/>
        </p:nvPicPr>
        <p:blipFill>
          <a:blip r:embed="rId7"/>
          <a:stretch>
            <a:fillRect/>
          </a:stretch>
        </p:blipFill>
        <p:spPr>
          <a:xfrm>
            <a:off x="9045678" y="3562728"/>
            <a:ext cx="2947787" cy="2206086"/>
          </a:xfrm>
          <a:prstGeom prst="rect">
            <a:avLst/>
          </a:prstGeom>
        </p:spPr>
      </p:pic>
      <p:sp>
        <p:nvSpPr>
          <p:cNvPr id="14" name="テキスト ボックス 12">
            <a:extLst>
              <a:ext uri="{FF2B5EF4-FFF2-40B4-BE49-F238E27FC236}">
                <a16:creationId xmlns:a16="http://schemas.microsoft.com/office/drawing/2014/main" id="{C32A1C10-CC2F-C5D8-EDF0-65D890B36766}"/>
              </a:ext>
            </a:extLst>
          </p:cNvPr>
          <p:cNvSpPr txBox="1"/>
          <p:nvPr/>
        </p:nvSpPr>
        <p:spPr>
          <a:xfrm>
            <a:off x="6675920" y="5913651"/>
            <a:ext cx="1511952" cy="276999"/>
          </a:xfrm>
          <a:prstGeom prst="rect">
            <a:avLst/>
          </a:prstGeom>
          <a:solidFill>
            <a:schemeClr val="bg1"/>
          </a:solidFill>
        </p:spPr>
        <p:txBody>
          <a:bodyPr wrap="none" rtlCol="0">
            <a:spAutoFit/>
          </a:bodyPr>
          <a:lstStyle/>
          <a:p>
            <a:r>
              <a:rPr lang="en-US" sz="1200" dirty="0">
                <a:latin typeface="Times New Roman" panose="02020603050405020304" pitchFamily="18" charset="0"/>
                <a:cs typeface="Times New Roman" panose="02020603050405020304" pitchFamily="18" charset="0"/>
              </a:rPr>
              <a:t>FF nano-beam tuning</a:t>
            </a:r>
          </a:p>
        </p:txBody>
      </p:sp>
      <p:sp>
        <p:nvSpPr>
          <p:cNvPr id="15" name="テキスト ボックス 12">
            <a:extLst>
              <a:ext uri="{FF2B5EF4-FFF2-40B4-BE49-F238E27FC236}">
                <a16:creationId xmlns:a16="http://schemas.microsoft.com/office/drawing/2014/main" id="{AE1FF85E-04B5-05B1-E42E-445EFD1186E6}"/>
              </a:ext>
            </a:extLst>
          </p:cNvPr>
          <p:cNvSpPr txBox="1"/>
          <p:nvPr/>
        </p:nvSpPr>
        <p:spPr>
          <a:xfrm>
            <a:off x="9891764" y="5886910"/>
            <a:ext cx="1534394" cy="276999"/>
          </a:xfrm>
          <a:prstGeom prst="rect">
            <a:avLst/>
          </a:prstGeom>
          <a:solidFill>
            <a:schemeClr val="bg1"/>
          </a:solidFill>
        </p:spPr>
        <p:txBody>
          <a:bodyPr wrap="none" rtlCol="0">
            <a:spAutoFit/>
          </a:bodyPr>
          <a:lstStyle/>
          <a:p>
            <a:r>
              <a:rPr lang="en-US" sz="1200" dirty="0" err="1">
                <a:latin typeface="Times New Roman" panose="02020603050405020304" pitchFamily="18" charset="0"/>
                <a:cs typeface="Times New Roman" panose="02020603050405020304" pitchFamily="18" charset="0"/>
              </a:rPr>
              <a:t>Linac</a:t>
            </a:r>
            <a:r>
              <a:rPr lang="en-US" sz="1200" dirty="0">
                <a:latin typeface="Times New Roman" panose="02020603050405020304" pitchFamily="18" charset="0"/>
                <a:cs typeface="Times New Roman" panose="02020603050405020304" pitchFamily="18" charset="0"/>
              </a:rPr>
              <a:t> transport to DR</a:t>
            </a:r>
          </a:p>
        </p:txBody>
      </p:sp>
      <p:sp>
        <p:nvSpPr>
          <p:cNvPr id="18" name="TextBox 17">
            <a:extLst>
              <a:ext uri="{FF2B5EF4-FFF2-40B4-BE49-F238E27FC236}">
                <a16:creationId xmlns:a16="http://schemas.microsoft.com/office/drawing/2014/main" id="{6D0E7AEF-5964-6672-C3C9-2A3AE051D221}"/>
              </a:ext>
            </a:extLst>
          </p:cNvPr>
          <p:cNvSpPr txBox="1"/>
          <p:nvPr/>
        </p:nvSpPr>
        <p:spPr>
          <a:xfrm>
            <a:off x="561042" y="865212"/>
            <a:ext cx="6870854" cy="400110"/>
          </a:xfrm>
          <a:prstGeom prst="rect">
            <a:avLst/>
          </a:prstGeom>
          <a:noFill/>
        </p:spPr>
        <p:txBody>
          <a:bodyPr wrap="square">
            <a:spAutoFit/>
          </a:bodyPr>
          <a:lstStyle/>
          <a:p>
            <a:r>
              <a:rPr lang="en-US" sz="2000" b="1" dirty="0">
                <a:solidFill>
                  <a:schemeClr val="accent1">
                    <a:lumMod val="75000"/>
                  </a:schemeClr>
                </a:solidFill>
                <a:latin typeface="Arial" panose="020B0604020202020204" pitchFamily="34" charset="0"/>
                <a:cs typeface="Arial" panose="020B0604020202020204" pitchFamily="34" charset="0"/>
              </a:rPr>
              <a:t>without the participation of the overseas collaborators</a:t>
            </a:r>
          </a:p>
        </p:txBody>
      </p:sp>
    </p:spTree>
    <p:extLst>
      <p:ext uri="{BB962C8B-B14F-4D97-AF65-F5344CB8AC3E}">
        <p14:creationId xmlns:p14="http://schemas.microsoft.com/office/powerpoint/2010/main" val="2442496171"/>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B0A1B42-4780-09DB-47D6-3CA6F5600D49}"/>
              </a:ext>
            </a:extLst>
          </p:cNvPr>
          <p:cNvSpPr>
            <a:spLocks noGrp="1"/>
          </p:cNvSpPr>
          <p:nvPr>
            <p:ph type="dt" sz="half" idx="10"/>
          </p:nvPr>
        </p:nvSpPr>
        <p:spPr>
          <a:xfrm>
            <a:off x="3040257" y="6412806"/>
            <a:ext cx="2841837" cy="364618"/>
          </a:xfrm>
        </p:spPr>
        <p:txBody>
          <a:bodyPr/>
          <a:lstStyle/>
          <a:p>
            <a:r>
              <a:rPr lang="fr-FR">
                <a:solidFill>
                  <a:prstClr val="white"/>
                </a:solidFill>
                <a:latin typeface="News Gothic MT"/>
              </a:rPr>
              <a:t>5th July 2023</a:t>
            </a:r>
            <a:endParaRPr lang="fr-FR" dirty="0">
              <a:solidFill>
                <a:prstClr val="white"/>
              </a:solidFill>
              <a:latin typeface="News Gothic MT"/>
            </a:endParaRPr>
          </a:p>
        </p:txBody>
      </p:sp>
      <p:sp>
        <p:nvSpPr>
          <p:cNvPr id="5" name="Footer Placeholder 4">
            <a:extLst>
              <a:ext uri="{FF2B5EF4-FFF2-40B4-BE49-F238E27FC236}">
                <a16:creationId xmlns:a16="http://schemas.microsoft.com/office/drawing/2014/main" id="{9788BD6B-45D4-319A-588B-E81D852C44FF}"/>
              </a:ext>
            </a:extLst>
          </p:cNvPr>
          <p:cNvSpPr>
            <a:spLocks noGrp="1"/>
          </p:cNvSpPr>
          <p:nvPr>
            <p:ph type="ftr" sz="quarter" idx="11"/>
          </p:nvPr>
        </p:nvSpPr>
        <p:spPr/>
        <p:txBody>
          <a:bodyPr/>
          <a:lstStyle/>
          <a:p>
            <a:r>
              <a:rPr lang="en-US">
                <a:solidFill>
                  <a:prstClr val="white"/>
                </a:solidFill>
                <a:latin typeface="News Gothic MT"/>
              </a:rPr>
              <a:t>ILC-EU</a:t>
            </a:r>
            <a:endParaRPr lang="fr-FR" dirty="0">
              <a:solidFill>
                <a:prstClr val="white"/>
              </a:solidFill>
              <a:latin typeface="News Gothic MT"/>
            </a:endParaRPr>
          </a:p>
        </p:txBody>
      </p:sp>
      <p:sp>
        <p:nvSpPr>
          <p:cNvPr id="6" name="Slide Number Placeholder 5">
            <a:extLst>
              <a:ext uri="{FF2B5EF4-FFF2-40B4-BE49-F238E27FC236}">
                <a16:creationId xmlns:a16="http://schemas.microsoft.com/office/drawing/2014/main" id="{A6DB90E6-6348-CFB4-C99D-4578864BF4DB}"/>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8</a:t>
            </a:fld>
            <a:endParaRPr lang="fr-FR" dirty="0">
              <a:solidFill>
                <a:prstClr val="white"/>
              </a:solidFill>
              <a:latin typeface="News Gothic MT"/>
            </a:endParaRPr>
          </a:p>
        </p:txBody>
      </p:sp>
      <p:sp>
        <p:nvSpPr>
          <p:cNvPr id="7" name="Content Placeholder 2">
            <a:extLst>
              <a:ext uri="{FF2B5EF4-FFF2-40B4-BE49-F238E27FC236}">
                <a16:creationId xmlns:a16="http://schemas.microsoft.com/office/drawing/2014/main" id="{568051F9-3F54-8E74-9165-4797A0071434}"/>
              </a:ext>
            </a:extLst>
          </p:cNvPr>
          <p:cNvSpPr>
            <a:spLocks noGrp="1"/>
          </p:cNvSpPr>
          <p:nvPr>
            <p:ph idx="1"/>
          </p:nvPr>
        </p:nvSpPr>
        <p:spPr>
          <a:xfrm>
            <a:off x="161986" y="949542"/>
            <a:ext cx="6203876" cy="4143132"/>
          </a:xfrm>
        </p:spPr>
        <p:txBody>
          <a:bodyPr>
            <a:normAutofit/>
          </a:bodyPr>
          <a:lstStyle/>
          <a:p>
            <a:pPr>
              <a:buClr>
                <a:schemeClr val="accent1">
                  <a:lumMod val="50000"/>
                </a:schemeClr>
              </a:buClr>
              <a:buFont typeface="Wingdings" pitchFamily="2" charset="2"/>
              <a:buChar char="Ø"/>
            </a:pPr>
            <a:r>
              <a:rPr lang="en-US" sz="1600" dirty="0">
                <a:solidFill>
                  <a:schemeClr val="accent1">
                    <a:lumMod val="50000"/>
                  </a:schemeClr>
                </a:solidFill>
                <a:latin typeface="Arial" panose="020B0604020202020204" pitchFamily="34" charset="0"/>
                <a:cs typeface="Arial" panose="020B0604020202020204" pitchFamily="34" charset="0"/>
              </a:rPr>
              <a:t>Most of collaborators are willing to </a:t>
            </a:r>
            <a:r>
              <a:rPr lang="en-US" sz="1600" b="1" dirty="0">
                <a:solidFill>
                  <a:schemeClr val="accent1">
                    <a:lumMod val="50000"/>
                  </a:schemeClr>
                </a:solidFill>
                <a:latin typeface="Arial" panose="020B0604020202020204" pitchFamily="34" charset="0"/>
                <a:cs typeface="Arial" panose="020B0604020202020204" pitchFamily="34" charset="0"/>
              </a:rPr>
              <a:t>participate</a:t>
            </a:r>
            <a:r>
              <a:rPr lang="en-US" sz="1600" dirty="0">
                <a:solidFill>
                  <a:schemeClr val="accent1">
                    <a:lumMod val="50000"/>
                  </a:schemeClr>
                </a:solidFill>
                <a:latin typeface="Arial" panose="020B0604020202020204" pitchFamily="34" charset="0"/>
                <a:cs typeface="Arial" panose="020B0604020202020204" pitchFamily="34" charset="0"/>
              </a:rPr>
              <a:t> starting in </a:t>
            </a:r>
            <a:r>
              <a:rPr lang="en-US" sz="1600" b="1" dirty="0">
                <a:solidFill>
                  <a:schemeClr val="accent1">
                    <a:lumMod val="50000"/>
                  </a:schemeClr>
                </a:solidFill>
                <a:latin typeface="Arial" panose="020B0604020202020204" pitchFamily="34" charset="0"/>
                <a:cs typeface="Arial" panose="020B0604020202020204" pitchFamily="34" charset="0"/>
              </a:rPr>
              <a:t>June 2023</a:t>
            </a:r>
            <a:r>
              <a:rPr lang="en-US" sz="1600" dirty="0">
                <a:solidFill>
                  <a:schemeClr val="accent1">
                    <a:lumMod val="50000"/>
                  </a:schemeClr>
                </a:solidFill>
                <a:latin typeface="Arial" panose="020B0604020202020204" pitchFamily="34" charset="0"/>
                <a:cs typeface="Arial" panose="020B0604020202020204" pitchFamily="34" charset="0"/>
              </a:rPr>
              <a:t>. The ideal will be to arrive the week before in to check/familiarize with the ATF2 current situation (</a:t>
            </a:r>
            <a:r>
              <a:rPr kumimoji="0" lang="en-US" sz="1600"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mn-ea"/>
                <a:cs typeface="Arial" panose="020B0604020202020204" pitchFamily="34" charset="0"/>
                <a:sym typeface="Times New Roman"/>
              </a:rPr>
              <a:t>Database lattices with all the ATF2-3 upgrades)</a:t>
            </a:r>
          </a:p>
          <a:p>
            <a:pPr>
              <a:buClr>
                <a:schemeClr val="accent1">
                  <a:lumMod val="50000"/>
                </a:schemeClr>
              </a:buClr>
              <a:buFont typeface="Wingdings" pitchFamily="2" charset="2"/>
              <a:buChar char="Ø"/>
            </a:pPr>
            <a:r>
              <a:rPr lang="en-US" sz="1600" b="1" dirty="0">
                <a:solidFill>
                  <a:schemeClr val="accent1">
                    <a:lumMod val="50000"/>
                  </a:schemeClr>
                </a:solidFill>
                <a:latin typeface="Arial" panose="020B0604020202020204" pitchFamily="34" charset="0"/>
                <a:cs typeface="Arial" panose="020B0604020202020204" pitchFamily="34" charset="0"/>
              </a:rPr>
              <a:t>Beam Instrumentation</a:t>
            </a:r>
            <a:r>
              <a:rPr lang="en-US" sz="1600" dirty="0">
                <a:solidFill>
                  <a:schemeClr val="accent1">
                    <a:lumMod val="50000"/>
                  </a:schemeClr>
                </a:solidFill>
                <a:latin typeface="Arial" panose="020B0604020202020204" pitchFamily="34" charset="0"/>
                <a:cs typeface="Arial" panose="020B0604020202020204" pitchFamily="34" charset="0"/>
              </a:rPr>
              <a:t>: CERN team has participated in </a:t>
            </a:r>
            <a:r>
              <a:rPr lang="en-US" sz="1600" dirty="0" err="1">
                <a:solidFill>
                  <a:schemeClr val="accent1">
                    <a:lumMod val="50000"/>
                  </a:schemeClr>
                </a:solidFill>
                <a:latin typeface="Arial" panose="020B0604020202020204" pitchFamily="34" charset="0"/>
                <a:cs typeface="Arial" panose="020B0604020202020204" pitchFamily="34" charset="0"/>
              </a:rPr>
              <a:t>ChDR</a:t>
            </a:r>
            <a:r>
              <a:rPr lang="en-US" sz="1600" dirty="0">
                <a:solidFill>
                  <a:schemeClr val="accent1">
                    <a:lumMod val="50000"/>
                  </a:schemeClr>
                </a:solidFill>
                <a:latin typeface="Arial" panose="020B0604020202020204" pitchFamily="34" charset="0"/>
                <a:cs typeface="Arial" panose="020B0604020202020204" pitchFamily="34" charset="0"/>
              </a:rPr>
              <a:t> studies in June 2023.</a:t>
            </a:r>
          </a:p>
          <a:p>
            <a:pPr>
              <a:buClr>
                <a:schemeClr val="accent1">
                  <a:lumMod val="50000"/>
                </a:schemeClr>
              </a:buClr>
              <a:buFont typeface="Wingdings" pitchFamily="2" charset="2"/>
              <a:buChar char="Ø"/>
            </a:pPr>
            <a:r>
              <a:rPr lang="en-US" sz="1600" b="1" dirty="0">
                <a:solidFill>
                  <a:schemeClr val="accent1">
                    <a:lumMod val="50000"/>
                  </a:schemeClr>
                </a:solidFill>
                <a:latin typeface="Arial" panose="020B0604020202020204" pitchFamily="34" charset="0"/>
                <a:cs typeface="Arial" panose="020B0604020202020204" pitchFamily="34" charset="0"/>
              </a:rPr>
              <a:t>Beam dynamics</a:t>
            </a:r>
            <a:r>
              <a:rPr lang="en-US" sz="1600" dirty="0">
                <a:solidFill>
                  <a:schemeClr val="accent1">
                    <a:lumMod val="50000"/>
                  </a:schemeClr>
                </a:solidFill>
                <a:latin typeface="Arial" panose="020B0604020202020204" pitchFamily="34" charset="0"/>
                <a:cs typeface="Arial" panose="020B0604020202020204" pitchFamily="34" charset="0"/>
              </a:rPr>
              <a:t>: CERN, JAI CNRS team will  participate in Fall  2023.</a:t>
            </a:r>
          </a:p>
          <a:p>
            <a:pPr marL="349250" marR="0" lvl="0" indent="-349250" algn="l" defTabSz="914400" rtl="0" eaLnBrk="1" fontAlgn="auto" latinLnBrk="0" hangingPunct="1">
              <a:lnSpc>
                <a:spcPct val="100000"/>
              </a:lnSpc>
              <a:spcBef>
                <a:spcPts val="2000"/>
              </a:spcBef>
              <a:spcAft>
                <a:spcPts val="0"/>
              </a:spcAft>
              <a:buClr>
                <a:srgbClr val="2C7C9F">
                  <a:lumMod val="50000"/>
                </a:srgbClr>
              </a:buClr>
              <a:buSzPct val="110000"/>
              <a:buFont typeface="Wingdings" pitchFamily="2" charset="2"/>
              <a:buChar char="Ø"/>
              <a:tabLst/>
              <a:defRPr/>
            </a:pPr>
            <a:r>
              <a:rPr kumimoji="0" lang="en-US" sz="1600" b="0" i="0" u="none" strike="noStrike" kern="1200" cap="none" spc="0" normalizeH="0" baseline="0" noProof="0" dirty="0">
                <a:ln>
                  <a:noFill/>
                </a:ln>
                <a:solidFill>
                  <a:srgbClr val="2C7C9F">
                    <a:lumMod val="50000"/>
                  </a:srgbClr>
                </a:solidFill>
                <a:effectLst/>
                <a:uLnTx/>
                <a:uFillTx/>
                <a:latin typeface="Arial" panose="020B0604020202020204" pitchFamily="34" charset="0"/>
                <a:ea typeface="+mn-ea"/>
                <a:cs typeface="Arial" panose="020B0604020202020204" pitchFamily="34" charset="0"/>
                <a:sym typeface="Times New Roman"/>
              </a:rPr>
              <a:t>Task force in </a:t>
            </a:r>
            <a:r>
              <a:rPr kumimoji="0" lang="en-US" sz="1600" b="1" i="0" u="none" strike="noStrike" kern="1200" cap="none" spc="0" normalizeH="0" baseline="0" noProof="0" dirty="0">
                <a:ln>
                  <a:noFill/>
                </a:ln>
                <a:solidFill>
                  <a:srgbClr val="2C7C9F">
                    <a:lumMod val="50000"/>
                  </a:srgbClr>
                </a:solidFill>
                <a:effectLst/>
                <a:uLnTx/>
                <a:uFillTx/>
                <a:latin typeface="Arial" panose="020B0604020202020204" pitchFamily="34" charset="0"/>
                <a:ea typeface="+mn-ea"/>
                <a:cs typeface="Arial" panose="020B0604020202020204" pitchFamily="34" charset="0"/>
                <a:sym typeface="Times New Roman"/>
              </a:rPr>
              <a:t>“magnet movers”</a:t>
            </a:r>
          </a:p>
          <a:p>
            <a:pPr marL="349250" marR="0" lvl="0" indent="-349250" algn="l" defTabSz="914400" rtl="0" eaLnBrk="1" fontAlgn="auto" latinLnBrk="0" hangingPunct="1">
              <a:lnSpc>
                <a:spcPct val="100000"/>
              </a:lnSpc>
              <a:spcBef>
                <a:spcPts val="2000"/>
              </a:spcBef>
              <a:spcAft>
                <a:spcPts val="0"/>
              </a:spcAft>
              <a:buClr>
                <a:srgbClr val="2C7C9F">
                  <a:lumMod val="50000"/>
                </a:srgbClr>
              </a:buClr>
              <a:buSzPct val="110000"/>
              <a:buFont typeface="Wingdings" pitchFamily="2" charset="2"/>
              <a:buChar char="Ø"/>
              <a:tabLst/>
              <a:defRPr/>
            </a:pPr>
            <a:r>
              <a:rPr kumimoji="0" lang="en-US" sz="1600" i="0" u="none" strike="noStrike" kern="1200" cap="none" spc="0" normalizeH="0" baseline="0" noProof="0" dirty="0">
                <a:ln>
                  <a:noFill/>
                </a:ln>
                <a:solidFill>
                  <a:srgbClr val="2C7C9F">
                    <a:lumMod val="50000"/>
                  </a:srgbClr>
                </a:solidFill>
                <a:effectLst/>
                <a:uLnTx/>
                <a:uFillTx/>
                <a:latin typeface="Arial" panose="020B0604020202020204" pitchFamily="34" charset="0"/>
                <a:ea typeface="+mn-ea"/>
                <a:cs typeface="Arial" panose="020B0604020202020204" pitchFamily="34" charset="0"/>
                <a:sym typeface="Times New Roman"/>
              </a:rPr>
              <a:t>Task force for </a:t>
            </a:r>
            <a:r>
              <a:rPr kumimoji="0" lang="en-US" sz="1600" b="1" i="0" u="none" strike="noStrike" kern="1200" cap="none" spc="0" normalizeH="0" baseline="0" noProof="0" dirty="0">
                <a:ln>
                  <a:noFill/>
                </a:ln>
                <a:solidFill>
                  <a:srgbClr val="2C7C9F">
                    <a:lumMod val="50000"/>
                  </a:srgbClr>
                </a:solidFill>
                <a:effectLst/>
                <a:uLnTx/>
                <a:uFillTx/>
                <a:latin typeface="Arial" panose="020B0604020202020204" pitchFamily="34" charset="0"/>
                <a:ea typeface="+mn-ea"/>
                <a:cs typeface="Arial" panose="020B0604020202020204" pitchFamily="34" charset="0"/>
                <a:sym typeface="Times New Roman"/>
              </a:rPr>
              <a:t>“software new Flight simulator</a:t>
            </a:r>
          </a:p>
          <a:p>
            <a:pPr marL="349250" marR="0" lvl="0" indent="-349250" algn="l" defTabSz="914400" rtl="0" eaLnBrk="1" fontAlgn="auto" latinLnBrk="0" hangingPunct="1">
              <a:lnSpc>
                <a:spcPct val="100000"/>
              </a:lnSpc>
              <a:spcBef>
                <a:spcPts val="2000"/>
              </a:spcBef>
              <a:spcAft>
                <a:spcPts val="0"/>
              </a:spcAft>
              <a:buClr>
                <a:srgbClr val="2C7C9F">
                  <a:lumMod val="50000"/>
                </a:srgbClr>
              </a:buClr>
              <a:buSzPct val="110000"/>
              <a:buFont typeface="Wingdings" pitchFamily="2" charset="2"/>
              <a:buChar char="Ø"/>
              <a:tabLst/>
              <a:defRPr/>
            </a:pPr>
            <a:r>
              <a:rPr kumimoji="0" lang="en-US" sz="1600" i="0" u="none" strike="noStrike" kern="1200" cap="none" spc="0" normalizeH="0" baseline="0" noProof="0" dirty="0">
                <a:ln>
                  <a:noFill/>
                </a:ln>
                <a:solidFill>
                  <a:srgbClr val="2C7C9F">
                    <a:lumMod val="50000"/>
                  </a:srgbClr>
                </a:solidFill>
                <a:effectLst/>
                <a:uLnTx/>
                <a:uFillTx/>
                <a:latin typeface="Arial" panose="020B0604020202020204" pitchFamily="34" charset="0"/>
                <a:ea typeface="+mn-ea"/>
                <a:cs typeface="Arial" panose="020B0604020202020204" pitchFamily="34" charset="0"/>
                <a:sym typeface="Times New Roman"/>
              </a:rPr>
              <a:t>Task force </a:t>
            </a:r>
            <a:r>
              <a:rPr kumimoji="0" lang="en-US" sz="1600" b="1" i="0" u="none" strike="noStrike" kern="1200" cap="none" spc="0" normalizeH="0" baseline="0" noProof="0" dirty="0">
                <a:ln>
                  <a:noFill/>
                </a:ln>
                <a:solidFill>
                  <a:srgbClr val="2C7C9F">
                    <a:lumMod val="50000"/>
                  </a:srgbClr>
                </a:solidFill>
                <a:effectLst/>
                <a:uLnTx/>
                <a:uFillTx/>
                <a:latin typeface="Arial" panose="020B0604020202020204" pitchFamily="34" charset="0"/>
                <a:ea typeface="+mn-ea"/>
                <a:cs typeface="Arial" panose="020B0604020202020204" pitchFamily="34" charset="0"/>
                <a:sym typeface="Times New Roman"/>
              </a:rPr>
              <a:t>in “cavity BPMs”</a:t>
            </a:r>
            <a:endParaRPr lang="en-US" sz="1600" dirty="0">
              <a:solidFill>
                <a:schemeClr val="accent1">
                  <a:lumMod val="50000"/>
                </a:schemeClr>
              </a:solidFill>
              <a:latin typeface="Arial" panose="020B0604020202020204" pitchFamily="34" charset="0"/>
              <a:cs typeface="Arial" panose="020B0604020202020204" pitchFamily="34" charset="0"/>
            </a:endParaRPr>
          </a:p>
          <a:p>
            <a:pPr>
              <a:buClr>
                <a:schemeClr val="accent1">
                  <a:lumMod val="50000"/>
                </a:schemeClr>
              </a:buClr>
              <a:buFont typeface="Wingdings" pitchFamily="2" charset="2"/>
              <a:buChar char="Ø"/>
            </a:pPr>
            <a:endParaRPr lang="en-US" sz="2000" dirty="0">
              <a:solidFill>
                <a:schemeClr val="accent1">
                  <a:lumMod val="50000"/>
                </a:schemeClr>
              </a:solidFill>
              <a:latin typeface="Arial" panose="020B0604020202020204" pitchFamily="34" charset="0"/>
              <a:cs typeface="Arial" panose="020B0604020202020204" pitchFamily="34" charset="0"/>
            </a:endParaRPr>
          </a:p>
        </p:txBody>
      </p:sp>
      <p:sp>
        <p:nvSpPr>
          <p:cNvPr id="9" name="Titre 2">
            <a:extLst>
              <a:ext uri="{FF2B5EF4-FFF2-40B4-BE49-F238E27FC236}">
                <a16:creationId xmlns:a16="http://schemas.microsoft.com/office/drawing/2014/main" id="{D597F718-2B71-85E4-E00C-331DF7C5A22A}"/>
              </a:ext>
            </a:extLst>
          </p:cNvPr>
          <p:cNvSpPr>
            <a:spLocks noGrp="1"/>
          </p:cNvSpPr>
          <p:nvPr>
            <p:ph type="title"/>
          </p:nvPr>
        </p:nvSpPr>
        <p:spPr>
          <a:xfrm>
            <a:off x="2361013" y="193963"/>
            <a:ext cx="8547932" cy="667517"/>
          </a:xfrm>
          <a:noFill/>
        </p:spPr>
        <p:txBody>
          <a:bodyPr/>
          <a:lstStyle/>
          <a:p>
            <a:pPr algn="l"/>
            <a:r>
              <a:rPr lang="en-GB" sz="2800" b="1" dirty="0">
                <a:latin typeface="Arial" charset="0"/>
                <a:ea typeface="ＭＳ Ｐゴシック" charset="0"/>
              </a:rPr>
              <a:t>T2 : ATF3 overseas collaborations contributions </a:t>
            </a:r>
            <a:endParaRPr lang="fr-FR" sz="2800" b="1" dirty="0"/>
          </a:p>
        </p:txBody>
      </p:sp>
      <p:pic>
        <p:nvPicPr>
          <p:cNvPr id="10" name="Picture 9">
            <a:extLst>
              <a:ext uri="{FF2B5EF4-FFF2-40B4-BE49-F238E27FC236}">
                <a16:creationId xmlns:a16="http://schemas.microsoft.com/office/drawing/2014/main" id="{EC9F1A31-850B-62C3-6095-2B402A797ADF}"/>
              </a:ext>
            </a:extLst>
          </p:cNvPr>
          <p:cNvPicPr>
            <a:picLocks noChangeAspect="1"/>
          </p:cNvPicPr>
          <p:nvPr/>
        </p:nvPicPr>
        <p:blipFill>
          <a:blip r:embed="rId3"/>
          <a:stretch>
            <a:fillRect/>
          </a:stretch>
        </p:blipFill>
        <p:spPr>
          <a:xfrm>
            <a:off x="6512777" y="952542"/>
            <a:ext cx="2296324" cy="1610544"/>
          </a:xfrm>
          <a:prstGeom prst="rect">
            <a:avLst/>
          </a:prstGeom>
        </p:spPr>
      </p:pic>
      <p:sp>
        <p:nvSpPr>
          <p:cNvPr id="11" name="テキスト ボックス 12">
            <a:extLst>
              <a:ext uri="{FF2B5EF4-FFF2-40B4-BE49-F238E27FC236}">
                <a16:creationId xmlns:a16="http://schemas.microsoft.com/office/drawing/2014/main" id="{37F6E5AF-5319-208F-AF07-4ECF4B9878A0}"/>
              </a:ext>
            </a:extLst>
          </p:cNvPr>
          <p:cNvSpPr txBox="1"/>
          <p:nvPr/>
        </p:nvSpPr>
        <p:spPr>
          <a:xfrm>
            <a:off x="6114561" y="813869"/>
            <a:ext cx="1705916" cy="276999"/>
          </a:xfrm>
          <a:prstGeom prst="rect">
            <a:avLst/>
          </a:prstGeom>
          <a:solidFill>
            <a:schemeClr val="bg1"/>
          </a:solidFill>
        </p:spPr>
        <p:txBody>
          <a:bodyPr wrap="none" rtlCol="0">
            <a:spAutoFit/>
          </a:bodyPr>
          <a:lstStyle/>
          <a:p>
            <a:r>
              <a:rPr lang="en-US" sz="1200" dirty="0">
                <a:latin typeface="Times New Roman" panose="02020603050405020304" pitchFamily="18" charset="0"/>
                <a:cs typeface="Times New Roman" panose="02020603050405020304" pitchFamily="18" charset="0"/>
              </a:rPr>
              <a:t>Ultra low-</a:t>
            </a:r>
            <a:r>
              <a:rPr lang="en-US" sz="1200" dirty="0">
                <a:latin typeface="Symbol" pitchFamily="2" charset="2"/>
                <a:cs typeface="Times New Roman" panose="02020603050405020304" pitchFamily="18" charset="0"/>
              </a:rPr>
              <a:t>b</a:t>
            </a:r>
            <a:r>
              <a:rPr lang="en-US" sz="1200" dirty="0">
                <a:latin typeface="Times New Roman" panose="02020603050405020304" pitchFamily="18" charset="0"/>
                <a:cs typeface="Times New Roman" panose="02020603050405020304" pitchFamily="18" charset="0"/>
              </a:rPr>
              <a:t> beam tuning</a:t>
            </a:r>
          </a:p>
        </p:txBody>
      </p:sp>
      <p:pic>
        <p:nvPicPr>
          <p:cNvPr id="12" name="Picture 11">
            <a:extLst>
              <a:ext uri="{FF2B5EF4-FFF2-40B4-BE49-F238E27FC236}">
                <a16:creationId xmlns:a16="http://schemas.microsoft.com/office/drawing/2014/main" id="{64D1DD55-D874-55A6-59E2-B36BDA28FD0B}"/>
              </a:ext>
            </a:extLst>
          </p:cNvPr>
          <p:cNvPicPr>
            <a:picLocks noChangeAspect="1"/>
          </p:cNvPicPr>
          <p:nvPr/>
        </p:nvPicPr>
        <p:blipFill>
          <a:blip r:embed="rId4"/>
          <a:stretch>
            <a:fillRect/>
          </a:stretch>
        </p:blipFill>
        <p:spPr>
          <a:xfrm>
            <a:off x="8052940" y="889467"/>
            <a:ext cx="1348581" cy="403657"/>
          </a:xfrm>
          <a:prstGeom prst="rect">
            <a:avLst/>
          </a:prstGeom>
        </p:spPr>
      </p:pic>
      <p:pic>
        <p:nvPicPr>
          <p:cNvPr id="13" name="Picture 12">
            <a:extLst>
              <a:ext uri="{FF2B5EF4-FFF2-40B4-BE49-F238E27FC236}">
                <a16:creationId xmlns:a16="http://schemas.microsoft.com/office/drawing/2014/main" id="{432364A7-408D-EC59-2E3A-0E821F2BF216}"/>
              </a:ext>
            </a:extLst>
          </p:cNvPr>
          <p:cNvPicPr>
            <a:picLocks noChangeAspect="1"/>
          </p:cNvPicPr>
          <p:nvPr/>
        </p:nvPicPr>
        <p:blipFill>
          <a:blip r:embed="rId5"/>
          <a:stretch>
            <a:fillRect/>
          </a:stretch>
        </p:blipFill>
        <p:spPr>
          <a:xfrm>
            <a:off x="8841864" y="1241421"/>
            <a:ext cx="2997200" cy="1231900"/>
          </a:xfrm>
          <a:prstGeom prst="rect">
            <a:avLst/>
          </a:prstGeom>
        </p:spPr>
      </p:pic>
      <p:sp>
        <p:nvSpPr>
          <p:cNvPr id="15" name="TextBox 14">
            <a:extLst>
              <a:ext uri="{FF2B5EF4-FFF2-40B4-BE49-F238E27FC236}">
                <a16:creationId xmlns:a16="http://schemas.microsoft.com/office/drawing/2014/main" id="{38F1129B-8F48-4DA3-4AD4-ADB89A4E00DE}"/>
              </a:ext>
            </a:extLst>
          </p:cNvPr>
          <p:cNvSpPr txBox="1"/>
          <p:nvPr/>
        </p:nvSpPr>
        <p:spPr>
          <a:xfrm>
            <a:off x="10340464" y="883106"/>
            <a:ext cx="1352181" cy="276999"/>
          </a:xfrm>
          <a:prstGeom prst="rect">
            <a:avLst/>
          </a:prstGeom>
          <a:noFill/>
        </p:spPr>
        <p:txBody>
          <a:bodyPr wrap="square">
            <a:spAutoFit/>
          </a:bodyPr>
          <a:lstStyle/>
          <a:p>
            <a:r>
              <a:rPr lang="en-US" sz="1200" dirty="0">
                <a:latin typeface="Times New Roman" panose="02020603050405020304" pitchFamily="18" charset="0"/>
                <a:cs typeface="Times New Roman" panose="02020603050405020304" pitchFamily="18" charset="0"/>
              </a:rPr>
              <a:t>Octupoles studies</a:t>
            </a:r>
          </a:p>
        </p:txBody>
      </p:sp>
      <p:pic>
        <p:nvPicPr>
          <p:cNvPr id="16" name="Picture 15">
            <a:extLst>
              <a:ext uri="{FF2B5EF4-FFF2-40B4-BE49-F238E27FC236}">
                <a16:creationId xmlns:a16="http://schemas.microsoft.com/office/drawing/2014/main" id="{49ED3311-78FA-A8B3-ECC5-CFBE483B33F0}"/>
              </a:ext>
            </a:extLst>
          </p:cNvPr>
          <p:cNvPicPr>
            <a:picLocks noChangeAspect="1"/>
          </p:cNvPicPr>
          <p:nvPr/>
        </p:nvPicPr>
        <p:blipFill>
          <a:blip r:embed="rId6"/>
          <a:stretch>
            <a:fillRect/>
          </a:stretch>
        </p:blipFill>
        <p:spPr>
          <a:xfrm>
            <a:off x="7213600" y="4569678"/>
            <a:ext cx="4965700" cy="2159000"/>
          </a:xfrm>
          <a:prstGeom prst="rect">
            <a:avLst/>
          </a:prstGeom>
        </p:spPr>
      </p:pic>
      <p:sp>
        <p:nvSpPr>
          <p:cNvPr id="17" name="テキスト ボックス 12">
            <a:extLst>
              <a:ext uri="{FF2B5EF4-FFF2-40B4-BE49-F238E27FC236}">
                <a16:creationId xmlns:a16="http://schemas.microsoft.com/office/drawing/2014/main" id="{72C38994-9BB9-0BF0-DBA6-5B6E0EF88A11}"/>
              </a:ext>
            </a:extLst>
          </p:cNvPr>
          <p:cNvSpPr txBox="1"/>
          <p:nvPr/>
        </p:nvSpPr>
        <p:spPr>
          <a:xfrm>
            <a:off x="6079802" y="6412806"/>
            <a:ext cx="1276311" cy="276999"/>
          </a:xfrm>
          <a:prstGeom prst="rect">
            <a:avLst/>
          </a:prstGeom>
          <a:solidFill>
            <a:schemeClr val="bg1"/>
          </a:solidFill>
        </p:spPr>
        <p:txBody>
          <a:bodyPr wrap="none" rtlCol="0">
            <a:spAutoFit/>
          </a:bodyPr>
          <a:lstStyle/>
          <a:p>
            <a:r>
              <a:rPr lang="en-US" sz="1200" dirty="0">
                <a:latin typeface="Times New Roman" panose="02020603050405020304" pitchFamily="18" charset="0"/>
                <a:cs typeface="Times New Roman" panose="02020603050405020304" pitchFamily="18" charset="0"/>
              </a:rPr>
              <a:t>Incoherent </a:t>
            </a:r>
            <a:r>
              <a:rPr lang="en-US" sz="1200" dirty="0" err="1">
                <a:latin typeface="Times New Roman" panose="02020603050405020304" pitchFamily="18" charset="0"/>
                <a:cs typeface="Times New Roman" panose="02020603050405020304" pitchFamily="18" charset="0"/>
              </a:rPr>
              <a:t>ChDR</a:t>
            </a:r>
            <a:endParaRPr lang="en-US" sz="1200" dirty="0">
              <a:latin typeface="Times New Roman" panose="02020603050405020304" pitchFamily="18" charset="0"/>
              <a:cs typeface="Times New Roman" panose="02020603050405020304" pitchFamily="18" charset="0"/>
            </a:endParaRPr>
          </a:p>
        </p:txBody>
      </p:sp>
      <p:pic>
        <p:nvPicPr>
          <p:cNvPr id="18" name="Picture 17">
            <a:extLst>
              <a:ext uri="{FF2B5EF4-FFF2-40B4-BE49-F238E27FC236}">
                <a16:creationId xmlns:a16="http://schemas.microsoft.com/office/drawing/2014/main" id="{B1B263F4-D5C0-5C60-14D9-0FBB3EBF425D}"/>
              </a:ext>
            </a:extLst>
          </p:cNvPr>
          <p:cNvPicPr>
            <a:picLocks noChangeAspect="1"/>
          </p:cNvPicPr>
          <p:nvPr/>
        </p:nvPicPr>
        <p:blipFill>
          <a:blip r:embed="rId7"/>
          <a:stretch>
            <a:fillRect/>
          </a:stretch>
        </p:blipFill>
        <p:spPr>
          <a:xfrm>
            <a:off x="7677759" y="2772898"/>
            <a:ext cx="4535437" cy="1610543"/>
          </a:xfrm>
          <a:prstGeom prst="rect">
            <a:avLst/>
          </a:prstGeom>
        </p:spPr>
      </p:pic>
      <p:sp>
        <p:nvSpPr>
          <p:cNvPr id="19" name="テキスト ボックス 12">
            <a:extLst>
              <a:ext uri="{FF2B5EF4-FFF2-40B4-BE49-F238E27FC236}">
                <a16:creationId xmlns:a16="http://schemas.microsoft.com/office/drawing/2014/main" id="{13C5250B-1B16-5CDB-DA23-172F2323C3FD}"/>
              </a:ext>
            </a:extLst>
          </p:cNvPr>
          <p:cNvSpPr txBox="1"/>
          <p:nvPr/>
        </p:nvSpPr>
        <p:spPr>
          <a:xfrm>
            <a:off x="6712385" y="2725743"/>
            <a:ext cx="1005403" cy="276999"/>
          </a:xfrm>
          <a:prstGeom prst="rect">
            <a:avLst/>
          </a:prstGeom>
          <a:solidFill>
            <a:schemeClr val="bg1"/>
          </a:solidFill>
        </p:spPr>
        <p:txBody>
          <a:bodyPr wrap="none" rtlCol="0">
            <a:spAutoFit/>
          </a:bodyPr>
          <a:lstStyle/>
          <a:p>
            <a:r>
              <a:rPr lang="en-US" sz="1200" dirty="0">
                <a:latin typeface="Times New Roman" panose="02020603050405020304" pitchFamily="18" charset="0"/>
                <a:cs typeface="Times New Roman" panose="02020603050405020304" pitchFamily="18" charset="0"/>
              </a:rPr>
              <a:t>WFS studies </a:t>
            </a:r>
          </a:p>
        </p:txBody>
      </p:sp>
      <p:pic>
        <p:nvPicPr>
          <p:cNvPr id="20" name="Picture 19">
            <a:extLst>
              <a:ext uri="{FF2B5EF4-FFF2-40B4-BE49-F238E27FC236}">
                <a16:creationId xmlns:a16="http://schemas.microsoft.com/office/drawing/2014/main" id="{84782D66-02B3-8077-8485-C6096F56D2A3}"/>
              </a:ext>
            </a:extLst>
          </p:cNvPr>
          <p:cNvPicPr>
            <a:picLocks noChangeAspect="1"/>
          </p:cNvPicPr>
          <p:nvPr/>
        </p:nvPicPr>
        <p:blipFill>
          <a:blip r:embed="rId8"/>
          <a:stretch>
            <a:fillRect/>
          </a:stretch>
        </p:blipFill>
        <p:spPr>
          <a:xfrm>
            <a:off x="11286899" y="2719725"/>
            <a:ext cx="811491" cy="267073"/>
          </a:xfrm>
          <a:prstGeom prst="rect">
            <a:avLst/>
          </a:prstGeom>
        </p:spPr>
      </p:pic>
      <p:pic>
        <p:nvPicPr>
          <p:cNvPr id="21" name="Picture 20">
            <a:extLst>
              <a:ext uri="{FF2B5EF4-FFF2-40B4-BE49-F238E27FC236}">
                <a16:creationId xmlns:a16="http://schemas.microsoft.com/office/drawing/2014/main" id="{DB18A3F8-3F64-F32D-C8D6-5B9677C71D30}"/>
              </a:ext>
            </a:extLst>
          </p:cNvPr>
          <p:cNvPicPr>
            <a:picLocks noChangeAspect="1"/>
          </p:cNvPicPr>
          <p:nvPr/>
        </p:nvPicPr>
        <p:blipFill>
          <a:blip r:embed="rId9"/>
          <a:stretch>
            <a:fillRect/>
          </a:stretch>
        </p:blipFill>
        <p:spPr>
          <a:xfrm>
            <a:off x="9748044" y="848213"/>
            <a:ext cx="425939" cy="413941"/>
          </a:xfrm>
          <a:prstGeom prst="rect">
            <a:avLst/>
          </a:prstGeom>
        </p:spPr>
      </p:pic>
      <p:pic>
        <p:nvPicPr>
          <p:cNvPr id="22" name="Picture 21">
            <a:extLst>
              <a:ext uri="{FF2B5EF4-FFF2-40B4-BE49-F238E27FC236}">
                <a16:creationId xmlns:a16="http://schemas.microsoft.com/office/drawing/2014/main" id="{E8D2E584-B0FC-BE33-274D-CE63F72C9165}"/>
              </a:ext>
            </a:extLst>
          </p:cNvPr>
          <p:cNvPicPr>
            <a:picLocks noChangeAspect="1"/>
          </p:cNvPicPr>
          <p:nvPr/>
        </p:nvPicPr>
        <p:blipFill>
          <a:blip r:embed="rId9"/>
          <a:stretch>
            <a:fillRect/>
          </a:stretch>
        </p:blipFill>
        <p:spPr>
          <a:xfrm>
            <a:off x="7106520" y="4850936"/>
            <a:ext cx="378530" cy="367867"/>
          </a:xfrm>
          <a:prstGeom prst="rect">
            <a:avLst/>
          </a:prstGeom>
        </p:spPr>
      </p:pic>
      <p:pic>
        <p:nvPicPr>
          <p:cNvPr id="23" name="Picture 22">
            <a:extLst>
              <a:ext uri="{FF2B5EF4-FFF2-40B4-BE49-F238E27FC236}">
                <a16:creationId xmlns:a16="http://schemas.microsoft.com/office/drawing/2014/main" id="{F1359161-2E56-390B-7571-29DE8F8CABC8}"/>
              </a:ext>
            </a:extLst>
          </p:cNvPr>
          <p:cNvPicPr>
            <a:picLocks noChangeAspect="1"/>
          </p:cNvPicPr>
          <p:nvPr/>
        </p:nvPicPr>
        <p:blipFill>
          <a:blip r:embed="rId9"/>
          <a:stretch>
            <a:fillRect/>
          </a:stretch>
        </p:blipFill>
        <p:spPr>
          <a:xfrm>
            <a:off x="10908945" y="2696761"/>
            <a:ext cx="339353" cy="329794"/>
          </a:xfrm>
          <a:prstGeom prst="rect">
            <a:avLst/>
          </a:prstGeom>
        </p:spPr>
      </p:pic>
      <p:pic>
        <p:nvPicPr>
          <p:cNvPr id="2" name="図 1">
            <a:extLst>
              <a:ext uri="{FF2B5EF4-FFF2-40B4-BE49-F238E27FC236}">
                <a16:creationId xmlns:a16="http://schemas.microsoft.com/office/drawing/2014/main" id="{3E4B722A-8C73-BAFA-437E-849F21F4D81A}"/>
              </a:ext>
            </a:extLst>
          </p:cNvPr>
          <p:cNvPicPr>
            <a:picLocks noChangeAspect="1"/>
          </p:cNvPicPr>
          <p:nvPr/>
        </p:nvPicPr>
        <p:blipFill rotWithShape="1">
          <a:blip r:embed="rId10"/>
          <a:srcRect t="15006" r="55285" b="45428"/>
          <a:stretch/>
        </p:blipFill>
        <p:spPr>
          <a:xfrm>
            <a:off x="2231217" y="5130160"/>
            <a:ext cx="2165269" cy="1437437"/>
          </a:xfrm>
          <a:prstGeom prst="rect">
            <a:avLst/>
          </a:prstGeom>
          <a:ln>
            <a:solidFill>
              <a:schemeClr val="bg1">
                <a:lumMod val="75000"/>
              </a:schemeClr>
            </a:solidFill>
          </a:ln>
        </p:spPr>
      </p:pic>
      <p:pic>
        <p:nvPicPr>
          <p:cNvPr id="3" name="Picture 2">
            <a:extLst>
              <a:ext uri="{FF2B5EF4-FFF2-40B4-BE49-F238E27FC236}">
                <a16:creationId xmlns:a16="http://schemas.microsoft.com/office/drawing/2014/main" id="{F9CF9FF0-4230-BA2E-1E55-C94BAF6AD05E}"/>
              </a:ext>
            </a:extLst>
          </p:cNvPr>
          <p:cNvPicPr>
            <a:picLocks noChangeAspect="1"/>
          </p:cNvPicPr>
          <p:nvPr/>
        </p:nvPicPr>
        <p:blipFill>
          <a:blip r:embed="rId11"/>
          <a:stretch>
            <a:fillRect/>
          </a:stretch>
        </p:blipFill>
        <p:spPr>
          <a:xfrm>
            <a:off x="1469674" y="5237088"/>
            <a:ext cx="623341" cy="391815"/>
          </a:xfrm>
          <a:prstGeom prst="rect">
            <a:avLst/>
          </a:prstGeom>
        </p:spPr>
      </p:pic>
      <p:sp>
        <p:nvSpPr>
          <p:cNvPr id="8" name="テキスト ボックス 12">
            <a:extLst>
              <a:ext uri="{FF2B5EF4-FFF2-40B4-BE49-F238E27FC236}">
                <a16:creationId xmlns:a16="http://schemas.microsoft.com/office/drawing/2014/main" id="{E767FF2F-E44A-35D6-F564-2C497BD1CC4A}"/>
              </a:ext>
            </a:extLst>
          </p:cNvPr>
          <p:cNvSpPr txBox="1"/>
          <p:nvPr/>
        </p:nvSpPr>
        <p:spPr>
          <a:xfrm>
            <a:off x="2054475" y="6590178"/>
            <a:ext cx="2239716" cy="276999"/>
          </a:xfrm>
          <a:prstGeom prst="rect">
            <a:avLst/>
          </a:prstGeom>
          <a:solidFill>
            <a:schemeClr val="bg1"/>
          </a:solidFill>
        </p:spPr>
        <p:txBody>
          <a:bodyPr wrap="none" rtlCol="0">
            <a:spAutoFit/>
          </a:bodyPr>
          <a:lstStyle/>
          <a:p>
            <a:r>
              <a:rPr lang="en-US" sz="1200" dirty="0">
                <a:latin typeface="Times New Roman" panose="02020603050405020304" pitchFamily="18" charset="0"/>
                <a:cs typeface="Times New Roman" panose="02020603050405020304" pitchFamily="18" charset="0"/>
              </a:rPr>
              <a:t>Cold CBPMs for ILC main </a:t>
            </a:r>
            <a:r>
              <a:rPr lang="en-US" sz="1200" dirty="0" err="1">
                <a:latin typeface="Times New Roman" panose="02020603050405020304" pitchFamily="18" charset="0"/>
                <a:cs typeface="Times New Roman" panose="02020603050405020304" pitchFamily="18" charset="0"/>
              </a:rPr>
              <a:t>linac</a:t>
            </a:r>
            <a:r>
              <a:rPr lang="en-US" sz="1200" dirty="0">
                <a:latin typeface="Times New Roman" panose="02020603050405020304" pitchFamily="18" charset="0"/>
                <a:cs typeface="Times New Roman" panose="02020603050405020304" pitchFamily="18" charset="0"/>
              </a:rPr>
              <a:t> </a:t>
            </a:r>
          </a:p>
        </p:txBody>
      </p:sp>
      <p:pic>
        <p:nvPicPr>
          <p:cNvPr id="14" name="Picture 13">
            <a:extLst>
              <a:ext uri="{FF2B5EF4-FFF2-40B4-BE49-F238E27FC236}">
                <a16:creationId xmlns:a16="http://schemas.microsoft.com/office/drawing/2014/main" id="{65296576-5CBA-74AB-399A-37839B2C2490}"/>
              </a:ext>
            </a:extLst>
          </p:cNvPr>
          <p:cNvPicPr>
            <a:picLocks noChangeAspect="1"/>
          </p:cNvPicPr>
          <p:nvPr/>
        </p:nvPicPr>
        <p:blipFill>
          <a:blip r:embed="rId12"/>
          <a:stretch>
            <a:fillRect/>
          </a:stretch>
        </p:blipFill>
        <p:spPr>
          <a:xfrm>
            <a:off x="5640334" y="4045231"/>
            <a:ext cx="1047835" cy="1591648"/>
          </a:xfrm>
          <a:prstGeom prst="rect">
            <a:avLst/>
          </a:prstGeom>
        </p:spPr>
      </p:pic>
      <p:pic>
        <p:nvPicPr>
          <p:cNvPr id="24" name="Picture 23">
            <a:extLst>
              <a:ext uri="{FF2B5EF4-FFF2-40B4-BE49-F238E27FC236}">
                <a16:creationId xmlns:a16="http://schemas.microsoft.com/office/drawing/2014/main" id="{492E00C4-E44F-DD11-86F2-C2C83413DD24}"/>
              </a:ext>
            </a:extLst>
          </p:cNvPr>
          <p:cNvPicPr>
            <a:picLocks noChangeAspect="1"/>
          </p:cNvPicPr>
          <p:nvPr/>
        </p:nvPicPr>
        <p:blipFill>
          <a:blip r:embed="rId13"/>
          <a:stretch>
            <a:fillRect/>
          </a:stretch>
        </p:blipFill>
        <p:spPr>
          <a:xfrm>
            <a:off x="4497068" y="4609885"/>
            <a:ext cx="1182414" cy="1099920"/>
          </a:xfrm>
          <a:prstGeom prst="rect">
            <a:avLst/>
          </a:prstGeom>
        </p:spPr>
      </p:pic>
      <p:sp>
        <p:nvSpPr>
          <p:cNvPr id="25" name="テキスト ボックス 12">
            <a:extLst>
              <a:ext uri="{FF2B5EF4-FFF2-40B4-BE49-F238E27FC236}">
                <a16:creationId xmlns:a16="http://schemas.microsoft.com/office/drawing/2014/main" id="{BCC8A741-D65B-FEE7-17CD-7B5DF000BA2E}"/>
              </a:ext>
            </a:extLst>
          </p:cNvPr>
          <p:cNvSpPr txBox="1"/>
          <p:nvPr/>
        </p:nvSpPr>
        <p:spPr>
          <a:xfrm>
            <a:off x="4756230" y="5717157"/>
            <a:ext cx="1931939" cy="276999"/>
          </a:xfrm>
          <a:prstGeom prst="rect">
            <a:avLst/>
          </a:prstGeom>
          <a:solidFill>
            <a:schemeClr val="bg1"/>
          </a:solidFill>
        </p:spPr>
        <p:txBody>
          <a:bodyPr wrap="none" rtlCol="0">
            <a:spAutoFit/>
          </a:bodyPr>
          <a:lstStyle/>
          <a:p>
            <a:r>
              <a:rPr lang="en-US" sz="1200" dirty="0">
                <a:latin typeface="Times New Roman" panose="02020603050405020304" pitchFamily="18" charset="0"/>
                <a:cs typeface="Times New Roman" panose="02020603050405020304" pitchFamily="18" charset="0"/>
              </a:rPr>
              <a:t>CBPMs electronic upgrade  </a:t>
            </a:r>
          </a:p>
        </p:txBody>
      </p:sp>
      <p:pic>
        <p:nvPicPr>
          <p:cNvPr id="26" name="Picture 25">
            <a:extLst>
              <a:ext uri="{FF2B5EF4-FFF2-40B4-BE49-F238E27FC236}">
                <a16:creationId xmlns:a16="http://schemas.microsoft.com/office/drawing/2014/main" id="{A30879D7-223F-B0AA-E44A-858B570AB53A}"/>
              </a:ext>
            </a:extLst>
          </p:cNvPr>
          <p:cNvPicPr>
            <a:picLocks noChangeAspect="1"/>
          </p:cNvPicPr>
          <p:nvPr/>
        </p:nvPicPr>
        <p:blipFill>
          <a:blip r:embed="rId14"/>
          <a:stretch>
            <a:fillRect/>
          </a:stretch>
        </p:blipFill>
        <p:spPr>
          <a:xfrm>
            <a:off x="6581713" y="3759993"/>
            <a:ext cx="738343" cy="352499"/>
          </a:xfrm>
          <a:prstGeom prst="rect">
            <a:avLst/>
          </a:prstGeom>
        </p:spPr>
      </p:pic>
    </p:spTree>
    <p:extLst>
      <p:ext uri="{BB962C8B-B14F-4D97-AF65-F5344CB8AC3E}">
        <p14:creationId xmlns:p14="http://schemas.microsoft.com/office/powerpoint/2010/main" val="3547266221"/>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D333C33-4BF6-5844-BF73-14FDFADDD017}"/>
              </a:ext>
            </a:extLst>
          </p:cNvPr>
          <p:cNvSpPr>
            <a:spLocks noGrp="1"/>
          </p:cNvSpPr>
          <p:nvPr>
            <p:ph type="dt" sz="half" idx="10"/>
          </p:nvPr>
        </p:nvSpPr>
        <p:spPr>
          <a:xfrm>
            <a:off x="3958275" y="6378236"/>
            <a:ext cx="2841837" cy="364618"/>
          </a:xfrm>
        </p:spPr>
        <p:txBody>
          <a:bodyPr/>
          <a:lstStyle/>
          <a:p>
            <a:r>
              <a:rPr lang="fr-FR">
                <a:solidFill>
                  <a:prstClr val="white"/>
                </a:solidFill>
                <a:latin typeface="News Gothic MT"/>
              </a:rPr>
              <a:t>5th July 2023</a:t>
            </a:r>
            <a:endParaRPr lang="fr-FR" dirty="0">
              <a:solidFill>
                <a:prstClr val="white"/>
              </a:solidFill>
              <a:latin typeface="News Gothic MT"/>
            </a:endParaRPr>
          </a:p>
        </p:txBody>
      </p:sp>
      <p:sp>
        <p:nvSpPr>
          <p:cNvPr id="3" name="Footer Placeholder 2">
            <a:extLst>
              <a:ext uri="{FF2B5EF4-FFF2-40B4-BE49-F238E27FC236}">
                <a16:creationId xmlns:a16="http://schemas.microsoft.com/office/drawing/2014/main" id="{59D58825-3930-BE4F-9447-4F420C70D0F7}"/>
              </a:ext>
            </a:extLst>
          </p:cNvPr>
          <p:cNvSpPr>
            <a:spLocks noGrp="1"/>
          </p:cNvSpPr>
          <p:nvPr>
            <p:ph type="ftr" sz="quarter" idx="11"/>
          </p:nvPr>
        </p:nvSpPr>
        <p:spPr/>
        <p:txBody>
          <a:bodyPr/>
          <a:lstStyle/>
          <a:p>
            <a:r>
              <a:rPr lang="en-US">
                <a:solidFill>
                  <a:prstClr val="white"/>
                </a:solidFill>
                <a:latin typeface="News Gothic MT"/>
              </a:rPr>
              <a:t>ILC-EU</a:t>
            </a:r>
            <a:endParaRPr lang="fr-FR">
              <a:solidFill>
                <a:prstClr val="white"/>
              </a:solidFill>
              <a:latin typeface="News Gothic MT"/>
            </a:endParaRPr>
          </a:p>
        </p:txBody>
      </p:sp>
      <p:sp>
        <p:nvSpPr>
          <p:cNvPr id="4" name="Slide Number Placeholder 3">
            <a:extLst>
              <a:ext uri="{FF2B5EF4-FFF2-40B4-BE49-F238E27FC236}">
                <a16:creationId xmlns:a16="http://schemas.microsoft.com/office/drawing/2014/main" id="{ABDB9C1E-0A45-E740-BC31-EB3BC7FC52DA}"/>
              </a:ext>
            </a:extLst>
          </p:cNvPr>
          <p:cNvSpPr>
            <a:spLocks noGrp="1"/>
          </p:cNvSpPr>
          <p:nvPr>
            <p:ph type="sldNum" sz="quarter" idx="12"/>
          </p:nvPr>
        </p:nvSpPr>
        <p:spPr/>
        <p:txBody>
          <a:bodyPr/>
          <a:lstStyle/>
          <a:p>
            <a:fld id="{617C510A-7687-CB44-A886-7EC5AB743307}" type="slidenum">
              <a:rPr lang="fr-FR" smtClean="0">
                <a:solidFill>
                  <a:prstClr val="white"/>
                </a:solidFill>
                <a:latin typeface="News Gothic MT"/>
              </a:rPr>
              <a:pPr/>
              <a:t>9</a:t>
            </a:fld>
            <a:endParaRPr lang="fr-FR">
              <a:solidFill>
                <a:prstClr val="white"/>
              </a:solidFill>
              <a:latin typeface="News Gothic MT"/>
            </a:endParaRPr>
          </a:p>
        </p:txBody>
      </p:sp>
      <p:sp>
        <p:nvSpPr>
          <p:cNvPr id="5" name="Rectangle 4">
            <a:extLst>
              <a:ext uri="{FF2B5EF4-FFF2-40B4-BE49-F238E27FC236}">
                <a16:creationId xmlns:a16="http://schemas.microsoft.com/office/drawing/2014/main" id="{51584ECC-00F3-C241-88CE-4AF05D3F8039}"/>
              </a:ext>
            </a:extLst>
          </p:cNvPr>
          <p:cNvSpPr/>
          <p:nvPr/>
        </p:nvSpPr>
        <p:spPr>
          <a:xfrm>
            <a:off x="2433045" y="837617"/>
            <a:ext cx="9772413" cy="1200329"/>
          </a:xfrm>
          <a:prstGeom prst="rect">
            <a:avLst/>
          </a:prstGeom>
        </p:spPr>
        <p:txBody>
          <a:bodyPr wrap="square">
            <a:spAutoFit/>
          </a:bodyPr>
          <a:lstStyle/>
          <a:p>
            <a:pPr lvl="0" algn="just" defTabSz="914400" hangingPunct="1">
              <a:spcBef>
                <a:spcPts val="2000"/>
              </a:spcBef>
              <a:buClr>
                <a:schemeClr val="accent2">
                  <a:lumMod val="50000"/>
                </a:schemeClr>
              </a:buClr>
              <a:buSzPct val="110000"/>
            </a:pPr>
            <a:r>
              <a:rPr lang="en-US" b="1" kern="1200" dirty="0">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EAJADE</a:t>
            </a:r>
            <a:r>
              <a:rPr lang="en-US" kern="1200" dirty="0">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 (Europe–America–Japan Accelerator Development and Exchange </a:t>
            </a:r>
            <a:r>
              <a:rPr lang="en-US" kern="1200" dirty="0" err="1">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programme</a:t>
            </a:r>
            <a:r>
              <a:rPr lang="en-US" kern="1200" dirty="0">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 focused in Higgs Factories, with participation of </a:t>
            </a:r>
            <a:r>
              <a:rPr lang="en-US" b="1" kern="1200" dirty="0">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major EU </a:t>
            </a:r>
            <a:r>
              <a:rPr lang="en-US" kern="1200" dirty="0">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(CERN, INFN, CEA, DESY, CNRS, CSIC, UOXF), </a:t>
            </a:r>
            <a:r>
              <a:rPr lang="en-US" b="1" kern="1200" dirty="0">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Japan</a:t>
            </a:r>
            <a:r>
              <a:rPr lang="en-US" kern="1200" dirty="0">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 (KEK, Tokyo Univ., Tohoku Univ.) </a:t>
            </a:r>
            <a:r>
              <a:rPr lang="en-US" b="1" kern="1200" dirty="0">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USA</a:t>
            </a:r>
            <a:r>
              <a:rPr lang="en-US" kern="1200" dirty="0">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 (BNL, FNAL, SLAC, JLAB, LBNL, Cornell Univ.) and </a:t>
            </a:r>
            <a:r>
              <a:rPr lang="en-US" b="1" kern="1200" dirty="0">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Canada</a:t>
            </a:r>
            <a:r>
              <a:rPr lang="en-US" kern="1200" dirty="0">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 (VISPA) labs. </a:t>
            </a:r>
            <a:r>
              <a:rPr lang="en-US" b="1" kern="1200" dirty="0">
                <a:solidFill>
                  <a:srgbClr val="09213B">
                    <a:lumMod val="90000"/>
                    <a:lumOff val="10000"/>
                  </a:srgbClr>
                </a:solidFill>
                <a:latin typeface="Arial" panose="020B0604020202020204" pitchFamily="34" charset="0"/>
                <a:cs typeface="Arial" panose="020B0604020202020204" pitchFamily="34" charset="0"/>
                <a:sym typeface="Wingdings" panose="05000000000000000000" pitchFamily="2" charset="2"/>
              </a:rPr>
              <a:t>(2023-2027)</a:t>
            </a:r>
          </a:p>
        </p:txBody>
      </p:sp>
      <p:sp>
        <p:nvSpPr>
          <p:cNvPr id="6" name="Rectangle 5">
            <a:extLst>
              <a:ext uri="{FF2B5EF4-FFF2-40B4-BE49-F238E27FC236}">
                <a16:creationId xmlns:a16="http://schemas.microsoft.com/office/drawing/2014/main" id="{71210C68-B3C3-0843-A020-543EFF0CE78C}"/>
              </a:ext>
            </a:extLst>
          </p:cNvPr>
          <p:cNvSpPr/>
          <p:nvPr/>
        </p:nvSpPr>
        <p:spPr>
          <a:xfrm>
            <a:off x="3073190" y="216903"/>
            <a:ext cx="5059398" cy="584134"/>
          </a:xfrm>
          <a:prstGeom prst="rect">
            <a:avLst/>
          </a:prstGeom>
        </p:spPr>
        <p:txBody>
          <a:bodyPr wrap="none">
            <a:spAutoFit/>
          </a:bodyPr>
          <a:lstStyle/>
          <a:p>
            <a:pPr lvl="0"/>
            <a:r>
              <a:rPr lang="en-US" sz="3196" b="1" dirty="0">
                <a:solidFill>
                  <a:srgbClr val="2C7C9F">
                    <a:lumMod val="75000"/>
                  </a:srgbClr>
                </a:solidFill>
                <a:latin typeface="Arial" panose="020B0604020202020204" pitchFamily="34" charset="0"/>
                <a:cs typeface="Arial" panose="020B0604020202020204" pitchFamily="34" charset="0"/>
              </a:rPr>
              <a:t>ATF3 in EAJADE project </a:t>
            </a:r>
          </a:p>
        </p:txBody>
      </p:sp>
      <p:pic>
        <p:nvPicPr>
          <p:cNvPr id="12" name="Picture 11">
            <a:extLst>
              <a:ext uri="{FF2B5EF4-FFF2-40B4-BE49-F238E27FC236}">
                <a16:creationId xmlns:a16="http://schemas.microsoft.com/office/drawing/2014/main" id="{E187375C-63D0-6240-CFBB-47F61868E411}"/>
              </a:ext>
            </a:extLst>
          </p:cNvPr>
          <p:cNvPicPr>
            <a:picLocks noChangeAspect="1"/>
          </p:cNvPicPr>
          <p:nvPr/>
        </p:nvPicPr>
        <p:blipFill>
          <a:blip r:embed="rId3"/>
          <a:stretch>
            <a:fillRect/>
          </a:stretch>
        </p:blipFill>
        <p:spPr>
          <a:xfrm>
            <a:off x="203560" y="2460932"/>
            <a:ext cx="4426638" cy="3537023"/>
          </a:xfrm>
          <a:prstGeom prst="rect">
            <a:avLst/>
          </a:prstGeom>
        </p:spPr>
      </p:pic>
      <p:pic>
        <p:nvPicPr>
          <p:cNvPr id="14" name="Picture 13">
            <a:extLst>
              <a:ext uri="{FF2B5EF4-FFF2-40B4-BE49-F238E27FC236}">
                <a16:creationId xmlns:a16="http://schemas.microsoft.com/office/drawing/2014/main" id="{11D746D7-9FB3-A0B8-D115-A602F2950EA1}"/>
              </a:ext>
            </a:extLst>
          </p:cNvPr>
          <p:cNvPicPr>
            <a:picLocks noChangeAspect="1"/>
          </p:cNvPicPr>
          <p:nvPr/>
        </p:nvPicPr>
        <p:blipFill>
          <a:blip r:embed="rId4"/>
          <a:stretch>
            <a:fillRect/>
          </a:stretch>
        </p:blipFill>
        <p:spPr>
          <a:xfrm>
            <a:off x="219726" y="930747"/>
            <a:ext cx="2171700" cy="838200"/>
          </a:xfrm>
          <a:prstGeom prst="rect">
            <a:avLst/>
          </a:prstGeom>
        </p:spPr>
      </p:pic>
      <p:pic>
        <p:nvPicPr>
          <p:cNvPr id="20" name="Picture 19">
            <a:extLst>
              <a:ext uri="{FF2B5EF4-FFF2-40B4-BE49-F238E27FC236}">
                <a16:creationId xmlns:a16="http://schemas.microsoft.com/office/drawing/2014/main" id="{142B373A-C413-3A96-F27A-B656541D084C}"/>
              </a:ext>
            </a:extLst>
          </p:cNvPr>
          <p:cNvPicPr>
            <a:picLocks noChangeAspect="1"/>
          </p:cNvPicPr>
          <p:nvPr/>
        </p:nvPicPr>
        <p:blipFill>
          <a:blip r:embed="rId5"/>
          <a:stretch>
            <a:fillRect/>
          </a:stretch>
        </p:blipFill>
        <p:spPr>
          <a:xfrm>
            <a:off x="5293436" y="2165504"/>
            <a:ext cx="6545560" cy="3627262"/>
          </a:xfrm>
          <a:prstGeom prst="rect">
            <a:avLst/>
          </a:prstGeom>
        </p:spPr>
      </p:pic>
      <p:sp>
        <p:nvSpPr>
          <p:cNvPr id="21" name="Rectangle 20">
            <a:extLst>
              <a:ext uri="{FF2B5EF4-FFF2-40B4-BE49-F238E27FC236}">
                <a16:creationId xmlns:a16="http://schemas.microsoft.com/office/drawing/2014/main" id="{E76938D0-0DC7-23A7-33C7-C46E57EC07E5}"/>
              </a:ext>
            </a:extLst>
          </p:cNvPr>
          <p:cNvSpPr/>
          <p:nvPr/>
        </p:nvSpPr>
        <p:spPr>
          <a:xfrm>
            <a:off x="368264" y="3436130"/>
            <a:ext cx="4129562" cy="336480"/>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cxnSp>
        <p:nvCxnSpPr>
          <p:cNvPr id="23" name="Straight Arrow Connector 22">
            <a:extLst>
              <a:ext uri="{FF2B5EF4-FFF2-40B4-BE49-F238E27FC236}">
                <a16:creationId xmlns:a16="http://schemas.microsoft.com/office/drawing/2014/main" id="{0394B4AC-A187-BF5E-64D9-10FB1357CC7A}"/>
              </a:ext>
            </a:extLst>
          </p:cNvPr>
          <p:cNvCxnSpPr>
            <a:cxnSpLocks/>
          </p:cNvCxnSpPr>
          <p:nvPr/>
        </p:nvCxnSpPr>
        <p:spPr>
          <a:xfrm flipV="1">
            <a:off x="4601457" y="2535098"/>
            <a:ext cx="2403793" cy="805588"/>
          </a:xfrm>
          <a:prstGeom prst="straightConnector1">
            <a:avLst/>
          </a:prstGeom>
          <a:ln w="50800">
            <a:noFill/>
            <a:tailEnd type="triangle"/>
          </a:ln>
        </p:spPr>
        <p:style>
          <a:lnRef idx="2">
            <a:schemeClr val="accent1"/>
          </a:lnRef>
          <a:fillRef idx="0">
            <a:schemeClr val="accent1"/>
          </a:fillRef>
          <a:effectRef idx="1">
            <a:schemeClr val="accent1"/>
          </a:effectRef>
          <a:fontRef idx="minor">
            <a:schemeClr val="tx1"/>
          </a:fontRef>
        </p:style>
      </p:cxnSp>
      <p:sp>
        <p:nvSpPr>
          <p:cNvPr id="25" name="Right Arrow 24">
            <a:extLst>
              <a:ext uri="{FF2B5EF4-FFF2-40B4-BE49-F238E27FC236}">
                <a16:creationId xmlns:a16="http://schemas.microsoft.com/office/drawing/2014/main" id="{75229E0B-5547-E0A5-4A98-A2F38ABBD2EF}"/>
              </a:ext>
            </a:extLst>
          </p:cNvPr>
          <p:cNvSpPr/>
          <p:nvPr/>
        </p:nvSpPr>
        <p:spPr>
          <a:xfrm rot="20161571">
            <a:off x="4731048" y="2846571"/>
            <a:ext cx="978408" cy="29935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C9698460-901A-7FB6-329E-119A8935D704}"/>
              </a:ext>
            </a:extLst>
          </p:cNvPr>
          <p:cNvSpPr/>
          <p:nvPr/>
        </p:nvSpPr>
        <p:spPr>
          <a:xfrm>
            <a:off x="5579059" y="3219949"/>
            <a:ext cx="1426191" cy="506607"/>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   </a:t>
            </a:r>
          </a:p>
        </p:txBody>
      </p:sp>
      <p:sp>
        <p:nvSpPr>
          <p:cNvPr id="27" name="Rectangle 26">
            <a:extLst>
              <a:ext uri="{FF2B5EF4-FFF2-40B4-BE49-F238E27FC236}">
                <a16:creationId xmlns:a16="http://schemas.microsoft.com/office/drawing/2014/main" id="{D1228318-B350-973C-BBE0-187639F921BD}"/>
              </a:ext>
            </a:extLst>
          </p:cNvPr>
          <p:cNvSpPr/>
          <p:nvPr/>
        </p:nvSpPr>
        <p:spPr>
          <a:xfrm>
            <a:off x="5579059" y="3772610"/>
            <a:ext cx="1426191" cy="188535"/>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3E774991-41D0-1D62-97A0-E5B48280D90B}"/>
              </a:ext>
            </a:extLst>
          </p:cNvPr>
          <p:cNvSpPr/>
          <p:nvPr/>
        </p:nvSpPr>
        <p:spPr>
          <a:xfrm>
            <a:off x="7191159" y="2192008"/>
            <a:ext cx="3105780" cy="710218"/>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8322030"/>
      </p:ext>
    </p:extLst>
  </p:cSld>
  <p:clrMapOvr>
    <a:masterClrMapping/>
  </p:clrMapOvr>
  <mc:AlternateContent xmlns:mc="http://schemas.openxmlformats.org/markup-compatibility/2006" xmlns:p14="http://schemas.microsoft.com/office/powerpoint/2010/main">
    <mc:Choice Requires="p14">
      <p:transition spd="med" advClick="0">
        <p14:prism isContent="1"/>
      </p:transition>
    </mc:Choice>
    <mc:Fallback xmlns="">
      <p:transition xmlns:p14="http://schemas.microsoft.com/office/powerpoint/2010/main" spd="med" advClick="0">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Brise">
  <a:themeElements>
    <a:clrScheme name="Bris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is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is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Fermilab_PPT_0908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NewsPrint">
  <a:themeElements>
    <a:clrScheme name="NewsPrin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NewsPrint">
      <a:majorFont>
        <a:latin typeface="Helvetica"/>
        <a:ea typeface="Helvetica"/>
        <a:cs typeface="Helvetica"/>
      </a:majorFont>
      <a:minorFont>
        <a:latin typeface="Calibri"/>
        <a:ea typeface="Calibri"/>
        <a:cs typeface="Calibri"/>
      </a:minorFont>
    </a:fontScheme>
    <a:fmtScheme name="NewsPri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effectStyle>
        <a:effectStyle>
          <a:effectLst>
            <a:outerShdw blurRad="50800" dist="12700" dir="5280000" rotWithShape="0">
              <a:srgbClr val="000000">
                <a:alpha val="4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2225" cap="flat">
          <a:solidFill>
            <a:schemeClr val="accent1"/>
          </a:solidFill>
          <a:prstDash val="solid"/>
          <a:round/>
        </a:ln>
        <a:effectLst>
          <a:outerShdw blurRad="38100" dist="381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2225" cap="flat">
          <a:solidFill>
            <a:schemeClr val="accent1"/>
          </a:solidFill>
          <a:prstDash val="solid"/>
          <a:round/>
        </a:ln>
        <a:effectLst>
          <a:outerShdw blurRad="50800" dist="12700" dir="5280000" rotWithShape="0">
            <a:srgbClr val="000000">
              <a:alpha val="4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24702</TotalTime>
  <Words>2863</Words>
  <Application>Microsoft Macintosh PowerPoint</Application>
  <PresentationFormat>Custom</PresentationFormat>
  <Paragraphs>309</Paragraphs>
  <Slides>14</Slides>
  <Notes>13</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14</vt:i4>
      </vt:variant>
    </vt:vector>
  </HeadingPairs>
  <TitlesOfParts>
    <vt:vector size="27" baseType="lpstr">
      <vt:lpstr>Arial</vt:lpstr>
      <vt:lpstr>Calibri</vt:lpstr>
      <vt:lpstr>Courier New</vt:lpstr>
      <vt:lpstr>Helvetica</vt:lpstr>
      <vt:lpstr>Impact</vt:lpstr>
      <vt:lpstr>Liberation Sans</vt:lpstr>
      <vt:lpstr>News Gothic MT</vt:lpstr>
      <vt:lpstr>Symbol</vt:lpstr>
      <vt:lpstr>Times New Roman</vt:lpstr>
      <vt:lpstr>Wingdings</vt:lpstr>
      <vt:lpstr>Wingdings 2</vt:lpstr>
      <vt:lpstr>1_Brise</vt:lpstr>
      <vt:lpstr>Fermilab_PPT_090815</vt:lpstr>
      <vt:lpstr>Status and Future programme for LC studies at ATF2-3</vt:lpstr>
      <vt:lpstr>ATF3 objectives and collaboration:</vt:lpstr>
      <vt:lpstr>PowerPoint Presentation</vt:lpstr>
      <vt:lpstr>T1.1: ATF2-3 Hardware upgrades </vt:lpstr>
      <vt:lpstr>T1.1: ATF2-3 Hardware upgrades </vt:lpstr>
      <vt:lpstr>T2: ATF3 operational plan FY2023 </vt:lpstr>
      <vt:lpstr>T2: ATF2 recent experimental studies </vt:lpstr>
      <vt:lpstr>T2 : ATF3 overseas collaborations contributions </vt:lpstr>
      <vt:lpstr>PowerPoint Presentation</vt:lpstr>
      <vt:lpstr>PowerPoint Presentation</vt:lpstr>
      <vt:lpstr>PowerPoint Presentation</vt:lpstr>
      <vt:lpstr> ATF2 goals and achievements</vt:lpstr>
      <vt:lpstr>ATF3 overseas collaborations contributions </vt:lpstr>
      <vt:lpstr>ATF3 overseas collaborations contributions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Microsoft Office User</cp:lastModifiedBy>
  <cp:revision>626</cp:revision>
  <cp:lastPrinted>2021-08-24T06:40:07Z</cp:lastPrinted>
  <dcterms:modified xsi:type="dcterms:W3CDTF">2023-07-03T10:43:50Z</dcterms:modified>
</cp:coreProperties>
</file>