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</p:sldMasterIdLst>
  <p:notesMasterIdLst>
    <p:notesMasterId r:id="rId5"/>
  </p:notesMasterIdLst>
  <p:sldIdLst>
    <p:sldId id="256" r:id="rId4"/>
  </p:sldIdLst>
  <p:sldSz cx="15690850" cy="8842375"/>
  <p:notesSz cx="6858000" cy="91440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90" d="100"/>
          <a:sy n="90" d="100"/>
        </p:scale>
        <p:origin x="896" y="21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>
            <a:extLst>
              <a:ext uri="{FF2B5EF4-FFF2-40B4-BE49-F238E27FC236}">
                <a16:creationId xmlns:a16="http://schemas.microsoft.com/office/drawing/2014/main" id="{99DB5C14-32DD-019E-8978-09FC311A24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98" name="Text Box 2">
            <a:extLst>
              <a:ext uri="{FF2B5EF4-FFF2-40B4-BE49-F238E27FC236}">
                <a16:creationId xmlns:a16="http://schemas.microsoft.com/office/drawing/2014/main" id="{DD9C14FE-E7DC-0D9C-9B57-818295FEFB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99" name="Text Box 3">
            <a:extLst>
              <a:ext uri="{FF2B5EF4-FFF2-40B4-BE49-F238E27FC236}">
                <a16:creationId xmlns:a16="http://schemas.microsoft.com/office/drawing/2014/main" id="{401E84F8-8E00-954E-8934-1C74427895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47FF7827-1D1B-C04C-6401-D1DBF139E001}"/>
              </a:ext>
            </a:extLst>
          </p:cNvPr>
          <p:cNvSpPr>
            <a:spLocks noGrp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C338BB87-5F6A-8FDC-0817-2A753F4B9137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CH" altLang="en-CH"/>
          </a:p>
        </p:txBody>
      </p:sp>
      <p:sp>
        <p:nvSpPr>
          <p:cNvPr id="4102" name="Text Box 6">
            <a:extLst>
              <a:ext uri="{FF2B5EF4-FFF2-40B4-BE49-F238E27FC236}">
                <a16:creationId xmlns:a16="http://schemas.microsoft.com/office/drawing/2014/main" id="{BBA8078D-16E2-B51B-478E-BD7499C520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2622F0CF-3FA0-8D96-CD1B-50044A7686C1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3886200" y="8686800"/>
            <a:ext cx="29702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613546E5-7709-0D49-B62C-FFFBFD6D3373}" type="slidenum">
              <a:rPr lang="en-US" altLang="en-CH"/>
              <a:pPr/>
              <a:t>‹#›</a:t>
            </a:fld>
            <a:endParaRPr lang="en-US" altLang="en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DB9B8EFE-DCD6-C5CF-E1C1-93A68A1B13C0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FE58944-E893-AB47-9311-D5AB4FB62682}" type="slidenum">
              <a:rPr lang="en-US" altLang="en-CH"/>
              <a:pPr/>
              <a:t>1</a:t>
            </a:fld>
            <a:endParaRPr lang="en-US" altLang="en-CH"/>
          </a:p>
        </p:txBody>
      </p:sp>
      <p:sp>
        <p:nvSpPr>
          <p:cNvPr id="6145" name="Text Box 1">
            <a:extLst>
              <a:ext uri="{FF2B5EF4-FFF2-40B4-BE49-F238E27FC236}">
                <a16:creationId xmlns:a16="http://schemas.microsoft.com/office/drawing/2014/main" id="{A051D1DC-691B-CABB-DFD7-DFEA810F169C}"/>
              </a:ext>
            </a:extLst>
          </p:cNvPr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6" name="Text Box 2">
            <a:extLst>
              <a:ext uri="{FF2B5EF4-FFF2-40B4-BE49-F238E27FC236}">
                <a16:creationId xmlns:a16="http://schemas.microsoft.com/office/drawing/2014/main" id="{0CC548EB-569E-A77B-62F1-76138957D197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H" altLang="en-C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02E4E-ADF8-BF68-A9A5-7EE084DEE0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2150" y="1447800"/>
            <a:ext cx="11768138" cy="30781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03A2F4-83A6-43B0-432F-86FDB6DDA5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2150" y="4645025"/>
            <a:ext cx="11768138" cy="213360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254A04-8C9A-6218-4200-807E71EB551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7BBAF5E-4900-774C-B5EC-1CFFFB9963B9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3954478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19ACF-2792-8619-C7ED-2CD9B7E14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C4A67F-730B-704B-AD09-35732A8B1D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C5E860-7FD2-7BC1-66C1-A1FB3877EE30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D0FF219-387F-084C-A5E6-B8E5B74436D4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2345688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EDD33CD-6E7F-A672-F2AA-56038AE29C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1376025" y="354013"/>
            <a:ext cx="3529013" cy="69294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AAFF45-D808-632E-AD94-8971D19F34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84225" y="354013"/>
            <a:ext cx="10439400" cy="69294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512AE2-FD5D-8E1C-E046-A19E52879C70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8908507-2057-2747-A691-0AA4288BA129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176900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C968E-708C-416C-1F18-AAAA7A616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225" y="354013"/>
            <a:ext cx="14120813" cy="147161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5AE5C8-27EE-D9B0-CA39-539597FF30F6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11244263" y="8194675"/>
            <a:ext cx="3659187" cy="468313"/>
          </a:xfrm>
        </p:spPr>
        <p:txBody>
          <a:bodyPr/>
          <a:lstStyle>
            <a:lvl1pPr>
              <a:defRPr/>
            </a:lvl1pPr>
          </a:lstStyle>
          <a:p>
            <a:fld id="{437F79D1-6E16-D34A-8140-9432EAF25736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883515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F17A1-657C-61AE-F01A-D8C34A703F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2150" y="1447800"/>
            <a:ext cx="11768138" cy="30781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7E46AE-5C83-ADBA-C267-48B0352358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2150" y="4645025"/>
            <a:ext cx="11768138" cy="213360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38226E-8CF2-D946-FEAF-F30345309A29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en-CH"/>
              <a:t>SNRI 2018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43314A-4065-BCEC-CEFE-C2C7D4E8E310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E36FFFA-7253-7A4F-A076-BE4376EA8ED8}" type="slidenum">
              <a:rPr lang="fr-FR" altLang="en-CH"/>
              <a:pPr/>
              <a:t>‹#›</a:t>
            </a:fld>
            <a:endParaRPr lang="fr-FR" altLang="en-CH"/>
          </a:p>
        </p:txBody>
      </p:sp>
    </p:spTree>
    <p:extLst>
      <p:ext uri="{BB962C8B-B14F-4D97-AF65-F5344CB8AC3E}">
        <p14:creationId xmlns:p14="http://schemas.microsoft.com/office/powerpoint/2010/main" val="21570609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D88FE-01AE-CE08-A016-D5C5AEB55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12E1D9-B4DA-4FBA-7B4E-0B62467BEF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AF47A6-6661-8D8E-DD03-C646C6BCF459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en-CH"/>
              <a:t>SNRI 2018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A16990-2DF7-D1DE-B18E-AB0FCD639C14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F33D14B-8A5E-4245-A088-73F329A55C00}" type="slidenum">
              <a:rPr lang="fr-FR" altLang="en-CH"/>
              <a:pPr/>
              <a:t>‹#›</a:t>
            </a:fld>
            <a:endParaRPr lang="fr-FR" altLang="en-CH"/>
          </a:p>
        </p:txBody>
      </p:sp>
    </p:spTree>
    <p:extLst>
      <p:ext uri="{BB962C8B-B14F-4D97-AF65-F5344CB8AC3E}">
        <p14:creationId xmlns:p14="http://schemas.microsoft.com/office/powerpoint/2010/main" val="30918369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C4A64-30E2-0278-1D42-D6628DA0D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975" y="2205038"/>
            <a:ext cx="13533438" cy="36782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4867EA-8B16-EF40-E1F5-B0F696C9EC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9975" y="5918200"/>
            <a:ext cx="13533438" cy="193357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00F616-C89E-4C7B-FCA6-89AB859650F9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en-CH"/>
              <a:t>SNRI 2018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8C6E02-7C0A-1565-2692-96782B281162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55A7E76-2340-2240-BA7A-3C2E59DA6DC7}" type="slidenum">
              <a:rPr lang="fr-FR" altLang="en-CH"/>
              <a:pPr/>
              <a:t>‹#›</a:t>
            </a:fld>
            <a:endParaRPr lang="fr-FR" altLang="en-CH"/>
          </a:p>
        </p:txBody>
      </p:sp>
    </p:spTree>
    <p:extLst>
      <p:ext uri="{BB962C8B-B14F-4D97-AF65-F5344CB8AC3E}">
        <p14:creationId xmlns:p14="http://schemas.microsoft.com/office/powerpoint/2010/main" val="16722163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E6012-A210-B72C-090D-3A07EE13A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40E053-DB90-54FA-A19B-27955281FF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84225" y="2063750"/>
            <a:ext cx="6983413" cy="5219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CFD5AA-5706-0DC6-D04B-C2C9243D22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920038" y="2063750"/>
            <a:ext cx="6985000" cy="5219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863446-6BAC-AAE0-8D9A-9F98BB3C513B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en-CH"/>
              <a:t>SNRI 2018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D45C44-BB04-584E-81D9-24AB0A062A86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C50C991-F837-5548-BF9F-CE3FBE72EF41}" type="slidenum">
              <a:rPr lang="fr-FR" altLang="en-CH"/>
              <a:pPr/>
              <a:t>‹#›</a:t>
            </a:fld>
            <a:endParaRPr lang="fr-FR" altLang="en-CH"/>
          </a:p>
        </p:txBody>
      </p:sp>
    </p:spTree>
    <p:extLst>
      <p:ext uri="{BB962C8B-B14F-4D97-AF65-F5344CB8AC3E}">
        <p14:creationId xmlns:p14="http://schemas.microsoft.com/office/powerpoint/2010/main" val="41774616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30C4A-54A0-6F8D-D962-6222D3DE9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1088" y="471488"/>
            <a:ext cx="13533437" cy="17081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C69956-AC33-DC3B-1199-EA2270A92C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81088" y="2166938"/>
            <a:ext cx="6637337" cy="10636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DBE4C5-0BBD-396B-DEA7-E30F3D9DB5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81088" y="3230563"/>
            <a:ext cx="6637337" cy="4749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42DA6B-11DE-71C0-53DF-CDBA08A3BE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943850" y="2166938"/>
            <a:ext cx="6670675" cy="10636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04555D-3233-1005-40B9-3184627E95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943850" y="3230563"/>
            <a:ext cx="6670675" cy="4749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288DEFA-5817-5A13-026D-4B06102A61A1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en-CH"/>
              <a:t>SNRI 2018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6BE1A5F-844C-9B1F-0658-6751EFDB2C13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335604B-0C76-B341-A1EE-372CF10C4547}" type="slidenum">
              <a:rPr lang="fr-FR" altLang="en-CH"/>
              <a:pPr/>
              <a:t>‹#›</a:t>
            </a:fld>
            <a:endParaRPr lang="fr-FR" altLang="en-CH"/>
          </a:p>
        </p:txBody>
      </p:sp>
    </p:spTree>
    <p:extLst>
      <p:ext uri="{BB962C8B-B14F-4D97-AF65-F5344CB8AC3E}">
        <p14:creationId xmlns:p14="http://schemas.microsoft.com/office/powerpoint/2010/main" val="19138540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92002-0264-292F-7591-54DC6B10B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B3E1FC-1A80-DC24-8355-8E2FE6D62C00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en-CH"/>
              <a:t>SNRI 2018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60723B-C1DC-4DC4-3244-233BFE634C89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7602101-42B4-F443-A806-65F13C9F2D30}" type="slidenum">
              <a:rPr lang="fr-FR" altLang="en-CH"/>
              <a:pPr/>
              <a:t>‹#›</a:t>
            </a:fld>
            <a:endParaRPr lang="fr-FR" altLang="en-CH"/>
          </a:p>
        </p:txBody>
      </p:sp>
    </p:spTree>
    <p:extLst>
      <p:ext uri="{BB962C8B-B14F-4D97-AF65-F5344CB8AC3E}">
        <p14:creationId xmlns:p14="http://schemas.microsoft.com/office/powerpoint/2010/main" val="36940189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AFA9E1C-3A98-AE0B-9657-6B374B89426F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en-CH"/>
              <a:t>SNRI 2018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2790F1-C97C-FCB1-F658-A2F8C7FCE528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080591B-7D82-7342-8DE7-A1374B3F6975}" type="slidenum">
              <a:rPr lang="fr-FR" altLang="en-CH"/>
              <a:pPr/>
              <a:t>‹#›</a:t>
            </a:fld>
            <a:endParaRPr lang="fr-FR" altLang="en-CH"/>
          </a:p>
        </p:txBody>
      </p:sp>
    </p:spTree>
    <p:extLst>
      <p:ext uri="{BB962C8B-B14F-4D97-AF65-F5344CB8AC3E}">
        <p14:creationId xmlns:p14="http://schemas.microsoft.com/office/powerpoint/2010/main" val="4281709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0B3BB-069D-2DE2-CD99-E95E7448F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B6A648-5DED-068A-CFF8-FD711D3E39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95DC09-9434-6BC3-DD2D-C7A9DB27F180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1E6D714-8F61-FA4D-83D9-F884A9351EE0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32685452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B73D9-A33C-CCB6-21F5-488EFE4D9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1088" y="588963"/>
            <a:ext cx="5060950" cy="20637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0EF2DC-755D-B557-1E37-86A932AF23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70675" y="1273175"/>
            <a:ext cx="7943850" cy="62833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59FDD4-82B0-1F91-2A15-C0F3512CA3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81088" y="2652713"/>
            <a:ext cx="5060950" cy="49149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07B79-FBDD-919C-812F-9FE477957A12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en-CH"/>
              <a:t>SNRI 2018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F65B83-D839-85C0-FF56-CD940AD6B700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3B6C28D-AC05-0345-897C-B2CDE1521CEB}" type="slidenum">
              <a:rPr lang="fr-FR" altLang="en-CH"/>
              <a:pPr/>
              <a:t>‹#›</a:t>
            </a:fld>
            <a:endParaRPr lang="fr-FR" altLang="en-CH"/>
          </a:p>
        </p:txBody>
      </p:sp>
    </p:spTree>
    <p:extLst>
      <p:ext uri="{BB962C8B-B14F-4D97-AF65-F5344CB8AC3E}">
        <p14:creationId xmlns:p14="http://schemas.microsoft.com/office/powerpoint/2010/main" val="19035114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A8C7A-87E2-B668-96A6-096700261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1088" y="588963"/>
            <a:ext cx="5060950" cy="20637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233223-053F-30BC-228A-96134A8A4F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670675" y="1273175"/>
            <a:ext cx="7943850" cy="62833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6F9957-CA93-03B9-F653-C0D54C956F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81088" y="2652713"/>
            <a:ext cx="5060950" cy="49149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E210F1-F252-67C2-9151-66CC66AD2C2F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en-CH"/>
              <a:t>SNRI 2018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B98727-5230-9CD0-DCB3-586B17E21E7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534834F-6424-D447-B408-641B12897F65}" type="slidenum">
              <a:rPr lang="fr-FR" altLang="en-CH"/>
              <a:pPr/>
              <a:t>‹#›</a:t>
            </a:fld>
            <a:endParaRPr lang="fr-FR" altLang="en-CH"/>
          </a:p>
        </p:txBody>
      </p:sp>
    </p:spTree>
    <p:extLst>
      <p:ext uri="{BB962C8B-B14F-4D97-AF65-F5344CB8AC3E}">
        <p14:creationId xmlns:p14="http://schemas.microsoft.com/office/powerpoint/2010/main" val="38580357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886A8-98E3-F464-7924-15CA17515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A116D9-ED63-4DC3-4490-B1EAB34226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0BEA90-7CB0-8FAE-F53A-70C8E4F8A954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en-CH"/>
              <a:t>SNRI 2018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4AD93F-2DCC-1B37-1B3F-40C54618D2B5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C43A574-4424-8046-91D3-C59B586044A5}" type="slidenum">
              <a:rPr lang="fr-FR" altLang="en-CH"/>
              <a:pPr/>
              <a:t>‹#›</a:t>
            </a:fld>
            <a:endParaRPr lang="fr-FR" altLang="en-CH"/>
          </a:p>
        </p:txBody>
      </p:sp>
    </p:spTree>
    <p:extLst>
      <p:ext uri="{BB962C8B-B14F-4D97-AF65-F5344CB8AC3E}">
        <p14:creationId xmlns:p14="http://schemas.microsoft.com/office/powerpoint/2010/main" val="39987477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7AB342-1F06-D52B-057D-2814C78165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1376025" y="354013"/>
            <a:ext cx="3529013" cy="69294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5D9A1D-D161-5E18-47E6-0D20A7EAE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84225" y="354013"/>
            <a:ext cx="10439400" cy="69294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6CA728-5734-6164-F7F9-95DFDF84420C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en-CH"/>
              <a:t>SNRI 2018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02CCA7-690C-E084-30F7-82B5909D5DA0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895A9E2-5AF2-E640-940B-85CAC5D58FD0}" type="slidenum">
              <a:rPr lang="fr-FR" altLang="en-CH"/>
              <a:pPr/>
              <a:t>‹#›</a:t>
            </a:fld>
            <a:endParaRPr lang="fr-FR" altLang="en-CH"/>
          </a:p>
        </p:txBody>
      </p:sp>
    </p:spTree>
    <p:extLst>
      <p:ext uri="{BB962C8B-B14F-4D97-AF65-F5344CB8AC3E}">
        <p14:creationId xmlns:p14="http://schemas.microsoft.com/office/powerpoint/2010/main" val="29583169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C2D4A-46F1-8A5B-F8D4-91B57E20AB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2150" y="1447800"/>
            <a:ext cx="11768138" cy="30781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2842FA-F510-03D6-ECBA-08C514A9A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2150" y="4645025"/>
            <a:ext cx="11768138" cy="213360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0FC4-920E-8B13-0850-1F83714E8AB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38F519-1087-10BF-A29B-519B3CEE777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ED0DF4-760B-EBF0-EF27-47667250228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2A1975D-4EAD-6B4F-929E-FE2674DB2BA0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36635593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951C9-698C-66F9-FEE4-78A35F337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143400-D889-A06B-E5D7-36061C44BB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BE2ACB-2122-7C5D-14E0-51670FF76C0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B8FD42-AD4F-A035-B7BF-ACE5FDFB2E2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596C36-3A71-8386-66F8-27D6FC8DC02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5F2C4EB-10FA-D247-9152-D0EE208E1865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8289173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81CBE-31DD-7396-1BA1-43AAE8E28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975" y="2205038"/>
            <a:ext cx="13533438" cy="36782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EC5AF8-3DDA-16BA-1006-DDD76A896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9975" y="5918200"/>
            <a:ext cx="13533438" cy="193357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773FB9-79F6-346B-3FF4-13D6B893A0F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9F511-5FAA-81AE-2364-A4B6FCD40B2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16EEED-EFA6-1B70-6093-0094020C8F4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42761A9-2D09-634F-A10A-BFC313C5DC7C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25067060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C5F73-0FF2-1B1A-239A-35D0E34CC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76EA9A-D02B-C68D-8552-95180AC038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84225" y="1557338"/>
            <a:ext cx="6983413" cy="51260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9B8E79-C501-99DF-A413-FF87E88EE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920038" y="1557338"/>
            <a:ext cx="6983412" cy="51260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BC8207-8FB4-8E98-23CF-53911B7250F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FCA964-5292-CC2E-8095-D89F78F2237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D64DA3-8CFE-9483-8FF7-12C05E02540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88C8201-7FAE-F64E-A599-5499CFFE2EC3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3513367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2AECE-6E07-B884-CEC1-FC988F2A9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1088" y="471488"/>
            <a:ext cx="13533437" cy="17081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511305-54AF-A5BB-5305-F762722D1E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81088" y="2166938"/>
            <a:ext cx="6637337" cy="10636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5CEBAC-5FEC-3D9C-86DC-3CFC18A28A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81088" y="3230563"/>
            <a:ext cx="6637337" cy="4749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38DB76-818E-7742-D09B-43B0FF222F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943850" y="2166938"/>
            <a:ext cx="6670675" cy="10636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8E7972-B18A-2309-BAAE-374A9EB5BE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943850" y="3230563"/>
            <a:ext cx="6670675" cy="4749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AFFF76-B76F-AB1C-7971-9037EF48A74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664F80-F0DA-C193-C563-222D36DBB8B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60BB47-B767-DBD8-99E9-9E286996DE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4419403-2E2E-0440-91C0-2E923DF2F65A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5850486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8AF67-A7B1-72CD-8345-9E766443C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3467A2-317B-E8CE-8E3C-48D98674086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17C0CA-0588-29E7-C1C7-70B68BF63FA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C005B4-63E6-6CA2-5F2A-923C1BC2F9F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E33AEBF-130F-4D4A-995C-3D43190FCE72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4097749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F1E9A-17DB-7564-BD46-543BD5B51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975" y="2205038"/>
            <a:ext cx="13533438" cy="36782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EE0A1F-9C13-B683-86DF-EBBCF18099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9975" y="5918200"/>
            <a:ext cx="13533438" cy="193357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8387DB-670B-0E38-27DD-247D54DF2820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4482536-76CB-944F-BDDF-661FBD65DA1B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37821021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267CBD-ADB4-8196-F035-97E7A749E99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FC2E7E-FC48-8737-9803-8059CFFA420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75AAD0-3134-9374-E87B-2C66D228FB9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F1301E1-EDF6-8A4A-8E49-11D8D2CD123C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3133288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8A0C9-C04E-7BDF-1297-EEF56BA88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1088" y="588963"/>
            <a:ext cx="5060950" cy="20637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7B1DD5-4CE7-EA69-2B7B-8BC94A6548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70675" y="1273175"/>
            <a:ext cx="7943850" cy="62833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9031F7-DDAA-8C8B-B026-68B2DBAFFB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81088" y="2652713"/>
            <a:ext cx="5060950" cy="49149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EE8589-4553-4E4E-BE39-EE3F9EFB5787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F53058-52E4-C389-6D6B-6C14F3C5045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86AF56-E4BE-9639-B7B7-24392440EDA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D301A1D-E6C7-2C4F-B38C-45D9B93515E8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33743065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5FB71-94B2-4CA8-EA4D-4B7A05435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1088" y="588963"/>
            <a:ext cx="5060950" cy="20637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C10EC3-F7A9-990B-D967-976FFB5FED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670675" y="1273175"/>
            <a:ext cx="7943850" cy="62833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8FFAD1-4B7A-6C13-D283-9B2E2E0C0A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81088" y="2652713"/>
            <a:ext cx="5060950" cy="49149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F22D06-DCDA-52E3-7CEF-3B02D7A14D9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1F5630-5B4E-2733-187E-5353E717BA3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43BE8F-183C-588A-A03C-0502B39BCA8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89D17D9-C72F-4044-9284-EA3707B914EF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40625234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87204-6621-8387-AFB8-EEC2BF411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BA472A-B182-516C-2E12-5E26E2E10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0EA8C5-42BE-9B5A-5474-E55C1B2A16D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F222F0-BA2B-471C-A298-194BBB45AC5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0AC425-5E3E-8FE9-8C89-FCCF5B2CBD7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4B15A64-57C6-1442-8E7F-838644709C28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39229665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93C21D-D906-340D-3F39-EF397639B7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1698288" y="212725"/>
            <a:ext cx="3636962" cy="64706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6BC002-6080-4FB2-84DC-7682F173BE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84225" y="212725"/>
            <a:ext cx="10761663" cy="64706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0B79E-F441-DB47-DD38-66E65562CF4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65030E-35DD-1A20-BEFA-D74DEC51361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0F78C8-91BD-B38F-7363-920ACBFB655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1B0B49F-C7BD-7A4D-BA94-C96DD6640127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1182012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8581D1-1E3D-4461-32C0-ED438CAD1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C6A6BB-F52E-72FA-72C8-90BD13D089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84225" y="2063750"/>
            <a:ext cx="6983413" cy="5219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688AF9-8366-A6DE-BBBA-D73C6AF410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920038" y="2063750"/>
            <a:ext cx="6985000" cy="5219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B9BD77-FA82-C052-F6D7-4DD5D4B77AAB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3D3F23E-AD92-F241-A82A-14251ADC8161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848753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4F9C7-4DEA-DA98-96E7-9FFD58EF3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1088" y="471488"/>
            <a:ext cx="13533437" cy="17081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885676-5A91-36FF-ECFC-D5DC85AC7D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81088" y="2166938"/>
            <a:ext cx="6637337" cy="10636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B54511-38AA-5151-198D-98BD44590E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81088" y="3230563"/>
            <a:ext cx="6637337" cy="4749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8D9E6B-584B-6DBA-807F-81B895CB50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943850" y="2166938"/>
            <a:ext cx="6670675" cy="10636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03F6B6-5528-E5E1-E456-FB6B1137BE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943850" y="3230563"/>
            <a:ext cx="6670675" cy="4749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FAD83D-3570-F600-0BCA-1A4C3FF8B10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1F7AE7C-67B0-BE4C-9006-986AF71ABBDD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989212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8BF17-4F3A-072D-FE82-7F7B311F8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B04609-9318-B416-9105-4CC1F7FF587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7635ADB-CD99-F544-8258-F797632414CE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2050404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0EDB1B-E917-70F5-CA05-C7976F183B13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3F1B959-9B55-E941-BBC5-68D4CB5C5525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2578459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B6463-603E-3BD9-8331-5D3566050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1088" y="588963"/>
            <a:ext cx="5060950" cy="20637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C8A5A-AAF0-E38D-F312-EF383BB603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70675" y="1273175"/>
            <a:ext cx="7943850" cy="62833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945ADB-C313-633D-2BB6-ECE8543A01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81088" y="2652713"/>
            <a:ext cx="5060950" cy="49149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C4C40-8B50-189C-74C7-57B2A260390A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84BC7FA-9D92-E047-A674-C528AE8FDE52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10725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B5C70-DF54-12A0-E92D-715F1D94E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1088" y="588963"/>
            <a:ext cx="5060950" cy="20637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B46AE0-C36F-8AC2-B01B-B3023FC0E9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670675" y="1273175"/>
            <a:ext cx="7943850" cy="62833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230801-3474-4E7A-7068-3DF6C17A3F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81088" y="2652713"/>
            <a:ext cx="5060950" cy="49149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D51E04-1351-55D2-0FA7-73E46D902C3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998B700-AD08-5742-B955-7DA2ECF48C1D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395011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>
            <a:extLst>
              <a:ext uri="{FF2B5EF4-FFF2-40B4-BE49-F238E27FC236}">
                <a16:creationId xmlns:a16="http://schemas.microsoft.com/office/drawing/2014/main" id="{B423F64C-6905-4C2A-4047-F778FBF562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84225" y="354013"/>
            <a:ext cx="14120813" cy="1471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CH"/>
              <a:t>Click to edit the title text format</a:t>
            </a:r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3D42A1E8-957D-5070-A857-F333D9F0BE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84225" y="2063750"/>
            <a:ext cx="14120813" cy="521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CH"/>
              <a:t>Click to edit the outline text format</a:t>
            </a:r>
          </a:p>
          <a:p>
            <a:pPr lvl="1"/>
            <a:r>
              <a:rPr lang="en-GB" altLang="en-CH"/>
              <a:t>Second Outline Level</a:t>
            </a:r>
          </a:p>
          <a:p>
            <a:pPr lvl="2"/>
            <a:r>
              <a:rPr lang="en-GB" altLang="en-CH"/>
              <a:t>Third Outline Level</a:t>
            </a:r>
          </a:p>
          <a:p>
            <a:pPr lvl="3"/>
            <a:r>
              <a:rPr lang="en-GB" altLang="en-CH"/>
              <a:t>Fourth Outline Level</a:t>
            </a:r>
          </a:p>
          <a:p>
            <a:pPr lvl="4"/>
            <a:r>
              <a:rPr lang="en-GB" altLang="en-CH"/>
              <a:t>Fifth Outline Level</a:t>
            </a:r>
          </a:p>
          <a:p>
            <a:pPr lvl="4"/>
            <a:r>
              <a:rPr lang="en-GB" altLang="en-CH"/>
              <a:t>Sixth Outline Level</a:t>
            </a:r>
          </a:p>
          <a:p>
            <a:pPr lvl="4"/>
            <a:r>
              <a:rPr lang="en-GB" altLang="en-CH"/>
              <a:t>Seventh Outline Level</a:t>
            </a:r>
          </a:p>
          <a:p>
            <a:pPr lvl="4"/>
            <a:r>
              <a:rPr lang="en-GB" altLang="en-CH"/>
              <a:t>Eighth Outline Level</a:t>
            </a:r>
          </a:p>
          <a:p>
            <a:pPr lvl="4"/>
            <a:r>
              <a:rPr lang="en-GB" altLang="en-CH"/>
              <a:t>Ninth Outline Level</a:t>
            </a:r>
          </a:p>
        </p:txBody>
      </p:sp>
      <p:sp>
        <p:nvSpPr>
          <p:cNvPr id="1027" name="Text Box 3">
            <a:extLst>
              <a:ext uri="{FF2B5EF4-FFF2-40B4-BE49-F238E27FC236}">
                <a16:creationId xmlns:a16="http://schemas.microsoft.com/office/drawing/2014/main" id="{0E077B06-1B47-1183-0430-B4D2A7B0EF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225" y="8194675"/>
            <a:ext cx="366077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BAE11514-0E58-3D0C-89EA-4AB63050E5D2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11244263" y="8194675"/>
            <a:ext cx="3659187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808080"/>
                </a:solidFill>
              </a:defRPr>
            </a:lvl1pPr>
          </a:lstStyle>
          <a:p>
            <a:fld id="{D8D2E173-C7A0-D843-9DB7-E7D097E137D3}" type="slidenum">
              <a:rPr lang="en-US" altLang="en-CH"/>
              <a:pPr/>
              <a:t>‹#›</a:t>
            </a:fld>
            <a:endParaRPr lang="en-US" altLang="en-CH"/>
          </a:p>
        </p:txBody>
      </p:sp>
      <p:sp>
        <p:nvSpPr>
          <p:cNvPr id="1029" name="Line 5">
            <a:extLst>
              <a:ext uri="{FF2B5EF4-FFF2-40B4-BE49-F238E27FC236}">
                <a16:creationId xmlns:a16="http://schemas.microsoft.com/office/drawing/2014/main" id="{9630EB87-122B-6325-4AE7-250411DDC2FC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5" y="1076325"/>
            <a:ext cx="15687675" cy="1588"/>
          </a:xfrm>
          <a:prstGeom prst="line">
            <a:avLst/>
          </a:prstGeom>
          <a:noFill/>
          <a:ln w="45720" cap="sq">
            <a:solidFill>
              <a:srgbClr val="E7511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0" name="Text Box 6">
            <a:extLst>
              <a:ext uri="{FF2B5EF4-FFF2-40B4-BE49-F238E27FC236}">
                <a16:creationId xmlns:a16="http://schemas.microsoft.com/office/drawing/2014/main" id="{C74D3DA2-8437-03A5-C2D6-425B9C9098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2950" y="8229600"/>
            <a:ext cx="4692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en-CH" sz="1600">
                <a:solidFill>
                  <a:srgbClr val="898989"/>
                </a:solidFill>
              </a:rPr>
              <a:t>ILC Europe Meeting – July 2023</a:t>
            </a:r>
          </a:p>
        </p:txBody>
      </p:sp>
      <p:pic>
        <p:nvPicPr>
          <p:cNvPr id="1031" name="Picture 7">
            <a:extLst>
              <a:ext uri="{FF2B5EF4-FFF2-40B4-BE49-F238E27FC236}">
                <a16:creationId xmlns:a16="http://schemas.microsoft.com/office/drawing/2014/main" id="{ADEAB597-5D87-FEF3-E496-DE93B7AD29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3" y="0"/>
            <a:ext cx="143351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DDB597C8-4531-06CF-2085-3CF496229B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4488" y="17463"/>
            <a:ext cx="1252537" cy="94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84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00000"/>
          </a:solidFill>
          <a:latin typeface="Calibri" panose="020F0502020204030204" pitchFamily="34" charset="0"/>
          <a:ea typeface="ＭＳ Ｐゴシック" panose="020B0600070205080204" pitchFamily="34" charset="-128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00000"/>
          </a:solidFill>
          <a:latin typeface="Calibri" panose="020F0502020204030204" pitchFamily="34" charset="0"/>
          <a:ea typeface="ＭＳ Ｐゴシック" panose="020B0600070205080204" pitchFamily="34" charset="-128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00000"/>
          </a:solidFill>
          <a:latin typeface="Calibri" panose="020F0502020204030204" pitchFamily="34" charset="0"/>
          <a:ea typeface="ＭＳ Ｐゴシック" panose="020B0600070205080204" pitchFamily="34" charset="-128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00000"/>
          </a:solidFill>
          <a:latin typeface="Calibri" panose="020F0502020204030204" pitchFamily="34" charset="0"/>
          <a:ea typeface="ＭＳ Ｐゴシック" panose="020B0600070205080204" pitchFamily="34" charset="-128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00000"/>
          </a:solidFill>
          <a:latin typeface="Calibri" panose="020F0502020204030204" pitchFamily="34" charset="0"/>
          <a:ea typeface="ＭＳ Ｐゴシック" panose="020B0600070205080204" pitchFamily="34" charset="-128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00000"/>
          </a:solidFill>
          <a:latin typeface="Calibri" panose="020F0502020204030204" pitchFamily="34" charset="0"/>
          <a:ea typeface="ＭＳ Ｐゴシック" panose="020B0600070205080204" pitchFamily="34" charset="-128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00000"/>
          </a:solidFill>
          <a:latin typeface="Calibri" panose="020F0502020204030204" pitchFamily="34" charset="0"/>
          <a:ea typeface="ＭＳ Ｐゴシック" panose="020B0600070205080204" pitchFamily="34" charset="-128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00000"/>
          </a:solidFill>
          <a:latin typeface="Calibri" panose="020F050202020403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defTabSz="457200" rtl="0" eaLnBrk="0" fontAlgn="base" hangingPunct="0">
        <a:spcBef>
          <a:spcPts val="10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9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7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1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6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6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>
            <a:extLst>
              <a:ext uri="{FF2B5EF4-FFF2-40B4-BE49-F238E27FC236}">
                <a16:creationId xmlns:a16="http://schemas.microsoft.com/office/drawing/2014/main" id="{A8956D37-792C-DE91-1848-5083694779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84225" y="354013"/>
            <a:ext cx="14120813" cy="1471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CH"/>
              <a:t>Click to edit the title text format</a:t>
            </a:r>
          </a:p>
        </p:txBody>
      </p:sp>
      <p:sp>
        <p:nvSpPr>
          <p:cNvPr id="2050" name="Rectangle 2">
            <a:extLst>
              <a:ext uri="{FF2B5EF4-FFF2-40B4-BE49-F238E27FC236}">
                <a16:creationId xmlns:a16="http://schemas.microsoft.com/office/drawing/2014/main" id="{48B7D575-5BFC-FC5B-645B-22071B325F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84225" y="2063750"/>
            <a:ext cx="14120813" cy="521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CH"/>
              <a:t>Click to edit the outline text format</a:t>
            </a:r>
          </a:p>
          <a:p>
            <a:pPr lvl="1"/>
            <a:r>
              <a:rPr lang="en-GB" altLang="en-CH"/>
              <a:t>Second Outline Level</a:t>
            </a:r>
          </a:p>
          <a:p>
            <a:pPr lvl="2"/>
            <a:r>
              <a:rPr lang="en-GB" altLang="en-CH"/>
              <a:t>Third Outline Level</a:t>
            </a:r>
          </a:p>
          <a:p>
            <a:pPr lvl="3"/>
            <a:r>
              <a:rPr lang="en-GB" altLang="en-CH"/>
              <a:t>Fourth Outline Level</a:t>
            </a:r>
          </a:p>
          <a:p>
            <a:pPr lvl="4"/>
            <a:r>
              <a:rPr lang="en-GB" altLang="en-CH"/>
              <a:t>Fifth Outline Level</a:t>
            </a:r>
          </a:p>
          <a:p>
            <a:pPr lvl="4"/>
            <a:r>
              <a:rPr lang="en-GB" altLang="en-CH"/>
              <a:t>Sixth Outline Level</a:t>
            </a:r>
          </a:p>
          <a:p>
            <a:pPr lvl="4"/>
            <a:r>
              <a:rPr lang="en-GB" altLang="en-CH"/>
              <a:t>Seventh Outline Level</a:t>
            </a:r>
          </a:p>
          <a:p>
            <a:pPr lvl="4"/>
            <a:r>
              <a:rPr lang="en-GB" altLang="en-CH"/>
              <a:t>Eighth Outline Level</a:t>
            </a:r>
          </a:p>
          <a:p>
            <a:pPr lvl="4"/>
            <a:r>
              <a:rPr lang="en-GB" altLang="en-CH"/>
              <a:t>Ninth Outline Level</a:t>
            </a:r>
          </a:p>
        </p:txBody>
      </p:sp>
      <p:sp>
        <p:nvSpPr>
          <p:cNvPr id="2051" name="Text Box 3">
            <a:extLst>
              <a:ext uri="{FF2B5EF4-FFF2-40B4-BE49-F238E27FC236}">
                <a16:creationId xmlns:a16="http://schemas.microsoft.com/office/drawing/2014/main" id="{8E6AB032-C2A6-2A97-94FD-39E970EF73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225" y="8194675"/>
            <a:ext cx="366077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886936CD-0E5D-5FC0-710C-66D98A53AA46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7343775" y="8194675"/>
            <a:ext cx="1001713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eaLnBrk="1">
              <a:buClrTx/>
              <a:buFontTx/>
              <a:buNone/>
              <a:tabLst>
                <a:tab pos="723900" algn="l"/>
              </a:tabLst>
              <a:defRPr sz="1200">
                <a:solidFill>
                  <a:srgbClr val="898989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fr-FR" altLang="en-CH"/>
              <a:t>SNRI 2018 </a:t>
            </a:r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35B0099C-DDFE-6AB7-7622-4F6DE8FBCC1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11244263" y="8194675"/>
            <a:ext cx="3659187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1200">
                <a:solidFill>
                  <a:srgbClr val="898989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fld id="{C6DC7B11-2CA1-7240-AF38-B57034A50318}" type="slidenum">
              <a:rPr lang="fr-FR" altLang="en-CH"/>
              <a:pPr/>
              <a:t>‹#›</a:t>
            </a:fld>
            <a:endParaRPr lang="fr-FR" altLang="en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00000"/>
          </a:solidFill>
          <a:latin typeface="Calibri" panose="020F0502020204030204" pitchFamily="34" charset="0"/>
          <a:ea typeface="ＭＳ Ｐゴシック" panose="020B0600070205080204" pitchFamily="34" charset="-128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00000"/>
          </a:solidFill>
          <a:latin typeface="Calibri" panose="020F0502020204030204" pitchFamily="34" charset="0"/>
          <a:ea typeface="ＭＳ Ｐゴシック" panose="020B0600070205080204" pitchFamily="34" charset="-128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00000"/>
          </a:solidFill>
          <a:latin typeface="Calibri" panose="020F0502020204030204" pitchFamily="34" charset="0"/>
          <a:ea typeface="ＭＳ Ｐゴシック" panose="020B0600070205080204" pitchFamily="34" charset="-128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00000"/>
          </a:solidFill>
          <a:latin typeface="Calibri" panose="020F0502020204030204" pitchFamily="34" charset="0"/>
          <a:ea typeface="ＭＳ Ｐゴシック" panose="020B0600070205080204" pitchFamily="34" charset="-128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00000"/>
          </a:solidFill>
          <a:latin typeface="Calibri" panose="020F0502020204030204" pitchFamily="34" charset="0"/>
          <a:ea typeface="ＭＳ Ｐゴシック" panose="020B0600070205080204" pitchFamily="34" charset="-128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00000"/>
          </a:solidFill>
          <a:latin typeface="Calibri" panose="020F0502020204030204" pitchFamily="34" charset="0"/>
          <a:ea typeface="ＭＳ Ｐゴシック" panose="020B0600070205080204" pitchFamily="34" charset="-128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00000"/>
          </a:solidFill>
          <a:latin typeface="Calibri" panose="020F0502020204030204" pitchFamily="34" charset="0"/>
          <a:ea typeface="ＭＳ Ｐゴシック" panose="020B0600070205080204" pitchFamily="34" charset="-128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00000"/>
          </a:solidFill>
          <a:latin typeface="Calibri" panose="020F050202020403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defTabSz="457200" rtl="0" eaLnBrk="0" fontAlgn="base" hangingPunct="0">
        <a:spcBef>
          <a:spcPts val="10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9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7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1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6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6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>
            <a:extLst>
              <a:ext uri="{FF2B5EF4-FFF2-40B4-BE49-F238E27FC236}">
                <a16:creationId xmlns:a16="http://schemas.microsoft.com/office/drawing/2014/main" id="{83D53C1B-22B8-0195-13B6-92EE96BB4C8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16025" y="212725"/>
            <a:ext cx="14119225" cy="588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CH"/>
              <a:t>Click to edit the title text format</a:t>
            </a:r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79D7B9F9-AA70-CEE0-92FA-4BEE6AEB34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84225" y="1557338"/>
            <a:ext cx="14119225" cy="5126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6162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CH"/>
              <a:t>Click to edit the outline text format</a:t>
            </a:r>
          </a:p>
          <a:p>
            <a:pPr lvl="1"/>
            <a:r>
              <a:rPr lang="en-GB" altLang="en-CH"/>
              <a:t>Second Outline Level</a:t>
            </a:r>
          </a:p>
          <a:p>
            <a:pPr lvl="2"/>
            <a:r>
              <a:rPr lang="en-GB" altLang="en-CH"/>
              <a:t>Third Outline Level</a:t>
            </a:r>
          </a:p>
          <a:p>
            <a:pPr lvl="3"/>
            <a:r>
              <a:rPr lang="en-GB" altLang="en-CH"/>
              <a:t>Fourth Outline Level</a:t>
            </a:r>
          </a:p>
          <a:p>
            <a:pPr lvl="4"/>
            <a:r>
              <a:rPr lang="en-GB" altLang="en-CH"/>
              <a:t>Fifth Outline Level</a:t>
            </a:r>
          </a:p>
          <a:p>
            <a:pPr lvl="4"/>
            <a:r>
              <a:rPr lang="en-GB" altLang="en-CH"/>
              <a:t>Sixth Outline Level</a:t>
            </a:r>
          </a:p>
          <a:p>
            <a:pPr lvl="4"/>
            <a:r>
              <a:rPr lang="en-GB" altLang="en-CH"/>
              <a:t>Seventh Outline Level</a:t>
            </a:r>
          </a:p>
          <a:p>
            <a:pPr lvl="4"/>
            <a:r>
              <a:rPr lang="en-GB" altLang="en-CH"/>
              <a:t>Eighth Outline Level</a:t>
            </a:r>
          </a:p>
          <a:p>
            <a:pPr lvl="4"/>
            <a:r>
              <a:rPr lang="en-GB" altLang="en-CH"/>
              <a:t>Ninth Outline Level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C6EA3945-56D7-DC19-B41F-FEC79F9CB042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784225" y="8054975"/>
            <a:ext cx="3654425" cy="60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endParaRPr lang="en-US" altLang="en-CH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234E1E34-2FC6-842F-DAFA-79B310757C40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5365750" y="8054975"/>
            <a:ext cx="4972050" cy="60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>
              <a:lnSpc>
                <a:spcPct val="9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endParaRPr lang="en-US" altLang="en-CH"/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0024C97A-B677-7D3C-73D4-97ADD5A62E3F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11249025" y="8054975"/>
            <a:ext cx="3654425" cy="60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fld id="{030B8705-8588-7C4B-834D-67C99FF12A23}" type="slidenum">
              <a:rPr lang="en-US" altLang="en-CH"/>
              <a:pPr/>
              <a:t>‹#›</a:t>
            </a:fld>
            <a:endParaRPr lang="en-US" altLang="en-CH"/>
          </a:p>
        </p:txBody>
      </p:sp>
      <p:sp>
        <p:nvSpPr>
          <p:cNvPr id="3078" name="Text Box 6">
            <a:extLst>
              <a:ext uri="{FF2B5EF4-FFF2-40B4-BE49-F238E27FC236}">
                <a16:creationId xmlns:a16="http://schemas.microsoft.com/office/drawing/2014/main" id="{8F8C2BE3-5936-CFD1-D310-F5662D95CC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01475" y="8405813"/>
            <a:ext cx="3660775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buClrTx/>
              <a:buFontTx/>
              <a:buNone/>
            </a:pPr>
            <a:fld id="{60E919B9-2531-034E-9622-D5015AC677E1}" type="slidenum">
              <a:rPr lang="fr-FR" altLang="en-CH" sz="1200">
                <a:solidFill>
                  <a:srgbClr val="898989"/>
                </a:solidFill>
              </a:rPr>
              <a:pPr algn="r" eaLnBrk="1" hangingPunct="1">
                <a:buClrTx/>
                <a:buFontTx/>
                <a:buNone/>
              </a:pPr>
              <a:t>‹#›</a:t>
            </a:fld>
            <a:endParaRPr lang="fr-FR" altLang="en-CH" sz="1200">
              <a:solidFill>
                <a:srgbClr val="898989"/>
              </a:solidFill>
            </a:endParaRPr>
          </a:p>
        </p:txBody>
      </p:sp>
      <p:sp>
        <p:nvSpPr>
          <p:cNvPr id="3079" name="Text Box 7">
            <a:extLst>
              <a:ext uri="{FF2B5EF4-FFF2-40B4-BE49-F238E27FC236}">
                <a16:creationId xmlns:a16="http://schemas.microsoft.com/office/drawing/2014/main" id="{B5AECA7C-0B6A-36FA-FDBD-380CDEAE40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775" y="8355013"/>
            <a:ext cx="3660775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fr-FR" altLang="en-CH" sz="1200">
                <a:solidFill>
                  <a:srgbClr val="898989"/>
                </a:solidFill>
              </a:rPr>
              <a:t>Roman Pöschl</a:t>
            </a:r>
          </a:p>
        </p:txBody>
      </p:sp>
      <p:sp>
        <p:nvSpPr>
          <p:cNvPr id="3080" name="Text Box 8">
            <a:extLst>
              <a:ext uri="{FF2B5EF4-FFF2-40B4-BE49-F238E27FC236}">
                <a16:creationId xmlns:a16="http://schemas.microsoft.com/office/drawing/2014/main" id="{5E4C336A-C14D-A13C-BB42-009F2B95D4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9863" y="8355013"/>
            <a:ext cx="6054725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fr-FR" altLang="en-CH" sz="1200">
                <a:solidFill>
                  <a:srgbClr val="898989"/>
                </a:solidFill>
              </a:rPr>
              <a:t>SNRI 2018</a:t>
            </a:r>
          </a:p>
        </p:txBody>
      </p:sp>
      <p:sp>
        <p:nvSpPr>
          <p:cNvPr id="3081" name="Line 9">
            <a:extLst>
              <a:ext uri="{FF2B5EF4-FFF2-40B4-BE49-F238E27FC236}">
                <a16:creationId xmlns:a16="http://schemas.microsoft.com/office/drawing/2014/main" id="{7DD09516-328B-74D0-1E7B-8F175C616C6F}"/>
              </a:ext>
            </a:extLst>
          </p:cNvPr>
          <p:cNvSpPr>
            <a:spLocks noChangeShapeType="1"/>
          </p:cNvSpPr>
          <p:nvPr/>
        </p:nvSpPr>
        <p:spPr bwMode="auto">
          <a:xfrm>
            <a:off x="1588" y="976313"/>
            <a:ext cx="15689262" cy="1587"/>
          </a:xfrm>
          <a:prstGeom prst="line">
            <a:avLst/>
          </a:prstGeom>
          <a:noFill/>
          <a:ln w="9360" cap="sq">
            <a:solidFill>
              <a:srgbClr val="E7511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82" name="AutoShape 10">
            <a:extLst>
              <a:ext uri="{FF2B5EF4-FFF2-40B4-BE49-F238E27FC236}">
                <a16:creationId xmlns:a16="http://schemas.microsoft.com/office/drawing/2014/main" id="{DF380632-396C-6D4D-38B0-60F5AE877F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000" y="747713"/>
            <a:ext cx="1452563" cy="120650"/>
          </a:xfrm>
          <a:prstGeom prst="roundRect">
            <a:avLst>
              <a:gd name="adj" fmla="val 1315"/>
            </a:avLst>
          </a:prstGeom>
          <a:solidFill>
            <a:srgbClr val="FFFFFF"/>
          </a:solidFill>
          <a:ln w="9525" cap="flat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3083" name="Picture 11">
            <a:extLst>
              <a:ext uri="{FF2B5EF4-FFF2-40B4-BE49-F238E27FC236}">
                <a16:creationId xmlns:a16="http://schemas.microsoft.com/office/drawing/2014/main" id="{5A35D725-B5B5-79EC-1DDE-D3F57E6757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6613" y="98425"/>
            <a:ext cx="2093912" cy="850900"/>
          </a:xfrm>
          <a:prstGeom prst="rect">
            <a:avLst/>
          </a:prstGeom>
          <a:blipFill dpi="0" rotWithShape="0">
            <a:blip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84" name="Picture 12">
            <a:extLst>
              <a:ext uri="{FF2B5EF4-FFF2-40B4-BE49-F238E27FC236}">
                <a16:creationId xmlns:a16="http://schemas.microsoft.com/office/drawing/2014/main" id="{F315C8C4-BB01-2D33-0133-7596E75E30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119063"/>
            <a:ext cx="156368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000" b="1" kern="1200">
          <a:solidFill>
            <a:srgbClr val="FF6633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000" b="1">
          <a:solidFill>
            <a:srgbClr val="FF6633"/>
          </a:solidFill>
          <a:latin typeface="Arial" panose="020B0604020202020204" pitchFamily="34" charset="0"/>
          <a:ea typeface="SimSun" panose="02010600030101010101" pitchFamily="2" charset="-122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000" b="1">
          <a:solidFill>
            <a:srgbClr val="FF6633"/>
          </a:solidFill>
          <a:latin typeface="Arial" panose="020B0604020202020204" pitchFamily="34" charset="0"/>
          <a:ea typeface="SimSun" panose="02010600030101010101" pitchFamily="2" charset="-122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000" b="1">
          <a:solidFill>
            <a:srgbClr val="FF6633"/>
          </a:solidFill>
          <a:latin typeface="Arial" panose="020B0604020202020204" pitchFamily="34" charset="0"/>
          <a:ea typeface="SimSun" panose="02010600030101010101" pitchFamily="2" charset="-122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000" b="1">
          <a:solidFill>
            <a:srgbClr val="FF6633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000" b="1">
          <a:solidFill>
            <a:srgbClr val="FF6633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000" b="1">
          <a:solidFill>
            <a:srgbClr val="FF6633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000" b="1">
          <a:solidFill>
            <a:srgbClr val="FF6633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000" b="1">
          <a:solidFill>
            <a:srgbClr val="FF6633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825"/>
        </a:spcAft>
        <a:buClr>
          <a:srgbClr val="000000"/>
        </a:buClr>
        <a:buSzPct val="100000"/>
        <a:buFont typeface="Times New Roman" panose="02020603050405020304" pitchFamily="18" charset="0"/>
        <a:defRPr sz="41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spcBef>
          <a:spcPct val="0"/>
        </a:spcBef>
        <a:spcAft>
          <a:spcPts val="1463"/>
        </a:spcAft>
        <a:buClr>
          <a:srgbClr val="000000"/>
        </a:buClr>
        <a:buSzPct val="100000"/>
        <a:buFont typeface="Times New Roman" panose="02020603050405020304" pitchFamily="18" charset="0"/>
        <a:defRPr sz="3600" kern="1200">
          <a:solidFill>
            <a:srgbClr val="000000"/>
          </a:solidFill>
          <a:latin typeface="Calibri" panose="020F0502020204030204" pitchFamily="34" charset="0"/>
          <a:ea typeface="ＭＳ Ｐゴシック" panose="020B0600070205080204" pitchFamily="34" charset="-128"/>
          <a:cs typeface="+mn-cs"/>
        </a:defRPr>
      </a:lvl2pPr>
      <a:lvl3pPr marL="1143000" indent="-228600" algn="l" defTabSz="457200" rtl="0" fontAlgn="base" hangingPunct="0">
        <a:spcBef>
          <a:spcPct val="0"/>
        </a:spcBef>
        <a:spcAft>
          <a:spcPts val="1100"/>
        </a:spcAft>
        <a:buClr>
          <a:srgbClr val="000000"/>
        </a:buClr>
        <a:buSzPct val="100000"/>
        <a:buFont typeface="Times New Roman" panose="02020603050405020304" pitchFamily="18" charset="0"/>
        <a:defRPr sz="3100" kern="1200">
          <a:solidFill>
            <a:srgbClr val="000000"/>
          </a:solidFill>
          <a:latin typeface="Calibri" panose="020F0502020204030204" pitchFamily="34" charset="0"/>
          <a:ea typeface="ＭＳ Ｐゴシック" panose="020B0600070205080204" pitchFamily="34" charset="-128"/>
          <a:cs typeface="+mn-cs"/>
        </a:defRPr>
      </a:lvl3pPr>
      <a:lvl4pPr marL="1600200" indent="-228600" algn="l" defTabSz="457200" rtl="0" fontAlgn="base" hangingPunct="0">
        <a:spcBef>
          <a:spcPct val="0"/>
        </a:spcBef>
        <a:spcAft>
          <a:spcPts val="738"/>
        </a:spcAft>
        <a:buClr>
          <a:srgbClr val="000000"/>
        </a:buClr>
        <a:buSzPct val="100000"/>
        <a:buFont typeface="Times New Roman" panose="02020603050405020304" pitchFamily="18" charset="0"/>
        <a:defRPr sz="2600" kern="1200">
          <a:solidFill>
            <a:srgbClr val="000000"/>
          </a:solidFill>
          <a:latin typeface="Calibri" panose="020F0502020204030204" pitchFamily="34" charset="0"/>
          <a:ea typeface="ＭＳ Ｐゴシック" panose="020B0600070205080204" pitchFamily="34" charset="-128"/>
          <a:cs typeface="+mn-cs"/>
        </a:defRPr>
      </a:lvl4pPr>
      <a:lvl5pPr marL="2057400" indent="-228600" algn="l" defTabSz="457200" rtl="0" fontAlgn="base" hangingPunct="0">
        <a:spcBef>
          <a:spcPct val="0"/>
        </a:spcBef>
        <a:spcAft>
          <a:spcPts val="363"/>
        </a:spcAft>
        <a:buClr>
          <a:srgbClr val="000000"/>
        </a:buClr>
        <a:buSzPct val="100000"/>
        <a:buFont typeface="Times New Roman" panose="02020603050405020304" pitchFamily="18" charset="0"/>
        <a:defRPr sz="2600" kern="1200">
          <a:solidFill>
            <a:srgbClr val="000000"/>
          </a:solidFill>
          <a:latin typeface="Calibri" panose="020F0502020204030204" pitchFamily="34" charset="0"/>
          <a:ea typeface="ＭＳ Ｐゴシック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665A8FAD-D1CC-6236-4355-503A19ECA06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19C53EFA-0DE8-5846-A335-760EB7CF4F2C}" type="slidenum">
              <a:rPr lang="en-US" altLang="en-CH"/>
              <a:pPr/>
              <a:t>1</a:t>
            </a:fld>
            <a:endParaRPr lang="en-US" altLang="en-CH"/>
          </a:p>
        </p:txBody>
      </p:sp>
      <p:sp>
        <p:nvSpPr>
          <p:cNvPr id="5121" name="Rectangle 1">
            <a:extLst>
              <a:ext uri="{FF2B5EF4-FFF2-40B4-BE49-F238E27FC236}">
                <a16:creationId xmlns:a16="http://schemas.microsoft.com/office/drawing/2014/main" id="{21CA5437-2F1A-E151-4D67-04F6972ABA58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382713" y="57150"/>
            <a:ext cx="13336587" cy="928688"/>
          </a:xfrm>
          <a:ln/>
        </p:spPr>
        <p:txBody>
          <a:bodyPr lIns="91440" tIns="45720" rIns="91440" bIns="4572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</a:pPr>
            <a:r>
              <a:rPr lang="en-US" altLang="en-CH" sz="3600" b="1">
                <a:solidFill>
                  <a:srgbClr val="FF6600"/>
                </a:solidFill>
                <a:latin typeface="Arial" panose="020B0604020202020204" pitchFamily="34" charset="0"/>
              </a:rPr>
              <a:t>IDT-WG3 – Brief recap of yesterday's meeting</a:t>
            </a:r>
          </a:p>
        </p:txBody>
      </p:sp>
      <p:sp>
        <p:nvSpPr>
          <p:cNvPr id="5122" name="Text Box 2">
            <a:extLst>
              <a:ext uri="{FF2B5EF4-FFF2-40B4-BE49-F238E27FC236}">
                <a16:creationId xmlns:a16="http://schemas.microsoft.com/office/drawing/2014/main" id="{4831213D-85E0-3AC4-EE18-EBD79510BB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3575" y="1668463"/>
            <a:ext cx="12577763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marL="215900" indent="-2159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4600" algn="l"/>
                <a:tab pos="10858500" algn="l"/>
                <a:tab pos="11582400" algn="l"/>
                <a:tab pos="12306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431800" indent="-2159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4600" algn="l"/>
                <a:tab pos="10858500" algn="l"/>
                <a:tab pos="11582400" algn="l"/>
                <a:tab pos="12306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4600" algn="l"/>
                <a:tab pos="10858500" algn="l"/>
                <a:tab pos="11582400" algn="l"/>
                <a:tab pos="12306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4600" algn="l"/>
                <a:tab pos="10858500" algn="l"/>
                <a:tab pos="11582400" algn="l"/>
                <a:tab pos="12306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4600" algn="l"/>
                <a:tab pos="10858500" algn="l"/>
                <a:tab pos="11582400" algn="l"/>
                <a:tab pos="12306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4600" algn="l"/>
                <a:tab pos="10858500" algn="l"/>
                <a:tab pos="11582400" algn="l"/>
                <a:tab pos="12306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4600" algn="l"/>
                <a:tab pos="10858500" algn="l"/>
                <a:tab pos="11582400" algn="l"/>
                <a:tab pos="12306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4600" algn="l"/>
                <a:tab pos="10858500" algn="l"/>
                <a:tab pos="11582400" algn="l"/>
                <a:tab pos="12306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4600" algn="l"/>
                <a:tab pos="10858500" algn="l"/>
                <a:tab pos="11582400" algn="l"/>
                <a:tab pos="12306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>
                <a:solidFill>
                  <a:srgbClr val="0000FF"/>
                </a:solidFill>
              </a:rPr>
              <a:t>First Meeting of coordinators, i.e. Jenny, Daniel, Michael, Jinlong and R.P. after summer </a:t>
            </a:r>
          </a:p>
          <a:p>
            <a:r>
              <a:rPr lang="en-US" altLang="en-CH">
                <a:solidFill>
                  <a:srgbClr val="0000FF"/>
                </a:solidFill>
              </a:rPr>
              <a:t>break on Sept. 5</a:t>
            </a:r>
            <a:r>
              <a:rPr lang="en-US" altLang="en-CH" baseline="33000">
                <a:solidFill>
                  <a:srgbClr val="0000FF"/>
                </a:solidFill>
              </a:rPr>
              <a:t>th</a:t>
            </a:r>
            <a:r>
              <a:rPr lang="en-US" altLang="en-CH">
                <a:solidFill>
                  <a:srgbClr val="0000FF"/>
                </a:solidFill>
              </a:rPr>
              <a:t> </a:t>
            </a:r>
          </a:p>
          <a:p>
            <a:endParaRPr lang="en-US" altLang="en-CH">
              <a:solidFill>
                <a:srgbClr val="0000FF"/>
              </a:solidFill>
            </a:endParaRPr>
          </a:p>
          <a:p>
            <a:r>
              <a:rPr lang="en-US" altLang="en-CH">
                <a:solidFill>
                  <a:srgbClr val="0000FF"/>
                </a:solidFill>
              </a:rPr>
              <a:t>Some points to mention:</a:t>
            </a:r>
          </a:p>
          <a:p>
            <a:endParaRPr lang="en-US" altLang="en-CH"/>
          </a:p>
          <a:p>
            <a:pPr>
              <a:buSzPct val="45000"/>
              <a:buFont typeface="Wingdings" pitchFamily="2" charset="2"/>
              <a:buChar char=""/>
            </a:pPr>
            <a:r>
              <a:rPr lang="en-US" altLang="en-CH"/>
              <a:t> </a:t>
            </a:r>
            <a:r>
              <a:rPr lang="en-US" altLang="en-CH">
                <a:solidFill>
                  <a:srgbClr val="0000FF"/>
                </a:solidFill>
              </a:rPr>
              <a:t>Monthly open physics meeting with very interesting program, </a:t>
            </a:r>
          </a:p>
          <a:p>
            <a:pPr>
              <a:buClrTx/>
              <a:buSzTx/>
              <a:buFontTx/>
              <a:buNone/>
            </a:pPr>
            <a:r>
              <a:rPr lang="en-US" altLang="en-CH">
                <a:solidFill>
                  <a:srgbClr val="0000FF"/>
                </a:solidFill>
              </a:rPr>
              <a:t>next meeting Thu Sept 14, https://agenda.linearcollider.org/event/10070/</a:t>
            </a:r>
          </a:p>
          <a:p>
            <a:pPr>
              <a:buSzPct val="45000"/>
              <a:buFont typeface="Wingdings" pitchFamily="2" charset="2"/>
              <a:buChar char=""/>
            </a:pPr>
            <a:r>
              <a:rPr lang="en-US" altLang="en-CH">
                <a:solidFill>
                  <a:srgbClr val="0000FF"/>
                </a:solidFill>
              </a:rPr>
              <a:t> Planning to revive topical physics groups</a:t>
            </a:r>
          </a:p>
          <a:p>
            <a:pPr>
              <a:buSzPct val="45000"/>
              <a:buFont typeface="Wingdings" pitchFamily="2" charset="2"/>
              <a:buChar char=""/>
            </a:pPr>
            <a:r>
              <a:rPr lang="en-US" altLang="en-CH">
                <a:solidFill>
                  <a:srgbClr val="0000FF"/>
                </a:solidFill>
              </a:rPr>
              <a:t> WG3 MDI conveners should be invited to ITN kickoff </a:t>
            </a:r>
          </a:p>
          <a:p>
            <a:pPr lvl="1">
              <a:buSzPct val="45000"/>
              <a:buFont typeface="Wingdings" pitchFamily="2" charset="2"/>
              <a:buChar char=""/>
            </a:pPr>
            <a:r>
              <a:rPr lang="en-US" altLang="en-CH"/>
              <a:t>probably Karsten, Tomo and Tom are WG2 members anyhow (Roman might actually be </a:t>
            </a:r>
          </a:p>
          <a:p>
            <a:pPr>
              <a:buClrTx/>
              <a:buSzTx/>
              <a:buFontTx/>
              <a:buNone/>
            </a:pPr>
            <a:r>
              <a:rPr lang="en-US" altLang="en-CH"/>
              <a:t>     the only one missing!)</a:t>
            </a:r>
          </a:p>
          <a:p>
            <a:pPr>
              <a:buSzPct val="45000"/>
              <a:buFont typeface="Wingdings" pitchFamily="2" charset="2"/>
              <a:buChar char=""/>
            </a:pPr>
            <a:r>
              <a:rPr lang="en-US" altLang="en-CH">
                <a:solidFill>
                  <a:srgbClr val="0000FF"/>
                </a:solidFill>
              </a:rPr>
              <a:t>Jenny is scheduling meetings with the 4 groups in turn (Physics Opportunities (Oct 3?), </a:t>
            </a:r>
          </a:p>
          <a:p>
            <a:pPr>
              <a:buClrTx/>
              <a:buFontTx/>
              <a:buNone/>
            </a:pPr>
            <a:r>
              <a:rPr lang="en-US" altLang="en-CH">
                <a:solidFill>
                  <a:srgbClr val="0000FF"/>
                </a:solidFill>
              </a:rPr>
              <a:t>Software and Computing (next week?), MDI (early Oct), Detectors and Technologies)</a:t>
            </a:r>
          </a:p>
          <a:p>
            <a:pPr>
              <a:buSzPct val="45000"/>
              <a:buFont typeface="Wingdings" pitchFamily="2" charset="2"/>
              <a:buChar char=""/>
            </a:pPr>
            <a:r>
              <a:rPr lang="en-US" altLang="en-CH">
                <a:solidFill>
                  <a:srgbClr val="0000FF"/>
                </a:solidFill>
              </a:rPr>
              <a:t> WG3 will contribute significantly to LCWS organisation at various levels</a:t>
            </a:r>
          </a:p>
          <a:p>
            <a:pPr>
              <a:buSzPct val="45000"/>
              <a:buFont typeface="Wingdings" pitchFamily="2" charset="2"/>
              <a:buChar char=""/>
            </a:pPr>
            <a:r>
              <a:rPr lang="en-US" altLang="en-CH">
                <a:solidFill>
                  <a:srgbClr val="0000FF"/>
                </a:solidFill>
              </a:rPr>
              <a:t> WG3 contributing to ECFA Higgs Factory study in various functions, </a:t>
            </a:r>
          </a:p>
          <a:p>
            <a:pPr>
              <a:buClrTx/>
              <a:buSzTx/>
              <a:buFontTx/>
              <a:buNone/>
            </a:pPr>
            <a:r>
              <a:rPr lang="en-US" altLang="en-CH">
                <a:solidFill>
                  <a:srgbClr val="0000FF"/>
                </a:solidFill>
              </a:rPr>
              <a:t>will try to further boost engagement eg in ECFA focus topics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CH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CH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CH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CH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CH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CH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74601</TotalTime>
  <Words>175</Words>
  <Application>Microsoft Macintosh PowerPoint</Application>
  <PresentationFormat>Custom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Times New Roman</vt:lpstr>
      <vt:lpstr>Calibri</vt:lpstr>
      <vt:lpstr>ＭＳ Ｐゴシック</vt:lpstr>
      <vt:lpstr>Arial</vt:lpstr>
      <vt:lpstr>SimSun</vt:lpstr>
      <vt:lpstr>StarSymbol</vt:lpstr>
      <vt:lpstr>Arial Unicode MS</vt:lpstr>
      <vt:lpstr>Wingdings</vt:lpstr>
      <vt:lpstr>Office Theme</vt:lpstr>
      <vt:lpstr>Office Theme</vt:lpstr>
      <vt:lpstr>Office Theme</vt:lpstr>
      <vt:lpstr>IDT-WG3 – Brief recap of yesterday's meeting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Kostka</dc:creator>
  <cp:lastModifiedBy>Steinar Stapnes</cp:lastModifiedBy>
  <cp:revision>486</cp:revision>
  <cp:lastPrinted>1601-01-01T00:00:00Z</cp:lastPrinted>
  <dcterms:created xsi:type="dcterms:W3CDTF">2007-03-27T20:15:56Z</dcterms:created>
  <dcterms:modified xsi:type="dcterms:W3CDTF">2023-09-08T16:26:24Z</dcterms:modified>
</cp:coreProperties>
</file>