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 id="2147483673" r:id="rId2"/>
    <p:sldMasterId id="2147483661" r:id="rId3"/>
  </p:sldMasterIdLst>
  <p:notesMasterIdLst>
    <p:notesMasterId r:id="rId5"/>
  </p:notesMasterIdLst>
  <p:handoutMasterIdLst>
    <p:handoutMasterId r:id="rId6"/>
  </p:handoutMasterIdLst>
  <p:sldIdLst>
    <p:sldId id="271" r:id="rId4"/>
  </p:sldIdLst>
  <p:sldSz cx="30275213" cy="42803763"/>
  <p:notesSz cx="29459238" cy="41989375"/>
  <p:embeddedFontLst>
    <p:embeddedFont>
      <p:font typeface="Arial Black" panose="020B0604020202020204" pitchFamily="34" charset="0"/>
      <p:bold r:id="rId7"/>
    </p:embeddedFont>
    <p:embeddedFont>
      <p:font typeface="Calibri" panose="020F0502020204030204" pitchFamily="34" charset="0"/>
      <p:regular r:id="rId8"/>
      <p:bold r:id="rId9"/>
      <p:italic r:id="rId10"/>
      <p:boldItalic r:id="rId11"/>
    </p:embeddedFont>
    <p:embeddedFont>
      <p:font typeface="Calibri Light" panose="020F0302020204030204" pitchFamily="34" charset="0"/>
      <p:regular r:id="rId12"/>
      <p:italic r:id="rId13"/>
    </p:embeddedFont>
    <p:embeddedFont>
      <p:font typeface="DesySans Office" panose="020B0503040000020003" pitchFamily="34" charset="0"/>
      <p:regular r:id="rId14"/>
      <p:bold r:id="rId15"/>
      <p:italic r:id="rId16"/>
      <p:boldItalic r:id="rId17"/>
    </p:embeddedFont>
    <p:embeddedFont>
      <p:font typeface="DesySans Office Cn Medium" panose="020B0706040000020003" pitchFamily="34" charset="0"/>
      <p:regular r:id="rId18"/>
    </p:embeddedFont>
    <p:embeddedFont>
      <p:font typeface="DesySans Office Cn Regular" panose="020B0506040000020003" pitchFamily="34" charset="0"/>
      <p:regular r:id="rId19"/>
    </p:embeddedFont>
  </p:embeddedFontLst>
  <p:defaultTextStyle>
    <a:defPPr>
      <a:defRPr lang="de-DE"/>
    </a:defPPr>
    <a:lvl1pPr algn="l" rtl="0" eaLnBrk="0" fontAlgn="base" hangingPunct="0">
      <a:spcBef>
        <a:spcPct val="0"/>
      </a:spcBef>
      <a:spcAft>
        <a:spcPct val="0"/>
      </a:spcAft>
      <a:defRPr sz="1600" b="1" kern="1200">
        <a:solidFill>
          <a:srgbClr val="00A6EB"/>
        </a:solidFill>
        <a:latin typeface="Arial" charset="0"/>
        <a:ea typeface="+mn-ea"/>
        <a:cs typeface="+mn-cs"/>
      </a:defRPr>
    </a:lvl1pPr>
    <a:lvl2pPr marL="457200" algn="l" rtl="0" eaLnBrk="0" fontAlgn="base" hangingPunct="0">
      <a:spcBef>
        <a:spcPct val="0"/>
      </a:spcBef>
      <a:spcAft>
        <a:spcPct val="0"/>
      </a:spcAft>
      <a:defRPr sz="1600" b="1" kern="1200">
        <a:solidFill>
          <a:srgbClr val="00A6EB"/>
        </a:solidFill>
        <a:latin typeface="Arial" charset="0"/>
        <a:ea typeface="+mn-ea"/>
        <a:cs typeface="+mn-cs"/>
      </a:defRPr>
    </a:lvl2pPr>
    <a:lvl3pPr marL="914400" algn="l" rtl="0" eaLnBrk="0" fontAlgn="base" hangingPunct="0">
      <a:spcBef>
        <a:spcPct val="0"/>
      </a:spcBef>
      <a:spcAft>
        <a:spcPct val="0"/>
      </a:spcAft>
      <a:defRPr sz="1600" b="1" kern="1200">
        <a:solidFill>
          <a:srgbClr val="00A6EB"/>
        </a:solidFill>
        <a:latin typeface="Arial" charset="0"/>
        <a:ea typeface="+mn-ea"/>
        <a:cs typeface="+mn-cs"/>
      </a:defRPr>
    </a:lvl3pPr>
    <a:lvl4pPr marL="1371600" algn="l" rtl="0" eaLnBrk="0" fontAlgn="base" hangingPunct="0">
      <a:spcBef>
        <a:spcPct val="0"/>
      </a:spcBef>
      <a:spcAft>
        <a:spcPct val="0"/>
      </a:spcAft>
      <a:defRPr sz="1600" b="1" kern="1200">
        <a:solidFill>
          <a:srgbClr val="00A6EB"/>
        </a:solidFill>
        <a:latin typeface="Arial" charset="0"/>
        <a:ea typeface="+mn-ea"/>
        <a:cs typeface="+mn-cs"/>
      </a:defRPr>
    </a:lvl4pPr>
    <a:lvl5pPr marL="1828800" algn="l" rtl="0" eaLnBrk="0" fontAlgn="base" hangingPunct="0">
      <a:spcBef>
        <a:spcPct val="0"/>
      </a:spcBef>
      <a:spcAft>
        <a:spcPct val="0"/>
      </a:spcAft>
      <a:defRPr sz="1600" b="1" kern="1200">
        <a:solidFill>
          <a:srgbClr val="00A6EB"/>
        </a:solidFill>
        <a:latin typeface="Arial" charset="0"/>
        <a:ea typeface="+mn-ea"/>
        <a:cs typeface="+mn-cs"/>
      </a:defRPr>
    </a:lvl5pPr>
    <a:lvl6pPr marL="2286000" algn="l" defTabSz="914400" rtl="0" eaLnBrk="1" latinLnBrk="0" hangingPunct="1">
      <a:defRPr sz="1600" b="1" kern="1200">
        <a:solidFill>
          <a:srgbClr val="00A6EB"/>
        </a:solidFill>
        <a:latin typeface="Arial" charset="0"/>
        <a:ea typeface="+mn-ea"/>
        <a:cs typeface="+mn-cs"/>
      </a:defRPr>
    </a:lvl6pPr>
    <a:lvl7pPr marL="2743200" algn="l" defTabSz="914400" rtl="0" eaLnBrk="1" latinLnBrk="0" hangingPunct="1">
      <a:defRPr sz="1600" b="1" kern="1200">
        <a:solidFill>
          <a:srgbClr val="00A6EB"/>
        </a:solidFill>
        <a:latin typeface="Arial" charset="0"/>
        <a:ea typeface="+mn-ea"/>
        <a:cs typeface="+mn-cs"/>
      </a:defRPr>
    </a:lvl7pPr>
    <a:lvl8pPr marL="3200400" algn="l" defTabSz="914400" rtl="0" eaLnBrk="1" latinLnBrk="0" hangingPunct="1">
      <a:defRPr sz="1600" b="1" kern="1200">
        <a:solidFill>
          <a:srgbClr val="00A6EB"/>
        </a:solidFill>
        <a:latin typeface="Arial" charset="0"/>
        <a:ea typeface="+mn-ea"/>
        <a:cs typeface="+mn-cs"/>
      </a:defRPr>
    </a:lvl8pPr>
    <a:lvl9pPr marL="3657600" algn="l" defTabSz="914400" rtl="0" eaLnBrk="1" latinLnBrk="0" hangingPunct="1">
      <a:defRPr sz="1600" b="1" kern="1200">
        <a:solidFill>
          <a:srgbClr val="00A6EB"/>
        </a:solidFill>
        <a:latin typeface="Arial" charset="0"/>
        <a:ea typeface="+mn-ea"/>
        <a:cs typeface="+mn-cs"/>
      </a:defRPr>
    </a:lvl9pPr>
  </p:defaultTextStyle>
  <p:extLst>
    <p:ext uri="{EFAFB233-063F-42B5-8137-9DF3F51BA10A}">
      <p15:sldGuideLst xmlns:p15="http://schemas.microsoft.com/office/powerpoint/2012/main">
        <p15:guide id="7" orient="horz" pos="23764" userDrawn="1">
          <p15:clr>
            <a:srgbClr val="A4A3A4"/>
          </p15:clr>
        </p15:guide>
        <p15:guide id="9" orient="horz" pos="24844" userDrawn="1">
          <p15:clr>
            <a:srgbClr val="A4A3A4"/>
          </p15:clr>
        </p15:guide>
        <p15:guide id="11" orient="horz" pos="22633" userDrawn="1">
          <p15:clr>
            <a:srgbClr val="A4A3A4"/>
          </p15:clr>
        </p15:guide>
        <p15:guide id="50" orient="horz" pos="6803" userDrawn="1">
          <p15:clr>
            <a:srgbClr val="A4A3A4"/>
          </p15:clr>
        </p15:guide>
        <p15:guide id="51" orient="horz" pos="7893" userDrawn="1">
          <p15:clr>
            <a:srgbClr val="A4A3A4"/>
          </p15:clr>
        </p15:guide>
        <p15:guide id="52" orient="horz" pos="8988" userDrawn="1">
          <p15:clr>
            <a:srgbClr val="A4A3A4"/>
          </p15:clr>
        </p15:guide>
        <p15:guide id="53" orient="horz" pos="10076" userDrawn="1">
          <p15:clr>
            <a:srgbClr val="A4A3A4"/>
          </p15:clr>
        </p15:guide>
        <p15:guide id="54" pos="10624" userDrawn="1">
          <p15:clr>
            <a:srgbClr val="A4A3A4"/>
          </p15:clr>
        </p15:guide>
        <p15:guide id="55" orient="horz" pos="3865" userDrawn="1">
          <p15:clr>
            <a:srgbClr val="A4A3A4"/>
          </p15:clr>
        </p15:guide>
        <p15:guide id="56" orient="horz" pos="163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8F1F"/>
    <a:srgbClr val="009FDF"/>
    <a:srgbClr val="FF9E1B"/>
    <a:srgbClr val="F28E1F"/>
    <a:srgbClr val="E4E5E3"/>
    <a:srgbClr val="003B5C"/>
    <a:srgbClr val="FF9E00"/>
    <a:srgbClr val="FF9900"/>
    <a:srgbClr val="33CCFF"/>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49" autoAdjust="0"/>
    <p:restoredTop sz="50000" autoAdjust="0"/>
  </p:normalViewPr>
  <p:slideViewPr>
    <p:cSldViewPr snapToGrid="0">
      <p:cViewPr varScale="1">
        <p:scale>
          <a:sx n="22" d="100"/>
          <a:sy n="22" d="100"/>
        </p:scale>
        <p:origin x="3152" y="360"/>
      </p:cViewPr>
      <p:guideLst>
        <p:guide orient="horz" pos="23764"/>
        <p:guide orient="horz" pos="24844"/>
        <p:guide orient="horz" pos="22633"/>
        <p:guide orient="horz" pos="6803"/>
        <p:guide orient="horz" pos="7893"/>
        <p:guide orient="horz" pos="8988"/>
        <p:guide orient="horz" pos="10076"/>
        <p:guide pos="10624"/>
        <p:guide orient="horz" pos="3865"/>
        <p:guide orient="horz" pos="163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font" Target="fonts/font10.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font" Target="fonts/font5.fntdata"/><Relationship Id="rId5" Type="http://schemas.openxmlformats.org/officeDocument/2006/relationships/notesMaster" Target="notesMasters/notesMaster1.xml"/><Relationship Id="rId15" Type="http://schemas.openxmlformats.org/officeDocument/2006/relationships/font" Target="fonts/font9.fntdata"/><Relationship Id="rId23" Type="http://schemas.openxmlformats.org/officeDocument/2006/relationships/tableStyles" Target="tableStyles.xml"/><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 Target="slides/slide1.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8"/>
            <a:ext cx="12767399" cy="4112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2524" tIns="71258" rIns="142524" bIns="71258" numCol="1" anchor="t" anchorCtr="0" compatLnSpc="1">
            <a:prstTxWarp prst="textNoShape">
              <a:avLst/>
            </a:prstTxWarp>
          </a:bodyPr>
          <a:lstStyle>
            <a:lvl1pPr defTabSz="1436402">
              <a:defRPr sz="2100" b="0">
                <a:solidFill>
                  <a:schemeClr val="tx1"/>
                </a:solidFill>
                <a:latin typeface="Times" pitchFamily="18" charset="0"/>
              </a:defRPr>
            </a:lvl1pPr>
          </a:lstStyle>
          <a:p>
            <a:pPr>
              <a:defRPr/>
            </a:pPr>
            <a:endParaRPr lang="de-DE"/>
          </a:p>
        </p:txBody>
      </p:sp>
      <p:sp>
        <p:nvSpPr>
          <p:cNvPr id="16387" name="Rectangle 3"/>
          <p:cNvSpPr>
            <a:spLocks noGrp="1" noChangeArrowheads="1"/>
          </p:cNvSpPr>
          <p:nvPr>
            <p:ph type="dt" sz="quarter" idx="1"/>
          </p:nvPr>
        </p:nvSpPr>
        <p:spPr bwMode="auto">
          <a:xfrm>
            <a:off x="16691843" y="8"/>
            <a:ext cx="12760195" cy="4112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2524" tIns="71258" rIns="142524" bIns="71258" numCol="1" anchor="t" anchorCtr="0" compatLnSpc="1">
            <a:prstTxWarp prst="textNoShape">
              <a:avLst/>
            </a:prstTxWarp>
          </a:bodyPr>
          <a:lstStyle>
            <a:lvl1pPr algn="r" defTabSz="1436402">
              <a:defRPr sz="2100" b="0">
                <a:solidFill>
                  <a:schemeClr val="tx1"/>
                </a:solidFill>
                <a:latin typeface="Times" pitchFamily="18" charset="0"/>
              </a:defRPr>
            </a:lvl1pPr>
          </a:lstStyle>
          <a:p>
            <a:pPr>
              <a:defRPr/>
            </a:pPr>
            <a:endParaRPr lang="de-DE"/>
          </a:p>
        </p:txBody>
      </p:sp>
      <p:sp>
        <p:nvSpPr>
          <p:cNvPr id="16388" name="Rectangle 4"/>
          <p:cNvSpPr>
            <a:spLocks noGrp="1" noChangeArrowheads="1"/>
          </p:cNvSpPr>
          <p:nvPr>
            <p:ph type="ftr" sz="quarter" idx="2"/>
          </p:nvPr>
        </p:nvSpPr>
        <p:spPr bwMode="auto">
          <a:xfrm>
            <a:off x="0" y="77825363"/>
            <a:ext cx="12767399" cy="412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2524" tIns="71258" rIns="142524" bIns="71258" numCol="1" anchor="b" anchorCtr="0" compatLnSpc="1">
            <a:prstTxWarp prst="textNoShape">
              <a:avLst/>
            </a:prstTxWarp>
          </a:bodyPr>
          <a:lstStyle>
            <a:lvl1pPr defTabSz="1436402">
              <a:defRPr sz="2100" b="0">
                <a:solidFill>
                  <a:schemeClr val="tx1"/>
                </a:solidFill>
                <a:latin typeface="Times" pitchFamily="18" charset="0"/>
              </a:defRPr>
            </a:lvl1pPr>
          </a:lstStyle>
          <a:p>
            <a:pPr>
              <a:defRPr/>
            </a:pPr>
            <a:endParaRPr lang="de-DE"/>
          </a:p>
        </p:txBody>
      </p:sp>
      <p:sp>
        <p:nvSpPr>
          <p:cNvPr id="16389" name="Rectangle 5"/>
          <p:cNvSpPr>
            <a:spLocks noGrp="1" noChangeArrowheads="1"/>
          </p:cNvSpPr>
          <p:nvPr>
            <p:ph type="sldNum" sz="quarter" idx="3"/>
          </p:nvPr>
        </p:nvSpPr>
        <p:spPr bwMode="auto">
          <a:xfrm>
            <a:off x="16691843" y="77825363"/>
            <a:ext cx="12760195" cy="412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2524" tIns="71258" rIns="142524" bIns="71258" numCol="1" anchor="b" anchorCtr="0" compatLnSpc="1">
            <a:prstTxWarp prst="textNoShape">
              <a:avLst/>
            </a:prstTxWarp>
          </a:bodyPr>
          <a:lstStyle>
            <a:lvl1pPr algn="r" defTabSz="1436402">
              <a:defRPr sz="2100" b="0">
                <a:solidFill>
                  <a:schemeClr val="tx1"/>
                </a:solidFill>
                <a:latin typeface="Times" pitchFamily="18" charset="0"/>
              </a:defRPr>
            </a:lvl1pPr>
          </a:lstStyle>
          <a:p>
            <a:pPr>
              <a:defRPr/>
            </a:pPr>
            <a:fld id="{41E4C25A-8520-4C4B-95F8-48480AFCBB1F}" type="slidenum">
              <a:rPr lang="de-DE"/>
              <a:pPr>
                <a:defRPr/>
              </a:pPr>
              <a:t>‹#›</a:t>
            </a:fld>
            <a:endParaRPr lang="de-DE"/>
          </a:p>
        </p:txBody>
      </p:sp>
    </p:spTree>
    <p:extLst>
      <p:ext uri="{BB962C8B-B14F-4D97-AF65-F5344CB8AC3E}">
        <p14:creationId xmlns:p14="http://schemas.microsoft.com/office/powerpoint/2010/main" val="20296773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8"/>
            <a:ext cx="12767399" cy="4112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2524" tIns="71258" rIns="142524" bIns="71258" numCol="1" anchor="t" anchorCtr="0" compatLnSpc="1">
            <a:prstTxWarp prst="textNoShape">
              <a:avLst/>
            </a:prstTxWarp>
          </a:bodyPr>
          <a:lstStyle>
            <a:lvl1pPr defTabSz="1436402">
              <a:defRPr sz="2100" b="0">
                <a:solidFill>
                  <a:schemeClr val="tx1"/>
                </a:solidFill>
                <a:latin typeface="Times" pitchFamily="18" charset="0"/>
              </a:defRPr>
            </a:lvl1pPr>
          </a:lstStyle>
          <a:p>
            <a:pPr>
              <a:defRPr/>
            </a:pPr>
            <a:endParaRPr lang="de-DE"/>
          </a:p>
        </p:txBody>
      </p:sp>
      <p:sp>
        <p:nvSpPr>
          <p:cNvPr id="17411" name="Rectangle 3"/>
          <p:cNvSpPr>
            <a:spLocks noGrp="1" noChangeArrowheads="1"/>
          </p:cNvSpPr>
          <p:nvPr>
            <p:ph type="dt" idx="1"/>
          </p:nvPr>
        </p:nvSpPr>
        <p:spPr bwMode="auto">
          <a:xfrm>
            <a:off x="16691843" y="8"/>
            <a:ext cx="12760195" cy="4112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2524" tIns="71258" rIns="142524" bIns="71258" numCol="1" anchor="t" anchorCtr="0" compatLnSpc="1">
            <a:prstTxWarp prst="textNoShape">
              <a:avLst/>
            </a:prstTxWarp>
          </a:bodyPr>
          <a:lstStyle>
            <a:lvl1pPr algn="r" defTabSz="1436402">
              <a:defRPr sz="2100" b="0">
                <a:solidFill>
                  <a:schemeClr val="tx1"/>
                </a:solidFill>
                <a:latin typeface="Times" pitchFamily="18" charset="0"/>
              </a:defRPr>
            </a:lvl1pPr>
          </a:lstStyle>
          <a:p>
            <a:pPr>
              <a:defRPr/>
            </a:pPr>
            <a:endParaRPr lang="de-DE"/>
          </a:p>
        </p:txBody>
      </p:sp>
      <p:sp>
        <p:nvSpPr>
          <p:cNvPr id="3076" name="Rectangle 4"/>
          <p:cNvSpPr>
            <a:spLocks noGrp="1" noRot="1" noChangeAspect="1" noChangeArrowheads="1" noTextEdit="1"/>
          </p:cNvSpPr>
          <p:nvPr>
            <p:ph type="sldImg" idx="2"/>
          </p:nvPr>
        </p:nvSpPr>
        <p:spPr bwMode="auto">
          <a:xfrm>
            <a:off x="3862388" y="6148388"/>
            <a:ext cx="21734462" cy="307276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2953418" y="38931557"/>
            <a:ext cx="23552410" cy="36883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2524" tIns="71258" rIns="142524" bIns="71258"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7414" name="Rectangle 6"/>
          <p:cNvSpPr>
            <a:spLocks noGrp="1" noChangeArrowheads="1"/>
          </p:cNvSpPr>
          <p:nvPr>
            <p:ph type="ftr" sz="quarter" idx="4"/>
          </p:nvPr>
        </p:nvSpPr>
        <p:spPr bwMode="auto">
          <a:xfrm>
            <a:off x="0" y="77825363"/>
            <a:ext cx="12767399" cy="412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2524" tIns="71258" rIns="142524" bIns="71258" numCol="1" anchor="b" anchorCtr="0" compatLnSpc="1">
            <a:prstTxWarp prst="textNoShape">
              <a:avLst/>
            </a:prstTxWarp>
          </a:bodyPr>
          <a:lstStyle>
            <a:lvl1pPr defTabSz="1436402">
              <a:defRPr sz="2100" b="0">
                <a:solidFill>
                  <a:schemeClr val="tx1"/>
                </a:solidFill>
                <a:latin typeface="Times" pitchFamily="18" charset="0"/>
              </a:defRPr>
            </a:lvl1pPr>
          </a:lstStyle>
          <a:p>
            <a:pPr>
              <a:defRPr/>
            </a:pPr>
            <a:endParaRPr lang="de-DE"/>
          </a:p>
        </p:txBody>
      </p:sp>
      <p:sp>
        <p:nvSpPr>
          <p:cNvPr id="17415" name="Rectangle 7"/>
          <p:cNvSpPr>
            <a:spLocks noGrp="1" noChangeArrowheads="1"/>
          </p:cNvSpPr>
          <p:nvPr>
            <p:ph type="sldNum" sz="quarter" idx="5"/>
          </p:nvPr>
        </p:nvSpPr>
        <p:spPr bwMode="auto">
          <a:xfrm>
            <a:off x="16691843" y="77825363"/>
            <a:ext cx="12760195" cy="4125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42524" tIns="71258" rIns="142524" bIns="71258" numCol="1" anchor="b" anchorCtr="0" compatLnSpc="1">
            <a:prstTxWarp prst="textNoShape">
              <a:avLst/>
            </a:prstTxWarp>
          </a:bodyPr>
          <a:lstStyle>
            <a:lvl1pPr algn="r" defTabSz="1436402">
              <a:defRPr sz="2100" b="0">
                <a:solidFill>
                  <a:schemeClr val="tx1"/>
                </a:solidFill>
                <a:latin typeface="Times" pitchFamily="18" charset="0"/>
              </a:defRPr>
            </a:lvl1pPr>
          </a:lstStyle>
          <a:p>
            <a:pPr>
              <a:defRPr/>
            </a:pPr>
            <a:fld id="{6BFBBC8E-5EC4-4CB7-8D54-7568CDB0AFFF}" type="slidenum">
              <a:rPr lang="de-DE"/>
              <a:pPr>
                <a:defRPr/>
              </a:pPr>
              <a:t>‹#›</a:t>
            </a:fld>
            <a:endParaRPr lang="de-DE"/>
          </a:p>
        </p:txBody>
      </p:sp>
    </p:spTree>
    <p:extLst>
      <p:ext uri="{BB962C8B-B14F-4D97-AF65-F5344CB8AC3E}">
        <p14:creationId xmlns:p14="http://schemas.microsoft.com/office/powerpoint/2010/main" val="8143514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lienbildplatzhalter 1"/>
          <p:cNvSpPr>
            <a:spLocks noGrp="1" noRot="1" noChangeAspect="1" noTextEdit="1"/>
          </p:cNvSpPr>
          <p:nvPr>
            <p:ph type="sldImg"/>
          </p:nvPr>
        </p:nvSpPr>
        <p:spPr>
          <a:ln/>
        </p:spPr>
      </p:sp>
      <p:sp>
        <p:nvSpPr>
          <p:cNvPr id="4099" name="Notizenplatzhalter 2"/>
          <p:cNvSpPr>
            <a:spLocks noGrp="1"/>
          </p:cNvSpPr>
          <p:nvPr>
            <p:ph type="body" idx="1"/>
          </p:nvPr>
        </p:nvSpPr>
        <p:spPr>
          <a:noFill/>
        </p:spPr>
        <p:txBody>
          <a:bodyPr/>
          <a:lstStyle/>
          <a:p>
            <a:endParaRPr lang="en-US" dirty="0"/>
          </a:p>
        </p:txBody>
      </p:sp>
      <p:sp>
        <p:nvSpPr>
          <p:cNvPr id="4100" name="Foliennummernplatzhalter 3"/>
          <p:cNvSpPr>
            <a:spLocks noGrp="1"/>
          </p:cNvSpPr>
          <p:nvPr>
            <p:ph type="sldNum" sz="quarter" idx="5"/>
          </p:nvPr>
        </p:nvSpPr>
        <p:spPr>
          <a:noFill/>
        </p:spPr>
        <p:txBody>
          <a:bodyPr/>
          <a:lstStyle>
            <a:lvl1pPr defTabSz="1435289">
              <a:defRPr sz="1200" b="1">
                <a:solidFill>
                  <a:srgbClr val="00A6EB"/>
                </a:solidFill>
                <a:latin typeface="Arial" charset="0"/>
              </a:defRPr>
            </a:lvl1pPr>
            <a:lvl2pPr marL="634291" indent="-243957" defTabSz="1435289">
              <a:defRPr sz="1200" b="1">
                <a:solidFill>
                  <a:srgbClr val="00A6EB"/>
                </a:solidFill>
                <a:latin typeface="Arial" charset="0"/>
              </a:defRPr>
            </a:lvl2pPr>
            <a:lvl3pPr marL="975836" indent="-195171" defTabSz="1435289">
              <a:defRPr sz="1200" b="1">
                <a:solidFill>
                  <a:srgbClr val="00A6EB"/>
                </a:solidFill>
                <a:latin typeface="Arial" charset="0"/>
              </a:defRPr>
            </a:lvl3pPr>
            <a:lvl4pPr marL="1366171" indent="-195171" defTabSz="1435289">
              <a:defRPr sz="1200" b="1">
                <a:solidFill>
                  <a:srgbClr val="00A6EB"/>
                </a:solidFill>
                <a:latin typeface="Arial" charset="0"/>
              </a:defRPr>
            </a:lvl4pPr>
            <a:lvl5pPr marL="1756501" indent="-195171" defTabSz="1435289">
              <a:defRPr sz="1200" b="1">
                <a:solidFill>
                  <a:srgbClr val="00A6EB"/>
                </a:solidFill>
                <a:latin typeface="Arial" charset="0"/>
              </a:defRPr>
            </a:lvl5pPr>
            <a:lvl6pPr marL="2146835" indent="-195171" defTabSz="1435289" eaLnBrk="0" fontAlgn="base" hangingPunct="0">
              <a:spcBef>
                <a:spcPct val="0"/>
              </a:spcBef>
              <a:spcAft>
                <a:spcPct val="0"/>
              </a:spcAft>
              <a:defRPr sz="1200" b="1">
                <a:solidFill>
                  <a:srgbClr val="00A6EB"/>
                </a:solidFill>
                <a:latin typeface="Arial" charset="0"/>
              </a:defRPr>
            </a:lvl6pPr>
            <a:lvl7pPr marL="2537170" indent="-195171" defTabSz="1435289" eaLnBrk="0" fontAlgn="base" hangingPunct="0">
              <a:spcBef>
                <a:spcPct val="0"/>
              </a:spcBef>
              <a:spcAft>
                <a:spcPct val="0"/>
              </a:spcAft>
              <a:defRPr sz="1200" b="1">
                <a:solidFill>
                  <a:srgbClr val="00A6EB"/>
                </a:solidFill>
                <a:latin typeface="Arial" charset="0"/>
              </a:defRPr>
            </a:lvl7pPr>
            <a:lvl8pPr marL="2927500" indent="-195171" defTabSz="1435289" eaLnBrk="0" fontAlgn="base" hangingPunct="0">
              <a:spcBef>
                <a:spcPct val="0"/>
              </a:spcBef>
              <a:spcAft>
                <a:spcPct val="0"/>
              </a:spcAft>
              <a:defRPr sz="1200" b="1">
                <a:solidFill>
                  <a:srgbClr val="00A6EB"/>
                </a:solidFill>
                <a:latin typeface="Arial" charset="0"/>
              </a:defRPr>
            </a:lvl8pPr>
            <a:lvl9pPr marL="3317843" indent="-195171" defTabSz="1435289" eaLnBrk="0" fontAlgn="base" hangingPunct="0">
              <a:spcBef>
                <a:spcPct val="0"/>
              </a:spcBef>
              <a:spcAft>
                <a:spcPct val="0"/>
              </a:spcAft>
              <a:defRPr sz="1200" b="1">
                <a:solidFill>
                  <a:srgbClr val="00A6EB"/>
                </a:solidFill>
                <a:latin typeface="Arial" charset="0"/>
              </a:defRPr>
            </a:lvl9pPr>
          </a:lstStyle>
          <a:p>
            <a:fld id="{3EC269F9-D2B3-4355-96BA-05B1354F16B9}" type="slidenum">
              <a:rPr lang="de-DE" sz="2100" b="0">
                <a:solidFill>
                  <a:schemeClr val="tx1"/>
                </a:solidFill>
                <a:latin typeface="Times" pitchFamily="18" charset="0"/>
              </a:rPr>
              <a:pPr/>
              <a:t>1</a:t>
            </a:fld>
            <a:endParaRPr lang="de-DE" sz="2100" b="0">
              <a:solidFill>
                <a:schemeClr val="tx1"/>
              </a:solidFill>
              <a:latin typeface="Times" pitchFamily="18" charset="0"/>
            </a:endParaRPr>
          </a:p>
        </p:txBody>
      </p:sp>
    </p:spTree>
    <p:extLst>
      <p:ext uri="{BB962C8B-B14F-4D97-AF65-F5344CB8AC3E}">
        <p14:creationId xmlns:p14="http://schemas.microsoft.com/office/powerpoint/2010/main" val="976390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5858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46263" cy="7134225"/>
          </a:xfrm>
          <a:prstGeom prst="rect">
            <a:avLst/>
          </a:prstGeom>
        </p:spPr>
        <p:txBody>
          <a:bodyPr/>
          <a:lstStyle/>
          <a:p>
            <a:r>
              <a:rPr lang="en-GB"/>
              <a:t>Click to edit Master title style</a:t>
            </a:r>
            <a:endParaRPr lang="de-DE"/>
          </a:p>
        </p:txBody>
      </p:sp>
      <p:sp>
        <p:nvSpPr>
          <p:cNvPr id="3" name="Vertical Text Placeholder 2"/>
          <p:cNvSpPr>
            <a:spLocks noGrp="1"/>
          </p:cNvSpPr>
          <p:nvPr>
            <p:ph type="body" orient="vert" idx="1"/>
          </p:nvPr>
        </p:nvSpPr>
        <p:spPr>
          <a:xfrm>
            <a:off x="1514475" y="9986963"/>
            <a:ext cx="27246263" cy="28249562"/>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Tree>
    <p:extLst>
      <p:ext uri="{BB962C8B-B14F-4D97-AF65-F5344CB8AC3E}">
        <p14:creationId xmlns:p14="http://schemas.microsoft.com/office/powerpoint/2010/main" val="3383536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0363" y="1714500"/>
            <a:ext cx="6810375" cy="36522025"/>
          </a:xfrm>
          <a:prstGeom prst="rect">
            <a:avLst/>
          </a:prstGeom>
        </p:spPr>
        <p:txBody>
          <a:bodyPr vert="eaVert"/>
          <a:lstStyle/>
          <a:p>
            <a:r>
              <a:rPr lang="en-GB"/>
              <a:t>Click to edit Master title style</a:t>
            </a:r>
            <a:endParaRPr lang="de-DE"/>
          </a:p>
        </p:txBody>
      </p:sp>
      <p:sp>
        <p:nvSpPr>
          <p:cNvPr id="3" name="Vertical Text Placeholder 2"/>
          <p:cNvSpPr>
            <a:spLocks noGrp="1"/>
          </p:cNvSpPr>
          <p:nvPr>
            <p:ph type="body" orient="vert" idx="1"/>
          </p:nvPr>
        </p:nvSpPr>
        <p:spPr>
          <a:xfrm>
            <a:off x="1514475" y="1714500"/>
            <a:ext cx="20283488" cy="36522025"/>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Tree>
    <p:extLst>
      <p:ext uri="{BB962C8B-B14F-4D97-AF65-F5344CB8AC3E}">
        <p14:creationId xmlns:p14="http://schemas.microsoft.com/office/powerpoint/2010/main" val="1582699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514475" y="1714500"/>
            <a:ext cx="27246263" cy="7134225"/>
          </a:xfrm>
          <a:prstGeom prst="rect">
            <a:avLst/>
          </a:prstGeom>
        </p:spPr>
        <p:txBody>
          <a:bodyPr/>
          <a:lstStyle/>
          <a:p>
            <a:r>
              <a:rPr lang="en-GB"/>
              <a:t>Click to edit Master title style</a:t>
            </a:r>
            <a:endParaRPr lang="de-DE"/>
          </a:p>
        </p:txBody>
      </p:sp>
      <p:sp>
        <p:nvSpPr>
          <p:cNvPr id="3" name="Content Placeholder 2"/>
          <p:cNvSpPr>
            <a:spLocks noGrp="1"/>
          </p:cNvSpPr>
          <p:nvPr>
            <p:ph sz="quarter" idx="1"/>
          </p:nvPr>
        </p:nvSpPr>
        <p:spPr>
          <a:xfrm>
            <a:off x="1514475" y="9986963"/>
            <a:ext cx="13546138" cy="1404778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Content Placeholder 3"/>
          <p:cNvSpPr>
            <a:spLocks noGrp="1"/>
          </p:cNvSpPr>
          <p:nvPr>
            <p:ph sz="quarter" idx="2"/>
          </p:nvPr>
        </p:nvSpPr>
        <p:spPr>
          <a:xfrm>
            <a:off x="15213013" y="9986963"/>
            <a:ext cx="13547725" cy="1404778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5" name="Content Placeholder 4"/>
          <p:cNvSpPr>
            <a:spLocks noGrp="1"/>
          </p:cNvSpPr>
          <p:nvPr>
            <p:ph sz="quarter" idx="3"/>
          </p:nvPr>
        </p:nvSpPr>
        <p:spPr>
          <a:xfrm>
            <a:off x="1514475" y="24187150"/>
            <a:ext cx="13546138" cy="14049375"/>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6" name="Content Placeholder 5"/>
          <p:cNvSpPr>
            <a:spLocks noGrp="1"/>
          </p:cNvSpPr>
          <p:nvPr>
            <p:ph sz="quarter" idx="4"/>
          </p:nvPr>
        </p:nvSpPr>
        <p:spPr>
          <a:xfrm>
            <a:off x="15213013" y="24187150"/>
            <a:ext cx="13547725" cy="14049375"/>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Tree>
    <p:extLst>
      <p:ext uri="{BB962C8B-B14F-4D97-AF65-F5344CB8AC3E}">
        <p14:creationId xmlns:p14="http://schemas.microsoft.com/office/powerpoint/2010/main" val="3753078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2364327"/>
      </p:ext>
    </p:extLst>
  </p:cSld>
  <p:clrMapOvr>
    <a:masterClrMapping/>
  </p:clrMapOvr>
  <p:extLst>
    <p:ext uri="{DCECCB84-F9BA-43D5-87BE-67443E8EF086}">
      <p15:sldGuideLst xmlns:p15="http://schemas.microsoft.com/office/powerpoint/2012/main">
        <p15:guide id="1" pos="9535">
          <p15:clr>
            <a:srgbClr val="FBAE40"/>
          </p15:clr>
        </p15:guide>
        <p15:guide id="2" pos="10625">
          <p15:clr>
            <a:srgbClr val="FBAE40"/>
          </p15:clr>
        </p15:guide>
        <p15:guide id="3" pos="17978">
          <p15:clr>
            <a:srgbClr val="FBAE40"/>
          </p15:clr>
        </p15:guide>
        <p15:guide id="4" pos="8444">
          <p15:clr>
            <a:srgbClr val="FBAE40"/>
          </p15:clr>
        </p15:guide>
        <p15:guide id="5" pos="1087">
          <p15:clr>
            <a:srgbClr val="FBAE40"/>
          </p15:clr>
        </p15:guide>
        <p15:guide id="6" orient="horz" pos="22640">
          <p15:clr>
            <a:srgbClr val="FBAE40"/>
          </p15:clr>
        </p15:guide>
        <p15:guide id="7" orient="horz" pos="25878">
          <p15:clr>
            <a:srgbClr val="FBAE40"/>
          </p15:clr>
        </p15:guide>
        <p15:guide id="8" orient="horz" pos="21550">
          <p15:clr>
            <a:srgbClr val="FBAE40"/>
          </p15:clr>
        </p15:guide>
        <p15:guide id="9" orient="horz" pos="16188">
          <p15:clr>
            <a:srgbClr val="FBAE40"/>
          </p15:clr>
        </p15:guide>
        <p15:guide id="10" orient="horz" pos="15100">
          <p15:clr>
            <a:srgbClr val="FBAE40"/>
          </p15:clr>
        </p15:guide>
        <p15:guide id="11" orient="horz" pos="8640">
          <p15:clr>
            <a:srgbClr val="FBAE40"/>
          </p15:clr>
        </p15:guide>
        <p15:guide id="12" orient="horz" pos="7550">
          <p15:clr>
            <a:srgbClr val="FBAE40"/>
          </p15:clr>
        </p15:guide>
        <p15:guide id="13" orient="horz" pos="6462">
          <p15:clr>
            <a:srgbClr val="FBAE40"/>
          </p15:clr>
        </p15:guide>
        <p15:guide id="14" orient="horz" pos="1088">
          <p15:clr>
            <a:srgbClr val="FBAE40"/>
          </p15:clr>
        </p15:guide>
        <p15:guide id="15" pos="14580">
          <p15:clr>
            <a:srgbClr val="FBAE40"/>
          </p15:clr>
        </p15:guide>
        <p15:guide id="16" pos="14036">
          <p15:clr>
            <a:srgbClr val="FBAE40"/>
          </p15:clr>
        </p15:guide>
        <p15:guide id="17" pos="5040">
          <p15:clr>
            <a:srgbClr val="FBAE40"/>
          </p15:clr>
        </p15:guide>
        <p15:guide id="18" pos="4496">
          <p15:clr>
            <a:srgbClr val="FBAE40"/>
          </p15:clr>
        </p15:guide>
        <p15:guide id="19" orient="horz" pos="1401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8386081"/>
      </p:ext>
    </p:extLst>
  </p:cSld>
  <p:clrMapOvr>
    <a:masterClrMapping/>
  </p:clrMapOvr>
  <p:extLst>
    <p:ext uri="{DCECCB84-F9BA-43D5-87BE-67443E8EF086}">
      <p15:sldGuideLst xmlns:p15="http://schemas.microsoft.com/office/powerpoint/2012/main">
        <p15:guide id="1" pos="9535" userDrawn="1">
          <p15:clr>
            <a:srgbClr val="FBAE40"/>
          </p15:clr>
        </p15:guide>
        <p15:guide id="2" pos="10625" userDrawn="1">
          <p15:clr>
            <a:srgbClr val="FBAE40"/>
          </p15:clr>
        </p15:guide>
        <p15:guide id="3" pos="17978" userDrawn="1">
          <p15:clr>
            <a:srgbClr val="FBAE40"/>
          </p15:clr>
        </p15:guide>
        <p15:guide id="4" pos="8444" userDrawn="1">
          <p15:clr>
            <a:srgbClr val="FBAE40"/>
          </p15:clr>
        </p15:guide>
        <p15:guide id="5" pos="1087" userDrawn="1">
          <p15:clr>
            <a:srgbClr val="FBAE40"/>
          </p15:clr>
        </p15:guide>
        <p15:guide id="6" orient="horz" pos="22640" userDrawn="1">
          <p15:clr>
            <a:srgbClr val="FBAE40"/>
          </p15:clr>
        </p15:guide>
        <p15:guide id="7" orient="horz" pos="25878" userDrawn="1">
          <p15:clr>
            <a:srgbClr val="FBAE40"/>
          </p15:clr>
        </p15:guide>
        <p15:guide id="8" orient="horz" pos="21550" userDrawn="1">
          <p15:clr>
            <a:srgbClr val="FBAE40"/>
          </p15:clr>
        </p15:guide>
        <p15:guide id="9" orient="horz" pos="16188" userDrawn="1">
          <p15:clr>
            <a:srgbClr val="FBAE40"/>
          </p15:clr>
        </p15:guide>
        <p15:guide id="10" orient="horz" pos="15100" userDrawn="1">
          <p15:clr>
            <a:srgbClr val="FBAE40"/>
          </p15:clr>
        </p15:guide>
        <p15:guide id="11" orient="horz" pos="8640" userDrawn="1">
          <p15:clr>
            <a:srgbClr val="FBAE40"/>
          </p15:clr>
        </p15:guide>
        <p15:guide id="12" orient="horz" pos="7550" userDrawn="1">
          <p15:clr>
            <a:srgbClr val="FBAE40"/>
          </p15:clr>
        </p15:guide>
        <p15:guide id="13" orient="horz" pos="6462" userDrawn="1">
          <p15:clr>
            <a:srgbClr val="FBAE40"/>
          </p15:clr>
        </p15:guide>
        <p15:guide id="14" orient="horz" pos="1088" userDrawn="1">
          <p15:clr>
            <a:srgbClr val="FBAE40"/>
          </p15:clr>
        </p15:guide>
        <p15:guide id="15" pos="14580" userDrawn="1">
          <p15:clr>
            <a:srgbClr val="FBAE40"/>
          </p15:clr>
        </p15:guide>
        <p15:guide id="16" pos="14036" userDrawn="1">
          <p15:clr>
            <a:srgbClr val="FBAE40"/>
          </p15:clr>
        </p15:guide>
        <p15:guide id="17" pos="5040" userDrawn="1">
          <p15:clr>
            <a:srgbClr val="FBAE40"/>
          </p15:clr>
        </p15:guide>
        <p15:guide id="18" pos="4496" userDrawn="1">
          <p15:clr>
            <a:srgbClr val="FBAE40"/>
          </p15:clr>
        </p15:guide>
        <p15:guide id="19" orient="horz" pos="1401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C2B706-605D-9142-A068-38DD6C5F78F9}"/>
              </a:ext>
            </a:extLst>
          </p:cNvPr>
          <p:cNvSpPr>
            <a:spLocks noGrp="1"/>
          </p:cNvSpPr>
          <p:nvPr>
            <p:ph type="title"/>
          </p:nvPr>
        </p:nvSpPr>
        <p:spPr>
          <a:xfrm>
            <a:off x="2081213" y="2279650"/>
            <a:ext cx="26112787" cy="8272463"/>
          </a:xfrm>
          <a:prstGeom prst="rect">
            <a:avLst/>
          </a:prstGeom>
        </p:spPr>
        <p:txBody>
          <a:bodyPr/>
          <a:lstStyle/>
          <a:p>
            <a:r>
              <a:rPr lang="de-DE"/>
              <a:t>Mastertitelformat bearbeiten</a:t>
            </a:r>
          </a:p>
        </p:txBody>
      </p:sp>
      <p:sp>
        <p:nvSpPr>
          <p:cNvPr id="3" name="Inhaltsplatzhalter 2">
            <a:extLst>
              <a:ext uri="{FF2B5EF4-FFF2-40B4-BE49-F238E27FC236}">
                <a16:creationId xmlns:a16="http://schemas.microsoft.com/office/drawing/2014/main" id="{9A959430-2763-3A4B-A619-3F7620737D73}"/>
              </a:ext>
            </a:extLst>
          </p:cNvPr>
          <p:cNvSpPr>
            <a:spLocks noGrp="1"/>
          </p:cNvSpPr>
          <p:nvPr>
            <p:ph idx="1"/>
          </p:nvPr>
        </p:nvSpPr>
        <p:spPr>
          <a:xfrm>
            <a:off x="2081213" y="11395075"/>
            <a:ext cx="26112787" cy="27157363"/>
          </a:xfrm>
          <a:prstGeom prst="rect">
            <a:avLst/>
          </a:prstGeom>
        </p:spPr>
        <p:txBody>
          <a:bodyPr/>
          <a:lstStyle/>
          <a:p>
            <a:r>
              <a:rPr lang="de-DE"/>
              <a:t>Mastertextformat bearbeiten
Zweite Ebene
Dritte Ebene
Vierte Ebene
Fünfte Ebene</a:t>
            </a:r>
          </a:p>
        </p:txBody>
      </p:sp>
      <p:sp>
        <p:nvSpPr>
          <p:cNvPr id="4" name="Datumsplatzhalter 3">
            <a:extLst>
              <a:ext uri="{FF2B5EF4-FFF2-40B4-BE49-F238E27FC236}">
                <a16:creationId xmlns:a16="http://schemas.microsoft.com/office/drawing/2014/main" id="{A9BCF429-B740-E743-8E94-E279F4619DD3}"/>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5" name="Fußzeilenplatzhalter 4">
            <a:extLst>
              <a:ext uri="{FF2B5EF4-FFF2-40B4-BE49-F238E27FC236}">
                <a16:creationId xmlns:a16="http://schemas.microsoft.com/office/drawing/2014/main" id="{CDA82535-E534-FB44-8406-E63458E7458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4CB44E3-2A73-FE4F-95AF-BEB2F975D9D9}"/>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1345065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8954D5-BA75-C344-88F7-182969BA466D}"/>
              </a:ext>
            </a:extLst>
          </p:cNvPr>
          <p:cNvSpPr>
            <a:spLocks noGrp="1"/>
          </p:cNvSpPr>
          <p:nvPr>
            <p:ph type="title"/>
          </p:nvPr>
        </p:nvSpPr>
        <p:spPr>
          <a:xfrm>
            <a:off x="2065338" y="10671175"/>
            <a:ext cx="26112787" cy="17805400"/>
          </a:xfrm>
          <a:prstGeom prst="rect">
            <a:avLst/>
          </a:prstGeo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D80870E-4BDB-4C4B-9581-D2A40F228EFC}"/>
              </a:ext>
            </a:extLst>
          </p:cNvPr>
          <p:cNvSpPr>
            <a:spLocks noGrp="1"/>
          </p:cNvSpPr>
          <p:nvPr>
            <p:ph type="body" idx="1"/>
          </p:nvPr>
        </p:nvSpPr>
        <p:spPr>
          <a:xfrm>
            <a:off x="2065338" y="28644850"/>
            <a:ext cx="26112787" cy="9363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de-DE"/>
              <a:t>Mastertextformat bearbeiten
Zweite Ebene
Dritte Ebene
Vierte Ebene
Fünfte Ebene</a:t>
            </a:r>
          </a:p>
        </p:txBody>
      </p:sp>
      <p:sp>
        <p:nvSpPr>
          <p:cNvPr id="4" name="Datumsplatzhalter 3">
            <a:extLst>
              <a:ext uri="{FF2B5EF4-FFF2-40B4-BE49-F238E27FC236}">
                <a16:creationId xmlns:a16="http://schemas.microsoft.com/office/drawing/2014/main" id="{7F5DF36E-E80A-CD4D-932E-534D5A3B184E}"/>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5" name="Fußzeilenplatzhalter 4">
            <a:extLst>
              <a:ext uri="{FF2B5EF4-FFF2-40B4-BE49-F238E27FC236}">
                <a16:creationId xmlns:a16="http://schemas.microsoft.com/office/drawing/2014/main" id="{7F4B8EEE-5218-594F-AFEC-4EF11F3527E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4B215EF-38A3-8349-A166-B538B2E0ECB1}"/>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19699036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68DE08-943A-8340-BE48-DBE3D17BE744}"/>
              </a:ext>
            </a:extLst>
          </p:cNvPr>
          <p:cNvSpPr>
            <a:spLocks noGrp="1"/>
          </p:cNvSpPr>
          <p:nvPr>
            <p:ph type="title"/>
          </p:nvPr>
        </p:nvSpPr>
        <p:spPr>
          <a:xfrm>
            <a:off x="2081213" y="2279650"/>
            <a:ext cx="26112787" cy="8272463"/>
          </a:xfrm>
          <a:prstGeom prst="rect">
            <a:avLst/>
          </a:prstGeom>
        </p:spPr>
        <p:txBody>
          <a:bodyPr/>
          <a:lstStyle/>
          <a:p>
            <a:r>
              <a:rPr lang="de-DE"/>
              <a:t>Mastertitelformat bearbeiten</a:t>
            </a:r>
          </a:p>
        </p:txBody>
      </p:sp>
      <p:sp>
        <p:nvSpPr>
          <p:cNvPr id="3" name="Inhaltsplatzhalter 2">
            <a:extLst>
              <a:ext uri="{FF2B5EF4-FFF2-40B4-BE49-F238E27FC236}">
                <a16:creationId xmlns:a16="http://schemas.microsoft.com/office/drawing/2014/main" id="{30D7F54E-DD3C-614C-A2A5-0B8B027102ED}"/>
              </a:ext>
            </a:extLst>
          </p:cNvPr>
          <p:cNvSpPr>
            <a:spLocks noGrp="1"/>
          </p:cNvSpPr>
          <p:nvPr>
            <p:ph sz="half" idx="1"/>
          </p:nvPr>
        </p:nvSpPr>
        <p:spPr>
          <a:xfrm>
            <a:off x="2081213" y="11395075"/>
            <a:ext cx="12979400" cy="27157363"/>
          </a:xfrm>
          <a:prstGeom prst="rect">
            <a:avLst/>
          </a:prstGeom>
        </p:spPr>
        <p:txBody>
          <a:bodyPr/>
          <a:lstStyle/>
          <a:p>
            <a:r>
              <a:rPr lang="de-DE"/>
              <a:t>Mastertextformat bearbeiten
Zweite Ebene
Dritte Ebene
Vierte Ebene
Fünfte Ebene</a:t>
            </a:r>
          </a:p>
        </p:txBody>
      </p:sp>
      <p:sp>
        <p:nvSpPr>
          <p:cNvPr id="4" name="Inhaltsplatzhalter 3">
            <a:extLst>
              <a:ext uri="{FF2B5EF4-FFF2-40B4-BE49-F238E27FC236}">
                <a16:creationId xmlns:a16="http://schemas.microsoft.com/office/drawing/2014/main" id="{B1F46136-4B42-3C4C-ABCF-66772E2C1439}"/>
              </a:ext>
            </a:extLst>
          </p:cNvPr>
          <p:cNvSpPr>
            <a:spLocks noGrp="1"/>
          </p:cNvSpPr>
          <p:nvPr>
            <p:ph sz="half" idx="2"/>
          </p:nvPr>
        </p:nvSpPr>
        <p:spPr>
          <a:xfrm>
            <a:off x="15213013" y="11395075"/>
            <a:ext cx="12980987" cy="27157363"/>
          </a:xfrm>
          <a:prstGeom prst="rect">
            <a:avLst/>
          </a:prstGeom>
        </p:spPr>
        <p:txBody>
          <a:bodyPr/>
          <a:lstStyle/>
          <a:p>
            <a:r>
              <a:rPr lang="de-DE"/>
              <a:t>Mastertextformat bearbeiten
Zweite Ebene
Dritte Ebene
Vierte Ebene
Fünfte Ebene</a:t>
            </a:r>
          </a:p>
        </p:txBody>
      </p:sp>
      <p:sp>
        <p:nvSpPr>
          <p:cNvPr id="5" name="Datumsplatzhalter 4">
            <a:extLst>
              <a:ext uri="{FF2B5EF4-FFF2-40B4-BE49-F238E27FC236}">
                <a16:creationId xmlns:a16="http://schemas.microsoft.com/office/drawing/2014/main" id="{B0E8150D-A4C7-E94E-94BF-C518C9B5AEBA}"/>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6" name="Fußzeilenplatzhalter 5">
            <a:extLst>
              <a:ext uri="{FF2B5EF4-FFF2-40B4-BE49-F238E27FC236}">
                <a16:creationId xmlns:a16="http://schemas.microsoft.com/office/drawing/2014/main" id="{B2EE20C0-F91C-D54C-958B-2D0266A8372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8EF2B19-E759-1A49-83AE-7C56F212C6A0}"/>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6991277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23C8B9-BD82-EF45-8C8F-DC411203582C}"/>
              </a:ext>
            </a:extLst>
          </p:cNvPr>
          <p:cNvSpPr>
            <a:spLocks noGrp="1"/>
          </p:cNvSpPr>
          <p:nvPr>
            <p:ph type="title"/>
          </p:nvPr>
        </p:nvSpPr>
        <p:spPr>
          <a:xfrm>
            <a:off x="2085975" y="2279650"/>
            <a:ext cx="26111200" cy="8272463"/>
          </a:xfrm>
          <a:prstGeom prst="rect">
            <a:avLst/>
          </a:prstGeom>
        </p:spPr>
        <p:txBody>
          <a:bodyPr/>
          <a:lstStyle/>
          <a:p>
            <a:r>
              <a:rPr lang="de-DE"/>
              <a:t>Mastertitelformat bearbeiten</a:t>
            </a:r>
          </a:p>
        </p:txBody>
      </p:sp>
      <p:sp>
        <p:nvSpPr>
          <p:cNvPr id="3" name="Textplatzhalter 2">
            <a:extLst>
              <a:ext uri="{FF2B5EF4-FFF2-40B4-BE49-F238E27FC236}">
                <a16:creationId xmlns:a16="http://schemas.microsoft.com/office/drawing/2014/main" id="{72060593-C3F7-6E4B-A463-CF7325C8CC83}"/>
              </a:ext>
            </a:extLst>
          </p:cNvPr>
          <p:cNvSpPr>
            <a:spLocks noGrp="1"/>
          </p:cNvSpPr>
          <p:nvPr>
            <p:ph type="body" idx="1"/>
          </p:nvPr>
        </p:nvSpPr>
        <p:spPr>
          <a:xfrm>
            <a:off x="2085975" y="10493375"/>
            <a:ext cx="12807950" cy="5141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de-DE"/>
              <a:t>Mastertextformat bearbeiten
Zweite Ebene
Dritte Ebene
Vierte Ebene
Fünfte Ebene</a:t>
            </a:r>
          </a:p>
        </p:txBody>
      </p:sp>
      <p:sp>
        <p:nvSpPr>
          <p:cNvPr id="4" name="Inhaltsplatzhalter 3">
            <a:extLst>
              <a:ext uri="{FF2B5EF4-FFF2-40B4-BE49-F238E27FC236}">
                <a16:creationId xmlns:a16="http://schemas.microsoft.com/office/drawing/2014/main" id="{60DA26D6-2ACE-B741-8083-BEF272C8766C}"/>
              </a:ext>
            </a:extLst>
          </p:cNvPr>
          <p:cNvSpPr>
            <a:spLocks noGrp="1"/>
          </p:cNvSpPr>
          <p:nvPr>
            <p:ph sz="half" idx="2"/>
          </p:nvPr>
        </p:nvSpPr>
        <p:spPr>
          <a:xfrm>
            <a:off x="2085975" y="15635288"/>
            <a:ext cx="12807950" cy="22996525"/>
          </a:xfrm>
          <a:prstGeom prst="rect">
            <a:avLst/>
          </a:prstGeom>
        </p:spPr>
        <p:txBody>
          <a:bodyPr/>
          <a:lstStyle/>
          <a:p>
            <a:r>
              <a:rPr lang="de-DE"/>
              <a:t>Mastertextformat bearbeiten
Zweite Ebene
Dritte Ebene
Vierte Ebene
Fünfte Ebene</a:t>
            </a:r>
          </a:p>
        </p:txBody>
      </p:sp>
      <p:sp>
        <p:nvSpPr>
          <p:cNvPr id="5" name="Textplatzhalter 4">
            <a:extLst>
              <a:ext uri="{FF2B5EF4-FFF2-40B4-BE49-F238E27FC236}">
                <a16:creationId xmlns:a16="http://schemas.microsoft.com/office/drawing/2014/main" id="{795990AA-F7D4-B449-B26A-5396B35D00C7}"/>
              </a:ext>
            </a:extLst>
          </p:cNvPr>
          <p:cNvSpPr>
            <a:spLocks noGrp="1"/>
          </p:cNvSpPr>
          <p:nvPr>
            <p:ph type="body" sz="quarter" idx="3"/>
          </p:nvPr>
        </p:nvSpPr>
        <p:spPr>
          <a:xfrm>
            <a:off x="15327313" y="10493375"/>
            <a:ext cx="12869862" cy="5141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de-DE"/>
              <a:t>Mastertextformat bearbeiten
Zweite Ebene
Dritte Ebene
Vierte Ebene
Fünfte Ebene</a:t>
            </a:r>
          </a:p>
        </p:txBody>
      </p:sp>
      <p:sp>
        <p:nvSpPr>
          <p:cNvPr id="6" name="Inhaltsplatzhalter 5">
            <a:extLst>
              <a:ext uri="{FF2B5EF4-FFF2-40B4-BE49-F238E27FC236}">
                <a16:creationId xmlns:a16="http://schemas.microsoft.com/office/drawing/2014/main" id="{FFE9F416-CB97-6344-9E47-9C17AAC0B396}"/>
              </a:ext>
            </a:extLst>
          </p:cNvPr>
          <p:cNvSpPr>
            <a:spLocks noGrp="1"/>
          </p:cNvSpPr>
          <p:nvPr>
            <p:ph sz="quarter" idx="4"/>
          </p:nvPr>
        </p:nvSpPr>
        <p:spPr>
          <a:xfrm>
            <a:off x="15327313" y="15635288"/>
            <a:ext cx="12869862" cy="22996525"/>
          </a:xfrm>
          <a:prstGeom prst="rect">
            <a:avLst/>
          </a:prstGeom>
        </p:spPr>
        <p:txBody>
          <a:bodyPr/>
          <a:lstStyle/>
          <a:p>
            <a:r>
              <a:rPr lang="de-DE"/>
              <a:t>Mastertextformat bearbeiten
Zweite Ebene
Dritte Ebene
Vierte Ebene
Fünfte Ebene</a:t>
            </a:r>
          </a:p>
        </p:txBody>
      </p:sp>
      <p:sp>
        <p:nvSpPr>
          <p:cNvPr id="7" name="Datumsplatzhalter 6">
            <a:extLst>
              <a:ext uri="{FF2B5EF4-FFF2-40B4-BE49-F238E27FC236}">
                <a16:creationId xmlns:a16="http://schemas.microsoft.com/office/drawing/2014/main" id="{0516E478-105C-EA46-ABDA-BE10753A2448}"/>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8" name="Fußzeilenplatzhalter 7">
            <a:extLst>
              <a:ext uri="{FF2B5EF4-FFF2-40B4-BE49-F238E27FC236}">
                <a16:creationId xmlns:a16="http://schemas.microsoft.com/office/drawing/2014/main" id="{85B8C2E8-E635-CC46-8190-4205637DC4DE}"/>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31544B41-704D-E64C-9983-2F45104DA809}"/>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4293963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7D50FE-7CAE-A543-9D41-7AA0619D36DF}"/>
              </a:ext>
            </a:extLst>
          </p:cNvPr>
          <p:cNvSpPr>
            <a:spLocks noGrp="1"/>
          </p:cNvSpPr>
          <p:nvPr>
            <p:ph type="title"/>
          </p:nvPr>
        </p:nvSpPr>
        <p:spPr>
          <a:xfrm>
            <a:off x="2081213" y="2279650"/>
            <a:ext cx="26112787" cy="8272463"/>
          </a:xfrm>
          <a:prstGeom prst="rect">
            <a:avLst/>
          </a:prstGeom>
        </p:spPr>
        <p:txBody>
          <a:bodyPr/>
          <a:lstStyle/>
          <a:p>
            <a:r>
              <a:rPr lang="de-DE"/>
              <a:t>Mastertitelformat bearbeiten</a:t>
            </a:r>
          </a:p>
        </p:txBody>
      </p:sp>
      <p:sp>
        <p:nvSpPr>
          <p:cNvPr id="3" name="Datumsplatzhalter 2">
            <a:extLst>
              <a:ext uri="{FF2B5EF4-FFF2-40B4-BE49-F238E27FC236}">
                <a16:creationId xmlns:a16="http://schemas.microsoft.com/office/drawing/2014/main" id="{DB718247-382E-A44D-A439-AEC6DEE0D748}"/>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4" name="Fußzeilenplatzhalter 3">
            <a:extLst>
              <a:ext uri="{FF2B5EF4-FFF2-40B4-BE49-F238E27FC236}">
                <a16:creationId xmlns:a16="http://schemas.microsoft.com/office/drawing/2014/main" id="{AA18B70E-1166-E040-BED3-403C4F311894}"/>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6FCE485A-5D9B-B847-A0F7-DAE712DE55BB}"/>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4244311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50052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E1645E89-F6E4-044A-B67D-C12F47288EE6}"/>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3" name="Fußzeilenplatzhalter 2">
            <a:extLst>
              <a:ext uri="{FF2B5EF4-FFF2-40B4-BE49-F238E27FC236}">
                <a16:creationId xmlns:a16="http://schemas.microsoft.com/office/drawing/2014/main" id="{E8F25DEC-27C6-6F42-9FB5-0F0DB451406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582EC2B3-53D2-D943-A373-FEE189F8E69B}"/>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10838123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CAA7F8-9274-484E-B6CB-C2DF74534DD2}"/>
              </a:ext>
            </a:extLst>
          </p:cNvPr>
          <p:cNvSpPr>
            <a:spLocks noGrp="1"/>
          </p:cNvSpPr>
          <p:nvPr>
            <p:ph type="title"/>
          </p:nvPr>
        </p:nvSpPr>
        <p:spPr>
          <a:xfrm>
            <a:off x="2085975" y="2854325"/>
            <a:ext cx="9764713" cy="9986963"/>
          </a:xfrm>
          <a:prstGeom prst="rect">
            <a:avLst/>
          </a:prstGeo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A3546542-6EFE-374C-8D1D-3B8975EEC8DC}"/>
              </a:ext>
            </a:extLst>
          </p:cNvPr>
          <p:cNvSpPr>
            <a:spLocks noGrp="1"/>
          </p:cNvSpPr>
          <p:nvPr>
            <p:ph idx="1"/>
          </p:nvPr>
        </p:nvSpPr>
        <p:spPr>
          <a:xfrm>
            <a:off x="12871450" y="6162675"/>
            <a:ext cx="15325725" cy="304180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de-DE"/>
              <a:t>Mastertextformat bearbeiten
Zweite Ebene
Dritte Ebene
Vierte Ebene
Fünfte Ebene</a:t>
            </a:r>
          </a:p>
        </p:txBody>
      </p:sp>
      <p:sp>
        <p:nvSpPr>
          <p:cNvPr id="4" name="Textplatzhalter 3">
            <a:extLst>
              <a:ext uri="{FF2B5EF4-FFF2-40B4-BE49-F238E27FC236}">
                <a16:creationId xmlns:a16="http://schemas.microsoft.com/office/drawing/2014/main" id="{979951B6-FBD6-B14F-9ED7-7C9E38398C5D}"/>
              </a:ext>
            </a:extLst>
          </p:cNvPr>
          <p:cNvSpPr>
            <a:spLocks noGrp="1"/>
          </p:cNvSpPr>
          <p:nvPr>
            <p:ph type="body" sz="half" idx="2"/>
          </p:nvPr>
        </p:nvSpPr>
        <p:spPr>
          <a:xfrm>
            <a:off x="2085975" y="12841288"/>
            <a:ext cx="9764713" cy="23790275"/>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de-DE"/>
              <a:t>Mastertextformat bearbeiten
Zweite Ebene
Dritte Ebene
Vierte Ebene
Fünfte Ebene</a:t>
            </a:r>
          </a:p>
        </p:txBody>
      </p:sp>
      <p:sp>
        <p:nvSpPr>
          <p:cNvPr id="5" name="Datumsplatzhalter 4">
            <a:extLst>
              <a:ext uri="{FF2B5EF4-FFF2-40B4-BE49-F238E27FC236}">
                <a16:creationId xmlns:a16="http://schemas.microsoft.com/office/drawing/2014/main" id="{D0F5C357-785F-5D4B-9323-7139A17332E2}"/>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6" name="Fußzeilenplatzhalter 5">
            <a:extLst>
              <a:ext uri="{FF2B5EF4-FFF2-40B4-BE49-F238E27FC236}">
                <a16:creationId xmlns:a16="http://schemas.microsoft.com/office/drawing/2014/main" id="{23513AEE-4BFB-004E-A4D4-994973FAF553}"/>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065A1D5-E9EF-EC4A-89FF-04C5FD9CE0A1}"/>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10946262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87BF8F-A105-674F-9EB1-9B8728B2FF96}"/>
              </a:ext>
            </a:extLst>
          </p:cNvPr>
          <p:cNvSpPr>
            <a:spLocks noGrp="1"/>
          </p:cNvSpPr>
          <p:nvPr>
            <p:ph type="title"/>
          </p:nvPr>
        </p:nvSpPr>
        <p:spPr>
          <a:xfrm>
            <a:off x="2085975" y="2854325"/>
            <a:ext cx="9764713" cy="9986963"/>
          </a:xfrm>
          <a:prstGeom prst="rect">
            <a:avLst/>
          </a:prstGeo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AA3D16B4-5709-6F4E-BE14-AAB728B65BB1}"/>
              </a:ext>
            </a:extLst>
          </p:cNvPr>
          <p:cNvSpPr>
            <a:spLocks noGrp="1"/>
          </p:cNvSpPr>
          <p:nvPr>
            <p:ph type="pic" idx="1"/>
          </p:nvPr>
        </p:nvSpPr>
        <p:spPr>
          <a:xfrm>
            <a:off x="12871450" y="6162675"/>
            <a:ext cx="15325725" cy="3041808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28FBB82-E393-3444-8061-C2F087B41CF5}"/>
              </a:ext>
            </a:extLst>
          </p:cNvPr>
          <p:cNvSpPr>
            <a:spLocks noGrp="1"/>
          </p:cNvSpPr>
          <p:nvPr>
            <p:ph type="body" sz="half" idx="2"/>
          </p:nvPr>
        </p:nvSpPr>
        <p:spPr>
          <a:xfrm>
            <a:off x="2085975" y="12841288"/>
            <a:ext cx="9764713" cy="23790275"/>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de-DE"/>
              <a:t>Mastertextformat bearbeiten
Zweite Ebene
Dritte Ebene
Vierte Ebene
Fünfte Ebene</a:t>
            </a:r>
          </a:p>
        </p:txBody>
      </p:sp>
      <p:sp>
        <p:nvSpPr>
          <p:cNvPr id="5" name="Datumsplatzhalter 4">
            <a:extLst>
              <a:ext uri="{FF2B5EF4-FFF2-40B4-BE49-F238E27FC236}">
                <a16:creationId xmlns:a16="http://schemas.microsoft.com/office/drawing/2014/main" id="{AE1BE558-1BDE-7D4A-B9FC-5EC5A9BBB5EA}"/>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6" name="Fußzeilenplatzhalter 5">
            <a:extLst>
              <a:ext uri="{FF2B5EF4-FFF2-40B4-BE49-F238E27FC236}">
                <a16:creationId xmlns:a16="http://schemas.microsoft.com/office/drawing/2014/main" id="{B5A00335-717D-CA46-AF02-039583AFBC6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CB553D5-A049-384F-A3D0-4302D6E4DE77}"/>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16723158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36E4A6-701A-1A46-80F0-B3FBA8658491}"/>
              </a:ext>
            </a:extLst>
          </p:cNvPr>
          <p:cNvSpPr>
            <a:spLocks noGrp="1"/>
          </p:cNvSpPr>
          <p:nvPr>
            <p:ph type="title"/>
          </p:nvPr>
        </p:nvSpPr>
        <p:spPr>
          <a:xfrm>
            <a:off x="2081213" y="2279650"/>
            <a:ext cx="26112787" cy="8272463"/>
          </a:xfrm>
          <a:prstGeom prst="rect">
            <a:avLst/>
          </a:prstGeom>
        </p:spPr>
        <p:txBody>
          <a:bodyPr/>
          <a:lstStyle/>
          <a:p>
            <a:r>
              <a:rPr lang="de-DE"/>
              <a:t>Mastertitelformat bearbeiten</a:t>
            </a:r>
          </a:p>
        </p:txBody>
      </p:sp>
      <p:sp>
        <p:nvSpPr>
          <p:cNvPr id="3" name="Vertikaler Textplatzhalter 2">
            <a:extLst>
              <a:ext uri="{FF2B5EF4-FFF2-40B4-BE49-F238E27FC236}">
                <a16:creationId xmlns:a16="http://schemas.microsoft.com/office/drawing/2014/main" id="{45645C61-8697-6C46-9C22-DC5D78AF57C1}"/>
              </a:ext>
            </a:extLst>
          </p:cNvPr>
          <p:cNvSpPr>
            <a:spLocks noGrp="1"/>
          </p:cNvSpPr>
          <p:nvPr>
            <p:ph type="body" orient="vert" idx="1"/>
          </p:nvPr>
        </p:nvSpPr>
        <p:spPr>
          <a:xfrm>
            <a:off x="2081213" y="11395075"/>
            <a:ext cx="26112787" cy="27157363"/>
          </a:xfrm>
          <a:prstGeom prst="rect">
            <a:avLst/>
          </a:prstGeom>
        </p:spPr>
        <p:txBody>
          <a:bodyPr vert="eaVert"/>
          <a:lstStyle/>
          <a:p>
            <a:r>
              <a:rPr lang="de-DE"/>
              <a:t>Mastertextformat bearbeiten
Zweite Ebene
Dritte Ebene
Vierte Ebene
Fünfte Ebene</a:t>
            </a:r>
          </a:p>
        </p:txBody>
      </p:sp>
      <p:sp>
        <p:nvSpPr>
          <p:cNvPr id="4" name="Datumsplatzhalter 3">
            <a:extLst>
              <a:ext uri="{FF2B5EF4-FFF2-40B4-BE49-F238E27FC236}">
                <a16:creationId xmlns:a16="http://schemas.microsoft.com/office/drawing/2014/main" id="{B33AE81B-298B-3A4F-92DF-417F76B0FA60}"/>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5" name="Fußzeilenplatzhalter 4">
            <a:extLst>
              <a:ext uri="{FF2B5EF4-FFF2-40B4-BE49-F238E27FC236}">
                <a16:creationId xmlns:a16="http://schemas.microsoft.com/office/drawing/2014/main" id="{9F7D2F97-0A4C-4A46-971F-A089351D968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6AEE1FE-6433-0843-A0FD-B37EF7AD6E6E}"/>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31154639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36652808-9495-4D4F-86D2-02A38E4E1E73}"/>
              </a:ext>
            </a:extLst>
          </p:cNvPr>
          <p:cNvSpPr>
            <a:spLocks noGrp="1"/>
          </p:cNvSpPr>
          <p:nvPr>
            <p:ph type="title" orient="vert"/>
          </p:nvPr>
        </p:nvSpPr>
        <p:spPr>
          <a:xfrm>
            <a:off x="21666200" y="2279650"/>
            <a:ext cx="6527800" cy="36272788"/>
          </a:xfrm>
          <a:prstGeom prst="rect">
            <a:avLst/>
          </a:prstGeo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5D0E1CC5-C5E2-CE46-A311-BC68ECAA7F33}"/>
              </a:ext>
            </a:extLst>
          </p:cNvPr>
          <p:cNvSpPr>
            <a:spLocks noGrp="1"/>
          </p:cNvSpPr>
          <p:nvPr>
            <p:ph type="body" orient="vert" idx="1"/>
          </p:nvPr>
        </p:nvSpPr>
        <p:spPr>
          <a:xfrm>
            <a:off x="2081213" y="2279650"/>
            <a:ext cx="19432587" cy="36272788"/>
          </a:xfrm>
          <a:prstGeom prst="rect">
            <a:avLst/>
          </a:prstGeom>
        </p:spPr>
        <p:txBody>
          <a:bodyPr vert="eaVert"/>
          <a:lstStyle/>
          <a:p>
            <a:r>
              <a:rPr lang="de-DE"/>
              <a:t>Mastertextformat bearbeiten
Zweite Ebene
Dritte Ebene
Vierte Ebene
Fünfte Ebene</a:t>
            </a:r>
          </a:p>
        </p:txBody>
      </p:sp>
      <p:sp>
        <p:nvSpPr>
          <p:cNvPr id="4" name="Datumsplatzhalter 3">
            <a:extLst>
              <a:ext uri="{FF2B5EF4-FFF2-40B4-BE49-F238E27FC236}">
                <a16:creationId xmlns:a16="http://schemas.microsoft.com/office/drawing/2014/main" id="{112F3E6A-0F74-D34E-9273-4A842235E871}"/>
              </a:ext>
            </a:extLst>
          </p:cNvPr>
          <p:cNvSpPr>
            <a:spLocks noGrp="1"/>
          </p:cNvSpPr>
          <p:nvPr>
            <p:ph type="dt" sz="half" idx="10"/>
          </p:nvPr>
        </p:nvSpPr>
        <p:spPr/>
        <p:txBody>
          <a:bodyPr/>
          <a:lstStyle/>
          <a:p>
            <a:fld id="{B2946CA7-221A-0041-917D-D2D90CBFB44C}" type="datetimeFigureOut">
              <a:rPr lang="de-DE" smtClean="0"/>
              <a:t>23.08.23</a:t>
            </a:fld>
            <a:endParaRPr lang="de-DE"/>
          </a:p>
        </p:txBody>
      </p:sp>
      <p:sp>
        <p:nvSpPr>
          <p:cNvPr id="5" name="Fußzeilenplatzhalter 4">
            <a:extLst>
              <a:ext uri="{FF2B5EF4-FFF2-40B4-BE49-F238E27FC236}">
                <a16:creationId xmlns:a16="http://schemas.microsoft.com/office/drawing/2014/main" id="{E8479B05-0741-4E43-BBC6-FDFF919FE0F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7592D16-AA2E-604F-A812-9F6BDC129B0C}"/>
              </a:ext>
            </a:extLst>
          </p:cNvPr>
          <p:cNvSpPr>
            <a:spLocks noGrp="1"/>
          </p:cNvSpPr>
          <p:nvPr>
            <p:ph type="sldNum" sz="quarter" idx="12"/>
          </p:nvPr>
        </p:nvSpPr>
        <p:spPr/>
        <p:txBody>
          <a:bodyPr/>
          <a:lstStyle/>
          <a:p>
            <a:fld id="{7BAA1B29-4802-CE40-B438-D8F1864F5412}" type="slidenum">
              <a:rPr lang="de-DE" smtClean="0"/>
              <a:t>‹#›</a:t>
            </a:fld>
            <a:endParaRPr lang="de-DE"/>
          </a:p>
        </p:txBody>
      </p:sp>
    </p:spTree>
    <p:extLst>
      <p:ext uri="{BB962C8B-B14F-4D97-AF65-F5344CB8AC3E}">
        <p14:creationId xmlns:p14="http://schemas.microsoft.com/office/powerpoint/2010/main" val="1396994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40353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7923BE-8CC8-464A-9304-F8B4CDF75CDB}"/>
              </a:ext>
            </a:extLst>
          </p:cNvPr>
          <p:cNvSpPr>
            <a:spLocks noGrp="1"/>
          </p:cNvSpPr>
          <p:nvPr>
            <p:ph type="title"/>
          </p:nvPr>
        </p:nvSpPr>
        <p:spPr>
          <a:xfrm>
            <a:off x="2081213" y="2279650"/>
            <a:ext cx="26112787" cy="8272463"/>
          </a:xfrm>
          <a:prstGeom prst="rect">
            <a:avLst/>
          </a:prstGeom>
        </p:spPr>
        <p:txBody>
          <a:bodyPr/>
          <a:lstStyle/>
          <a:p>
            <a:r>
              <a:rPr lang="de-DE"/>
              <a:t>Mastertitelformat bearbeiten</a:t>
            </a:r>
          </a:p>
        </p:txBody>
      </p:sp>
      <p:sp>
        <p:nvSpPr>
          <p:cNvPr id="3" name="Inhaltsplatzhalter 2">
            <a:extLst>
              <a:ext uri="{FF2B5EF4-FFF2-40B4-BE49-F238E27FC236}">
                <a16:creationId xmlns:a16="http://schemas.microsoft.com/office/drawing/2014/main" id="{D0006557-9EAE-CE40-8E26-5EC7038B2ED6}"/>
              </a:ext>
            </a:extLst>
          </p:cNvPr>
          <p:cNvSpPr>
            <a:spLocks noGrp="1"/>
          </p:cNvSpPr>
          <p:nvPr>
            <p:ph idx="1"/>
          </p:nvPr>
        </p:nvSpPr>
        <p:spPr>
          <a:xfrm>
            <a:off x="2081213" y="11395075"/>
            <a:ext cx="26112787" cy="27157363"/>
          </a:xfrm>
          <a:prstGeom prst="rect">
            <a:avLst/>
          </a:prstGeom>
        </p:spPr>
        <p:txBody>
          <a:bodyPr/>
          <a:lstStyle/>
          <a:p>
            <a:r>
              <a:rPr lang="de-DE"/>
              <a:t>Mastertextformat bearbeiten
Zweite Ebene
Dritte Ebene
Vierte Ebene
Fünfte Ebene</a:t>
            </a:r>
          </a:p>
        </p:txBody>
      </p:sp>
      <p:sp>
        <p:nvSpPr>
          <p:cNvPr id="4" name="Datumsplatzhalter 3">
            <a:extLst>
              <a:ext uri="{FF2B5EF4-FFF2-40B4-BE49-F238E27FC236}">
                <a16:creationId xmlns:a16="http://schemas.microsoft.com/office/drawing/2014/main" id="{6E19A40E-DF3B-9F40-B7D7-088C4577D84F}"/>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5" name="Fußzeilenplatzhalter 4">
            <a:extLst>
              <a:ext uri="{FF2B5EF4-FFF2-40B4-BE49-F238E27FC236}">
                <a16:creationId xmlns:a16="http://schemas.microsoft.com/office/drawing/2014/main" id="{C20AFFC2-47D4-5045-A860-9A4007105C71}"/>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6" name="Foliennummernplatzhalter 5">
            <a:extLst>
              <a:ext uri="{FF2B5EF4-FFF2-40B4-BE49-F238E27FC236}">
                <a16:creationId xmlns:a16="http://schemas.microsoft.com/office/drawing/2014/main" id="{EDD379E2-81ED-4B49-A11A-F1FB1FD48ABD}"/>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29359234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824183-96CC-D749-9957-672F2F0116C5}"/>
              </a:ext>
            </a:extLst>
          </p:cNvPr>
          <p:cNvSpPr>
            <a:spLocks noGrp="1"/>
          </p:cNvSpPr>
          <p:nvPr>
            <p:ph type="title"/>
          </p:nvPr>
        </p:nvSpPr>
        <p:spPr>
          <a:xfrm>
            <a:off x="2065338" y="10671175"/>
            <a:ext cx="26112787" cy="17805400"/>
          </a:xfrm>
          <a:prstGeom prst="rect">
            <a:avLst/>
          </a:prstGeo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62B8CCA8-CDB7-374C-8E73-4E07F1E8B612}"/>
              </a:ext>
            </a:extLst>
          </p:cNvPr>
          <p:cNvSpPr>
            <a:spLocks noGrp="1"/>
          </p:cNvSpPr>
          <p:nvPr>
            <p:ph type="body" idx="1"/>
          </p:nvPr>
        </p:nvSpPr>
        <p:spPr>
          <a:xfrm>
            <a:off x="2065338" y="28644850"/>
            <a:ext cx="26112787" cy="9363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de-DE"/>
              <a:t>Mastertextformat bearbeiten
Zweite Ebene
Dritte Ebene
Vierte Ebene
Fünfte Ebene</a:t>
            </a:r>
          </a:p>
        </p:txBody>
      </p:sp>
      <p:sp>
        <p:nvSpPr>
          <p:cNvPr id="4" name="Datumsplatzhalter 3">
            <a:extLst>
              <a:ext uri="{FF2B5EF4-FFF2-40B4-BE49-F238E27FC236}">
                <a16:creationId xmlns:a16="http://schemas.microsoft.com/office/drawing/2014/main" id="{988D68B8-1F6E-394C-B6E9-CE4C16A3646B}"/>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5" name="Fußzeilenplatzhalter 4">
            <a:extLst>
              <a:ext uri="{FF2B5EF4-FFF2-40B4-BE49-F238E27FC236}">
                <a16:creationId xmlns:a16="http://schemas.microsoft.com/office/drawing/2014/main" id="{102F3993-153C-9246-995E-2172C924073A}"/>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6" name="Foliennummernplatzhalter 5">
            <a:extLst>
              <a:ext uri="{FF2B5EF4-FFF2-40B4-BE49-F238E27FC236}">
                <a16:creationId xmlns:a16="http://schemas.microsoft.com/office/drawing/2014/main" id="{16733557-D300-814D-8988-896BCC045A65}"/>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6027287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EB8148-851F-304D-929B-0B25EECCB51D}"/>
              </a:ext>
            </a:extLst>
          </p:cNvPr>
          <p:cNvSpPr>
            <a:spLocks noGrp="1"/>
          </p:cNvSpPr>
          <p:nvPr>
            <p:ph type="title"/>
          </p:nvPr>
        </p:nvSpPr>
        <p:spPr>
          <a:xfrm>
            <a:off x="2081213" y="2279650"/>
            <a:ext cx="26112787" cy="8272463"/>
          </a:xfrm>
          <a:prstGeom prst="rect">
            <a:avLst/>
          </a:prstGeom>
        </p:spPr>
        <p:txBody>
          <a:bodyPr/>
          <a:lstStyle/>
          <a:p>
            <a:r>
              <a:rPr lang="de-DE"/>
              <a:t>Mastertitelformat bearbeiten</a:t>
            </a:r>
          </a:p>
        </p:txBody>
      </p:sp>
      <p:sp>
        <p:nvSpPr>
          <p:cNvPr id="3" name="Inhaltsplatzhalter 2">
            <a:extLst>
              <a:ext uri="{FF2B5EF4-FFF2-40B4-BE49-F238E27FC236}">
                <a16:creationId xmlns:a16="http://schemas.microsoft.com/office/drawing/2014/main" id="{0CA1093C-2310-A448-98C5-86F21383C951}"/>
              </a:ext>
            </a:extLst>
          </p:cNvPr>
          <p:cNvSpPr>
            <a:spLocks noGrp="1"/>
          </p:cNvSpPr>
          <p:nvPr>
            <p:ph sz="half" idx="1"/>
          </p:nvPr>
        </p:nvSpPr>
        <p:spPr>
          <a:xfrm>
            <a:off x="2081213" y="11395075"/>
            <a:ext cx="12979400" cy="27157363"/>
          </a:xfrm>
          <a:prstGeom prst="rect">
            <a:avLst/>
          </a:prstGeom>
        </p:spPr>
        <p:txBody>
          <a:bodyPr/>
          <a:lstStyle/>
          <a:p>
            <a:r>
              <a:rPr lang="de-DE"/>
              <a:t>Mastertextformat bearbeiten
Zweite Ebene
Dritte Ebene
Vierte Ebene
Fünfte Ebene</a:t>
            </a:r>
          </a:p>
        </p:txBody>
      </p:sp>
      <p:sp>
        <p:nvSpPr>
          <p:cNvPr id="4" name="Inhaltsplatzhalter 3">
            <a:extLst>
              <a:ext uri="{FF2B5EF4-FFF2-40B4-BE49-F238E27FC236}">
                <a16:creationId xmlns:a16="http://schemas.microsoft.com/office/drawing/2014/main" id="{B535DD2F-DDBB-7549-9647-9E323B2EDE0F}"/>
              </a:ext>
            </a:extLst>
          </p:cNvPr>
          <p:cNvSpPr>
            <a:spLocks noGrp="1"/>
          </p:cNvSpPr>
          <p:nvPr>
            <p:ph sz="half" idx="2"/>
          </p:nvPr>
        </p:nvSpPr>
        <p:spPr>
          <a:xfrm>
            <a:off x="15213013" y="11395075"/>
            <a:ext cx="12980987" cy="27157363"/>
          </a:xfrm>
          <a:prstGeom prst="rect">
            <a:avLst/>
          </a:prstGeom>
        </p:spPr>
        <p:txBody>
          <a:bodyPr/>
          <a:lstStyle/>
          <a:p>
            <a:r>
              <a:rPr lang="de-DE"/>
              <a:t>Mastertextformat bearbeiten
Zweite Ebene
Dritte Ebene
Vierte Ebene
Fünfte Ebene</a:t>
            </a:r>
          </a:p>
        </p:txBody>
      </p:sp>
      <p:sp>
        <p:nvSpPr>
          <p:cNvPr id="5" name="Datumsplatzhalter 4">
            <a:extLst>
              <a:ext uri="{FF2B5EF4-FFF2-40B4-BE49-F238E27FC236}">
                <a16:creationId xmlns:a16="http://schemas.microsoft.com/office/drawing/2014/main" id="{F40AC16E-5FE9-064B-8E4D-245307D51168}"/>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6" name="Fußzeilenplatzhalter 5">
            <a:extLst>
              <a:ext uri="{FF2B5EF4-FFF2-40B4-BE49-F238E27FC236}">
                <a16:creationId xmlns:a16="http://schemas.microsoft.com/office/drawing/2014/main" id="{75938DF3-990F-E44D-9A3B-E4242403411D}"/>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7" name="Foliennummernplatzhalter 6">
            <a:extLst>
              <a:ext uri="{FF2B5EF4-FFF2-40B4-BE49-F238E27FC236}">
                <a16:creationId xmlns:a16="http://schemas.microsoft.com/office/drawing/2014/main" id="{AC5EAAAD-766B-E44A-8ACF-470F31EEEEE0}"/>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2155131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F63E3E-98D9-8F4C-B963-83D5D0D16867}"/>
              </a:ext>
            </a:extLst>
          </p:cNvPr>
          <p:cNvSpPr>
            <a:spLocks noGrp="1"/>
          </p:cNvSpPr>
          <p:nvPr>
            <p:ph type="title"/>
          </p:nvPr>
        </p:nvSpPr>
        <p:spPr>
          <a:xfrm>
            <a:off x="2085975" y="2279650"/>
            <a:ext cx="26111200" cy="8272463"/>
          </a:xfrm>
          <a:prstGeom prst="rect">
            <a:avLst/>
          </a:prstGeom>
        </p:spPr>
        <p:txBody>
          <a:bodyPr/>
          <a:lstStyle/>
          <a:p>
            <a:r>
              <a:rPr lang="de-DE"/>
              <a:t>Mastertitelformat bearbeiten</a:t>
            </a:r>
          </a:p>
        </p:txBody>
      </p:sp>
      <p:sp>
        <p:nvSpPr>
          <p:cNvPr id="3" name="Textplatzhalter 2">
            <a:extLst>
              <a:ext uri="{FF2B5EF4-FFF2-40B4-BE49-F238E27FC236}">
                <a16:creationId xmlns:a16="http://schemas.microsoft.com/office/drawing/2014/main" id="{B90367B9-077E-DB47-B164-87E5E7500D1D}"/>
              </a:ext>
            </a:extLst>
          </p:cNvPr>
          <p:cNvSpPr>
            <a:spLocks noGrp="1"/>
          </p:cNvSpPr>
          <p:nvPr>
            <p:ph type="body" idx="1"/>
          </p:nvPr>
        </p:nvSpPr>
        <p:spPr>
          <a:xfrm>
            <a:off x="2085975" y="10493375"/>
            <a:ext cx="12807950" cy="5141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de-DE"/>
              <a:t>Mastertextformat bearbeiten
Zweite Ebene
Dritte Ebene
Vierte Ebene
Fünfte Ebene</a:t>
            </a:r>
          </a:p>
        </p:txBody>
      </p:sp>
      <p:sp>
        <p:nvSpPr>
          <p:cNvPr id="4" name="Inhaltsplatzhalter 3">
            <a:extLst>
              <a:ext uri="{FF2B5EF4-FFF2-40B4-BE49-F238E27FC236}">
                <a16:creationId xmlns:a16="http://schemas.microsoft.com/office/drawing/2014/main" id="{B6950600-A87E-6645-B764-FD599270BFE4}"/>
              </a:ext>
            </a:extLst>
          </p:cNvPr>
          <p:cNvSpPr>
            <a:spLocks noGrp="1"/>
          </p:cNvSpPr>
          <p:nvPr>
            <p:ph sz="half" idx="2"/>
          </p:nvPr>
        </p:nvSpPr>
        <p:spPr>
          <a:xfrm>
            <a:off x="2085975" y="15635288"/>
            <a:ext cx="12807950" cy="22996525"/>
          </a:xfrm>
          <a:prstGeom prst="rect">
            <a:avLst/>
          </a:prstGeom>
        </p:spPr>
        <p:txBody>
          <a:bodyPr/>
          <a:lstStyle/>
          <a:p>
            <a:r>
              <a:rPr lang="de-DE"/>
              <a:t>Mastertextformat bearbeiten
Zweite Ebene
Dritte Ebene
Vierte Ebene
Fünfte Ebene</a:t>
            </a:r>
          </a:p>
        </p:txBody>
      </p:sp>
      <p:sp>
        <p:nvSpPr>
          <p:cNvPr id="5" name="Textplatzhalter 4">
            <a:extLst>
              <a:ext uri="{FF2B5EF4-FFF2-40B4-BE49-F238E27FC236}">
                <a16:creationId xmlns:a16="http://schemas.microsoft.com/office/drawing/2014/main" id="{CC57910E-A597-254B-B66E-0A453B4E99CC}"/>
              </a:ext>
            </a:extLst>
          </p:cNvPr>
          <p:cNvSpPr>
            <a:spLocks noGrp="1"/>
          </p:cNvSpPr>
          <p:nvPr>
            <p:ph type="body" sz="quarter" idx="3"/>
          </p:nvPr>
        </p:nvSpPr>
        <p:spPr>
          <a:xfrm>
            <a:off x="15327313" y="10493375"/>
            <a:ext cx="12869862" cy="5141913"/>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de-DE"/>
              <a:t>Mastertextformat bearbeiten
Zweite Ebene
Dritte Ebene
Vierte Ebene
Fünfte Ebene</a:t>
            </a:r>
          </a:p>
        </p:txBody>
      </p:sp>
      <p:sp>
        <p:nvSpPr>
          <p:cNvPr id="6" name="Inhaltsplatzhalter 5">
            <a:extLst>
              <a:ext uri="{FF2B5EF4-FFF2-40B4-BE49-F238E27FC236}">
                <a16:creationId xmlns:a16="http://schemas.microsoft.com/office/drawing/2014/main" id="{7D5ECC68-F942-7B47-B5C1-3A756E12DAEE}"/>
              </a:ext>
            </a:extLst>
          </p:cNvPr>
          <p:cNvSpPr>
            <a:spLocks noGrp="1"/>
          </p:cNvSpPr>
          <p:nvPr>
            <p:ph sz="quarter" idx="4"/>
          </p:nvPr>
        </p:nvSpPr>
        <p:spPr>
          <a:xfrm>
            <a:off x="15327313" y="15635288"/>
            <a:ext cx="12869862" cy="22996525"/>
          </a:xfrm>
          <a:prstGeom prst="rect">
            <a:avLst/>
          </a:prstGeom>
        </p:spPr>
        <p:txBody>
          <a:bodyPr/>
          <a:lstStyle/>
          <a:p>
            <a:r>
              <a:rPr lang="de-DE"/>
              <a:t>Mastertextformat bearbeiten
Zweite Ebene
Dritte Ebene
Vierte Ebene
Fünfte Ebene</a:t>
            </a:r>
          </a:p>
        </p:txBody>
      </p:sp>
      <p:sp>
        <p:nvSpPr>
          <p:cNvPr id="7" name="Datumsplatzhalter 6">
            <a:extLst>
              <a:ext uri="{FF2B5EF4-FFF2-40B4-BE49-F238E27FC236}">
                <a16:creationId xmlns:a16="http://schemas.microsoft.com/office/drawing/2014/main" id="{D9524F7B-3686-994A-B783-37DFCA0ADF90}"/>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8" name="Fußzeilenplatzhalter 7">
            <a:extLst>
              <a:ext uri="{FF2B5EF4-FFF2-40B4-BE49-F238E27FC236}">
                <a16:creationId xmlns:a16="http://schemas.microsoft.com/office/drawing/2014/main" id="{079C0837-7048-FF47-B507-107BC23D718E}"/>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9" name="Foliennummernplatzhalter 8">
            <a:extLst>
              <a:ext uri="{FF2B5EF4-FFF2-40B4-BE49-F238E27FC236}">
                <a16:creationId xmlns:a16="http://schemas.microsoft.com/office/drawing/2014/main" id="{702A5088-65C9-0C4E-9EAF-AA8F74A91B9F}"/>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791587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775" y="27505025"/>
            <a:ext cx="25734963" cy="8501063"/>
          </a:xfrm>
          <a:prstGeom prst="rect">
            <a:avLst/>
          </a:prstGeom>
        </p:spPr>
        <p:txBody>
          <a:bodyPr anchor="t"/>
          <a:lstStyle>
            <a:lvl1pPr algn="l">
              <a:defRPr sz="4000" b="1" cap="all"/>
            </a:lvl1pPr>
          </a:lstStyle>
          <a:p>
            <a:r>
              <a:rPr lang="en-GB"/>
              <a:t>Click to edit Master title style</a:t>
            </a:r>
            <a:endParaRPr lang="de-DE"/>
          </a:p>
        </p:txBody>
      </p:sp>
      <p:sp>
        <p:nvSpPr>
          <p:cNvPr id="3" name="Text Placeholder 2"/>
          <p:cNvSpPr>
            <a:spLocks noGrp="1"/>
          </p:cNvSpPr>
          <p:nvPr>
            <p:ph type="body" idx="1"/>
          </p:nvPr>
        </p:nvSpPr>
        <p:spPr>
          <a:xfrm>
            <a:off x="2390775" y="18141950"/>
            <a:ext cx="25734963" cy="9363075"/>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Tree>
    <p:extLst>
      <p:ext uri="{BB962C8B-B14F-4D97-AF65-F5344CB8AC3E}">
        <p14:creationId xmlns:p14="http://schemas.microsoft.com/office/powerpoint/2010/main" val="41790464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2BC5F3-70F1-8C46-B2CB-11D942494D8B}"/>
              </a:ext>
            </a:extLst>
          </p:cNvPr>
          <p:cNvSpPr>
            <a:spLocks noGrp="1"/>
          </p:cNvSpPr>
          <p:nvPr>
            <p:ph type="title"/>
          </p:nvPr>
        </p:nvSpPr>
        <p:spPr>
          <a:xfrm>
            <a:off x="2081213" y="2279650"/>
            <a:ext cx="26112787" cy="8272463"/>
          </a:xfrm>
          <a:prstGeom prst="rect">
            <a:avLst/>
          </a:prstGeom>
        </p:spPr>
        <p:txBody>
          <a:bodyPr/>
          <a:lstStyle/>
          <a:p>
            <a:r>
              <a:rPr lang="de-DE"/>
              <a:t>Mastertitelformat bearbeiten</a:t>
            </a:r>
          </a:p>
        </p:txBody>
      </p:sp>
      <p:sp>
        <p:nvSpPr>
          <p:cNvPr id="3" name="Datumsplatzhalter 2">
            <a:extLst>
              <a:ext uri="{FF2B5EF4-FFF2-40B4-BE49-F238E27FC236}">
                <a16:creationId xmlns:a16="http://schemas.microsoft.com/office/drawing/2014/main" id="{B81BF33C-88F9-4E4E-8BE7-2BA6EE74944C}"/>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4" name="Fußzeilenplatzhalter 3">
            <a:extLst>
              <a:ext uri="{FF2B5EF4-FFF2-40B4-BE49-F238E27FC236}">
                <a16:creationId xmlns:a16="http://schemas.microsoft.com/office/drawing/2014/main" id="{0291938E-340E-4044-BE41-0A3D17931532}"/>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5" name="Foliennummernplatzhalter 4">
            <a:extLst>
              <a:ext uri="{FF2B5EF4-FFF2-40B4-BE49-F238E27FC236}">
                <a16:creationId xmlns:a16="http://schemas.microsoft.com/office/drawing/2014/main" id="{90509392-5B86-7342-9C3B-ECCBCC35506C}"/>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25957054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17042724-B9E7-BF48-AC5D-3B87F03246B6}"/>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3" name="Fußzeilenplatzhalter 2">
            <a:extLst>
              <a:ext uri="{FF2B5EF4-FFF2-40B4-BE49-F238E27FC236}">
                <a16:creationId xmlns:a16="http://schemas.microsoft.com/office/drawing/2014/main" id="{BF67676B-772C-E64E-A807-57A7F0AD0563}"/>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4" name="Foliennummernplatzhalter 3">
            <a:extLst>
              <a:ext uri="{FF2B5EF4-FFF2-40B4-BE49-F238E27FC236}">
                <a16:creationId xmlns:a16="http://schemas.microsoft.com/office/drawing/2014/main" id="{0D5F9222-DEF3-5C41-8D7D-2D1991D4495C}"/>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34010630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7AE2D5-0C31-C34C-A088-D35DD0B12A5E}"/>
              </a:ext>
            </a:extLst>
          </p:cNvPr>
          <p:cNvSpPr>
            <a:spLocks noGrp="1"/>
          </p:cNvSpPr>
          <p:nvPr>
            <p:ph type="title"/>
          </p:nvPr>
        </p:nvSpPr>
        <p:spPr>
          <a:xfrm>
            <a:off x="2085975" y="2854325"/>
            <a:ext cx="9764713" cy="9986963"/>
          </a:xfrm>
          <a:prstGeom prst="rect">
            <a:avLst/>
          </a:prstGeo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AB1835D-0E43-9D4A-A4B4-1CB8F4B1060F}"/>
              </a:ext>
            </a:extLst>
          </p:cNvPr>
          <p:cNvSpPr>
            <a:spLocks noGrp="1"/>
          </p:cNvSpPr>
          <p:nvPr>
            <p:ph idx="1"/>
          </p:nvPr>
        </p:nvSpPr>
        <p:spPr>
          <a:xfrm>
            <a:off x="12871450" y="6162675"/>
            <a:ext cx="15325725" cy="304180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de-DE"/>
              <a:t>Mastertextformat bearbeiten
Zweite Ebene
Dritte Ebene
Vierte Ebene
Fünfte Ebene</a:t>
            </a:r>
          </a:p>
        </p:txBody>
      </p:sp>
      <p:sp>
        <p:nvSpPr>
          <p:cNvPr id="4" name="Textplatzhalter 3">
            <a:extLst>
              <a:ext uri="{FF2B5EF4-FFF2-40B4-BE49-F238E27FC236}">
                <a16:creationId xmlns:a16="http://schemas.microsoft.com/office/drawing/2014/main" id="{86D19416-F3BB-1440-AADC-EFD0EDDD01C3}"/>
              </a:ext>
            </a:extLst>
          </p:cNvPr>
          <p:cNvSpPr>
            <a:spLocks noGrp="1"/>
          </p:cNvSpPr>
          <p:nvPr>
            <p:ph type="body" sz="half" idx="2"/>
          </p:nvPr>
        </p:nvSpPr>
        <p:spPr>
          <a:xfrm>
            <a:off x="2085975" y="12841288"/>
            <a:ext cx="9764713" cy="23790275"/>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de-DE"/>
              <a:t>Mastertextformat bearbeiten
Zweite Ebene
Dritte Ebene
Vierte Ebene
Fünfte Ebene</a:t>
            </a:r>
          </a:p>
        </p:txBody>
      </p:sp>
      <p:sp>
        <p:nvSpPr>
          <p:cNvPr id="5" name="Datumsplatzhalter 4">
            <a:extLst>
              <a:ext uri="{FF2B5EF4-FFF2-40B4-BE49-F238E27FC236}">
                <a16:creationId xmlns:a16="http://schemas.microsoft.com/office/drawing/2014/main" id="{75008AC5-05EF-4744-BFC1-E2542020D13E}"/>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6" name="Fußzeilenplatzhalter 5">
            <a:extLst>
              <a:ext uri="{FF2B5EF4-FFF2-40B4-BE49-F238E27FC236}">
                <a16:creationId xmlns:a16="http://schemas.microsoft.com/office/drawing/2014/main" id="{1B5A3724-8A73-FF44-9936-8638F9002367}"/>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7" name="Foliennummernplatzhalter 6">
            <a:extLst>
              <a:ext uri="{FF2B5EF4-FFF2-40B4-BE49-F238E27FC236}">
                <a16:creationId xmlns:a16="http://schemas.microsoft.com/office/drawing/2014/main" id="{DE349E54-D8CA-DF4F-8795-E00EE5ED18C4}"/>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28604430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CC0B90-0437-B64C-BD10-0873E9D62DC6}"/>
              </a:ext>
            </a:extLst>
          </p:cNvPr>
          <p:cNvSpPr>
            <a:spLocks noGrp="1"/>
          </p:cNvSpPr>
          <p:nvPr>
            <p:ph type="title"/>
          </p:nvPr>
        </p:nvSpPr>
        <p:spPr>
          <a:xfrm>
            <a:off x="2085975" y="2854325"/>
            <a:ext cx="9764713" cy="9986963"/>
          </a:xfrm>
          <a:prstGeom prst="rect">
            <a:avLst/>
          </a:prstGeo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DF651940-7594-F74C-88FC-205156B2C1A9}"/>
              </a:ext>
            </a:extLst>
          </p:cNvPr>
          <p:cNvSpPr>
            <a:spLocks noGrp="1"/>
          </p:cNvSpPr>
          <p:nvPr>
            <p:ph type="pic" idx="1"/>
          </p:nvPr>
        </p:nvSpPr>
        <p:spPr>
          <a:xfrm>
            <a:off x="12871450" y="6162675"/>
            <a:ext cx="15325725" cy="3041808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F1DA79CB-E902-E448-8918-33973220F013}"/>
              </a:ext>
            </a:extLst>
          </p:cNvPr>
          <p:cNvSpPr>
            <a:spLocks noGrp="1"/>
          </p:cNvSpPr>
          <p:nvPr>
            <p:ph type="body" sz="half" idx="2"/>
          </p:nvPr>
        </p:nvSpPr>
        <p:spPr>
          <a:xfrm>
            <a:off x="2085975" y="12841288"/>
            <a:ext cx="9764713" cy="23790275"/>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de-DE"/>
              <a:t>Mastertextformat bearbeiten
Zweite Ebene
Dritte Ebene
Vierte Ebene
Fünfte Ebene</a:t>
            </a:r>
          </a:p>
        </p:txBody>
      </p:sp>
      <p:sp>
        <p:nvSpPr>
          <p:cNvPr id="5" name="Datumsplatzhalter 4">
            <a:extLst>
              <a:ext uri="{FF2B5EF4-FFF2-40B4-BE49-F238E27FC236}">
                <a16:creationId xmlns:a16="http://schemas.microsoft.com/office/drawing/2014/main" id="{E6FBB494-3FD0-9249-8E59-B29A97F24350}"/>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6" name="Fußzeilenplatzhalter 5">
            <a:extLst>
              <a:ext uri="{FF2B5EF4-FFF2-40B4-BE49-F238E27FC236}">
                <a16:creationId xmlns:a16="http://schemas.microsoft.com/office/drawing/2014/main" id="{351D4DD9-E10E-804E-92B0-F2D060CDF620}"/>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7" name="Foliennummernplatzhalter 6">
            <a:extLst>
              <a:ext uri="{FF2B5EF4-FFF2-40B4-BE49-F238E27FC236}">
                <a16:creationId xmlns:a16="http://schemas.microsoft.com/office/drawing/2014/main" id="{0DE21376-5079-024E-BBAD-5B41F566A865}"/>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12074604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B0121F-70A9-0042-9F82-24A447BA1F91}"/>
              </a:ext>
            </a:extLst>
          </p:cNvPr>
          <p:cNvSpPr>
            <a:spLocks noGrp="1"/>
          </p:cNvSpPr>
          <p:nvPr>
            <p:ph type="title"/>
          </p:nvPr>
        </p:nvSpPr>
        <p:spPr>
          <a:xfrm>
            <a:off x="2081213" y="2279650"/>
            <a:ext cx="26112787" cy="8272463"/>
          </a:xfrm>
          <a:prstGeom prst="rect">
            <a:avLst/>
          </a:prstGeom>
        </p:spPr>
        <p:txBody>
          <a:bodyPr/>
          <a:lstStyle/>
          <a:p>
            <a:r>
              <a:rPr lang="de-DE"/>
              <a:t>Mastertitelformat bearbeiten</a:t>
            </a:r>
          </a:p>
        </p:txBody>
      </p:sp>
      <p:sp>
        <p:nvSpPr>
          <p:cNvPr id="3" name="Vertikaler Textplatzhalter 2">
            <a:extLst>
              <a:ext uri="{FF2B5EF4-FFF2-40B4-BE49-F238E27FC236}">
                <a16:creationId xmlns:a16="http://schemas.microsoft.com/office/drawing/2014/main" id="{881B3E8C-8E44-0247-9F64-84FE26B19F3D}"/>
              </a:ext>
            </a:extLst>
          </p:cNvPr>
          <p:cNvSpPr>
            <a:spLocks noGrp="1"/>
          </p:cNvSpPr>
          <p:nvPr>
            <p:ph type="body" orient="vert" idx="1"/>
          </p:nvPr>
        </p:nvSpPr>
        <p:spPr>
          <a:xfrm>
            <a:off x="2081213" y="11395075"/>
            <a:ext cx="26112787" cy="27157363"/>
          </a:xfrm>
          <a:prstGeom prst="rect">
            <a:avLst/>
          </a:prstGeom>
        </p:spPr>
        <p:txBody>
          <a:bodyPr vert="eaVert"/>
          <a:lstStyle/>
          <a:p>
            <a:r>
              <a:rPr lang="de-DE"/>
              <a:t>Mastertextformat bearbeiten
Zweite Ebene
Dritte Ebene
Vierte Ebene
Fünfte Ebene</a:t>
            </a:r>
          </a:p>
        </p:txBody>
      </p:sp>
      <p:sp>
        <p:nvSpPr>
          <p:cNvPr id="4" name="Datumsplatzhalter 3">
            <a:extLst>
              <a:ext uri="{FF2B5EF4-FFF2-40B4-BE49-F238E27FC236}">
                <a16:creationId xmlns:a16="http://schemas.microsoft.com/office/drawing/2014/main" id="{24945252-727B-4643-A71C-ABE93AEFD54B}"/>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5" name="Fußzeilenplatzhalter 4">
            <a:extLst>
              <a:ext uri="{FF2B5EF4-FFF2-40B4-BE49-F238E27FC236}">
                <a16:creationId xmlns:a16="http://schemas.microsoft.com/office/drawing/2014/main" id="{035B6847-B148-4D40-80FA-EB2DEEE45F97}"/>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6" name="Foliennummernplatzhalter 5">
            <a:extLst>
              <a:ext uri="{FF2B5EF4-FFF2-40B4-BE49-F238E27FC236}">
                <a16:creationId xmlns:a16="http://schemas.microsoft.com/office/drawing/2014/main" id="{F88DAAFA-A9FE-F545-A535-26B8C3435D91}"/>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18210036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B04B0AB-83B2-CC45-913A-4E710BAB19D0}"/>
              </a:ext>
            </a:extLst>
          </p:cNvPr>
          <p:cNvSpPr>
            <a:spLocks noGrp="1"/>
          </p:cNvSpPr>
          <p:nvPr>
            <p:ph type="title" orient="vert"/>
          </p:nvPr>
        </p:nvSpPr>
        <p:spPr>
          <a:xfrm>
            <a:off x="21666200" y="2279650"/>
            <a:ext cx="6527800" cy="36272788"/>
          </a:xfrm>
          <a:prstGeom prst="rect">
            <a:avLst/>
          </a:prstGeo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155F10F4-D644-244F-9845-397A3ED760C1}"/>
              </a:ext>
            </a:extLst>
          </p:cNvPr>
          <p:cNvSpPr>
            <a:spLocks noGrp="1"/>
          </p:cNvSpPr>
          <p:nvPr>
            <p:ph type="body" orient="vert" idx="1"/>
          </p:nvPr>
        </p:nvSpPr>
        <p:spPr>
          <a:xfrm>
            <a:off x="2081213" y="2279650"/>
            <a:ext cx="19432587" cy="36272788"/>
          </a:xfrm>
          <a:prstGeom prst="rect">
            <a:avLst/>
          </a:prstGeom>
        </p:spPr>
        <p:txBody>
          <a:bodyPr vert="eaVert"/>
          <a:lstStyle/>
          <a:p>
            <a:r>
              <a:rPr lang="de-DE"/>
              <a:t>Mastertextformat bearbeiten
Zweite Ebene
Dritte Ebene
Vierte Ebene
Fünfte Ebene</a:t>
            </a:r>
          </a:p>
        </p:txBody>
      </p:sp>
      <p:sp>
        <p:nvSpPr>
          <p:cNvPr id="4" name="Datumsplatzhalter 3">
            <a:extLst>
              <a:ext uri="{FF2B5EF4-FFF2-40B4-BE49-F238E27FC236}">
                <a16:creationId xmlns:a16="http://schemas.microsoft.com/office/drawing/2014/main" id="{FF900CF8-B14E-1E42-8CB1-E54FCEA57FE3}"/>
              </a:ext>
            </a:extLst>
          </p:cNvPr>
          <p:cNvSpPr>
            <a:spLocks noGrp="1"/>
          </p:cNvSpPr>
          <p:nvPr>
            <p:ph type="dt" sz="half" idx="10"/>
          </p:nvPr>
        </p:nvSpPr>
        <p:spPr>
          <a:xfrm>
            <a:off x="2081213" y="39673213"/>
            <a:ext cx="6811962" cy="2278062"/>
          </a:xfrm>
          <a:prstGeom prst="rect">
            <a:avLst/>
          </a:prstGeom>
        </p:spPr>
        <p:txBody>
          <a:bodyPr/>
          <a:lstStyle/>
          <a:p>
            <a:fld id="{92FD29FC-C95B-D747-BDA5-258A7A81ED94}" type="datetimeFigureOut">
              <a:rPr lang="de-DE" smtClean="0"/>
              <a:t>23.08.23</a:t>
            </a:fld>
            <a:endParaRPr lang="de-DE"/>
          </a:p>
        </p:txBody>
      </p:sp>
      <p:sp>
        <p:nvSpPr>
          <p:cNvPr id="5" name="Fußzeilenplatzhalter 4">
            <a:extLst>
              <a:ext uri="{FF2B5EF4-FFF2-40B4-BE49-F238E27FC236}">
                <a16:creationId xmlns:a16="http://schemas.microsoft.com/office/drawing/2014/main" id="{5AF4F031-1BCD-1544-88D4-546B84845FB0}"/>
              </a:ext>
            </a:extLst>
          </p:cNvPr>
          <p:cNvSpPr>
            <a:spLocks noGrp="1"/>
          </p:cNvSpPr>
          <p:nvPr>
            <p:ph type="ftr" sz="quarter" idx="11"/>
          </p:nvPr>
        </p:nvSpPr>
        <p:spPr>
          <a:xfrm>
            <a:off x="10028238" y="39673213"/>
            <a:ext cx="10218737" cy="2278062"/>
          </a:xfrm>
          <a:prstGeom prst="rect">
            <a:avLst/>
          </a:prstGeom>
        </p:spPr>
        <p:txBody>
          <a:bodyPr/>
          <a:lstStyle/>
          <a:p>
            <a:endParaRPr lang="de-DE"/>
          </a:p>
        </p:txBody>
      </p:sp>
      <p:sp>
        <p:nvSpPr>
          <p:cNvPr id="6" name="Foliennummernplatzhalter 5">
            <a:extLst>
              <a:ext uri="{FF2B5EF4-FFF2-40B4-BE49-F238E27FC236}">
                <a16:creationId xmlns:a16="http://schemas.microsoft.com/office/drawing/2014/main" id="{8BDAAA81-9391-7A46-9B02-16504194D681}"/>
              </a:ext>
            </a:extLst>
          </p:cNvPr>
          <p:cNvSpPr>
            <a:spLocks noGrp="1"/>
          </p:cNvSpPr>
          <p:nvPr>
            <p:ph type="sldNum" sz="quarter" idx="12"/>
          </p:nvPr>
        </p:nvSpPr>
        <p:spPr>
          <a:xfrm>
            <a:off x="21382038" y="39673213"/>
            <a:ext cx="6811962" cy="2278062"/>
          </a:xfrm>
          <a:prstGeom prst="rect">
            <a:avLst/>
          </a:prstGeom>
        </p:spPr>
        <p:txBody>
          <a:bodyPr/>
          <a:lstStyle/>
          <a:p>
            <a:fld id="{2DA15F4B-B2B4-E049-A8CB-00589FE4B7EF}" type="slidenum">
              <a:rPr lang="de-DE" smtClean="0"/>
              <a:t>‹#›</a:t>
            </a:fld>
            <a:endParaRPr lang="de-DE"/>
          </a:p>
        </p:txBody>
      </p:sp>
    </p:spTree>
    <p:extLst>
      <p:ext uri="{BB962C8B-B14F-4D97-AF65-F5344CB8AC3E}">
        <p14:creationId xmlns:p14="http://schemas.microsoft.com/office/powerpoint/2010/main" val="2878160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46263" cy="7134225"/>
          </a:xfrm>
          <a:prstGeom prst="rect">
            <a:avLst/>
          </a:prstGeom>
        </p:spPr>
        <p:txBody>
          <a:bodyPr/>
          <a:lstStyle/>
          <a:p>
            <a:r>
              <a:rPr lang="en-GB"/>
              <a:t>Click to edit Master title style</a:t>
            </a:r>
            <a:endParaRPr lang="de-DE"/>
          </a:p>
        </p:txBody>
      </p:sp>
      <p:sp>
        <p:nvSpPr>
          <p:cNvPr id="3" name="Content Placeholder 2"/>
          <p:cNvSpPr>
            <a:spLocks noGrp="1"/>
          </p:cNvSpPr>
          <p:nvPr>
            <p:ph sz="half" idx="1"/>
          </p:nvPr>
        </p:nvSpPr>
        <p:spPr>
          <a:xfrm>
            <a:off x="1514475" y="9986963"/>
            <a:ext cx="13546138" cy="282495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Content Placeholder 3"/>
          <p:cNvSpPr>
            <a:spLocks noGrp="1"/>
          </p:cNvSpPr>
          <p:nvPr>
            <p:ph sz="half" idx="2"/>
          </p:nvPr>
        </p:nvSpPr>
        <p:spPr>
          <a:xfrm>
            <a:off x="15213013" y="9986963"/>
            <a:ext cx="13547725" cy="282495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Tree>
    <p:extLst>
      <p:ext uri="{BB962C8B-B14F-4D97-AF65-F5344CB8AC3E}">
        <p14:creationId xmlns:p14="http://schemas.microsoft.com/office/powerpoint/2010/main" val="2456487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46263" cy="7134225"/>
          </a:xfrm>
          <a:prstGeom prst="rect">
            <a:avLst/>
          </a:prstGeom>
        </p:spPr>
        <p:txBody>
          <a:bodyPr/>
          <a:lstStyle>
            <a:lvl1pPr>
              <a:defRPr/>
            </a:lvl1pPr>
          </a:lstStyle>
          <a:p>
            <a:r>
              <a:rPr lang="en-GB"/>
              <a:t>Click to edit Master title style</a:t>
            </a:r>
            <a:endParaRPr lang="de-DE"/>
          </a:p>
        </p:txBody>
      </p:sp>
      <p:sp>
        <p:nvSpPr>
          <p:cNvPr id="3" name="Text Placeholder 2"/>
          <p:cNvSpPr>
            <a:spLocks noGrp="1"/>
          </p:cNvSpPr>
          <p:nvPr>
            <p:ph type="body" idx="1"/>
          </p:nvPr>
        </p:nvSpPr>
        <p:spPr>
          <a:xfrm>
            <a:off x="1514475" y="9580563"/>
            <a:ext cx="13376275" cy="39941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514475" y="13574713"/>
            <a:ext cx="13376275" cy="24661812"/>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5" name="Text Placeholder 4"/>
          <p:cNvSpPr>
            <a:spLocks noGrp="1"/>
          </p:cNvSpPr>
          <p:nvPr>
            <p:ph type="body" sz="quarter" idx="3"/>
          </p:nvPr>
        </p:nvSpPr>
        <p:spPr>
          <a:xfrm>
            <a:off x="15379700" y="9580563"/>
            <a:ext cx="13381038" cy="39941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15379700" y="13574713"/>
            <a:ext cx="13381038" cy="24661812"/>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Tree>
    <p:extLst>
      <p:ext uri="{BB962C8B-B14F-4D97-AF65-F5344CB8AC3E}">
        <p14:creationId xmlns:p14="http://schemas.microsoft.com/office/powerpoint/2010/main" val="1989611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46263" cy="7134225"/>
          </a:xfrm>
          <a:prstGeom prst="rect">
            <a:avLst/>
          </a:prstGeom>
        </p:spPr>
        <p:txBody>
          <a:bodyPr/>
          <a:lstStyle/>
          <a:p>
            <a:r>
              <a:rPr lang="en-GB"/>
              <a:t>Click to edit Master title style</a:t>
            </a:r>
            <a:endParaRPr lang="de-DE"/>
          </a:p>
        </p:txBody>
      </p:sp>
    </p:spTree>
    <p:extLst>
      <p:ext uri="{BB962C8B-B14F-4D97-AF65-F5344CB8AC3E}">
        <p14:creationId xmlns:p14="http://schemas.microsoft.com/office/powerpoint/2010/main" val="1358127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5011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475" y="1704975"/>
            <a:ext cx="9959975" cy="7251700"/>
          </a:xfrm>
          <a:prstGeom prst="rect">
            <a:avLst/>
          </a:prstGeom>
        </p:spPr>
        <p:txBody>
          <a:bodyPr anchor="b"/>
          <a:lstStyle>
            <a:lvl1pPr algn="l">
              <a:defRPr sz="2000" b="1"/>
            </a:lvl1pPr>
          </a:lstStyle>
          <a:p>
            <a:r>
              <a:rPr lang="en-GB"/>
              <a:t>Click to edit Master title style</a:t>
            </a:r>
            <a:endParaRPr lang="de-DE"/>
          </a:p>
        </p:txBody>
      </p:sp>
      <p:sp>
        <p:nvSpPr>
          <p:cNvPr id="3" name="Content Placeholder 2"/>
          <p:cNvSpPr>
            <a:spLocks noGrp="1"/>
          </p:cNvSpPr>
          <p:nvPr>
            <p:ph idx="1"/>
          </p:nvPr>
        </p:nvSpPr>
        <p:spPr>
          <a:xfrm>
            <a:off x="11836400" y="1704975"/>
            <a:ext cx="16924338" cy="3653155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Text Placeholder 3"/>
          <p:cNvSpPr>
            <a:spLocks noGrp="1"/>
          </p:cNvSpPr>
          <p:nvPr>
            <p:ph type="body" sz="half" idx="2"/>
          </p:nvPr>
        </p:nvSpPr>
        <p:spPr>
          <a:xfrm>
            <a:off x="1514475" y="8956675"/>
            <a:ext cx="9959975" cy="292798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880108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075" y="29962475"/>
            <a:ext cx="18165763" cy="3536950"/>
          </a:xfrm>
          <a:prstGeom prst="rect">
            <a:avLst/>
          </a:prstGeom>
        </p:spPr>
        <p:txBody>
          <a:bodyPr anchor="b"/>
          <a:lstStyle>
            <a:lvl1pPr algn="l">
              <a:defRPr sz="2000" b="1"/>
            </a:lvl1pPr>
          </a:lstStyle>
          <a:p>
            <a:r>
              <a:rPr lang="en-GB"/>
              <a:t>Click to edit Master title style</a:t>
            </a:r>
            <a:endParaRPr lang="de-DE"/>
          </a:p>
        </p:txBody>
      </p:sp>
      <p:sp>
        <p:nvSpPr>
          <p:cNvPr id="3" name="Picture Placeholder 2"/>
          <p:cNvSpPr>
            <a:spLocks noGrp="1"/>
          </p:cNvSpPr>
          <p:nvPr>
            <p:ph type="pic" idx="1"/>
          </p:nvPr>
        </p:nvSpPr>
        <p:spPr>
          <a:xfrm>
            <a:off x="5934075" y="3824288"/>
            <a:ext cx="18165763" cy="256825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a:t>Click icon to add picture</a:t>
            </a:r>
            <a:endParaRPr lang="de-DE" noProof="0"/>
          </a:p>
        </p:txBody>
      </p:sp>
      <p:sp>
        <p:nvSpPr>
          <p:cNvPr id="4" name="Text Placeholder 3"/>
          <p:cNvSpPr>
            <a:spLocks noGrp="1"/>
          </p:cNvSpPr>
          <p:nvPr>
            <p:ph type="body" sz="half" idx="2"/>
          </p:nvPr>
        </p:nvSpPr>
        <p:spPr>
          <a:xfrm>
            <a:off x="5934075" y="33499425"/>
            <a:ext cx="18165763" cy="502443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903138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5" r:id="rId13"/>
  </p:sldLayoutIdLst>
  <p:txStyles>
    <p:titleStyle>
      <a:lvl1pPr algn="l" defTabSz="4175125" rtl="0" eaLnBrk="1" fontAlgn="base" hangingPunct="1">
        <a:lnSpc>
          <a:spcPct val="70000"/>
        </a:lnSpc>
        <a:spcBef>
          <a:spcPct val="0"/>
        </a:spcBef>
        <a:spcAft>
          <a:spcPct val="0"/>
        </a:spcAft>
        <a:defRPr sz="15000">
          <a:solidFill>
            <a:srgbClr val="0093D3"/>
          </a:solidFill>
          <a:latin typeface="+mj-lt"/>
          <a:ea typeface="+mj-ea"/>
          <a:cs typeface="+mj-cs"/>
        </a:defRPr>
      </a:lvl1pPr>
      <a:lvl2pPr algn="l" defTabSz="4175125" rtl="0" eaLnBrk="1" fontAlgn="base" hangingPunct="1">
        <a:lnSpc>
          <a:spcPct val="70000"/>
        </a:lnSpc>
        <a:spcBef>
          <a:spcPct val="0"/>
        </a:spcBef>
        <a:spcAft>
          <a:spcPct val="0"/>
        </a:spcAft>
        <a:defRPr sz="15000">
          <a:solidFill>
            <a:srgbClr val="0093D3"/>
          </a:solidFill>
          <a:latin typeface="Arial Black" pitchFamily="34" charset="0"/>
        </a:defRPr>
      </a:lvl2pPr>
      <a:lvl3pPr algn="l" defTabSz="4175125" rtl="0" eaLnBrk="1" fontAlgn="base" hangingPunct="1">
        <a:lnSpc>
          <a:spcPct val="70000"/>
        </a:lnSpc>
        <a:spcBef>
          <a:spcPct val="0"/>
        </a:spcBef>
        <a:spcAft>
          <a:spcPct val="0"/>
        </a:spcAft>
        <a:defRPr sz="15000">
          <a:solidFill>
            <a:srgbClr val="0093D3"/>
          </a:solidFill>
          <a:latin typeface="Arial Black" pitchFamily="34" charset="0"/>
        </a:defRPr>
      </a:lvl3pPr>
      <a:lvl4pPr algn="l" defTabSz="4175125" rtl="0" eaLnBrk="1" fontAlgn="base" hangingPunct="1">
        <a:lnSpc>
          <a:spcPct val="70000"/>
        </a:lnSpc>
        <a:spcBef>
          <a:spcPct val="0"/>
        </a:spcBef>
        <a:spcAft>
          <a:spcPct val="0"/>
        </a:spcAft>
        <a:defRPr sz="15000">
          <a:solidFill>
            <a:srgbClr val="0093D3"/>
          </a:solidFill>
          <a:latin typeface="Arial Black" pitchFamily="34" charset="0"/>
        </a:defRPr>
      </a:lvl4pPr>
      <a:lvl5pPr algn="l" defTabSz="4175125" rtl="0" eaLnBrk="1" fontAlgn="base" hangingPunct="1">
        <a:lnSpc>
          <a:spcPct val="70000"/>
        </a:lnSpc>
        <a:spcBef>
          <a:spcPct val="0"/>
        </a:spcBef>
        <a:spcAft>
          <a:spcPct val="0"/>
        </a:spcAft>
        <a:defRPr sz="15000">
          <a:solidFill>
            <a:srgbClr val="0093D3"/>
          </a:solidFill>
          <a:latin typeface="Arial Black" pitchFamily="34" charset="0"/>
        </a:defRPr>
      </a:lvl5pPr>
      <a:lvl6pPr marL="457200" algn="l" defTabSz="4175125" rtl="0" eaLnBrk="1" fontAlgn="base" hangingPunct="1">
        <a:lnSpc>
          <a:spcPct val="70000"/>
        </a:lnSpc>
        <a:spcBef>
          <a:spcPct val="0"/>
        </a:spcBef>
        <a:spcAft>
          <a:spcPct val="0"/>
        </a:spcAft>
        <a:defRPr sz="15000">
          <a:solidFill>
            <a:srgbClr val="0093D3"/>
          </a:solidFill>
          <a:latin typeface="Arial Black" pitchFamily="34" charset="0"/>
        </a:defRPr>
      </a:lvl6pPr>
      <a:lvl7pPr marL="914400" algn="l" defTabSz="4175125" rtl="0" eaLnBrk="1" fontAlgn="base" hangingPunct="1">
        <a:lnSpc>
          <a:spcPct val="70000"/>
        </a:lnSpc>
        <a:spcBef>
          <a:spcPct val="0"/>
        </a:spcBef>
        <a:spcAft>
          <a:spcPct val="0"/>
        </a:spcAft>
        <a:defRPr sz="15000">
          <a:solidFill>
            <a:srgbClr val="0093D3"/>
          </a:solidFill>
          <a:latin typeface="Arial Black" pitchFamily="34" charset="0"/>
        </a:defRPr>
      </a:lvl7pPr>
      <a:lvl8pPr marL="1371600" algn="l" defTabSz="4175125" rtl="0" eaLnBrk="1" fontAlgn="base" hangingPunct="1">
        <a:lnSpc>
          <a:spcPct val="70000"/>
        </a:lnSpc>
        <a:spcBef>
          <a:spcPct val="0"/>
        </a:spcBef>
        <a:spcAft>
          <a:spcPct val="0"/>
        </a:spcAft>
        <a:defRPr sz="15000">
          <a:solidFill>
            <a:srgbClr val="0093D3"/>
          </a:solidFill>
          <a:latin typeface="Arial Black" pitchFamily="34" charset="0"/>
        </a:defRPr>
      </a:lvl8pPr>
      <a:lvl9pPr marL="1828800" algn="l" defTabSz="4175125" rtl="0" eaLnBrk="1" fontAlgn="base" hangingPunct="1">
        <a:lnSpc>
          <a:spcPct val="70000"/>
        </a:lnSpc>
        <a:spcBef>
          <a:spcPct val="0"/>
        </a:spcBef>
        <a:spcAft>
          <a:spcPct val="0"/>
        </a:spcAft>
        <a:defRPr sz="15000">
          <a:solidFill>
            <a:srgbClr val="0093D3"/>
          </a:solidFill>
          <a:latin typeface="Arial Black" pitchFamily="34" charset="0"/>
        </a:defRPr>
      </a:lvl9pPr>
    </p:titleStyle>
    <p:bodyStyle>
      <a:lvl1pPr marL="1565275" indent="-1565275" algn="l" defTabSz="4175125" rtl="0" eaLnBrk="1" fontAlgn="base" hangingPunct="1">
        <a:spcBef>
          <a:spcPct val="20000"/>
        </a:spcBef>
        <a:spcAft>
          <a:spcPct val="0"/>
        </a:spcAft>
        <a:buChar char="•"/>
        <a:defRPr sz="14600">
          <a:solidFill>
            <a:schemeClr val="tx1"/>
          </a:solidFill>
          <a:latin typeface="+mn-lt"/>
          <a:ea typeface="+mn-ea"/>
          <a:cs typeface="+mn-cs"/>
        </a:defRPr>
      </a:lvl1pPr>
      <a:lvl2pPr marL="3392488" indent="-1304925" algn="l" defTabSz="4175125" rtl="0" eaLnBrk="1" fontAlgn="base" hangingPunct="1">
        <a:spcBef>
          <a:spcPct val="20000"/>
        </a:spcBef>
        <a:spcAft>
          <a:spcPct val="0"/>
        </a:spcAft>
        <a:buChar char="–"/>
        <a:defRPr sz="12800">
          <a:solidFill>
            <a:schemeClr val="tx1"/>
          </a:solidFill>
          <a:latin typeface="+mn-lt"/>
        </a:defRPr>
      </a:lvl2pPr>
      <a:lvl3pPr marL="5219700" indent="-1044575" algn="l" defTabSz="4175125" rtl="0" eaLnBrk="1" fontAlgn="base" hangingPunct="1">
        <a:spcBef>
          <a:spcPct val="20000"/>
        </a:spcBef>
        <a:spcAft>
          <a:spcPct val="0"/>
        </a:spcAft>
        <a:buChar char="•"/>
        <a:defRPr sz="11000">
          <a:solidFill>
            <a:schemeClr val="tx1"/>
          </a:solidFill>
          <a:latin typeface="+mn-lt"/>
        </a:defRPr>
      </a:lvl3pPr>
      <a:lvl4pPr marL="7307263" indent="-1042988" algn="l" defTabSz="4175125" rtl="0" eaLnBrk="1" fontAlgn="base" hangingPunct="1">
        <a:spcBef>
          <a:spcPct val="20000"/>
        </a:spcBef>
        <a:spcAft>
          <a:spcPct val="0"/>
        </a:spcAft>
        <a:buChar char="–"/>
        <a:defRPr sz="9100">
          <a:solidFill>
            <a:schemeClr val="tx1"/>
          </a:solidFill>
          <a:latin typeface="+mn-lt"/>
        </a:defRPr>
      </a:lvl4pPr>
      <a:lvl5pPr marL="9396413" indent="-1044575" algn="l" defTabSz="4175125" rtl="0" eaLnBrk="1" fontAlgn="base" hangingPunct="1">
        <a:spcBef>
          <a:spcPct val="20000"/>
        </a:spcBef>
        <a:spcAft>
          <a:spcPct val="0"/>
        </a:spcAft>
        <a:buChar char="»"/>
        <a:defRPr sz="9100">
          <a:solidFill>
            <a:schemeClr val="tx1"/>
          </a:solidFill>
          <a:latin typeface="+mn-lt"/>
        </a:defRPr>
      </a:lvl5pPr>
      <a:lvl6pPr marL="9853613" indent="-1044575" algn="l" defTabSz="4175125" rtl="0" eaLnBrk="1" fontAlgn="base" hangingPunct="1">
        <a:spcBef>
          <a:spcPct val="20000"/>
        </a:spcBef>
        <a:spcAft>
          <a:spcPct val="0"/>
        </a:spcAft>
        <a:buChar char="»"/>
        <a:defRPr sz="9100">
          <a:solidFill>
            <a:schemeClr val="tx1"/>
          </a:solidFill>
          <a:latin typeface="+mn-lt"/>
        </a:defRPr>
      </a:lvl6pPr>
      <a:lvl7pPr marL="10310813" indent="-1044575" algn="l" defTabSz="4175125" rtl="0" eaLnBrk="1" fontAlgn="base" hangingPunct="1">
        <a:spcBef>
          <a:spcPct val="20000"/>
        </a:spcBef>
        <a:spcAft>
          <a:spcPct val="0"/>
        </a:spcAft>
        <a:buChar char="»"/>
        <a:defRPr sz="9100">
          <a:solidFill>
            <a:schemeClr val="tx1"/>
          </a:solidFill>
          <a:latin typeface="+mn-lt"/>
        </a:defRPr>
      </a:lvl7pPr>
      <a:lvl8pPr marL="10768013" indent="-1044575" algn="l" defTabSz="4175125" rtl="0" eaLnBrk="1" fontAlgn="base" hangingPunct="1">
        <a:spcBef>
          <a:spcPct val="20000"/>
        </a:spcBef>
        <a:spcAft>
          <a:spcPct val="0"/>
        </a:spcAft>
        <a:buChar char="»"/>
        <a:defRPr sz="9100">
          <a:solidFill>
            <a:schemeClr val="tx1"/>
          </a:solidFill>
          <a:latin typeface="+mn-lt"/>
        </a:defRPr>
      </a:lvl8pPr>
      <a:lvl9pPr marL="11225213" indent="-1044575" algn="l" defTabSz="4175125" rtl="0" eaLnBrk="1" fontAlgn="base" hangingPunct="1">
        <a:spcBef>
          <a:spcPct val="20000"/>
        </a:spcBef>
        <a:spcAft>
          <a:spcPct val="0"/>
        </a:spcAft>
        <a:buChar char="»"/>
        <a:defRPr sz="91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1086" userDrawn="1">
          <p15:clr>
            <a:srgbClr val="F26B43"/>
          </p15:clr>
        </p15:guide>
        <p15:guide id="3" pos="17982" userDrawn="1">
          <p15:clr>
            <a:srgbClr val="F26B43"/>
          </p15:clr>
        </p15:guide>
        <p15:guide id="9" pos="9672" userDrawn="1">
          <p15:clr>
            <a:srgbClr val="F26B43"/>
          </p15:clr>
        </p15:guide>
        <p15:guide id="10" orient="horz" pos="13481" userDrawn="1">
          <p15:clr>
            <a:srgbClr val="F26B43"/>
          </p15:clr>
        </p15:guide>
        <p15:guide id="11" orient="horz" pos="1086" userDrawn="1">
          <p15:clr>
            <a:srgbClr val="F26B43"/>
          </p15:clr>
        </p15:guide>
        <p15:guide id="12" orient="horz" pos="25874" userDrawn="1">
          <p15:clr>
            <a:srgbClr val="F26B43"/>
          </p15:clr>
        </p15:guide>
        <p15:guide id="17" pos="9262" userDrawn="1">
          <p15:clr>
            <a:srgbClr val="F26B43"/>
          </p15:clr>
        </p15:guide>
        <p15:guide id="18" pos="9808" userDrawn="1">
          <p15:clr>
            <a:srgbClr val="F26B43"/>
          </p15:clr>
        </p15:guide>
        <p15:guide id="27" pos="9536" userDrawn="1">
          <p15:clr>
            <a:srgbClr val="F26B43"/>
          </p15:clr>
        </p15:guide>
        <p15:guide id="28" pos="9400" userDrawn="1">
          <p15:clr>
            <a:srgbClr val="F26B43"/>
          </p15:clr>
        </p15:guide>
        <p15:guide id="30" pos="6902" userDrawn="1">
          <p15:clr>
            <a:srgbClr val="F26B43"/>
          </p15:clr>
        </p15:guide>
        <p15:guide id="31" pos="6356" userDrawn="1">
          <p15:clr>
            <a:srgbClr val="F26B43"/>
          </p15:clr>
        </p15:guide>
        <p15:guide id="32" pos="6496" userDrawn="1">
          <p15:clr>
            <a:srgbClr val="F26B43"/>
          </p15:clr>
        </p15:guide>
        <p15:guide id="33" pos="6768" userDrawn="1">
          <p15:clr>
            <a:srgbClr val="F26B43"/>
          </p15:clr>
        </p15:guide>
        <p15:guide id="35" pos="3856" userDrawn="1">
          <p15:clr>
            <a:srgbClr val="F26B43"/>
          </p15:clr>
        </p15:guide>
        <p15:guide id="36" pos="3588" userDrawn="1">
          <p15:clr>
            <a:srgbClr val="F26B43"/>
          </p15:clr>
        </p15:guide>
        <p15:guide id="38" pos="12304" userDrawn="1">
          <p15:clr>
            <a:srgbClr val="F26B43"/>
          </p15:clr>
        </p15:guide>
        <p15:guide id="39" pos="12576" userDrawn="1">
          <p15:clr>
            <a:srgbClr val="F26B43"/>
          </p15:clr>
        </p15:guide>
        <p15:guide id="40" pos="12168" userDrawn="1">
          <p15:clr>
            <a:srgbClr val="F26B43"/>
          </p15:clr>
        </p15:guide>
        <p15:guide id="41" pos="12714" userDrawn="1">
          <p15:clr>
            <a:srgbClr val="F26B43"/>
          </p15:clr>
        </p15:guide>
        <p15:guide id="42" pos="15076" userDrawn="1">
          <p15:clr>
            <a:srgbClr val="F26B43"/>
          </p15:clr>
        </p15:guide>
        <p15:guide id="43" pos="15212" userDrawn="1">
          <p15:clr>
            <a:srgbClr val="F26B43"/>
          </p15:clr>
        </p15:guide>
        <p15:guide id="44" pos="15482" userDrawn="1">
          <p15:clr>
            <a:srgbClr val="F26B43"/>
          </p15:clr>
        </p15:guide>
        <p15:guide id="45" pos="15620" userDrawn="1">
          <p15:clr>
            <a:srgbClr val="F26B43"/>
          </p15:clr>
        </p15:guide>
        <p15:guide id="46" pos="3450" userDrawn="1">
          <p15:clr>
            <a:srgbClr val="F26B43"/>
          </p15:clr>
        </p15:guide>
        <p15:guide id="47" pos="399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0F6366A-E8BC-954F-9155-2A61A69F35AF}"/>
              </a:ext>
            </a:extLst>
          </p:cNvPr>
          <p:cNvSpPr>
            <a:spLocks noGrp="1"/>
          </p:cNvSpPr>
          <p:nvPr>
            <p:ph type="dt" sz="half" idx="2"/>
          </p:nvPr>
        </p:nvSpPr>
        <p:spPr>
          <a:xfrm>
            <a:off x="2081213" y="39673213"/>
            <a:ext cx="6811962" cy="2278062"/>
          </a:xfrm>
          <a:prstGeom prst="rect">
            <a:avLst/>
          </a:prstGeom>
        </p:spPr>
        <p:txBody>
          <a:bodyPr vert="horz" lIns="91440" tIns="45720" rIns="91440" bIns="45720" rtlCol="0" anchor="ctr"/>
          <a:lstStyle>
            <a:lvl1pPr algn="l">
              <a:defRPr sz="1200">
                <a:solidFill>
                  <a:schemeClr val="tx1">
                    <a:tint val="75000"/>
                  </a:schemeClr>
                </a:solidFill>
              </a:defRPr>
            </a:lvl1pPr>
          </a:lstStyle>
          <a:p>
            <a:fld id="{B2946CA7-221A-0041-917D-D2D90CBFB44C}" type="datetimeFigureOut">
              <a:rPr lang="de-DE" smtClean="0"/>
              <a:t>23.08.23</a:t>
            </a:fld>
            <a:endParaRPr lang="de-DE"/>
          </a:p>
        </p:txBody>
      </p:sp>
      <p:sp>
        <p:nvSpPr>
          <p:cNvPr id="5" name="Fußzeilenplatzhalter 4">
            <a:extLst>
              <a:ext uri="{FF2B5EF4-FFF2-40B4-BE49-F238E27FC236}">
                <a16:creationId xmlns:a16="http://schemas.microsoft.com/office/drawing/2014/main" id="{F2DB807C-D221-C64C-9491-F2F86B6DF905}"/>
              </a:ext>
            </a:extLst>
          </p:cNvPr>
          <p:cNvSpPr>
            <a:spLocks noGrp="1"/>
          </p:cNvSpPr>
          <p:nvPr>
            <p:ph type="ftr" sz="quarter" idx="3"/>
          </p:nvPr>
        </p:nvSpPr>
        <p:spPr>
          <a:xfrm>
            <a:off x="10028238" y="39673213"/>
            <a:ext cx="10218737" cy="227806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A158C723-474A-0345-9C55-D49C28B1ABBC}"/>
              </a:ext>
            </a:extLst>
          </p:cNvPr>
          <p:cNvSpPr>
            <a:spLocks noGrp="1"/>
          </p:cNvSpPr>
          <p:nvPr>
            <p:ph type="sldNum" sz="quarter" idx="4"/>
          </p:nvPr>
        </p:nvSpPr>
        <p:spPr>
          <a:xfrm>
            <a:off x="21382038" y="39673213"/>
            <a:ext cx="6811962" cy="2278062"/>
          </a:xfrm>
          <a:prstGeom prst="rect">
            <a:avLst/>
          </a:prstGeom>
        </p:spPr>
        <p:txBody>
          <a:bodyPr vert="horz" lIns="91440" tIns="45720" rIns="91440" bIns="45720" rtlCol="0" anchor="ctr"/>
          <a:lstStyle>
            <a:lvl1pPr algn="r">
              <a:defRPr sz="1200">
                <a:solidFill>
                  <a:schemeClr val="tx1">
                    <a:tint val="75000"/>
                  </a:schemeClr>
                </a:solidFill>
              </a:defRPr>
            </a:lvl1pPr>
          </a:lstStyle>
          <a:p>
            <a:fld id="{7BAA1B29-4802-CE40-B438-D8F1864F5412}" type="slidenum">
              <a:rPr lang="de-DE" smtClean="0"/>
              <a:t>‹#›</a:t>
            </a:fld>
            <a:endParaRPr lang="de-DE"/>
          </a:p>
        </p:txBody>
      </p:sp>
    </p:spTree>
    <p:extLst>
      <p:ext uri="{BB962C8B-B14F-4D97-AF65-F5344CB8AC3E}">
        <p14:creationId xmlns:p14="http://schemas.microsoft.com/office/powerpoint/2010/main" val="327181589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37732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535" userDrawn="1">
          <p15:clr>
            <a:srgbClr val="F26B43"/>
          </p15:clr>
        </p15:guide>
        <p15:guide id="2" pos="1086" userDrawn="1">
          <p15:clr>
            <a:srgbClr val="F26B43"/>
          </p15:clr>
        </p15:guide>
        <p15:guide id="3" pos="17982" userDrawn="1">
          <p15:clr>
            <a:srgbClr val="F26B43"/>
          </p15:clr>
        </p15:guide>
        <p15:guide id="4" orient="horz" pos="13481" userDrawn="1">
          <p15:clr>
            <a:srgbClr val="F26B43"/>
          </p15:clr>
        </p15:guide>
        <p15:guide id="5" orient="horz" pos="1088" userDrawn="1">
          <p15:clr>
            <a:srgbClr val="F26B43"/>
          </p15:clr>
        </p15:guide>
        <p15:guide id="6" orient="horz" pos="25876" userDrawn="1">
          <p15:clr>
            <a:srgbClr val="F26B43"/>
          </p15:clr>
        </p15:guide>
        <p15:guide id="7" pos="9400" userDrawn="1">
          <p15:clr>
            <a:srgbClr val="F26B43"/>
          </p15:clr>
        </p15:guide>
        <p15:guide id="8" pos="9670" userDrawn="1">
          <p15:clr>
            <a:srgbClr val="F26B43"/>
          </p15:clr>
        </p15:guide>
        <p15:guide id="9" pos="9810" userDrawn="1">
          <p15:clr>
            <a:srgbClr val="F26B43"/>
          </p15:clr>
        </p15:guide>
        <p15:guide id="10" pos="5450" userDrawn="1">
          <p15:clr>
            <a:srgbClr val="F26B43"/>
          </p15:clr>
        </p15:guide>
        <p15:guide id="11" pos="9262" userDrawn="1">
          <p15:clr>
            <a:srgbClr val="F26B43"/>
          </p15:clr>
        </p15:guide>
        <p15:guide id="12" pos="5314" userDrawn="1">
          <p15:clr>
            <a:srgbClr val="F26B43"/>
          </p15:clr>
        </p15:guide>
        <p15:guide id="13" pos="5042" userDrawn="1">
          <p15:clr>
            <a:srgbClr val="F26B43"/>
          </p15:clr>
        </p15:guide>
        <p15:guide id="14" pos="4904" userDrawn="1">
          <p15:clr>
            <a:srgbClr val="F26B43"/>
          </p15:clr>
        </p15:guide>
        <p15:guide id="15" pos="13622" userDrawn="1">
          <p15:clr>
            <a:srgbClr val="F26B43"/>
          </p15:clr>
        </p15:guide>
        <p15:guide id="16" pos="13758" userDrawn="1">
          <p15:clr>
            <a:srgbClr val="F26B43"/>
          </p15:clr>
        </p15:guide>
        <p15:guide id="17" pos="14028" userDrawn="1">
          <p15:clr>
            <a:srgbClr val="F26B43"/>
          </p15:clr>
        </p15:guide>
        <p15:guide id="18" pos="14168" userDrawn="1">
          <p15:clr>
            <a:srgbClr val="F26B43"/>
          </p15:clr>
        </p15:guide>
      </p15:sldGuideLst>
    </p:ext>
  </p:extLst>
</p:sldMaster>
</file>

<file path=ppt/slides/_rels/slide1.xml.rels><?xml version="1.0" encoding="UTF-8" standalone="yes"?>
<Relationships xmlns="http://schemas.openxmlformats.org/package/2006/relationships"><Relationship Id="rId13" Type="http://schemas.openxmlformats.org/officeDocument/2006/relationships/image" Target="../media/image10.png"/><Relationship Id="rId18" Type="http://schemas.openxmlformats.org/officeDocument/2006/relationships/image" Target="../media/image15.jpg"/><Relationship Id="rId26" Type="http://schemas.openxmlformats.org/officeDocument/2006/relationships/image" Target="../media/image21.emf"/><Relationship Id="rId39" Type="http://schemas.openxmlformats.org/officeDocument/2006/relationships/hyperlink" Target="https://edms.cern.ch/document/2065162/1" TargetMode="External"/><Relationship Id="rId21" Type="http://schemas.openxmlformats.org/officeDocument/2006/relationships/image" Target="../media/image18.png"/><Relationship Id="rId34" Type="http://schemas.openxmlformats.org/officeDocument/2006/relationships/image" Target="../media/image26.jpeg"/><Relationship Id="rId42" Type="http://schemas.openxmlformats.org/officeDocument/2006/relationships/hyperlink" Target="https://edms.cern.ch/document/2917948/1" TargetMode="External"/><Relationship Id="rId7" Type="http://schemas.openxmlformats.org/officeDocument/2006/relationships/image" Target="../media/image4.png"/><Relationship Id="rId2" Type="http://schemas.openxmlformats.org/officeDocument/2006/relationships/notesSlide" Target="../notesSlides/notesSlide1.xml"/><Relationship Id="rId16" Type="http://schemas.openxmlformats.org/officeDocument/2006/relationships/image" Target="../media/image13.jpg"/><Relationship Id="rId29"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image" Target="../media/image3.jpeg"/><Relationship Id="rId11" Type="http://schemas.openxmlformats.org/officeDocument/2006/relationships/image" Target="../media/image8.png"/><Relationship Id="rId24" Type="http://schemas.openxmlformats.org/officeDocument/2006/relationships/hyperlink" Target="https://indico.slac.stanford.edu/event/7467/contributions/6129/" TargetMode="External"/><Relationship Id="rId32" Type="http://schemas.openxmlformats.org/officeDocument/2006/relationships/image" Target="../media/image24.png"/><Relationship Id="rId37" Type="http://schemas.openxmlformats.org/officeDocument/2006/relationships/hyperlink" Target="https://arxiv.org/abs/1806.09824" TargetMode="External"/><Relationship Id="rId40" Type="http://schemas.openxmlformats.org/officeDocument/2006/relationships/image" Target="../media/image29.png"/><Relationship Id="rId45" Type="http://schemas.openxmlformats.org/officeDocument/2006/relationships/image" Target="../media/image33.png"/><Relationship Id="rId5" Type="http://schemas.openxmlformats.org/officeDocument/2006/relationships/image" Target="../media/image2.jpeg"/><Relationship Id="rId15" Type="http://schemas.openxmlformats.org/officeDocument/2006/relationships/image" Target="../media/image12.png"/><Relationship Id="rId23" Type="http://schemas.openxmlformats.org/officeDocument/2006/relationships/hyperlink" Target="https://indico.cern.ch/event/1138197/contributions/4821294/" TargetMode="External"/><Relationship Id="rId28" Type="http://schemas.openxmlformats.org/officeDocument/2006/relationships/image" Target="../media/image22.gif"/><Relationship Id="rId36" Type="http://schemas.openxmlformats.org/officeDocument/2006/relationships/image" Target="../media/image27.tiff"/><Relationship Id="rId10" Type="http://schemas.openxmlformats.org/officeDocument/2006/relationships/image" Target="../media/image7.png"/><Relationship Id="rId19" Type="http://schemas.openxmlformats.org/officeDocument/2006/relationships/image" Target="../media/image16.jpg"/><Relationship Id="rId31" Type="http://schemas.openxmlformats.org/officeDocument/2006/relationships/hyperlink" Target="https://cds.cern.ch/record/1712948" TargetMode="External"/><Relationship Id="rId44" Type="http://schemas.openxmlformats.org/officeDocument/2006/relationships/image" Target="../media/image32.png"/><Relationship Id="rId4" Type="http://schemas.openxmlformats.org/officeDocument/2006/relationships/hyperlink" Target="https://www.nist.gov/el/systems-integration-division-73400/lifecycle-graphic" TargetMode="External"/><Relationship Id="rId9" Type="http://schemas.openxmlformats.org/officeDocument/2006/relationships/image" Target="../media/image6.emf"/><Relationship Id="rId14" Type="http://schemas.openxmlformats.org/officeDocument/2006/relationships/image" Target="../media/image11.png"/><Relationship Id="rId22" Type="http://schemas.openxmlformats.org/officeDocument/2006/relationships/image" Target="../media/image19.png"/><Relationship Id="rId27" Type="http://schemas.openxmlformats.org/officeDocument/2006/relationships/hyperlink" Target="https://pre-sustainability.com/legacy/download/Report_ReCiPe_2017.pdf" TargetMode="External"/><Relationship Id="rId30" Type="http://schemas.openxmlformats.org/officeDocument/2006/relationships/hyperlink" Target="https://arxiv.org/abs/1608.07537" TargetMode="External"/><Relationship Id="rId35" Type="http://schemas.openxmlformats.org/officeDocument/2006/relationships/hyperlink" Target="https://indico.esrf.fr/event/2/contributions/108/" TargetMode="External"/><Relationship Id="rId43" Type="http://schemas.openxmlformats.org/officeDocument/2006/relationships/image" Target="../media/image31.emf"/><Relationship Id="rId8" Type="http://schemas.openxmlformats.org/officeDocument/2006/relationships/image" Target="../media/image5.jpeg"/><Relationship Id="rId3" Type="http://schemas.openxmlformats.org/officeDocument/2006/relationships/image" Target="../media/image1.png"/><Relationship Id="rId12" Type="http://schemas.openxmlformats.org/officeDocument/2006/relationships/image" Target="../media/image9.png"/><Relationship Id="rId17" Type="http://schemas.openxmlformats.org/officeDocument/2006/relationships/image" Target="../media/image14.jpeg"/><Relationship Id="rId25" Type="http://schemas.openxmlformats.org/officeDocument/2006/relationships/image" Target="../media/image20.emf"/><Relationship Id="rId33" Type="http://schemas.openxmlformats.org/officeDocument/2006/relationships/image" Target="../media/image25.png"/><Relationship Id="rId38" Type="http://schemas.openxmlformats.org/officeDocument/2006/relationships/image" Target="../media/image28.tiff"/><Relationship Id="rId20" Type="http://schemas.openxmlformats.org/officeDocument/2006/relationships/image" Target="../media/image17.emf"/><Relationship Id="rId41" Type="http://schemas.openxmlformats.org/officeDocument/2006/relationships/image" Target="../media/image3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0" name="Picture 1049">
            <a:extLst>
              <a:ext uri="{FF2B5EF4-FFF2-40B4-BE49-F238E27FC236}">
                <a16:creationId xmlns:a16="http://schemas.microsoft.com/office/drawing/2014/main" id="{673139C3-13C8-977F-1F17-AF4ABBFC96A2}"/>
              </a:ext>
            </a:extLst>
          </p:cNvPr>
          <p:cNvPicPr>
            <a:picLocks noChangeAspect="1"/>
          </p:cNvPicPr>
          <p:nvPr/>
        </p:nvPicPr>
        <p:blipFill>
          <a:blip r:embed="rId3"/>
          <a:stretch>
            <a:fillRect/>
          </a:stretch>
        </p:blipFill>
        <p:spPr>
          <a:xfrm>
            <a:off x="27214361" y="36700681"/>
            <a:ext cx="2926414" cy="1699073"/>
          </a:xfrm>
          <a:prstGeom prst="rect">
            <a:avLst/>
          </a:prstGeom>
        </p:spPr>
      </p:pic>
      <p:sp>
        <p:nvSpPr>
          <p:cNvPr id="472" name="Rectangle 471">
            <a:extLst>
              <a:ext uri="{FF2B5EF4-FFF2-40B4-BE49-F238E27FC236}">
                <a16:creationId xmlns:a16="http://schemas.microsoft.com/office/drawing/2014/main" id="{C105DD5B-DE68-5B25-ECD3-8CE01640AC96}"/>
              </a:ext>
            </a:extLst>
          </p:cNvPr>
          <p:cNvSpPr/>
          <p:nvPr/>
        </p:nvSpPr>
        <p:spPr bwMode="auto">
          <a:xfrm>
            <a:off x="20773945" y="27480148"/>
            <a:ext cx="9001151" cy="4080025"/>
          </a:xfrm>
          <a:prstGeom prst="rect">
            <a:avLst/>
          </a:prstGeom>
          <a:solidFill>
            <a:schemeClr val="bg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a:ln>
                <a:noFill/>
              </a:ln>
              <a:solidFill>
                <a:srgbClr val="00A6EB"/>
              </a:solidFill>
              <a:effectLst/>
              <a:latin typeface="Arial" charset="0"/>
            </a:endParaRPr>
          </a:p>
        </p:txBody>
      </p:sp>
      <p:sp>
        <p:nvSpPr>
          <p:cNvPr id="474" name="Freeform 473">
            <a:extLst>
              <a:ext uri="{FF2B5EF4-FFF2-40B4-BE49-F238E27FC236}">
                <a16:creationId xmlns:a16="http://schemas.microsoft.com/office/drawing/2014/main" id="{8C29D193-73BD-4200-C663-2FC4C865B78F}"/>
              </a:ext>
            </a:extLst>
          </p:cNvPr>
          <p:cNvSpPr/>
          <p:nvPr/>
        </p:nvSpPr>
        <p:spPr bwMode="auto">
          <a:xfrm rot="4566957">
            <a:off x="13967006" y="32241766"/>
            <a:ext cx="3048720" cy="1149852"/>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91540"/>
              <a:gd name="connsiteY0" fmla="*/ 124875 h 2089118"/>
              <a:gd name="connsiteX1" fmla="*/ 95073 w 6591540"/>
              <a:gd name="connsiteY1" fmla="*/ 2089118 h 2089118"/>
              <a:gd name="connsiteX2" fmla="*/ 3331544 w 6591540"/>
              <a:gd name="connsiteY2" fmla="*/ 1254775 h 2089118"/>
              <a:gd name="connsiteX3" fmla="*/ 6584959 w 6591540"/>
              <a:gd name="connsiteY3" fmla="*/ 952377 h 2089118"/>
              <a:gd name="connsiteX4" fmla="*/ 6591540 w 6591540"/>
              <a:gd name="connsiteY4" fmla="*/ 282259 h 2089118"/>
              <a:gd name="connsiteX5" fmla="*/ 0 w 6591540"/>
              <a:gd name="connsiteY5" fmla="*/ 124875 h 2089118"/>
              <a:gd name="connsiteX0" fmla="*/ 0 w 6591540"/>
              <a:gd name="connsiteY0" fmla="*/ 124875 h 2102414"/>
              <a:gd name="connsiteX1" fmla="*/ 95073 w 6591540"/>
              <a:gd name="connsiteY1" fmla="*/ 2089118 h 2102414"/>
              <a:gd name="connsiteX2" fmla="*/ 6584959 w 6591540"/>
              <a:gd name="connsiteY2" fmla="*/ 952377 h 2102414"/>
              <a:gd name="connsiteX3" fmla="*/ 6591540 w 6591540"/>
              <a:gd name="connsiteY3" fmla="*/ 282259 h 2102414"/>
              <a:gd name="connsiteX4" fmla="*/ 0 w 6591540"/>
              <a:gd name="connsiteY4" fmla="*/ 124875 h 2102414"/>
              <a:gd name="connsiteX0" fmla="*/ 0 w 6584964"/>
              <a:gd name="connsiteY0" fmla="*/ 139493 h 2117032"/>
              <a:gd name="connsiteX1" fmla="*/ 95073 w 6584964"/>
              <a:gd name="connsiteY1" fmla="*/ 2103736 h 2117032"/>
              <a:gd name="connsiteX2" fmla="*/ 6584959 w 6584964"/>
              <a:gd name="connsiteY2" fmla="*/ 966995 h 2117032"/>
              <a:gd name="connsiteX3" fmla="*/ 5951478 w 6584964"/>
              <a:gd name="connsiteY3" fmla="*/ 235992 h 2117032"/>
              <a:gd name="connsiteX4" fmla="*/ 0 w 6584964"/>
              <a:gd name="connsiteY4" fmla="*/ 139493 h 2117032"/>
              <a:gd name="connsiteX0" fmla="*/ 0 w 5979600"/>
              <a:gd name="connsiteY0" fmla="*/ 139493 h 2114585"/>
              <a:gd name="connsiteX1" fmla="*/ 95073 w 5979600"/>
              <a:gd name="connsiteY1" fmla="*/ 2103736 h 2114585"/>
              <a:gd name="connsiteX2" fmla="*/ 5979493 w 5979600"/>
              <a:gd name="connsiteY2" fmla="*/ 723451 h 2114585"/>
              <a:gd name="connsiteX3" fmla="*/ 5951478 w 5979600"/>
              <a:gd name="connsiteY3" fmla="*/ 235992 h 2114585"/>
              <a:gd name="connsiteX4" fmla="*/ 0 w 5979600"/>
              <a:gd name="connsiteY4" fmla="*/ 139493 h 2114585"/>
              <a:gd name="connsiteX0" fmla="*/ 0 w 5979598"/>
              <a:gd name="connsiteY0" fmla="*/ 139493 h 2116281"/>
              <a:gd name="connsiteX1" fmla="*/ 95073 w 5979598"/>
              <a:gd name="connsiteY1" fmla="*/ 2103736 h 2116281"/>
              <a:gd name="connsiteX2" fmla="*/ 5979493 w 5979598"/>
              <a:gd name="connsiteY2" fmla="*/ 723451 h 2116281"/>
              <a:gd name="connsiteX3" fmla="*/ 5951478 w 5979598"/>
              <a:gd name="connsiteY3" fmla="*/ 235992 h 2116281"/>
              <a:gd name="connsiteX4" fmla="*/ 0 w 5979598"/>
              <a:gd name="connsiteY4" fmla="*/ 139493 h 2116281"/>
              <a:gd name="connsiteX0" fmla="*/ 233608 w 5884527"/>
              <a:gd name="connsiteY0" fmla="*/ 143641 h 2105205"/>
              <a:gd name="connsiteX1" fmla="*/ 0 w 5884527"/>
              <a:gd name="connsiteY1" fmla="*/ 2092661 h 2105205"/>
              <a:gd name="connsiteX2" fmla="*/ 5884420 w 5884527"/>
              <a:gd name="connsiteY2" fmla="*/ 712376 h 2105205"/>
              <a:gd name="connsiteX3" fmla="*/ 5856405 w 5884527"/>
              <a:gd name="connsiteY3" fmla="*/ 224917 h 2105205"/>
              <a:gd name="connsiteX4" fmla="*/ 233608 w 5884527"/>
              <a:gd name="connsiteY4" fmla="*/ 143641 h 2105205"/>
              <a:gd name="connsiteX0" fmla="*/ 0 w 5650917"/>
              <a:gd name="connsiteY0" fmla="*/ 143641 h 1894953"/>
              <a:gd name="connsiteX1" fmla="*/ 129672 w 5650917"/>
              <a:gd name="connsiteY1" fmla="*/ 1879560 h 1894953"/>
              <a:gd name="connsiteX2" fmla="*/ 5650812 w 5650917"/>
              <a:gd name="connsiteY2" fmla="*/ 712376 h 1894953"/>
              <a:gd name="connsiteX3" fmla="*/ 5622797 w 5650917"/>
              <a:gd name="connsiteY3" fmla="*/ 224917 h 1894953"/>
              <a:gd name="connsiteX4" fmla="*/ 0 w 5650917"/>
              <a:gd name="connsiteY4" fmla="*/ 143641 h 1894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0917" h="1894953">
                <a:moveTo>
                  <a:pt x="0" y="143641"/>
                </a:moveTo>
                <a:lnTo>
                  <a:pt x="129672" y="1879560"/>
                </a:lnTo>
                <a:cubicBezTo>
                  <a:pt x="1227165" y="2017477"/>
                  <a:pt x="4568068" y="1196177"/>
                  <a:pt x="5650812" y="712376"/>
                </a:cubicBezTo>
                <a:cubicBezTo>
                  <a:pt x="5653006" y="489003"/>
                  <a:pt x="5620603" y="448290"/>
                  <a:pt x="5622797" y="224917"/>
                </a:cubicBezTo>
                <a:cubicBezTo>
                  <a:pt x="4525304" y="87000"/>
                  <a:pt x="1082744" y="-157502"/>
                  <a:pt x="0" y="143641"/>
                </a:cubicBezTo>
                <a:close/>
              </a:path>
            </a:pathLst>
          </a:custGeom>
          <a:gradFill>
            <a:gsLst>
              <a:gs pos="79000">
                <a:schemeClr val="accent1">
                  <a:lumMod val="20000"/>
                  <a:lumOff val="80000"/>
                </a:schemeClr>
              </a:gs>
              <a:gs pos="20000">
                <a:schemeClr val="accent1">
                  <a:lumMod val="40000"/>
                  <a:lumOff val="60000"/>
                </a:schemeClr>
              </a:gs>
              <a:gs pos="0">
                <a:schemeClr val="accent1">
                  <a:lumMod val="40000"/>
                  <a:lumOff val="60000"/>
                </a:schemeClr>
              </a:gs>
              <a:gs pos="100000">
                <a:schemeClr val="accent1">
                  <a:lumMod val="20000"/>
                  <a:lumOff val="8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grpSp>
        <p:nvGrpSpPr>
          <p:cNvPr id="51" name="Group 50">
            <a:extLst>
              <a:ext uri="{FF2B5EF4-FFF2-40B4-BE49-F238E27FC236}">
                <a16:creationId xmlns:a16="http://schemas.microsoft.com/office/drawing/2014/main" id="{10F03301-8B6C-34D5-4AF5-6809683EF705}"/>
              </a:ext>
            </a:extLst>
          </p:cNvPr>
          <p:cNvGrpSpPr/>
          <p:nvPr/>
        </p:nvGrpSpPr>
        <p:grpSpPr>
          <a:xfrm>
            <a:off x="11576725" y="14507711"/>
            <a:ext cx="4980593" cy="4311255"/>
            <a:chOff x="11303515" y="16520597"/>
            <a:chExt cx="4980593" cy="4311255"/>
          </a:xfrm>
        </p:grpSpPr>
        <p:pic>
          <p:nvPicPr>
            <p:cNvPr id="494" name="Picture 2" descr="Illustration of Lifecycle Thinking:&#10;Cycle of &#10;* Material extraction, &#10;* manufacturing&amp;production,&#10;* transportation&#10;* utilisation and reuse&#10;* diposal and recycling.&#10;Source: https://www.nist.gov/el/systems-integration-division-73400/lifecycle-graphic ">
              <a:hlinkClick r:id="rId4"/>
              <a:extLst>
                <a:ext uri="{FF2B5EF4-FFF2-40B4-BE49-F238E27FC236}">
                  <a16:creationId xmlns:a16="http://schemas.microsoft.com/office/drawing/2014/main" id="{C33AF970-38ED-4211-AF55-57484B8F57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1104" y="17346893"/>
              <a:ext cx="3618997" cy="3484959"/>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47">
              <a:extLst>
                <a:ext uri="{FF2B5EF4-FFF2-40B4-BE49-F238E27FC236}">
                  <a16:creationId xmlns:a16="http://schemas.microsoft.com/office/drawing/2014/main" id="{D5CC1FBC-E5CC-6B1B-2B19-C858EC480A6E}"/>
                </a:ext>
              </a:extLst>
            </p:cNvPr>
            <p:cNvSpPr txBox="1"/>
            <p:nvPr/>
          </p:nvSpPr>
          <p:spPr>
            <a:xfrm>
              <a:off x="11303515" y="16520597"/>
              <a:ext cx="4980593" cy="830997"/>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Considering the full lifecycle of a product, facility or system is crucial for the evaluation and overall optimisation of its impact to the environment, society and economy.</a:t>
              </a:r>
              <a:endParaRPr lang="en-GB" i="1" dirty="0">
                <a:solidFill>
                  <a:schemeClr val="tx1"/>
                </a:solidFill>
                <a:latin typeface="DesySans Office Cn Regular" panose="020B0506040000020003" pitchFamily="34" charset="0"/>
              </a:endParaRPr>
            </a:p>
          </p:txBody>
        </p:sp>
      </p:grpSp>
      <p:pic>
        <p:nvPicPr>
          <p:cNvPr id="467" name="Picture 466" descr="A chart of goals for sustainable development&#10;&#10;Description automatically generated">
            <a:extLst>
              <a:ext uri="{FF2B5EF4-FFF2-40B4-BE49-F238E27FC236}">
                <a16:creationId xmlns:a16="http://schemas.microsoft.com/office/drawing/2014/main" id="{14B446DC-A8A4-748C-F882-D6A4E053DD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7151" y="13806290"/>
            <a:ext cx="7167231" cy="5067038"/>
          </a:xfrm>
          <a:prstGeom prst="rect">
            <a:avLst/>
          </a:prstGeom>
        </p:spPr>
      </p:pic>
      <p:sp>
        <p:nvSpPr>
          <p:cNvPr id="471" name="Freeform 470">
            <a:extLst>
              <a:ext uri="{FF2B5EF4-FFF2-40B4-BE49-F238E27FC236}">
                <a16:creationId xmlns:a16="http://schemas.microsoft.com/office/drawing/2014/main" id="{41DBF384-A7AA-ED24-F123-D039D4340E6C}"/>
              </a:ext>
            </a:extLst>
          </p:cNvPr>
          <p:cNvSpPr/>
          <p:nvPr/>
        </p:nvSpPr>
        <p:spPr bwMode="auto">
          <a:xfrm flipH="1">
            <a:off x="10566544" y="18803180"/>
            <a:ext cx="3224625" cy="4080005"/>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877663 h 3567917"/>
              <a:gd name="connsiteX1" fmla="*/ 1496291 w 3990109"/>
              <a:gd name="connsiteY1" fmla="*/ 3567917 h 3567917"/>
              <a:gd name="connsiteX2" fmla="*/ 3990109 w 3990109"/>
              <a:gd name="connsiteY2" fmla="*/ 741590 h 3567917"/>
              <a:gd name="connsiteX3" fmla="*/ 3685310 w 3990109"/>
              <a:gd name="connsiteY3" fmla="*/ 0 h 3567917"/>
              <a:gd name="connsiteX4" fmla="*/ 0 w 3990109"/>
              <a:gd name="connsiteY4" fmla="*/ 1877663 h 3567917"/>
              <a:gd name="connsiteX0" fmla="*/ 0 w 4387234"/>
              <a:gd name="connsiteY0" fmla="*/ 1877663 h 3567917"/>
              <a:gd name="connsiteX1" fmla="*/ 1496291 w 4387234"/>
              <a:gd name="connsiteY1" fmla="*/ 3567917 h 3567917"/>
              <a:gd name="connsiteX2" fmla="*/ 4387234 w 4387234"/>
              <a:gd name="connsiteY2" fmla="*/ 326640 h 3567917"/>
              <a:gd name="connsiteX3" fmla="*/ 3685310 w 4387234"/>
              <a:gd name="connsiteY3" fmla="*/ 0 h 3567917"/>
              <a:gd name="connsiteX4" fmla="*/ 0 w 4387234"/>
              <a:gd name="connsiteY4" fmla="*/ 1877663 h 3567917"/>
              <a:gd name="connsiteX0" fmla="*/ 0 w 4387234"/>
              <a:gd name="connsiteY0" fmla="*/ 1877663 h 3567917"/>
              <a:gd name="connsiteX1" fmla="*/ 1496291 w 4387234"/>
              <a:gd name="connsiteY1" fmla="*/ 3567917 h 3567917"/>
              <a:gd name="connsiteX2" fmla="*/ 4387234 w 4387234"/>
              <a:gd name="connsiteY2" fmla="*/ 326640 h 3567917"/>
              <a:gd name="connsiteX3" fmla="*/ 3685310 w 4387234"/>
              <a:gd name="connsiteY3" fmla="*/ 0 h 3567917"/>
              <a:gd name="connsiteX4" fmla="*/ 0 w 4387234"/>
              <a:gd name="connsiteY4" fmla="*/ 1877663 h 3567917"/>
              <a:gd name="connsiteX0" fmla="*/ 0 w 4387234"/>
              <a:gd name="connsiteY0" fmla="*/ 1877663 h 3786313"/>
              <a:gd name="connsiteX1" fmla="*/ 1893416 w 4387234"/>
              <a:gd name="connsiteY1" fmla="*/ 3786313 h 3786313"/>
              <a:gd name="connsiteX2" fmla="*/ 4387234 w 4387234"/>
              <a:gd name="connsiteY2" fmla="*/ 326640 h 3786313"/>
              <a:gd name="connsiteX3" fmla="*/ 3685310 w 4387234"/>
              <a:gd name="connsiteY3" fmla="*/ 0 h 3786313"/>
              <a:gd name="connsiteX4" fmla="*/ 0 w 4387234"/>
              <a:gd name="connsiteY4" fmla="*/ 1877663 h 3786313"/>
              <a:gd name="connsiteX0" fmla="*/ 0 w 4387234"/>
              <a:gd name="connsiteY0" fmla="*/ 1877663 h 3786313"/>
              <a:gd name="connsiteX1" fmla="*/ 1893416 w 4387234"/>
              <a:gd name="connsiteY1" fmla="*/ 3786313 h 3786313"/>
              <a:gd name="connsiteX2" fmla="*/ 4387234 w 4387234"/>
              <a:gd name="connsiteY2" fmla="*/ 326640 h 3786313"/>
              <a:gd name="connsiteX3" fmla="*/ 3685310 w 4387234"/>
              <a:gd name="connsiteY3" fmla="*/ 0 h 3786313"/>
              <a:gd name="connsiteX4" fmla="*/ 0 w 4387234"/>
              <a:gd name="connsiteY4" fmla="*/ 1877663 h 3786313"/>
              <a:gd name="connsiteX0" fmla="*/ 0 w 4387234"/>
              <a:gd name="connsiteY0" fmla="*/ 1877663 h 3786313"/>
              <a:gd name="connsiteX1" fmla="*/ 1893416 w 4387234"/>
              <a:gd name="connsiteY1" fmla="*/ 3786313 h 3786313"/>
              <a:gd name="connsiteX2" fmla="*/ 4387234 w 4387234"/>
              <a:gd name="connsiteY2" fmla="*/ 326640 h 3786313"/>
              <a:gd name="connsiteX3" fmla="*/ 3685310 w 4387234"/>
              <a:gd name="connsiteY3" fmla="*/ 0 h 3786313"/>
              <a:gd name="connsiteX4" fmla="*/ 0 w 4387234"/>
              <a:gd name="connsiteY4" fmla="*/ 1877663 h 3786313"/>
              <a:gd name="connsiteX0" fmla="*/ 0 w 4387234"/>
              <a:gd name="connsiteY0" fmla="*/ 2164022 h 4072672"/>
              <a:gd name="connsiteX1" fmla="*/ 1893416 w 4387234"/>
              <a:gd name="connsiteY1" fmla="*/ 4072672 h 4072672"/>
              <a:gd name="connsiteX2" fmla="*/ 4387234 w 4387234"/>
              <a:gd name="connsiteY2" fmla="*/ 15949 h 4072672"/>
              <a:gd name="connsiteX3" fmla="*/ 3685310 w 4387234"/>
              <a:gd name="connsiteY3" fmla="*/ 286359 h 4072672"/>
              <a:gd name="connsiteX4" fmla="*/ 0 w 4387234"/>
              <a:gd name="connsiteY4" fmla="*/ 2164022 h 4072672"/>
              <a:gd name="connsiteX0" fmla="*/ 0 w 4387234"/>
              <a:gd name="connsiteY0" fmla="*/ 2245079 h 4153729"/>
              <a:gd name="connsiteX1" fmla="*/ 1893416 w 4387234"/>
              <a:gd name="connsiteY1" fmla="*/ 4153729 h 4153729"/>
              <a:gd name="connsiteX2" fmla="*/ 4387234 w 4387234"/>
              <a:gd name="connsiteY2" fmla="*/ 97006 h 4153729"/>
              <a:gd name="connsiteX3" fmla="*/ 3790667 w 4387234"/>
              <a:gd name="connsiteY3" fmla="*/ 0 h 4153729"/>
              <a:gd name="connsiteX4" fmla="*/ 0 w 4387234"/>
              <a:gd name="connsiteY4" fmla="*/ 2245079 h 4153729"/>
              <a:gd name="connsiteX0" fmla="*/ 0 w 4705791"/>
              <a:gd name="connsiteY0" fmla="*/ 3799686 h 4153729"/>
              <a:gd name="connsiteX1" fmla="*/ 2211973 w 4705791"/>
              <a:gd name="connsiteY1" fmla="*/ 4153729 h 4153729"/>
              <a:gd name="connsiteX2" fmla="*/ 4705791 w 4705791"/>
              <a:gd name="connsiteY2" fmla="*/ 97006 h 4153729"/>
              <a:gd name="connsiteX3" fmla="*/ 4109224 w 4705791"/>
              <a:gd name="connsiteY3" fmla="*/ 0 h 4153729"/>
              <a:gd name="connsiteX4" fmla="*/ 0 w 4705791"/>
              <a:gd name="connsiteY4" fmla="*/ 3799686 h 4153729"/>
              <a:gd name="connsiteX0" fmla="*/ 0 w 4705791"/>
              <a:gd name="connsiteY0" fmla="*/ 3799686 h 4226398"/>
              <a:gd name="connsiteX1" fmla="*/ 1511817 w 4705791"/>
              <a:gd name="connsiteY1" fmla="*/ 4226398 h 4226398"/>
              <a:gd name="connsiteX2" fmla="*/ 4705791 w 4705791"/>
              <a:gd name="connsiteY2" fmla="*/ 97006 h 4226398"/>
              <a:gd name="connsiteX3" fmla="*/ 4109224 w 4705791"/>
              <a:gd name="connsiteY3" fmla="*/ 0 h 4226398"/>
              <a:gd name="connsiteX4" fmla="*/ 0 w 4705791"/>
              <a:gd name="connsiteY4" fmla="*/ 3799686 h 4226398"/>
              <a:gd name="connsiteX0" fmla="*/ 0 w 4705791"/>
              <a:gd name="connsiteY0" fmla="*/ 3799686 h 4226398"/>
              <a:gd name="connsiteX1" fmla="*/ 1511817 w 4705791"/>
              <a:gd name="connsiteY1" fmla="*/ 4226398 h 4226398"/>
              <a:gd name="connsiteX2" fmla="*/ 4705791 w 4705791"/>
              <a:gd name="connsiteY2" fmla="*/ 97006 h 4226398"/>
              <a:gd name="connsiteX3" fmla="*/ 4109224 w 4705791"/>
              <a:gd name="connsiteY3" fmla="*/ 0 h 4226398"/>
              <a:gd name="connsiteX4" fmla="*/ 0 w 4705791"/>
              <a:gd name="connsiteY4" fmla="*/ 3799686 h 4226398"/>
              <a:gd name="connsiteX0" fmla="*/ 0 w 4705791"/>
              <a:gd name="connsiteY0" fmla="*/ 3799686 h 4226398"/>
              <a:gd name="connsiteX1" fmla="*/ 1511817 w 4705791"/>
              <a:gd name="connsiteY1" fmla="*/ 4226398 h 4226398"/>
              <a:gd name="connsiteX2" fmla="*/ 4705791 w 4705791"/>
              <a:gd name="connsiteY2" fmla="*/ 97006 h 4226398"/>
              <a:gd name="connsiteX3" fmla="*/ 4109224 w 4705791"/>
              <a:gd name="connsiteY3" fmla="*/ 0 h 4226398"/>
              <a:gd name="connsiteX4" fmla="*/ 0 w 4705791"/>
              <a:gd name="connsiteY4" fmla="*/ 3799686 h 4226398"/>
              <a:gd name="connsiteX0" fmla="*/ 0 w 4705791"/>
              <a:gd name="connsiteY0" fmla="*/ 3799686 h 4226398"/>
              <a:gd name="connsiteX1" fmla="*/ 1511817 w 4705791"/>
              <a:gd name="connsiteY1" fmla="*/ 4226398 h 4226398"/>
              <a:gd name="connsiteX2" fmla="*/ 4705791 w 4705791"/>
              <a:gd name="connsiteY2" fmla="*/ 97006 h 4226398"/>
              <a:gd name="connsiteX3" fmla="*/ 4109224 w 4705791"/>
              <a:gd name="connsiteY3" fmla="*/ 0 h 4226398"/>
              <a:gd name="connsiteX4" fmla="*/ 0 w 4705791"/>
              <a:gd name="connsiteY4" fmla="*/ 3799686 h 4226398"/>
              <a:gd name="connsiteX0" fmla="*/ 0 w 4705791"/>
              <a:gd name="connsiteY0" fmla="*/ 3799686 h 4226398"/>
              <a:gd name="connsiteX1" fmla="*/ 1511817 w 4705791"/>
              <a:gd name="connsiteY1" fmla="*/ 4226398 h 4226398"/>
              <a:gd name="connsiteX2" fmla="*/ 4705791 w 4705791"/>
              <a:gd name="connsiteY2" fmla="*/ 97006 h 4226398"/>
              <a:gd name="connsiteX3" fmla="*/ 4109224 w 4705791"/>
              <a:gd name="connsiteY3" fmla="*/ 0 h 4226398"/>
              <a:gd name="connsiteX4" fmla="*/ 0 w 4705791"/>
              <a:gd name="connsiteY4" fmla="*/ 3799686 h 4226398"/>
              <a:gd name="connsiteX0" fmla="*/ 0 w 4705791"/>
              <a:gd name="connsiteY0" fmla="*/ 3799686 h 4226398"/>
              <a:gd name="connsiteX1" fmla="*/ 1511817 w 4705791"/>
              <a:gd name="connsiteY1" fmla="*/ 4226398 h 4226398"/>
              <a:gd name="connsiteX2" fmla="*/ 4705791 w 4705791"/>
              <a:gd name="connsiteY2" fmla="*/ 97006 h 4226398"/>
              <a:gd name="connsiteX3" fmla="*/ 4109224 w 4705791"/>
              <a:gd name="connsiteY3" fmla="*/ 0 h 4226398"/>
              <a:gd name="connsiteX4" fmla="*/ 0 w 4705791"/>
              <a:gd name="connsiteY4" fmla="*/ 3799686 h 4226398"/>
              <a:gd name="connsiteX0" fmla="*/ 0 w 4705791"/>
              <a:gd name="connsiteY0" fmla="*/ 3799686 h 4226398"/>
              <a:gd name="connsiteX1" fmla="*/ 1511817 w 4705791"/>
              <a:gd name="connsiteY1" fmla="*/ 4226398 h 4226398"/>
              <a:gd name="connsiteX2" fmla="*/ 4705791 w 4705791"/>
              <a:gd name="connsiteY2" fmla="*/ 97006 h 4226398"/>
              <a:gd name="connsiteX3" fmla="*/ 4109224 w 4705791"/>
              <a:gd name="connsiteY3" fmla="*/ 0 h 4226398"/>
              <a:gd name="connsiteX4" fmla="*/ 0 w 4705791"/>
              <a:gd name="connsiteY4" fmla="*/ 3799686 h 4226398"/>
              <a:gd name="connsiteX0" fmla="*/ 0 w 4705791"/>
              <a:gd name="connsiteY0" fmla="*/ 3799686 h 4226398"/>
              <a:gd name="connsiteX1" fmla="*/ 1511817 w 4705791"/>
              <a:gd name="connsiteY1" fmla="*/ 4226398 h 4226398"/>
              <a:gd name="connsiteX2" fmla="*/ 4705791 w 4705791"/>
              <a:gd name="connsiteY2" fmla="*/ 97006 h 4226398"/>
              <a:gd name="connsiteX3" fmla="*/ 4109224 w 4705791"/>
              <a:gd name="connsiteY3" fmla="*/ 0 h 4226398"/>
              <a:gd name="connsiteX4" fmla="*/ 0 w 4705791"/>
              <a:gd name="connsiteY4" fmla="*/ 3799686 h 4226398"/>
              <a:gd name="connsiteX0" fmla="*/ 0 w 4705791"/>
              <a:gd name="connsiteY0" fmla="*/ 3799686 h 4226398"/>
              <a:gd name="connsiteX1" fmla="*/ 1511817 w 4705791"/>
              <a:gd name="connsiteY1" fmla="*/ 4226398 h 4226398"/>
              <a:gd name="connsiteX2" fmla="*/ 4705791 w 4705791"/>
              <a:gd name="connsiteY2" fmla="*/ 97006 h 4226398"/>
              <a:gd name="connsiteX3" fmla="*/ 4109224 w 4705791"/>
              <a:gd name="connsiteY3" fmla="*/ 0 h 4226398"/>
              <a:gd name="connsiteX4" fmla="*/ 0 w 4705791"/>
              <a:gd name="connsiteY4" fmla="*/ 3799686 h 4226398"/>
              <a:gd name="connsiteX0" fmla="*/ 0 w 4705791"/>
              <a:gd name="connsiteY0" fmla="*/ 3799686 h 3799686"/>
              <a:gd name="connsiteX1" fmla="*/ 2433690 w 4705791"/>
              <a:gd name="connsiteY1" fmla="*/ 2925134 h 3799686"/>
              <a:gd name="connsiteX2" fmla="*/ 4705791 w 4705791"/>
              <a:gd name="connsiteY2" fmla="*/ 97006 h 3799686"/>
              <a:gd name="connsiteX3" fmla="*/ 4109224 w 4705791"/>
              <a:gd name="connsiteY3" fmla="*/ 0 h 3799686"/>
              <a:gd name="connsiteX4" fmla="*/ 0 w 4705791"/>
              <a:gd name="connsiteY4" fmla="*/ 3799686 h 3799686"/>
              <a:gd name="connsiteX0" fmla="*/ 0 w 3461994"/>
              <a:gd name="connsiteY0" fmla="*/ 2488854 h 2925134"/>
              <a:gd name="connsiteX1" fmla="*/ 1189893 w 3461994"/>
              <a:gd name="connsiteY1" fmla="*/ 2925134 h 2925134"/>
              <a:gd name="connsiteX2" fmla="*/ 3461994 w 3461994"/>
              <a:gd name="connsiteY2" fmla="*/ 97006 h 2925134"/>
              <a:gd name="connsiteX3" fmla="*/ 2865427 w 3461994"/>
              <a:gd name="connsiteY3" fmla="*/ 0 h 2925134"/>
              <a:gd name="connsiteX4" fmla="*/ 0 w 3461994"/>
              <a:gd name="connsiteY4" fmla="*/ 2488854 h 2925134"/>
              <a:gd name="connsiteX0" fmla="*/ 0 w 3096171"/>
              <a:gd name="connsiteY0" fmla="*/ 2488854 h 2925134"/>
              <a:gd name="connsiteX1" fmla="*/ 1189893 w 3096171"/>
              <a:gd name="connsiteY1" fmla="*/ 2925134 h 2925134"/>
              <a:gd name="connsiteX2" fmla="*/ 3096171 w 3096171"/>
              <a:gd name="connsiteY2" fmla="*/ 489299 h 2925134"/>
              <a:gd name="connsiteX3" fmla="*/ 2865427 w 3096171"/>
              <a:gd name="connsiteY3" fmla="*/ 0 h 2925134"/>
              <a:gd name="connsiteX4" fmla="*/ 0 w 3096171"/>
              <a:gd name="connsiteY4" fmla="*/ 2488854 h 2925134"/>
              <a:gd name="connsiteX0" fmla="*/ 0 w 3096171"/>
              <a:gd name="connsiteY0" fmla="*/ 2125266 h 2561546"/>
              <a:gd name="connsiteX1" fmla="*/ 1189893 w 3096171"/>
              <a:gd name="connsiteY1" fmla="*/ 2561546 h 2561546"/>
              <a:gd name="connsiteX2" fmla="*/ 3096171 w 3096171"/>
              <a:gd name="connsiteY2" fmla="*/ 125711 h 2561546"/>
              <a:gd name="connsiteX3" fmla="*/ 2572769 w 3096171"/>
              <a:gd name="connsiteY3" fmla="*/ 0 h 2561546"/>
              <a:gd name="connsiteX4" fmla="*/ 0 w 3096171"/>
              <a:gd name="connsiteY4" fmla="*/ 2125266 h 2561546"/>
              <a:gd name="connsiteX0" fmla="*/ 0 w 3096171"/>
              <a:gd name="connsiteY0" fmla="*/ 2125266 h 2561546"/>
              <a:gd name="connsiteX1" fmla="*/ 1189893 w 3096171"/>
              <a:gd name="connsiteY1" fmla="*/ 2561546 h 2561546"/>
              <a:gd name="connsiteX2" fmla="*/ 3096171 w 3096171"/>
              <a:gd name="connsiteY2" fmla="*/ 125711 h 2561546"/>
              <a:gd name="connsiteX3" fmla="*/ 2572769 w 3096171"/>
              <a:gd name="connsiteY3" fmla="*/ 0 h 2561546"/>
              <a:gd name="connsiteX4" fmla="*/ 0 w 3096171"/>
              <a:gd name="connsiteY4" fmla="*/ 2125266 h 2561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6171" h="2561546">
                <a:moveTo>
                  <a:pt x="0" y="2125266"/>
                </a:moveTo>
                <a:lnTo>
                  <a:pt x="1189893" y="2561546"/>
                </a:lnTo>
                <a:cubicBezTo>
                  <a:pt x="1649355" y="1459631"/>
                  <a:pt x="2080660" y="1094252"/>
                  <a:pt x="3096171" y="125711"/>
                </a:cubicBezTo>
                <a:cubicBezTo>
                  <a:pt x="2817741" y="67699"/>
                  <a:pt x="2840085" y="28944"/>
                  <a:pt x="2572769" y="0"/>
                </a:cubicBezTo>
                <a:cubicBezTo>
                  <a:pt x="1963319" y="952373"/>
                  <a:pt x="1662901" y="918849"/>
                  <a:pt x="0" y="2125266"/>
                </a:cubicBezTo>
                <a:close/>
              </a:path>
            </a:pathLst>
          </a:custGeom>
          <a:gradFill>
            <a:gsLst>
              <a:gs pos="79000">
                <a:schemeClr val="accent1">
                  <a:lumMod val="60000"/>
                  <a:lumOff val="40000"/>
                </a:schemeClr>
              </a:gs>
              <a:gs pos="20000">
                <a:schemeClr val="accent1">
                  <a:lumMod val="75000"/>
                </a:schemeClr>
              </a:gs>
              <a:gs pos="0">
                <a:schemeClr val="accent1">
                  <a:lumMod val="75000"/>
                </a:schemeClr>
              </a:gs>
              <a:gs pos="100000">
                <a:schemeClr val="accent1">
                  <a:lumMod val="60000"/>
                  <a:lumOff val="4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65" name="Freeform 464">
            <a:extLst>
              <a:ext uri="{FF2B5EF4-FFF2-40B4-BE49-F238E27FC236}">
                <a16:creationId xmlns:a16="http://schemas.microsoft.com/office/drawing/2014/main" id="{191CC970-8164-50BF-ED2B-4107CF8544AD}"/>
              </a:ext>
            </a:extLst>
          </p:cNvPr>
          <p:cNvSpPr/>
          <p:nvPr/>
        </p:nvSpPr>
        <p:spPr bwMode="auto">
          <a:xfrm rot="8554870">
            <a:off x="9359992" y="32275506"/>
            <a:ext cx="5647497" cy="1149852"/>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91540"/>
              <a:gd name="connsiteY0" fmla="*/ 124875 h 2089118"/>
              <a:gd name="connsiteX1" fmla="*/ 95073 w 6591540"/>
              <a:gd name="connsiteY1" fmla="*/ 2089118 h 2089118"/>
              <a:gd name="connsiteX2" fmla="*/ 3331544 w 6591540"/>
              <a:gd name="connsiteY2" fmla="*/ 1254775 h 2089118"/>
              <a:gd name="connsiteX3" fmla="*/ 6584959 w 6591540"/>
              <a:gd name="connsiteY3" fmla="*/ 952377 h 2089118"/>
              <a:gd name="connsiteX4" fmla="*/ 6591540 w 6591540"/>
              <a:gd name="connsiteY4" fmla="*/ 282259 h 2089118"/>
              <a:gd name="connsiteX5" fmla="*/ 0 w 6591540"/>
              <a:gd name="connsiteY5" fmla="*/ 124875 h 2089118"/>
              <a:gd name="connsiteX0" fmla="*/ 0 w 6591540"/>
              <a:gd name="connsiteY0" fmla="*/ 124875 h 2102414"/>
              <a:gd name="connsiteX1" fmla="*/ 95073 w 6591540"/>
              <a:gd name="connsiteY1" fmla="*/ 2089118 h 2102414"/>
              <a:gd name="connsiteX2" fmla="*/ 6584959 w 6591540"/>
              <a:gd name="connsiteY2" fmla="*/ 952377 h 2102414"/>
              <a:gd name="connsiteX3" fmla="*/ 6591540 w 6591540"/>
              <a:gd name="connsiteY3" fmla="*/ 282259 h 2102414"/>
              <a:gd name="connsiteX4" fmla="*/ 0 w 6591540"/>
              <a:gd name="connsiteY4" fmla="*/ 124875 h 2102414"/>
              <a:gd name="connsiteX0" fmla="*/ 0 w 6584964"/>
              <a:gd name="connsiteY0" fmla="*/ 139493 h 2117032"/>
              <a:gd name="connsiteX1" fmla="*/ 95073 w 6584964"/>
              <a:gd name="connsiteY1" fmla="*/ 2103736 h 2117032"/>
              <a:gd name="connsiteX2" fmla="*/ 6584959 w 6584964"/>
              <a:gd name="connsiteY2" fmla="*/ 966995 h 2117032"/>
              <a:gd name="connsiteX3" fmla="*/ 5951478 w 6584964"/>
              <a:gd name="connsiteY3" fmla="*/ 235992 h 2117032"/>
              <a:gd name="connsiteX4" fmla="*/ 0 w 6584964"/>
              <a:gd name="connsiteY4" fmla="*/ 139493 h 2117032"/>
              <a:gd name="connsiteX0" fmla="*/ 0 w 5979600"/>
              <a:gd name="connsiteY0" fmla="*/ 139493 h 2114585"/>
              <a:gd name="connsiteX1" fmla="*/ 95073 w 5979600"/>
              <a:gd name="connsiteY1" fmla="*/ 2103736 h 2114585"/>
              <a:gd name="connsiteX2" fmla="*/ 5979493 w 5979600"/>
              <a:gd name="connsiteY2" fmla="*/ 723451 h 2114585"/>
              <a:gd name="connsiteX3" fmla="*/ 5951478 w 5979600"/>
              <a:gd name="connsiteY3" fmla="*/ 235992 h 2114585"/>
              <a:gd name="connsiteX4" fmla="*/ 0 w 5979600"/>
              <a:gd name="connsiteY4" fmla="*/ 139493 h 2114585"/>
              <a:gd name="connsiteX0" fmla="*/ 0 w 5979598"/>
              <a:gd name="connsiteY0" fmla="*/ 139493 h 2116281"/>
              <a:gd name="connsiteX1" fmla="*/ 95073 w 5979598"/>
              <a:gd name="connsiteY1" fmla="*/ 2103736 h 2116281"/>
              <a:gd name="connsiteX2" fmla="*/ 5979493 w 5979598"/>
              <a:gd name="connsiteY2" fmla="*/ 723451 h 2116281"/>
              <a:gd name="connsiteX3" fmla="*/ 5951478 w 5979598"/>
              <a:gd name="connsiteY3" fmla="*/ 235992 h 2116281"/>
              <a:gd name="connsiteX4" fmla="*/ 0 w 5979598"/>
              <a:gd name="connsiteY4" fmla="*/ 139493 h 2116281"/>
              <a:gd name="connsiteX0" fmla="*/ 233608 w 5884527"/>
              <a:gd name="connsiteY0" fmla="*/ 143641 h 2105205"/>
              <a:gd name="connsiteX1" fmla="*/ 0 w 5884527"/>
              <a:gd name="connsiteY1" fmla="*/ 2092661 h 2105205"/>
              <a:gd name="connsiteX2" fmla="*/ 5884420 w 5884527"/>
              <a:gd name="connsiteY2" fmla="*/ 712376 h 2105205"/>
              <a:gd name="connsiteX3" fmla="*/ 5856405 w 5884527"/>
              <a:gd name="connsiteY3" fmla="*/ 224917 h 2105205"/>
              <a:gd name="connsiteX4" fmla="*/ 233608 w 5884527"/>
              <a:gd name="connsiteY4" fmla="*/ 143641 h 2105205"/>
              <a:gd name="connsiteX0" fmla="*/ 0 w 5650917"/>
              <a:gd name="connsiteY0" fmla="*/ 143641 h 1894953"/>
              <a:gd name="connsiteX1" fmla="*/ 129672 w 5650917"/>
              <a:gd name="connsiteY1" fmla="*/ 1879560 h 1894953"/>
              <a:gd name="connsiteX2" fmla="*/ 5650812 w 5650917"/>
              <a:gd name="connsiteY2" fmla="*/ 712376 h 1894953"/>
              <a:gd name="connsiteX3" fmla="*/ 5622797 w 5650917"/>
              <a:gd name="connsiteY3" fmla="*/ 224917 h 1894953"/>
              <a:gd name="connsiteX4" fmla="*/ 0 w 5650917"/>
              <a:gd name="connsiteY4" fmla="*/ 143641 h 1894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0917" h="1894953">
                <a:moveTo>
                  <a:pt x="0" y="143641"/>
                </a:moveTo>
                <a:lnTo>
                  <a:pt x="129672" y="1879560"/>
                </a:lnTo>
                <a:cubicBezTo>
                  <a:pt x="1227165" y="2017477"/>
                  <a:pt x="4568068" y="1196177"/>
                  <a:pt x="5650812" y="712376"/>
                </a:cubicBezTo>
                <a:cubicBezTo>
                  <a:pt x="5653006" y="489003"/>
                  <a:pt x="5620603" y="448290"/>
                  <a:pt x="5622797" y="224917"/>
                </a:cubicBezTo>
                <a:cubicBezTo>
                  <a:pt x="4525304" y="87000"/>
                  <a:pt x="1082744" y="-157502"/>
                  <a:pt x="0" y="143641"/>
                </a:cubicBezTo>
                <a:close/>
              </a:path>
            </a:pathLst>
          </a:custGeom>
          <a:gradFill>
            <a:gsLst>
              <a:gs pos="79000">
                <a:schemeClr val="accent1">
                  <a:lumMod val="20000"/>
                  <a:lumOff val="80000"/>
                </a:schemeClr>
              </a:gs>
              <a:gs pos="20000">
                <a:schemeClr val="accent1">
                  <a:lumMod val="40000"/>
                  <a:lumOff val="60000"/>
                </a:schemeClr>
              </a:gs>
              <a:gs pos="0">
                <a:schemeClr val="accent1">
                  <a:lumMod val="40000"/>
                  <a:lumOff val="60000"/>
                </a:schemeClr>
              </a:gs>
              <a:gs pos="100000">
                <a:schemeClr val="accent1">
                  <a:lumMod val="20000"/>
                  <a:lumOff val="8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57" name="Freeform 56">
            <a:extLst>
              <a:ext uri="{FF2B5EF4-FFF2-40B4-BE49-F238E27FC236}">
                <a16:creationId xmlns:a16="http://schemas.microsoft.com/office/drawing/2014/main" id="{44A0D5A7-3939-E6AF-43DB-E74414B02D4D}"/>
              </a:ext>
            </a:extLst>
          </p:cNvPr>
          <p:cNvSpPr/>
          <p:nvPr/>
        </p:nvSpPr>
        <p:spPr bwMode="auto">
          <a:xfrm rot="2217936">
            <a:off x="15780290" y="31676305"/>
            <a:ext cx="4670234" cy="1149852"/>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91540"/>
              <a:gd name="connsiteY0" fmla="*/ 124875 h 2089118"/>
              <a:gd name="connsiteX1" fmla="*/ 95073 w 6591540"/>
              <a:gd name="connsiteY1" fmla="*/ 2089118 h 2089118"/>
              <a:gd name="connsiteX2" fmla="*/ 3331544 w 6591540"/>
              <a:gd name="connsiteY2" fmla="*/ 1254775 h 2089118"/>
              <a:gd name="connsiteX3" fmla="*/ 6584959 w 6591540"/>
              <a:gd name="connsiteY3" fmla="*/ 952377 h 2089118"/>
              <a:gd name="connsiteX4" fmla="*/ 6591540 w 6591540"/>
              <a:gd name="connsiteY4" fmla="*/ 282259 h 2089118"/>
              <a:gd name="connsiteX5" fmla="*/ 0 w 6591540"/>
              <a:gd name="connsiteY5" fmla="*/ 124875 h 2089118"/>
              <a:gd name="connsiteX0" fmla="*/ 0 w 6591540"/>
              <a:gd name="connsiteY0" fmla="*/ 124875 h 2102414"/>
              <a:gd name="connsiteX1" fmla="*/ 95073 w 6591540"/>
              <a:gd name="connsiteY1" fmla="*/ 2089118 h 2102414"/>
              <a:gd name="connsiteX2" fmla="*/ 6584959 w 6591540"/>
              <a:gd name="connsiteY2" fmla="*/ 952377 h 2102414"/>
              <a:gd name="connsiteX3" fmla="*/ 6591540 w 6591540"/>
              <a:gd name="connsiteY3" fmla="*/ 282259 h 2102414"/>
              <a:gd name="connsiteX4" fmla="*/ 0 w 6591540"/>
              <a:gd name="connsiteY4" fmla="*/ 124875 h 2102414"/>
              <a:gd name="connsiteX0" fmla="*/ 0 w 6584964"/>
              <a:gd name="connsiteY0" fmla="*/ 139493 h 2117032"/>
              <a:gd name="connsiteX1" fmla="*/ 95073 w 6584964"/>
              <a:gd name="connsiteY1" fmla="*/ 2103736 h 2117032"/>
              <a:gd name="connsiteX2" fmla="*/ 6584959 w 6584964"/>
              <a:gd name="connsiteY2" fmla="*/ 966995 h 2117032"/>
              <a:gd name="connsiteX3" fmla="*/ 5951478 w 6584964"/>
              <a:gd name="connsiteY3" fmla="*/ 235992 h 2117032"/>
              <a:gd name="connsiteX4" fmla="*/ 0 w 6584964"/>
              <a:gd name="connsiteY4" fmla="*/ 139493 h 2117032"/>
              <a:gd name="connsiteX0" fmla="*/ 0 w 5979600"/>
              <a:gd name="connsiteY0" fmla="*/ 139493 h 2114585"/>
              <a:gd name="connsiteX1" fmla="*/ 95073 w 5979600"/>
              <a:gd name="connsiteY1" fmla="*/ 2103736 h 2114585"/>
              <a:gd name="connsiteX2" fmla="*/ 5979493 w 5979600"/>
              <a:gd name="connsiteY2" fmla="*/ 723451 h 2114585"/>
              <a:gd name="connsiteX3" fmla="*/ 5951478 w 5979600"/>
              <a:gd name="connsiteY3" fmla="*/ 235992 h 2114585"/>
              <a:gd name="connsiteX4" fmla="*/ 0 w 5979600"/>
              <a:gd name="connsiteY4" fmla="*/ 139493 h 2114585"/>
              <a:gd name="connsiteX0" fmla="*/ 0 w 5979598"/>
              <a:gd name="connsiteY0" fmla="*/ 139493 h 2116281"/>
              <a:gd name="connsiteX1" fmla="*/ 95073 w 5979598"/>
              <a:gd name="connsiteY1" fmla="*/ 2103736 h 2116281"/>
              <a:gd name="connsiteX2" fmla="*/ 5979493 w 5979598"/>
              <a:gd name="connsiteY2" fmla="*/ 723451 h 2116281"/>
              <a:gd name="connsiteX3" fmla="*/ 5951478 w 5979598"/>
              <a:gd name="connsiteY3" fmla="*/ 235992 h 2116281"/>
              <a:gd name="connsiteX4" fmla="*/ 0 w 5979598"/>
              <a:gd name="connsiteY4" fmla="*/ 139493 h 2116281"/>
              <a:gd name="connsiteX0" fmla="*/ 233608 w 5884527"/>
              <a:gd name="connsiteY0" fmla="*/ 143641 h 2105205"/>
              <a:gd name="connsiteX1" fmla="*/ 0 w 5884527"/>
              <a:gd name="connsiteY1" fmla="*/ 2092661 h 2105205"/>
              <a:gd name="connsiteX2" fmla="*/ 5884420 w 5884527"/>
              <a:gd name="connsiteY2" fmla="*/ 712376 h 2105205"/>
              <a:gd name="connsiteX3" fmla="*/ 5856405 w 5884527"/>
              <a:gd name="connsiteY3" fmla="*/ 224917 h 2105205"/>
              <a:gd name="connsiteX4" fmla="*/ 233608 w 5884527"/>
              <a:gd name="connsiteY4" fmla="*/ 143641 h 2105205"/>
              <a:gd name="connsiteX0" fmla="*/ 0 w 5650917"/>
              <a:gd name="connsiteY0" fmla="*/ 143641 h 1894953"/>
              <a:gd name="connsiteX1" fmla="*/ 129672 w 5650917"/>
              <a:gd name="connsiteY1" fmla="*/ 1879560 h 1894953"/>
              <a:gd name="connsiteX2" fmla="*/ 5650812 w 5650917"/>
              <a:gd name="connsiteY2" fmla="*/ 712376 h 1894953"/>
              <a:gd name="connsiteX3" fmla="*/ 5622797 w 5650917"/>
              <a:gd name="connsiteY3" fmla="*/ 224917 h 1894953"/>
              <a:gd name="connsiteX4" fmla="*/ 0 w 5650917"/>
              <a:gd name="connsiteY4" fmla="*/ 143641 h 1894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0917" h="1894953">
                <a:moveTo>
                  <a:pt x="0" y="143641"/>
                </a:moveTo>
                <a:lnTo>
                  <a:pt x="129672" y="1879560"/>
                </a:lnTo>
                <a:cubicBezTo>
                  <a:pt x="1227165" y="2017477"/>
                  <a:pt x="4568068" y="1196177"/>
                  <a:pt x="5650812" y="712376"/>
                </a:cubicBezTo>
                <a:cubicBezTo>
                  <a:pt x="5653006" y="489003"/>
                  <a:pt x="5620603" y="448290"/>
                  <a:pt x="5622797" y="224917"/>
                </a:cubicBezTo>
                <a:cubicBezTo>
                  <a:pt x="4525304" y="87000"/>
                  <a:pt x="1082744" y="-157502"/>
                  <a:pt x="0" y="143641"/>
                </a:cubicBezTo>
                <a:close/>
              </a:path>
            </a:pathLst>
          </a:custGeom>
          <a:gradFill>
            <a:gsLst>
              <a:gs pos="79000">
                <a:schemeClr val="accent1">
                  <a:lumMod val="20000"/>
                  <a:lumOff val="80000"/>
                </a:schemeClr>
              </a:gs>
              <a:gs pos="20000">
                <a:schemeClr val="accent1">
                  <a:lumMod val="40000"/>
                  <a:lumOff val="60000"/>
                </a:schemeClr>
              </a:gs>
              <a:gs pos="0">
                <a:schemeClr val="accent1">
                  <a:lumMod val="40000"/>
                  <a:lumOff val="60000"/>
                </a:schemeClr>
              </a:gs>
              <a:gs pos="100000">
                <a:schemeClr val="accent1">
                  <a:lumMod val="20000"/>
                  <a:lumOff val="8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2" name="Rechteck 1">
            <a:extLst>
              <a:ext uri="{FF2B5EF4-FFF2-40B4-BE49-F238E27FC236}">
                <a16:creationId xmlns:a16="http://schemas.microsoft.com/office/drawing/2014/main" id="{6983FDF9-43F8-DB42-AFC7-F653EF13802B}"/>
              </a:ext>
            </a:extLst>
          </p:cNvPr>
          <p:cNvSpPr/>
          <p:nvPr/>
        </p:nvSpPr>
        <p:spPr bwMode="auto">
          <a:xfrm>
            <a:off x="1712006" y="6688613"/>
            <a:ext cx="13330242" cy="7000744"/>
          </a:xfrm>
          <a:prstGeom prst="rect">
            <a:avLst/>
          </a:prstGeom>
          <a:solidFill>
            <a:schemeClr val="bg1">
              <a:lumMod val="95000"/>
            </a:schemeClr>
          </a:soli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600" b="1" i="0" u="none" strike="noStrike" cap="none" normalizeH="0" baseline="0" dirty="0">
              <a:ln>
                <a:noFill/>
              </a:ln>
              <a:solidFill>
                <a:srgbClr val="00A6EB"/>
              </a:solidFill>
              <a:effectLst/>
              <a:latin typeface="Arial" charset="0"/>
            </a:endParaRPr>
          </a:p>
        </p:txBody>
      </p:sp>
      <p:sp>
        <p:nvSpPr>
          <p:cNvPr id="21" name="Text Box 284">
            <a:extLst>
              <a:ext uri="{FF2B5EF4-FFF2-40B4-BE49-F238E27FC236}">
                <a16:creationId xmlns:a16="http://schemas.microsoft.com/office/drawing/2014/main" id="{583529E8-3229-8448-A5D1-69357CE941B0}"/>
              </a:ext>
            </a:extLst>
          </p:cNvPr>
          <p:cNvSpPr txBox="1">
            <a:spLocks noChangeArrowheads="1"/>
          </p:cNvSpPr>
          <p:nvPr/>
        </p:nvSpPr>
        <p:spPr bwMode="auto">
          <a:xfrm>
            <a:off x="1740449" y="1425575"/>
            <a:ext cx="22218101" cy="295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pPr eaLnBrk="1" hangingPunct="1"/>
            <a:r>
              <a:rPr lang="de-DE" sz="9600" b="0" dirty="0" err="1">
                <a:solidFill>
                  <a:srgbClr val="009FDF"/>
                </a:solidFill>
                <a:latin typeface="DesySans Office Cn Medium" panose="020B0506040000020003" pitchFamily="34" charset="0"/>
              </a:rPr>
              <a:t>Sustainability</a:t>
            </a:r>
            <a:r>
              <a:rPr lang="de-DE" sz="9600" b="0" dirty="0">
                <a:solidFill>
                  <a:srgbClr val="009FDF"/>
                </a:solidFill>
                <a:latin typeface="DesySans Office Cn Medium" panose="020B0506040000020003" pitchFamily="34" charset="0"/>
              </a:rPr>
              <a:t> Studies </a:t>
            </a:r>
            <a:r>
              <a:rPr lang="de-DE" sz="9600" b="0" dirty="0" err="1">
                <a:solidFill>
                  <a:srgbClr val="009FDF"/>
                </a:solidFill>
                <a:latin typeface="DesySans Office Cn Medium" panose="020B0506040000020003" pitchFamily="34" charset="0"/>
              </a:rPr>
              <a:t>for</a:t>
            </a:r>
            <a:r>
              <a:rPr lang="de-DE" sz="9600" b="0" dirty="0">
                <a:solidFill>
                  <a:srgbClr val="009FDF"/>
                </a:solidFill>
                <a:latin typeface="DesySans Office Cn Medium" panose="020B0506040000020003" pitchFamily="34" charset="0"/>
              </a:rPr>
              <a:t> </a:t>
            </a:r>
            <a:br>
              <a:rPr lang="de-DE" sz="9600" b="0" dirty="0">
                <a:solidFill>
                  <a:srgbClr val="009FDF"/>
                </a:solidFill>
                <a:latin typeface="DesySans Office Cn Medium" panose="020B0506040000020003" pitchFamily="34" charset="0"/>
              </a:rPr>
            </a:br>
            <a:r>
              <a:rPr lang="de-DE" sz="9600" b="0" dirty="0">
                <a:solidFill>
                  <a:srgbClr val="009FDF"/>
                </a:solidFill>
                <a:latin typeface="DesySans Office Cn Medium" panose="020B0506040000020003" pitchFamily="34" charset="0"/>
              </a:rPr>
              <a:t>Future Linear Colliders</a:t>
            </a:r>
            <a:r>
              <a:rPr lang="de-DE" sz="9600" b="0" dirty="0">
                <a:solidFill>
                  <a:srgbClr val="F18F1F"/>
                </a:solidFill>
                <a:latin typeface="DesySans Office Cn Medium" panose="020B0506040000020003" pitchFamily="34" charset="0"/>
              </a:rPr>
              <a:t>.</a:t>
            </a:r>
            <a:endParaRPr lang="en-US" sz="9600" b="0" dirty="0">
              <a:solidFill>
                <a:srgbClr val="F18F1F"/>
              </a:solidFill>
              <a:latin typeface="DesySans Office Cn Medium" panose="020B0506040000020003" pitchFamily="34" charset="0"/>
            </a:endParaRPr>
          </a:p>
        </p:txBody>
      </p:sp>
      <p:sp>
        <p:nvSpPr>
          <p:cNvPr id="24" name="Rectangle 79">
            <a:extLst>
              <a:ext uri="{FF2B5EF4-FFF2-40B4-BE49-F238E27FC236}">
                <a16:creationId xmlns:a16="http://schemas.microsoft.com/office/drawing/2014/main" id="{2C72346F-73F1-7343-A57C-B848E931D4EB}"/>
              </a:ext>
            </a:extLst>
          </p:cNvPr>
          <p:cNvSpPr>
            <a:spLocks noChangeArrowheads="1"/>
          </p:cNvSpPr>
          <p:nvPr/>
        </p:nvSpPr>
        <p:spPr bwMode="auto">
          <a:xfrm>
            <a:off x="1747063" y="4503544"/>
            <a:ext cx="17441050" cy="1617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eaLnBrk="1" hangingPunct="1"/>
            <a:r>
              <a:rPr lang="de-DE" sz="4800" b="0" dirty="0">
                <a:solidFill>
                  <a:srgbClr val="F18F1F"/>
                </a:solidFill>
                <a:latin typeface="DesySans Office Cn Regular" panose="020B0506040000020003" pitchFamily="34" charset="0"/>
              </a:rPr>
              <a:t>Making </a:t>
            </a:r>
            <a:r>
              <a:rPr lang="de-DE" sz="4800" b="0" dirty="0" err="1">
                <a:solidFill>
                  <a:srgbClr val="F18F1F"/>
                </a:solidFill>
                <a:latin typeface="DesySans Office Cn Regular" panose="020B0506040000020003" pitchFamily="34" charset="0"/>
              </a:rPr>
              <a:t>the</a:t>
            </a:r>
            <a:r>
              <a:rPr lang="de-DE" sz="4800" b="0" dirty="0">
                <a:solidFill>
                  <a:srgbClr val="F18F1F"/>
                </a:solidFill>
                <a:latin typeface="DesySans Office Cn Regular" panose="020B0506040000020003" pitchFamily="34" charset="0"/>
              </a:rPr>
              <a:t> </a:t>
            </a:r>
            <a:r>
              <a:rPr lang="de-DE" sz="4800" b="0" dirty="0" err="1">
                <a:solidFill>
                  <a:srgbClr val="F18F1F"/>
                </a:solidFill>
                <a:latin typeface="DesySans Office Cn Regular" panose="020B0506040000020003" pitchFamily="34" charset="0"/>
              </a:rPr>
              <a:t>next</a:t>
            </a:r>
            <a:r>
              <a:rPr lang="de-DE" sz="4800" b="0" dirty="0">
                <a:solidFill>
                  <a:srgbClr val="F18F1F"/>
                </a:solidFill>
                <a:latin typeface="DesySans Office Cn Regular" panose="020B0506040000020003" pitchFamily="34" charset="0"/>
              </a:rPr>
              <a:t> </a:t>
            </a:r>
            <a:r>
              <a:rPr lang="de-DE" sz="4800" b="0" dirty="0" err="1">
                <a:solidFill>
                  <a:srgbClr val="F18F1F"/>
                </a:solidFill>
                <a:latin typeface="DesySans Office Cn Regular" panose="020B0506040000020003" pitchFamily="34" charset="0"/>
              </a:rPr>
              <a:t>generation</a:t>
            </a:r>
            <a:r>
              <a:rPr lang="de-DE" sz="4800" b="0" dirty="0">
                <a:solidFill>
                  <a:srgbClr val="F18F1F"/>
                </a:solidFill>
                <a:latin typeface="DesySans Office Cn Regular" panose="020B0506040000020003" pitchFamily="34" charset="0"/>
              </a:rPr>
              <a:t> </a:t>
            </a:r>
            <a:r>
              <a:rPr lang="de-DE" sz="4800" b="0" dirty="0" err="1">
                <a:solidFill>
                  <a:srgbClr val="F18F1F"/>
                </a:solidFill>
                <a:latin typeface="DesySans Office Cn Regular" panose="020B0506040000020003" pitchFamily="34" charset="0"/>
              </a:rPr>
              <a:t>of</a:t>
            </a:r>
            <a:r>
              <a:rPr lang="de-DE" sz="4800" b="0" dirty="0">
                <a:solidFill>
                  <a:srgbClr val="F18F1F"/>
                </a:solidFill>
                <a:latin typeface="DesySans Office Cn Regular" panose="020B0506040000020003" pitchFamily="34" charset="0"/>
              </a:rPr>
              <a:t> </a:t>
            </a:r>
            <a:r>
              <a:rPr lang="de-DE" sz="4800" b="0" dirty="0" err="1">
                <a:solidFill>
                  <a:srgbClr val="F18F1F"/>
                </a:solidFill>
                <a:latin typeface="DesySans Office Cn Regular" panose="020B0506040000020003" pitchFamily="34" charset="0"/>
              </a:rPr>
              <a:t>accelerators</a:t>
            </a:r>
            <a:r>
              <a:rPr lang="de-DE" sz="4800" b="0" dirty="0">
                <a:solidFill>
                  <a:srgbClr val="F18F1F"/>
                </a:solidFill>
                <a:latin typeface="DesySans Office Cn Regular" panose="020B0506040000020003" pitchFamily="34" charset="0"/>
              </a:rPr>
              <a:t> </a:t>
            </a:r>
            <a:r>
              <a:rPr lang="de-DE" sz="4800" b="0" dirty="0" err="1">
                <a:solidFill>
                  <a:srgbClr val="F18F1F"/>
                </a:solidFill>
                <a:latin typeface="DesySans Office Cn Regular" panose="020B0506040000020003" pitchFamily="34" charset="0"/>
              </a:rPr>
              <a:t>more</a:t>
            </a:r>
            <a:r>
              <a:rPr lang="de-DE" sz="4800" b="0" dirty="0">
                <a:solidFill>
                  <a:srgbClr val="F18F1F"/>
                </a:solidFill>
                <a:latin typeface="DesySans Office Cn Regular" panose="020B0506040000020003" pitchFamily="34" charset="0"/>
              </a:rPr>
              <a:t> </a:t>
            </a:r>
            <a:r>
              <a:rPr lang="de-DE" sz="4800" b="0" dirty="0" err="1">
                <a:solidFill>
                  <a:srgbClr val="F18F1F"/>
                </a:solidFill>
                <a:latin typeface="DesySans Office Cn Regular" panose="020B0506040000020003" pitchFamily="34" charset="0"/>
              </a:rPr>
              <a:t>sustainable</a:t>
            </a:r>
            <a:endParaRPr lang="en-US" sz="4800" b="0" dirty="0">
              <a:solidFill>
                <a:srgbClr val="F18F1F"/>
              </a:solidFill>
              <a:latin typeface="DesySans Office Cn Regular" panose="020B0506040000020003" pitchFamily="34" charset="0"/>
            </a:endParaRPr>
          </a:p>
        </p:txBody>
      </p:sp>
      <p:pic>
        <p:nvPicPr>
          <p:cNvPr id="89" name="Grafik 88">
            <a:extLst>
              <a:ext uri="{FF2B5EF4-FFF2-40B4-BE49-F238E27FC236}">
                <a16:creationId xmlns:a16="http://schemas.microsoft.com/office/drawing/2014/main" id="{302EC63D-E111-164C-8A31-BBCEF28B7E6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206325" y="1728714"/>
            <a:ext cx="3340100" cy="3340100"/>
          </a:xfrm>
          <a:prstGeom prst="rect">
            <a:avLst/>
          </a:prstGeom>
        </p:spPr>
      </p:pic>
      <p:pic>
        <p:nvPicPr>
          <p:cNvPr id="1026" name="Picture 2">
            <a:extLst>
              <a:ext uri="{FF2B5EF4-FFF2-40B4-BE49-F238E27FC236}">
                <a16:creationId xmlns:a16="http://schemas.microsoft.com/office/drawing/2014/main" id="{439C1D06-9B50-8A4E-EF6E-804E047E9D1E}"/>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50000"/>
          <a:stretch/>
        </p:blipFill>
        <p:spPr bwMode="auto">
          <a:xfrm>
            <a:off x="16699135" y="1515018"/>
            <a:ext cx="7223395" cy="32731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04DD2E5-5338-382A-8398-21A99F111483}"/>
              </a:ext>
            </a:extLst>
          </p:cNvPr>
          <p:cNvPicPr>
            <a:picLocks noChangeAspect="1"/>
          </p:cNvPicPr>
          <p:nvPr/>
        </p:nvPicPr>
        <p:blipFill>
          <a:blip r:embed="rId9"/>
          <a:stretch>
            <a:fillRect/>
          </a:stretch>
        </p:blipFill>
        <p:spPr>
          <a:xfrm>
            <a:off x="8217195" y="39273392"/>
            <a:ext cx="2018374" cy="2018374"/>
          </a:xfrm>
          <a:prstGeom prst="rect">
            <a:avLst/>
          </a:prstGeom>
        </p:spPr>
      </p:pic>
      <p:pic>
        <p:nvPicPr>
          <p:cNvPr id="1028" name="Picture 4">
            <a:extLst>
              <a:ext uri="{FF2B5EF4-FFF2-40B4-BE49-F238E27FC236}">
                <a16:creationId xmlns:a16="http://schemas.microsoft.com/office/drawing/2014/main" id="{4720D51E-A034-553B-90A0-6A8A2B46AAC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877137" y="39200592"/>
            <a:ext cx="7125114" cy="21639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C59E3839-A67D-42A4-4285-BA879844213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643819" y="39337946"/>
            <a:ext cx="3969048" cy="1889266"/>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1">
            <a:extLst>
              <a:ext uri="{FF2B5EF4-FFF2-40B4-BE49-F238E27FC236}">
                <a16:creationId xmlns:a16="http://schemas.microsoft.com/office/drawing/2014/main" id="{1B30C84E-1707-7A0A-458A-773607ED25A8}"/>
              </a:ext>
            </a:extLst>
          </p:cNvPr>
          <p:cNvPicPr>
            <a:picLocks noChangeAspect="1"/>
          </p:cNvPicPr>
          <p:nvPr/>
        </p:nvPicPr>
        <p:blipFill rotWithShape="1">
          <a:blip r:embed="rId12">
            <a:extLst>
              <a:ext uri="{28A0092B-C50C-407E-A947-70E740481C1C}">
                <a14:useLocalDpi xmlns:a14="http://schemas.microsoft.com/office/drawing/2010/main" val="0"/>
              </a:ext>
            </a:extLst>
          </a:blip>
          <a:srcRect l="87156"/>
          <a:stretch/>
        </p:blipFill>
        <p:spPr>
          <a:xfrm>
            <a:off x="26254436" y="39111186"/>
            <a:ext cx="2324861" cy="2342786"/>
          </a:xfrm>
          <a:prstGeom prst="rect">
            <a:avLst/>
          </a:prstGeom>
        </p:spPr>
      </p:pic>
      <p:pic>
        <p:nvPicPr>
          <p:cNvPr id="5" name="Picture 2">
            <a:extLst>
              <a:ext uri="{FF2B5EF4-FFF2-40B4-BE49-F238E27FC236}">
                <a16:creationId xmlns:a16="http://schemas.microsoft.com/office/drawing/2014/main" id="{77F9F59E-4E84-AC99-5E17-F9F6B5ADFF5D}"/>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50000"/>
          <a:stretch/>
        </p:blipFill>
        <p:spPr bwMode="auto">
          <a:xfrm>
            <a:off x="997961" y="39018889"/>
            <a:ext cx="5577666" cy="2527380"/>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224">
            <a:extLst>
              <a:ext uri="{FF2B5EF4-FFF2-40B4-BE49-F238E27FC236}">
                <a16:creationId xmlns:a16="http://schemas.microsoft.com/office/drawing/2014/main" id="{262ACAEB-AD69-E35E-9F13-5663D9E605A7}"/>
              </a:ext>
            </a:extLst>
          </p:cNvPr>
          <p:cNvSpPr txBox="1">
            <a:spLocks noChangeArrowheads="1"/>
          </p:cNvSpPr>
          <p:nvPr/>
        </p:nvSpPr>
        <p:spPr bwMode="auto">
          <a:xfrm>
            <a:off x="2011820" y="6857080"/>
            <a:ext cx="685808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r>
              <a:rPr lang="en-US" sz="4000" b="0" dirty="0">
                <a:solidFill>
                  <a:srgbClr val="009FDF"/>
                </a:solidFill>
                <a:latin typeface="DesySans Office Cn Medium" panose="020B0506040000020003" pitchFamily="34" charset="0"/>
              </a:rPr>
              <a:t>International Linear Collider ILC</a:t>
            </a:r>
          </a:p>
        </p:txBody>
      </p:sp>
      <p:grpSp>
        <p:nvGrpSpPr>
          <p:cNvPr id="58" name="Group 57">
            <a:extLst>
              <a:ext uri="{FF2B5EF4-FFF2-40B4-BE49-F238E27FC236}">
                <a16:creationId xmlns:a16="http://schemas.microsoft.com/office/drawing/2014/main" id="{64608449-BD88-F06D-5E51-B49EF19336E0}"/>
              </a:ext>
            </a:extLst>
          </p:cNvPr>
          <p:cNvGrpSpPr/>
          <p:nvPr/>
        </p:nvGrpSpPr>
        <p:grpSpPr>
          <a:xfrm>
            <a:off x="15935496" y="6695273"/>
            <a:ext cx="13275424" cy="7063240"/>
            <a:chOff x="16351136" y="6695273"/>
            <a:chExt cx="13275424" cy="7063240"/>
          </a:xfrm>
        </p:grpSpPr>
        <p:sp>
          <p:nvSpPr>
            <p:cNvPr id="7" name="Rechteck 1">
              <a:extLst>
                <a:ext uri="{FF2B5EF4-FFF2-40B4-BE49-F238E27FC236}">
                  <a16:creationId xmlns:a16="http://schemas.microsoft.com/office/drawing/2014/main" id="{FE8B488B-D171-E157-A957-89CF53AC1286}"/>
                </a:ext>
              </a:extLst>
            </p:cNvPr>
            <p:cNvSpPr/>
            <p:nvPr/>
          </p:nvSpPr>
          <p:spPr bwMode="auto">
            <a:xfrm>
              <a:off x="16351136" y="6695273"/>
              <a:ext cx="13275424" cy="7000744"/>
            </a:xfrm>
            <a:prstGeom prst="rect">
              <a:avLst/>
            </a:prstGeom>
            <a:solidFill>
              <a:schemeClr val="bg1">
                <a:lumMod val="95000"/>
              </a:schemeClr>
            </a:soli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600" b="1" i="0" u="none" strike="noStrike" cap="none" normalizeH="0" baseline="0" dirty="0">
                <a:ln>
                  <a:noFill/>
                </a:ln>
                <a:solidFill>
                  <a:srgbClr val="00A6EB"/>
                </a:solidFill>
                <a:effectLst/>
                <a:latin typeface="Arial" charset="0"/>
              </a:endParaRPr>
            </a:p>
          </p:txBody>
        </p:sp>
        <p:sp>
          <p:nvSpPr>
            <p:cNvPr id="8" name="Text Box 224">
              <a:extLst>
                <a:ext uri="{FF2B5EF4-FFF2-40B4-BE49-F238E27FC236}">
                  <a16:creationId xmlns:a16="http://schemas.microsoft.com/office/drawing/2014/main" id="{00F0FDF4-CC88-0F1D-18A5-25385E1AC996}"/>
                </a:ext>
              </a:extLst>
            </p:cNvPr>
            <p:cNvSpPr txBox="1">
              <a:spLocks noChangeArrowheads="1"/>
            </p:cNvSpPr>
            <p:nvPr/>
          </p:nvSpPr>
          <p:spPr bwMode="auto">
            <a:xfrm>
              <a:off x="22613454" y="6938213"/>
              <a:ext cx="6858080"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r>
                <a:rPr lang="en-US" sz="4000" b="0" dirty="0">
                  <a:solidFill>
                    <a:srgbClr val="009FDF"/>
                  </a:solidFill>
                  <a:latin typeface="DesySans Office Cn Medium" panose="020B0506040000020003" pitchFamily="34" charset="0"/>
                </a:rPr>
                <a:t>Compact Linear Collider CLIC</a:t>
              </a:r>
            </a:p>
          </p:txBody>
        </p:sp>
        <p:pic>
          <p:nvPicPr>
            <p:cNvPr id="9" name="Picture 8">
              <a:extLst>
                <a:ext uri="{FF2B5EF4-FFF2-40B4-BE49-F238E27FC236}">
                  <a16:creationId xmlns:a16="http://schemas.microsoft.com/office/drawing/2014/main" id="{B878B34B-01CA-B638-AE3F-05AF7EA8814A}"/>
                </a:ext>
              </a:extLst>
            </p:cNvPr>
            <p:cNvPicPr>
              <a:picLocks noChangeAspect="1"/>
            </p:cNvPicPr>
            <p:nvPr/>
          </p:nvPicPr>
          <p:blipFill>
            <a:blip r:embed="rId13"/>
            <a:stretch>
              <a:fillRect/>
            </a:stretch>
          </p:blipFill>
          <p:spPr>
            <a:xfrm>
              <a:off x="16976611" y="11000153"/>
              <a:ext cx="2293074" cy="2357750"/>
            </a:xfrm>
            <a:prstGeom prst="rect">
              <a:avLst/>
            </a:prstGeom>
            <a:effectLst>
              <a:outerShdw blurRad="419100" dist="152400" dir="5400000" algn="ctr" rotWithShape="0">
                <a:schemeClr val="tx1">
                  <a:alpha val="39000"/>
                </a:schemeClr>
              </a:outerShdw>
            </a:effectLst>
          </p:spPr>
        </p:pic>
        <p:pic>
          <p:nvPicPr>
            <p:cNvPr id="10" name="derniere.pdf" descr="derniere.pdf">
              <a:extLst>
                <a:ext uri="{FF2B5EF4-FFF2-40B4-BE49-F238E27FC236}">
                  <a16:creationId xmlns:a16="http://schemas.microsoft.com/office/drawing/2014/main" id="{E1031485-CB8D-4A0B-312F-2352621C61ED}"/>
                </a:ext>
              </a:extLst>
            </p:cNvPr>
            <p:cNvPicPr>
              <a:picLocks noChangeAspect="1"/>
            </p:cNvPicPr>
            <p:nvPr/>
          </p:nvPicPr>
          <p:blipFill>
            <a:blip r:embed="rId14"/>
            <a:stretch>
              <a:fillRect/>
            </a:stretch>
          </p:blipFill>
          <p:spPr>
            <a:xfrm>
              <a:off x="16893421" y="7807036"/>
              <a:ext cx="5149374" cy="3641343"/>
            </a:xfrm>
            <a:prstGeom prst="rect">
              <a:avLst/>
            </a:prstGeom>
            <a:ln w="12700">
              <a:miter lim="400000"/>
            </a:ln>
          </p:spPr>
        </p:pic>
        <p:sp>
          <p:nvSpPr>
            <p:cNvPr id="11" name="Slide Number">
              <a:extLst>
                <a:ext uri="{FF2B5EF4-FFF2-40B4-BE49-F238E27FC236}">
                  <a16:creationId xmlns:a16="http://schemas.microsoft.com/office/drawing/2014/main" id="{E542D272-9A18-AAF6-6701-5BE97B44D403}"/>
                </a:ext>
              </a:extLst>
            </p:cNvPr>
            <p:cNvSpPr txBox="1">
              <a:spLocks/>
            </p:cNvSpPr>
            <p:nvPr/>
          </p:nvSpPr>
          <p:spPr>
            <a:xfrm>
              <a:off x="25099211" y="13393388"/>
              <a:ext cx="1283074" cy="36512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defPPr>
                <a:defRPr lang="de-DE"/>
              </a:defPPr>
              <a:lvl1pPr algn="l" rtl="0" eaLnBrk="0" fontAlgn="base" hangingPunct="0">
                <a:spcBef>
                  <a:spcPct val="0"/>
                </a:spcBef>
                <a:spcAft>
                  <a:spcPct val="0"/>
                </a:spcAft>
                <a:defRPr sz="1600" b="1" kern="1200">
                  <a:solidFill>
                    <a:srgbClr val="00A6EB"/>
                  </a:solidFill>
                  <a:latin typeface="Arial" charset="0"/>
                  <a:ea typeface="+mn-ea"/>
                  <a:cs typeface="+mn-cs"/>
                </a:defRPr>
              </a:lvl1pPr>
              <a:lvl2pPr marL="457200" algn="l" rtl="0" eaLnBrk="0" fontAlgn="base" hangingPunct="0">
                <a:spcBef>
                  <a:spcPct val="0"/>
                </a:spcBef>
                <a:spcAft>
                  <a:spcPct val="0"/>
                </a:spcAft>
                <a:defRPr sz="1600" b="1" kern="1200">
                  <a:solidFill>
                    <a:srgbClr val="00A6EB"/>
                  </a:solidFill>
                  <a:latin typeface="Arial" charset="0"/>
                  <a:ea typeface="+mn-ea"/>
                  <a:cs typeface="+mn-cs"/>
                </a:defRPr>
              </a:lvl2pPr>
              <a:lvl3pPr marL="914400" algn="l" rtl="0" eaLnBrk="0" fontAlgn="base" hangingPunct="0">
                <a:spcBef>
                  <a:spcPct val="0"/>
                </a:spcBef>
                <a:spcAft>
                  <a:spcPct val="0"/>
                </a:spcAft>
                <a:defRPr sz="1600" b="1" kern="1200">
                  <a:solidFill>
                    <a:srgbClr val="00A6EB"/>
                  </a:solidFill>
                  <a:latin typeface="Arial" charset="0"/>
                  <a:ea typeface="+mn-ea"/>
                  <a:cs typeface="+mn-cs"/>
                </a:defRPr>
              </a:lvl3pPr>
              <a:lvl4pPr marL="1371600" algn="l" rtl="0" eaLnBrk="0" fontAlgn="base" hangingPunct="0">
                <a:spcBef>
                  <a:spcPct val="0"/>
                </a:spcBef>
                <a:spcAft>
                  <a:spcPct val="0"/>
                </a:spcAft>
                <a:defRPr sz="1600" b="1" kern="1200">
                  <a:solidFill>
                    <a:srgbClr val="00A6EB"/>
                  </a:solidFill>
                  <a:latin typeface="Arial" charset="0"/>
                  <a:ea typeface="+mn-ea"/>
                  <a:cs typeface="+mn-cs"/>
                </a:defRPr>
              </a:lvl4pPr>
              <a:lvl5pPr marL="1828800" algn="l" rtl="0" eaLnBrk="0" fontAlgn="base" hangingPunct="0">
                <a:spcBef>
                  <a:spcPct val="0"/>
                </a:spcBef>
                <a:spcAft>
                  <a:spcPct val="0"/>
                </a:spcAft>
                <a:defRPr sz="1600" b="1" kern="1200">
                  <a:solidFill>
                    <a:srgbClr val="00A6EB"/>
                  </a:solidFill>
                  <a:latin typeface="Arial" charset="0"/>
                  <a:ea typeface="+mn-ea"/>
                  <a:cs typeface="+mn-cs"/>
                </a:defRPr>
              </a:lvl5pPr>
              <a:lvl6pPr marL="2286000" algn="l" defTabSz="914400" rtl="0" eaLnBrk="1" latinLnBrk="0" hangingPunct="1">
                <a:defRPr sz="1600" b="1" kern="1200">
                  <a:solidFill>
                    <a:srgbClr val="00A6EB"/>
                  </a:solidFill>
                  <a:latin typeface="Arial" charset="0"/>
                  <a:ea typeface="+mn-ea"/>
                  <a:cs typeface="+mn-cs"/>
                </a:defRPr>
              </a:lvl6pPr>
              <a:lvl7pPr marL="2743200" algn="l" defTabSz="914400" rtl="0" eaLnBrk="1" latinLnBrk="0" hangingPunct="1">
                <a:defRPr sz="1600" b="1" kern="1200">
                  <a:solidFill>
                    <a:srgbClr val="00A6EB"/>
                  </a:solidFill>
                  <a:latin typeface="Arial" charset="0"/>
                  <a:ea typeface="+mn-ea"/>
                  <a:cs typeface="+mn-cs"/>
                </a:defRPr>
              </a:lvl7pPr>
              <a:lvl8pPr marL="3200400" algn="l" defTabSz="914400" rtl="0" eaLnBrk="1" latinLnBrk="0" hangingPunct="1">
                <a:defRPr sz="1600" b="1" kern="1200">
                  <a:solidFill>
                    <a:srgbClr val="00A6EB"/>
                  </a:solidFill>
                  <a:latin typeface="Arial" charset="0"/>
                  <a:ea typeface="+mn-ea"/>
                  <a:cs typeface="+mn-cs"/>
                </a:defRPr>
              </a:lvl8pPr>
              <a:lvl9pPr marL="3657600" algn="l" defTabSz="914400" rtl="0" eaLnBrk="1" latinLnBrk="0" hangingPunct="1">
                <a:defRPr sz="1600" b="1" kern="1200">
                  <a:solidFill>
                    <a:srgbClr val="00A6EB"/>
                  </a:solidFill>
                  <a:latin typeface="Arial" charset="0"/>
                  <a:ea typeface="+mn-ea"/>
                  <a:cs typeface="+mn-cs"/>
                </a:defRPr>
              </a:lvl9pPr>
            </a:lstStyle>
            <a:p>
              <a:pPr algn="ctr" defTabSz="410766" eaLnBrk="1" fontAlgn="auto">
                <a:spcBef>
                  <a:spcPts val="0"/>
                </a:spcBef>
                <a:spcAft>
                  <a:spcPts val="0"/>
                </a:spcAft>
                <a:defRPr/>
              </a:pPr>
              <a:fld id="{86CB4B4D-7CA3-9044-876B-883B54F8677D}" type="slidenum">
                <a:rPr lang="en-DE" sz="1250" b="0" kern="0" smtClean="0">
                  <a:solidFill>
                    <a:srgbClr val="FFFFFF"/>
                  </a:solidFill>
                  <a:latin typeface="+mj-lt"/>
                  <a:sym typeface="Avenir Book"/>
                </a:rPr>
                <a:pPr algn="ctr" defTabSz="410766" eaLnBrk="1" fontAlgn="auto">
                  <a:spcBef>
                    <a:spcPts val="0"/>
                  </a:spcBef>
                  <a:spcAft>
                    <a:spcPts val="0"/>
                  </a:spcAft>
                  <a:defRPr/>
                </a:pPr>
                <a:t>1</a:t>
              </a:fld>
              <a:endParaRPr lang="en-DE" sz="1250" b="0" kern="0" dirty="0">
                <a:solidFill>
                  <a:srgbClr val="FFFFFF"/>
                </a:solidFill>
                <a:latin typeface="+mj-lt"/>
                <a:sym typeface="Avenir Book"/>
              </a:endParaRPr>
            </a:p>
          </p:txBody>
        </p:sp>
        <p:sp>
          <p:nvSpPr>
            <p:cNvPr id="12" name="The Compact Linear Collider (CLIC)…">
              <a:extLst>
                <a:ext uri="{FF2B5EF4-FFF2-40B4-BE49-F238E27FC236}">
                  <a16:creationId xmlns:a16="http://schemas.microsoft.com/office/drawing/2014/main" id="{116E816C-12D1-454E-5042-6204A0DBF9D0}"/>
                </a:ext>
              </a:extLst>
            </p:cNvPr>
            <p:cNvSpPr txBox="1"/>
            <p:nvPr/>
          </p:nvSpPr>
          <p:spPr>
            <a:xfrm>
              <a:off x="22197958" y="7712967"/>
              <a:ext cx="7428601" cy="39549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t">
              <a:spAutoFit/>
            </a:bodyPr>
            <a:lstStyle/>
            <a:p>
              <a:pPr marL="0" marR="0" lvl="0" indent="0" algn="l" defTabSz="410766" rtl="0" eaLnBrk="1" fontAlgn="auto" latinLnBrk="0" hangingPunct="0">
                <a:lnSpc>
                  <a:spcPct val="120000"/>
                </a:lnSpc>
                <a:spcBef>
                  <a:spcPts val="0"/>
                </a:spcBef>
                <a:spcAft>
                  <a:spcPts val="0"/>
                </a:spcAft>
                <a:buClrTx/>
                <a:buSzTx/>
                <a:buFontTx/>
                <a:buNone/>
                <a:tabLst/>
                <a:defRPr sz="3200">
                  <a:latin typeface="Avenir Heavy"/>
                  <a:ea typeface="Avenir Heavy"/>
                  <a:cs typeface="Avenir Heavy"/>
                  <a:sym typeface="Avenir Heavy"/>
                </a:defRPr>
              </a:pPr>
              <a:endParaRPr kumimoji="0" lang="en-US" sz="1600" b="0" i="0" u="none" strike="noStrike" kern="0" cap="none" spc="0" normalizeH="0" baseline="0" noProof="0" dirty="0">
                <a:ln>
                  <a:noFill/>
                </a:ln>
                <a:solidFill>
                  <a:srgbClr val="000000"/>
                </a:solidFill>
                <a:effectLst/>
                <a:uLnTx/>
                <a:uFillTx/>
                <a:latin typeface="+mj-lt"/>
                <a:sym typeface="Avenir Heavy"/>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lang="en-US" sz="1600" b="1"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Timeline: </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Electron-positron linear collider at CERN for the era beyond HL-LHC </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lang="en-US" sz="1600" b="1"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Compact: </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Novel and unique two-beam accelerating technique with high-gradient room temperature RF cavities (~20’500 </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structures</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at 380 GeV)</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~11km in its initial phase</a:t>
              </a:r>
              <a:endPar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lang="en-US" sz="1600" b="1"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Expandable: </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Staged </a:t>
              </a:r>
              <a:r>
                <a:rPr kumimoji="0" sz="1600" b="0" i="0" u="none" strike="noStrike" kern="0" cap="none" spc="0" normalizeH="0" baseline="0" noProof="0" dirty="0" err="1">
                  <a:ln>
                    <a:noFill/>
                  </a:ln>
                  <a:solidFill>
                    <a:srgbClr val="000000"/>
                  </a:solidFill>
                  <a:effectLst/>
                  <a:uLnTx/>
                  <a:uFillTx/>
                  <a:latin typeface="DesySans Office Cn Regular" panose="020B0506040000020003" pitchFamily="34" charset="0"/>
                  <a:sym typeface="Avenir Book"/>
                </a:rPr>
                <a:t>programme</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with collision energies from 380 GeV </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(Higgs/top) </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up to 3 </a:t>
              </a:r>
              <a:r>
                <a:rPr kumimoji="0" sz="1600" b="0" i="0" u="none" strike="noStrike" kern="0" cap="none" spc="0" normalizeH="0" baseline="0" noProof="0" dirty="0" err="1">
                  <a:ln>
                    <a:noFill/>
                  </a:ln>
                  <a:solidFill>
                    <a:srgbClr val="000000"/>
                  </a:solidFill>
                  <a:effectLst/>
                  <a:uLnTx/>
                  <a:uFillTx/>
                  <a:latin typeface="DesySans Office Cn Regular" panose="020B0506040000020003" pitchFamily="34" charset="0"/>
                  <a:sym typeface="Avenir Book"/>
                </a:rPr>
                <a:t>TeV</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(Energy Frontier)</a:t>
              </a:r>
            </a:p>
            <a:p>
              <a:pPr marL="0" marR="0" lvl="1" indent="0" algn="l" defTabSz="410766" rtl="0" eaLnBrk="1" fontAlgn="auto" latinLnBrk="0" hangingPunct="0">
                <a:lnSpc>
                  <a:spcPct val="120000"/>
                </a:lnSpc>
                <a:spcBef>
                  <a:spcPts val="0"/>
                </a:spcBef>
                <a:spcAft>
                  <a:spcPts val="0"/>
                </a:spcAft>
                <a:buClrTx/>
                <a:buSzPct val="100000"/>
                <a:buFontTx/>
                <a:buNone/>
                <a:tabLst/>
                <a:defRPr sz="3200"/>
              </a:pPr>
              <a:endParaRPr kumimoji="0" sz="10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CDR in 2012</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with focus on 3 </a:t>
              </a:r>
              <a:r>
                <a:rPr kumimoji="0" lang="en-US" sz="1600" b="0" i="0" u="none" strike="noStrike" kern="0" cap="none" spc="0" normalizeH="0" baseline="0" noProof="0" dirty="0" err="1">
                  <a:ln>
                    <a:noFill/>
                  </a:ln>
                  <a:solidFill>
                    <a:srgbClr val="000000"/>
                  </a:solidFill>
                  <a:effectLst/>
                  <a:uLnTx/>
                  <a:uFillTx/>
                  <a:latin typeface="DesySans Office Cn Regular" panose="020B0506040000020003" pitchFamily="34" charset="0"/>
                  <a:sym typeface="Avenir Book"/>
                </a:rPr>
                <a:t>TeV</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Updated </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project </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overview documents in 2018</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(Project Implementation Plan) with focus 380 GeV for Higgs and top. </a:t>
              </a: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endParaRPr kumimoji="0" sz="10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sz="1600" b="1"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Cost</a:t>
              </a:r>
              <a:r>
                <a:rPr kumimoji="0" lang="en-US" sz="1600" b="1"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5.9 BCHF for 380 GeV</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a:t>
              </a:r>
              <a:endPar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endParaRPr>
            </a:p>
            <a:p>
              <a:pPr marL="177800" marR="0" lvl="1" indent="-177800" algn="l" defTabSz="410766" rtl="0" eaLnBrk="1" fontAlgn="auto" latinLnBrk="0" hangingPunct="0">
                <a:lnSpc>
                  <a:spcPct val="120000"/>
                </a:lnSpc>
                <a:spcBef>
                  <a:spcPts val="0"/>
                </a:spcBef>
                <a:spcAft>
                  <a:spcPts val="0"/>
                </a:spcAft>
                <a:buClrTx/>
                <a:buSzPct val="100000"/>
                <a:buFontTx/>
                <a:buChar char="•"/>
                <a:tabLst/>
                <a:defRPr sz="3200"/>
              </a:pPr>
              <a:r>
                <a:rPr kumimoji="0" sz="1600" b="1"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Power</a:t>
              </a:r>
              <a:r>
                <a:rPr kumimoji="0" lang="en-US" sz="1600" b="1"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1</a:t>
              </a:r>
              <a:r>
                <a:rPr lang="en-US" sz="1600" kern="0" dirty="0">
                  <a:solidFill>
                    <a:srgbClr val="000000"/>
                  </a:solidFill>
                  <a:latin typeface="DesySans Office Cn Regular" panose="020B0506040000020003" pitchFamily="34" charset="0"/>
                  <a:sym typeface="Avenir Book"/>
                </a:rPr>
                <a:t>10</a:t>
              </a:r>
              <a:r>
                <a:rPr kumimoji="0"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MW at 380 GeV</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 corresponding to ~50% of CERN’s energy consumption today </a:t>
              </a:r>
            </a:p>
            <a:p>
              <a:pPr marL="0" marR="0" lvl="1" indent="0" algn="l" defTabSz="410766" rtl="0" eaLnBrk="1" fontAlgn="auto" latinLnBrk="0" hangingPunct="0">
                <a:lnSpc>
                  <a:spcPct val="120000"/>
                </a:lnSpc>
                <a:spcBef>
                  <a:spcPts val="0"/>
                </a:spcBef>
                <a:spcAft>
                  <a:spcPts val="0"/>
                </a:spcAft>
                <a:buClrTx/>
                <a:buSzPct val="100000"/>
                <a:buFontTx/>
                <a:buNone/>
                <a:tabLst/>
                <a:defRPr sz="3200"/>
              </a:pPr>
              <a:endPar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endParaRPr>
            </a:p>
            <a:p>
              <a:pPr marL="185738" marR="0" lvl="1" indent="-185738" algn="l" defTabSz="410766" rtl="0" eaLnBrk="1" fontAlgn="auto" latinLnBrk="0" hangingPunct="0">
                <a:lnSpc>
                  <a:spcPct val="120000"/>
                </a:lnSpc>
                <a:spcBef>
                  <a:spcPts val="0"/>
                </a:spcBef>
                <a:spcAft>
                  <a:spcPts val="0"/>
                </a:spcAft>
                <a:buClrTx/>
                <a:buSzPct val="130000"/>
                <a:buFont typeface="Arial" panose="020B0604020202020204" pitchFamily="34" charset="0"/>
                <a:buChar char="•"/>
                <a:tabLst/>
                <a:defRPr sz="3200"/>
              </a:pP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Comprehensive </a:t>
              </a:r>
              <a:r>
                <a:rPr kumimoji="0" lang="en-US" sz="1600" b="1"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Detector and Physics </a:t>
              </a:r>
              <a:r>
                <a:rPr kumimoji="0" lang="en-US" sz="1600" b="0" i="0" u="none" strike="noStrike" kern="0" cap="none" spc="0" normalizeH="0" baseline="0" noProof="0" dirty="0">
                  <a:ln>
                    <a:noFill/>
                  </a:ln>
                  <a:solidFill>
                    <a:srgbClr val="000000"/>
                  </a:solidFill>
                  <a:effectLst/>
                  <a:uLnTx/>
                  <a:uFillTx/>
                  <a:latin typeface="DesySans Office Cn Regular" panose="020B0506040000020003" pitchFamily="34" charset="0"/>
                  <a:sym typeface="Avenir Book"/>
                </a:rPr>
                <a:t>studies </a:t>
              </a:r>
            </a:p>
          </p:txBody>
        </p:sp>
        <p:sp>
          <p:nvSpPr>
            <p:cNvPr id="13" name="Accelerating structure prototype for CLIC:…">
              <a:extLst>
                <a:ext uri="{FF2B5EF4-FFF2-40B4-BE49-F238E27FC236}">
                  <a16:creationId xmlns:a16="http://schemas.microsoft.com/office/drawing/2014/main" id="{7A27E081-FC20-0E92-EB8B-EF71A0B6CF4A}"/>
                </a:ext>
              </a:extLst>
            </p:cNvPr>
            <p:cNvSpPr txBox="1"/>
            <p:nvPr/>
          </p:nvSpPr>
          <p:spPr>
            <a:xfrm>
              <a:off x="17953862" y="10804263"/>
              <a:ext cx="2118113" cy="718466"/>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0" marR="0" lvl="0" indent="0" algn="l" defTabSz="410766" rtl="0" eaLnBrk="1" fontAlgn="auto" latinLnBrk="0" hangingPunct="0">
                <a:lnSpc>
                  <a:spcPct val="100000"/>
                </a:lnSpc>
                <a:spcBef>
                  <a:spcPts val="0"/>
                </a:spcBef>
                <a:spcAft>
                  <a:spcPts val="0"/>
                </a:spcAft>
                <a:buClrTx/>
                <a:buSzTx/>
                <a:buFontTx/>
                <a:buNone/>
                <a:tabLst/>
                <a:defRPr sz="2800" i="1">
                  <a:latin typeface="Avenir Light"/>
                  <a:ea typeface="Avenir Light"/>
                  <a:cs typeface="Avenir Light"/>
                  <a:sym typeface="Avenir Light"/>
                </a:defRPr>
              </a:pPr>
              <a:r>
                <a:rPr kumimoji="0" sz="1400" b="0" i="1" u="none" strike="noStrike" kern="0" cap="none" spc="0" normalizeH="0" baseline="0" noProof="0">
                  <a:ln>
                    <a:noFill/>
                  </a:ln>
                  <a:solidFill>
                    <a:srgbClr val="000000"/>
                  </a:solidFill>
                  <a:effectLst/>
                  <a:uLnTx/>
                  <a:uFillTx/>
                  <a:latin typeface="+mj-lt"/>
                  <a:sym typeface="Avenir Light"/>
                </a:rPr>
                <a:t>Accelerating structure prototype for </a:t>
              </a:r>
              <a:r>
                <a:rPr kumimoji="0" lang="en-US" sz="1400" b="0" i="1" u="none" strike="noStrike" kern="0" cap="none" spc="0" normalizeH="0" baseline="0" noProof="0">
                  <a:ln>
                    <a:noFill/>
                  </a:ln>
                  <a:solidFill>
                    <a:srgbClr val="000000"/>
                  </a:solidFill>
                  <a:effectLst/>
                  <a:uLnTx/>
                  <a:uFillTx/>
                  <a:latin typeface="+mj-lt"/>
                  <a:sym typeface="Avenir Light"/>
                </a:rPr>
                <a:t>CLIC</a:t>
              </a:r>
              <a:r>
                <a:rPr kumimoji="0" sz="1400" b="0" i="1" u="none" strike="noStrike" kern="0" cap="none" spc="0" normalizeH="0" baseline="0" noProof="0">
                  <a:ln>
                    <a:noFill/>
                  </a:ln>
                  <a:solidFill>
                    <a:srgbClr val="000000"/>
                  </a:solidFill>
                  <a:effectLst/>
                  <a:uLnTx/>
                  <a:uFillTx/>
                  <a:latin typeface="+mj-lt"/>
                  <a:sym typeface="Avenir Light"/>
                </a:rPr>
                <a:t>: </a:t>
              </a:r>
            </a:p>
            <a:p>
              <a:pPr marL="0" marR="0" lvl="0" indent="0" algn="l" defTabSz="410766" rtl="0" eaLnBrk="1" fontAlgn="auto" latinLnBrk="0" hangingPunct="0">
                <a:lnSpc>
                  <a:spcPct val="100000"/>
                </a:lnSpc>
                <a:spcBef>
                  <a:spcPts val="0"/>
                </a:spcBef>
                <a:spcAft>
                  <a:spcPts val="0"/>
                </a:spcAft>
                <a:buClrTx/>
                <a:buSzTx/>
                <a:buFontTx/>
                <a:buNone/>
                <a:tabLst/>
                <a:defRPr sz="2800" i="1">
                  <a:latin typeface="Avenir Light"/>
                  <a:ea typeface="Avenir Light"/>
                  <a:cs typeface="Avenir Light"/>
                  <a:sym typeface="Avenir Light"/>
                </a:defRPr>
              </a:pPr>
              <a:r>
                <a:rPr kumimoji="0" sz="1400" b="0" i="1" u="none" strike="noStrike" kern="0" cap="none" spc="0" normalizeH="0" baseline="0" noProof="0">
                  <a:ln>
                    <a:noFill/>
                  </a:ln>
                  <a:solidFill>
                    <a:srgbClr val="000000"/>
                  </a:solidFill>
                  <a:effectLst/>
                  <a:uLnTx/>
                  <a:uFillTx/>
                  <a:latin typeface="+mj-lt"/>
                  <a:sym typeface="Avenir Light"/>
                </a:rPr>
                <a:t>12 GHz  (L~25 cm)</a:t>
              </a:r>
            </a:p>
          </p:txBody>
        </p:sp>
        <p:pic>
          <p:nvPicPr>
            <p:cNvPr id="14" name="CLICdet_3d_lowres.png" descr="CLICdet_3d_lowres.png">
              <a:extLst>
                <a:ext uri="{FF2B5EF4-FFF2-40B4-BE49-F238E27FC236}">
                  <a16:creationId xmlns:a16="http://schemas.microsoft.com/office/drawing/2014/main" id="{C22FFD93-2942-A08C-B505-32BEC5BEE8E7}"/>
                </a:ext>
              </a:extLst>
            </p:cNvPr>
            <p:cNvPicPr>
              <a:picLocks noChangeAspect="1"/>
            </p:cNvPicPr>
            <p:nvPr/>
          </p:nvPicPr>
          <p:blipFill>
            <a:blip r:embed="rId15"/>
            <a:stretch>
              <a:fillRect/>
            </a:stretch>
          </p:blipFill>
          <p:spPr>
            <a:xfrm>
              <a:off x="20071975" y="9897819"/>
              <a:ext cx="1970820" cy="1812888"/>
            </a:xfrm>
            <a:prstGeom prst="rect">
              <a:avLst/>
            </a:prstGeom>
            <a:solidFill>
              <a:schemeClr val="bg1"/>
            </a:solidFill>
            <a:ln w="25400" cap="flat">
              <a:noFill/>
              <a:miter lim="400000"/>
            </a:ln>
            <a:effectLst>
              <a:reflection stA="50000" endPos="40000" dir="5400000" sy="-100000" algn="bl" rotWithShape="0"/>
            </a:effectLst>
          </p:spPr>
        </p:pic>
      </p:grpSp>
      <p:grpSp>
        <p:nvGrpSpPr>
          <p:cNvPr id="18" name="Group 17">
            <a:extLst>
              <a:ext uri="{FF2B5EF4-FFF2-40B4-BE49-F238E27FC236}">
                <a16:creationId xmlns:a16="http://schemas.microsoft.com/office/drawing/2014/main" id="{A50F4F0A-67D4-9D10-163D-2C034B4E3A2B}"/>
              </a:ext>
            </a:extLst>
          </p:cNvPr>
          <p:cNvGrpSpPr>
            <a:grpSpLocks noChangeAspect="1"/>
          </p:cNvGrpSpPr>
          <p:nvPr/>
        </p:nvGrpSpPr>
        <p:grpSpPr>
          <a:xfrm>
            <a:off x="1993953" y="7723458"/>
            <a:ext cx="8035373" cy="3482960"/>
            <a:chOff x="1417000" y="1024046"/>
            <a:chExt cx="7673558" cy="3326130"/>
          </a:xfrm>
        </p:grpSpPr>
        <p:pic>
          <p:nvPicPr>
            <p:cNvPr id="19" name="図 26">
              <a:extLst>
                <a:ext uri="{FF2B5EF4-FFF2-40B4-BE49-F238E27FC236}">
                  <a16:creationId xmlns:a16="http://schemas.microsoft.com/office/drawing/2014/main" id="{D94F0B91-0678-E80B-1F18-A5AD22C61330}"/>
                </a:ext>
              </a:extLst>
            </p:cNvPr>
            <p:cNvPicPr>
              <a:picLocks noChangeAspect="1"/>
            </p:cNvPicPr>
            <p:nvPr/>
          </p:nvPicPr>
          <p:blipFill>
            <a:blip r:embed="rId16"/>
            <a:stretch>
              <a:fillRect/>
            </a:stretch>
          </p:blipFill>
          <p:spPr>
            <a:xfrm>
              <a:off x="1455318" y="1024046"/>
              <a:ext cx="7635240" cy="3326130"/>
            </a:xfrm>
            <a:prstGeom prst="rect">
              <a:avLst/>
            </a:prstGeom>
            <a:noFill/>
          </p:spPr>
        </p:pic>
        <p:sp>
          <p:nvSpPr>
            <p:cNvPr id="20" name="TextBox 9">
              <a:extLst>
                <a:ext uri="{FF2B5EF4-FFF2-40B4-BE49-F238E27FC236}">
                  <a16:creationId xmlns:a16="http://schemas.microsoft.com/office/drawing/2014/main" id="{5609023B-3267-1072-9532-3DC07FF88C51}"/>
                </a:ext>
              </a:extLst>
            </p:cNvPr>
            <p:cNvSpPr txBox="1">
              <a:spLocks noChangeArrowheads="1"/>
            </p:cNvSpPr>
            <p:nvPr/>
          </p:nvSpPr>
          <p:spPr bwMode="auto">
            <a:xfrm>
              <a:off x="5855433" y="2529765"/>
              <a:ext cx="1111910" cy="27698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82288" tIns="41143" rIns="82288" bIns="41143">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11314"/>
              <a:r>
                <a:rPr lang="en-US" sz="1260">
                  <a:solidFill>
                    <a:prstClr val="black"/>
                  </a:solidFill>
                </a:rPr>
                <a:t>e- Source</a:t>
              </a:r>
              <a:endParaRPr lang="en-GB" sz="1260">
                <a:solidFill>
                  <a:prstClr val="black"/>
                </a:solidFill>
              </a:endParaRPr>
            </a:p>
          </p:txBody>
        </p:sp>
        <p:sp>
          <p:nvSpPr>
            <p:cNvPr id="22" name="TextBox 32">
              <a:extLst>
                <a:ext uri="{FF2B5EF4-FFF2-40B4-BE49-F238E27FC236}">
                  <a16:creationId xmlns:a16="http://schemas.microsoft.com/office/drawing/2014/main" id="{63485A12-1024-9019-623D-D57A67192793}"/>
                </a:ext>
              </a:extLst>
            </p:cNvPr>
            <p:cNvSpPr txBox="1">
              <a:spLocks noChangeArrowheads="1"/>
            </p:cNvSpPr>
            <p:nvPr/>
          </p:nvSpPr>
          <p:spPr bwMode="auto">
            <a:xfrm>
              <a:off x="6818269" y="2858067"/>
              <a:ext cx="1778702" cy="276989"/>
            </a:xfrm>
            <a:prstGeom prst="rect">
              <a:avLst/>
            </a:prstGeom>
            <a:solidFill>
              <a:srgbClr val="FFFFFF"/>
            </a:solidFill>
            <a:ln>
              <a:noFill/>
            </a:ln>
          </p:spPr>
          <p:txBody>
            <a:bodyPr wrap="square" lIns="82288" tIns="41143" rIns="82288" bIns="41143">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11314"/>
              <a:r>
                <a:rPr lang="en-US" sz="1260">
                  <a:solidFill>
                    <a:srgbClr val="000000"/>
                  </a:solidFill>
                </a:rPr>
                <a:t>e+ Main </a:t>
              </a:r>
              <a:r>
                <a:rPr lang="en-US" sz="1260" err="1">
                  <a:solidFill>
                    <a:srgbClr val="000000"/>
                  </a:solidFill>
                </a:rPr>
                <a:t>Linac</a:t>
              </a:r>
              <a:endParaRPr lang="en-GB" sz="1260">
                <a:solidFill>
                  <a:srgbClr val="000000"/>
                </a:solidFill>
              </a:endParaRPr>
            </a:p>
          </p:txBody>
        </p:sp>
        <p:sp>
          <p:nvSpPr>
            <p:cNvPr id="23" name="TextBox 15">
              <a:extLst>
                <a:ext uri="{FF2B5EF4-FFF2-40B4-BE49-F238E27FC236}">
                  <a16:creationId xmlns:a16="http://schemas.microsoft.com/office/drawing/2014/main" id="{977EDB03-DE21-A385-748B-24623FED7A84}"/>
                </a:ext>
              </a:extLst>
            </p:cNvPr>
            <p:cNvSpPr txBox="1">
              <a:spLocks noChangeArrowheads="1"/>
            </p:cNvSpPr>
            <p:nvPr/>
          </p:nvSpPr>
          <p:spPr bwMode="auto">
            <a:xfrm>
              <a:off x="3495829" y="1606258"/>
              <a:ext cx="1151573" cy="276989"/>
            </a:xfrm>
            <a:prstGeom prst="rect">
              <a:avLst/>
            </a:prstGeom>
            <a:solidFill>
              <a:srgbClr val="FFFFFF"/>
            </a:solidFill>
            <a:ln>
              <a:noFill/>
            </a:ln>
          </p:spPr>
          <p:txBody>
            <a:bodyPr lIns="82288" tIns="41143" rIns="82288" bIns="41143">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11314"/>
              <a:r>
                <a:rPr lang="en-US" sz="1260">
                  <a:solidFill>
                    <a:prstClr val="black"/>
                  </a:solidFill>
                </a:rPr>
                <a:t>e+ Source</a:t>
              </a:r>
              <a:endParaRPr lang="en-GB" sz="1260">
                <a:solidFill>
                  <a:prstClr val="black"/>
                </a:solidFill>
              </a:endParaRPr>
            </a:p>
          </p:txBody>
        </p:sp>
        <p:sp>
          <p:nvSpPr>
            <p:cNvPr id="25" name="TextBox 25">
              <a:extLst>
                <a:ext uri="{FF2B5EF4-FFF2-40B4-BE49-F238E27FC236}">
                  <a16:creationId xmlns:a16="http://schemas.microsoft.com/office/drawing/2014/main" id="{14B19A6B-8386-D99A-B049-4BCDEBF65F00}"/>
                </a:ext>
              </a:extLst>
            </p:cNvPr>
            <p:cNvSpPr txBox="1">
              <a:spLocks noChangeArrowheads="1"/>
            </p:cNvSpPr>
            <p:nvPr/>
          </p:nvSpPr>
          <p:spPr bwMode="auto">
            <a:xfrm>
              <a:off x="2528026" y="1191826"/>
              <a:ext cx="1872851" cy="276989"/>
            </a:xfrm>
            <a:prstGeom prst="rect">
              <a:avLst/>
            </a:prstGeom>
            <a:solidFill>
              <a:srgbClr val="FFFFFF"/>
            </a:solidFill>
            <a:ln>
              <a:noFill/>
            </a:ln>
          </p:spPr>
          <p:txBody>
            <a:bodyPr wrap="square" lIns="82288" tIns="41143" rIns="82288" bIns="41143">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11314"/>
              <a:r>
                <a:rPr lang="en-US" sz="1260">
                  <a:solidFill>
                    <a:prstClr val="black"/>
                  </a:solidFill>
                </a:rPr>
                <a:t>e- Main </a:t>
              </a:r>
              <a:r>
                <a:rPr lang="en-US" sz="1260" err="1">
                  <a:solidFill>
                    <a:prstClr val="black"/>
                  </a:solidFill>
                </a:rPr>
                <a:t>Linac</a:t>
              </a:r>
              <a:endParaRPr lang="en-GB" sz="1260">
                <a:solidFill>
                  <a:prstClr val="black"/>
                </a:solidFill>
              </a:endParaRPr>
            </a:p>
          </p:txBody>
        </p:sp>
        <p:sp>
          <p:nvSpPr>
            <p:cNvPr id="26" name="TextBox 6">
              <a:extLst>
                <a:ext uri="{FF2B5EF4-FFF2-40B4-BE49-F238E27FC236}">
                  <a16:creationId xmlns:a16="http://schemas.microsoft.com/office/drawing/2014/main" id="{79A37412-26C4-C483-233B-BBBC9465A7CE}"/>
                </a:ext>
              </a:extLst>
            </p:cNvPr>
            <p:cNvSpPr txBox="1">
              <a:spLocks noChangeArrowheads="1"/>
            </p:cNvSpPr>
            <p:nvPr/>
          </p:nvSpPr>
          <p:spPr bwMode="auto">
            <a:xfrm>
              <a:off x="2798591" y="2913937"/>
              <a:ext cx="1576826" cy="276989"/>
            </a:xfrm>
            <a:prstGeom prst="rect">
              <a:avLst/>
            </a:prstGeom>
            <a:noFill/>
            <a:ln>
              <a:noFill/>
            </a:ln>
          </p:spPr>
          <p:txBody>
            <a:bodyPr wrap="none" lIns="82288" tIns="41143" rIns="82288" bIns="41143">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defTabSz="411314"/>
              <a:r>
                <a:rPr lang="en-US" sz="1260">
                  <a:solidFill>
                    <a:prstClr val="black"/>
                  </a:solidFill>
                </a:rPr>
                <a:t>Damping Ring (DR)</a:t>
              </a:r>
              <a:endParaRPr lang="en-GB" sz="1260">
                <a:solidFill>
                  <a:prstClr val="black"/>
                </a:solidFill>
              </a:endParaRPr>
            </a:p>
          </p:txBody>
        </p:sp>
        <p:cxnSp>
          <p:nvCxnSpPr>
            <p:cNvPr id="27" name="直線矢印コネクタ 28">
              <a:extLst>
                <a:ext uri="{FF2B5EF4-FFF2-40B4-BE49-F238E27FC236}">
                  <a16:creationId xmlns:a16="http://schemas.microsoft.com/office/drawing/2014/main" id="{663B90FF-68A0-0F68-07DB-0A1C55BBAB9E}"/>
                </a:ext>
              </a:extLst>
            </p:cNvPr>
            <p:cNvCxnSpPr>
              <a:cxnSpLocks/>
            </p:cNvCxnSpPr>
            <p:nvPr/>
          </p:nvCxnSpPr>
          <p:spPr>
            <a:xfrm>
              <a:off x="1417000" y="1582171"/>
              <a:ext cx="7073329" cy="260914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9">
              <a:extLst>
                <a:ext uri="{FF2B5EF4-FFF2-40B4-BE49-F238E27FC236}">
                  <a16:creationId xmlns:a16="http://schemas.microsoft.com/office/drawing/2014/main" id="{F584AC4B-5896-CA73-C97E-A6D314121242}"/>
                </a:ext>
              </a:extLst>
            </p:cNvPr>
            <p:cNvSpPr txBox="1"/>
            <p:nvPr/>
          </p:nvSpPr>
          <p:spPr>
            <a:xfrm rot="1102477">
              <a:off x="5768455" y="3188379"/>
              <a:ext cx="935160" cy="424732"/>
            </a:xfrm>
            <a:prstGeom prst="rect">
              <a:avLst/>
            </a:prstGeom>
            <a:solidFill>
              <a:schemeClr val="bg1"/>
            </a:solidFill>
          </p:spPr>
          <p:txBody>
            <a:bodyPr wrap="square" rtlCol="0">
              <a:spAutoFit/>
            </a:bodyPr>
            <a:lstStyle/>
            <a:p>
              <a:r>
                <a:rPr lang="en-US" altLang="ja-JP" sz="1080" b="1">
                  <a:solidFill>
                    <a:schemeClr val="accent5">
                      <a:lumMod val="75000"/>
                    </a:schemeClr>
                  </a:solidFill>
                </a:rPr>
                <a:t>Total 20.5 km</a:t>
              </a:r>
              <a:endParaRPr lang="ja-JP" altLang="en-US" sz="1080" b="1">
                <a:solidFill>
                  <a:schemeClr val="accent5">
                    <a:lumMod val="75000"/>
                  </a:schemeClr>
                </a:solidFill>
              </a:endParaRPr>
            </a:p>
          </p:txBody>
        </p:sp>
        <p:sp>
          <p:nvSpPr>
            <p:cNvPr id="29" name="テキスト ボックス 2">
              <a:extLst>
                <a:ext uri="{FF2B5EF4-FFF2-40B4-BE49-F238E27FC236}">
                  <a16:creationId xmlns:a16="http://schemas.microsoft.com/office/drawing/2014/main" id="{FB9DE110-FE2F-34D7-6740-15D2CB8F9303}"/>
                </a:ext>
              </a:extLst>
            </p:cNvPr>
            <p:cNvSpPr txBox="1"/>
            <p:nvPr/>
          </p:nvSpPr>
          <p:spPr>
            <a:xfrm>
              <a:off x="3986908" y="1923457"/>
              <a:ext cx="1954381" cy="258532"/>
            </a:xfrm>
            <a:prstGeom prst="rect">
              <a:avLst/>
            </a:prstGeom>
            <a:noFill/>
          </p:spPr>
          <p:txBody>
            <a:bodyPr wrap="none" rtlCol="0">
              <a:spAutoFit/>
            </a:bodyPr>
            <a:lstStyle/>
            <a:p>
              <a:r>
                <a:rPr kumimoji="1" lang="en-US" altLang="ja-JP" sz="1080">
                  <a:latin typeface="Arial" panose="020B0604020202020204" pitchFamily="34" charset="0"/>
                  <a:cs typeface="Arial" panose="020B0604020202020204" pitchFamily="34" charset="0"/>
                </a:rPr>
                <a:t>Beam delivery system (BDS)</a:t>
              </a:r>
              <a:endParaRPr kumimoji="1" lang="ja-JP" altLang="en-US" sz="1080">
                <a:latin typeface="Arial" panose="020B0604020202020204" pitchFamily="34" charset="0"/>
                <a:cs typeface="Arial" panose="020B0604020202020204" pitchFamily="34" charset="0"/>
              </a:endParaRPr>
            </a:p>
          </p:txBody>
        </p:sp>
        <p:sp>
          <p:nvSpPr>
            <p:cNvPr id="37" name="テキスト ボックス 7">
              <a:extLst>
                <a:ext uri="{FF2B5EF4-FFF2-40B4-BE49-F238E27FC236}">
                  <a16:creationId xmlns:a16="http://schemas.microsoft.com/office/drawing/2014/main" id="{16B812BE-5AAC-236C-1D37-B750DD08264E}"/>
                </a:ext>
              </a:extLst>
            </p:cNvPr>
            <p:cNvSpPr txBox="1"/>
            <p:nvPr/>
          </p:nvSpPr>
          <p:spPr>
            <a:xfrm>
              <a:off x="1743804" y="1647799"/>
              <a:ext cx="997453" cy="480131"/>
            </a:xfrm>
            <a:prstGeom prst="rect">
              <a:avLst/>
            </a:prstGeom>
            <a:noFill/>
          </p:spPr>
          <p:txBody>
            <a:bodyPr wrap="none" rtlCol="0">
              <a:spAutoFit/>
            </a:bodyPr>
            <a:lstStyle/>
            <a:p>
              <a:r>
                <a:rPr kumimoji="1" lang="en-US" altLang="ja-JP" sz="1260"/>
                <a:t>RTML(e-)</a:t>
              </a:r>
            </a:p>
            <a:p>
              <a:r>
                <a:rPr kumimoji="1" lang="en-US" altLang="ja-JP" sz="1260"/>
                <a:t>(Ring To ML)</a:t>
              </a:r>
              <a:endParaRPr kumimoji="1" lang="ja-JP" altLang="en-US" sz="1260"/>
            </a:p>
          </p:txBody>
        </p:sp>
        <p:sp>
          <p:nvSpPr>
            <p:cNvPr id="38" name="テキスト ボックス 30">
              <a:extLst>
                <a:ext uri="{FF2B5EF4-FFF2-40B4-BE49-F238E27FC236}">
                  <a16:creationId xmlns:a16="http://schemas.microsoft.com/office/drawing/2014/main" id="{FF23D94F-4D78-C2A4-F41A-FDBF3566E9F9}"/>
                </a:ext>
              </a:extLst>
            </p:cNvPr>
            <p:cNvSpPr txBox="1"/>
            <p:nvPr/>
          </p:nvSpPr>
          <p:spPr>
            <a:xfrm>
              <a:off x="6624758" y="3476295"/>
              <a:ext cx="997453" cy="480131"/>
            </a:xfrm>
            <a:prstGeom prst="rect">
              <a:avLst/>
            </a:prstGeom>
            <a:noFill/>
          </p:spPr>
          <p:txBody>
            <a:bodyPr wrap="none" rtlCol="0">
              <a:spAutoFit/>
            </a:bodyPr>
            <a:lstStyle/>
            <a:p>
              <a:r>
                <a:rPr kumimoji="1" lang="en-US" altLang="ja-JP" sz="1260"/>
                <a:t>RTML(e+)</a:t>
              </a:r>
            </a:p>
            <a:p>
              <a:r>
                <a:rPr kumimoji="1" lang="en-US" altLang="ja-JP" sz="1260"/>
                <a:t>(Ring To ML)</a:t>
              </a:r>
              <a:endParaRPr kumimoji="1" lang="ja-JP" altLang="en-US" sz="1260"/>
            </a:p>
          </p:txBody>
        </p:sp>
        <p:sp>
          <p:nvSpPr>
            <p:cNvPr id="59" name="テキスト ボックス 31">
              <a:extLst>
                <a:ext uri="{FF2B5EF4-FFF2-40B4-BE49-F238E27FC236}">
                  <a16:creationId xmlns:a16="http://schemas.microsoft.com/office/drawing/2014/main" id="{FF5C8854-A1ED-DF06-17F2-358736D6F0F3}"/>
                </a:ext>
              </a:extLst>
            </p:cNvPr>
            <p:cNvSpPr txBox="1"/>
            <p:nvPr/>
          </p:nvSpPr>
          <p:spPr>
            <a:xfrm>
              <a:off x="5085482" y="2252766"/>
              <a:ext cx="583814" cy="286232"/>
            </a:xfrm>
            <a:prstGeom prst="rect">
              <a:avLst/>
            </a:prstGeom>
            <a:noFill/>
          </p:spPr>
          <p:txBody>
            <a:bodyPr wrap="none" rtlCol="0">
              <a:spAutoFit/>
            </a:bodyPr>
            <a:lstStyle/>
            <a:p>
              <a:r>
                <a:rPr kumimoji="1" lang="en-US" altLang="ja-JP" sz="1260"/>
                <a:t>Dump</a:t>
              </a:r>
              <a:endParaRPr kumimoji="1" lang="ja-JP" altLang="en-US" sz="1260"/>
            </a:p>
          </p:txBody>
        </p:sp>
      </p:grpSp>
      <p:grpSp>
        <p:nvGrpSpPr>
          <p:cNvPr id="60" name="Group 59">
            <a:extLst>
              <a:ext uri="{FF2B5EF4-FFF2-40B4-BE49-F238E27FC236}">
                <a16:creationId xmlns:a16="http://schemas.microsoft.com/office/drawing/2014/main" id="{39989F4D-AE72-0A82-EBFA-20689FD50BAE}"/>
              </a:ext>
            </a:extLst>
          </p:cNvPr>
          <p:cNvGrpSpPr/>
          <p:nvPr/>
        </p:nvGrpSpPr>
        <p:grpSpPr>
          <a:xfrm>
            <a:off x="6791222" y="7787096"/>
            <a:ext cx="3032387" cy="1238020"/>
            <a:chOff x="4063255" y="4520995"/>
            <a:chExt cx="3032387" cy="1238020"/>
          </a:xfrm>
        </p:grpSpPr>
        <p:pic>
          <p:nvPicPr>
            <p:cNvPr id="61" name="Picture 4" descr="tesla9cell.pdf">
              <a:extLst>
                <a:ext uri="{FF2B5EF4-FFF2-40B4-BE49-F238E27FC236}">
                  <a16:creationId xmlns:a16="http://schemas.microsoft.com/office/drawing/2014/main" id="{4528E3D8-6FF7-F88B-F892-1F6181B1EA62}"/>
                </a:ext>
              </a:extLst>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063255" y="4520995"/>
              <a:ext cx="3032387" cy="933129"/>
            </a:xfrm>
            <a:prstGeom prst="rect">
              <a:avLst/>
            </a:prstGeom>
          </p:spPr>
        </p:pic>
        <p:sp>
          <p:nvSpPr>
            <p:cNvPr id="62" name="テキスト ボックス 4">
              <a:extLst>
                <a:ext uri="{FF2B5EF4-FFF2-40B4-BE49-F238E27FC236}">
                  <a16:creationId xmlns:a16="http://schemas.microsoft.com/office/drawing/2014/main" id="{45938220-2654-5788-D9AF-F097B9ADCA5F}"/>
                </a:ext>
              </a:extLst>
            </p:cNvPr>
            <p:cNvSpPr txBox="1"/>
            <p:nvPr/>
          </p:nvSpPr>
          <p:spPr>
            <a:xfrm>
              <a:off x="4165673" y="5445083"/>
              <a:ext cx="2570384" cy="313932"/>
            </a:xfrm>
            <a:prstGeom prst="rect">
              <a:avLst/>
            </a:prstGeom>
            <a:noFill/>
          </p:spPr>
          <p:txBody>
            <a:bodyPr wrap="none" rtlCol="0">
              <a:spAutoFit/>
            </a:bodyPr>
            <a:lstStyle/>
            <a:p>
              <a:r>
                <a:rPr kumimoji="1" lang="en-US" altLang="ja-JP" sz="1440" i="1"/>
                <a:t>8,000 SRF cavities at 1.3GHz, 2K</a:t>
              </a:r>
              <a:endParaRPr kumimoji="1" lang="ja-JP" altLang="en-US" sz="1440" i="1"/>
            </a:p>
          </p:txBody>
        </p:sp>
      </p:grpSp>
      <p:graphicFrame>
        <p:nvGraphicFramePr>
          <p:cNvPr id="63" name="コンテンツ プレースホルダ 9">
            <a:extLst>
              <a:ext uri="{FF2B5EF4-FFF2-40B4-BE49-F238E27FC236}">
                <a16:creationId xmlns:a16="http://schemas.microsoft.com/office/drawing/2014/main" id="{3F826ACC-F686-5555-17FB-EC38F9C30F7E}"/>
              </a:ext>
            </a:extLst>
          </p:cNvPr>
          <p:cNvGraphicFramePr>
            <a:graphicFrameLocks/>
          </p:cNvGraphicFramePr>
          <p:nvPr>
            <p:extLst>
              <p:ext uri="{D42A27DB-BD31-4B8C-83A1-F6EECF244321}">
                <p14:modId xmlns:p14="http://schemas.microsoft.com/office/powerpoint/2010/main" val="2791301354"/>
              </p:ext>
            </p:extLst>
          </p:nvPr>
        </p:nvGraphicFramePr>
        <p:xfrm>
          <a:off x="11020263" y="7639636"/>
          <a:ext cx="3229002" cy="3104096"/>
        </p:xfrm>
        <a:graphic>
          <a:graphicData uri="http://schemas.openxmlformats.org/drawingml/2006/table">
            <a:tbl>
              <a:tblPr firstRow="1">
                <a:tableStyleId>{93296810-A885-4BE3-A3E7-6D5BEEA58F35}</a:tableStyleId>
              </a:tblPr>
              <a:tblGrid>
                <a:gridCol w="1538363">
                  <a:extLst>
                    <a:ext uri="{9D8B030D-6E8A-4147-A177-3AD203B41FA5}">
                      <a16:colId xmlns:a16="http://schemas.microsoft.com/office/drawing/2014/main" val="20000"/>
                    </a:ext>
                  </a:extLst>
                </a:gridCol>
                <a:gridCol w="1690639">
                  <a:extLst>
                    <a:ext uri="{9D8B030D-6E8A-4147-A177-3AD203B41FA5}">
                      <a16:colId xmlns:a16="http://schemas.microsoft.com/office/drawing/2014/main" val="20001"/>
                    </a:ext>
                  </a:extLst>
                </a:gridCol>
              </a:tblGrid>
              <a:tr h="2749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a:ln>
                            <a:noFill/>
                          </a:ln>
                          <a:solidFill>
                            <a:schemeClr val="bg1"/>
                          </a:solidFill>
                          <a:effectLst/>
                          <a:latin typeface="DesySans Office Cn Regular" panose="020B0506040000020003" pitchFamily="34" charset="0"/>
                          <a:ea typeface="+mn-ea"/>
                          <a:cs typeface="+mn-cs"/>
                        </a:rPr>
                        <a:t>Item</a:t>
                      </a:r>
                      <a:endParaRPr kumimoji="1" lang="ja-JP" altLang="en-US" sz="1400" b="1" i="0" u="none" strike="noStrike" cap="none" normalizeH="0" baseline="0">
                        <a:ln>
                          <a:noFill/>
                        </a:ln>
                        <a:solidFill>
                          <a:schemeClr val="bg1"/>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solidFill>
                      <a:schemeClr val="accent1">
                        <a:lumMod val="75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dirty="0">
                          <a:ln>
                            <a:noFill/>
                          </a:ln>
                          <a:solidFill>
                            <a:schemeClr val="bg1"/>
                          </a:solidFill>
                          <a:effectLst/>
                          <a:latin typeface="DesySans Office Cn Regular" panose="020B0506040000020003" pitchFamily="34" charset="0"/>
                          <a:ea typeface="Osaka" pitchFamily="-108" charset="-128"/>
                          <a:cs typeface="Osaka" pitchFamily="-108" charset="-128"/>
                        </a:rPr>
                        <a:t>Parameters</a:t>
                      </a:r>
                      <a:endParaRPr kumimoji="1" lang="ja-JP" altLang="en-US" sz="1400" b="1" i="0" u="none" strike="noStrike" cap="none" normalizeH="0" baseline="0">
                        <a:ln>
                          <a:noFill/>
                        </a:ln>
                        <a:solidFill>
                          <a:schemeClr val="bg1"/>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solidFill>
                      <a:schemeClr val="accent1">
                        <a:lumMod val="75000"/>
                      </a:schemeClr>
                    </a:solidFill>
                  </a:tcPr>
                </a:tc>
                <a:extLst>
                  <a:ext uri="{0D108BD9-81ED-4DB2-BD59-A6C34878D82A}">
                    <a16:rowId xmlns:a16="http://schemas.microsoft.com/office/drawing/2014/main" val="10000"/>
                  </a:ext>
                </a:extLst>
              </a:tr>
              <a:tr h="16534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dk1"/>
                          </a:solidFill>
                          <a:effectLst/>
                          <a:latin typeface="DesySans Office Cn Regular" panose="020B0506040000020003" pitchFamily="34" charset="0"/>
                          <a:ea typeface="+mn-ea"/>
                          <a:cs typeface="+mn-cs"/>
                        </a:rPr>
                        <a:t>C.M. Energy</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a:ln>
                            <a:noFill/>
                          </a:ln>
                          <a:effectLst/>
                          <a:latin typeface="DesySans Office Cn Regular" panose="020B0506040000020003" pitchFamily="34" charset="0"/>
                        </a:rPr>
                        <a:t>250 GeV</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extLst>
                  <a:ext uri="{0D108BD9-81ED-4DB2-BD59-A6C34878D82A}">
                    <a16:rowId xmlns:a16="http://schemas.microsoft.com/office/drawing/2014/main" val="10001"/>
                  </a:ext>
                </a:extLst>
              </a:tr>
              <a:tr h="2749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rPr>
                        <a:t>Length</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rPr>
                        <a:t>20km</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extLst>
                  <a:ext uri="{0D108BD9-81ED-4DB2-BD59-A6C34878D82A}">
                    <a16:rowId xmlns:a16="http://schemas.microsoft.com/office/drawing/2014/main" val="10002"/>
                  </a:ext>
                </a:extLst>
              </a:tr>
              <a:tr h="2749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dk1"/>
                          </a:solidFill>
                          <a:effectLst/>
                          <a:latin typeface="DesySans Office Cn Regular" panose="020B0506040000020003" pitchFamily="34" charset="0"/>
                          <a:ea typeface="+mn-ea"/>
                          <a:cs typeface="+mn-cs"/>
                        </a:rPr>
                        <a:t>Luminosity</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a:ln>
                            <a:noFill/>
                          </a:ln>
                          <a:effectLst/>
                          <a:latin typeface="DesySans Office Cn Regular" panose="020B0506040000020003" pitchFamily="34" charset="0"/>
                        </a:rPr>
                        <a:t>1.35 x10</a:t>
                      </a:r>
                      <a:r>
                        <a:rPr kumimoji="1" lang="en-US" altLang="ja-JP" sz="1400" u="none" strike="noStrike" cap="none" normalizeH="0" baseline="30000">
                          <a:ln>
                            <a:noFill/>
                          </a:ln>
                          <a:effectLst/>
                          <a:latin typeface="DesySans Office Cn Regular" panose="020B0506040000020003" pitchFamily="34" charset="0"/>
                        </a:rPr>
                        <a:t>34</a:t>
                      </a:r>
                      <a:r>
                        <a:rPr kumimoji="1" lang="en-US" altLang="ja-JP" sz="1400" u="none" strike="noStrike" cap="none" normalizeH="0" baseline="0">
                          <a:ln>
                            <a:noFill/>
                          </a:ln>
                          <a:effectLst/>
                          <a:latin typeface="DesySans Office Cn Regular" panose="020B0506040000020003" pitchFamily="34" charset="0"/>
                        </a:rPr>
                        <a:t> cm</a:t>
                      </a:r>
                      <a:r>
                        <a:rPr kumimoji="1" lang="en-US" altLang="ja-JP" sz="1400" u="none" strike="noStrike" cap="none" normalizeH="0" baseline="30000">
                          <a:ln>
                            <a:noFill/>
                          </a:ln>
                          <a:effectLst/>
                          <a:latin typeface="DesySans Office Cn Regular" panose="020B0506040000020003" pitchFamily="34" charset="0"/>
                        </a:rPr>
                        <a:t>-2</a:t>
                      </a:r>
                      <a:r>
                        <a:rPr kumimoji="1" lang="en-US" altLang="ja-JP" sz="1400" u="none" strike="noStrike" cap="none" normalizeH="0" baseline="0">
                          <a:ln>
                            <a:noFill/>
                          </a:ln>
                          <a:effectLst/>
                          <a:latin typeface="DesySans Office Cn Regular" panose="020B0506040000020003" pitchFamily="34" charset="0"/>
                        </a:rPr>
                        <a:t>s</a:t>
                      </a:r>
                      <a:r>
                        <a:rPr kumimoji="1" lang="en-US" altLang="ja-JP" sz="1400" u="none" strike="noStrike" cap="none" normalizeH="0" baseline="30000">
                          <a:ln>
                            <a:noFill/>
                          </a:ln>
                          <a:effectLst/>
                          <a:latin typeface="DesySans Office Cn Regular" panose="020B0506040000020003" pitchFamily="34" charset="0"/>
                        </a:rPr>
                        <a:t>-1</a:t>
                      </a:r>
                      <a:endParaRPr kumimoji="1" lang="ja-JP" altLang="en-US" sz="1400" b="0" i="0" u="none" strike="noStrike" cap="none" normalizeH="0" baseline="3000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extLst>
                  <a:ext uri="{0D108BD9-81ED-4DB2-BD59-A6C34878D82A}">
                    <a16:rowId xmlns:a16="http://schemas.microsoft.com/office/drawing/2014/main" val="10003"/>
                  </a:ext>
                </a:extLst>
              </a:tr>
              <a:tr h="31212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dk1"/>
                          </a:solidFill>
                          <a:effectLst/>
                          <a:latin typeface="DesySans Office Cn Regular" panose="020B0506040000020003" pitchFamily="34" charset="0"/>
                          <a:ea typeface="+mn-ea"/>
                          <a:cs typeface="+mn-cs"/>
                        </a:rPr>
                        <a:t>Repetition</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a:ln>
                            <a:noFill/>
                          </a:ln>
                          <a:effectLst/>
                          <a:latin typeface="DesySans Office Cn Regular" panose="020B0506040000020003" pitchFamily="34" charset="0"/>
                        </a:rPr>
                        <a:t>5 Hz</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extLst>
                  <a:ext uri="{0D108BD9-81ED-4DB2-BD59-A6C34878D82A}">
                    <a16:rowId xmlns:a16="http://schemas.microsoft.com/office/drawing/2014/main" val="10004"/>
                  </a:ext>
                </a:extLst>
              </a:tr>
              <a:tr h="26715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dk1"/>
                          </a:solidFill>
                          <a:effectLst/>
                          <a:latin typeface="DesySans Office Cn Regular" panose="020B0506040000020003" pitchFamily="34" charset="0"/>
                          <a:ea typeface="+mn-ea"/>
                          <a:cs typeface="+mn-cs"/>
                        </a:rPr>
                        <a:t>Beam Pulse  Period</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a:ln>
                            <a:noFill/>
                          </a:ln>
                          <a:effectLst/>
                          <a:latin typeface="DesySans Office Cn Regular" panose="020B0506040000020003" pitchFamily="34" charset="0"/>
                        </a:rPr>
                        <a:t>0.73 </a:t>
                      </a:r>
                      <a:r>
                        <a:rPr kumimoji="1" lang="en-US" altLang="ja-JP" sz="1400" u="none" strike="noStrike" cap="none" normalizeH="0" baseline="0" err="1">
                          <a:ln>
                            <a:noFill/>
                          </a:ln>
                          <a:effectLst/>
                          <a:latin typeface="DesySans Office Cn Regular" panose="020B0506040000020003" pitchFamily="34" charset="0"/>
                        </a:rPr>
                        <a:t>ms</a:t>
                      </a:r>
                      <a:endParaRPr kumimoji="1" lang="ja-JP" altLang="en-US" sz="1400" b="0" i="0" u="none" strike="noStrike" cap="none" normalizeH="0" baseline="0">
                        <a:ln>
                          <a:noFill/>
                        </a:ln>
                        <a:solidFill>
                          <a:srgbClr val="FF0000"/>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extLst>
                  <a:ext uri="{0D108BD9-81ED-4DB2-BD59-A6C34878D82A}">
                    <a16:rowId xmlns:a16="http://schemas.microsoft.com/office/drawing/2014/main" val="10005"/>
                  </a:ext>
                </a:extLst>
              </a:tr>
              <a:tr h="28101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dk1"/>
                          </a:solidFill>
                          <a:effectLst/>
                          <a:latin typeface="DesySans Office Cn Regular" panose="020B0506040000020003" pitchFamily="34" charset="0"/>
                          <a:ea typeface="+mn-ea"/>
                          <a:cs typeface="+mn-cs"/>
                        </a:rPr>
                        <a:t>Beam Current</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a:ln>
                            <a:noFill/>
                          </a:ln>
                          <a:effectLst/>
                          <a:latin typeface="DesySans Office Cn Regular" panose="020B0506040000020003" pitchFamily="34" charset="0"/>
                        </a:rPr>
                        <a:t> 5.8 mA (in pulse)</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extLst>
                  <a:ext uri="{0D108BD9-81ED-4DB2-BD59-A6C34878D82A}">
                    <a16:rowId xmlns:a16="http://schemas.microsoft.com/office/drawing/2014/main" val="10006"/>
                  </a:ext>
                </a:extLst>
              </a:tr>
              <a:tr h="28101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rPr>
                        <a:t>Beam size (y) at FF</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a:ln>
                            <a:noFill/>
                          </a:ln>
                          <a:solidFill>
                            <a:srgbClr val="FF0000"/>
                          </a:solidFill>
                          <a:effectLst/>
                          <a:latin typeface="DesySans Office Cn Regular" panose="020B0506040000020003" pitchFamily="34" charset="0"/>
                          <a:ea typeface="Osaka" pitchFamily="-108" charset="-128"/>
                          <a:cs typeface="Osaka" pitchFamily="-108" charset="-128"/>
                        </a:rPr>
                        <a:t>7.7</a:t>
                      </a:r>
                      <a:r>
                        <a:rPr kumimoji="1" lang="en-US" altLang="ja-JP"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rPr>
                        <a:t> nm</a:t>
                      </a:r>
                      <a:r>
                        <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rPr>
                        <a:t>＠</a:t>
                      </a:r>
                      <a:r>
                        <a:rPr kumimoji="1" lang="en-US" altLang="ja-JP"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rPr>
                        <a:t>250GeV</a:t>
                      </a:r>
                      <a:endParaRPr kumimoji="1" lang="ja-JP" altLang="en-US" sz="1400" b="0" i="0" u="none" strike="noStrike" cap="none" normalizeH="0" baseline="0">
                        <a:ln>
                          <a:noFill/>
                        </a:ln>
                        <a:solidFill>
                          <a:srgbClr val="000514"/>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extLst>
                  <a:ext uri="{0D108BD9-81ED-4DB2-BD59-A6C34878D82A}">
                    <a16:rowId xmlns:a16="http://schemas.microsoft.com/office/drawing/2014/main" val="10007"/>
                  </a:ext>
                </a:extLst>
              </a:tr>
              <a:tr h="62552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dk1"/>
                          </a:solidFill>
                          <a:effectLst/>
                          <a:latin typeface="DesySans Office Cn Regular" panose="020B0506040000020003" pitchFamily="34" charset="0"/>
                          <a:ea typeface="+mn-ea"/>
                          <a:cs typeface="+mn-cs"/>
                        </a:rPr>
                        <a:t>SRF Cavity G. </a:t>
                      </a:r>
                    </a:p>
                    <a:p>
                      <a:pPr marL="0" marR="0" lvl="0" indent="0" algn="l" defTabSz="457200" rtl="0" eaLnBrk="1" fontAlgn="base" latinLnBrk="0" hangingPunct="1">
                        <a:lnSpc>
                          <a:spcPct val="100000"/>
                        </a:lnSpc>
                        <a:spcBef>
                          <a:spcPct val="0"/>
                        </a:spcBef>
                        <a:spcAft>
                          <a:spcPct val="0"/>
                        </a:spcAft>
                        <a:buClrTx/>
                        <a:buSzTx/>
                        <a:buFontTx/>
                        <a:buNone/>
                        <a:tabLst/>
                      </a:pPr>
                      <a:endParaRPr kumimoji="1" lang="en-US" altLang="ja-JP" sz="1400" b="0" i="0" u="none" strike="noStrike" cap="none" normalizeH="0" baseline="0" dirty="0">
                        <a:ln>
                          <a:noFill/>
                        </a:ln>
                        <a:solidFill>
                          <a:schemeClr val="dk1"/>
                        </a:solidFill>
                        <a:effectLst/>
                        <a:latin typeface="DesySans Office Cn Regular" panose="020B0506040000020003" pitchFamily="34" charset="0"/>
                        <a:ea typeface="+mn-ea"/>
                        <a:cs typeface="+mn-cs"/>
                      </a:endParaRP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dk1"/>
                          </a:solidFill>
                          <a:effectLst/>
                          <a:latin typeface="DesySans Office Cn Regular" panose="020B0506040000020003" pitchFamily="34" charset="0"/>
                          <a:ea typeface="+mn-ea"/>
                          <a:cs typeface="+mn-cs"/>
                        </a:rPr>
                        <a:t>Q</a:t>
                      </a:r>
                      <a:r>
                        <a:rPr kumimoji="1" lang="en-US" altLang="ja-JP" sz="1400" b="0" i="0" u="none" strike="noStrike" cap="none" normalizeH="0" baseline="-25000" dirty="0">
                          <a:ln>
                            <a:noFill/>
                          </a:ln>
                          <a:solidFill>
                            <a:schemeClr val="dk1"/>
                          </a:solidFill>
                          <a:effectLst/>
                          <a:latin typeface="DesySans Office Cn Regular" panose="020B0506040000020003" pitchFamily="34" charset="0"/>
                          <a:ea typeface="+mn-ea"/>
                          <a:cs typeface="+mn-cs"/>
                        </a:rPr>
                        <a:t>0</a:t>
                      </a:r>
                      <a:endParaRPr kumimoji="1" lang="ja-JP" altLang="en-US" sz="1400" b="1" i="0" u="none" strike="noStrike" cap="none" normalizeH="0" baseline="-25000">
                        <a:ln>
                          <a:noFill/>
                        </a:ln>
                        <a:solidFill>
                          <a:srgbClr val="3366FF"/>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1" u="none" strike="noStrike" cap="none" normalizeH="0" baseline="0" dirty="0">
                          <a:ln>
                            <a:noFill/>
                          </a:ln>
                          <a:solidFill>
                            <a:srgbClr val="FF0000"/>
                          </a:solidFill>
                          <a:effectLst/>
                          <a:latin typeface="DesySans Office Cn Regular" panose="020B0506040000020003" pitchFamily="34" charset="0"/>
                        </a:rPr>
                        <a:t>31.5</a:t>
                      </a:r>
                      <a:r>
                        <a:rPr kumimoji="1" lang="en-US" altLang="ja-JP" sz="1400" u="none" strike="noStrike" cap="none" normalizeH="0" baseline="0" dirty="0">
                          <a:ln>
                            <a:noFill/>
                          </a:ln>
                          <a:effectLst/>
                          <a:latin typeface="DesySans Office Cn Regular" panose="020B0506040000020003" pitchFamily="34" charset="0"/>
                        </a:rPr>
                        <a:t> MV/m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latin typeface="DesySans Office Cn Regular" panose="020B0506040000020003" pitchFamily="34" charset="0"/>
                        </a:rPr>
                        <a:t>(</a:t>
                      </a:r>
                      <a:r>
                        <a:rPr kumimoji="1" lang="en-US" altLang="ja-JP" sz="1400" b="1" u="none" strike="noStrike" cap="none" normalizeH="0" baseline="0" dirty="0">
                          <a:ln>
                            <a:noFill/>
                          </a:ln>
                          <a:solidFill>
                            <a:srgbClr val="FF0000"/>
                          </a:solidFill>
                          <a:effectLst/>
                          <a:latin typeface="DesySans Office Cn Regular" panose="020B0506040000020003" pitchFamily="34" charset="0"/>
                        </a:rPr>
                        <a:t>35 </a:t>
                      </a:r>
                      <a:r>
                        <a:rPr kumimoji="1" lang="en-US" altLang="ja-JP" sz="1400" u="none" strike="noStrike" cap="none" normalizeH="0" baseline="0" dirty="0">
                          <a:ln>
                            <a:noFill/>
                          </a:ln>
                          <a:effectLst/>
                          <a:latin typeface="DesySans Office Cn Regular" panose="020B0506040000020003" pitchFamily="34" charset="0"/>
                        </a:rPr>
                        <a:t>MV/m)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latin typeface="DesySans Office Cn Regular" panose="020B0506040000020003" pitchFamily="34" charset="0"/>
                        </a:rPr>
                        <a:t>Q</a:t>
                      </a:r>
                      <a:r>
                        <a:rPr kumimoji="1" lang="en-US" altLang="ja-JP" sz="1400" u="none" strike="noStrike" cap="none" normalizeH="0" baseline="-25000" dirty="0">
                          <a:ln>
                            <a:noFill/>
                          </a:ln>
                          <a:effectLst/>
                          <a:latin typeface="DesySans Office Cn Regular" panose="020B0506040000020003" pitchFamily="34" charset="0"/>
                        </a:rPr>
                        <a:t>0</a:t>
                      </a:r>
                      <a:r>
                        <a:rPr kumimoji="1" lang="en-US" altLang="ja-JP" sz="1400" u="none" strike="noStrike" cap="none" normalizeH="0" baseline="0" dirty="0">
                          <a:ln>
                            <a:noFill/>
                          </a:ln>
                          <a:effectLst/>
                          <a:latin typeface="DesySans Office Cn Regular" panose="020B0506040000020003" pitchFamily="34" charset="0"/>
                        </a:rPr>
                        <a:t> = 1x10 </a:t>
                      </a:r>
                      <a:r>
                        <a:rPr kumimoji="1" lang="en-US" altLang="ja-JP" sz="1400" u="none" strike="noStrike" cap="none" normalizeH="0" baseline="30000" dirty="0">
                          <a:ln>
                            <a:noFill/>
                          </a:ln>
                          <a:effectLst/>
                          <a:latin typeface="DesySans Office Cn Regular" panose="020B0506040000020003" pitchFamily="34" charset="0"/>
                        </a:rPr>
                        <a:t>10</a:t>
                      </a:r>
                      <a:endParaRPr kumimoji="1" lang="ja-JP" altLang="en-US" sz="1400" b="1" i="0" u="none" strike="noStrike" cap="none" normalizeH="0" baseline="30000">
                        <a:ln>
                          <a:noFill/>
                        </a:ln>
                        <a:solidFill>
                          <a:srgbClr val="3366FF"/>
                        </a:solidFill>
                        <a:effectLst/>
                        <a:latin typeface="DesySans Office Cn Regular" panose="020B0506040000020003" pitchFamily="34" charset="0"/>
                        <a:ea typeface="Osaka" pitchFamily="-108" charset="-128"/>
                        <a:cs typeface="Osaka" pitchFamily="-108" charset="-128"/>
                      </a:endParaRPr>
                    </a:p>
                  </a:txBody>
                  <a:tcPr marL="68580" marR="68580" marT="41148" marB="41148" horzOverflow="overflow"/>
                </a:tc>
                <a:extLst>
                  <a:ext uri="{0D108BD9-81ED-4DB2-BD59-A6C34878D82A}">
                    <a16:rowId xmlns:a16="http://schemas.microsoft.com/office/drawing/2014/main" val="10008"/>
                  </a:ext>
                </a:extLst>
              </a:tr>
            </a:tbl>
          </a:graphicData>
        </a:graphic>
      </p:graphicFrame>
      <p:cxnSp>
        <p:nvCxnSpPr>
          <p:cNvPr id="448" name="Straight Connector 447">
            <a:extLst>
              <a:ext uri="{FF2B5EF4-FFF2-40B4-BE49-F238E27FC236}">
                <a16:creationId xmlns:a16="http://schemas.microsoft.com/office/drawing/2014/main" id="{D140A215-789E-1EFE-8893-665512280BBF}"/>
              </a:ext>
            </a:extLst>
          </p:cNvPr>
          <p:cNvCxnSpPr/>
          <p:nvPr/>
        </p:nvCxnSpPr>
        <p:spPr>
          <a:xfrm>
            <a:off x="7453547" y="9178949"/>
            <a:ext cx="261231" cy="46968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nvGrpSpPr>
          <p:cNvPr id="449" name="Group 448">
            <a:extLst>
              <a:ext uri="{FF2B5EF4-FFF2-40B4-BE49-F238E27FC236}">
                <a16:creationId xmlns:a16="http://schemas.microsoft.com/office/drawing/2014/main" id="{F9BC9E74-ACB6-CB42-0949-DC92FD7F6FE0}"/>
              </a:ext>
            </a:extLst>
          </p:cNvPr>
          <p:cNvGrpSpPr/>
          <p:nvPr/>
        </p:nvGrpSpPr>
        <p:grpSpPr>
          <a:xfrm>
            <a:off x="11536405" y="10794103"/>
            <a:ext cx="2167917" cy="2866498"/>
            <a:chOff x="-3354641" y="3695318"/>
            <a:chExt cx="2727931" cy="3855755"/>
          </a:xfrm>
        </p:grpSpPr>
        <p:pic>
          <p:nvPicPr>
            <p:cNvPr id="450" name="Picture 449" descr="Map&#10;&#10;Description automatically generated">
              <a:extLst>
                <a:ext uri="{FF2B5EF4-FFF2-40B4-BE49-F238E27FC236}">
                  <a16:creationId xmlns:a16="http://schemas.microsoft.com/office/drawing/2014/main" id="{3635768F-B140-3FB5-ABCD-5543DBCF116A}"/>
                </a:ext>
              </a:extLst>
            </p:cNvPr>
            <p:cNvPicPr>
              <a:picLocks noChangeAspect="1"/>
            </p:cNvPicPr>
            <p:nvPr/>
          </p:nvPicPr>
          <p:blipFill>
            <a:blip r:embed="rId18"/>
            <a:stretch>
              <a:fillRect/>
            </a:stretch>
          </p:blipFill>
          <p:spPr>
            <a:xfrm>
              <a:off x="-3354641" y="3695318"/>
              <a:ext cx="2458742" cy="3855755"/>
            </a:xfrm>
            <a:prstGeom prst="rect">
              <a:avLst/>
            </a:prstGeom>
          </p:spPr>
        </p:pic>
        <p:sp>
          <p:nvSpPr>
            <p:cNvPr id="451" name="TextBox 450">
              <a:extLst>
                <a:ext uri="{FF2B5EF4-FFF2-40B4-BE49-F238E27FC236}">
                  <a16:creationId xmlns:a16="http://schemas.microsoft.com/office/drawing/2014/main" id="{C0F44775-06FA-F462-B1B6-17D2B4A9A7A8}"/>
                </a:ext>
              </a:extLst>
            </p:cNvPr>
            <p:cNvSpPr txBox="1"/>
            <p:nvPr/>
          </p:nvSpPr>
          <p:spPr>
            <a:xfrm>
              <a:off x="-1645777" y="4948139"/>
              <a:ext cx="1019067" cy="400558"/>
            </a:xfrm>
            <a:prstGeom prst="rect">
              <a:avLst/>
            </a:prstGeom>
            <a:solidFill>
              <a:schemeClr val="bg1">
                <a:lumMod val="50000"/>
              </a:schemeClr>
            </a:solidFill>
          </p:spPr>
          <p:txBody>
            <a:bodyPr wrap="none" rtlCol="0">
              <a:spAutoFit/>
            </a:bodyPr>
            <a:lstStyle/>
            <a:p>
              <a:r>
                <a:rPr lang="en-DE" sz="1100">
                  <a:solidFill>
                    <a:schemeClr val="bg1"/>
                  </a:solidFill>
                </a:rPr>
                <a:t>Morioka</a:t>
              </a:r>
              <a:endParaRPr lang="en-DE">
                <a:solidFill>
                  <a:schemeClr val="bg1"/>
                </a:solidFill>
              </a:endParaRPr>
            </a:p>
          </p:txBody>
        </p:sp>
        <p:pic>
          <p:nvPicPr>
            <p:cNvPr id="452" name="Picture 451" descr="Map&#10;&#10;Description automatically generated">
              <a:extLst>
                <a:ext uri="{FF2B5EF4-FFF2-40B4-BE49-F238E27FC236}">
                  <a16:creationId xmlns:a16="http://schemas.microsoft.com/office/drawing/2014/main" id="{327D85EF-DC69-2EEE-EBB6-8DFEED7DE6EF}"/>
                </a:ext>
              </a:extLst>
            </p:cNvPr>
            <p:cNvPicPr>
              <a:picLocks noChangeAspect="1"/>
            </p:cNvPicPr>
            <p:nvPr/>
          </p:nvPicPr>
          <p:blipFill rotWithShape="1">
            <a:blip r:embed="rId19"/>
            <a:srcRect l="7304"/>
            <a:stretch/>
          </p:blipFill>
          <p:spPr>
            <a:xfrm>
              <a:off x="-1589288" y="5469848"/>
              <a:ext cx="526901" cy="503547"/>
            </a:xfrm>
            <a:prstGeom prst="rect">
              <a:avLst/>
            </a:prstGeom>
          </p:spPr>
        </p:pic>
      </p:grpSp>
      <p:sp>
        <p:nvSpPr>
          <p:cNvPr id="454" name="Content Placeholder 9">
            <a:extLst>
              <a:ext uri="{FF2B5EF4-FFF2-40B4-BE49-F238E27FC236}">
                <a16:creationId xmlns:a16="http://schemas.microsoft.com/office/drawing/2014/main" id="{C4F32231-FC79-7CAD-8A38-34253F24926B}"/>
              </a:ext>
            </a:extLst>
          </p:cNvPr>
          <p:cNvSpPr txBox="1">
            <a:spLocks/>
          </p:cNvSpPr>
          <p:nvPr/>
        </p:nvSpPr>
        <p:spPr>
          <a:xfrm>
            <a:off x="2032272" y="11296764"/>
            <a:ext cx="6881205" cy="2609147"/>
          </a:xfrm>
          <a:prstGeom prst="rect">
            <a:avLst/>
          </a:prstGeom>
        </p:spPr>
        <p:txBody>
          <a:bodyPr>
            <a:normAutofit/>
          </a:bodyPr>
          <a:lstStyle>
            <a:lvl1pPr marL="1565275" indent="-1565275" algn="l" defTabSz="4175125" rtl="0" eaLnBrk="1" fontAlgn="base" hangingPunct="1">
              <a:spcBef>
                <a:spcPct val="20000"/>
              </a:spcBef>
              <a:spcAft>
                <a:spcPct val="0"/>
              </a:spcAft>
              <a:buChar char="•"/>
              <a:defRPr sz="14600">
                <a:solidFill>
                  <a:schemeClr val="tx1"/>
                </a:solidFill>
                <a:latin typeface="+mn-lt"/>
                <a:ea typeface="+mn-ea"/>
                <a:cs typeface="+mn-cs"/>
              </a:defRPr>
            </a:lvl1pPr>
            <a:lvl2pPr marL="3392488" indent="-1304925" algn="l" defTabSz="4175125" rtl="0" eaLnBrk="1" fontAlgn="base" hangingPunct="1">
              <a:spcBef>
                <a:spcPct val="20000"/>
              </a:spcBef>
              <a:spcAft>
                <a:spcPct val="0"/>
              </a:spcAft>
              <a:buChar char="–"/>
              <a:defRPr sz="12800">
                <a:solidFill>
                  <a:schemeClr val="tx1"/>
                </a:solidFill>
                <a:latin typeface="+mn-lt"/>
              </a:defRPr>
            </a:lvl2pPr>
            <a:lvl3pPr marL="5219700" indent="-1044575" algn="l" defTabSz="4175125" rtl="0" eaLnBrk="1" fontAlgn="base" hangingPunct="1">
              <a:spcBef>
                <a:spcPct val="20000"/>
              </a:spcBef>
              <a:spcAft>
                <a:spcPct val="0"/>
              </a:spcAft>
              <a:buChar char="•"/>
              <a:defRPr sz="11000">
                <a:solidFill>
                  <a:schemeClr val="tx1"/>
                </a:solidFill>
                <a:latin typeface="+mn-lt"/>
              </a:defRPr>
            </a:lvl3pPr>
            <a:lvl4pPr marL="7307263" indent="-1042988" algn="l" defTabSz="4175125" rtl="0" eaLnBrk="1" fontAlgn="base" hangingPunct="1">
              <a:spcBef>
                <a:spcPct val="20000"/>
              </a:spcBef>
              <a:spcAft>
                <a:spcPct val="0"/>
              </a:spcAft>
              <a:buChar char="–"/>
              <a:defRPr sz="9100">
                <a:solidFill>
                  <a:schemeClr val="tx1"/>
                </a:solidFill>
                <a:latin typeface="+mn-lt"/>
              </a:defRPr>
            </a:lvl4pPr>
            <a:lvl5pPr marL="9396413" indent="-1044575" algn="l" defTabSz="4175125" rtl="0" eaLnBrk="1" fontAlgn="base" hangingPunct="1">
              <a:spcBef>
                <a:spcPct val="20000"/>
              </a:spcBef>
              <a:spcAft>
                <a:spcPct val="0"/>
              </a:spcAft>
              <a:buChar char="»"/>
              <a:defRPr sz="9100">
                <a:solidFill>
                  <a:schemeClr val="tx1"/>
                </a:solidFill>
                <a:latin typeface="+mn-lt"/>
              </a:defRPr>
            </a:lvl5pPr>
            <a:lvl6pPr marL="9853613" indent="-1044575" algn="l" defTabSz="4175125" rtl="0" eaLnBrk="1" fontAlgn="base" hangingPunct="1">
              <a:spcBef>
                <a:spcPct val="20000"/>
              </a:spcBef>
              <a:spcAft>
                <a:spcPct val="0"/>
              </a:spcAft>
              <a:buChar char="»"/>
              <a:defRPr sz="9100">
                <a:solidFill>
                  <a:schemeClr val="tx1"/>
                </a:solidFill>
                <a:latin typeface="+mn-lt"/>
              </a:defRPr>
            </a:lvl6pPr>
            <a:lvl7pPr marL="10310813" indent="-1044575" algn="l" defTabSz="4175125" rtl="0" eaLnBrk="1" fontAlgn="base" hangingPunct="1">
              <a:spcBef>
                <a:spcPct val="20000"/>
              </a:spcBef>
              <a:spcAft>
                <a:spcPct val="0"/>
              </a:spcAft>
              <a:buChar char="»"/>
              <a:defRPr sz="9100">
                <a:solidFill>
                  <a:schemeClr val="tx1"/>
                </a:solidFill>
                <a:latin typeface="+mn-lt"/>
              </a:defRPr>
            </a:lvl7pPr>
            <a:lvl8pPr marL="10768013" indent="-1044575" algn="l" defTabSz="4175125" rtl="0" eaLnBrk="1" fontAlgn="base" hangingPunct="1">
              <a:spcBef>
                <a:spcPct val="20000"/>
              </a:spcBef>
              <a:spcAft>
                <a:spcPct val="0"/>
              </a:spcAft>
              <a:buChar char="»"/>
              <a:defRPr sz="9100">
                <a:solidFill>
                  <a:schemeClr val="tx1"/>
                </a:solidFill>
                <a:latin typeface="+mn-lt"/>
              </a:defRPr>
            </a:lvl8pPr>
            <a:lvl9pPr marL="11225213" indent="-1044575" algn="l" defTabSz="4175125" rtl="0" eaLnBrk="1" fontAlgn="base" hangingPunct="1">
              <a:spcBef>
                <a:spcPct val="20000"/>
              </a:spcBef>
              <a:spcAft>
                <a:spcPct val="0"/>
              </a:spcAft>
              <a:buChar char="»"/>
              <a:defRPr sz="9100">
                <a:solidFill>
                  <a:schemeClr val="tx1"/>
                </a:solidFill>
                <a:latin typeface="+mn-lt"/>
              </a:defRPr>
            </a:lvl9pPr>
          </a:lstStyle>
          <a:p>
            <a:pPr marL="216000" indent="-216000"/>
            <a:r>
              <a:rPr lang="en-GB" sz="1800" b="0" kern="0" dirty="0">
                <a:latin typeface="DesySans Office Cn Regular" panose="020B0506040000020003" pitchFamily="34" charset="0"/>
              </a:rPr>
              <a:t>Proposed Higgs factory in Tohoku (Japan), 250GeV initial energy</a:t>
            </a:r>
          </a:p>
          <a:p>
            <a:pPr marL="216000" indent="-216000"/>
            <a:r>
              <a:rPr lang="en-GB" sz="1800" b="0" kern="0" dirty="0">
                <a:latin typeface="DesySans Office Cn Regular" panose="020B0506040000020003" pitchFamily="34" charset="0"/>
              </a:rPr>
              <a:t>Superconducting Main </a:t>
            </a:r>
            <a:r>
              <a:rPr lang="en-GB" sz="1800" b="0" kern="0" dirty="0" err="1">
                <a:latin typeface="DesySans Office Cn Regular" panose="020B0506040000020003" pitchFamily="34" charset="0"/>
              </a:rPr>
              <a:t>Linac</a:t>
            </a:r>
            <a:r>
              <a:rPr lang="en-GB" sz="1800" b="0" kern="0" dirty="0">
                <a:latin typeface="DesySans Office Cn Regular" panose="020B0506040000020003" pitchFamily="34" charset="0"/>
              </a:rPr>
              <a:t> for energy efficiency </a:t>
            </a:r>
          </a:p>
          <a:p>
            <a:pPr marL="216000" indent="-216000"/>
            <a:r>
              <a:rPr lang="en-GB" sz="1800" b="0" kern="0" dirty="0">
                <a:latin typeface="DesySans Office Cn Regular" panose="020B0506040000020003" pitchFamily="34" charset="0"/>
              </a:rPr>
              <a:t>Timeline: 4 year preparation + 10 years construction -&gt; operation 2037</a:t>
            </a:r>
          </a:p>
          <a:p>
            <a:pPr marL="216000" indent="-216000"/>
            <a:r>
              <a:rPr lang="en-GB" sz="1800" b="0" kern="0" dirty="0">
                <a:latin typeface="DesySans Office Cn Regular" panose="020B0506040000020003" pitchFamily="34" charset="0"/>
              </a:rPr>
              <a:t>Expandable to 1TeV </a:t>
            </a:r>
          </a:p>
          <a:p>
            <a:pPr marL="216000" indent="-216000"/>
            <a:r>
              <a:rPr lang="en-GB" sz="1800" b="0" kern="0" dirty="0">
                <a:latin typeface="DesySans Office Cn Regular" panose="020B0506040000020003" pitchFamily="34" charset="0"/>
              </a:rPr>
              <a:t>Cost: 6.3 – 7.0 B$, including human </a:t>
            </a:r>
            <a:r>
              <a:rPr lang="en-GB" sz="1800" b="0" kern="0" dirty="0" err="1">
                <a:latin typeface="DesySans Office Cn Regular" panose="020B0506040000020003" pitchFamily="34" charset="0"/>
              </a:rPr>
              <a:t>ressources</a:t>
            </a:r>
            <a:endParaRPr lang="en-GB" sz="1800" b="0" kern="0" dirty="0">
              <a:latin typeface="DesySans Office Cn Regular" panose="020B0506040000020003" pitchFamily="34" charset="0"/>
            </a:endParaRPr>
          </a:p>
          <a:p>
            <a:pPr marL="216000" indent="-216000"/>
            <a:r>
              <a:rPr lang="en-GB" sz="1800" b="0" kern="0" dirty="0">
                <a:latin typeface="DesySans Office Cn Regular" panose="020B0506040000020003" pitchFamily="34" charset="0"/>
              </a:rPr>
              <a:t>Power: 111 MW at 250GeV</a:t>
            </a:r>
          </a:p>
        </p:txBody>
      </p:sp>
      <p:sp>
        <p:nvSpPr>
          <p:cNvPr id="476" name="Freeform 475">
            <a:extLst>
              <a:ext uri="{FF2B5EF4-FFF2-40B4-BE49-F238E27FC236}">
                <a16:creationId xmlns:a16="http://schemas.microsoft.com/office/drawing/2014/main" id="{EFC3AE1C-5590-11B3-3559-AB01EF907113}"/>
              </a:ext>
            </a:extLst>
          </p:cNvPr>
          <p:cNvSpPr/>
          <p:nvPr/>
        </p:nvSpPr>
        <p:spPr bwMode="auto">
          <a:xfrm flipH="1">
            <a:off x="16369367" y="19698177"/>
            <a:ext cx="2445964" cy="2564070"/>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91540"/>
              <a:gd name="connsiteY0" fmla="*/ 124875 h 2089118"/>
              <a:gd name="connsiteX1" fmla="*/ 95073 w 6591540"/>
              <a:gd name="connsiteY1" fmla="*/ 2089118 h 2089118"/>
              <a:gd name="connsiteX2" fmla="*/ 3331544 w 6591540"/>
              <a:gd name="connsiteY2" fmla="*/ 1254775 h 2089118"/>
              <a:gd name="connsiteX3" fmla="*/ 6584959 w 6591540"/>
              <a:gd name="connsiteY3" fmla="*/ 952377 h 2089118"/>
              <a:gd name="connsiteX4" fmla="*/ 6591540 w 6591540"/>
              <a:gd name="connsiteY4" fmla="*/ 282259 h 2089118"/>
              <a:gd name="connsiteX5" fmla="*/ 0 w 6591540"/>
              <a:gd name="connsiteY5" fmla="*/ 124875 h 2089118"/>
              <a:gd name="connsiteX0" fmla="*/ 0 w 6591540"/>
              <a:gd name="connsiteY0" fmla="*/ 124875 h 2102414"/>
              <a:gd name="connsiteX1" fmla="*/ 95073 w 6591540"/>
              <a:gd name="connsiteY1" fmla="*/ 2089118 h 2102414"/>
              <a:gd name="connsiteX2" fmla="*/ 6584959 w 6591540"/>
              <a:gd name="connsiteY2" fmla="*/ 952377 h 2102414"/>
              <a:gd name="connsiteX3" fmla="*/ 6591540 w 6591540"/>
              <a:gd name="connsiteY3" fmla="*/ 282259 h 2102414"/>
              <a:gd name="connsiteX4" fmla="*/ 0 w 6591540"/>
              <a:gd name="connsiteY4" fmla="*/ 124875 h 2102414"/>
              <a:gd name="connsiteX0" fmla="*/ 0 w 6584960"/>
              <a:gd name="connsiteY0" fmla="*/ 138413 h 2115952"/>
              <a:gd name="connsiteX1" fmla="*/ 95073 w 6584960"/>
              <a:gd name="connsiteY1" fmla="*/ 2102656 h 2115952"/>
              <a:gd name="connsiteX2" fmla="*/ 6584959 w 6584960"/>
              <a:gd name="connsiteY2" fmla="*/ 965915 h 2115952"/>
              <a:gd name="connsiteX3" fmla="*/ 5306206 w 6584960"/>
              <a:gd name="connsiteY3" fmla="*/ 239002 h 2115952"/>
              <a:gd name="connsiteX4" fmla="*/ 0 w 6584960"/>
              <a:gd name="connsiteY4" fmla="*/ 138413 h 2115952"/>
              <a:gd name="connsiteX0" fmla="*/ 0 w 5547554"/>
              <a:gd name="connsiteY0" fmla="*/ 138415 h 2114517"/>
              <a:gd name="connsiteX1" fmla="*/ 95073 w 5547554"/>
              <a:gd name="connsiteY1" fmla="*/ 2102658 h 2114517"/>
              <a:gd name="connsiteX2" fmla="*/ 5547540 w 5547554"/>
              <a:gd name="connsiteY2" fmla="*/ 835035 h 2114517"/>
              <a:gd name="connsiteX3" fmla="*/ 5306206 w 5547554"/>
              <a:gd name="connsiteY3" fmla="*/ 239004 h 2114517"/>
              <a:gd name="connsiteX4" fmla="*/ 0 w 5547554"/>
              <a:gd name="connsiteY4" fmla="*/ 138415 h 2114517"/>
              <a:gd name="connsiteX0" fmla="*/ 0 w 5547567"/>
              <a:gd name="connsiteY0" fmla="*/ 138415 h 2114517"/>
              <a:gd name="connsiteX1" fmla="*/ 95073 w 5547567"/>
              <a:gd name="connsiteY1" fmla="*/ 2102658 h 2114517"/>
              <a:gd name="connsiteX2" fmla="*/ 5547540 w 5547567"/>
              <a:gd name="connsiteY2" fmla="*/ 835035 h 2114517"/>
              <a:gd name="connsiteX3" fmla="*/ 5306206 w 5547567"/>
              <a:gd name="connsiteY3" fmla="*/ 239004 h 2114517"/>
              <a:gd name="connsiteX4" fmla="*/ 0 w 5547567"/>
              <a:gd name="connsiteY4" fmla="*/ 138415 h 2114517"/>
              <a:gd name="connsiteX0" fmla="*/ 0 w 5547567"/>
              <a:gd name="connsiteY0" fmla="*/ 184958 h 2161060"/>
              <a:gd name="connsiteX1" fmla="*/ 95073 w 5547567"/>
              <a:gd name="connsiteY1" fmla="*/ 2149201 h 2161060"/>
              <a:gd name="connsiteX2" fmla="*/ 5547540 w 5547567"/>
              <a:gd name="connsiteY2" fmla="*/ 881578 h 2161060"/>
              <a:gd name="connsiteX3" fmla="*/ 5306206 w 5547567"/>
              <a:gd name="connsiteY3" fmla="*/ 285547 h 2161060"/>
              <a:gd name="connsiteX4" fmla="*/ 0 w 5547567"/>
              <a:gd name="connsiteY4" fmla="*/ 184958 h 2161060"/>
              <a:gd name="connsiteX0" fmla="*/ 0 w 5547567"/>
              <a:gd name="connsiteY0" fmla="*/ 184958 h 2165065"/>
              <a:gd name="connsiteX1" fmla="*/ 95073 w 5547567"/>
              <a:gd name="connsiteY1" fmla="*/ 2149201 h 2165065"/>
              <a:gd name="connsiteX2" fmla="*/ 5547540 w 5547567"/>
              <a:gd name="connsiteY2" fmla="*/ 881578 h 2165065"/>
              <a:gd name="connsiteX3" fmla="*/ 5306206 w 5547567"/>
              <a:gd name="connsiteY3" fmla="*/ 285547 h 2165065"/>
              <a:gd name="connsiteX4" fmla="*/ 0 w 5547567"/>
              <a:gd name="connsiteY4" fmla="*/ 184958 h 2165065"/>
              <a:gd name="connsiteX0" fmla="*/ 0 w 5547567"/>
              <a:gd name="connsiteY0" fmla="*/ 184958 h 2070477"/>
              <a:gd name="connsiteX1" fmla="*/ 629209 w 5547567"/>
              <a:gd name="connsiteY1" fmla="*/ 2052756 h 2070477"/>
              <a:gd name="connsiteX2" fmla="*/ 5547540 w 5547567"/>
              <a:gd name="connsiteY2" fmla="*/ 881578 h 2070477"/>
              <a:gd name="connsiteX3" fmla="*/ 5306206 w 5547567"/>
              <a:gd name="connsiteY3" fmla="*/ 285547 h 2070477"/>
              <a:gd name="connsiteX4" fmla="*/ 0 w 5547567"/>
              <a:gd name="connsiteY4" fmla="*/ 184958 h 2070477"/>
              <a:gd name="connsiteX0" fmla="*/ 0 w 5547541"/>
              <a:gd name="connsiteY0" fmla="*/ 391680 h 2277197"/>
              <a:gd name="connsiteX1" fmla="*/ 629209 w 5547541"/>
              <a:gd name="connsiteY1" fmla="*/ 2259478 h 2277197"/>
              <a:gd name="connsiteX2" fmla="*/ 5547540 w 5547541"/>
              <a:gd name="connsiteY2" fmla="*/ 1088300 h 2277197"/>
              <a:gd name="connsiteX3" fmla="*/ 2912934 w 5547541"/>
              <a:gd name="connsiteY3" fmla="*/ 140508 h 2277197"/>
              <a:gd name="connsiteX4" fmla="*/ 0 w 5547541"/>
              <a:gd name="connsiteY4" fmla="*/ 391680 h 2277197"/>
              <a:gd name="connsiteX0" fmla="*/ 0 w 3276862"/>
              <a:gd name="connsiteY0" fmla="*/ 391680 h 2269952"/>
              <a:gd name="connsiteX1" fmla="*/ 629209 w 3276862"/>
              <a:gd name="connsiteY1" fmla="*/ 2259478 h 2269952"/>
              <a:gd name="connsiteX2" fmla="*/ 3276848 w 3276862"/>
              <a:gd name="connsiteY2" fmla="*/ 523051 h 2269952"/>
              <a:gd name="connsiteX3" fmla="*/ 2912934 w 3276862"/>
              <a:gd name="connsiteY3" fmla="*/ 140508 h 2269952"/>
              <a:gd name="connsiteX4" fmla="*/ 0 w 3276862"/>
              <a:gd name="connsiteY4" fmla="*/ 391680 h 2269952"/>
              <a:gd name="connsiteX0" fmla="*/ 0 w 3276849"/>
              <a:gd name="connsiteY0" fmla="*/ 391680 h 2269954"/>
              <a:gd name="connsiteX1" fmla="*/ 629209 w 3276849"/>
              <a:gd name="connsiteY1" fmla="*/ 2259478 h 2269954"/>
              <a:gd name="connsiteX2" fmla="*/ 3276848 w 3276849"/>
              <a:gd name="connsiteY2" fmla="*/ 523051 h 2269954"/>
              <a:gd name="connsiteX3" fmla="*/ 2912934 w 3276849"/>
              <a:gd name="connsiteY3" fmla="*/ 140508 h 2269954"/>
              <a:gd name="connsiteX4" fmla="*/ 0 w 3276849"/>
              <a:gd name="connsiteY4" fmla="*/ 391680 h 2269954"/>
              <a:gd name="connsiteX0" fmla="*/ 0 w 3276847"/>
              <a:gd name="connsiteY0" fmla="*/ 391680 h 2269952"/>
              <a:gd name="connsiteX1" fmla="*/ 629209 w 3276847"/>
              <a:gd name="connsiteY1" fmla="*/ 2259478 h 2269952"/>
              <a:gd name="connsiteX2" fmla="*/ 3276848 w 3276847"/>
              <a:gd name="connsiteY2" fmla="*/ 523051 h 2269952"/>
              <a:gd name="connsiteX3" fmla="*/ 2912934 w 3276847"/>
              <a:gd name="connsiteY3" fmla="*/ 140508 h 2269952"/>
              <a:gd name="connsiteX4" fmla="*/ 0 w 3276847"/>
              <a:gd name="connsiteY4" fmla="*/ 391680 h 2269952"/>
              <a:gd name="connsiteX0" fmla="*/ 0 w 3276849"/>
              <a:gd name="connsiteY0" fmla="*/ 391680 h 2163503"/>
              <a:gd name="connsiteX1" fmla="*/ 1548812 w 3276849"/>
              <a:gd name="connsiteY1" fmla="*/ 2152141 h 2163503"/>
              <a:gd name="connsiteX2" fmla="*/ 3276848 w 3276849"/>
              <a:gd name="connsiteY2" fmla="*/ 523051 h 2163503"/>
              <a:gd name="connsiteX3" fmla="*/ 2912934 w 3276849"/>
              <a:gd name="connsiteY3" fmla="*/ 140508 h 2163503"/>
              <a:gd name="connsiteX4" fmla="*/ 0 w 3276849"/>
              <a:gd name="connsiteY4" fmla="*/ 391680 h 2163503"/>
              <a:gd name="connsiteX0" fmla="*/ 0 w 3276847"/>
              <a:gd name="connsiteY0" fmla="*/ 391680 h 2152142"/>
              <a:gd name="connsiteX1" fmla="*/ 1548812 w 3276847"/>
              <a:gd name="connsiteY1" fmla="*/ 2152141 h 2152142"/>
              <a:gd name="connsiteX2" fmla="*/ 3276848 w 3276847"/>
              <a:gd name="connsiteY2" fmla="*/ 523051 h 2152142"/>
              <a:gd name="connsiteX3" fmla="*/ 2912934 w 3276847"/>
              <a:gd name="connsiteY3" fmla="*/ 140508 h 2152142"/>
              <a:gd name="connsiteX4" fmla="*/ 0 w 3276847"/>
              <a:gd name="connsiteY4" fmla="*/ 391680 h 2152142"/>
              <a:gd name="connsiteX0" fmla="*/ 0 w 3276849"/>
              <a:gd name="connsiteY0" fmla="*/ 391680 h 2152140"/>
              <a:gd name="connsiteX1" fmla="*/ 1548812 w 3276849"/>
              <a:gd name="connsiteY1" fmla="*/ 2152141 h 2152140"/>
              <a:gd name="connsiteX2" fmla="*/ 3276848 w 3276849"/>
              <a:gd name="connsiteY2" fmla="*/ 523051 h 2152140"/>
              <a:gd name="connsiteX3" fmla="*/ 2912934 w 3276849"/>
              <a:gd name="connsiteY3" fmla="*/ 140508 h 2152140"/>
              <a:gd name="connsiteX4" fmla="*/ 0 w 3276849"/>
              <a:gd name="connsiteY4" fmla="*/ 391680 h 2152140"/>
              <a:gd name="connsiteX0" fmla="*/ 0 w 3276847"/>
              <a:gd name="connsiteY0" fmla="*/ 375022 h 2135484"/>
              <a:gd name="connsiteX1" fmla="*/ 1548812 w 3276847"/>
              <a:gd name="connsiteY1" fmla="*/ 2135483 h 2135484"/>
              <a:gd name="connsiteX2" fmla="*/ 3276848 w 3276847"/>
              <a:gd name="connsiteY2" fmla="*/ 506393 h 2135484"/>
              <a:gd name="connsiteX3" fmla="*/ 2912934 w 3276847"/>
              <a:gd name="connsiteY3" fmla="*/ 123850 h 2135484"/>
              <a:gd name="connsiteX4" fmla="*/ 0 w 3276847"/>
              <a:gd name="connsiteY4" fmla="*/ 375022 h 2135484"/>
              <a:gd name="connsiteX0" fmla="*/ 1 w 2907494"/>
              <a:gd name="connsiteY0" fmla="*/ 733361 h 2078325"/>
              <a:gd name="connsiteX1" fmla="*/ 1179457 w 2907494"/>
              <a:gd name="connsiteY1" fmla="*/ 2078325 h 2078325"/>
              <a:gd name="connsiteX2" fmla="*/ 2907493 w 2907494"/>
              <a:gd name="connsiteY2" fmla="*/ 449235 h 2078325"/>
              <a:gd name="connsiteX3" fmla="*/ 2543579 w 2907494"/>
              <a:gd name="connsiteY3" fmla="*/ 66692 h 2078325"/>
              <a:gd name="connsiteX4" fmla="*/ 1 w 2907494"/>
              <a:gd name="connsiteY4" fmla="*/ 733361 h 2078325"/>
              <a:gd name="connsiteX0" fmla="*/ -1 w 2907490"/>
              <a:gd name="connsiteY0" fmla="*/ 741985 h 2086949"/>
              <a:gd name="connsiteX1" fmla="*/ 1179455 w 2907490"/>
              <a:gd name="connsiteY1" fmla="*/ 2086949 h 2086949"/>
              <a:gd name="connsiteX2" fmla="*/ 2907491 w 2907490"/>
              <a:gd name="connsiteY2" fmla="*/ 457859 h 2086949"/>
              <a:gd name="connsiteX3" fmla="*/ 2543577 w 2907490"/>
              <a:gd name="connsiteY3" fmla="*/ 75316 h 2086949"/>
              <a:gd name="connsiteX4" fmla="*/ -1 w 2907490"/>
              <a:gd name="connsiteY4" fmla="*/ 741985 h 2086949"/>
              <a:gd name="connsiteX0" fmla="*/ 1 w 2907494"/>
              <a:gd name="connsiteY0" fmla="*/ 793900 h 2138864"/>
              <a:gd name="connsiteX1" fmla="*/ 1179457 w 2907494"/>
              <a:gd name="connsiteY1" fmla="*/ 2138864 h 2138864"/>
              <a:gd name="connsiteX2" fmla="*/ 2907493 w 2907494"/>
              <a:gd name="connsiteY2" fmla="*/ 509774 h 2138864"/>
              <a:gd name="connsiteX3" fmla="*/ 2091635 w 2907494"/>
              <a:gd name="connsiteY3" fmla="*/ 70212 h 2138864"/>
              <a:gd name="connsiteX4" fmla="*/ 1 w 2907494"/>
              <a:gd name="connsiteY4" fmla="*/ 793900 h 2138864"/>
              <a:gd name="connsiteX0" fmla="*/ -1 w 2907490"/>
              <a:gd name="connsiteY0" fmla="*/ 793902 h 2138866"/>
              <a:gd name="connsiteX1" fmla="*/ 1179455 w 2907490"/>
              <a:gd name="connsiteY1" fmla="*/ 2138866 h 2138866"/>
              <a:gd name="connsiteX2" fmla="*/ 2907491 w 2907490"/>
              <a:gd name="connsiteY2" fmla="*/ 509776 h 2138866"/>
              <a:gd name="connsiteX3" fmla="*/ 2091633 w 2907490"/>
              <a:gd name="connsiteY3" fmla="*/ 70214 h 2138866"/>
              <a:gd name="connsiteX4" fmla="*/ -1 w 2907490"/>
              <a:gd name="connsiteY4" fmla="*/ 793902 h 2138866"/>
              <a:gd name="connsiteX0" fmla="*/ 1 w 2533527"/>
              <a:gd name="connsiteY0" fmla="*/ 793902 h 2138866"/>
              <a:gd name="connsiteX1" fmla="*/ 1179457 w 2533527"/>
              <a:gd name="connsiteY1" fmla="*/ 2138866 h 2138866"/>
              <a:gd name="connsiteX2" fmla="*/ 2533527 w 2533527"/>
              <a:gd name="connsiteY2" fmla="*/ 368550 h 2138866"/>
              <a:gd name="connsiteX3" fmla="*/ 2091635 w 2533527"/>
              <a:gd name="connsiteY3" fmla="*/ 70214 h 2138866"/>
              <a:gd name="connsiteX4" fmla="*/ 1 w 2533527"/>
              <a:gd name="connsiteY4" fmla="*/ 793902 h 2138866"/>
              <a:gd name="connsiteX0" fmla="*/ -1 w 2533525"/>
              <a:gd name="connsiteY0" fmla="*/ 793902 h 2138866"/>
              <a:gd name="connsiteX1" fmla="*/ 1179455 w 2533525"/>
              <a:gd name="connsiteY1" fmla="*/ 2138866 h 2138866"/>
              <a:gd name="connsiteX2" fmla="*/ 2533525 w 2533525"/>
              <a:gd name="connsiteY2" fmla="*/ 368550 h 2138866"/>
              <a:gd name="connsiteX3" fmla="*/ 2091633 w 2533525"/>
              <a:gd name="connsiteY3" fmla="*/ 70214 h 2138866"/>
              <a:gd name="connsiteX4" fmla="*/ -1 w 2533525"/>
              <a:gd name="connsiteY4" fmla="*/ 793902 h 2138866"/>
              <a:gd name="connsiteX0" fmla="*/ 1 w 2533527"/>
              <a:gd name="connsiteY0" fmla="*/ 793902 h 2138866"/>
              <a:gd name="connsiteX1" fmla="*/ 1179457 w 2533527"/>
              <a:gd name="connsiteY1" fmla="*/ 2138866 h 2138866"/>
              <a:gd name="connsiteX2" fmla="*/ 2533527 w 2533527"/>
              <a:gd name="connsiteY2" fmla="*/ 368550 h 2138866"/>
              <a:gd name="connsiteX3" fmla="*/ 2091635 w 2533527"/>
              <a:gd name="connsiteY3" fmla="*/ 70214 h 2138866"/>
              <a:gd name="connsiteX4" fmla="*/ 1 w 2533527"/>
              <a:gd name="connsiteY4" fmla="*/ 793902 h 2138866"/>
              <a:gd name="connsiteX0" fmla="*/ -1 w 2533525"/>
              <a:gd name="connsiteY0" fmla="*/ 723687 h 2068651"/>
              <a:gd name="connsiteX1" fmla="*/ 1179455 w 2533525"/>
              <a:gd name="connsiteY1" fmla="*/ 2068651 h 2068651"/>
              <a:gd name="connsiteX2" fmla="*/ 2533525 w 2533525"/>
              <a:gd name="connsiteY2" fmla="*/ 298335 h 2068651"/>
              <a:gd name="connsiteX3" fmla="*/ 2091633 w 2533525"/>
              <a:gd name="connsiteY3" fmla="*/ -1 h 2068651"/>
              <a:gd name="connsiteX4" fmla="*/ -1 w 2533525"/>
              <a:gd name="connsiteY4" fmla="*/ 723687 h 2068651"/>
              <a:gd name="connsiteX0" fmla="*/ 1 w 2533527"/>
              <a:gd name="connsiteY0" fmla="*/ 723689 h 1735711"/>
              <a:gd name="connsiteX1" fmla="*/ 1415659 w 2533527"/>
              <a:gd name="connsiteY1" fmla="*/ 1735712 h 1735711"/>
              <a:gd name="connsiteX2" fmla="*/ 2533527 w 2533527"/>
              <a:gd name="connsiteY2" fmla="*/ 298337 h 1735711"/>
              <a:gd name="connsiteX3" fmla="*/ 2091635 w 2533527"/>
              <a:gd name="connsiteY3" fmla="*/ 1 h 1735711"/>
              <a:gd name="connsiteX4" fmla="*/ 1 w 2533527"/>
              <a:gd name="connsiteY4" fmla="*/ 723689 h 1735711"/>
              <a:gd name="connsiteX0" fmla="*/ -1 w 2533525"/>
              <a:gd name="connsiteY0" fmla="*/ 723687 h 1735711"/>
              <a:gd name="connsiteX1" fmla="*/ 1415657 w 2533525"/>
              <a:gd name="connsiteY1" fmla="*/ 1735710 h 1735711"/>
              <a:gd name="connsiteX2" fmla="*/ 2533525 w 2533525"/>
              <a:gd name="connsiteY2" fmla="*/ 298335 h 1735711"/>
              <a:gd name="connsiteX3" fmla="*/ 2091633 w 2533525"/>
              <a:gd name="connsiteY3" fmla="*/ -1 h 1735711"/>
              <a:gd name="connsiteX4" fmla="*/ -1 w 2533525"/>
              <a:gd name="connsiteY4" fmla="*/ 723687 h 1735711"/>
              <a:gd name="connsiteX0" fmla="*/ 0 w 2533526"/>
              <a:gd name="connsiteY0" fmla="*/ 2056131 h 3068154"/>
              <a:gd name="connsiteX1" fmla="*/ 1415658 w 2533526"/>
              <a:gd name="connsiteY1" fmla="*/ 3068154 h 3068154"/>
              <a:gd name="connsiteX2" fmla="*/ 2533526 w 2533526"/>
              <a:gd name="connsiteY2" fmla="*/ 1630779 h 3068154"/>
              <a:gd name="connsiteX3" fmla="*/ 1598884 w 2533526"/>
              <a:gd name="connsiteY3" fmla="*/ 0 h 3068154"/>
              <a:gd name="connsiteX4" fmla="*/ 0 w 2533526"/>
              <a:gd name="connsiteY4" fmla="*/ 2056131 h 3068154"/>
              <a:gd name="connsiteX0" fmla="*/ 0 w 1942227"/>
              <a:gd name="connsiteY0" fmla="*/ 2056131 h 3068154"/>
              <a:gd name="connsiteX1" fmla="*/ 1415658 w 1942227"/>
              <a:gd name="connsiteY1" fmla="*/ 3068154 h 3068154"/>
              <a:gd name="connsiteX2" fmla="*/ 1942227 w 1942227"/>
              <a:gd name="connsiteY2" fmla="*/ 203160 h 3068154"/>
              <a:gd name="connsiteX3" fmla="*/ 1598884 w 1942227"/>
              <a:gd name="connsiteY3" fmla="*/ 0 h 3068154"/>
              <a:gd name="connsiteX4" fmla="*/ 0 w 1942227"/>
              <a:gd name="connsiteY4" fmla="*/ 2056131 h 3068154"/>
              <a:gd name="connsiteX0" fmla="*/ 0 w 1942227"/>
              <a:gd name="connsiteY0" fmla="*/ 2056131 h 3068154"/>
              <a:gd name="connsiteX1" fmla="*/ 1415658 w 1942227"/>
              <a:gd name="connsiteY1" fmla="*/ 3068154 h 3068154"/>
              <a:gd name="connsiteX2" fmla="*/ 1942227 w 1942227"/>
              <a:gd name="connsiteY2" fmla="*/ 203160 h 3068154"/>
              <a:gd name="connsiteX3" fmla="*/ 1598884 w 1942227"/>
              <a:gd name="connsiteY3" fmla="*/ 0 h 3068154"/>
              <a:gd name="connsiteX4" fmla="*/ 0 w 1942227"/>
              <a:gd name="connsiteY4" fmla="*/ 2056131 h 3068154"/>
              <a:gd name="connsiteX0" fmla="*/ 0 w 1942227"/>
              <a:gd name="connsiteY0" fmla="*/ 2056131 h 3068154"/>
              <a:gd name="connsiteX1" fmla="*/ 1415658 w 1942227"/>
              <a:gd name="connsiteY1" fmla="*/ 3068154 h 3068154"/>
              <a:gd name="connsiteX2" fmla="*/ 1942227 w 1942227"/>
              <a:gd name="connsiteY2" fmla="*/ 203160 h 3068154"/>
              <a:gd name="connsiteX3" fmla="*/ 1598884 w 1942227"/>
              <a:gd name="connsiteY3" fmla="*/ 0 h 3068154"/>
              <a:gd name="connsiteX4" fmla="*/ 0 w 1942227"/>
              <a:gd name="connsiteY4" fmla="*/ 2056131 h 3068154"/>
              <a:gd name="connsiteX0" fmla="*/ 0 w 1942227"/>
              <a:gd name="connsiteY0" fmla="*/ 2056131 h 2703319"/>
              <a:gd name="connsiteX1" fmla="*/ 890059 w 1942227"/>
              <a:gd name="connsiteY1" fmla="*/ 2703319 h 2703319"/>
              <a:gd name="connsiteX2" fmla="*/ 1942227 w 1942227"/>
              <a:gd name="connsiteY2" fmla="*/ 203160 h 2703319"/>
              <a:gd name="connsiteX3" fmla="*/ 1598884 w 1942227"/>
              <a:gd name="connsiteY3" fmla="*/ 0 h 2703319"/>
              <a:gd name="connsiteX4" fmla="*/ 0 w 1942227"/>
              <a:gd name="connsiteY4" fmla="*/ 2056131 h 2703319"/>
              <a:gd name="connsiteX0" fmla="*/ 0 w 1942227"/>
              <a:gd name="connsiteY0" fmla="*/ 2056131 h 2703319"/>
              <a:gd name="connsiteX1" fmla="*/ 890059 w 1942227"/>
              <a:gd name="connsiteY1" fmla="*/ 2703319 h 2703319"/>
              <a:gd name="connsiteX2" fmla="*/ 1942227 w 1942227"/>
              <a:gd name="connsiteY2" fmla="*/ 203160 h 2703319"/>
              <a:gd name="connsiteX3" fmla="*/ 1598884 w 1942227"/>
              <a:gd name="connsiteY3" fmla="*/ 0 h 2703319"/>
              <a:gd name="connsiteX4" fmla="*/ 0 w 1942227"/>
              <a:gd name="connsiteY4" fmla="*/ 2056131 h 2703319"/>
              <a:gd name="connsiteX0" fmla="*/ 0 w 1942227"/>
              <a:gd name="connsiteY0" fmla="*/ 2056131 h 2703319"/>
              <a:gd name="connsiteX1" fmla="*/ 890059 w 1942227"/>
              <a:gd name="connsiteY1" fmla="*/ 2703319 h 2703319"/>
              <a:gd name="connsiteX2" fmla="*/ 1942227 w 1942227"/>
              <a:gd name="connsiteY2" fmla="*/ 203160 h 2703319"/>
              <a:gd name="connsiteX3" fmla="*/ 1598884 w 1942227"/>
              <a:gd name="connsiteY3" fmla="*/ 0 h 2703319"/>
              <a:gd name="connsiteX4" fmla="*/ 0 w 1942227"/>
              <a:gd name="connsiteY4" fmla="*/ 2056131 h 2703319"/>
              <a:gd name="connsiteX0" fmla="*/ 0 w 1942227"/>
              <a:gd name="connsiteY0" fmla="*/ 2056131 h 2703319"/>
              <a:gd name="connsiteX1" fmla="*/ 890059 w 1942227"/>
              <a:gd name="connsiteY1" fmla="*/ 2703319 h 2703319"/>
              <a:gd name="connsiteX2" fmla="*/ 1942227 w 1942227"/>
              <a:gd name="connsiteY2" fmla="*/ 203160 h 2703319"/>
              <a:gd name="connsiteX3" fmla="*/ 1598884 w 1942227"/>
              <a:gd name="connsiteY3" fmla="*/ 0 h 2703319"/>
              <a:gd name="connsiteX4" fmla="*/ 0 w 1942227"/>
              <a:gd name="connsiteY4" fmla="*/ 2056131 h 2703319"/>
              <a:gd name="connsiteX0" fmla="*/ 0 w 1942227"/>
              <a:gd name="connsiteY0" fmla="*/ 2834299 h 3481487"/>
              <a:gd name="connsiteX1" fmla="*/ 890059 w 1942227"/>
              <a:gd name="connsiteY1" fmla="*/ 3481487 h 3481487"/>
              <a:gd name="connsiteX2" fmla="*/ 1942227 w 1942227"/>
              <a:gd name="connsiteY2" fmla="*/ 981328 h 3481487"/>
              <a:gd name="connsiteX3" fmla="*/ 1848289 w 1942227"/>
              <a:gd name="connsiteY3" fmla="*/ 0 h 3481487"/>
              <a:gd name="connsiteX4" fmla="*/ 0 w 1942227"/>
              <a:gd name="connsiteY4" fmla="*/ 2834299 h 3481487"/>
              <a:gd name="connsiteX0" fmla="*/ 0 w 2050941"/>
              <a:gd name="connsiteY0" fmla="*/ 2836522 h 3483710"/>
              <a:gd name="connsiteX1" fmla="*/ 890059 w 2050941"/>
              <a:gd name="connsiteY1" fmla="*/ 3483710 h 3483710"/>
              <a:gd name="connsiteX2" fmla="*/ 2050941 w 2050941"/>
              <a:gd name="connsiteY2" fmla="*/ 143623 h 3483710"/>
              <a:gd name="connsiteX3" fmla="*/ 1848289 w 2050941"/>
              <a:gd name="connsiteY3" fmla="*/ 2223 h 3483710"/>
              <a:gd name="connsiteX4" fmla="*/ 0 w 2050941"/>
              <a:gd name="connsiteY4" fmla="*/ 2836522 h 3483710"/>
              <a:gd name="connsiteX0" fmla="*/ 0 w 2086950"/>
              <a:gd name="connsiteY0" fmla="*/ 3810230 h 3810230"/>
              <a:gd name="connsiteX1" fmla="*/ 926068 w 2086950"/>
              <a:gd name="connsiteY1" fmla="*/ 3483710 h 3810230"/>
              <a:gd name="connsiteX2" fmla="*/ 2086950 w 2086950"/>
              <a:gd name="connsiteY2" fmla="*/ 143623 h 3810230"/>
              <a:gd name="connsiteX3" fmla="*/ 1884298 w 2086950"/>
              <a:gd name="connsiteY3" fmla="*/ 2223 h 3810230"/>
              <a:gd name="connsiteX4" fmla="*/ 0 w 2086950"/>
              <a:gd name="connsiteY4" fmla="*/ 3810230 h 3810230"/>
              <a:gd name="connsiteX0" fmla="*/ 0 w 2086950"/>
              <a:gd name="connsiteY0" fmla="*/ 3810230 h 4225583"/>
              <a:gd name="connsiteX1" fmla="*/ 914065 w 2086950"/>
              <a:gd name="connsiteY1" fmla="*/ 4225583 h 4225583"/>
              <a:gd name="connsiteX2" fmla="*/ 2086950 w 2086950"/>
              <a:gd name="connsiteY2" fmla="*/ 143623 h 4225583"/>
              <a:gd name="connsiteX3" fmla="*/ 1884298 w 2086950"/>
              <a:gd name="connsiteY3" fmla="*/ 2223 h 4225583"/>
              <a:gd name="connsiteX4" fmla="*/ 0 w 2086950"/>
              <a:gd name="connsiteY4" fmla="*/ 3810230 h 4225583"/>
              <a:gd name="connsiteX0" fmla="*/ 0 w 2086950"/>
              <a:gd name="connsiteY0" fmla="*/ 3810230 h 4225583"/>
              <a:gd name="connsiteX1" fmla="*/ 914065 w 2086950"/>
              <a:gd name="connsiteY1" fmla="*/ 4225583 h 4225583"/>
              <a:gd name="connsiteX2" fmla="*/ 2086950 w 2086950"/>
              <a:gd name="connsiteY2" fmla="*/ 143623 h 4225583"/>
              <a:gd name="connsiteX3" fmla="*/ 1884298 w 2086950"/>
              <a:gd name="connsiteY3" fmla="*/ 2223 h 4225583"/>
              <a:gd name="connsiteX4" fmla="*/ 0 w 2086950"/>
              <a:gd name="connsiteY4" fmla="*/ 3810230 h 42255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6950" h="4225583">
                <a:moveTo>
                  <a:pt x="0" y="3810230"/>
                </a:moveTo>
                <a:lnTo>
                  <a:pt x="914065" y="4225583"/>
                </a:lnTo>
                <a:cubicBezTo>
                  <a:pt x="1633280" y="3282480"/>
                  <a:pt x="1877406" y="935009"/>
                  <a:pt x="2086950" y="143623"/>
                </a:cubicBezTo>
                <a:cubicBezTo>
                  <a:pt x="1781920" y="-130824"/>
                  <a:pt x="2115509" y="88830"/>
                  <a:pt x="1884298" y="2223"/>
                </a:cubicBezTo>
                <a:cubicBezTo>
                  <a:pt x="1210695" y="303507"/>
                  <a:pt x="361111" y="2707988"/>
                  <a:pt x="0" y="3810230"/>
                </a:cubicBezTo>
                <a:close/>
              </a:path>
            </a:pathLst>
          </a:custGeom>
          <a:gradFill>
            <a:gsLst>
              <a:gs pos="79000">
                <a:schemeClr val="accent1">
                  <a:lumMod val="40000"/>
                  <a:lumOff val="60000"/>
                </a:schemeClr>
              </a:gs>
              <a:gs pos="20000">
                <a:schemeClr val="accent1">
                  <a:lumMod val="60000"/>
                  <a:lumOff val="40000"/>
                </a:schemeClr>
              </a:gs>
              <a:gs pos="0">
                <a:schemeClr val="accent1">
                  <a:lumMod val="60000"/>
                  <a:lumOff val="40000"/>
                </a:schemeClr>
              </a:gs>
              <a:gs pos="100000">
                <a:schemeClr val="accent1">
                  <a:lumMod val="40000"/>
                  <a:lumOff val="6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77" name="Freeform 476">
            <a:extLst>
              <a:ext uri="{FF2B5EF4-FFF2-40B4-BE49-F238E27FC236}">
                <a16:creationId xmlns:a16="http://schemas.microsoft.com/office/drawing/2014/main" id="{2958E884-1B42-74D3-EFAB-AC9ADB660543}"/>
              </a:ext>
            </a:extLst>
          </p:cNvPr>
          <p:cNvSpPr/>
          <p:nvPr/>
        </p:nvSpPr>
        <p:spPr bwMode="auto">
          <a:xfrm>
            <a:off x="22257236" y="19669712"/>
            <a:ext cx="1320977" cy="946793"/>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84960"/>
              <a:gd name="connsiteY0" fmla="*/ 1349545 h 3313788"/>
              <a:gd name="connsiteX1" fmla="*/ 95073 w 6584960"/>
              <a:gd name="connsiteY1" fmla="*/ 3313788 h 3313788"/>
              <a:gd name="connsiteX2" fmla="*/ 3331544 w 6584960"/>
              <a:gd name="connsiteY2" fmla="*/ 2479445 h 3313788"/>
              <a:gd name="connsiteX3" fmla="*/ 6584959 w 6584960"/>
              <a:gd name="connsiteY3" fmla="*/ 2177047 h 3313788"/>
              <a:gd name="connsiteX4" fmla="*/ 4548989 w 6584960"/>
              <a:gd name="connsiteY4" fmla="*/ 0 h 3313788"/>
              <a:gd name="connsiteX5" fmla="*/ 3184705 w 6584960"/>
              <a:gd name="connsiteY5" fmla="*/ 1451070 h 3313788"/>
              <a:gd name="connsiteX6" fmla="*/ 0 w 6584960"/>
              <a:gd name="connsiteY6" fmla="*/ 1349545 h 3313788"/>
              <a:gd name="connsiteX0" fmla="*/ 0 w 5626535"/>
              <a:gd name="connsiteY0" fmla="*/ 1349545 h 3313788"/>
              <a:gd name="connsiteX1" fmla="*/ 95073 w 5626535"/>
              <a:gd name="connsiteY1" fmla="*/ 3313788 h 3313788"/>
              <a:gd name="connsiteX2" fmla="*/ 3331544 w 5626535"/>
              <a:gd name="connsiteY2" fmla="*/ 2479445 h 3313788"/>
              <a:gd name="connsiteX3" fmla="*/ 5626531 w 5626535"/>
              <a:gd name="connsiteY3" fmla="*/ 448919 h 3313788"/>
              <a:gd name="connsiteX4" fmla="*/ 4548989 w 5626535"/>
              <a:gd name="connsiteY4" fmla="*/ 0 h 3313788"/>
              <a:gd name="connsiteX5" fmla="*/ 3184705 w 5626535"/>
              <a:gd name="connsiteY5" fmla="*/ 1451070 h 3313788"/>
              <a:gd name="connsiteX6" fmla="*/ 0 w 5626535"/>
              <a:gd name="connsiteY6" fmla="*/ 1349545 h 3313788"/>
              <a:gd name="connsiteX0" fmla="*/ 0 w 5626533"/>
              <a:gd name="connsiteY0" fmla="*/ 1349545 h 3313788"/>
              <a:gd name="connsiteX1" fmla="*/ 95073 w 5626533"/>
              <a:gd name="connsiteY1" fmla="*/ 3313788 h 3313788"/>
              <a:gd name="connsiteX2" fmla="*/ 3331544 w 5626533"/>
              <a:gd name="connsiteY2" fmla="*/ 2479445 h 3313788"/>
              <a:gd name="connsiteX3" fmla="*/ 5626531 w 5626533"/>
              <a:gd name="connsiteY3" fmla="*/ 448919 h 3313788"/>
              <a:gd name="connsiteX4" fmla="*/ 4548989 w 5626533"/>
              <a:gd name="connsiteY4" fmla="*/ 0 h 3313788"/>
              <a:gd name="connsiteX5" fmla="*/ 3184705 w 5626533"/>
              <a:gd name="connsiteY5" fmla="*/ 1451070 h 3313788"/>
              <a:gd name="connsiteX6" fmla="*/ 0 w 5626533"/>
              <a:gd name="connsiteY6" fmla="*/ 1349545 h 3313788"/>
              <a:gd name="connsiteX0" fmla="*/ 0 w 5626539"/>
              <a:gd name="connsiteY0" fmla="*/ 1349545 h 3313788"/>
              <a:gd name="connsiteX1" fmla="*/ 95073 w 5626539"/>
              <a:gd name="connsiteY1" fmla="*/ 3313788 h 3313788"/>
              <a:gd name="connsiteX2" fmla="*/ 3331544 w 5626539"/>
              <a:gd name="connsiteY2" fmla="*/ 2479445 h 3313788"/>
              <a:gd name="connsiteX3" fmla="*/ 5626531 w 5626539"/>
              <a:gd name="connsiteY3" fmla="*/ 448919 h 3313788"/>
              <a:gd name="connsiteX4" fmla="*/ 4548989 w 5626539"/>
              <a:gd name="connsiteY4" fmla="*/ 0 h 3313788"/>
              <a:gd name="connsiteX5" fmla="*/ 3184705 w 5626539"/>
              <a:gd name="connsiteY5" fmla="*/ 1451070 h 3313788"/>
              <a:gd name="connsiteX6" fmla="*/ 0 w 5626539"/>
              <a:gd name="connsiteY6" fmla="*/ 1349545 h 3313788"/>
              <a:gd name="connsiteX0" fmla="*/ 0 w 5626532"/>
              <a:gd name="connsiteY0" fmla="*/ 1349545 h 3313788"/>
              <a:gd name="connsiteX1" fmla="*/ 95073 w 5626532"/>
              <a:gd name="connsiteY1" fmla="*/ 3313788 h 3313788"/>
              <a:gd name="connsiteX2" fmla="*/ 3331544 w 5626532"/>
              <a:gd name="connsiteY2" fmla="*/ 2479445 h 3313788"/>
              <a:gd name="connsiteX3" fmla="*/ 5626531 w 5626532"/>
              <a:gd name="connsiteY3" fmla="*/ 448919 h 3313788"/>
              <a:gd name="connsiteX4" fmla="*/ 4548989 w 5626532"/>
              <a:gd name="connsiteY4" fmla="*/ 0 h 3313788"/>
              <a:gd name="connsiteX5" fmla="*/ 3184705 w 5626532"/>
              <a:gd name="connsiteY5" fmla="*/ 1451070 h 3313788"/>
              <a:gd name="connsiteX6" fmla="*/ 0 w 5626532"/>
              <a:gd name="connsiteY6" fmla="*/ 1349545 h 3313788"/>
              <a:gd name="connsiteX0" fmla="*/ 0 w 5626530"/>
              <a:gd name="connsiteY0" fmla="*/ 1349545 h 3313788"/>
              <a:gd name="connsiteX1" fmla="*/ 95073 w 5626530"/>
              <a:gd name="connsiteY1" fmla="*/ 3313788 h 3313788"/>
              <a:gd name="connsiteX2" fmla="*/ 3331544 w 5626530"/>
              <a:gd name="connsiteY2" fmla="*/ 2479445 h 3313788"/>
              <a:gd name="connsiteX3" fmla="*/ 5626531 w 5626530"/>
              <a:gd name="connsiteY3" fmla="*/ 448919 h 3313788"/>
              <a:gd name="connsiteX4" fmla="*/ 4548989 w 5626530"/>
              <a:gd name="connsiteY4" fmla="*/ 0 h 3313788"/>
              <a:gd name="connsiteX5" fmla="*/ 2006309 w 5626530"/>
              <a:gd name="connsiteY5" fmla="*/ 1285169 h 3313788"/>
              <a:gd name="connsiteX6" fmla="*/ 0 w 5626530"/>
              <a:gd name="connsiteY6" fmla="*/ 1349545 h 3313788"/>
              <a:gd name="connsiteX0" fmla="*/ 0 w 5626532"/>
              <a:gd name="connsiteY0" fmla="*/ 1349545 h 3313788"/>
              <a:gd name="connsiteX1" fmla="*/ 95073 w 5626532"/>
              <a:gd name="connsiteY1" fmla="*/ 3313788 h 3313788"/>
              <a:gd name="connsiteX2" fmla="*/ 3331544 w 5626532"/>
              <a:gd name="connsiteY2" fmla="*/ 2479445 h 3313788"/>
              <a:gd name="connsiteX3" fmla="*/ 5626531 w 5626532"/>
              <a:gd name="connsiteY3" fmla="*/ 448919 h 3313788"/>
              <a:gd name="connsiteX4" fmla="*/ 4548989 w 5626532"/>
              <a:gd name="connsiteY4" fmla="*/ 0 h 3313788"/>
              <a:gd name="connsiteX5" fmla="*/ 2006309 w 5626532"/>
              <a:gd name="connsiteY5" fmla="*/ 1285169 h 3313788"/>
              <a:gd name="connsiteX6" fmla="*/ 0 w 5626532"/>
              <a:gd name="connsiteY6" fmla="*/ 1349545 h 3313788"/>
              <a:gd name="connsiteX0" fmla="*/ 0 w 5626530"/>
              <a:gd name="connsiteY0" fmla="*/ 1349545 h 3313788"/>
              <a:gd name="connsiteX1" fmla="*/ 95073 w 5626530"/>
              <a:gd name="connsiteY1" fmla="*/ 3313788 h 3313788"/>
              <a:gd name="connsiteX2" fmla="*/ 3331544 w 5626530"/>
              <a:gd name="connsiteY2" fmla="*/ 2479445 h 3313788"/>
              <a:gd name="connsiteX3" fmla="*/ 5626531 w 5626530"/>
              <a:gd name="connsiteY3" fmla="*/ 448919 h 3313788"/>
              <a:gd name="connsiteX4" fmla="*/ 4548989 w 5626530"/>
              <a:gd name="connsiteY4" fmla="*/ 0 h 3313788"/>
              <a:gd name="connsiteX5" fmla="*/ 623659 w 5626530"/>
              <a:gd name="connsiteY5" fmla="*/ 400368 h 3313788"/>
              <a:gd name="connsiteX6" fmla="*/ 0 w 5626530"/>
              <a:gd name="connsiteY6" fmla="*/ 1349545 h 3313788"/>
              <a:gd name="connsiteX0" fmla="*/ 0 w 6066465"/>
              <a:gd name="connsiteY0" fmla="*/ 2026972 h 3313788"/>
              <a:gd name="connsiteX1" fmla="*/ 535006 w 6066465"/>
              <a:gd name="connsiteY1" fmla="*/ 3313788 h 3313788"/>
              <a:gd name="connsiteX2" fmla="*/ 3771477 w 6066465"/>
              <a:gd name="connsiteY2" fmla="*/ 2479445 h 3313788"/>
              <a:gd name="connsiteX3" fmla="*/ 6066464 w 6066465"/>
              <a:gd name="connsiteY3" fmla="*/ 448919 h 3313788"/>
              <a:gd name="connsiteX4" fmla="*/ 4988922 w 6066465"/>
              <a:gd name="connsiteY4" fmla="*/ 0 h 3313788"/>
              <a:gd name="connsiteX5" fmla="*/ 1063592 w 6066465"/>
              <a:gd name="connsiteY5" fmla="*/ 400368 h 3313788"/>
              <a:gd name="connsiteX6" fmla="*/ 0 w 6066465"/>
              <a:gd name="connsiteY6" fmla="*/ 2026972 h 3313788"/>
              <a:gd name="connsiteX0" fmla="*/ 0 w 6066463"/>
              <a:gd name="connsiteY0" fmla="*/ 2026972 h 3313788"/>
              <a:gd name="connsiteX1" fmla="*/ 535006 w 6066463"/>
              <a:gd name="connsiteY1" fmla="*/ 3313788 h 3313788"/>
              <a:gd name="connsiteX2" fmla="*/ 3771477 w 6066463"/>
              <a:gd name="connsiteY2" fmla="*/ 2479445 h 3313788"/>
              <a:gd name="connsiteX3" fmla="*/ 6066464 w 6066463"/>
              <a:gd name="connsiteY3" fmla="*/ 448919 h 3313788"/>
              <a:gd name="connsiteX4" fmla="*/ 4988922 w 6066463"/>
              <a:gd name="connsiteY4" fmla="*/ 0 h 3313788"/>
              <a:gd name="connsiteX5" fmla="*/ 1063592 w 6066463"/>
              <a:gd name="connsiteY5" fmla="*/ 400368 h 3313788"/>
              <a:gd name="connsiteX6" fmla="*/ 0 w 6066463"/>
              <a:gd name="connsiteY6" fmla="*/ 2026972 h 3313788"/>
              <a:gd name="connsiteX0" fmla="*/ 0 w 6066465"/>
              <a:gd name="connsiteY0" fmla="*/ 2026972 h 3313788"/>
              <a:gd name="connsiteX1" fmla="*/ 535006 w 6066465"/>
              <a:gd name="connsiteY1" fmla="*/ 3313788 h 3313788"/>
              <a:gd name="connsiteX2" fmla="*/ 3771477 w 6066465"/>
              <a:gd name="connsiteY2" fmla="*/ 2479445 h 3313788"/>
              <a:gd name="connsiteX3" fmla="*/ 6066464 w 6066465"/>
              <a:gd name="connsiteY3" fmla="*/ 448919 h 3313788"/>
              <a:gd name="connsiteX4" fmla="*/ 4988922 w 6066465"/>
              <a:gd name="connsiteY4" fmla="*/ 0 h 3313788"/>
              <a:gd name="connsiteX5" fmla="*/ 765065 w 6066465"/>
              <a:gd name="connsiteY5" fmla="*/ 704517 h 3313788"/>
              <a:gd name="connsiteX6" fmla="*/ 0 w 6066465"/>
              <a:gd name="connsiteY6" fmla="*/ 2026972 h 3313788"/>
              <a:gd name="connsiteX0" fmla="*/ 0 w 6066463"/>
              <a:gd name="connsiteY0" fmla="*/ 2026972 h 3313788"/>
              <a:gd name="connsiteX1" fmla="*/ 535006 w 6066463"/>
              <a:gd name="connsiteY1" fmla="*/ 3313788 h 3313788"/>
              <a:gd name="connsiteX2" fmla="*/ 3771477 w 6066463"/>
              <a:gd name="connsiteY2" fmla="*/ 2479445 h 3313788"/>
              <a:gd name="connsiteX3" fmla="*/ 6066464 w 6066463"/>
              <a:gd name="connsiteY3" fmla="*/ 448919 h 3313788"/>
              <a:gd name="connsiteX4" fmla="*/ 4988922 w 6066463"/>
              <a:gd name="connsiteY4" fmla="*/ 0 h 3313788"/>
              <a:gd name="connsiteX5" fmla="*/ 765065 w 6066463"/>
              <a:gd name="connsiteY5" fmla="*/ 704517 h 3313788"/>
              <a:gd name="connsiteX6" fmla="*/ 0 w 6066463"/>
              <a:gd name="connsiteY6" fmla="*/ 2026972 h 3313788"/>
              <a:gd name="connsiteX0" fmla="*/ 0 w 6066465"/>
              <a:gd name="connsiteY0" fmla="*/ 2026972 h 3313788"/>
              <a:gd name="connsiteX1" fmla="*/ 535006 w 6066465"/>
              <a:gd name="connsiteY1" fmla="*/ 3313788 h 3313788"/>
              <a:gd name="connsiteX2" fmla="*/ 1996028 w 6066465"/>
              <a:gd name="connsiteY2" fmla="*/ 1318142 h 3313788"/>
              <a:gd name="connsiteX3" fmla="*/ 6066464 w 6066465"/>
              <a:gd name="connsiteY3" fmla="*/ 448919 h 3313788"/>
              <a:gd name="connsiteX4" fmla="*/ 4988922 w 6066465"/>
              <a:gd name="connsiteY4" fmla="*/ 0 h 3313788"/>
              <a:gd name="connsiteX5" fmla="*/ 765065 w 6066465"/>
              <a:gd name="connsiteY5" fmla="*/ 704517 h 3313788"/>
              <a:gd name="connsiteX6" fmla="*/ 0 w 6066465"/>
              <a:gd name="connsiteY6" fmla="*/ 2026972 h 3313788"/>
              <a:gd name="connsiteX0" fmla="*/ 0 w 6066463"/>
              <a:gd name="connsiteY0" fmla="*/ 2026972 h 3313788"/>
              <a:gd name="connsiteX1" fmla="*/ 535006 w 6066463"/>
              <a:gd name="connsiteY1" fmla="*/ 3313788 h 3313788"/>
              <a:gd name="connsiteX2" fmla="*/ 1996028 w 6066463"/>
              <a:gd name="connsiteY2" fmla="*/ 1318142 h 3313788"/>
              <a:gd name="connsiteX3" fmla="*/ 6066464 w 6066463"/>
              <a:gd name="connsiteY3" fmla="*/ 448919 h 3313788"/>
              <a:gd name="connsiteX4" fmla="*/ 4988922 w 6066463"/>
              <a:gd name="connsiteY4" fmla="*/ 0 h 3313788"/>
              <a:gd name="connsiteX5" fmla="*/ 765065 w 6066463"/>
              <a:gd name="connsiteY5" fmla="*/ 704517 h 3313788"/>
              <a:gd name="connsiteX6" fmla="*/ 0 w 6066463"/>
              <a:gd name="connsiteY6" fmla="*/ 2026972 h 3313788"/>
              <a:gd name="connsiteX0" fmla="*/ 0 w 6066465"/>
              <a:gd name="connsiteY0" fmla="*/ 2026972 h 3313788"/>
              <a:gd name="connsiteX1" fmla="*/ 535006 w 6066465"/>
              <a:gd name="connsiteY1" fmla="*/ 3313788 h 3313788"/>
              <a:gd name="connsiteX2" fmla="*/ 1996028 w 6066465"/>
              <a:gd name="connsiteY2" fmla="*/ 1318142 h 3313788"/>
              <a:gd name="connsiteX3" fmla="*/ 6066464 w 6066465"/>
              <a:gd name="connsiteY3" fmla="*/ 448919 h 3313788"/>
              <a:gd name="connsiteX4" fmla="*/ 4988922 w 6066465"/>
              <a:gd name="connsiteY4" fmla="*/ 0 h 3313788"/>
              <a:gd name="connsiteX5" fmla="*/ 765065 w 6066465"/>
              <a:gd name="connsiteY5" fmla="*/ 704517 h 3313788"/>
              <a:gd name="connsiteX6" fmla="*/ 0 w 6066465"/>
              <a:gd name="connsiteY6" fmla="*/ 2026972 h 3313788"/>
              <a:gd name="connsiteX0" fmla="*/ 0 w 6066463"/>
              <a:gd name="connsiteY0" fmla="*/ 2026972 h 2788436"/>
              <a:gd name="connsiteX1" fmla="*/ 1022077 w 6066463"/>
              <a:gd name="connsiteY1" fmla="*/ 2788436 h 2788436"/>
              <a:gd name="connsiteX2" fmla="*/ 1996028 w 6066463"/>
              <a:gd name="connsiteY2" fmla="*/ 1318142 h 2788436"/>
              <a:gd name="connsiteX3" fmla="*/ 6066464 w 6066463"/>
              <a:gd name="connsiteY3" fmla="*/ 448919 h 2788436"/>
              <a:gd name="connsiteX4" fmla="*/ 4988922 w 6066463"/>
              <a:gd name="connsiteY4" fmla="*/ 0 h 2788436"/>
              <a:gd name="connsiteX5" fmla="*/ 765065 w 6066463"/>
              <a:gd name="connsiteY5" fmla="*/ 704517 h 2788436"/>
              <a:gd name="connsiteX6" fmla="*/ 0 w 6066463"/>
              <a:gd name="connsiteY6" fmla="*/ 2026972 h 2788436"/>
              <a:gd name="connsiteX0" fmla="*/ 0 w 6066465"/>
              <a:gd name="connsiteY0" fmla="*/ 2026972 h 2788436"/>
              <a:gd name="connsiteX1" fmla="*/ 1022077 w 6066465"/>
              <a:gd name="connsiteY1" fmla="*/ 2788436 h 2788436"/>
              <a:gd name="connsiteX2" fmla="*/ 1996028 w 6066465"/>
              <a:gd name="connsiteY2" fmla="*/ 1318142 h 2788436"/>
              <a:gd name="connsiteX3" fmla="*/ 6066464 w 6066465"/>
              <a:gd name="connsiteY3" fmla="*/ 448919 h 2788436"/>
              <a:gd name="connsiteX4" fmla="*/ 4988922 w 6066465"/>
              <a:gd name="connsiteY4" fmla="*/ 0 h 2788436"/>
              <a:gd name="connsiteX5" fmla="*/ 765065 w 6066465"/>
              <a:gd name="connsiteY5" fmla="*/ 704517 h 2788436"/>
              <a:gd name="connsiteX6" fmla="*/ 0 w 6066465"/>
              <a:gd name="connsiteY6" fmla="*/ 2026972 h 2788436"/>
              <a:gd name="connsiteX0" fmla="*/ 0 w 6066463"/>
              <a:gd name="connsiteY0" fmla="*/ 2054622 h 2816086"/>
              <a:gd name="connsiteX1" fmla="*/ 1022077 w 6066463"/>
              <a:gd name="connsiteY1" fmla="*/ 2816086 h 2816086"/>
              <a:gd name="connsiteX2" fmla="*/ 1996028 w 6066463"/>
              <a:gd name="connsiteY2" fmla="*/ 1345792 h 2816086"/>
              <a:gd name="connsiteX3" fmla="*/ 6066464 w 6066463"/>
              <a:gd name="connsiteY3" fmla="*/ 476569 h 2816086"/>
              <a:gd name="connsiteX4" fmla="*/ 3150625 w 6066463"/>
              <a:gd name="connsiteY4" fmla="*/ 0 h 2816086"/>
              <a:gd name="connsiteX5" fmla="*/ 765065 w 6066463"/>
              <a:gd name="connsiteY5" fmla="*/ 732167 h 2816086"/>
              <a:gd name="connsiteX6" fmla="*/ 0 w 6066463"/>
              <a:gd name="connsiteY6" fmla="*/ 2054622 h 2816086"/>
              <a:gd name="connsiteX0" fmla="*/ 0 w 6066465"/>
              <a:gd name="connsiteY0" fmla="*/ 2054622 h 2816086"/>
              <a:gd name="connsiteX1" fmla="*/ 1022077 w 6066465"/>
              <a:gd name="connsiteY1" fmla="*/ 2816086 h 2816086"/>
              <a:gd name="connsiteX2" fmla="*/ 1996028 w 6066465"/>
              <a:gd name="connsiteY2" fmla="*/ 1345792 h 2816086"/>
              <a:gd name="connsiteX3" fmla="*/ 6066464 w 6066465"/>
              <a:gd name="connsiteY3" fmla="*/ 476569 h 2816086"/>
              <a:gd name="connsiteX4" fmla="*/ 3150625 w 6066465"/>
              <a:gd name="connsiteY4" fmla="*/ 0 h 2816086"/>
              <a:gd name="connsiteX5" fmla="*/ 765065 w 6066465"/>
              <a:gd name="connsiteY5" fmla="*/ 732167 h 2816086"/>
              <a:gd name="connsiteX6" fmla="*/ 0 w 6066465"/>
              <a:gd name="connsiteY6" fmla="*/ 2054622 h 2816086"/>
              <a:gd name="connsiteX0" fmla="*/ 0 w 4118185"/>
              <a:gd name="connsiteY0" fmla="*/ 2054622 h 2816086"/>
              <a:gd name="connsiteX1" fmla="*/ 1022077 w 4118185"/>
              <a:gd name="connsiteY1" fmla="*/ 2816086 h 2816086"/>
              <a:gd name="connsiteX2" fmla="*/ 1996028 w 4118185"/>
              <a:gd name="connsiteY2" fmla="*/ 1345792 h 2816086"/>
              <a:gd name="connsiteX3" fmla="*/ 4118185 w 4118185"/>
              <a:gd name="connsiteY3" fmla="*/ 614818 h 2816086"/>
              <a:gd name="connsiteX4" fmla="*/ 3150625 w 4118185"/>
              <a:gd name="connsiteY4" fmla="*/ 0 h 2816086"/>
              <a:gd name="connsiteX5" fmla="*/ 765065 w 4118185"/>
              <a:gd name="connsiteY5" fmla="*/ 732167 h 2816086"/>
              <a:gd name="connsiteX6" fmla="*/ 0 w 4118185"/>
              <a:gd name="connsiteY6" fmla="*/ 2054622 h 2816086"/>
              <a:gd name="connsiteX0" fmla="*/ 0 w 4118185"/>
              <a:gd name="connsiteY0" fmla="*/ 2054622 h 2816086"/>
              <a:gd name="connsiteX1" fmla="*/ 1022077 w 4118185"/>
              <a:gd name="connsiteY1" fmla="*/ 2816086 h 2816086"/>
              <a:gd name="connsiteX2" fmla="*/ 1996028 w 4118185"/>
              <a:gd name="connsiteY2" fmla="*/ 1345792 h 2816086"/>
              <a:gd name="connsiteX3" fmla="*/ 4118185 w 4118185"/>
              <a:gd name="connsiteY3" fmla="*/ 614818 h 2816086"/>
              <a:gd name="connsiteX4" fmla="*/ 3150625 w 4118185"/>
              <a:gd name="connsiteY4" fmla="*/ 0 h 2816086"/>
              <a:gd name="connsiteX5" fmla="*/ 765065 w 4118185"/>
              <a:gd name="connsiteY5" fmla="*/ 732167 h 2816086"/>
              <a:gd name="connsiteX6" fmla="*/ 0 w 4118185"/>
              <a:gd name="connsiteY6" fmla="*/ 2054622 h 2816086"/>
              <a:gd name="connsiteX0" fmla="*/ 0 w 4118185"/>
              <a:gd name="connsiteY0" fmla="*/ 1803467 h 2564931"/>
              <a:gd name="connsiteX1" fmla="*/ 1022077 w 4118185"/>
              <a:gd name="connsiteY1" fmla="*/ 2564931 h 2564931"/>
              <a:gd name="connsiteX2" fmla="*/ 1996028 w 4118185"/>
              <a:gd name="connsiteY2" fmla="*/ 1094637 h 2564931"/>
              <a:gd name="connsiteX3" fmla="*/ 4118185 w 4118185"/>
              <a:gd name="connsiteY3" fmla="*/ 363663 h 2564931"/>
              <a:gd name="connsiteX4" fmla="*/ 2317160 w 4118185"/>
              <a:gd name="connsiteY4" fmla="*/ 0 h 2564931"/>
              <a:gd name="connsiteX5" fmla="*/ 765065 w 4118185"/>
              <a:gd name="connsiteY5" fmla="*/ 481012 h 2564931"/>
              <a:gd name="connsiteX6" fmla="*/ 0 w 4118185"/>
              <a:gd name="connsiteY6" fmla="*/ 1803467 h 2564931"/>
              <a:gd name="connsiteX0" fmla="*/ 0 w 2725270"/>
              <a:gd name="connsiteY0" fmla="*/ 1803467 h 2564931"/>
              <a:gd name="connsiteX1" fmla="*/ 1022077 w 2725270"/>
              <a:gd name="connsiteY1" fmla="*/ 2564931 h 2564931"/>
              <a:gd name="connsiteX2" fmla="*/ 1996028 w 2725270"/>
              <a:gd name="connsiteY2" fmla="*/ 1094637 h 2564931"/>
              <a:gd name="connsiteX3" fmla="*/ 2725270 w 2725270"/>
              <a:gd name="connsiteY3" fmla="*/ 293340 h 2564931"/>
              <a:gd name="connsiteX4" fmla="*/ 2317160 w 2725270"/>
              <a:gd name="connsiteY4" fmla="*/ 0 h 2564931"/>
              <a:gd name="connsiteX5" fmla="*/ 765065 w 2725270"/>
              <a:gd name="connsiteY5" fmla="*/ 481012 h 2564931"/>
              <a:gd name="connsiteX6" fmla="*/ 0 w 2725270"/>
              <a:gd name="connsiteY6" fmla="*/ 1803467 h 2564931"/>
              <a:gd name="connsiteX0" fmla="*/ 0 w 2725270"/>
              <a:gd name="connsiteY0" fmla="*/ 1803467 h 2564931"/>
              <a:gd name="connsiteX1" fmla="*/ 1022077 w 2725270"/>
              <a:gd name="connsiteY1" fmla="*/ 2564931 h 2564931"/>
              <a:gd name="connsiteX2" fmla="*/ 1996028 w 2725270"/>
              <a:gd name="connsiteY2" fmla="*/ 1094637 h 2564931"/>
              <a:gd name="connsiteX3" fmla="*/ 2725270 w 2725270"/>
              <a:gd name="connsiteY3" fmla="*/ 293340 h 2564931"/>
              <a:gd name="connsiteX4" fmla="*/ 2317160 w 2725270"/>
              <a:gd name="connsiteY4" fmla="*/ 0 h 2564931"/>
              <a:gd name="connsiteX5" fmla="*/ 765065 w 2725270"/>
              <a:gd name="connsiteY5" fmla="*/ 481012 h 2564931"/>
              <a:gd name="connsiteX6" fmla="*/ 0 w 2725270"/>
              <a:gd name="connsiteY6" fmla="*/ 1803467 h 2564931"/>
              <a:gd name="connsiteX0" fmla="*/ 0 w 2725270"/>
              <a:gd name="connsiteY0" fmla="*/ 1803467 h 2564931"/>
              <a:gd name="connsiteX1" fmla="*/ 1022077 w 2725270"/>
              <a:gd name="connsiteY1" fmla="*/ 2564931 h 2564931"/>
              <a:gd name="connsiteX2" fmla="*/ 1996028 w 2725270"/>
              <a:gd name="connsiteY2" fmla="*/ 1094637 h 2564931"/>
              <a:gd name="connsiteX3" fmla="*/ 2725270 w 2725270"/>
              <a:gd name="connsiteY3" fmla="*/ 293340 h 2564931"/>
              <a:gd name="connsiteX4" fmla="*/ 2317160 w 2725270"/>
              <a:gd name="connsiteY4" fmla="*/ 0 h 2564931"/>
              <a:gd name="connsiteX5" fmla="*/ 765065 w 2725270"/>
              <a:gd name="connsiteY5" fmla="*/ 481012 h 2564931"/>
              <a:gd name="connsiteX6" fmla="*/ 0 w 2725270"/>
              <a:gd name="connsiteY6" fmla="*/ 1803467 h 2564931"/>
              <a:gd name="connsiteX0" fmla="*/ 0 w 2725270"/>
              <a:gd name="connsiteY0" fmla="*/ 1803467 h 2564931"/>
              <a:gd name="connsiteX1" fmla="*/ 1022077 w 2725270"/>
              <a:gd name="connsiteY1" fmla="*/ 2564931 h 2564931"/>
              <a:gd name="connsiteX2" fmla="*/ 1996028 w 2725270"/>
              <a:gd name="connsiteY2" fmla="*/ 1094637 h 2564931"/>
              <a:gd name="connsiteX3" fmla="*/ 2725270 w 2725270"/>
              <a:gd name="connsiteY3" fmla="*/ 293340 h 2564931"/>
              <a:gd name="connsiteX4" fmla="*/ 2317160 w 2725270"/>
              <a:gd name="connsiteY4" fmla="*/ 0 h 2564931"/>
              <a:gd name="connsiteX5" fmla="*/ 765065 w 2725270"/>
              <a:gd name="connsiteY5" fmla="*/ 481012 h 2564931"/>
              <a:gd name="connsiteX6" fmla="*/ 0 w 2725270"/>
              <a:gd name="connsiteY6" fmla="*/ 1803467 h 2564931"/>
              <a:gd name="connsiteX0" fmla="*/ 0 w 2725270"/>
              <a:gd name="connsiteY0" fmla="*/ 1803467 h 2564931"/>
              <a:gd name="connsiteX1" fmla="*/ 1022077 w 2725270"/>
              <a:gd name="connsiteY1" fmla="*/ 2564931 h 2564931"/>
              <a:gd name="connsiteX2" fmla="*/ 1996028 w 2725270"/>
              <a:gd name="connsiteY2" fmla="*/ 1094637 h 2564931"/>
              <a:gd name="connsiteX3" fmla="*/ 2725270 w 2725270"/>
              <a:gd name="connsiteY3" fmla="*/ 293340 h 2564931"/>
              <a:gd name="connsiteX4" fmla="*/ 2317160 w 2725270"/>
              <a:gd name="connsiteY4" fmla="*/ 0 h 2564931"/>
              <a:gd name="connsiteX5" fmla="*/ 765065 w 2725270"/>
              <a:gd name="connsiteY5" fmla="*/ 481012 h 2564931"/>
              <a:gd name="connsiteX6" fmla="*/ 0 w 2725270"/>
              <a:gd name="connsiteY6" fmla="*/ 1803467 h 2564931"/>
              <a:gd name="connsiteX0" fmla="*/ 0 w 2725270"/>
              <a:gd name="connsiteY0" fmla="*/ 1682913 h 2444377"/>
              <a:gd name="connsiteX1" fmla="*/ 1022077 w 2725270"/>
              <a:gd name="connsiteY1" fmla="*/ 2444377 h 2444377"/>
              <a:gd name="connsiteX2" fmla="*/ 1996028 w 2725270"/>
              <a:gd name="connsiteY2" fmla="*/ 974083 h 2444377"/>
              <a:gd name="connsiteX3" fmla="*/ 2725270 w 2725270"/>
              <a:gd name="connsiteY3" fmla="*/ 172786 h 2444377"/>
              <a:gd name="connsiteX4" fmla="*/ 2419916 w 2725270"/>
              <a:gd name="connsiteY4" fmla="*/ 0 h 2444377"/>
              <a:gd name="connsiteX5" fmla="*/ 765065 w 2725270"/>
              <a:gd name="connsiteY5" fmla="*/ 360458 h 2444377"/>
              <a:gd name="connsiteX6" fmla="*/ 0 w 2725270"/>
              <a:gd name="connsiteY6" fmla="*/ 1682913 h 2444377"/>
              <a:gd name="connsiteX0" fmla="*/ 0 w 3478814"/>
              <a:gd name="connsiteY0" fmla="*/ 2028234 h 2789698"/>
              <a:gd name="connsiteX1" fmla="*/ 1022077 w 3478814"/>
              <a:gd name="connsiteY1" fmla="*/ 2789698 h 2789698"/>
              <a:gd name="connsiteX2" fmla="*/ 1996028 w 3478814"/>
              <a:gd name="connsiteY2" fmla="*/ 1319404 h 2789698"/>
              <a:gd name="connsiteX3" fmla="*/ 3478814 w 3478814"/>
              <a:gd name="connsiteY3" fmla="*/ 25844 h 2789698"/>
              <a:gd name="connsiteX4" fmla="*/ 2419916 w 3478814"/>
              <a:gd name="connsiteY4" fmla="*/ 345321 h 2789698"/>
              <a:gd name="connsiteX5" fmla="*/ 765065 w 3478814"/>
              <a:gd name="connsiteY5" fmla="*/ 705779 h 2789698"/>
              <a:gd name="connsiteX6" fmla="*/ 0 w 3478814"/>
              <a:gd name="connsiteY6" fmla="*/ 2028234 h 2789698"/>
              <a:gd name="connsiteX0" fmla="*/ 0 w 3478814"/>
              <a:gd name="connsiteY0" fmla="*/ 2155084 h 2916548"/>
              <a:gd name="connsiteX1" fmla="*/ 1022077 w 3478814"/>
              <a:gd name="connsiteY1" fmla="*/ 2916548 h 2916548"/>
              <a:gd name="connsiteX2" fmla="*/ 1996028 w 3478814"/>
              <a:gd name="connsiteY2" fmla="*/ 1446254 h 2916548"/>
              <a:gd name="connsiteX3" fmla="*/ 3478814 w 3478814"/>
              <a:gd name="connsiteY3" fmla="*/ 152694 h 2916548"/>
              <a:gd name="connsiteX4" fmla="*/ 3230547 w 3478814"/>
              <a:gd name="connsiteY4" fmla="*/ 0 h 2916548"/>
              <a:gd name="connsiteX5" fmla="*/ 765065 w 3478814"/>
              <a:gd name="connsiteY5" fmla="*/ 832629 h 2916548"/>
              <a:gd name="connsiteX6" fmla="*/ 0 w 3478814"/>
              <a:gd name="connsiteY6" fmla="*/ 2155084 h 2916548"/>
              <a:gd name="connsiteX0" fmla="*/ 0 w 3478814"/>
              <a:gd name="connsiteY0" fmla="*/ 2024797 h 2786261"/>
              <a:gd name="connsiteX1" fmla="*/ 1022077 w 3478814"/>
              <a:gd name="connsiteY1" fmla="*/ 2786261 h 2786261"/>
              <a:gd name="connsiteX2" fmla="*/ 1996028 w 3478814"/>
              <a:gd name="connsiteY2" fmla="*/ 1315967 h 2786261"/>
              <a:gd name="connsiteX3" fmla="*/ 3478814 w 3478814"/>
              <a:gd name="connsiteY3" fmla="*/ 22407 h 2786261"/>
              <a:gd name="connsiteX4" fmla="*/ 1951805 w 3478814"/>
              <a:gd name="connsiteY4" fmla="*/ 452392 h 2786261"/>
              <a:gd name="connsiteX5" fmla="*/ 765065 w 3478814"/>
              <a:gd name="connsiteY5" fmla="*/ 702342 h 2786261"/>
              <a:gd name="connsiteX6" fmla="*/ 0 w 3478814"/>
              <a:gd name="connsiteY6" fmla="*/ 2024797 h 2786261"/>
              <a:gd name="connsiteX0" fmla="*/ 0 w 2379728"/>
              <a:gd name="connsiteY0" fmla="*/ 1572405 h 2333869"/>
              <a:gd name="connsiteX1" fmla="*/ 1022077 w 2379728"/>
              <a:gd name="connsiteY1" fmla="*/ 2333869 h 2333869"/>
              <a:gd name="connsiteX2" fmla="*/ 1996028 w 2379728"/>
              <a:gd name="connsiteY2" fmla="*/ 863575 h 2333869"/>
              <a:gd name="connsiteX3" fmla="*/ 2302828 w 2379728"/>
              <a:gd name="connsiteY3" fmla="*/ 313434 h 2333869"/>
              <a:gd name="connsiteX4" fmla="*/ 1951805 w 2379728"/>
              <a:gd name="connsiteY4" fmla="*/ 0 h 2333869"/>
              <a:gd name="connsiteX5" fmla="*/ 765065 w 2379728"/>
              <a:gd name="connsiteY5" fmla="*/ 249950 h 2333869"/>
              <a:gd name="connsiteX6" fmla="*/ 0 w 2379728"/>
              <a:gd name="connsiteY6" fmla="*/ 1572405 h 2333869"/>
              <a:gd name="connsiteX0" fmla="*/ 0 w 2379730"/>
              <a:gd name="connsiteY0" fmla="*/ 1572405 h 1690913"/>
              <a:gd name="connsiteX1" fmla="*/ 1364596 w 2379730"/>
              <a:gd name="connsiteY1" fmla="*/ 1690913 h 1690913"/>
              <a:gd name="connsiteX2" fmla="*/ 1996028 w 2379730"/>
              <a:gd name="connsiteY2" fmla="*/ 863575 h 1690913"/>
              <a:gd name="connsiteX3" fmla="*/ 2302828 w 2379730"/>
              <a:gd name="connsiteY3" fmla="*/ 313434 h 1690913"/>
              <a:gd name="connsiteX4" fmla="*/ 1951805 w 2379730"/>
              <a:gd name="connsiteY4" fmla="*/ 0 h 1690913"/>
              <a:gd name="connsiteX5" fmla="*/ 765065 w 2379730"/>
              <a:gd name="connsiteY5" fmla="*/ 249950 h 1690913"/>
              <a:gd name="connsiteX6" fmla="*/ 0 w 2379730"/>
              <a:gd name="connsiteY6" fmla="*/ 1572405 h 1690913"/>
              <a:gd name="connsiteX0" fmla="*/ 0 w 2254137"/>
              <a:gd name="connsiteY0" fmla="*/ 1331297 h 1690913"/>
              <a:gd name="connsiteX1" fmla="*/ 1239005 w 2254137"/>
              <a:gd name="connsiteY1" fmla="*/ 1690913 h 1690913"/>
              <a:gd name="connsiteX2" fmla="*/ 1870437 w 2254137"/>
              <a:gd name="connsiteY2" fmla="*/ 863575 h 1690913"/>
              <a:gd name="connsiteX3" fmla="*/ 2177237 w 2254137"/>
              <a:gd name="connsiteY3" fmla="*/ 313434 h 1690913"/>
              <a:gd name="connsiteX4" fmla="*/ 1826214 w 2254137"/>
              <a:gd name="connsiteY4" fmla="*/ 0 h 1690913"/>
              <a:gd name="connsiteX5" fmla="*/ 639474 w 2254137"/>
              <a:gd name="connsiteY5" fmla="*/ 249950 h 1690913"/>
              <a:gd name="connsiteX6" fmla="*/ 0 w 2254137"/>
              <a:gd name="connsiteY6" fmla="*/ 1331297 h 1690913"/>
              <a:gd name="connsiteX0" fmla="*/ 0 w 2254139"/>
              <a:gd name="connsiteY0" fmla="*/ 1331297 h 1690913"/>
              <a:gd name="connsiteX1" fmla="*/ 1239005 w 2254139"/>
              <a:gd name="connsiteY1" fmla="*/ 1690913 h 1690913"/>
              <a:gd name="connsiteX2" fmla="*/ 1870437 w 2254139"/>
              <a:gd name="connsiteY2" fmla="*/ 863575 h 1690913"/>
              <a:gd name="connsiteX3" fmla="*/ 2177237 w 2254139"/>
              <a:gd name="connsiteY3" fmla="*/ 313434 h 1690913"/>
              <a:gd name="connsiteX4" fmla="*/ 1826214 w 2254139"/>
              <a:gd name="connsiteY4" fmla="*/ 0 h 1690913"/>
              <a:gd name="connsiteX5" fmla="*/ 639474 w 2254139"/>
              <a:gd name="connsiteY5" fmla="*/ 249950 h 1690913"/>
              <a:gd name="connsiteX6" fmla="*/ 0 w 2254139"/>
              <a:gd name="connsiteY6" fmla="*/ 1331297 h 1690913"/>
              <a:gd name="connsiteX0" fmla="*/ 0 w 2254137"/>
              <a:gd name="connsiteY0" fmla="*/ 1331297 h 1690913"/>
              <a:gd name="connsiteX1" fmla="*/ 1239005 w 2254137"/>
              <a:gd name="connsiteY1" fmla="*/ 1690913 h 1690913"/>
              <a:gd name="connsiteX2" fmla="*/ 1870437 w 2254137"/>
              <a:gd name="connsiteY2" fmla="*/ 863575 h 1690913"/>
              <a:gd name="connsiteX3" fmla="*/ 2177237 w 2254137"/>
              <a:gd name="connsiteY3" fmla="*/ 313434 h 1690913"/>
              <a:gd name="connsiteX4" fmla="*/ 1826214 w 2254137"/>
              <a:gd name="connsiteY4" fmla="*/ 0 h 1690913"/>
              <a:gd name="connsiteX5" fmla="*/ 0 w 2254137"/>
              <a:gd name="connsiteY5" fmla="*/ 1331297 h 1690913"/>
              <a:gd name="connsiteX0" fmla="*/ 0 w 2177237"/>
              <a:gd name="connsiteY0" fmla="*/ 1331297 h 1690913"/>
              <a:gd name="connsiteX1" fmla="*/ 1239005 w 2177237"/>
              <a:gd name="connsiteY1" fmla="*/ 1690913 h 1690913"/>
              <a:gd name="connsiteX2" fmla="*/ 2177237 w 2177237"/>
              <a:gd name="connsiteY2" fmla="*/ 313434 h 1690913"/>
              <a:gd name="connsiteX3" fmla="*/ 1826214 w 2177237"/>
              <a:gd name="connsiteY3" fmla="*/ 0 h 1690913"/>
              <a:gd name="connsiteX4" fmla="*/ 0 w 2177237"/>
              <a:gd name="connsiteY4" fmla="*/ 1331297 h 1690913"/>
              <a:gd name="connsiteX0" fmla="*/ 0 w 2177237"/>
              <a:gd name="connsiteY0" fmla="*/ 1200696 h 1560312"/>
              <a:gd name="connsiteX1" fmla="*/ 1239005 w 2177237"/>
              <a:gd name="connsiteY1" fmla="*/ 1560312 h 1560312"/>
              <a:gd name="connsiteX2" fmla="*/ 2177237 w 2177237"/>
              <a:gd name="connsiteY2" fmla="*/ 182833 h 1560312"/>
              <a:gd name="connsiteX3" fmla="*/ 1780544 w 2177237"/>
              <a:gd name="connsiteY3" fmla="*/ 0 h 1560312"/>
              <a:gd name="connsiteX4" fmla="*/ 0 w 2177237"/>
              <a:gd name="connsiteY4" fmla="*/ 1200696 h 1560312"/>
              <a:gd name="connsiteX0" fmla="*/ 0 w 2177237"/>
              <a:gd name="connsiteY0" fmla="*/ 1200696 h 1560312"/>
              <a:gd name="connsiteX1" fmla="*/ 1239005 w 2177237"/>
              <a:gd name="connsiteY1" fmla="*/ 1560312 h 1560312"/>
              <a:gd name="connsiteX2" fmla="*/ 2177237 w 2177237"/>
              <a:gd name="connsiteY2" fmla="*/ 182833 h 1560312"/>
              <a:gd name="connsiteX3" fmla="*/ 1780544 w 2177237"/>
              <a:gd name="connsiteY3" fmla="*/ 0 h 1560312"/>
              <a:gd name="connsiteX4" fmla="*/ 0 w 2177237"/>
              <a:gd name="connsiteY4" fmla="*/ 1200696 h 1560312"/>
              <a:gd name="connsiteX0" fmla="*/ 0 w 2177237"/>
              <a:gd name="connsiteY0" fmla="*/ 1200696 h 1560312"/>
              <a:gd name="connsiteX1" fmla="*/ 1239005 w 2177237"/>
              <a:gd name="connsiteY1" fmla="*/ 1560312 h 1560312"/>
              <a:gd name="connsiteX2" fmla="*/ 2177237 w 2177237"/>
              <a:gd name="connsiteY2" fmla="*/ 182833 h 1560312"/>
              <a:gd name="connsiteX3" fmla="*/ 1780544 w 2177237"/>
              <a:gd name="connsiteY3" fmla="*/ 0 h 1560312"/>
              <a:gd name="connsiteX4" fmla="*/ 0 w 2177237"/>
              <a:gd name="connsiteY4" fmla="*/ 1200696 h 1560312"/>
              <a:gd name="connsiteX0" fmla="*/ 0 w 2051646"/>
              <a:gd name="connsiteY0" fmla="*/ 1200696 h 1560312"/>
              <a:gd name="connsiteX1" fmla="*/ 1239005 w 2051646"/>
              <a:gd name="connsiteY1" fmla="*/ 1560312 h 1560312"/>
              <a:gd name="connsiteX2" fmla="*/ 2051646 w 2051646"/>
              <a:gd name="connsiteY2" fmla="*/ 142649 h 1560312"/>
              <a:gd name="connsiteX3" fmla="*/ 1780544 w 2051646"/>
              <a:gd name="connsiteY3" fmla="*/ 0 h 1560312"/>
              <a:gd name="connsiteX4" fmla="*/ 0 w 2051646"/>
              <a:gd name="connsiteY4" fmla="*/ 1200696 h 1560312"/>
              <a:gd name="connsiteX0" fmla="*/ 0 w 2051646"/>
              <a:gd name="connsiteY0" fmla="*/ 1200696 h 1560312"/>
              <a:gd name="connsiteX1" fmla="*/ 1239005 w 2051646"/>
              <a:gd name="connsiteY1" fmla="*/ 1560312 h 1560312"/>
              <a:gd name="connsiteX2" fmla="*/ 2051646 w 2051646"/>
              <a:gd name="connsiteY2" fmla="*/ 142649 h 1560312"/>
              <a:gd name="connsiteX3" fmla="*/ 1780544 w 2051646"/>
              <a:gd name="connsiteY3" fmla="*/ 0 h 1560312"/>
              <a:gd name="connsiteX4" fmla="*/ 0 w 2051646"/>
              <a:gd name="connsiteY4" fmla="*/ 1200696 h 1560312"/>
              <a:gd name="connsiteX0" fmla="*/ 0 w 2474087"/>
              <a:gd name="connsiteY0" fmla="*/ 1190650 h 1560312"/>
              <a:gd name="connsiteX1" fmla="*/ 1661446 w 2474087"/>
              <a:gd name="connsiteY1" fmla="*/ 1560312 h 1560312"/>
              <a:gd name="connsiteX2" fmla="*/ 2474087 w 2474087"/>
              <a:gd name="connsiteY2" fmla="*/ 142649 h 1560312"/>
              <a:gd name="connsiteX3" fmla="*/ 2202985 w 2474087"/>
              <a:gd name="connsiteY3" fmla="*/ 0 h 1560312"/>
              <a:gd name="connsiteX4" fmla="*/ 0 w 2474087"/>
              <a:gd name="connsiteY4" fmla="*/ 1190650 h 1560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4087" h="1560312">
                <a:moveTo>
                  <a:pt x="0" y="1190650"/>
                </a:moveTo>
                <a:lnTo>
                  <a:pt x="1661446" y="1560312"/>
                </a:lnTo>
                <a:cubicBezTo>
                  <a:pt x="2024319" y="1390668"/>
                  <a:pt x="2319133" y="695716"/>
                  <a:pt x="2474087" y="142649"/>
                </a:cubicBezTo>
                <a:cubicBezTo>
                  <a:pt x="2237563" y="54947"/>
                  <a:pt x="2416775" y="146782"/>
                  <a:pt x="2202985" y="0"/>
                </a:cubicBezTo>
                <a:cubicBezTo>
                  <a:pt x="1714521" y="159599"/>
                  <a:pt x="97868" y="908831"/>
                  <a:pt x="0" y="1190650"/>
                </a:cubicBezTo>
                <a:close/>
              </a:path>
            </a:pathLst>
          </a:custGeom>
          <a:solidFill>
            <a:schemeClr val="accent1">
              <a:lumMod val="40000"/>
              <a:lumOff val="60000"/>
            </a:schemeClr>
          </a:soli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78" name="Freeform 477">
            <a:extLst>
              <a:ext uri="{FF2B5EF4-FFF2-40B4-BE49-F238E27FC236}">
                <a16:creationId xmlns:a16="http://schemas.microsoft.com/office/drawing/2014/main" id="{2B273FE1-C813-17BD-C836-75EE9AB12FE6}"/>
              </a:ext>
            </a:extLst>
          </p:cNvPr>
          <p:cNvSpPr/>
          <p:nvPr/>
        </p:nvSpPr>
        <p:spPr bwMode="auto">
          <a:xfrm rot="1543991">
            <a:off x="23313494" y="21352935"/>
            <a:ext cx="3772877" cy="1280738"/>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2681922 w 6591540"/>
              <a:gd name="connsiteY5" fmla="*/ 115350 h 1964243"/>
              <a:gd name="connsiteX6" fmla="*/ 0 w 6591540"/>
              <a:gd name="connsiteY6" fmla="*/ 0 h 1964243"/>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2681922 w 6591540"/>
              <a:gd name="connsiteY5" fmla="*/ 115350 h 1964243"/>
              <a:gd name="connsiteX6" fmla="*/ 0 w 6591540"/>
              <a:gd name="connsiteY6" fmla="*/ 0 h 1964243"/>
              <a:gd name="connsiteX0" fmla="*/ 0 w 6591540"/>
              <a:gd name="connsiteY0" fmla="*/ 161151 h 2125394"/>
              <a:gd name="connsiteX1" fmla="*/ 95073 w 6591540"/>
              <a:gd name="connsiteY1" fmla="*/ 2125394 h 2125394"/>
              <a:gd name="connsiteX2" fmla="*/ 3331544 w 6591540"/>
              <a:gd name="connsiteY2" fmla="*/ 1291051 h 2125394"/>
              <a:gd name="connsiteX3" fmla="*/ 6584959 w 6591540"/>
              <a:gd name="connsiteY3" fmla="*/ 988653 h 2125394"/>
              <a:gd name="connsiteX4" fmla="*/ 6591540 w 6591540"/>
              <a:gd name="connsiteY4" fmla="*/ 318535 h 2125394"/>
              <a:gd name="connsiteX5" fmla="*/ 2634787 w 6591540"/>
              <a:gd name="connsiteY5" fmla="*/ 0 h 2125394"/>
              <a:gd name="connsiteX6" fmla="*/ 0 w 6591540"/>
              <a:gd name="connsiteY6" fmla="*/ 161151 h 2125394"/>
              <a:gd name="connsiteX0" fmla="*/ 0 w 6591540"/>
              <a:gd name="connsiteY0" fmla="*/ 162525 h 2126768"/>
              <a:gd name="connsiteX1" fmla="*/ 95073 w 6591540"/>
              <a:gd name="connsiteY1" fmla="*/ 2126768 h 2126768"/>
              <a:gd name="connsiteX2" fmla="*/ 3331544 w 6591540"/>
              <a:gd name="connsiteY2" fmla="*/ 1292425 h 2126768"/>
              <a:gd name="connsiteX3" fmla="*/ 6584959 w 6591540"/>
              <a:gd name="connsiteY3" fmla="*/ 990027 h 2126768"/>
              <a:gd name="connsiteX4" fmla="*/ 6591540 w 6591540"/>
              <a:gd name="connsiteY4" fmla="*/ 319909 h 2126768"/>
              <a:gd name="connsiteX5" fmla="*/ 2634787 w 6591540"/>
              <a:gd name="connsiteY5" fmla="*/ 1374 h 2126768"/>
              <a:gd name="connsiteX6" fmla="*/ 0 w 6591540"/>
              <a:gd name="connsiteY6" fmla="*/ 162525 h 2126768"/>
              <a:gd name="connsiteX0" fmla="*/ 0 w 6591540"/>
              <a:gd name="connsiteY0" fmla="*/ 162527 h 2126770"/>
              <a:gd name="connsiteX1" fmla="*/ 95073 w 6591540"/>
              <a:gd name="connsiteY1" fmla="*/ 2126770 h 2126770"/>
              <a:gd name="connsiteX2" fmla="*/ 2750202 w 6591540"/>
              <a:gd name="connsiteY2" fmla="*/ 1195652 h 2126770"/>
              <a:gd name="connsiteX3" fmla="*/ 6584959 w 6591540"/>
              <a:gd name="connsiteY3" fmla="*/ 990029 h 2126770"/>
              <a:gd name="connsiteX4" fmla="*/ 6591540 w 6591540"/>
              <a:gd name="connsiteY4" fmla="*/ 319911 h 2126770"/>
              <a:gd name="connsiteX5" fmla="*/ 2634787 w 6591540"/>
              <a:gd name="connsiteY5" fmla="*/ 1376 h 2126770"/>
              <a:gd name="connsiteX6" fmla="*/ 0 w 6591540"/>
              <a:gd name="connsiteY6" fmla="*/ 162527 h 2126770"/>
              <a:gd name="connsiteX0" fmla="*/ 0 w 6591540"/>
              <a:gd name="connsiteY0" fmla="*/ 162527 h 2126770"/>
              <a:gd name="connsiteX1" fmla="*/ 95073 w 6591540"/>
              <a:gd name="connsiteY1" fmla="*/ 2126770 h 2126770"/>
              <a:gd name="connsiteX2" fmla="*/ 2750202 w 6591540"/>
              <a:gd name="connsiteY2" fmla="*/ 1195652 h 2126770"/>
              <a:gd name="connsiteX3" fmla="*/ 6584959 w 6591540"/>
              <a:gd name="connsiteY3" fmla="*/ 990029 h 2126770"/>
              <a:gd name="connsiteX4" fmla="*/ 6591540 w 6591540"/>
              <a:gd name="connsiteY4" fmla="*/ 319911 h 2126770"/>
              <a:gd name="connsiteX5" fmla="*/ 2634787 w 6591540"/>
              <a:gd name="connsiteY5" fmla="*/ 1376 h 2126770"/>
              <a:gd name="connsiteX6" fmla="*/ 0 w 6591540"/>
              <a:gd name="connsiteY6" fmla="*/ 162527 h 2126770"/>
              <a:gd name="connsiteX0" fmla="*/ 0 w 6591540"/>
              <a:gd name="connsiteY0" fmla="*/ 162527 h 2126770"/>
              <a:gd name="connsiteX1" fmla="*/ 95073 w 6591540"/>
              <a:gd name="connsiteY1" fmla="*/ 2126770 h 2126770"/>
              <a:gd name="connsiteX2" fmla="*/ 2750202 w 6591540"/>
              <a:gd name="connsiteY2" fmla="*/ 1195652 h 2126770"/>
              <a:gd name="connsiteX3" fmla="*/ 6584959 w 6591540"/>
              <a:gd name="connsiteY3" fmla="*/ 990029 h 2126770"/>
              <a:gd name="connsiteX4" fmla="*/ 6591540 w 6591540"/>
              <a:gd name="connsiteY4" fmla="*/ 319911 h 2126770"/>
              <a:gd name="connsiteX5" fmla="*/ 2634787 w 6591540"/>
              <a:gd name="connsiteY5" fmla="*/ 1376 h 2126770"/>
              <a:gd name="connsiteX6" fmla="*/ 0 w 6591540"/>
              <a:gd name="connsiteY6" fmla="*/ 162527 h 2126770"/>
              <a:gd name="connsiteX0" fmla="*/ 0 w 6591540"/>
              <a:gd name="connsiteY0" fmla="*/ 164124 h 2128367"/>
              <a:gd name="connsiteX1" fmla="*/ 95073 w 6591540"/>
              <a:gd name="connsiteY1" fmla="*/ 2128367 h 2128367"/>
              <a:gd name="connsiteX2" fmla="*/ 2750202 w 6591540"/>
              <a:gd name="connsiteY2" fmla="*/ 1197249 h 2128367"/>
              <a:gd name="connsiteX3" fmla="*/ 6584959 w 6591540"/>
              <a:gd name="connsiteY3" fmla="*/ 991626 h 2128367"/>
              <a:gd name="connsiteX4" fmla="*/ 6591540 w 6591540"/>
              <a:gd name="connsiteY4" fmla="*/ 321508 h 2128367"/>
              <a:gd name="connsiteX5" fmla="*/ 2634787 w 6591540"/>
              <a:gd name="connsiteY5" fmla="*/ 2973 h 2128367"/>
              <a:gd name="connsiteX6" fmla="*/ 0 w 6591540"/>
              <a:gd name="connsiteY6" fmla="*/ 164124 h 2128367"/>
              <a:gd name="connsiteX0" fmla="*/ 0 w 6591540"/>
              <a:gd name="connsiteY0" fmla="*/ 124875 h 2089118"/>
              <a:gd name="connsiteX1" fmla="*/ 95073 w 6591540"/>
              <a:gd name="connsiteY1" fmla="*/ 2089118 h 2089118"/>
              <a:gd name="connsiteX2" fmla="*/ 2750202 w 6591540"/>
              <a:gd name="connsiteY2" fmla="*/ 1158000 h 2089118"/>
              <a:gd name="connsiteX3" fmla="*/ 6584959 w 6591540"/>
              <a:gd name="connsiteY3" fmla="*/ 952377 h 2089118"/>
              <a:gd name="connsiteX4" fmla="*/ 6591540 w 6591540"/>
              <a:gd name="connsiteY4" fmla="*/ 282259 h 2089118"/>
              <a:gd name="connsiteX5" fmla="*/ 0 w 6591540"/>
              <a:gd name="connsiteY5" fmla="*/ 124875 h 2089118"/>
              <a:gd name="connsiteX0" fmla="*/ 0 w 6591540"/>
              <a:gd name="connsiteY0" fmla="*/ 124875 h 2102414"/>
              <a:gd name="connsiteX1" fmla="*/ 95073 w 6591540"/>
              <a:gd name="connsiteY1" fmla="*/ 2089118 h 2102414"/>
              <a:gd name="connsiteX2" fmla="*/ 6584959 w 6591540"/>
              <a:gd name="connsiteY2" fmla="*/ 952377 h 2102414"/>
              <a:gd name="connsiteX3" fmla="*/ 6591540 w 6591540"/>
              <a:gd name="connsiteY3" fmla="*/ 282259 h 2102414"/>
              <a:gd name="connsiteX4" fmla="*/ 0 w 6591540"/>
              <a:gd name="connsiteY4" fmla="*/ 124875 h 2102414"/>
              <a:gd name="connsiteX0" fmla="*/ 0 w 6591540"/>
              <a:gd name="connsiteY0" fmla="*/ 124875 h 2103775"/>
              <a:gd name="connsiteX1" fmla="*/ 95073 w 6591540"/>
              <a:gd name="connsiteY1" fmla="*/ 2089118 h 2103775"/>
              <a:gd name="connsiteX2" fmla="*/ 4803854 w 6591540"/>
              <a:gd name="connsiteY2" fmla="*/ 1052839 h 2103775"/>
              <a:gd name="connsiteX3" fmla="*/ 6591540 w 6591540"/>
              <a:gd name="connsiteY3" fmla="*/ 282259 h 2103775"/>
              <a:gd name="connsiteX4" fmla="*/ 0 w 6591540"/>
              <a:gd name="connsiteY4" fmla="*/ 124875 h 2103775"/>
              <a:gd name="connsiteX0" fmla="*/ 0 w 4890357"/>
              <a:gd name="connsiteY0" fmla="*/ 120658 h 2099559"/>
              <a:gd name="connsiteX1" fmla="*/ 95073 w 4890357"/>
              <a:gd name="connsiteY1" fmla="*/ 2084901 h 2099559"/>
              <a:gd name="connsiteX2" fmla="*/ 4803854 w 4890357"/>
              <a:gd name="connsiteY2" fmla="*/ 1048622 h 2099559"/>
              <a:gd name="connsiteX3" fmla="*/ 4890357 w 4890357"/>
              <a:gd name="connsiteY3" fmla="*/ 298134 h 2099559"/>
              <a:gd name="connsiteX4" fmla="*/ 0 w 4890357"/>
              <a:gd name="connsiteY4" fmla="*/ 120658 h 2099559"/>
              <a:gd name="connsiteX0" fmla="*/ 0 w 4890357"/>
              <a:gd name="connsiteY0" fmla="*/ 134289 h 2113190"/>
              <a:gd name="connsiteX1" fmla="*/ 95073 w 4890357"/>
              <a:gd name="connsiteY1" fmla="*/ 2098532 h 2113190"/>
              <a:gd name="connsiteX2" fmla="*/ 4803854 w 4890357"/>
              <a:gd name="connsiteY2" fmla="*/ 1062253 h 2113190"/>
              <a:gd name="connsiteX3" fmla="*/ 4890357 w 4890357"/>
              <a:gd name="connsiteY3" fmla="*/ 311765 h 2113190"/>
              <a:gd name="connsiteX4" fmla="*/ 0 w 4890357"/>
              <a:gd name="connsiteY4" fmla="*/ 134289 h 2113190"/>
              <a:gd name="connsiteX0" fmla="*/ 0 w 4890357"/>
              <a:gd name="connsiteY0" fmla="*/ 134289 h 2108849"/>
              <a:gd name="connsiteX1" fmla="*/ 95073 w 4890357"/>
              <a:gd name="connsiteY1" fmla="*/ 2098532 h 2108849"/>
              <a:gd name="connsiteX2" fmla="*/ 4849524 w 4890357"/>
              <a:gd name="connsiteY2" fmla="*/ 650359 h 2108849"/>
              <a:gd name="connsiteX3" fmla="*/ 4890357 w 4890357"/>
              <a:gd name="connsiteY3" fmla="*/ 311765 h 2108849"/>
              <a:gd name="connsiteX4" fmla="*/ 0 w 4890357"/>
              <a:gd name="connsiteY4" fmla="*/ 134289 h 2108849"/>
              <a:gd name="connsiteX0" fmla="*/ 0 w 4890357"/>
              <a:gd name="connsiteY0" fmla="*/ 134289 h 2110652"/>
              <a:gd name="connsiteX1" fmla="*/ 95073 w 4890357"/>
              <a:gd name="connsiteY1" fmla="*/ 2098532 h 2110652"/>
              <a:gd name="connsiteX2" fmla="*/ 4849524 w 4890357"/>
              <a:gd name="connsiteY2" fmla="*/ 650359 h 2110652"/>
              <a:gd name="connsiteX3" fmla="*/ 4890357 w 4890357"/>
              <a:gd name="connsiteY3" fmla="*/ 311765 h 2110652"/>
              <a:gd name="connsiteX4" fmla="*/ 0 w 4890357"/>
              <a:gd name="connsiteY4" fmla="*/ 134289 h 2110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0357" h="2110652">
                <a:moveTo>
                  <a:pt x="0" y="134289"/>
                </a:moveTo>
                <a:lnTo>
                  <a:pt x="95073" y="2098532"/>
                </a:lnTo>
                <a:cubicBezTo>
                  <a:pt x="1192566" y="2236449"/>
                  <a:pt x="3812449" y="1162472"/>
                  <a:pt x="4849524" y="650359"/>
                </a:cubicBezTo>
                <a:cubicBezTo>
                  <a:pt x="4851718" y="426986"/>
                  <a:pt x="4888163" y="535138"/>
                  <a:pt x="4890357" y="311765"/>
                </a:cubicBezTo>
                <a:cubicBezTo>
                  <a:pt x="3518847" y="103524"/>
                  <a:pt x="1082744" y="-166854"/>
                  <a:pt x="0" y="134289"/>
                </a:cubicBezTo>
                <a:close/>
              </a:path>
            </a:pathLst>
          </a:custGeom>
          <a:solidFill>
            <a:schemeClr val="accent1">
              <a:lumMod val="40000"/>
              <a:lumOff val="60000"/>
            </a:schemeClr>
          </a:soli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79" name="Freeform 478">
            <a:extLst>
              <a:ext uri="{FF2B5EF4-FFF2-40B4-BE49-F238E27FC236}">
                <a16:creationId xmlns:a16="http://schemas.microsoft.com/office/drawing/2014/main" id="{05F240F6-F4F9-41FC-88E6-62BBE3856EA5}"/>
              </a:ext>
            </a:extLst>
          </p:cNvPr>
          <p:cNvSpPr/>
          <p:nvPr/>
        </p:nvSpPr>
        <p:spPr bwMode="auto">
          <a:xfrm rot="13982189" flipH="1">
            <a:off x="21238675" y="21371939"/>
            <a:ext cx="2463907" cy="2212504"/>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3990109"/>
              <a:gd name="connsiteY0" fmla="*/ 1440873 h 3646200"/>
              <a:gd name="connsiteX1" fmla="*/ 953613 w 3990109"/>
              <a:gd name="connsiteY1" fmla="*/ 3646200 h 3646200"/>
              <a:gd name="connsiteX2" fmla="*/ 3990109 w 3990109"/>
              <a:gd name="connsiteY2" fmla="*/ 304800 h 3646200"/>
              <a:gd name="connsiteX3" fmla="*/ 3685309 w 3990109"/>
              <a:gd name="connsiteY3" fmla="*/ 0 h 3646200"/>
              <a:gd name="connsiteX4" fmla="*/ 1524000 w 3990109"/>
              <a:gd name="connsiteY4" fmla="*/ 720437 h 3646200"/>
              <a:gd name="connsiteX5" fmla="*/ 0 w 3990109"/>
              <a:gd name="connsiteY5" fmla="*/ 1440873 h 3646200"/>
              <a:gd name="connsiteX0" fmla="*/ 0 w 4614708"/>
              <a:gd name="connsiteY0" fmla="*/ 1837166 h 3646200"/>
              <a:gd name="connsiteX1" fmla="*/ 1578212 w 4614708"/>
              <a:gd name="connsiteY1" fmla="*/ 3646200 h 3646200"/>
              <a:gd name="connsiteX2" fmla="*/ 4614708 w 4614708"/>
              <a:gd name="connsiteY2" fmla="*/ 304800 h 3646200"/>
              <a:gd name="connsiteX3" fmla="*/ 4309908 w 4614708"/>
              <a:gd name="connsiteY3" fmla="*/ 0 h 3646200"/>
              <a:gd name="connsiteX4" fmla="*/ 2148599 w 4614708"/>
              <a:gd name="connsiteY4" fmla="*/ 720437 h 3646200"/>
              <a:gd name="connsiteX5" fmla="*/ 0 w 4614708"/>
              <a:gd name="connsiteY5" fmla="*/ 1837166 h 3646200"/>
              <a:gd name="connsiteX0" fmla="*/ 0 w 4614708"/>
              <a:gd name="connsiteY0" fmla="*/ 1837166 h 3646200"/>
              <a:gd name="connsiteX1" fmla="*/ 1578212 w 4614708"/>
              <a:gd name="connsiteY1" fmla="*/ 3646200 h 3646200"/>
              <a:gd name="connsiteX2" fmla="*/ 4614708 w 4614708"/>
              <a:gd name="connsiteY2" fmla="*/ 304800 h 3646200"/>
              <a:gd name="connsiteX3" fmla="*/ 4309908 w 4614708"/>
              <a:gd name="connsiteY3" fmla="*/ 0 h 3646200"/>
              <a:gd name="connsiteX4" fmla="*/ 2148599 w 4614708"/>
              <a:gd name="connsiteY4" fmla="*/ 720437 h 3646200"/>
              <a:gd name="connsiteX5" fmla="*/ 0 w 4614708"/>
              <a:gd name="connsiteY5" fmla="*/ 1837166 h 3646200"/>
              <a:gd name="connsiteX0" fmla="*/ 0 w 4614708"/>
              <a:gd name="connsiteY0" fmla="*/ 1837166 h 3646200"/>
              <a:gd name="connsiteX1" fmla="*/ 1578212 w 4614708"/>
              <a:gd name="connsiteY1" fmla="*/ 3646200 h 3646200"/>
              <a:gd name="connsiteX2" fmla="*/ 4614708 w 4614708"/>
              <a:gd name="connsiteY2" fmla="*/ 304800 h 3646200"/>
              <a:gd name="connsiteX3" fmla="*/ 4309908 w 4614708"/>
              <a:gd name="connsiteY3" fmla="*/ 0 h 3646200"/>
              <a:gd name="connsiteX4" fmla="*/ 2148599 w 4614708"/>
              <a:gd name="connsiteY4" fmla="*/ 720437 h 3646200"/>
              <a:gd name="connsiteX5" fmla="*/ 0 w 4614708"/>
              <a:gd name="connsiteY5" fmla="*/ 1837166 h 3646200"/>
              <a:gd name="connsiteX0" fmla="*/ 0 w 4614708"/>
              <a:gd name="connsiteY0" fmla="*/ 1837166 h 3646200"/>
              <a:gd name="connsiteX1" fmla="*/ 1578212 w 4614708"/>
              <a:gd name="connsiteY1" fmla="*/ 3646200 h 3646200"/>
              <a:gd name="connsiteX2" fmla="*/ 4614708 w 4614708"/>
              <a:gd name="connsiteY2" fmla="*/ 304800 h 3646200"/>
              <a:gd name="connsiteX3" fmla="*/ 4309908 w 4614708"/>
              <a:gd name="connsiteY3" fmla="*/ 0 h 3646200"/>
              <a:gd name="connsiteX4" fmla="*/ 2148599 w 4614708"/>
              <a:gd name="connsiteY4" fmla="*/ 720437 h 3646200"/>
              <a:gd name="connsiteX5" fmla="*/ 0 w 4614708"/>
              <a:gd name="connsiteY5" fmla="*/ 1837166 h 3646200"/>
              <a:gd name="connsiteX0" fmla="*/ 0 w 4614708"/>
              <a:gd name="connsiteY0" fmla="*/ 1837166 h 3646200"/>
              <a:gd name="connsiteX1" fmla="*/ 1578212 w 4614708"/>
              <a:gd name="connsiteY1" fmla="*/ 3646200 h 3646200"/>
              <a:gd name="connsiteX2" fmla="*/ 4614708 w 4614708"/>
              <a:gd name="connsiteY2" fmla="*/ 304800 h 3646200"/>
              <a:gd name="connsiteX3" fmla="*/ 4309908 w 4614708"/>
              <a:gd name="connsiteY3" fmla="*/ 0 h 3646200"/>
              <a:gd name="connsiteX4" fmla="*/ 2186132 w 4614708"/>
              <a:gd name="connsiteY4" fmla="*/ 626373 h 3646200"/>
              <a:gd name="connsiteX5" fmla="*/ 0 w 4614708"/>
              <a:gd name="connsiteY5" fmla="*/ 1837166 h 3646200"/>
              <a:gd name="connsiteX0" fmla="*/ 0 w 4614708"/>
              <a:gd name="connsiteY0" fmla="*/ 1837166 h 3646200"/>
              <a:gd name="connsiteX1" fmla="*/ 1578212 w 4614708"/>
              <a:gd name="connsiteY1" fmla="*/ 3646200 h 3646200"/>
              <a:gd name="connsiteX2" fmla="*/ 3160616 w 4614708"/>
              <a:gd name="connsiteY2" fmla="*/ 2196103 h 3646200"/>
              <a:gd name="connsiteX3" fmla="*/ 4614708 w 4614708"/>
              <a:gd name="connsiteY3" fmla="*/ 304800 h 3646200"/>
              <a:gd name="connsiteX4" fmla="*/ 4309908 w 4614708"/>
              <a:gd name="connsiteY4" fmla="*/ 0 h 3646200"/>
              <a:gd name="connsiteX5" fmla="*/ 2186132 w 4614708"/>
              <a:gd name="connsiteY5" fmla="*/ 626373 h 3646200"/>
              <a:gd name="connsiteX6" fmla="*/ 0 w 4614708"/>
              <a:gd name="connsiteY6" fmla="*/ 1837166 h 3646200"/>
              <a:gd name="connsiteX0" fmla="*/ 0 w 4614708"/>
              <a:gd name="connsiteY0" fmla="*/ 1837166 h 3646200"/>
              <a:gd name="connsiteX1" fmla="*/ 1578212 w 4614708"/>
              <a:gd name="connsiteY1" fmla="*/ 3646200 h 3646200"/>
              <a:gd name="connsiteX2" fmla="*/ 3160616 w 4614708"/>
              <a:gd name="connsiteY2" fmla="*/ 2196103 h 3646200"/>
              <a:gd name="connsiteX3" fmla="*/ 4614708 w 4614708"/>
              <a:gd name="connsiteY3" fmla="*/ 304800 h 3646200"/>
              <a:gd name="connsiteX4" fmla="*/ 4309908 w 4614708"/>
              <a:gd name="connsiteY4" fmla="*/ 0 h 3646200"/>
              <a:gd name="connsiteX5" fmla="*/ 2186132 w 4614708"/>
              <a:gd name="connsiteY5" fmla="*/ 626373 h 3646200"/>
              <a:gd name="connsiteX6" fmla="*/ 0 w 4614708"/>
              <a:gd name="connsiteY6" fmla="*/ 1837166 h 364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14708" h="3646200">
                <a:moveTo>
                  <a:pt x="0" y="1837166"/>
                </a:moveTo>
                <a:lnTo>
                  <a:pt x="1578212" y="3646200"/>
                </a:lnTo>
                <a:cubicBezTo>
                  <a:pt x="2025007" y="3152812"/>
                  <a:pt x="2713821" y="2689491"/>
                  <a:pt x="3160616" y="2196103"/>
                </a:cubicBezTo>
                <a:cubicBezTo>
                  <a:pt x="3814859" y="1488004"/>
                  <a:pt x="4130011" y="935234"/>
                  <a:pt x="4614708" y="304800"/>
                </a:cubicBezTo>
                <a:lnTo>
                  <a:pt x="4309908" y="0"/>
                </a:lnTo>
                <a:cubicBezTo>
                  <a:pt x="3700308" y="212436"/>
                  <a:pt x="3097158" y="283549"/>
                  <a:pt x="2186132" y="626373"/>
                </a:cubicBezTo>
                <a:cubicBezTo>
                  <a:pt x="1306469" y="968434"/>
                  <a:pt x="716200" y="1464923"/>
                  <a:pt x="0" y="1837166"/>
                </a:cubicBezTo>
                <a:close/>
              </a:path>
            </a:pathLst>
          </a:custGeom>
          <a:solidFill>
            <a:schemeClr val="accent1">
              <a:lumMod val="40000"/>
              <a:lumOff val="60000"/>
            </a:schemeClr>
          </a:soli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80" name="Freeform 479">
            <a:extLst>
              <a:ext uri="{FF2B5EF4-FFF2-40B4-BE49-F238E27FC236}">
                <a16:creationId xmlns:a16="http://schemas.microsoft.com/office/drawing/2014/main" id="{078F6604-5F35-6BE0-A6DD-67B91C10FCA0}"/>
              </a:ext>
            </a:extLst>
          </p:cNvPr>
          <p:cNvSpPr/>
          <p:nvPr/>
        </p:nvSpPr>
        <p:spPr bwMode="auto">
          <a:xfrm flipH="1" flipV="1">
            <a:off x="19914044" y="19784970"/>
            <a:ext cx="1823016" cy="1439547"/>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91540"/>
              <a:gd name="connsiteY0" fmla="*/ 0 h 2928069"/>
              <a:gd name="connsiteX1" fmla="*/ 95073 w 6591540"/>
              <a:gd name="connsiteY1" fmla="*/ 1964243 h 2928069"/>
              <a:gd name="connsiteX2" fmla="*/ 3331544 w 6591540"/>
              <a:gd name="connsiteY2" fmla="*/ 1129900 h 2928069"/>
              <a:gd name="connsiteX3" fmla="*/ 5235638 w 6591540"/>
              <a:gd name="connsiteY3" fmla="*/ 2928069 h 2928069"/>
              <a:gd name="connsiteX4" fmla="*/ 6591540 w 6591540"/>
              <a:gd name="connsiteY4" fmla="*/ 157384 h 2928069"/>
              <a:gd name="connsiteX5" fmla="*/ 3184705 w 6591540"/>
              <a:gd name="connsiteY5" fmla="*/ 101525 h 2928069"/>
              <a:gd name="connsiteX6" fmla="*/ 0 w 6591540"/>
              <a:gd name="connsiteY6" fmla="*/ 0 h 2928069"/>
              <a:gd name="connsiteX0" fmla="*/ 0 w 6332054"/>
              <a:gd name="connsiteY0" fmla="*/ 0 h 2928069"/>
              <a:gd name="connsiteX1" fmla="*/ 95073 w 6332054"/>
              <a:gd name="connsiteY1" fmla="*/ 1964243 h 2928069"/>
              <a:gd name="connsiteX2" fmla="*/ 3331544 w 6332054"/>
              <a:gd name="connsiteY2" fmla="*/ 1129900 h 2928069"/>
              <a:gd name="connsiteX3" fmla="*/ 5235638 w 6332054"/>
              <a:gd name="connsiteY3" fmla="*/ 2928069 h 2928069"/>
              <a:gd name="connsiteX4" fmla="*/ 6332054 w 6332054"/>
              <a:gd name="connsiteY4" fmla="*/ 2166622 h 2928069"/>
              <a:gd name="connsiteX5" fmla="*/ 3184705 w 6332054"/>
              <a:gd name="connsiteY5" fmla="*/ 101525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3184705 w 6332054"/>
              <a:gd name="connsiteY5" fmla="*/ 101525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2977117 w 6332054"/>
              <a:gd name="connsiteY5" fmla="*/ 740827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2977117 w 6332054"/>
              <a:gd name="connsiteY5" fmla="*/ 740827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2977117 w 6332054"/>
              <a:gd name="connsiteY5" fmla="*/ 740827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3029014 w 6332054"/>
              <a:gd name="connsiteY5" fmla="*/ 512504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3029014 w 6332054"/>
              <a:gd name="connsiteY5" fmla="*/ 512504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3029014 w 6332054"/>
              <a:gd name="connsiteY5" fmla="*/ 512504 h 2928069"/>
              <a:gd name="connsiteX6" fmla="*/ 0 w 6332054"/>
              <a:gd name="connsiteY6" fmla="*/ 0 h 2928069"/>
              <a:gd name="connsiteX0" fmla="*/ 220406 w 6552460"/>
              <a:gd name="connsiteY0" fmla="*/ 0 h 2928069"/>
              <a:gd name="connsiteX1" fmla="*/ 0 w 6552460"/>
              <a:gd name="connsiteY1" fmla="*/ 1171123 h 2928069"/>
              <a:gd name="connsiteX2" fmla="*/ 2981083 w 6552460"/>
              <a:gd name="connsiteY2" fmla="*/ 1906195 h 2928069"/>
              <a:gd name="connsiteX3" fmla="*/ 5456044 w 6552460"/>
              <a:gd name="connsiteY3" fmla="*/ 2928069 h 2928069"/>
              <a:gd name="connsiteX4" fmla="*/ 6552460 w 6552460"/>
              <a:gd name="connsiteY4" fmla="*/ 2166622 h 2928069"/>
              <a:gd name="connsiteX5" fmla="*/ 3249420 w 6552460"/>
              <a:gd name="connsiteY5" fmla="*/ 512504 h 2928069"/>
              <a:gd name="connsiteX6" fmla="*/ 220406 w 6552460"/>
              <a:gd name="connsiteY6" fmla="*/ 0 h 2928069"/>
              <a:gd name="connsiteX0" fmla="*/ 220406 w 6552460"/>
              <a:gd name="connsiteY0" fmla="*/ 0 h 2928069"/>
              <a:gd name="connsiteX1" fmla="*/ 0 w 6552460"/>
              <a:gd name="connsiteY1" fmla="*/ 1171123 h 2928069"/>
              <a:gd name="connsiteX2" fmla="*/ 2981083 w 6552460"/>
              <a:gd name="connsiteY2" fmla="*/ 1906195 h 2928069"/>
              <a:gd name="connsiteX3" fmla="*/ 5456044 w 6552460"/>
              <a:gd name="connsiteY3" fmla="*/ 2928069 h 2928069"/>
              <a:gd name="connsiteX4" fmla="*/ 6552460 w 6552460"/>
              <a:gd name="connsiteY4" fmla="*/ 2166622 h 2928069"/>
              <a:gd name="connsiteX5" fmla="*/ 3249420 w 6552460"/>
              <a:gd name="connsiteY5" fmla="*/ 512504 h 2928069"/>
              <a:gd name="connsiteX6" fmla="*/ 220406 w 6552460"/>
              <a:gd name="connsiteY6" fmla="*/ 0 h 2928069"/>
              <a:gd name="connsiteX0" fmla="*/ 220406 w 6552460"/>
              <a:gd name="connsiteY0" fmla="*/ 0 h 2888412"/>
              <a:gd name="connsiteX1" fmla="*/ 0 w 6552460"/>
              <a:gd name="connsiteY1" fmla="*/ 1171123 h 2888412"/>
              <a:gd name="connsiteX2" fmla="*/ 2981083 w 6552460"/>
              <a:gd name="connsiteY2" fmla="*/ 1906195 h 2888412"/>
              <a:gd name="connsiteX3" fmla="*/ 3788513 w 6552460"/>
              <a:gd name="connsiteY3" fmla="*/ 2888412 h 2888412"/>
              <a:gd name="connsiteX4" fmla="*/ 6552460 w 6552460"/>
              <a:gd name="connsiteY4" fmla="*/ 2166622 h 2888412"/>
              <a:gd name="connsiteX5" fmla="*/ 3249420 w 6552460"/>
              <a:gd name="connsiteY5" fmla="*/ 512504 h 2888412"/>
              <a:gd name="connsiteX6" fmla="*/ 220406 w 6552460"/>
              <a:gd name="connsiteY6" fmla="*/ 0 h 2888412"/>
              <a:gd name="connsiteX0" fmla="*/ 220406 w 5606023"/>
              <a:gd name="connsiteY0" fmla="*/ 0 h 2888412"/>
              <a:gd name="connsiteX1" fmla="*/ 0 w 5606023"/>
              <a:gd name="connsiteY1" fmla="*/ 1171123 h 2888412"/>
              <a:gd name="connsiteX2" fmla="*/ 2981083 w 5606023"/>
              <a:gd name="connsiteY2" fmla="*/ 1906195 h 2888412"/>
              <a:gd name="connsiteX3" fmla="*/ 3788513 w 5606023"/>
              <a:gd name="connsiteY3" fmla="*/ 2888412 h 2888412"/>
              <a:gd name="connsiteX4" fmla="*/ 5606023 w 5606023"/>
              <a:gd name="connsiteY4" fmla="*/ 2325245 h 2888412"/>
              <a:gd name="connsiteX5" fmla="*/ 3249420 w 5606023"/>
              <a:gd name="connsiteY5" fmla="*/ 512504 h 2888412"/>
              <a:gd name="connsiteX6" fmla="*/ 220406 w 5606023"/>
              <a:gd name="connsiteY6" fmla="*/ 0 h 2888412"/>
              <a:gd name="connsiteX0" fmla="*/ 220406 w 5696159"/>
              <a:gd name="connsiteY0" fmla="*/ 0 h 2888412"/>
              <a:gd name="connsiteX1" fmla="*/ 0 w 5696159"/>
              <a:gd name="connsiteY1" fmla="*/ 1171123 h 2888412"/>
              <a:gd name="connsiteX2" fmla="*/ 2981083 w 5696159"/>
              <a:gd name="connsiteY2" fmla="*/ 1906195 h 2888412"/>
              <a:gd name="connsiteX3" fmla="*/ 3788513 w 5696159"/>
              <a:gd name="connsiteY3" fmla="*/ 2888412 h 2888412"/>
              <a:gd name="connsiteX4" fmla="*/ 5696159 w 5696159"/>
              <a:gd name="connsiteY4" fmla="*/ 2364901 h 2888412"/>
              <a:gd name="connsiteX5" fmla="*/ 3249420 w 5696159"/>
              <a:gd name="connsiteY5" fmla="*/ 512504 h 2888412"/>
              <a:gd name="connsiteX6" fmla="*/ 220406 w 5696159"/>
              <a:gd name="connsiteY6" fmla="*/ 0 h 2888412"/>
              <a:gd name="connsiteX0" fmla="*/ 220406 w 5696159"/>
              <a:gd name="connsiteY0" fmla="*/ 0 h 2888412"/>
              <a:gd name="connsiteX1" fmla="*/ 0 w 5696159"/>
              <a:gd name="connsiteY1" fmla="*/ 1171123 h 2888412"/>
              <a:gd name="connsiteX2" fmla="*/ 2981083 w 5696159"/>
              <a:gd name="connsiteY2" fmla="*/ 1906195 h 2888412"/>
              <a:gd name="connsiteX3" fmla="*/ 3788513 w 5696159"/>
              <a:gd name="connsiteY3" fmla="*/ 2888412 h 2888412"/>
              <a:gd name="connsiteX4" fmla="*/ 5696159 w 5696159"/>
              <a:gd name="connsiteY4" fmla="*/ 2364901 h 2888412"/>
              <a:gd name="connsiteX5" fmla="*/ 3249420 w 5696159"/>
              <a:gd name="connsiteY5" fmla="*/ 512504 h 2888412"/>
              <a:gd name="connsiteX6" fmla="*/ 220406 w 5696159"/>
              <a:gd name="connsiteY6" fmla="*/ 0 h 2888412"/>
              <a:gd name="connsiteX0" fmla="*/ 220406 w 5696159"/>
              <a:gd name="connsiteY0" fmla="*/ 0 h 2888412"/>
              <a:gd name="connsiteX1" fmla="*/ 0 w 5696159"/>
              <a:gd name="connsiteY1" fmla="*/ 1171123 h 2888412"/>
              <a:gd name="connsiteX2" fmla="*/ 2981083 w 5696159"/>
              <a:gd name="connsiteY2" fmla="*/ 1906195 h 2888412"/>
              <a:gd name="connsiteX3" fmla="*/ 3788513 w 5696159"/>
              <a:gd name="connsiteY3" fmla="*/ 2888412 h 2888412"/>
              <a:gd name="connsiteX4" fmla="*/ 5696159 w 5696159"/>
              <a:gd name="connsiteY4" fmla="*/ 2364901 h 2888412"/>
              <a:gd name="connsiteX5" fmla="*/ 3249420 w 5696159"/>
              <a:gd name="connsiteY5" fmla="*/ 512504 h 2888412"/>
              <a:gd name="connsiteX6" fmla="*/ 220406 w 5696159"/>
              <a:gd name="connsiteY6" fmla="*/ 0 h 2888412"/>
              <a:gd name="connsiteX0" fmla="*/ 220406 w 5696159"/>
              <a:gd name="connsiteY0" fmla="*/ 0 h 2888412"/>
              <a:gd name="connsiteX1" fmla="*/ 0 w 5696159"/>
              <a:gd name="connsiteY1" fmla="*/ 1171123 h 2888412"/>
              <a:gd name="connsiteX2" fmla="*/ 2981083 w 5696159"/>
              <a:gd name="connsiteY2" fmla="*/ 1906195 h 2888412"/>
              <a:gd name="connsiteX3" fmla="*/ 3788513 w 5696159"/>
              <a:gd name="connsiteY3" fmla="*/ 2888412 h 2888412"/>
              <a:gd name="connsiteX4" fmla="*/ 5696159 w 5696159"/>
              <a:gd name="connsiteY4" fmla="*/ 2364901 h 2888412"/>
              <a:gd name="connsiteX5" fmla="*/ 3249420 w 5696159"/>
              <a:gd name="connsiteY5" fmla="*/ 512504 h 2888412"/>
              <a:gd name="connsiteX6" fmla="*/ 220406 w 5696159"/>
              <a:gd name="connsiteY6" fmla="*/ 0 h 2888412"/>
              <a:gd name="connsiteX0" fmla="*/ 220406 w 5696159"/>
              <a:gd name="connsiteY0" fmla="*/ 0 h 2888412"/>
              <a:gd name="connsiteX1" fmla="*/ 0 w 5696159"/>
              <a:gd name="connsiteY1" fmla="*/ 1171123 h 2888412"/>
              <a:gd name="connsiteX2" fmla="*/ 2981083 w 5696159"/>
              <a:gd name="connsiteY2" fmla="*/ 1906195 h 2888412"/>
              <a:gd name="connsiteX3" fmla="*/ 3788513 w 5696159"/>
              <a:gd name="connsiteY3" fmla="*/ 2888412 h 2888412"/>
              <a:gd name="connsiteX4" fmla="*/ 5696159 w 5696159"/>
              <a:gd name="connsiteY4" fmla="*/ 2364901 h 2888412"/>
              <a:gd name="connsiteX5" fmla="*/ 3767914 w 5696159"/>
              <a:gd name="connsiteY5" fmla="*/ 623105 h 2888412"/>
              <a:gd name="connsiteX6" fmla="*/ 220406 w 5696159"/>
              <a:gd name="connsiteY6" fmla="*/ 0 h 2888412"/>
              <a:gd name="connsiteX0" fmla="*/ 220406 w 5696159"/>
              <a:gd name="connsiteY0" fmla="*/ 0 h 2888412"/>
              <a:gd name="connsiteX1" fmla="*/ 0 w 5696159"/>
              <a:gd name="connsiteY1" fmla="*/ 1171123 h 2888412"/>
              <a:gd name="connsiteX2" fmla="*/ 2981083 w 5696159"/>
              <a:gd name="connsiteY2" fmla="*/ 1906195 h 2888412"/>
              <a:gd name="connsiteX3" fmla="*/ 3788513 w 5696159"/>
              <a:gd name="connsiteY3" fmla="*/ 2888412 h 2888412"/>
              <a:gd name="connsiteX4" fmla="*/ 5696159 w 5696159"/>
              <a:gd name="connsiteY4" fmla="*/ 2364901 h 2888412"/>
              <a:gd name="connsiteX5" fmla="*/ 3767914 w 5696159"/>
              <a:gd name="connsiteY5" fmla="*/ 623105 h 2888412"/>
              <a:gd name="connsiteX6" fmla="*/ 220406 w 5696159"/>
              <a:gd name="connsiteY6" fmla="*/ 0 h 2888412"/>
              <a:gd name="connsiteX0" fmla="*/ 220406 w 5696159"/>
              <a:gd name="connsiteY0" fmla="*/ 0 h 2888412"/>
              <a:gd name="connsiteX1" fmla="*/ 0 w 5696159"/>
              <a:gd name="connsiteY1" fmla="*/ 1171123 h 2888412"/>
              <a:gd name="connsiteX2" fmla="*/ 2808251 w 5696159"/>
              <a:gd name="connsiteY2" fmla="*/ 1449969 h 2888412"/>
              <a:gd name="connsiteX3" fmla="*/ 3788513 w 5696159"/>
              <a:gd name="connsiteY3" fmla="*/ 2888412 h 2888412"/>
              <a:gd name="connsiteX4" fmla="*/ 5696159 w 5696159"/>
              <a:gd name="connsiteY4" fmla="*/ 2364901 h 2888412"/>
              <a:gd name="connsiteX5" fmla="*/ 3767914 w 5696159"/>
              <a:gd name="connsiteY5" fmla="*/ 623105 h 2888412"/>
              <a:gd name="connsiteX6" fmla="*/ 220406 w 5696159"/>
              <a:gd name="connsiteY6" fmla="*/ 0 h 2888412"/>
              <a:gd name="connsiteX0" fmla="*/ 220406 w 5696159"/>
              <a:gd name="connsiteY0" fmla="*/ 0 h 2888412"/>
              <a:gd name="connsiteX1" fmla="*/ 0 w 5696159"/>
              <a:gd name="connsiteY1" fmla="*/ 1171123 h 2888412"/>
              <a:gd name="connsiteX2" fmla="*/ 2808251 w 5696159"/>
              <a:gd name="connsiteY2" fmla="*/ 1449969 h 2888412"/>
              <a:gd name="connsiteX3" fmla="*/ 3788513 w 5696159"/>
              <a:gd name="connsiteY3" fmla="*/ 2888412 h 2888412"/>
              <a:gd name="connsiteX4" fmla="*/ 5696159 w 5696159"/>
              <a:gd name="connsiteY4" fmla="*/ 2364901 h 2888412"/>
              <a:gd name="connsiteX5" fmla="*/ 3767914 w 5696159"/>
              <a:gd name="connsiteY5" fmla="*/ 623105 h 2888412"/>
              <a:gd name="connsiteX6" fmla="*/ 220406 w 5696159"/>
              <a:gd name="connsiteY6" fmla="*/ 0 h 2888412"/>
              <a:gd name="connsiteX0" fmla="*/ 220406 w 5696159"/>
              <a:gd name="connsiteY0" fmla="*/ 0 h 2625736"/>
              <a:gd name="connsiteX1" fmla="*/ 0 w 5696159"/>
              <a:gd name="connsiteY1" fmla="*/ 1171123 h 2625736"/>
              <a:gd name="connsiteX2" fmla="*/ 2808251 w 5696159"/>
              <a:gd name="connsiteY2" fmla="*/ 1449969 h 2625736"/>
              <a:gd name="connsiteX3" fmla="*/ 4071327 w 5696159"/>
              <a:gd name="connsiteY3" fmla="*/ 2625736 h 2625736"/>
              <a:gd name="connsiteX4" fmla="*/ 5696159 w 5696159"/>
              <a:gd name="connsiteY4" fmla="*/ 2364901 h 2625736"/>
              <a:gd name="connsiteX5" fmla="*/ 3767914 w 5696159"/>
              <a:gd name="connsiteY5" fmla="*/ 623105 h 2625736"/>
              <a:gd name="connsiteX6" fmla="*/ 220406 w 5696159"/>
              <a:gd name="connsiteY6" fmla="*/ 0 h 2625736"/>
              <a:gd name="connsiteX0" fmla="*/ 518933 w 5994686"/>
              <a:gd name="connsiteY0" fmla="*/ 0 h 2625736"/>
              <a:gd name="connsiteX1" fmla="*/ 0 w 5994686"/>
              <a:gd name="connsiteY1" fmla="*/ 1254073 h 2625736"/>
              <a:gd name="connsiteX2" fmla="*/ 3106778 w 5994686"/>
              <a:gd name="connsiteY2" fmla="*/ 1449969 h 2625736"/>
              <a:gd name="connsiteX3" fmla="*/ 4369854 w 5994686"/>
              <a:gd name="connsiteY3" fmla="*/ 2625736 h 2625736"/>
              <a:gd name="connsiteX4" fmla="*/ 5994686 w 5994686"/>
              <a:gd name="connsiteY4" fmla="*/ 2364901 h 2625736"/>
              <a:gd name="connsiteX5" fmla="*/ 4066441 w 5994686"/>
              <a:gd name="connsiteY5" fmla="*/ 623105 h 2625736"/>
              <a:gd name="connsiteX6" fmla="*/ 518933 w 5994686"/>
              <a:gd name="connsiteY6" fmla="*/ 0 h 2625736"/>
              <a:gd name="connsiteX0" fmla="*/ 518933 w 5994686"/>
              <a:gd name="connsiteY0" fmla="*/ 0 h 2625736"/>
              <a:gd name="connsiteX1" fmla="*/ 0 w 5994686"/>
              <a:gd name="connsiteY1" fmla="*/ 1254073 h 2625736"/>
              <a:gd name="connsiteX2" fmla="*/ 3106778 w 5994686"/>
              <a:gd name="connsiteY2" fmla="*/ 1449969 h 2625736"/>
              <a:gd name="connsiteX3" fmla="*/ 4369854 w 5994686"/>
              <a:gd name="connsiteY3" fmla="*/ 2625736 h 2625736"/>
              <a:gd name="connsiteX4" fmla="*/ 5994686 w 5994686"/>
              <a:gd name="connsiteY4" fmla="*/ 2364901 h 2625736"/>
              <a:gd name="connsiteX5" fmla="*/ 4066441 w 5994686"/>
              <a:gd name="connsiteY5" fmla="*/ 623105 h 2625736"/>
              <a:gd name="connsiteX6" fmla="*/ 518933 w 5994686"/>
              <a:gd name="connsiteY6" fmla="*/ 0 h 2625736"/>
              <a:gd name="connsiteX0" fmla="*/ 1288816 w 5994686"/>
              <a:gd name="connsiteY0" fmla="*/ 0 h 2985187"/>
              <a:gd name="connsiteX1" fmla="*/ 0 w 5994686"/>
              <a:gd name="connsiteY1" fmla="*/ 1613524 h 2985187"/>
              <a:gd name="connsiteX2" fmla="*/ 3106778 w 5994686"/>
              <a:gd name="connsiteY2" fmla="*/ 1809420 h 2985187"/>
              <a:gd name="connsiteX3" fmla="*/ 4369854 w 5994686"/>
              <a:gd name="connsiteY3" fmla="*/ 2985187 h 2985187"/>
              <a:gd name="connsiteX4" fmla="*/ 5994686 w 5994686"/>
              <a:gd name="connsiteY4" fmla="*/ 2724352 h 2985187"/>
              <a:gd name="connsiteX5" fmla="*/ 4066441 w 5994686"/>
              <a:gd name="connsiteY5" fmla="*/ 982556 h 2985187"/>
              <a:gd name="connsiteX6" fmla="*/ 1288816 w 5994686"/>
              <a:gd name="connsiteY6" fmla="*/ 0 h 2985187"/>
              <a:gd name="connsiteX0" fmla="*/ 1288816 w 5994686"/>
              <a:gd name="connsiteY0" fmla="*/ 0 h 2985187"/>
              <a:gd name="connsiteX1" fmla="*/ 0 w 5994686"/>
              <a:gd name="connsiteY1" fmla="*/ 1613524 h 2985187"/>
              <a:gd name="connsiteX2" fmla="*/ 3106778 w 5994686"/>
              <a:gd name="connsiteY2" fmla="*/ 1809420 h 2985187"/>
              <a:gd name="connsiteX3" fmla="*/ 4369854 w 5994686"/>
              <a:gd name="connsiteY3" fmla="*/ 2985187 h 2985187"/>
              <a:gd name="connsiteX4" fmla="*/ 5994686 w 5994686"/>
              <a:gd name="connsiteY4" fmla="*/ 2724352 h 2985187"/>
              <a:gd name="connsiteX5" fmla="*/ 4066441 w 5994686"/>
              <a:gd name="connsiteY5" fmla="*/ 982556 h 2985187"/>
              <a:gd name="connsiteX6" fmla="*/ 1288816 w 5994686"/>
              <a:gd name="connsiteY6" fmla="*/ 0 h 2985187"/>
              <a:gd name="connsiteX0" fmla="*/ 1288816 w 5994686"/>
              <a:gd name="connsiteY0" fmla="*/ 0 h 2985187"/>
              <a:gd name="connsiteX1" fmla="*/ 0 w 5994686"/>
              <a:gd name="connsiteY1" fmla="*/ 1613524 h 2985187"/>
              <a:gd name="connsiteX2" fmla="*/ 3106778 w 5994686"/>
              <a:gd name="connsiteY2" fmla="*/ 1809420 h 2985187"/>
              <a:gd name="connsiteX3" fmla="*/ 4369854 w 5994686"/>
              <a:gd name="connsiteY3" fmla="*/ 2985187 h 2985187"/>
              <a:gd name="connsiteX4" fmla="*/ 5994686 w 5994686"/>
              <a:gd name="connsiteY4" fmla="*/ 2724352 h 2985187"/>
              <a:gd name="connsiteX5" fmla="*/ 4270696 w 5994686"/>
              <a:gd name="connsiteY5" fmla="*/ 775180 h 2985187"/>
              <a:gd name="connsiteX6" fmla="*/ 1288816 w 5994686"/>
              <a:gd name="connsiteY6" fmla="*/ 0 h 2985187"/>
              <a:gd name="connsiteX0" fmla="*/ 1288816 w 5994686"/>
              <a:gd name="connsiteY0" fmla="*/ 0 h 2985187"/>
              <a:gd name="connsiteX1" fmla="*/ 0 w 5994686"/>
              <a:gd name="connsiteY1" fmla="*/ 1613524 h 2985187"/>
              <a:gd name="connsiteX2" fmla="*/ 3106778 w 5994686"/>
              <a:gd name="connsiteY2" fmla="*/ 1809420 h 2985187"/>
              <a:gd name="connsiteX3" fmla="*/ 4369854 w 5994686"/>
              <a:gd name="connsiteY3" fmla="*/ 2985187 h 2985187"/>
              <a:gd name="connsiteX4" fmla="*/ 5994686 w 5994686"/>
              <a:gd name="connsiteY4" fmla="*/ 2724352 h 2985187"/>
              <a:gd name="connsiteX5" fmla="*/ 4270696 w 5994686"/>
              <a:gd name="connsiteY5" fmla="*/ 775180 h 2985187"/>
              <a:gd name="connsiteX6" fmla="*/ 1288816 w 5994686"/>
              <a:gd name="connsiteY6" fmla="*/ 0 h 2985187"/>
              <a:gd name="connsiteX0" fmla="*/ 1288816 w 5994686"/>
              <a:gd name="connsiteY0" fmla="*/ 0 h 2985187"/>
              <a:gd name="connsiteX1" fmla="*/ 0 w 5994686"/>
              <a:gd name="connsiteY1" fmla="*/ 1613524 h 2985187"/>
              <a:gd name="connsiteX2" fmla="*/ 3106778 w 5994686"/>
              <a:gd name="connsiteY2" fmla="*/ 1809420 h 2985187"/>
              <a:gd name="connsiteX3" fmla="*/ 4369854 w 5994686"/>
              <a:gd name="connsiteY3" fmla="*/ 2985187 h 2985187"/>
              <a:gd name="connsiteX4" fmla="*/ 5994686 w 5994686"/>
              <a:gd name="connsiteY4" fmla="*/ 2724352 h 2985187"/>
              <a:gd name="connsiteX5" fmla="*/ 4270696 w 5994686"/>
              <a:gd name="connsiteY5" fmla="*/ 775180 h 2985187"/>
              <a:gd name="connsiteX6" fmla="*/ 1288816 w 5994686"/>
              <a:gd name="connsiteY6" fmla="*/ 0 h 2985187"/>
              <a:gd name="connsiteX0" fmla="*/ 1288816 w 5994686"/>
              <a:gd name="connsiteY0" fmla="*/ 0 h 2985187"/>
              <a:gd name="connsiteX1" fmla="*/ 0 w 5994686"/>
              <a:gd name="connsiteY1" fmla="*/ 1613524 h 2985187"/>
              <a:gd name="connsiteX2" fmla="*/ 3106778 w 5994686"/>
              <a:gd name="connsiteY2" fmla="*/ 1809420 h 2985187"/>
              <a:gd name="connsiteX3" fmla="*/ 4369854 w 5994686"/>
              <a:gd name="connsiteY3" fmla="*/ 2985187 h 2985187"/>
              <a:gd name="connsiteX4" fmla="*/ 5994686 w 5994686"/>
              <a:gd name="connsiteY4" fmla="*/ 2724352 h 2985187"/>
              <a:gd name="connsiteX5" fmla="*/ 4270696 w 5994686"/>
              <a:gd name="connsiteY5" fmla="*/ 775180 h 2985187"/>
              <a:gd name="connsiteX6" fmla="*/ 1288816 w 5994686"/>
              <a:gd name="connsiteY6" fmla="*/ 0 h 2985187"/>
              <a:gd name="connsiteX0" fmla="*/ 1288816 w 5994686"/>
              <a:gd name="connsiteY0" fmla="*/ 0 h 2985187"/>
              <a:gd name="connsiteX1" fmla="*/ 0 w 5994686"/>
              <a:gd name="connsiteY1" fmla="*/ 1613524 h 2985187"/>
              <a:gd name="connsiteX2" fmla="*/ 3106778 w 5994686"/>
              <a:gd name="connsiteY2" fmla="*/ 1809420 h 2985187"/>
              <a:gd name="connsiteX3" fmla="*/ 4369854 w 5994686"/>
              <a:gd name="connsiteY3" fmla="*/ 2985187 h 2985187"/>
              <a:gd name="connsiteX4" fmla="*/ 5994686 w 5994686"/>
              <a:gd name="connsiteY4" fmla="*/ 2724352 h 2985187"/>
              <a:gd name="connsiteX5" fmla="*/ 4270696 w 5994686"/>
              <a:gd name="connsiteY5" fmla="*/ 775180 h 2985187"/>
              <a:gd name="connsiteX6" fmla="*/ 1288816 w 5994686"/>
              <a:gd name="connsiteY6" fmla="*/ 0 h 2985187"/>
              <a:gd name="connsiteX0" fmla="*/ 1288816 w 5994686"/>
              <a:gd name="connsiteY0" fmla="*/ 0 h 2985187"/>
              <a:gd name="connsiteX1" fmla="*/ 0 w 5994686"/>
              <a:gd name="connsiteY1" fmla="*/ 1613524 h 2985187"/>
              <a:gd name="connsiteX2" fmla="*/ 3106778 w 5994686"/>
              <a:gd name="connsiteY2" fmla="*/ 1809420 h 2985187"/>
              <a:gd name="connsiteX3" fmla="*/ 4369854 w 5994686"/>
              <a:gd name="connsiteY3" fmla="*/ 2985187 h 2985187"/>
              <a:gd name="connsiteX4" fmla="*/ 5994686 w 5994686"/>
              <a:gd name="connsiteY4" fmla="*/ 2724352 h 2985187"/>
              <a:gd name="connsiteX5" fmla="*/ 4270696 w 5994686"/>
              <a:gd name="connsiteY5" fmla="*/ 775180 h 2985187"/>
              <a:gd name="connsiteX6" fmla="*/ 1288816 w 5994686"/>
              <a:gd name="connsiteY6" fmla="*/ 0 h 2985187"/>
              <a:gd name="connsiteX0" fmla="*/ 1288816 w 5994686"/>
              <a:gd name="connsiteY0" fmla="*/ 0 h 2985187"/>
              <a:gd name="connsiteX1" fmla="*/ 0 w 5994686"/>
              <a:gd name="connsiteY1" fmla="*/ 1613524 h 2985187"/>
              <a:gd name="connsiteX2" fmla="*/ 4369854 w 5994686"/>
              <a:gd name="connsiteY2" fmla="*/ 2985187 h 2985187"/>
              <a:gd name="connsiteX3" fmla="*/ 5994686 w 5994686"/>
              <a:gd name="connsiteY3" fmla="*/ 2724352 h 2985187"/>
              <a:gd name="connsiteX4" fmla="*/ 4270696 w 5994686"/>
              <a:gd name="connsiteY4" fmla="*/ 775180 h 2985187"/>
              <a:gd name="connsiteX5" fmla="*/ 1288816 w 5994686"/>
              <a:gd name="connsiteY5" fmla="*/ 0 h 2985187"/>
              <a:gd name="connsiteX0" fmla="*/ 1288816 w 5994686"/>
              <a:gd name="connsiteY0" fmla="*/ 0 h 2831460"/>
              <a:gd name="connsiteX1" fmla="*/ 0 w 5994686"/>
              <a:gd name="connsiteY1" fmla="*/ 1613524 h 2831460"/>
              <a:gd name="connsiteX2" fmla="*/ 4472610 w 5994686"/>
              <a:gd name="connsiteY2" fmla="*/ 2573293 h 2831460"/>
              <a:gd name="connsiteX3" fmla="*/ 5994686 w 5994686"/>
              <a:gd name="connsiteY3" fmla="*/ 2724352 h 2831460"/>
              <a:gd name="connsiteX4" fmla="*/ 4270696 w 5994686"/>
              <a:gd name="connsiteY4" fmla="*/ 775180 h 2831460"/>
              <a:gd name="connsiteX5" fmla="*/ 1288816 w 5994686"/>
              <a:gd name="connsiteY5" fmla="*/ 0 h 2831460"/>
              <a:gd name="connsiteX0" fmla="*/ 1288816 w 4944291"/>
              <a:gd name="connsiteY0" fmla="*/ 0 h 2573293"/>
              <a:gd name="connsiteX1" fmla="*/ 0 w 4944291"/>
              <a:gd name="connsiteY1" fmla="*/ 1613524 h 2573293"/>
              <a:gd name="connsiteX2" fmla="*/ 4472610 w 4944291"/>
              <a:gd name="connsiteY2" fmla="*/ 2573293 h 2573293"/>
              <a:gd name="connsiteX3" fmla="*/ 4944291 w 4944291"/>
              <a:gd name="connsiteY3" fmla="*/ 2372735 h 2573293"/>
              <a:gd name="connsiteX4" fmla="*/ 4270696 w 4944291"/>
              <a:gd name="connsiteY4" fmla="*/ 775180 h 2573293"/>
              <a:gd name="connsiteX5" fmla="*/ 1288816 w 4944291"/>
              <a:gd name="connsiteY5" fmla="*/ 0 h 2573293"/>
              <a:gd name="connsiteX0" fmla="*/ 1288816 w 4944291"/>
              <a:gd name="connsiteY0" fmla="*/ 0 h 2573293"/>
              <a:gd name="connsiteX1" fmla="*/ 0 w 4944291"/>
              <a:gd name="connsiteY1" fmla="*/ 1613524 h 2573293"/>
              <a:gd name="connsiteX2" fmla="*/ 4472610 w 4944291"/>
              <a:gd name="connsiteY2" fmla="*/ 2573293 h 2573293"/>
              <a:gd name="connsiteX3" fmla="*/ 4944291 w 4944291"/>
              <a:gd name="connsiteY3" fmla="*/ 2372735 h 2573293"/>
              <a:gd name="connsiteX4" fmla="*/ 4270696 w 4944291"/>
              <a:gd name="connsiteY4" fmla="*/ 775180 h 2573293"/>
              <a:gd name="connsiteX5" fmla="*/ 1288816 w 4944291"/>
              <a:gd name="connsiteY5" fmla="*/ 0 h 2573293"/>
              <a:gd name="connsiteX0" fmla="*/ 1288816 w 4944291"/>
              <a:gd name="connsiteY0" fmla="*/ 0 h 2573293"/>
              <a:gd name="connsiteX1" fmla="*/ 0 w 4944291"/>
              <a:gd name="connsiteY1" fmla="*/ 1613524 h 2573293"/>
              <a:gd name="connsiteX2" fmla="*/ 4472610 w 4944291"/>
              <a:gd name="connsiteY2" fmla="*/ 2573293 h 2573293"/>
              <a:gd name="connsiteX3" fmla="*/ 4944291 w 4944291"/>
              <a:gd name="connsiteY3" fmla="*/ 2372735 h 2573293"/>
              <a:gd name="connsiteX4" fmla="*/ 4270696 w 4944291"/>
              <a:gd name="connsiteY4" fmla="*/ 775180 h 2573293"/>
              <a:gd name="connsiteX5" fmla="*/ 1288816 w 4944291"/>
              <a:gd name="connsiteY5" fmla="*/ 0 h 2573293"/>
              <a:gd name="connsiteX0" fmla="*/ 1288816 w 4944291"/>
              <a:gd name="connsiteY0" fmla="*/ 0 h 2573293"/>
              <a:gd name="connsiteX1" fmla="*/ 0 w 4944291"/>
              <a:gd name="connsiteY1" fmla="*/ 1613524 h 2573293"/>
              <a:gd name="connsiteX2" fmla="*/ 4472610 w 4944291"/>
              <a:gd name="connsiteY2" fmla="*/ 2573293 h 2573293"/>
              <a:gd name="connsiteX3" fmla="*/ 4944291 w 4944291"/>
              <a:gd name="connsiteY3" fmla="*/ 2372735 h 2573293"/>
              <a:gd name="connsiteX4" fmla="*/ 1288816 w 4944291"/>
              <a:gd name="connsiteY4" fmla="*/ 0 h 2573293"/>
              <a:gd name="connsiteX0" fmla="*/ 2704566 w 4944291"/>
              <a:gd name="connsiteY0" fmla="*/ 0 h 2462785"/>
              <a:gd name="connsiteX1" fmla="*/ 0 w 4944291"/>
              <a:gd name="connsiteY1" fmla="*/ 1503016 h 2462785"/>
              <a:gd name="connsiteX2" fmla="*/ 4472610 w 4944291"/>
              <a:gd name="connsiteY2" fmla="*/ 2462785 h 2462785"/>
              <a:gd name="connsiteX3" fmla="*/ 4944291 w 4944291"/>
              <a:gd name="connsiteY3" fmla="*/ 2262227 h 2462785"/>
              <a:gd name="connsiteX4" fmla="*/ 2704566 w 4944291"/>
              <a:gd name="connsiteY4" fmla="*/ 0 h 2462785"/>
              <a:gd name="connsiteX0" fmla="*/ 2704566 w 4944291"/>
              <a:gd name="connsiteY0" fmla="*/ 0 h 2462785"/>
              <a:gd name="connsiteX1" fmla="*/ 0 w 4944291"/>
              <a:gd name="connsiteY1" fmla="*/ 1503016 h 2462785"/>
              <a:gd name="connsiteX2" fmla="*/ 4472610 w 4944291"/>
              <a:gd name="connsiteY2" fmla="*/ 2462785 h 2462785"/>
              <a:gd name="connsiteX3" fmla="*/ 4944291 w 4944291"/>
              <a:gd name="connsiteY3" fmla="*/ 2262227 h 2462785"/>
              <a:gd name="connsiteX4" fmla="*/ 2704566 w 4944291"/>
              <a:gd name="connsiteY4" fmla="*/ 0 h 2462785"/>
              <a:gd name="connsiteX0" fmla="*/ 1802596 w 4042321"/>
              <a:gd name="connsiteY0" fmla="*/ 0 h 2462785"/>
              <a:gd name="connsiteX1" fmla="*/ 0 w 4042321"/>
              <a:gd name="connsiteY1" fmla="*/ 1482924 h 2462785"/>
              <a:gd name="connsiteX2" fmla="*/ 3570640 w 4042321"/>
              <a:gd name="connsiteY2" fmla="*/ 2462785 h 2462785"/>
              <a:gd name="connsiteX3" fmla="*/ 4042321 w 4042321"/>
              <a:gd name="connsiteY3" fmla="*/ 2262227 h 2462785"/>
              <a:gd name="connsiteX4" fmla="*/ 1802596 w 4042321"/>
              <a:gd name="connsiteY4" fmla="*/ 0 h 2462785"/>
              <a:gd name="connsiteX0" fmla="*/ 1802596 w 4042321"/>
              <a:gd name="connsiteY0" fmla="*/ 0 h 2462785"/>
              <a:gd name="connsiteX1" fmla="*/ 0 w 4042321"/>
              <a:gd name="connsiteY1" fmla="*/ 1482924 h 2462785"/>
              <a:gd name="connsiteX2" fmla="*/ 3570640 w 4042321"/>
              <a:gd name="connsiteY2" fmla="*/ 2462785 h 2462785"/>
              <a:gd name="connsiteX3" fmla="*/ 4042321 w 4042321"/>
              <a:gd name="connsiteY3" fmla="*/ 2262227 h 2462785"/>
              <a:gd name="connsiteX4" fmla="*/ 1802596 w 4042321"/>
              <a:gd name="connsiteY4" fmla="*/ 0 h 2462785"/>
              <a:gd name="connsiteX0" fmla="*/ 1802596 w 4042321"/>
              <a:gd name="connsiteY0" fmla="*/ 0 h 2372369"/>
              <a:gd name="connsiteX1" fmla="*/ 0 w 4042321"/>
              <a:gd name="connsiteY1" fmla="*/ 1482924 h 2372369"/>
              <a:gd name="connsiteX2" fmla="*/ 2931270 w 4042321"/>
              <a:gd name="connsiteY2" fmla="*/ 2372369 h 2372369"/>
              <a:gd name="connsiteX3" fmla="*/ 4042321 w 4042321"/>
              <a:gd name="connsiteY3" fmla="*/ 2262227 h 2372369"/>
              <a:gd name="connsiteX4" fmla="*/ 1802596 w 4042321"/>
              <a:gd name="connsiteY4" fmla="*/ 0 h 2372369"/>
              <a:gd name="connsiteX0" fmla="*/ 1802596 w 4042321"/>
              <a:gd name="connsiteY0" fmla="*/ 0 h 2374684"/>
              <a:gd name="connsiteX1" fmla="*/ 0 w 4042321"/>
              <a:gd name="connsiteY1" fmla="*/ 1482924 h 2374684"/>
              <a:gd name="connsiteX2" fmla="*/ 2931270 w 4042321"/>
              <a:gd name="connsiteY2" fmla="*/ 2372369 h 2374684"/>
              <a:gd name="connsiteX3" fmla="*/ 4042321 w 4042321"/>
              <a:gd name="connsiteY3" fmla="*/ 2262227 h 2374684"/>
              <a:gd name="connsiteX4" fmla="*/ 1802596 w 4042321"/>
              <a:gd name="connsiteY4" fmla="*/ 0 h 2374684"/>
              <a:gd name="connsiteX0" fmla="*/ 1802596 w 3414368"/>
              <a:gd name="connsiteY0" fmla="*/ 0 h 2372369"/>
              <a:gd name="connsiteX1" fmla="*/ 0 w 3414368"/>
              <a:gd name="connsiteY1" fmla="*/ 1482924 h 2372369"/>
              <a:gd name="connsiteX2" fmla="*/ 2931270 w 3414368"/>
              <a:gd name="connsiteY2" fmla="*/ 2372369 h 2372369"/>
              <a:gd name="connsiteX3" fmla="*/ 3414368 w 3414368"/>
              <a:gd name="connsiteY3" fmla="*/ 2222042 h 2372369"/>
              <a:gd name="connsiteX4" fmla="*/ 1802596 w 3414368"/>
              <a:gd name="connsiteY4" fmla="*/ 0 h 2372369"/>
              <a:gd name="connsiteX0" fmla="*/ 1802596 w 3414368"/>
              <a:gd name="connsiteY0" fmla="*/ 0 h 2372369"/>
              <a:gd name="connsiteX1" fmla="*/ 0 w 3414368"/>
              <a:gd name="connsiteY1" fmla="*/ 1482924 h 2372369"/>
              <a:gd name="connsiteX2" fmla="*/ 2931270 w 3414368"/>
              <a:gd name="connsiteY2" fmla="*/ 2372369 h 2372369"/>
              <a:gd name="connsiteX3" fmla="*/ 3414368 w 3414368"/>
              <a:gd name="connsiteY3" fmla="*/ 2222042 h 2372369"/>
              <a:gd name="connsiteX4" fmla="*/ 1802596 w 3414368"/>
              <a:gd name="connsiteY4" fmla="*/ 0 h 2372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4368" h="2372369">
                <a:moveTo>
                  <a:pt x="1802596" y="0"/>
                </a:moveTo>
                <a:lnTo>
                  <a:pt x="0" y="1482924"/>
                </a:lnTo>
                <a:cubicBezTo>
                  <a:pt x="947365" y="2111056"/>
                  <a:pt x="1932156" y="2187231"/>
                  <a:pt x="2931270" y="2372369"/>
                </a:cubicBezTo>
                <a:cubicBezTo>
                  <a:pt x="3196062" y="2349920"/>
                  <a:pt x="3046296" y="2396567"/>
                  <a:pt x="3414368" y="2222042"/>
                </a:cubicBezTo>
                <a:cubicBezTo>
                  <a:pt x="3169169" y="1572145"/>
                  <a:pt x="3163259" y="679075"/>
                  <a:pt x="1802596" y="0"/>
                </a:cubicBezTo>
                <a:close/>
              </a:path>
            </a:pathLst>
          </a:custGeom>
          <a:solidFill>
            <a:schemeClr val="accent1">
              <a:lumMod val="40000"/>
              <a:lumOff val="60000"/>
            </a:schemeClr>
          </a:soli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81" name="Freeform 480">
            <a:extLst>
              <a:ext uri="{FF2B5EF4-FFF2-40B4-BE49-F238E27FC236}">
                <a16:creationId xmlns:a16="http://schemas.microsoft.com/office/drawing/2014/main" id="{23AF75AD-4955-2490-E629-DBD0680868E4}"/>
              </a:ext>
            </a:extLst>
          </p:cNvPr>
          <p:cNvSpPr/>
          <p:nvPr/>
        </p:nvSpPr>
        <p:spPr bwMode="auto">
          <a:xfrm rot="20626993">
            <a:off x="19316621" y="21302158"/>
            <a:ext cx="2489128" cy="1291642"/>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91540"/>
              <a:gd name="connsiteY0" fmla="*/ 124875 h 2089118"/>
              <a:gd name="connsiteX1" fmla="*/ 95073 w 6591540"/>
              <a:gd name="connsiteY1" fmla="*/ 2089118 h 2089118"/>
              <a:gd name="connsiteX2" fmla="*/ 3331544 w 6591540"/>
              <a:gd name="connsiteY2" fmla="*/ 1254775 h 2089118"/>
              <a:gd name="connsiteX3" fmla="*/ 6584959 w 6591540"/>
              <a:gd name="connsiteY3" fmla="*/ 952377 h 2089118"/>
              <a:gd name="connsiteX4" fmla="*/ 6591540 w 6591540"/>
              <a:gd name="connsiteY4" fmla="*/ 282259 h 2089118"/>
              <a:gd name="connsiteX5" fmla="*/ 0 w 6591540"/>
              <a:gd name="connsiteY5" fmla="*/ 124875 h 2089118"/>
              <a:gd name="connsiteX0" fmla="*/ 0 w 6591540"/>
              <a:gd name="connsiteY0" fmla="*/ 124875 h 2102414"/>
              <a:gd name="connsiteX1" fmla="*/ 95073 w 6591540"/>
              <a:gd name="connsiteY1" fmla="*/ 2089118 h 2102414"/>
              <a:gd name="connsiteX2" fmla="*/ 6584959 w 6591540"/>
              <a:gd name="connsiteY2" fmla="*/ 952377 h 2102414"/>
              <a:gd name="connsiteX3" fmla="*/ 6591540 w 6591540"/>
              <a:gd name="connsiteY3" fmla="*/ 282259 h 2102414"/>
              <a:gd name="connsiteX4" fmla="*/ 0 w 6591540"/>
              <a:gd name="connsiteY4" fmla="*/ 124875 h 2102414"/>
              <a:gd name="connsiteX0" fmla="*/ 0 w 6584960"/>
              <a:gd name="connsiteY0" fmla="*/ 138413 h 2115952"/>
              <a:gd name="connsiteX1" fmla="*/ 95073 w 6584960"/>
              <a:gd name="connsiteY1" fmla="*/ 2102656 h 2115952"/>
              <a:gd name="connsiteX2" fmla="*/ 6584959 w 6584960"/>
              <a:gd name="connsiteY2" fmla="*/ 965915 h 2115952"/>
              <a:gd name="connsiteX3" fmla="*/ 5306206 w 6584960"/>
              <a:gd name="connsiteY3" fmla="*/ 239002 h 2115952"/>
              <a:gd name="connsiteX4" fmla="*/ 0 w 6584960"/>
              <a:gd name="connsiteY4" fmla="*/ 138413 h 2115952"/>
              <a:gd name="connsiteX0" fmla="*/ 0 w 5547554"/>
              <a:gd name="connsiteY0" fmla="*/ 138415 h 2114517"/>
              <a:gd name="connsiteX1" fmla="*/ 95073 w 5547554"/>
              <a:gd name="connsiteY1" fmla="*/ 2102658 h 2114517"/>
              <a:gd name="connsiteX2" fmla="*/ 5547540 w 5547554"/>
              <a:gd name="connsiteY2" fmla="*/ 835035 h 2114517"/>
              <a:gd name="connsiteX3" fmla="*/ 5306206 w 5547554"/>
              <a:gd name="connsiteY3" fmla="*/ 239004 h 2114517"/>
              <a:gd name="connsiteX4" fmla="*/ 0 w 5547554"/>
              <a:gd name="connsiteY4" fmla="*/ 138415 h 2114517"/>
              <a:gd name="connsiteX0" fmla="*/ 0 w 5547567"/>
              <a:gd name="connsiteY0" fmla="*/ 138415 h 2114517"/>
              <a:gd name="connsiteX1" fmla="*/ 95073 w 5547567"/>
              <a:gd name="connsiteY1" fmla="*/ 2102658 h 2114517"/>
              <a:gd name="connsiteX2" fmla="*/ 5547540 w 5547567"/>
              <a:gd name="connsiteY2" fmla="*/ 835035 h 2114517"/>
              <a:gd name="connsiteX3" fmla="*/ 5306206 w 5547567"/>
              <a:gd name="connsiteY3" fmla="*/ 239004 h 2114517"/>
              <a:gd name="connsiteX4" fmla="*/ 0 w 5547567"/>
              <a:gd name="connsiteY4" fmla="*/ 138415 h 2114517"/>
              <a:gd name="connsiteX0" fmla="*/ 0 w 5547567"/>
              <a:gd name="connsiteY0" fmla="*/ 184958 h 2161060"/>
              <a:gd name="connsiteX1" fmla="*/ 95073 w 5547567"/>
              <a:gd name="connsiteY1" fmla="*/ 2149201 h 2161060"/>
              <a:gd name="connsiteX2" fmla="*/ 5547540 w 5547567"/>
              <a:gd name="connsiteY2" fmla="*/ 881578 h 2161060"/>
              <a:gd name="connsiteX3" fmla="*/ 5306206 w 5547567"/>
              <a:gd name="connsiteY3" fmla="*/ 285547 h 2161060"/>
              <a:gd name="connsiteX4" fmla="*/ 0 w 5547567"/>
              <a:gd name="connsiteY4" fmla="*/ 184958 h 2161060"/>
              <a:gd name="connsiteX0" fmla="*/ 0 w 5547567"/>
              <a:gd name="connsiteY0" fmla="*/ 184958 h 2165065"/>
              <a:gd name="connsiteX1" fmla="*/ 95073 w 5547567"/>
              <a:gd name="connsiteY1" fmla="*/ 2149201 h 2165065"/>
              <a:gd name="connsiteX2" fmla="*/ 5547540 w 5547567"/>
              <a:gd name="connsiteY2" fmla="*/ 881578 h 2165065"/>
              <a:gd name="connsiteX3" fmla="*/ 5306206 w 5547567"/>
              <a:gd name="connsiteY3" fmla="*/ 285547 h 2165065"/>
              <a:gd name="connsiteX4" fmla="*/ 0 w 5547567"/>
              <a:gd name="connsiteY4" fmla="*/ 184958 h 2165065"/>
              <a:gd name="connsiteX0" fmla="*/ 0 w 5547567"/>
              <a:gd name="connsiteY0" fmla="*/ 184958 h 2070477"/>
              <a:gd name="connsiteX1" fmla="*/ 629209 w 5547567"/>
              <a:gd name="connsiteY1" fmla="*/ 2052756 h 2070477"/>
              <a:gd name="connsiteX2" fmla="*/ 5547540 w 5547567"/>
              <a:gd name="connsiteY2" fmla="*/ 881578 h 2070477"/>
              <a:gd name="connsiteX3" fmla="*/ 5306206 w 5547567"/>
              <a:gd name="connsiteY3" fmla="*/ 285547 h 2070477"/>
              <a:gd name="connsiteX4" fmla="*/ 0 w 5547567"/>
              <a:gd name="connsiteY4" fmla="*/ 184958 h 2070477"/>
              <a:gd name="connsiteX0" fmla="*/ 0 w 6334376"/>
              <a:gd name="connsiteY0" fmla="*/ 661166 h 1873975"/>
              <a:gd name="connsiteX1" fmla="*/ 1416018 w 6334376"/>
              <a:gd name="connsiteY1" fmla="*/ 1856255 h 1873975"/>
              <a:gd name="connsiteX2" fmla="*/ 6334349 w 6334376"/>
              <a:gd name="connsiteY2" fmla="*/ 685077 h 1873975"/>
              <a:gd name="connsiteX3" fmla="*/ 6093015 w 6334376"/>
              <a:gd name="connsiteY3" fmla="*/ 89046 h 1873975"/>
              <a:gd name="connsiteX4" fmla="*/ 0 w 6334376"/>
              <a:gd name="connsiteY4" fmla="*/ 661166 h 1873975"/>
              <a:gd name="connsiteX0" fmla="*/ 0 w 6334376"/>
              <a:gd name="connsiteY0" fmla="*/ 661166 h 2141930"/>
              <a:gd name="connsiteX1" fmla="*/ 1964787 w 6334376"/>
              <a:gd name="connsiteY1" fmla="*/ 2128625 h 2141930"/>
              <a:gd name="connsiteX2" fmla="*/ 6334349 w 6334376"/>
              <a:gd name="connsiteY2" fmla="*/ 685077 h 2141930"/>
              <a:gd name="connsiteX3" fmla="*/ 6093015 w 6334376"/>
              <a:gd name="connsiteY3" fmla="*/ 89046 h 2141930"/>
              <a:gd name="connsiteX4" fmla="*/ 0 w 6334376"/>
              <a:gd name="connsiteY4" fmla="*/ 661166 h 2141930"/>
              <a:gd name="connsiteX0" fmla="*/ 0 w 6334376"/>
              <a:gd name="connsiteY0" fmla="*/ 661166 h 2128626"/>
              <a:gd name="connsiteX1" fmla="*/ 1964787 w 6334376"/>
              <a:gd name="connsiteY1" fmla="*/ 2128625 h 2128626"/>
              <a:gd name="connsiteX2" fmla="*/ 6334349 w 6334376"/>
              <a:gd name="connsiteY2" fmla="*/ 685077 h 2128626"/>
              <a:gd name="connsiteX3" fmla="*/ 6093015 w 6334376"/>
              <a:gd name="connsiteY3" fmla="*/ 89046 h 2128626"/>
              <a:gd name="connsiteX4" fmla="*/ 0 w 6334376"/>
              <a:gd name="connsiteY4" fmla="*/ 661166 h 2128626"/>
              <a:gd name="connsiteX0" fmla="*/ 0 w 6334376"/>
              <a:gd name="connsiteY0" fmla="*/ 661166 h 2128624"/>
              <a:gd name="connsiteX1" fmla="*/ 1964787 w 6334376"/>
              <a:gd name="connsiteY1" fmla="*/ 2128625 h 2128624"/>
              <a:gd name="connsiteX2" fmla="*/ 6334349 w 6334376"/>
              <a:gd name="connsiteY2" fmla="*/ 685077 h 2128624"/>
              <a:gd name="connsiteX3" fmla="*/ 6093015 w 6334376"/>
              <a:gd name="connsiteY3" fmla="*/ 89046 h 2128624"/>
              <a:gd name="connsiteX4" fmla="*/ 0 w 6334376"/>
              <a:gd name="connsiteY4" fmla="*/ 661166 h 21286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4376" h="2128624">
                <a:moveTo>
                  <a:pt x="0" y="661166"/>
                </a:moveTo>
                <a:cubicBezTo>
                  <a:pt x="209736" y="1283765"/>
                  <a:pt x="1321317" y="1641630"/>
                  <a:pt x="1964787" y="2128625"/>
                </a:cubicBezTo>
                <a:cubicBezTo>
                  <a:pt x="3285381" y="2018833"/>
                  <a:pt x="4949886" y="1300878"/>
                  <a:pt x="6334349" y="685077"/>
                </a:cubicBezTo>
                <a:cubicBezTo>
                  <a:pt x="6336543" y="461704"/>
                  <a:pt x="6208333" y="375431"/>
                  <a:pt x="6093015" y="89046"/>
                </a:cubicBezTo>
                <a:cubicBezTo>
                  <a:pt x="3894245" y="-222506"/>
                  <a:pt x="1082744" y="360023"/>
                  <a:pt x="0" y="661166"/>
                </a:cubicBezTo>
                <a:close/>
              </a:path>
            </a:pathLst>
          </a:custGeom>
          <a:gradFill>
            <a:gsLst>
              <a:gs pos="79000">
                <a:schemeClr val="accent1">
                  <a:lumMod val="40000"/>
                  <a:lumOff val="60000"/>
                </a:schemeClr>
              </a:gs>
              <a:gs pos="20000">
                <a:schemeClr val="accent1">
                  <a:lumMod val="60000"/>
                  <a:lumOff val="40000"/>
                </a:schemeClr>
              </a:gs>
              <a:gs pos="0">
                <a:schemeClr val="accent1">
                  <a:lumMod val="60000"/>
                  <a:lumOff val="40000"/>
                </a:schemeClr>
              </a:gs>
              <a:gs pos="100000">
                <a:schemeClr val="accent1">
                  <a:lumMod val="40000"/>
                  <a:lumOff val="6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82" name="Freeform 481">
            <a:extLst>
              <a:ext uri="{FF2B5EF4-FFF2-40B4-BE49-F238E27FC236}">
                <a16:creationId xmlns:a16="http://schemas.microsoft.com/office/drawing/2014/main" id="{98C20D46-30BC-F2C7-721B-5EF8231EB5B4}"/>
              </a:ext>
            </a:extLst>
          </p:cNvPr>
          <p:cNvSpPr/>
          <p:nvPr/>
        </p:nvSpPr>
        <p:spPr bwMode="auto">
          <a:xfrm>
            <a:off x="15935496" y="27432321"/>
            <a:ext cx="2919261" cy="1404430"/>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91540"/>
              <a:gd name="connsiteY0" fmla="*/ 124875 h 2089118"/>
              <a:gd name="connsiteX1" fmla="*/ 95073 w 6591540"/>
              <a:gd name="connsiteY1" fmla="*/ 2089118 h 2089118"/>
              <a:gd name="connsiteX2" fmla="*/ 3331544 w 6591540"/>
              <a:gd name="connsiteY2" fmla="*/ 1254775 h 2089118"/>
              <a:gd name="connsiteX3" fmla="*/ 6584959 w 6591540"/>
              <a:gd name="connsiteY3" fmla="*/ 952377 h 2089118"/>
              <a:gd name="connsiteX4" fmla="*/ 6591540 w 6591540"/>
              <a:gd name="connsiteY4" fmla="*/ 282259 h 2089118"/>
              <a:gd name="connsiteX5" fmla="*/ 0 w 6591540"/>
              <a:gd name="connsiteY5" fmla="*/ 124875 h 2089118"/>
              <a:gd name="connsiteX0" fmla="*/ 0 w 6591540"/>
              <a:gd name="connsiteY0" fmla="*/ 124875 h 2102414"/>
              <a:gd name="connsiteX1" fmla="*/ 95073 w 6591540"/>
              <a:gd name="connsiteY1" fmla="*/ 2089118 h 2102414"/>
              <a:gd name="connsiteX2" fmla="*/ 6584959 w 6591540"/>
              <a:gd name="connsiteY2" fmla="*/ 952377 h 2102414"/>
              <a:gd name="connsiteX3" fmla="*/ 6591540 w 6591540"/>
              <a:gd name="connsiteY3" fmla="*/ 282259 h 2102414"/>
              <a:gd name="connsiteX4" fmla="*/ 0 w 6591540"/>
              <a:gd name="connsiteY4" fmla="*/ 124875 h 2102414"/>
              <a:gd name="connsiteX0" fmla="*/ 0 w 6584964"/>
              <a:gd name="connsiteY0" fmla="*/ 139493 h 2117032"/>
              <a:gd name="connsiteX1" fmla="*/ 95073 w 6584964"/>
              <a:gd name="connsiteY1" fmla="*/ 2103736 h 2117032"/>
              <a:gd name="connsiteX2" fmla="*/ 6584959 w 6584964"/>
              <a:gd name="connsiteY2" fmla="*/ 966995 h 2117032"/>
              <a:gd name="connsiteX3" fmla="*/ 5951478 w 6584964"/>
              <a:gd name="connsiteY3" fmla="*/ 235992 h 2117032"/>
              <a:gd name="connsiteX4" fmla="*/ 0 w 6584964"/>
              <a:gd name="connsiteY4" fmla="*/ 139493 h 2117032"/>
              <a:gd name="connsiteX0" fmla="*/ 0 w 5979600"/>
              <a:gd name="connsiteY0" fmla="*/ 139493 h 2114585"/>
              <a:gd name="connsiteX1" fmla="*/ 95073 w 5979600"/>
              <a:gd name="connsiteY1" fmla="*/ 2103736 h 2114585"/>
              <a:gd name="connsiteX2" fmla="*/ 5979493 w 5979600"/>
              <a:gd name="connsiteY2" fmla="*/ 723451 h 2114585"/>
              <a:gd name="connsiteX3" fmla="*/ 5951478 w 5979600"/>
              <a:gd name="connsiteY3" fmla="*/ 235992 h 2114585"/>
              <a:gd name="connsiteX4" fmla="*/ 0 w 5979600"/>
              <a:gd name="connsiteY4" fmla="*/ 139493 h 2114585"/>
              <a:gd name="connsiteX0" fmla="*/ 0 w 5979598"/>
              <a:gd name="connsiteY0" fmla="*/ 139493 h 2116281"/>
              <a:gd name="connsiteX1" fmla="*/ 95073 w 5979598"/>
              <a:gd name="connsiteY1" fmla="*/ 2103736 h 2116281"/>
              <a:gd name="connsiteX2" fmla="*/ 5979493 w 5979598"/>
              <a:gd name="connsiteY2" fmla="*/ 723451 h 2116281"/>
              <a:gd name="connsiteX3" fmla="*/ 5951478 w 5979598"/>
              <a:gd name="connsiteY3" fmla="*/ 235992 h 2116281"/>
              <a:gd name="connsiteX4" fmla="*/ 0 w 5979598"/>
              <a:gd name="connsiteY4" fmla="*/ 139493 h 2116281"/>
              <a:gd name="connsiteX0" fmla="*/ 233608 w 5884527"/>
              <a:gd name="connsiteY0" fmla="*/ 143641 h 2105205"/>
              <a:gd name="connsiteX1" fmla="*/ 0 w 5884527"/>
              <a:gd name="connsiteY1" fmla="*/ 2092661 h 2105205"/>
              <a:gd name="connsiteX2" fmla="*/ 5884420 w 5884527"/>
              <a:gd name="connsiteY2" fmla="*/ 712376 h 2105205"/>
              <a:gd name="connsiteX3" fmla="*/ 5856405 w 5884527"/>
              <a:gd name="connsiteY3" fmla="*/ 224917 h 2105205"/>
              <a:gd name="connsiteX4" fmla="*/ 233608 w 5884527"/>
              <a:gd name="connsiteY4" fmla="*/ 143641 h 2105205"/>
              <a:gd name="connsiteX0" fmla="*/ 0 w 5650917"/>
              <a:gd name="connsiteY0" fmla="*/ 143641 h 1894953"/>
              <a:gd name="connsiteX1" fmla="*/ 129672 w 5650917"/>
              <a:gd name="connsiteY1" fmla="*/ 1879560 h 1894953"/>
              <a:gd name="connsiteX2" fmla="*/ 5650812 w 5650917"/>
              <a:gd name="connsiteY2" fmla="*/ 712376 h 1894953"/>
              <a:gd name="connsiteX3" fmla="*/ 5622797 w 5650917"/>
              <a:gd name="connsiteY3" fmla="*/ 224917 h 1894953"/>
              <a:gd name="connsiteX4" fmla="*/ 0 w 5650917"/>
              <a:gd name="connsiteY4" fmla="*/ 143641 h 1894953"/>
              <a:gd name="connsiteX0" fmla="*/ 358545 w 5524227"/>
              <a:gd name="connsiteY0" fmla="*/ 33057 h 3391760"/>
              <a:gd name="connsiteX1" fmla="*/ 2980 w 5524227"/>
              <a:gd name="connsiteY1" fmla="*/ 3376367 h 3391760"/>
              <a:gd name="connsiteX2" fmla="*/ 5524120 w 5524227"/>
              <a:gd name="connsiteY2" fmla="*/ 2209183 h 3391760"/>
              <a:gd name="connsiteX3" fmla="*/ 5496105 w 5524227"/>
              <a:gd name="connsiteY3" fmla="*/ 1721724 h 3391760"/>
              <a:gd name="connsiteX4" fmla="*/ 358545 w 5524227"/>
              <a:gd name="connsiteY4" fmla="*/ 33057 h 3391760"/>
              <a:gd name="connsiteX0" fmla="*/ 301870 w 5467550"/>
              <a:gd name="connsiteY0" fmla="*/ 33057 h 2308197"/>
              <a:gd name="connsiteX1" fmla="*/ 3392 w 5467550"/>
              <a:gd name="connsiteY1" fmla="*/ 1115974 h 2308197"/>
              <a:gd name="connsiteX2" fmla="*/ 5467445 w 5467550"/>
              <a:gd name="connsiteY2" fmla="*/ 2209183 h 2308197"/>
              <a:gd name="connsiteX3" fmla="*/ 5439430 w 5467550"/>
              <a:gd name="connsiteY3" fmla="*/ 1721724 h 2308197"/>
              <a:gd name="connsiteX4" fmla="*/ 301870 w 5467550"/>
              <a:gd name="connsiteY4" fmla="*/ 33057 h 2308197"/>
              <a:gd name="connsiteX0" fmla="*/ 301870 w 5467552"/>
              <a:gd name="connsiteY0" fmla="*/ 33057 h 2347554"/>
              <a:gd name="connsiteX1" fmla="*/ 3392 w 5467552"/>
              <a:gd name="connsiteY1" fmla="*/ 1115974 h 2347554"/>
              <a:gd name="connsiteX2" fmla="*/ 5467445 w 5467552"/>
              <a:gd name="connsiteY2" fmla="*/ 2209183 h 2347554"/>
              <a:gd name="connsiteX3" fmla="*/ 5439430 w 5467552"/>
              <a:gd name="connsiteY3" fmla="*/ 1721724 h 2347554"/>
              <a:gd name="connsiteX4" fmla="*/ 301870 w 5467552"/>
              <a:gd name="connsiteY4" fmla="*/ 33057 h 2347554"/>
              <a:gd name="connsiteX0" fmla="*/ 301870 w 5467550"/>
              <a:gd name="connsiteY0" fmla="*/ 0 h 2314497"/>
              <a:gd name="connsiteX1" fmla="*/ 3392 w 5467550"/>
              <a:gd name="connsiteY1" fmla="*/ 1082917 h 2314497"/>
              <a:gd name="connsiteX2" fmla="*/ 5467445 w 5467550"/>
              <a:gd name="connsiteY2" fmla="*/ 2176126 h 2314497"/>
              <a:gd name="connsiteX3" fmla="*/ 5439430 w 5467550"/>
              <a:gd name="connsiteY3" fmla="*/ 1688667 h 2314497"/>
              <a:gd name="connsiteX4" fmla="*/ 301870 w 5467550"/>
              <a:gd name="connsiteY4" fmla="*/ 0 h 23144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67550" h="2314497">
                <a:moveTo>
                  <a:pt x="301870" y="0"/>
                </a:moveTo>
                <a:cubicBezTo>
                  <a:pt x="345094" y="578640"/>
                  <a:pt x="-39832" y="504277"/>
                  <a:pt x="3392" y="1082917"/>
                </a:cubicBezTo>
                <a:cubicBezTo>
                  <a:pt x="1015255" y="1773374"/>
                  <a:pt x="4384701" y="2659927"/>
                  <a:pt x="5467445" y="2176126"/>
                </a:cubicBezTo>
                <a:cubicBezTo>
                  <a:pt x="5469639" y="1952753"/>
                  <a:pt x="5437236" y="1912040"/>
                  <a:pt x="5439430" y="1688667"/>
                </a:cubicBezTo>
                <a:cubicBezTo>
                  <a:pt x="4341937" y="1550750"/>
                  <a:pt x="1784221" y="25358"/>
                  <a:pt x="301870" y="0"/>
                </a:cubicBezTo>
                <a:close/>
              </a:path>
            </a:pathLst>
          </a:custGeom>
          <a:gradFill>
            <a:gsLst>
              <a:gs pos="79000">
                <a:schemeClr val="accent1">
                  <a:lumMod val="40000"/>
                  <a:lumOff val="60000"/>
                </a:schemeClr>
              </a:gs>
              <a:gs pos="20000">
                <a:schemeClr val="accent1">
                  <a:lumMod val="60000"/>
                  <a:lumOff val="40000"/>
                </a:schemeClr>
              </a:gs>
              <a:gs pos="0">
                <a:schemeClr val="accent1">
                  <a:lumMod val="60000"/>
                  <a:lumOff val="40000"/>
                </a:schemeClr>
              </a:gs>
              <a:gs pos="100000">
                <a:schemeClr val="accent1">
                  <a:lumMod val="40000"/>
                  <a:lumOff val="6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83" name="Freeform 482">
            <a:extLst>
              <a:ext uri="{FF2B5EF4-FFF2-40B4-BE49-F238E27FC236}">
                <a16:creationId xmlns:a16="http://schemas.microsoft.com/office/drawing/2014/main" id="{4CD6D774-8B18-54E4-6818-237F9585C610}"/>
              </a:ext>
            </a:extLst>
          </p:cNvPr>
          <p:cNvSpPr/>
          <p:nvPr/>
        </p:nvSpPr>
        <p:spPr bwMode="auto">
          <a:xfrm rot="13982189" flipH="1">
            <a:off x="13175108" y="28257562"/>
            <a:ext cx="3038064" cy="2608965"/>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153134 h 2843388"/>
              <a:gd name="connsiteX1" fmla="*/ 1496291 w 3990109"/>
              <a:gd name="connsiteY1" fmla="*/ 2843388 h 2843388"/>
              <a:gd name="connsiteX2" fmla="*/ 3990109 w 3990109"/>
              <a:gd name="connsiteY2" fmla="*/ 17061 h 2843388"/>
              <a:gd name="connsiteX3" fmla="*/ 2589086 w 3990109"/>
              <a:gd name="connsiteY3" fmla="*/ 0 h 2843388"/>
              <a:gd name="connsiteX4" fmla="*/ 0 w 3990109"/>
              <a:gd name="connsiteY4" fmla="*/ 1153134 h 2843388"/>
              <a:gd name="connsiteX0" fmla="*/ 0 w 3990109"/>
              <a:gd name="connsiteY0" fmla="*/ 1153134 h 2843388"/>
              <a:gd name="connsiteX1" fmla="*/ 1496291 w 3990109"/>
              <a:gd name="connsiteY1" fmla="*/ 2843388 h 2843388"/>
              <a:gd name="connsiteX2" fmla="*/ 3990109 w 3990109"/>
              <a:gd name="connsiteY2" fmla="*/ 17061 h 2843388"/>
              <a:gd name="connsiteX3" fmla="*/ 2589086 w 3990109"/>
              <a:gd name="connsiteY3" fmla="*/ 0 h 2843388"/>
              <a:gd name="connsiteX4" fmla="*/ 0 w 3990109"/>
              <a:gd name="connsiteY4" fmla="*/ 1153134 h 2843388"/>
              <a:gd name="connsiteX0" fmla="*/ 0 w 3240571"/>
              <a:gd name="connsiteY0" fmla="*/ 1153134 h 2843388"/>
              <a:gd name="connsiteX1" fmla="*/ 1496291 w 3240571"/>
              <a:gd name="connsiteY1" fmla="*/ 2843388 h 2843388"/>
              <a:gd name="connsiteX2" fmla="*/ 3240571 w 3240571"/>
              <a:gd name="connsiteY2" fmla="*/ 684842 h 2843388"/>
              <a:gd name="connsiteX3" fmla="*/ 2589086 w 3240571"/>
              <a:gd name="connsiteY3" fmla="*/ 0 h 2843388"/>
              <a:gd name="connsiteX4" fmla="*/ 0 w 3240571"/>
              <a:gd name="connsiteY4" fmla="*/ 1153134 h 2843388"/>
              <a:gd name="connsiteX0" fmla="*/ 0 w 3240571"/>
              <a:gd name="connsiteY0" fmla="*/ 1153134 h 2843388"/>
              <a:gd name="connsiteX1" fmla="*/ 1496291 w 3240571"/>
              <a:gd name="connsiteY1" fmla="*/ 2843388 h 2843388"/>
              <a:gd name="connsiteX2" fmla="*/ 3240571 w 3240571"/>
              <a:gd name="connsiteY2" fmla="*/ 684842 h 2843388"/>
              <a:gd name="connsiteX3" fmla="*/ 2589086 w 3240571"/>
              <a:gd name="connsiteY3" fmla="*/ 0 h 2843388"/>
              <a:gd name="connsiteX4" fmla="*/ 0 w 3240571"/>
              <a:gd name="connsiteY4" fmla="*/ 1153134 h 2843388"/>
              <a:gd name="connsiteX0" fmla="*/ 0 w 3240571"/>
              <a:gd name="connsiteY0" fmla="*/ 992014 h 2682268"/>
              <a:gd name="connsiteX1" fmla="*/ 1496291 w 3240571"/>
              <a:gd name="connsiteY1" fmla="*/ 2682268 h 2682268"/>
              <a:gd name="connsiteX2" fmla="*/ 3240571 w 3240571"/>
              <a:gd name="connsiteY2" fmla="*/ 523722 h 2682268"/>
              <a:gd name="connsiteX3" fmla="*/ 2748535 w 3240571"/>
              <a:gd name="connsiteY3" fmla="*/ 0 h 2682268"/>
              <a:gd name="connsiteX4" fmla="*/ 0 w 3240571"/>
              <a:gd name="connsiteY4" fmla="*/ 992014 h 2682268"/>
              <a:gd name="connsiteX0" fmla="*/ 0 w 3146955"/>
              <a:gd name="connsiteY0" fmla="*/ 992014 h 2682268"/>
              <a:gd name="connsiteX1" fmla="*/ 1496291 w 3146955"/>
              <a:gd name="connsiteY1" fmla="*/ 2682268 h 2682268"/>
              <a:gd name="connsiteX2" fmla="*/ 3146955 w 3146955"/>
              <a:gd name="connsiteY2" fmla="*/ 414261 h 2682268"/>
              <a:gd name="connsiteX3" fmla="*/ 2748535 w 3146955"/>
              <a:gd name="connsiteY3" fmla="*/ 0 h 2682268"/>
              <a:gd name="connsiteX4" fmla="*/ 0 w 3146955"/>
              <a:gd name="connsiteY4" fmla="*/ 992014 h 2682268"/>
              <a:gd name="connsiteX0" fmla="*/ 0 w 3146955"/>
              <a:gd name="connsiteY0" fmla="*/ 992014 h 2959614"/>
              <a:gd name="connsiteX1" fmla="*/ 1278837 w 3146955"/>
              <a:gd name="connsiteY1" fmla="*/ 2959614 h 2959614"/>
              <a:gd name="connsiteX2" fmla="*/ 3146955 w 3146955"/>
              <a:gd name="connsiteY2" fmla="*/ 414261 h 2959614"/>
              <a:gd name="connsiteX3" fmla="*/ 2748535 w 3146955"/>
              <a:gd name="connsiteY3" fmla="*/ 0 h 2959614"/>
              <a:gd name="connsiteX4" fmla="*/ 0 w 3146955"/>
              <a:gd name="connsiteY4" fmla="*/ 992014 h 2959614"/>
              <a:gd name="connsiteX0" fmla="*/ -1 w 3278196"/>
              <a:gd name="connsiteY0" fmla="*/ 1117021 h 2959614"/>
              <a:gd name="connsiteX1" fmla="*/ 1410078 w 3278196"/>
              <a:gd name="connsiteY1" fmla="*/ 2959614 h 2959614"/>
              <a:gd name="connsiteX2" fmla="*/ 3278196 w 3278196"/>
              <a:gd name="connsiteY2" fmla="*/ 414261 h 2959614"/>
              <a:gd name="connsiteX3" fmla="*/ 2879776 w 3278196"/>
              <a:gd name="connsiteY3" fmla="*/ 0 h 2959614"/>
              <a:gd name="connsiteX4" fmla="*/ -1 w 3278196"/>
              <a:gd name="connsiteY4" fmla="*/ 1117021 h 2959614"/>
              <a:gd name="connsiteX0" fmla="*/ 1 w 3278198"/>
              <a:gd name="connsiteY0" fmla="*/ 1117021 h 2959614"/>
              <a:gd name="connsiteX1" fmla="*/ 1410080 w 3278198"/>
              <a:gd name="connsiteY1" fmla="*/ 2959614 h 2959614"/>
              <a:gd name="connsiteX2" fmla="*/ 3278198 w 3278198"/>
              <a:gd name="connsiteY2" fmla="*/ 414261 h 2959614"/>
              <a:gd name="connsiteX3" fmla="*/ 2879778 w 3278198"/>
              <a:gd name="connsiteY3" fmla="*/ 0 h 2959614"/>
              <a:gd name="connsiteX4" fmla="*/ 1 w 3278198"/>
              <a:gd name="connsiteY4" fmla="*/ 1117021 h 2959614"/>
              <a:gd name="connsiteX0" fmla="*/ -1 w 3278196"/>
              <a:gd name="connsiteY0" fmla="*/ 1117021 h 2959614"/>
              <a:gd name="connsiteX1" fmla="*/ 1410078 w 3278196"/>
              <a:gd name="connsiteY1" fmla="*/ 2959614 h 2959614"/>
              <a:gd name="connsiteX2" fmla="*/ 3278196 w 3278196"/>
              <a:gd name="connsiteY2" fmla="*/ 414261 h 2959614"/>
              <a:gd name="connsiteX3" fmla="*/ 2879776 w 3278196"/>
              <a:gd name="connsiteY3" fmla="*/ 0 h 2959614"/>
              <a:gd name="connsiteX4" fmla="*/ -1 w 3278196"/>
              <a:gd name="connsiteY4" fmla="*/ 1117021 h 2959614"/>
              <a:gd name="connsiteX0" fmla="*/ 1 w 3278198"/>
              <a:gd name="connsiteY0" fmla="*/ 1117021 h 2819561"/>
              <a:gd name="connsiteX1" fmla="*/ 1420199 w 3278198"/>
              <a:gd name="connsiteY1" fmla="*/ 2819561 h 2819561"/>
              <a:gd name="connsiteX2" fmla="*/ 3278198 w 3278198"/>
              <a:gd name="connsiteY2" fmla="*/ 414261 h 2819561"/>
              <a:gd name="connsiteX3" fmla="*/ 2879778 w 3278198"/>
              <a:gd name="connsiteY3" fmla="*/ 0 h 2819561"/>
              <a:gd name="connsiteX4" fmla="*/ 1 w 3278198"/>
              <a:gd name="connsiteY4" fmla="*/ 1117021 h 2819561"/>
              <a:gd name="connsiteX0" fmla="*/ -1 w 3278196"/>
              <a:gd name="connsiteY0" fmla="*/ 1117021 h 2819561"/>
              <a:gd name="connsiteX1" fmla="*/ 1420197 w 3278196"/>
              <a:gd name="connsiteY1" fmla="*/ 2819561 h 2819561"/>
              <a:gd name="connsiteX2" fmla="*/ 3278196 w 3278196"/>
              <a:gd name="connsiteY2" fmla="*/ 414261 h 2819561"/>
              <a:gd name="connsiteX3" fmla="*/ 2879776 w 3278196"/>
              <a:gd name="connsiteY3" fmla="*/ 0 h 2819561"/>
              <a:gd name="connsiteX4" fmla="*/ -1 w 3278196"/>
              <a:gd name="connsiteY4" fmla="*/ 1117021 h 2819561"/>
              <a:gd name="connsiteX0" fmla="*/ 1 w 3278198"/>
              <a:gd name="connsiteY0" fmla="*/ 1117021 h 2819561"/>
              <a:gd name="connsiteX1" fmla="*/ 1420199 w 3278198"/>
              <a:gd name="connsiteY1" fmla="*/ 2819561 h 2819561"/>
              <a:gd name="connsiteX2" fmla="*/ 3278198 w 3278198"/>
              <a:gd name="connsiteY2" fmla="*/ 414261 h 2819561"/>
              <a:gd name="connsiteX3" fmla="*/ 2879778 w 3278198"/>
              <a:gd name="connsiteY3" fmla="*/ 0 h 2819561"/>
              <a:gd name="connsiteX4" fmla="*/ 1 w 3278198"/>
              <a:gd name="connsiteY4" fmla="*/ 1117021 h 2819561"/>
              <a:gd name="connsiteX0" fmla="*/ -1 w 3278196"/>
              <a:gd name="connsiteY0" fmla="*/ 1117021 h 2819561"/>
              <a:gd name="connsiteX1" fmla="*/ 1420197 w 3278196"/>
              <a:gd name="connsiteY1" fmla="*/ 2819561 h 2819561"/>
              <a:gd name="connsiteX2" fmla="*/ 3278196 w 3278196"/>
              <a:gd name="connsiteY2" fmla="*/ 414261 h 2819561"/>
              <a:gd name="connsiteX3" fmla="*/ 2879776 w 3278196"/>
              <a:gd name="connsiteY3" fmla="*/ 0 h 2819561"/>
              <a:gd name="connsiteX4" fmla="*/ -1 w 3278196"/>
              <a:gd name="connsiteY4" fmla="*/ 1117021 h 2819561"/>
              <a:gd name="connsiteX0" fmla="*/ 0 w 5690060"/>
              <a:gd name="connsiteY0" fmla="*/ 2682673 h 2864037"/>
              <a:gd name="connsiteX1" fmla="*/ 3832061 w 5690060"/>
              <a:gd name="connsiteY1" fmla="*/ 2819561 h 2864037"/>
              <a:gd name="connsiteX2" fmla="*/ 5690060 w 5690060"/>
              <a:gd name="connsiteY2" fmla="*/ 414261 h 2864037"/>
              <a:gd name="connsiteX3" fmla="*/ 5291640 w 5690060"/>
              <a:gd name="connsiteY3" fmla="*/ 0 h 2864037"/>
              <a:gd name="connsiteX4" fmla="*/ 0 w 5690060"/>
              <a:gd name="connsiteY4" fmla="*/ 2682673 h 2864037"/>
              <a:gd name="connsiteX0" fmla="*/ 0 w 5690060"/>
              <a:gd name="connsiteY0" fmla="*/ 2682673 h 4299566"/>
              <a:gd name="connsiteX1" fmla="*/ 1597008 w 5690060"/>
              <a:gd name="connsiteY1" fmla="*/ 4299566 h 4299566"/>
              <a:gd name="connsiteX2" fmla="*/ 5690060 w 5690060"/>
              <a:gd name="connsiteY2" fmla="*/ 414261 h 4299566"/>
              <a:gd name="connsiteX3" fmla="*/ 5291640 w 5690060"/>
              <a:gd name="connsiteY3" fmla="*/ 0 h 4299566"/>
              <a:gd name="connsiteX4" fmla="*/ 0 w 5690060"/>
              <a:gd name="connsiteY4" fmla="*/ 2682673 h 42995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0060" h="4299566">
                <a:moveTo>
                  <a:pt x="0" y="2682673"/>
                </a:moveTo>
                <a:cubicBezTo>
                  <a:pt x="473399" y="3250186"/>
                  <a:pt x="1123609" y="3732053"/>
                  <a:pt x="1597008" y="4299566"/>
                </a:cubicBezTo>
                <a:cubicBezTo>
                  <a:pt x="2818196" y="3416768"/>
                  <a:pt x="5254308" y="1329418"/>
                  <a:pt x="5690060" y="414261"/>
                </a:cubicBezTo>
                <a:cubicBezTo>
                  <a:pt x="5305563" y="125334"/>
                  <a:pt x="5489184" y="222219"/>
                  <a:pt x="5291640" y="0"/>
                </a:cubicBezTo>
                <a:cubicBezTo>
                  <a:pt x="4508781" y="76878"/>
                  <a:pt x="810851" y="1998830"/>
                  <a:pt x="0" y="2682673"/>
                </a:cubicBezTo>
                <a:close/>
              </a:path>
            </a:pathLst>
          </a:custGeom>
          <a:gradFill>
            <a:gsLst>
              <a:gs pos="79000">
                <a:schemeClr val="accent1">
                  <a:lumMod val="40000"/>
                  <a:lumOff val="60000"/>
                </a:schemeClr>
              </a:gs>
              <a:gs pos="20000">
                <a:schemeClr val="accent1">
                  <a:lumMod val="60000"/>
                  <a:lumOff val="40000"/>
                </a:schemeClr>
              </a:gs>
              <a:gs pos="0">
                <a:schemeClr val="accent1">
                  <a:lumMod val="60000"/>
                  <a:lumOff val="40000"/>
                </a:schemeClr>
              </a:gs>
              <a:gs pos="100000">
                <a:schemeClr val="accent1">
                  <a:lumMod val="40000"/>
                  <a:lumOff val="6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84" name="Freeform 483">
            <a:extLst>
              <a:ext uri="{FF2B5EF4-FFF2-40B4-BE49-F238E27FC236}">
                <a16:creationId xmlns:a16="http://schemas.microsoft.com/office/drawing/2014/main" id="{F2B09E77-CF93-32D0-283D-01E57ADEEFAB}"/>
              </a:ext>
            </a:extLst>
          </p:cNvPr>
          <p:cNvSpPr/>
          <p:nvPr/>
        </p:nvSpPr>
        <p:spPr bwMode="auto">
          <a:xfrm rot="716502" flipH="1">
            <a:off x="11228389" y="26928690"/>
            <a:ext cx="2720480" cy="1592478"/>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6273577"/>
              <a:gd name="connsiteY0" fmla="*/ 1440873 h 3131127"/>
              <a:gd name="connsiteX1" fmla="*/ 1496291 w 6273577"/>
              <a:gd name="connsiteY1" fmla="*/ 3131127 h 3131127"/>
              <a:gd name="connsiteX2" fmla="*/ 6273577 w 6273577"/>
              <a:gd name="connsiteY2" fmla="*/ 1583407 h 3131127"/>
              <a:gd name="connsiteX3" fmla="*/ 3685309 w 6273577"/>
              <a:gd name="connsiteY3" fmla="*/ 0 h 3131127"/>
              <a:gd name="connsiteX4" fmla="*/ 1524000 w 6273577"/>
              <a:gd name="connsiteY4" fmla="*/ 720437 h 3131127"/>
              <a:gd name="connsiteX5" fmla="*/ 0 w 6273577"/>
              <a:gd name="connsiteY5" fmla="*/ 1440873 h 3131127"/>
              <a:gd name="connsiteX0" fmla="*/ 0 w 6280158"/>
              <a:gd name="connsiteY0" fmla="*/ 765601 h 2455855"/>
              <a:gd name="connsiteX1" fmla="*/ 1496291 w 6280158"/>
              <a:gd name="connsiteY1" fmla="*/ 2455855 h 2455855"/>
              <a:gd name="connsiteX2" fmla="*/ 6273577 w 6280158"/>
              <a:gd name="connsiteY2" fmla="*/ 908135 h 2455855"/>
              <a:gd name="connsiteX3" fmla="*/ 6280158 w 6280158"/>
              <a:gd name="connsiteY3" fmla="*/ 238017 h 2455855"/>
              <a:gd name="connsiteX4" fmla="*/ 1524000 w 6280158"/>
              <a:gd name="connsiteY4" fmla="*/ 45165 h 2455855"/>
              <a:gd name="connsiteX5" fmla="*/ 0 w 6280158"/>
              <a:gd name="connsiteY5" fmla="*/ 765601 h 2455855"/>
              <a:gd name="connsiteX0" fmla="*/ 216309 w 6496467"/>
              <a:gd name="connsiteY0" fmla="*/ 765601 h 2273198"/>
              <a:gd name="connsiteX1" fmla="*/ 0 w 6496467"/>
              <a:gd name="connsiteY1" fmla="*/ 2273198 h 2273198"/>
              <a:gd name="connsiteX2" fmla="*/ 6489886 w 6496467"/>
              <a:gd name="connsiteY2" fmla="*/ 908135 h 2273198"/>
              <a:gd name="connsiteX3" fmla="*/ 6496467 w 6496467"/>
              <a:gd name="connsiteY3" fmla="*/ 238017 h 2273198"/>
              <a:gd name="connsiteX4" fmla="*/ 1740309 w 6496467"/>
              <a:gd name="connsiteY4" fmla="*/ 45165 h 2273198"/>
              <a:gd name="connsiteX5" fmla="*/ 216309 w 6496467"/>
              <a:gd name="connsiteY5" fmla="*/ 765601 h 2273198"/>
              <a:gd name="connsiteX0" fmla="*/ 0 w 6591540"/>
              <a:gd name="connsiteY0" fmla="*/ 80633 h 2273198"/>
              <a:gd name="connsiteX1" fmla="*/ 95073 w 6591540"/>
              <a:gd name="connsiteY1" fmla="*/ 2273198 h 2273198"/>
              <a:gd name="connsiteX2" fmla="*/ 6584959 w 6591540"/>
              <a:gd name="connsiteY2" fmla="*/ 908135 h 2273198"/>
              <a:gd name="connsiteX3" fmla="*/ 6591540 w 6591540"/>
              <a:gd name="connsiteY3" fmla="*/ 238017 h 2273198"/>
              <a:gd name="connsiteX4" fmla="*/ 1835382 w 6591540"/>
              <a:gd name="connsiteY4" fmla="*/ 45165 h 2273198"/>
              <a:gd name="connsiteX5" fmla="*/ 0 w 6591540"/>
              <a:gd name="connsiteY5" fmla="*/ 80633 h 2273198"/>
              <a:gd name="connsiteX0" fmla="*/ 0 w 6591540"/>
              <a:gd name="connsiteY0" fmla="*/ 0 h 2192565"/>
              <a:gd name="connsiteX1" fmla="*/ 95073 w 6591540"/>
              <a:gd name="connsiteY1" fmla="*/ 2192565 h 2192565"/>
              <a:gd name="connsiteX2" fmla="*/ 6584959 w 6591540"/>
              <a:gd name="connsiteY2" fmla="*/ 827502 h 2192565"/>
              <a:gd name="connsiteX3" fmla="*/ 6591540 w 6591540"/>
              <a:gd name="connsiteY3" fmla="*/ 157384 h 2192565"/>
              <a:gd name="connsiteX4" fmla="*/ 3184705 w 6591540"/>
              <a:gd name="connsiteY4" fmla="*/ 101525 h 2192565"/>
              <a:gd name="connsiteX5" fmla="*/ 0 w 6591540"/>
              <a:gd name="connsiteY5" fmla="*/ 0 h 2192565"/>
              <a:gd name="connsiteX0" fmla="*/ 0 w 6591540"/>
              <a:gd name="connsiteY0" fmla="*/ 0 h 2192565"/>
              <a:gd name="connsiteX1" fmla="*/ 95073 w 6591540"/>
              <a:gd name="connsiteY1" fmla="*/ 2192565 h 2192565"/>
              <a:gd name="connsiteX2" fmla="*/ 3331544 w 6591540"/>
              <a:gd name="connsiteY2" fmla="*/ 1129900 h 2192565"/>
              <a:gd name="connsiteX3" fmla="*/ 6584959 w 6591540"/>
              <a:gd name="connsiteY3" fmla="*/ 827502 h 2192565"/>
              <a:gd name="connsiteX4" fmla="*/ 6591540 w 6591540"/>
              <a:gd name="connsiteY4" fmla="*/ 157384 h 2192565"/>
              <a:gd name="connsiteX5" fmla="*/ 3184705 w 6591540"/>
              <a:gd name="connsiteY5" fmla="*/ 101525 h 2192565"/>
              <a:gd name="connsiteX6" fmla="*/ 0 w 6591540"/>
              <a:gd name="connsiteY6" fmla="*/ 0 h 2192565"/>
              <a:gd name="connsiteX0" fmla="*/ 0 w 6591540"/>
              <a:gd name="connsiteY0" fmla="*/ 0 h 1964243"/>
              <a:gd name="connsiteX1" fmla="*/ 95073 w 6591540"/>
              <a:gd name="connsiteY1" fmla="*/ 1964243 h 1964243"/>
              <a:gd name="connsiteX2" fmla="*/ 3331544 w 6591540"/>
              <a:gd name="connsiteY2" fmla="*/ 1129900 h 1964243"/>
              <a:gd name="connsiteX3" fmla="*/ 6584959 w 6591540"/>
              <a:gd name="connsiteY3" fmla="*/ 827502 h 1964243"/>
              <a:gd name="connsiteX4" fmla="*/ 6591540 w 6591540"/>
              <a:gd name="connsiteY4" fmla="*/ 157384 h 1964243"/>
              <a:gd name="connsiteX5" fmla="*/ 3184705 w 6591540"/>
              <a:gd name="connsiteY5" fmla="*/ 101525 h 1964243"/>
              <a:gd name="connsiteX6" fmla="*/ 0 w 6591540"/>
              <a:gd name="connsiteY6" fmla="*/ 0 h 1964243"/>
              <a:gd name="connsiteX0" fmla="*/ 0 w 6591540"/>
              <a:gd name="connsiteY0" fmla="*/ 0 h 2928069"/>
              <a:gd name="connsiteX1" fmla="*/ 95073 w 6591540"/>
              <a:gd name="connsiteY1" fmla="*/ 1964243 h 2928069"/>
              <a:gd name="connsiteX2" fmla="*/ 3331544 w 6591540"/>
              <a:gd name="connsiteY2" fmla="*/ 1129900 h 2928069"/>
              <a:gd name="connsiteX3" fmla="*/ 5235638 w 6591540"/>
              <a:gd name="connsiteY3" fmla="*/ 2928069 h 2928069"/>
              <a:gd name="connsiteX4" fmla="*/ 6591540 w 6591540"/>
              <a:gd name="connsiteY4" fmla="*/ 157384 h 2928069"/>
              <a:gd name="connsiteX5" fmla="*/ 3184705 w 6591540"/>
              <a:gd name="connsiteY5" fmla="*/ 101525 h 2928069"/>
              <a:gd name="connsiteX6" fmla="*/ 0 w 6591540"/>
              <a:gd name="connsiteY6" fmla="*/ 0 h 2928069"/>
              <a:gd name="connsiteX0" fmla="*/ 0 w 6332054"/>
              <a:gd name="connsiteY0" fmla="*/ 0 h 2928069"/>
              <a:gd name="connsiteX1" fmla="*/ 95073 w 6332054"/>
              <a:gd name="connsiteY1" fmla="*/ 1964243 h 2928069"/>
              <a:gd name="connsiteX2" fmla="*/ 3331544 w 6332054"/>
              <a:gd name="connsiteY2" fmla="*/ 1129900 h 2928069"/>
              <a:gd name="connsiteX3" fmla="*/ 5235638 w 6332054"/>
              <a:gd name="connsiteY3" fmla="*/ 2928069 h 2928069"/>
              <a:gd name="connsiteX4" fmla="*/ 6332054 w 6332054"/>
              <a:gd name="connsiteY4" fmla="*/ 2166622 h 2928069"/>
              <a:gd name="connsiteX5" fmla="*/ 3184705 w 6332054"/>
              <a:gd name="connsiteY5" fmla="*/ 101525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3184705 w 6332054"/>
              <a:gd name="connsiteY5" fmla="*/ 101525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2977117 w 6332054"/>
              <a:gd name="connsiteY5" fmla="*/ 740827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2977117 w 6332054"/>
              <a:gd name="connsiteY5" fmla="*/ 740827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2977117 w 6332054"/>
              <a:gd name="connsiteY5" fmla="*/ 740827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3029014 w 6332054"/>
              <a:gd name="connsiteY5" fmla="*/ 512504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3029014 w 6332054"/>
              <a:gd name="connsiteY5" fmla="*/ 512504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3029014 w 6332054"/>
              <a:gd name="connsiteY5" fmla="*/ 512504 h 2928069"/>
              <a:gd name="connsiteX6" fmla="*/ 0 w 6332054"/>
              <a:gd name="connsiteY6" fmla="*/ 0 h 2928069"/>
              <a:gd name="connsiteX0" fmla="*/ 0 w 6332054"/>
              <a:gd name="connsiteY0" fmla="*/ 0 h 2928069"/>
              <a:gd name="connsiteX1" fmla="*/ 95073 w 6332054"/>
              <a:gd name="connsiteY1" fmla="*/ 1964243 h 2928069"/>
              <a:gd name="connsiteX2" fmla="*/ 2760677 w 6332054"/>
              <a:gd name="connsiteY2" fmla="*/ 1906195 h 2928069"/>
              <a:gd name="connsiteX3" fmla="*/ 5235638 w 6332054"/>
              <a:gd name="connsiteY3" fmla="*/ 2928069 h 2928069"/>
              <a:gd name="connsiteX4" fmla="*/ 6332054 w 6332054"/>
              <a:gd name="connsiteY4" fmla="*/ 2166622 h 2928069"/>
              <a:gd name="connsiteX5" fmla="*/ 0 w 6332054"/>
              <a:gd name="connsiteY5" fmla="*/ 0 h 2928069"/>
              <a:gd name="connsiteX0" fmla="*/ 0 w 5259517"/>
              <a:gd name="connsiteY0" fmla="*/ 0 h 2928069"/>
              <a:gd name="connsiteX1" fmla="*/ 95073 w 5259517"/>
              <a:gd name="connsiteY1" fmla="*/ 1964243 h 2928069"/>
              <a:gd name="connsiteX2" fmla="*/ 2760677 w 5259517"/>
              <a:gd name="connsiteY2" fmla="*/ 1906195 h 2928069"/>
              <a:gd name="connsiteX3" fmla="*/ 5235638 w 5259517"/>
              <a:gd name="connsiteY3" fmla="*/ 2928069 h 2928069"/>
              <a:gd name="connsiteX4" fmla="*/ 5259517 w 5259517"/>
              <a:gd name="connsiteY4" fmla="*/ 2181844 h 2928069"/>
              <a:gd name="connsiteX5" fmla="*/ 0 w 5259517"/>
              <a:gd name="connsiteY5" fmla="*/ 0 h 2928069"/>
              <a:gd name="connsiteX0" fmla="*/ 0 w 5259517"/>
              <a:gd name="connsiteY0" fmla="*/ 0 h 2608417"/>
              <a:gd name="connsiteX1" fmla="*/ 95073 w 5259517"/>
              <a:gd name="connsiteY1" fmla="*/ 1964243 h 2608417"/>
              <a:gd name="connsiteX2" fmla="*/ 2760677 w 5259517"/>
              <a:gd name="connsiteY2" fmla="*/ 1906195 h 2608417"/>
              <a:gd name="connsiteX3" fmla="*/ 4526380 w 5259517"/>
              <a:gd name="connsiteY3" fmla="*/ 2608417 h 2608417"/>
              <a:gd name="connsiteX4" fmla="*/ 5259517 w 5259517"/>
              <a:gd name="connsiteY4" fmla="*/ 2181844 h 2608417"/>
              <a:gd name="connsiteX5" fmla="*/ 0 w 5259517"/>
              <a:gd name="connsiteY5" fmla="*/ 0 h 2608417"/>
              <a:gd name="connsiteX0" fmla="*/ 0 w 5259517"/>
              <a:gd name="connsiteY0" fmla="*/ 0 h 2608417"/>
              <a:gd name="connsiteX1" fmla="*/ 95073 w 5259517"/>
              <a:gd name="connsiteY1" fmla="*/ 1964243 h 2608417"/>
              <a:gd name="connsiteX2" fmla="*/ 2760677 w 5259517"/>
              <a:gd name="connsiteY2" fmla="*/ 1906195 h 2608417"/>
              <a:gd name="connsiteX3" fmla="*/ 4526380 w 5259517"/>
              <a:gd name="connsiteY3" fmla="*/ 2608417 h 2608417"/>
              <a:gd name="connsiteX4" fmla="*/ 5259517 w 5259517"/>
              <a:gd name="connsiteY4" fmla="*/ 2181844 h 2608417"/>
              <a:gd name="connsiteX5" fmla="*/ 0 w 5259517"/>
              <a:gd name="connsiteY5" fmla="*/ 0 h 2608417"/>
              <a:gd name="connsiteX0" fmla="*/ 0 w 5259517"/>
              <a:gd name="connsiteY0" fmla="*/ 0 h 2608417"/>
              <a:gd name="connsiteX1" fmla="*/ 95073 w 5259517"/>
              <a:gd name="connsiteY1" fmla="*/ 1964243 h 2608417"/>
              <a:gd name="connsiteX2" fmla="*/ 4526380 w 5259517"/>
              <a:gd name="connsiteY2" fmla="*/ 2608417 h 2608417"/>
              <a:gd name="connsiteX3" fmla="*/ 5259517 w 5259517"/>
              <a:gd name="connsiteY3" fmla="*/ 2181844 h 2608417"/>
              <a:gd name="connsiteX4" fmla="*/ 0 w 5259517"/>
              <a:gd name="connsiteY4" fmla="*/ 0 h 2608417"/>
              <a:gd name="connsiteX0" fmla="*/ 0 w 5259517"/>
              <a:gd name="connsiteY0" fmla="*/ 0 h 2608417"/>
              <a:gd name="connsiteX1" fmla="*/ 527548 w 5259517"/>
              <a:gd name="connsiteY1" fmla="*/ 1705478 h 2608417"/>
              <a:gd name="connsiteX2" fmla="*/ 4526380 w 5259517"/>
              <a:gd name="connsiteY2" fmla="*/ 2608417 h 2608417"/>
              <a:gd name="connsiteX3" fmla="*/ 5259517 w 5259517"/>
              <a:gd name="connsiteY3" fmla="*/ 2181844 h 2608417"/>
              <a:gd name="connsiteX4" fmla="*/ 0 w 5259517"/>
              <a:gd name="connsiteY4" fmla="*/ 0 h 2608417"/>
              <a:gd name="connsiteX0" fmla="*/ 527690 w 4731969"/>
              <a:gd name="connsiteY0" fmla="*/ 0 h 2197436"/>
              <a:gd name="connsiteX1" fmla="*/ 0 w 4731969"/>
              <a:gd name="connsiteY1" fmla="*/ 1294497 h 2197436"/>
              <a:gd name="connsiteX2" fmla="*/ 3998832 w 4731969"/>
              <a:gd name="connsiteY2" fmla="*/ 2197436 h 2197436"/>
              <a:gd name="connsiteX3" fmla="*/ 4731969 w 4731969"/>
              <a:gd name="connsiteY3" fmla="*/ 1770863 h 2197436"/>
              <a:gd name="connsiteX4" fmla="*/ 527690 w 4731969"/>
              <a:gd name="connsiteY4" fmla="*/ 0 h 2197436"/>
              <a:gd name="connsiteX0" fmla="*/ 527690 w 4731969"/>
              <a:gd name="connsiteY0" fmla="*/ 0 h 2197436"/>
              <a:gd name="connsiteX1" fmla="*/ 0 w 4731969"/>
              <a:gd name="connsiteY1" fmla="*/ 1294497 h 2197436"/>
              <a:gd name="connsiteX2" fmla="*/ 3998832 w 4731969"/>
              <a:gd name="connsiteY2" fmla="*/ 2197436 h 2197436"/>
              <a:gd name="connsiteX3" fmla="*/ 4731969 w 4731969"/>
              <a:gd name="connsiteY3" fmla="*/ 1770863 h 2197436"/>
              <a:gd name="connsiteX4" fmla="*/ 527690 w 4731969"/>
              <a:gd name="connsiteY4" fmla="*/ 0 h 2197436"/>
              <a:gd name="connsiteX0" fmla="*/ 631484 w 4835763"/>
              <a:gd name="connsiteY0" fmla="*/ 0 h 2197436"/>
              <a:gd name="connsiteX1" fmla="*/ 0 w 4835763"/>
              <a:gd name="connsiteY1" fmla="*/ 1553262 h 2197436"/>
              <a:gd name="connsiteX2" fmla="*/ 4102626 w 4835763"/>
              <a:gd name="connsiteY2" fmla="*/ 2197436 h 2197436"/>
              <a:gd name="connsiteX3" fmla="*/ 4835763 w 4835763"/>
              <a:gd name="connsiteY3" fmla="*/ 1770863 h 2197436"/>
              <a:gd name="connsiteX4" fmla="*/ 631484 w 4835763"/>
              <a:gd name="connsiteY4" fmla="*/ 0 h 2197436"/>
              <a:gd name="connsiteX0" fmla="*/ 631484 w 4835763"/>
              <a:gd name="connsiteY0" fmla="*/ 0 h 2197436"/>
              <a:gd name="connsiteX1" fmla="*/ 0 w 4835763"/>
              <a:gd name="connsiteY1" fmla="*/ 1553262 h 2197436"/>
              <a:gd name="connsiteX2" fmla="*/ 4102626 w 4835763"/>
              <a:gd name="connsiteY2" fmla="*/ 2197436 h 2197436"/>
              <a:gd name="connsiteX3" fmla="*/ 4835763 w 4835763"/>
              <a:gd name="connsiteY3" fmla="*/ 1770863 h 2197436"/>
              <a:gd name="connsiteX4" fmla="*/ 631484 w 4835763"/>
              <a:gd name="connsiteY4" fmla="*/ 0 h 2197436"/>
              <a:gd name="connsiteX0" fmla="*/ 631484 w 4524382"/>
              <a:gd name="connsiteY0" fmla="*/ 0 h 2197436"/>
              <a:gd name="connsiteX1" fmla="*/ 0 w 4524382"/>
              <a:gd name="connsiteY1" fmla="*/ 1553262 h 2197436"/>
              <a:gd name="connsiteX2" fmla="*/ 4102626 w 4524382"/>
              <a:gd name="connsiteY2" fmla="*/ 2197436 h 2197436"/>
              <a:gd name="connsiteX3" fmla="*/ 4524382 w 4524382"/>
              <a:gd name="connsiteY3" fmla="*/ 1816528 h 2197436"/>
              <a:gd name="connsiteX4" fmla="*/ 631484 w 4524382"/>
              <a:gd name="connsiteY4" fmla="*/ 0 h 2197436"/>
              <a:gd name="connsiteX0" fmla="*/ 631484 w 4524382"/>
              <a:gd name="connsiteY0" fmla="*/ 0 h 2197436"/>
              <a:gd name="connsiteX1" fmla="*/ 0 w 4524382"/>
              <a:gd name="connsiteY1" fmla="*/ 1553262 h 2197436"/>
              <a:gd name="connsiteX2" fmla="*/ 4102626 w 4524382"/>
              <a:gd name="connsiteY2" fmla="*/ 2197436 h 2197436"/>
              <a:gd name="connsiteX3" fmla="*/ 4524382 w 4524382"/>
              <a:gd name="connsiteY3" fmla="*/ 1816528 h 2197436"/>
              <a:gd name="connsiteX4" fmla="*/ 631484 w 4524382"/>
              <a:gd name="connsiteY4" fmla="*/ 0 h 2197436"/>
              <a:gd name="connsiteX0" fmla="*/ 631484 w 4524382"/>
              <a:gd name="connsiteY0" fmla="*/ 0 h 2197436"/>
              <a:gd name="connsiteX1" fmla="*/ 0 w 4524382"/>
              <a:gd name="connsiteY1" fmla="*/ 1553262 h 2197436"/>
              <a:gd name="connsiteX2" fmla="*/ 4102626 w 4524382"/>
              <a:gd name="connsiteY2" fmla="*/ 2197436 h 2197436"/>
              <a:gd name="connsiteX3" fmla="*/ 4524382 w 4524382"/>
              <a:gd name="connsiteY3" fmla="*/ 1816528 h 2197436"/>
              <a:gd name="connsiteX4" fmla="*/ 631484 w 4524382"/>
              <a:gd name="connsiteY4" fmla="*/ 0 h 2197436"/>
              <a:gd name="connsiteX0" fmla="*/ 431681 w 4524382"/>
              <a:gd name="connsiteY0" fmla="*/ 0 h 2624399"/>
              <a:gd name="connsiteX1" fmla="*/ 0 w 4524382"/>
              <a:gd name="connsiteY1" fmla="*/ 1980225 h 2624399"/>
              <a:gd name="connsiteX2" fmla="*/ 4102626 w 4524382"/>
              <a:gd name="connsiteY2" fmla="*/ 2624399 h 2624399"/>
              <a:gd name="connsiteX3" fmla="*/ 4524382 w 4524382"/>
              <a:gd name="connsiteY3" fmla="*/ 2243491 h 2624399"/>
              <a:gd name="connsiteX4" fmla="*/ 431681 w 4524382"/>
              <a:gd name="connsiteY4" fmla="*/ 0 h 2624399"/>
              <a:gd name="connsiteX0" fmla="*/ 1002548 w 5095249"/>
              <a:gd name="connsiteY0" fmla="*/ 0 h 2624399"/>
              <a:gd name="connsiteX1" fmla="*/ 0 w 5095249"/>
              <a:gd name="connsiteY1" fmla="*/ 1352338 h 2624399"/>
              <a:gd name="connsiteX2" fmla="*/ 4673493 w 5095249"/>
              <a:gd name="connsiteY2" fmla="*/ 2624399 h 2624399"/>
              <a:gd name="connsiteX3" fmla="*/ 5095249 w 5095249"/>
              <a:gd name="connsiteY3" fmla="*/ 2243491 h 2624399"/>
              <a:gd name="connsiteX4" fmla="*/ 1002548 w 5095249"/>
              <a:gd name="connsiteY4" fmla="*/ 0 h 262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5249" h="2624399">
                <a:moveTo>
                  <a:pt x="1002548" y="0"/>
                </a:moveTo>
                <a:cubicBezTo>
                  <a:pt x="792053" y="517754"/>
                  <a:pt x="210495" y="834584"/>
                  <a:pt x="0" y="1352338"/>
                </a:cubicBezTo>
                <a:cubicBezTo>
                  <a:pt x="840892" y="1756631"/>
                  <a:pt x="3812752" y="2588132"/>
                  <a:pt x="4673493" y="2624399"/>
                </a:cubicBezTo>
                <a:cubicBezTo>
                  <a:pt x="4883273" y="2446691"/>
                  <a:pt x="5093055" y="2466864"/>
                  <a:pt x="5095249" y="2243491"/>
                </a:cubicBezTo>
                <a:cubicBezTo>
                  <a:pt x="4412932" y="1725038"/>
                  <a:pt x="2422623" y="216387"/>
                  <a:pt x="1002548" y="0"/>
                </a:cubicBezTo>
                <a:close/>
              </a:path>
            </a:pathLst>
          </a:custGeom>
          <a:gradFill>
            <a:gsLst>
              <a:gs pos="79000">
                <a:schemeClr val="accent1">
                  <a:lumMod val="40000"/>
                  <a:lumOff val="60000"/>
                </a:schemeClr>
              </a:gs>
              <a:gs pos="20000">
                <a:schemeClr val="accent1">
                  <a:lumMod val="60000"/>
                  <a:lumOff val="40000"/>
                </a:schemeClr>
              </a:gs>
              <a:gs pos="0">
                <a:schemeClr val="accent1">
                  <a:lumMod val="60000"/>
                  <a:lumOff val="40000"/>
                </a:schemeClr>
              </a:gs>
              <a:gs pos="100000">
                <a:schemeClr val="accent1">
                  <a:lumMod val="40000"/>
                  <a:lumOff val="60000"/>
                </a:schemeClr>
              </a:gs>
            </a:gsLst>
            <a:lin ang="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85" name="Freeform 484">
            <a:extLst>
              <a:ext uri="{FF2B5EF4-FFF2-40B4-BE49-F238E27FC236}">
                <a16:creationId xmlns:a16="http://schemas.microsoft.com/office/drawing/2014/main" id="{CB0F50EF-1B57-384F-F8C7-06BC6F4D1F02}"/>
              </a:ext>
            </a:extLst>
          </p:cNvPr>
          <p:cNvSpPr/>
          <p:nvPr/>
        </p:nvSpPr>
        <p:spPr bwMode="auto">
          <a:xfrm rot="13982189" flipH="1">
            <a:off x="13392827" y="24175783"/>
            <a:ext cx="2853494" cy="2458208"/>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7657970"/>
              <a:gd name="connsiteY0" fmla="*/ 2958100 h 3131127"/>
              <a:gd name="connsiteX1" fmla="*/ 5164152 w 7657970"/>
              <a:gd name="connsiteY1" fmla="*/ 3131127 h 3131127"/>
              <a:gd name="connsiteX2" fmla="*/ 7657970 w 7657970"/>
              <a:gd name="connsiteY2" fmla="*/ 304800 h 3131127"/>
              <a:gd name="connsiteX3" fmla="*/ 7353170 w 7657970"/>
              <a:gd name="connsiteY3" fmla="*/ 0 h 3131127"/>
              <a:gd name="connsiteX4" fmla="*/ 5191861 w 7657970"/>
              <a:gd name="connsiteY4" fmla="*/ 720437 h 3131127"/>
              <a:gd name="connsiteX5" fmla="*/ 0 w 7657970"/>
              <a:gd name="connsiteY5" fmla="*/ 2958100 h 3131127"/>
              <a:gd name="connsiteX0" fmla="*/ 0 w 7657970"/>
              <a:gd name="connsiteY0" fmla="*/ 2958100 h 5767796"/>
              <a:gd name="connsiteX1" fmla="*/ 1989316 w 7657970"/>
              <a:gd name="connsiteY1" fmla="*/ 5767795 h 5767796"/>
              <a:gd name="connsiteX2" fmla="*/ 7657970 w 7657970"/>
              <a:gd name="connsiteY2" fmla="*/ 304800 h 5767796"/>
              <a:gd name="connsiteX3" fmla="*/ 7353170 w 7657970"/>
              <a:gd name="connsiteY3" fmla="*/ 0 h 5767796"/>
              <a:gd name="connsiteX4" fmla="*/ 5191861 w 7657970"/>
              <a:gd name="connsiteY4" fmla="*/ 720437 h 5767796"/>
              <a:gd name="connsiteX5" fmla="*/ 0 w 7657970"/>
              <a:gd name="connsiteY5" fmla="*/ 2958100 h 5767796"/>
              <a:gd name="connsiteX0" fmla="*/ 0 w 7657970"/>
              <a:gd name="connsiteY0" fmla="*/ 2958100 h 5767794"/>
              <a:gd name="connsiteX1" fmla="*/ 1989316 w 7657970"/>
              <a:gd name="connsiteY1" fmla="*/ 5767795 h 5767794"/>
              <a:gd name="connsiteX2" fmla="*/ 7657970 w 7657970"/>
              <a:gd name="connsiteY2" fmla="*/ 304800 h 5767794"/>
              <a:gd name="connsiteX3" fmla="*/ 7353170 w 7657970"/>
              <a:gd name="connsiteY3" fmla="*/ 0 h 5767794"/>
              <a:gd name="connsiteX4" fmla="*/ 0 w 7657970"/>
              <a:gd name="connsiteY4" fmla="*/ 2958100 h 5767794"/>
              <a:gd name="connsiteX0" fmla="*/ 0 w 7657970"/>
              <a:gd name="connsiteY0" fmla="*/ 2653300 h 5462995"/>
              <a:gd name="connsiteX1" fmla="*/ 1989316 w 7657970"/>
              <a:gd name="connsiteY1" fmla="*/ 5462995 h 5462995"/>
              <a:gd name="connsiteX2" fmla="*/ 7657970 w 7657970"/>
              <a:gd name="connsiteY2" fmla="*/ 0 h 5462995"/>
              <a:gd name="connsiteX3" fmla="*/ 5019848 w 7657970"/>
              <a:gd name="connsiteY3" fmla="*/ 517320 h 5462995"/>
              <a:gd name="connsiteX4" fmla="*/ 0 w 7657970"/>
              <a:gd name="connsiteY4" fmla="*/ 2653300 h 5462995"/>
              <a:gd name="connsiteX0" fmla="*/ 0 w 5344374"/>
              <a:gd name="connsiteY0" fmla="*/ 2135981 h 4945676"/>
              <a:gd name="connsiteX1" fmla="*/ 1989316 w 5344374"/>
              <a:gd name="connsiteY1" fmla="*/ 4945676 h 4945676"/>
              <a:gd name="connsiteX2" fmla="*/ 5344375 w 5344374"/>
              <a:gd name="connsiteY2" fmla="*/ 1706219 h 4945676"/>
              <a:gd name="connsiteX3" fmla="*/ 5019848 w 5344374"/>
              <a:gd name="connsiteY3" fmla="*/ 1 h 4945676"/>
              <a:gd name="connsiteX4" fmla="*/ 0 w 5344374"/>
              <a:gd name="connsiteY4" fmla="*/ 2135981 h 4945676"/>
              <a:gd name="connsiteX0" fmla="*/ 0 w 5344376"/>
              <a:gd name="connsiteY0" fmla="*/ 1241425 h 4051120"/>
              <a:gd name="connsiteX1" fmla="*/ 1989316 w 5344376"/>
              <a:gd name="connsiteY1" fmla="*/ 4051120 h 4051120"/>
              <a:gd name="connsiteX2" fmla="*/ 5344375 w 5344376"/>
              <a:gd name="connsiteY2" fmla="*/ 811663 h 4051120"/>
              <a:gd name="connsiteX3" fmla="*/ 4713242 w 5344376"/>
              <a:gd name="connsiteY3" fmla="*/ 0 h 4051120"/>
              <a:gd name="connsiteX4" fmla="*/ 0 w 5344376"/>
              <a:gd name="connsiteY4" fmla="*/ 1241425 h 4051120"/>
              <a:gd name="connsiteX0" fmla="*/ 0 w 5344374"/>
              <a:gd name="connsiteY0" fmla="*/ 1241425 h 4051120"/>
              <a:gd name="connsiteX1" fmla="*/ 1989316 w 5344374"/>
              <a:gd name="connsiteY1" fmla="*/ 4051120 h 4051120"/>
              <a:gd name="connsiteX2" fmla="*/ 5344375 w 5344374"/>
              <a:gd name="connsiteY2" fmla="*/ 811663 h 4051120"/>
              <a:gd name="connsiteX3" fmla="*/ 4713242 w 5344374"/>
              <a:gd name="connsiteY3" fmla="*/ 0 h 4051120"/>
              <a:gd name="connsiteX4" fmla="*/ 0 w 5344374"/>
              <a:gd name="connsiteY4" fmla="*/ 1241425 h 4051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4374" h="4051120">
                <a:moveTo>
                  <a:pt x="0" y="1241425"/>
                </a:moveTo>
                <a:lnTo>
                  <a:pt x="1989316" y="4051120"/>
                </a:lnTo>
                <a:lnTo>
                  <a:pt x="5344375" y="811663"/>
                </a:lnTo>
                <a:lnTo>
                  <a:pt x="4713242" y="0"/>
                </a:lnTo>
                <a:cubicBezTo>
                  <a:pt x="3481829" y="35280"/>
                  <a:pt x="893976" y="280126"/>
                  <a:pt x="0" y="1241425"/>
                </a:cubicBezTo>
                <a:close/>
              </a:path>
            </a:pathLst>
          </a:custGeom>
          <a:gradFill>
            <a:gsLst>
              <a:gs pos="79000">
                <a:schemeClr val="accent1">
                  <a:lumMod val="60000"/>
                  <a:lumOff val="40000"/>
                </a:schemeClr>
              </a:gs>
              <a:gs pos="20000">
                <a:schemeClr val="accent1">
                  <a:lumMod val="75000"/>
                </a:schemeClr>
              </a:gs>
              <a:gs pos="0">
                <a:schemeClr val="accent1">
                  <a:lumMod val="75000"/>
                </a:schemeClr>
              </a:gs>
              <a:gs pos="100000">
                <a:schemeClr val="accent1">
                  <a:lumMod val="60000"/>
                  <a:lumOff val="4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86" name="Freeform 485">
            <a:extLst>
              <a:ext uri="{FF2B5EF4-FFF2-40B4-BE49-F238E27FC236}">
                <a16:creationId xmlns:a16="http://schemas.microsoft.com/office/drawing/2014/main" id="{6B15B704-18A8-B434-7582-908D7EE489F8}"/>
              </a:ext>
            </a:extLst>
          </p:cNvPr>
          <p:cNvSpPr/>
          <p:nvPr/>
        </p:nvSpPr>
        <p:spPr bwMode="auto">
          <a:xfrm flipH="1">
            <a:off x="9943679" y="21673147"/>
            <a:ext cx="3297493" cy="2013044"/>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877663 h 3567917"/>
              <a:gd name="connsiteX1" fmla="*/ 1496291 w 3990109"/>
              <a:gd name="connsiteY1" fmla="*/ 3567917 h 3567917"/>
              <a:gd name="connsiteX2" fmla="*/ 3990109 w 3990109"/>
              <a:gd name="connsiteY2" fmla="*/ 741590 h 3567917"/>
              <a:gd name="connsiteX3" fmla="*/ 3685310 w 3990109"/>
              <a:gd name="connsiteY3" fmla="*/ 0 h 3567917"/>
              <a:gd name="connsiteX4" fmla="*/ 0 w 3990109"/>
              <a:gd name="connsiteY4" fmla="*/ 1877663 h 3567917"/>
              <a:gd name="connsiteX0" fmla="*/ 0 w 4387234"/>
              <a:gd name="connsiteY0" fmla="*/ 1877663 h 3567917"/>
              <a:gd name="connsiteX1" fmla="*/ 1496291 w 4387234"/>
              <a:gd name="connsiteY1" fmla="*/ 3567917 h 3567917"/>
              <a:gd name="connsiteX2" fmla="*/ 4387234 w 4387234"/>
              <a:gd name="connsiteY2" fmla="*/ 326640 h 3567917"/>
              <a:gd name="connsiteX3" fmla="*/ 3685310 w 4387234"/>
              <a:gd name="connsiteY3" fmla="*/ 0 h 3567917"/>
              <a:gd name="connsiteX4" fmla="*/ 0 w 4387234"/>
              <a:gd name="connsiteY4" fmla="*/ 1877663 h 3567917"/>
              <a:gd name="connsiteX0" fmla="*/ 0 w 4387234"/>
              <a:gd name="connsiteY0" fmla="*/ 1877663 h 3567917"/>
              <a:gd name="connsiteX1" fmla="*/ 1496291 w 4387234"/>
              <a:gd name="connsiteY1" fmla="*/ 3567917 h 3567917"/>
              <a:gd name="connsiteX2" fmla="*/ 4387234 w 4387234"/>
              <a:gd name="connsiteY2" fmla="*/ 326640 h 3567917"/>
              <a:gd name="connsiteX3" fmla="*/ 3685310 w 4387234"/>
              <a:gd name="connsiteY3" fmla="*/ 0 h 3567917"/>
              <a:gd name="connsiteX4" fmla="*/ 0 w 4387234"/>
              <a:gd name="connsiteY4" fmla="*/ 1877663 h 3567917"/>
              <a:gd name="connsiteX0" fmla="*/ 0 w 4387234"/>
              <a:gd name="connsiteY0" fmla="*/ 1877663 h 3786313"/>
              <a:gd name="connsiteX1" fmla="*/ 1893416 w 4387234"/>
              <a:gd name="connsiteY1" fmla="*/ 3786313 h 3786313"/>
              <a:gd name="connsiteX2" fmla="*/ 4387234 w 4387234"/>
              <a:gd name="connsiteY2" fmla="*/ 326640 h 3786313"/>
              <a:gd name="connsiteX3" fmla="*/ 3685310 w 4387234"/>
              <a:gd name="connsiteY3" fmla="*/ 0 h 3786313"/>
              <a:gd name="connsiteX4" fmla="*/ 0 w 4387234"/>
              <a:gd name="connsiteY4" fmla="*/ 1877663 h 3786313"/>
              <a:gd name="connsiteX0" fmla="*/ 0 w 4387234"/>
              <a:gd name="connsiteY0" fmla="*/ 1877663 h 3786313"/>
              <a:gd name="connsiteX1" fmla="*/ 1893416 w 4387234"/>
              <a:gd name="connsiteY1" fmla="*/ 3786313 h 3786313"/>
              <a:gd name="connsiteX2" fmla="*/ 4387234 w 4387234"/>
              <a:gd name="connsiteY2" fmla="*/ 326640 h 3786313"/>
              <a:gd name="connsiteX3" fmla="*/ 3685310 w 4387234"/>
              <a:gd name="connsiteY3" fmla="*/ 0 h 3786313"/>
              <a:gd name="connsiteX4" fmla="*/ 0 w 4387234"/>
              <a:gd name="connsiteY4" fmla="*/ 1877663 h 3786313"/>
              <a:gd name="connsiteX0" fmla="*/ 0 w 4387234"/>
              <a:gd name="connsiteY0" fmla="*/ 1877663 h 3786313"/>
              <a:gd name="connsiteX1" fmla="*/ 1893416 w 4387234"/>
              <a:gd name="connsiteY1" fmla="*/ 3786313 h 3786313"/>
              <a:gd name="connsiteX2" fmla="*/ 4387234 w 4387234"/>
              <a:gd name="connsiteY2" fmla="*/ 326640 h 3786313"/>
              <a:gd name="connsiteX3" fmla="*/ 3685310 w 4387234"/>
              <a:gd name="connsiteY3" fmla="*/ 0 h 3786313"/>
              <a:gd name="connsiteX4" fmla="*/ 0 w 4387234"/>
              <a:gd name="connsiteY4" fmla="*/ 1877663 h 3786313"/>
              <a:gd name="connsiteX0" fmla="*/ 0 w 5329530"/>
              <a:gd name="connsiteY0" fmla="*/ 2999488 h 4908138"/>
              <a:gd name="connsiteX1" fmla="*/ 1893416 w 5329530"/>
              <a:gd name="connsiteY1" fmla="*/ 4908138 h 4908138"/>
              <a:gd name="connsiteX2" fmla="*/ 4387234 w 5329530"/>
              <a:gd name="connsiteY2" fmla="*/ 1448465 h 4908138"/>
              <a:gd name="connsiteX3" fmla="*/ 5302766 w 5329530"/>
              <a:gd name="connsiteY3" fmla="*/ 0 h 4908138"/>
              <a:gd name="connsiteX4" fmla="*/ 0 w 5329530"/>
              <a:gd name="connsiteY4" fmla="*/ 2999488 h 4908138"/>
              <a:gd name="connsiteX0" fmla="*/ 0 w 5700228"/>
              <a:gd name="connsiteY0" fmla="*/ 2999488 h 4908138"/>
              <a:gd name="connsiteX1" fmla="*/ 1893416 w 5700228"/>
              <a:gd name="connsiteY1" fmla="*/ 4908138 h 4908138"/>
              <a:gd name="connsiteX2" fmla="*/ 5700228 w 5700228"/>
              <a:gd name="connsiteY2" fmla="*/ 209434 h 4908138"/>
              <a:gd name="connsiteX3" fmla="*/ 5302766 w 5700228"/>
              <a:gd name="connsiteY3" fmla="*/ 0 h 4908138"/>
              <a:gd name="connsiteX4" fmla="*/ 0 w 5700228"/>
              <a:gd name="connsiteY4" fmla="*/ 2999488 h 4908138"/>
              <a:gd name="connsiteX0" fmla="*/ 0 w 5700228"/>
              <a:gd name="connsiteY0" fmla="*/ 2999488 h 4908138"/>
              <a:gd name="connsiteX1" fmla="*/ 1893416 w 5700228"/>
              <a:gd name="connsiteY1" fmla="*/ 4908138 h 4908138"/>
              <a:gd name="connsiteX2" fmla="*/ 5700228 w 5700228"/>
              <a:gd name="connsiteY2" fmla="*/ 209434 h 4908138"/>
              <a:gd name="connsiteX3" fmla="*/ 5302766 w 5700228"/>
              <a:gd name="connsiteY3" fmla="*/ 0 h 4908138"/>
              <a:gd name="connsiteX4" fmla="*/ 0 w 5700228"/>
              <a:gd name="connsiteY4" fmla="*/ 2999488 h 4908138"/>
              <a:gd name="connsiteX0" fmla="*/ 0 w 6033342"/>
              <a:gd name="connsiteY0" fmla="*/ 4724084 h 6632734"/>
              <a:gd name="connsiteX1" fmla="*/ 1893416 w 6033342"/>
              <a:gd name="connsiteY1" fmla="*/ 6632734 h 6632734"/>
              <a:gd name="connsiteX2" fmla="*/ 5700228 w 6033342"/>
              <a:gd name="connsiteY2" fmla="*/ 1934030 h 6632734"/>
              <a:gd name="connsiteX3" fmla="*/ 5987806 w 6033342"/>
              <a:gd name="connsiteY3" fmla="*/ 0 h 6632734"/>
              <a:gd name="connsiteX4" fmla="*/ 0 w 6033342"/>
              <a:gd name="connsiteY4" fmla="*/ 4724084 h 6632734"/>
              <a:gd name="connsiteX0" fmla="*/ 0 w 6290123"/>
              <a:gd name="connsiteY0" fmla="*/ 4724084 h 6632734"/>
              <a:gd name="connsiteX1" fmla="*/ 1893416 w 6290123"/>
              <a:gd name="connsiteY1" fmla="*/ 6632734 h 6632734"/>
              <a:gd name="connsiteX2" fmla="*/ 6290123 w 6290123"/>
              <a:gd name="connsiteY2" fmla="*/ 259665 h 6632734"/>
              <a:gd name="connsiteX3" fmla="*/ 5987806 w 6290123"/>
              <a:gd name="connsiteY3" fmla="*/ 0 h 6632734"/>
              <a:gd name="connsiteX4" fmla="*/ 0 w 6290123"/>
              <a:gd name="connsiteY4" fmla="*/ 4724084 h 6632734"/>
              <a:gd name="connsiteX0" fmla="*/ 0 w 6175950"/>
              <a:gd name="connsiteY0" fmla="*/ 1810689 h 6632734"/>
              <a:gd name="connsiteX1" fmla="*/ 1779243 w 6175950"/>
              <a:gd name="connsiteY1" fmla="*/ 6632734 h 6632734"/>
              <a:gd name="connsiteX2" fmla="*/ 6175950 w 6175950"/>
              <a:gd name="connsiteY2" fmla="*/ 259665 h 6632734"/>
              <a:gd name="connsiteX3" fmla="*/ 5873633 w 6175950"/>
              <a:gd name="connsiteY3" fmla="*/ 0 h 6632734"/>
              <a:gd name="connsiteX4" fmla="*/ 0 w 6175950"/>
              <a:gd name="connsiteY4" fmla="*/ 1810689 h 6632734"/>
              <a:gd name="connsiteX0" fmla="*/ 0 w 6175950"/>
              <a:gd name="connsiteY0" fmla="*/ 1810689 h 3317491"/>
              <a:gd name="connsiteX1" fmla="*/ 2036133 w 6175950"/>
              <a:gd name="connsiteY1" fmla="*/ 3317491 h 3317491"/>
              <a:gd name="connsiteX2" fmla="*/ 6175950 w 6175950"/>
              <a:gd name="connsiteY2" fmla="*/ 259665 h 3317491"/>
              <a:gd name="connsiteX3" fmla="*/ 5873633 w 6175950"/>
              <a:gd name="connsiteY3" fmla="*/ 0 h 3317491"/>
              <a:gd name="connsiteX4" fmla="*/ 0 w 6175950"/>
              <a:gd name="connsiteY4" fmla="*/ 1810689 h 33174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75950" h="3317491">
                <a:moveTo>
                  <a:pt x="0" y="1810689"/>
                </a:moveTo>
                <a:lnTo>
                  <a:pt x="2036133" y="3317491"/>
                </a:lnTo>
                <a:cubicBezTo>
                  <a:pt x="3173524" y="2411783"/>
                  <a:pt x="5129569" y="1524999"/>
                  <a:pt x="6175950" y="259665"/>
                </a:cubicBezTo>
                <a:cubicBezTo>
                  <a:pt x="5941975" y="150785"/>
                  <a:pt x="6107608" y="108880"/>
                  <a:pt x="5873633" y="0"/>
                </a:cubicBezTo>
                <a:cubicBezTo>
                  <a:pt x="5208615" y="189346"/>
                  <a:pt x="1407288" y="458933"/>
                  <a:pt x="0" y="1810689"/>
                </a:cubicBezTo>
                <a:close/>
              </a:path>
            </a:pathLst>
          </a:custGeom>
          <a:gradFill>
            <a:gsLst>
              <a:gs pos="79000">
                <a:schemeClr val="accent1">
                  <a:lumMod val="60000"/>
                  <a:lumOff val="40000"/>
                </a:schemeClr>
              </a:gs>
              <a:gs pos="20000">
                <a:schemeClr val="accent1">
                  <a:lumMod val="75000"/>
                </a:schemeClr>
              </a:gs>
              <a:gs pos="0">
                <a:schemeClr val="accent1">
                  <a:lumMod val="75000"/>
                </a:schemeClr>
              </a:gs>
              <a:gs pos="100000">
                <a:schemeClr val="accent1">
                  <a:lumMod val="60000"/>
                  <a:lumOff val="4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87" name="Freeform 486">
            <a:extLst>
              <a:ext uri="{FF2B5EF4-FFF2-40B4-BE49-F238E27FC236}">
                <a16:creationId xmlns:a16="http://schemas.microsoft.com/office/drawing/2014/main" id="{9A0316AE-1363-7060-73A9-E729827EDF8F}"/>
              </a:ext>
            </a:extLst>
          </p:cNvPr>
          <p:cNvSpPr/>
          <p:nvPr/>
        </p:nvSpPr>
        <p:spPr bwMode="auto">
          <a:xfrm rot="688903">
            <a:off x="15762448" y="22234026"/>
            <a:ext cx="2130418" cy="1899959"/>
          </a:xfrm>
          <a:custGeom>
            <a:avLst/>
            <a:gdLst>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0 w 3990109"/>
              <a:gd name="connsiteY4" fmla="*/ 1440873 h 3131127"/>
              <a:gd name="connsiteX0" fmla="*/ 0 w 3990109"/>
              <a:gd name="connsiteY0" fmla="*/ 1440873 h 3131127"/>
              <a:gd name="connsiteX1" fmla="*/ 1496291 w 3990109"/>
              <a:gd name="connsiteY1" fmla="*/ 3131127 h 3131127"/>
              <a:gd name="connsiteX2" fmla="*/ 3990109 w 3990109"/>
              <a:gd name="connsiteY2" fmla="*/ 304800 h 3131127"/>
              <a:gd name="connsiteX3" fmla="*/ 3685309 w 3990109"/>
              <a:gd name="connsiteY3" fmla="*/ 0 h 3131127"/>
              <a:gd name="connsiteX4" fmla="*/ 1524000 w 3990109"/>
              <a:gd name="connsiteY4" fmla="*/ 720437 h 3131127"/>
              <a:gd name="connsiteX5" fmla="*/ 0 w 3990109"/>
              <a:gd name="connsiteY5" fmla="*/ 1440873 h 3131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90109" h="3131127">
                <a:moveTo>
                  <a:pt x="0" y="1440873"/>
                </a:moveTo>
                <a:lnTo>
                  <a:pt x="1496291" y="3131127"/>
                </a:lnTo>
                <a:lnTo>
                  <a:pt x="3990109" y="304800"/>
                </a:lnTo>
                <a:lnTo>
                  <a:pt x="3685309" y="0"/>
                </a:lnTo>
                <a:cubicBezTo>
                  <a:pt x="3075709" y="212436"/>
                  <a:pt x="2133600" y="508001"/>
                  <a:pt x="1524000" y="720437"/>
                </a:cubicBezTo>
                <a:lnTo>
                  <a:pt x="0" y="1440873"/>
                </a:lnTo>
                <a:close/>
              </a:path>
            </a:pathLst>
          </a:custGeom>
          <a:gradFill>
            <a:gsLst>
              <a:gs pos="79000">
                <a:schemeClr val="accent1">
                  <a:lumMod val="60000"/>
                  <a:lumOff val="40000"/>
                </a:schemeClr>
              </a:gs>
              <a:gs pos="20000">
                <a:schemeClr val="accent1">
                  <a:lumMod val="75000"/>
                </a:schemeClr>
              </a:gs>
              <a:gs pos="0">
                <a:schemeClr val="accent1">
                  <a:lumMod val="75000"/>
                </a:schemeClr>
              </a:gs>
              <a:gs pos="100000">
                <a:schemeClr val="accent1">
                  <a:lumMod val="60000"/>
                  <a:lumOff val="40000"/>
                </a:schemeClr>
              </a:gs>
            </a:gsLst>
            <a:lin ang="18000000" scaled="0"/>
          </a:gra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grpSp>
        <p:nvGrpSpPr>
          <p:cNvPr id="488" name="Group 487">
            <a:extLst>
              <a:ext uri="{FF2B5EF4-FFF2-40B4-BE49-F238E27FC236}">
                <a16:creationId xmlns:a16="http://schemas.microsoft.com/office/drawing/2014/main" id="{3A3A8FF1-C8DD-36D2-1850-FCD8E8B5C132}"/>
              </a:ext>
            </a:extLst>
          </p:cNvPr>
          <p:cNvGrpSpPr/>
          <p:nvPr/>
        </p:nvGrpSpPr>
        <p:grpSpPr>
          <a:xfrm>
            <a:off x="11063656" y="21450752"/>
            <a:ext cx="5652316" cy="3740812"/>
            <a:chOff x="12658724" y="21674138"/>
            <a:chExt cx="3542281" cy="1797926"/>
          </a:xfrm>
          <a:solidFill>
            <a:schemeClr val="accent1">
              <a:lumMod val="75000"/>
            </a:schemeClr>
          </a:solidFill>
        </p:grpSpPr>
        <p:sp>
          <p:nvSpPr>
            <p:cNvPr id="489" name="Oval 488">
              <a:extLst>
                <a:ext uri="{FF2B5EF4-FFF2-40B4-BE49-F238E27FC236}">
                  <a16:creationId xmlns:a16="http://schemas.microsoft.com/office/drawing/2014/main" id="{F72677A8-CB2E-8CED-3EC2-F5F173006022}"/>
                </a:ext>
              </a:extLst>
            </p:cNvPr>
            <p:cNvSpPr/>
            <p:nvPr/>
          </p:nvSpPr>
          <p:spPr bwMode="auto">
            <a:xfrm>
              <a:off x="12658724" y="21674138"/>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90" name="TextBox 489">
              <a:extLst>
                <a:ext uri="{FF2B5EF4-FFF2-40B4-BE49-F238E27FC236}">
                  <a16:creationId xmlns:a16="http://schemas.microsoft.com/office/drawing/2014/main" id="{85BF7E14-6DB2-DE5A-4049-F305DE7A51A9}"/>
                </a:ext>
              </a:extLst>
            </p:cNvPr>
            <p:cNvSpPr txBox="1"/>
            <p:nvPr/>
          </p:nvSpPr>
          <p:spPr>
            <a:xfrm>
              <a:off x="12893737" y="22382916"/>
              <a:ext cx="3163670" cy="399398"/>
            </a:xfrm>
            <a:prstGeom prst="rect">
              <a:avLst/>
            </a:prstGeom>
            <a:grpFill/>
          </p:spPr>
          <p:txBody>
            <a:bodyPr wrap="none" rtlCol="0">
              <a:spAutoFit/>
            </a:bodyPr>
            <a:lstStyle/>
            <a:p>
              <a:r>
                <a:rPr lang="en-GB" sz="4800" dirty="0">
                  <a:solidFill>
                    <a:schemeClr val="bg1"/>
                  </a:solidFill>
                  <a:latin typeface="DesySans Office" panose="020B0503040000020003" pitchFamily="34" charset="0"/>
                </a:rPr>
                <a:t>SUSTAINABILITY</a:t>
              </a:r>
            </a:p>
          </p:txBody>
        </p:sp>
      </p:grpSp>
      <p:grpSp>
        <p:nvGrpSpPr>
          <p:cNvPr id="495" name="Group 494">
            <a:extLst>
              <a:ext uri="{FF2B5EF4-FFF2-40B4-BE49-F238E27FC236}">
                <a16:creationId xmlns:a16="http://schemas.microsoft.com/office/drawing/2014/main" id="{FE92AFA4-EDCE-53C1-1E2F-933A5F9F968D}"/>
              </a:ext>
            </a:extLst>
          </p:cNvPr>
          <p:cNvGrpSpPr/>
          <p:nvPr/>
        </p:nvGrpSpPr>
        <p:grpSpPr>
          <a:xfrm>
            <a:off x="16947821" y="21422933"/>
            <a:ext cx="4064654" cy="2247644"/>
            <a:chOff x="12658724" y="21674138"/>
            <a:chExt cx="3542281" cy="1797926"/>
          </a:xfrm>
          <a:solidFill>
            <a:schemeClr val="accent1">
              <a:lumMod val="60000"/>
              <a:lumOff val="40000"/>
            </a:schemeClr>
          </a:solidFill>
        </p:grpSpPr>
        <p:sp>
          <p:nvSpPr>
            <p:cNvPr id="496" name="Oval 495">
              <a:extLst>
                <a:ext uri="{FF2B5EF4-FFF2-40B4-BE49-F238E27FC236}">
                  <a16:creationId xmlns:a16="http://schemas.microsoft.com/office/drawing/2014/main" id="{240D1E8E-5C21-C5EF-3995-FFBA32FFBCFF}"/>
                </a:ext>
              </a:extLst>
            </p:cNvPr>
            <p:cNvSpPr/>
            <p:nvPr/>
          </p:nvSpPr>
          <p:spPr bwMode="auto">
            <a:xfrm>
              <a:off x="12658724" y="21674138"/>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97" name="TextBox 496">
              <a:extLst>
                <a:ext uri="{FF2B5EF4-FFF2-40B4-BE49-F238E27FC236}">
                  <a16:creationId xmlns:a16="http://schemas.microsoft.com/office/drawing/2014/main" id="{33196EC2-153D-9D37-40AC-86EC10EBE980}"/>
                </a:ext>
              </a:extLst>
            </p:cNvPr>
            <p:cNvSpPr txBox="1"/>
            <p:nvPr/>
          </p:nvSpPr>
          <p:spPr>
            <a:xfrm>
              <a:off x="13450461" y="22007912"/>
              <a:ext cx="2139073" cy="1058640"/>
            </a:xfrm>
            <a:prstGeom prst="rect">
              <a:avLst/>
            </a:prstGeom>
            <a:grpFill/>
          </p:spPr>
          <p:txBody>
            <a:bodyPr wrap="none" rtlCol="0">
              <a:spAutoFit/>
            </a:bodyPr>
            <a:lstStyle/>
            <a:p>
              <a:r>
                <a:rPr lang="en-GB" sz="4000" dirty="0">
                  <a:solidFill>
                    <a:schemeClr val="bg1"/>
                  </a:solidFill>
                  <a:latin typeface="DesySans Office" panose="020B0503040000020003" pitchFamily="34" charset="0"/>
                </a:rPr>
                <a:t>Lifecycle </a:t>
              </a:r>
              <a:br>
                <a:rPr lang="en-GB" sz="4000" dirty="0">
                  <a:solidFill>
                    <a:schemeClr val="bg1"/>
                  </a:solidFill>
                  <a:latin typeface="DesySans Office" panose="020B0503040000020003" pitchFamily="34" charset="0"/>
                </a:rPr>
              </a:br>
              <a:r>
                <a:rPr lang="en-GB" sz="4000" dirty="0">
                  <a:solidFill>
                    <a:schemeClr val="bg1"/>
                  </a:solidFill>
                  <a:latin typeface="DesySans Office" panose="020B0503040000020003" pitchFamily="34" charset="0"/>
                </a:rPr>
                <a:t>Thinking</a:t>
              </a:r>
            </a:p>
          </p:txBody>
        </p:sp>
      </p:grpSp>
      <p:grpSp>
        <p:nvGrpSpPr>
          <p:cNvPr id="507" name="Group 506">
            <a:extLst>
              <a:ext uri="{FF2B5EF4-FFF2-40B4-BE49-F238E27FC236}">
                <a16:creationId xmlns:a16="http://schemas.microsoft.com/office/drawing/2014/main" id="{B40FD432-8DAC-34DD-1EF3-95E96994E893}"/>
              </a:ext>
            </a:extLst>
          </p:cNvPr>
          <p:cNvGrpSpPr/>
          <p:nvPr/>
        </p:nvGrpSpPr>
        <p:grpSpPr>
          <a:xfrm>
            <a:off x="12793992" y="26356326"/>
            <a:ext cx="4064654" cy="2247644"/>
            <a:chOff x="12864868" y="21796386"/>
            <a:chExt cx="3542281" cy="1797926"/>
          </a:xfrm>
          <a:solidFill>
            <a:schemeClr val="accent1">
              <a:lumMod val="60000"/>
              <a:lumOff val="40000"/>
            </a:schemeClr>
          </a:solidFill>
        </p:grpSpPr>
        <p:sp>
          <p:nvSpPr>
            <p:cNvPr id="508" name="Oval 507">
              <a:extLst>
                <a:ext uri="{FF2B5EF4-FFF2-40B4-BE49-F238E27FC236}">
                  <a16:creationId xmlns:a16="http://schemas.microsoft.com/office/drawing/2014/main" id="{1D3711BE-E788-F669-8604-B593A6F899DF}"/>
                </a:ext>
              </a:extLst>
            </p:cNvPr>
            <p:cNvSpPr/>
            <p:nvPr/>
          </p:nvSpPr>
          <p:spPr bwMode="auto">
            <a:xfrm>
              <a:off x="12864868" y="21796386"/>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509" name="TextBox 508">
              <a:extLst>
                <a:ext uri="{FF2B5EF4-FFF2-40B4-BE49-F238E27FC236}">
                  <a16:creationId xmlns:a16="http://schemas.microsoft.com/office/drawing/2014/main" id="{9A79FC7F-0FA5-6EF3-0D59-C92A6CE5C15E}"/>
                </a:ext>
              </a:extLst>
            </p:cNvPr>
            <p:cNvSpPr txBox="1"/>
            <p:nvPr/>
          </p:nvSpPr>
          <p:spPr>
            <a:xfrm>
              <a:off x="13604681" y="22412224"/>
              <a:ext cx="1914158" cy="566249"/>
            </a:xfrm>
            <a:prstGeom prst="rect">
              <a:avLst/>
            </a:prstGeom>
            <a:grpFill/>
          </p:spPr>
          <p:txBody>
            <a:bodyPr wrap="none" rtlCol="0">
              <a:spAutoFit/>
            </a:bodyPr>
            <a:lstStyle/>
            <a:p>
              <a:r>
                <a:rPr lang="en-GB" sz="4000" dirty="0">
                  <a:solidFill>
                    <a:schemeClr val="bg1"/>
                  </a:solidFill>
                  <a:latin typeface="DesySans Office" panose="020B0503040000020003" pitchFamily="34" charset="0"/>
                </a:rPr>
                <a:t>Improve</a:t>
              </a:r>
            </a:p>
          </p:txBody>
        </p:sp>
      </p:grpSp>
      <p:grpSp>
        <p:nvGrpSpPr>
          <p:cNvPr id="510" name="Group 509">
            <a:extLst>
              <a:ext uri="{FF2B5EF4-FFF2-40B4-BE49-F238E27FC236}">
                <a16:creationId xmlns:a16="http://schemas.microsoft.com/office/drawing/2014/main" id="{37FEA142-80D4-5BE4-D397-1D06C4A2AD32}"/>
              </a:ext>
            </a:extLst>
          </p:cNvPr>
          <p:cNvGrpSpPr/>
          <p:nvPr/>
        </p:nvGrpSpPr>
        <p:grpSpPr>
          <a:xfrm>
            <a:off x="8293746" y="27235573"/>
            <a:ext cx="3542281" cy="1797926"/>
            <a:chOff x="12658724" y="21674138"/>
            <a:chExt cx="3542281" cy="1797926"/>
          </a:xfrm>
          <a:solidFill>
            <a:schemeClr val="accent1">
              <a:lumMod val="40000"/>
              <a:lumOff val="60000"/>
            </a:schemeClr>
          </a:solidFill>
        </p:grpSpPr>
        <p:sp>
          <p:nvSpPr>
            <p:cNvPr id="511" name="Oval 510">
              <a:extLst>
                <a:ext uri="{FF2B5EF4-FFF2-40B4-BE49-F238E27FC236}">
                  <a16:creationId xmlns:a16="http://schemas.microsoft.com/office/drawing/2014/main" id="{4EBD83D1-7A7C-CFF3-31BC-FBA158335CF5}"/>
                </a:ext>
              </a:extLst>
            </p:cNvPr>
            <p:cNvSpPr/>
            <p:nvPr/>
          </p:nvSpPr>
          <p:spPr bwMode="auto">
            <a:xfrm>
              <a:off x="12658724" y="21674138"/>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64" name="TextBox 63">
              <a:extLst>
                <a:ext uri="{FF2B5EF4-FFF2-40B4-BE49-F238E27FC236}">
                  <a16:creationId xmlns:a16="http://schemas.microsoft.com/office/drawing/2014/main" id="{46C856B5-7623-F172-C2ED-E8D6280C22FA}"/>
                </a:ext>
              </a:extLst>
            </p:cNvPr>
            <p:cNvSpPr txBox="1"/>
            <p:nvPr/>
          </p:nvSpPr>
          <p:spPr>
            <a:xfrm>
              <a:off x="13520474" y="21966526"/>
              <a:ext cx="1640193" cy="1077218"/>
            </a:xfrm>
            <a:prstGeom prst="rect">
              <a:avLst/>
            </a:prstGeom>
            <a:grpFill/>
          </p:spPr>
          <p:txBody>
            <a:bodyPr wrap="none" rtlCol="0">
              <a:spAutoFit/>
            </a:bodyPr>
            <a:lstStyle/>
            <a:p>
              <a:pPr algn="ctr"/>
              <a:r>
                <a:rPr lang="en-GB" sz="3200" dirty="0">
                  <a:solidFill>
                    <a:schemeClr val="tx1"/>
                  </a:solidFill>
                  <a:latin typeface="DesySans Office" panose="020B0503040000020003" pitchFamily="34" charset="0"/>
                </a:rPr>
                <a:t>System</a:t>
              </a:r>
              <a:br>
                <a:rPr lang="en-GB" sz="3200" dirty="0">
                  <a:solidFill>
                    <a:schemeClr val="tx1"/>
                  </a:solidFill>
                  <a:latin typeface="DesySans Office" panose="020B0503040000020003" pitchFamily="34" charset="0"/>
                </a:rPr>
              </a:br>
              <a:r>
                <a:rPr lang="en-GB" sz="3200" dirty="0">
                  <a:solidFill>
                    <a:schemeClr val="tx1"/>
                  </a:solidFill>
                  <a:latin typeface="DesySans Office" panose="020B0503040000020003" pitchFamily="34" charset="0"/>
                </a:rPr>
                <a:t>Design</a:t>
              </a:r>
            </a:p>
          </p:txBody>
        </p:sp>
      </p:grpSp>
      <p:grpSp>
        <p:nvGrpSpPr>
          <p:cNvPr id="72" name="Group 71">
            <a:extLst>
              <a:ext uri="{FF2B5EF4-FFF2-40B4-BE49-F238E27FC236}">
                <a16:creationId xmlns:a16="http://schemas.microsoft.com/office/drawing/2014/main" id="{5DDCBB72-68CD-0535-F6E1-14D36F79A35E}"/>
              </a:ext>
            </a:extLst>
          </p:cNvPr>
          <p:cNvGrpSpPr/>
          <p:nvPr/>
        </p:nvGrpSpPr>
        <p:grpSpPr>
          <a:xfrm>
            <a:off x="13264913" y="29714829"/>
            <a:ext cx="3542281" cy="1797926"/>
            <a:chOff x="12658724" y="21674138"/>
            <a:chExt cx="3542281" cy="1797926"/>
          </a:xfrm>
          <a:solidFill>
            <a:schemeClr val="accent1">
              <a:lumMod val="40000"/>
              <a:lumOff val="60000"/>
            </a:schemeClr>
          </a:solidFill>
        </p:grpSpPr>
        <p:sp>
          <p:nvSpPr>
            <p:cNvPr id="86" name="Oval 85">
              <a:extLst>
                <a:ext uri="{FF2B5EF4-FFF2-40B4-BE49-F238E27FC236}">
                  <a16:creationId xmlns:a16="http://schemas.microsoft.com/office/drawing/2014/main" id="{6DF69E05-20E2-0A3D-20A2-A36446CD5C04}"/>
                </a:ext>
              </a:extLst>
            </p:cNvPr>
            <p:cNvSpPr/>
            <p:nvPr/>
          </p:nvSpPr>
          <p:spPr bwMode="auto">
            <a:xfrm>
              <a:off x="12658724" y="21674138"/>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91" name="TextBox 90">
              <a:extLst>
                <a:ext uri="{FF2B5EF4-FFF2-40B4-BE49-F238E27FC236}">
                  <a16:creationId xmlns:a16="http://schemas.microsoft.com/office/drawing/2014/main" id="{2CCBC992-2FB3-4A57-7876-63CAA0A96121}"/>
                </a:ext>
              </a:extLst>
            </p:cNvPr>
            <p:cNvSpPr txBox="1"/>
            <p:nvPr/>
          </p:nvSpPr>
          <p:spPr>
            <a:xfrm>
              <a:off x="13148304" y="22280713"/>
              <a:ext cx="2626040" cy="584775"/>
            </a:xfrm>
            <a:prstGeom prst="rect">
              <a:avLst/>
            </a:prstGeom>
            <a:grpFill/>
          </p:spPr>
          <p:txBody>
            <a:bodyPr wrap="none" rtlCol="0">
              <a:spAutoFit/>
            </a:bodyPr>
            <a:lstStyle/>
            <a:p>
              <a:r>
                <a:rPr lang="en-GB" sz="3200" dirty="0">
                  <a:solidFill>
                    <a:schemeClr val="tx1"/>
                  </a:solidFill>
                  <a:latin typeface="DesySans Office" panose="020B0503040000020003" pitchFamily="34" charset="0"/>
                </a:rPr>
                <a:t>Components</a:t>
              </a:r>
            </a:p>
          </p:txBody>
        </p:sp>
      </p:grpSp>
      <p:grpSp>
        <p:nvGrpSpPr>
          <p:cNvPr id="175" name="Group 174">
            <a:extLst>
              <a:ext uri="{FF2B5EF4-FFF2-40B4-BE49-F238E27FC236}">
                <a16:creationId xmlns:a16="http://schemas.microsoft.com/office/drawing/2014/main" id="{EF25E7B4-56B2-F1AE-030F-45C2F418598B}"/>
              </a:ext>
            </a:extLst>
          </p:cNvPr>
          <p:cNvGrpSpPr/>
          <p:nvPr/>
        </p:nvGrpSpPr>
        <p:grpSpPr>
          <a:xfrm>
            <a:off x="19630678" y="32644246"/>
            <a:ext cx="3542281" cy="1797926"/>
            <a:chOff x="12658724" y="21674138"/>
            <a:chExt cx="3542281" cy="1797926"/>
          </a:xfrm>
        </p:grpSpPr>
        <p:sp>
          <p:nvSpPr>
            <p:cNvPr id="176" name="Oval 175">
              <a:extLst>
                <a:ext uri="{FF2B5EF4-FFF2-40B4-BE49-F238E27FC236}">
                  <a16:creationId xmlns:a16="http://schemas.microsoft.com/office/drawing/2014/main" id="{0C0CF903-AD0B-F823-F66F-709FB3CFE124}"/>
                </a:ext>
              </a:extLst>
            </p:cNvPr>
            <p:cNvSpPr/>
            <p:nvPr/>
          </p:nvSpPr>
          <p:spPr bwMode="auto">
            <a:xfrm>
              <a:off x="12658724" y="21674138"/>
              <a:ext cx="3542281" cy="1797926"/>
            </a:xfrm>
            <a:prstGeom prst="ellipse">
              <a:avLst/>
            </a:prstGeom>
            <a:solidFill>
              <a:schemeClr val="accent1">
                <a:lumMod val="20000"/>
                <a:lumOff val="80000"/>
              </a:schemeClr>
            </a:solid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177" name="TextBox 176">
              <a:extLst>
                <a:ext uri="{FF2B5EF4-FFF2-40B4-BE49-F238E27FC236}">
                  <a16:creationId xmlns:a16="http://schemas.microsoft.com/office/drawing/2014/main" id="{E5FFA694-5D20-0510-0922-445C9A465B11}"/>
                </a:ext>
              </a:extLst>
            </p:cNvPr>
            <p:cNvSpPr txBox="1"/>
            <p:nvPr/>
          </p:nvSpPr>
          <p:spPr>
            <a:xfrm>
              <a:off x="13500763" y="22280713"/>
              <a:ext cx="2044149" cy="584775"/>
            </a:xfrm>
            <a:prstGeom prst="rect">
              <a:avLst/>
            </a:prstGeom>
            <a:noFill/>
          </p:spPr>
          <p:txBody>
            <a:bodyPr wrap="none" rtlCol="0">
              <a:spAutoFit/>
            </a:bodyPr>
            <a:lstStyle/>
            <a:p>
              <a:r>
                <a:rPr lang="en-GB" sz="3200" dirty="0">
                  <a:solidFill>
                    <a:schemeClr val="tx1"/>
                  </a:solidFill>
                  <a:latin typeface="DesySans Office" panose="020B0503040000020003" pitchFamily="34" charset="0"/>
                </a:rPr>
                <a:t>Klystrons</a:t>
              </a:r>
            </a:p>
          </p:txBody>
        </p:sp>
      </p:grpSp>
      <p:grpSp>
        <p:nvGrpSpPr>
          <p:cNvPr id="178" name="Group 177">
            <a:extLst>
              <a:ext uri="{FF2B5EF4-FFF2-40B4-BE49-F238E27FC236}">
                <a16:creationId xmlns:a16="http://schemas.microsoft.com/office/drawing/2014/main" id="{7E54F477-B477-CE8F-1B0A-70EBF739170D}"/>
              </a:ext>
            </a:extLst>
          </p:cNvPr>
          <p:cNvGrpSpPr/>
          <p:nvPr/>
        </p:nvGrpSpPr>
        <p:grpSpPr>
          <a:xfrm>
            <a:off x="20524204" y="20153618"/>
            <a:ext cx="3542281" cy="1797926"/>
            <a:chOff x="12658724" y="21674138"/>
            <a:chExt cx="3542281" cy="1797926"/>
          </a:xfrm>
          <a:solidFill>
            <a:schemeClr val="accent1">
              <a:lumMod val="40000"/>
              <a:lumOff val="60000"/>
            </a:schemeClr>
          </a:solidFill>
        </p:grpSpPr>
        <p:sp>
          <p:nvSpPr>
            <p:cNvPr id="179" name="Oval 178">
              <a:extLst>
                <a:ext uri="{FF2B5EF4-FFF2-40B4-BE49-F238E27FC236}">
                  <a16:creationId xmlns:a16="http://schemas.microsoft.com/office/drawing/2014/main" id="{4856A46D-27CF-51C4-0EB1-A07D3DEF21E3}"/>
                </a:ext>
              </a:extLst>
            </p:cNvPr>
            <p:cNvSpPr/>
            <p:nvPr/>
          </p:nvSpPr>
          <p:spPr bwMode="auto">
            <a:xfrm>
              <a:off x="12658724" y="21674138"/>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180" name="TextBox 179">
              <a:extLst>
                <a:ext uri="{FF2B5EF4-FFF2-40B4-BE49-F238E27FC236}">
                  <a16:creationId xmlns:a16="http://schemas.microsoft.com/office/drawing/2014/main" id="{84761ABE-F78F-69B7-A3C8-9150CB4A633B}"/>
                </a:ext>
              </a:extLst>
            </p:cNvPr>
            <p:cNvSpPr txBox="1"/>
            <p:nvPr/>
          </p:nvSpPr>
          <p:spPr>
            <a:xfrm>
              <a:off x="13164133" y="21939116"/>
              <a:ext cx="2531462" cy="1077218"/>
            </a:xfrm>
            <a:prstGeom prst="rect">
              <a:avLst/>
            </a:prstGeom>
            <a:grpFill/>
          </p:spPr>
          <p:txBody>
            <a:bodyPr wrap="none" rtlCol="0">
              <a:spAutoFit/>
            </a:bodyPr>
            <a:lstStyle/>
            <a:p>
              <a:pPr algn="ctr"/>
              <a:r>
                <a:rPr lang="en-GB" sz="3200" dirty="0">
                  <a:solidFill>
                    <a:schemeClr val="tx1"/>
                  </a:solidFill>
                  <a:latin typeface="DesySans Office" panose="020B0503040000020003" pitchFamily="34" charset="0"/>
                </a:rPr>
                <a:t>Lifecycle</a:t>
              </a:r>
              <a:br>
                <a:rPr lang="en-GB" sz="3200" dirty="0">
                  <a:solidFill>
                    <a:schemeClr val="tx1"/>
                  </a:solidFill>
                  <a:latin typeface="DesySans Office" panose="020B0503040000020003" pitchFamily="34" charset="0"/>
                </a:rPr>
              </a:br>
              <a:r>
                <a:rPr lang="en-GB" sz="3200" dirty="0">
                  <a:solidFill>
                    <a:schemeClr val="tx1"/>
                  </a:solidFill>
                  <a:latin typeface="DesySans Office" panose="020B0503040000020003" pitchFamily="34" charset="0"/>
                </a:rPr>
                <a:t>Assessment</a:t>
              </a:r>
            </a:p>
          </p:txBody>
        </p:sp>
      </p:grpSp>
      <p:grpSp>
        <p:nvGrpSpPr>
          <p:cNvPr id="184" name="Group 183">
            <a:extLst>
              <a:ext uri="{FF2B5EF4-FFF2-40B4-BE49-F238E27FC236}">
                <a16:creationId xmlns:a16="http://schemas.microsoft.com/office/drawing/2014/main" id="{5B457018-BFFB-0597-A08B-0AB62206CA1E}"/>
              </a:ext>
            </a:extLst>
          </p:cNvPr>
          <p:cNvGrpSpPr/>
          <p:nvPr/>
        </p:nvGrpSpPr>
        <p:grpSpPr>
          <a:xfrm>
            <a:off x="17972549" y="18122182"/>
            <a:ext cx="3542281" cy="1797926"/>
            <a:chOff x="12658724" y="21674138"/>
            <a:chExt cx="3542281" cy="1797926"/>
          </a:xfrm>
        </p:grpSpPr>
        <p:sp>
          <p:nvSpPr>
            <p:cNvPr id="185" name="Oval 184">
              <a:extLst>
                <a:ext uri="{FF2B5EF4-FFF2-40B4-BE49-F238E27FC236}">
                  <a16:creationId xmlns:a16="http://schemas.microsoft.com/office/drawing/2014/main" id="{E57C7418-EED8-FD35-F439-CDFE753F07CE}"/>
                </a:ext>
              </a:extLst>
            </p:cNvPr>
            <p:cNvSpPr/>
            <p:nvPr/>
          </p:nvSpPr>
          <p:spPr bwMode="auto">
            <a:xfrm>
              <a:off x="12658724" y="21674138"/>
              <a:ext cx="3542281" cy="1797926"/>
            </a:xfrm>
            <a:prstGeom prst="ellipse">
              <a:avLst/>
            </a:prstGeom>
            <a:solidFill>
              <a:schemeClr val="accent1">
                <a:lumMod val="20000"/>
                <a:lumOff val="80000"/>
              </a:schemeClr>
            </a:solid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186" name="TextBox 185">
              <a:extLst>
                <a:ext uri="{FF2B5EF4-FFF2-40B4-BE49-F238E27FC236}">
                  <a16:creationId xmlns:a16="http://schemas.microsoft.com/office/drawing/2014/main" id="{F1C42B66-663D-A5B1-B108-5045232E91F5}"/>
                </a:ext>
              </a:extLst>
            </p:cNvPr>
            <p:cNvSpPr txBox="1"/>
            <p:nvPr/>
          </p:nvSpPr>
          <p:spPr>
            <a:xfrm>
              <a:off x="13281318" y="22044538"/>
              <a:ext cx="2178802" cy="1077218"/>
            </a:xfrm>
            <a:prstGeom prst="rect">
              <a:avLst/>
            </a:prstGeom>
            <a:noFill/>
          </p:spPr>
          <p:txBody>
            <a:bodyPr wrap="none" rtlCol="0">
              <a:spAutoFit/>
            </a:bodyPr>
            <a:lstStyle/>
            <a:p>
              <a:pPr algn="ctr"/>
              <a:r>
                <a:rPr lang="en-GB" sz="3200" dirty="0">
                  <a:solidFill>
                    <a:schemeClr val="tx1"/>
                  </a:solidFill>
                  <a:latin typeface="DesySans Office" panose="020B0503040000020003" pitchFamily="34" charset="0"/>
                </a:rPr>
                <a:t>Follow</a:t>
              </a:r>
              <a:br>
                <a:rPr lang="en-GB" sz="3200" dirty="0">
                  <a:solidFill>
                    <a:schemeClr val="tx1"/>
                  </a:solidFill>
                  <a:latin typeface="DesySans Office" panose="020B0503040000020003" pitchFamily="34" charset="0"/>
                </a:rPr>
              </a:br>
              <a:r>
                <a:rPr lang="en-GB" sz="3200" dirty="0">
                  <a:solidFill>
                    <a:schemeClr val="tx1"/>
                  </a:solidFill>
                  <a:latin typeface="DesySans Office" panose="020B0503040000020003" pitchFamily="34" charset="0"/>
                </a:rPr>
                <a:t>Standards</a:t>
              </a:r>
            </a:p>
          </p:txBody>
        </p:sp>
      </p:grpSp>
      <p:grpSp>
        <p:nvGrpSpPr>
          <p:cNvPr id="187" name="Group 186">
            <a:extLst>
              <a:ext uri="{FF2B5EF4-FFF2-40B4-BE49-F238E27FC236}">
                <a16:creationId xmlns:a16="http://schemas.microsoft.com/office/drawing/2014/main" id="{9C5A543B-EAA9-0552-206E-86DF68C6D24F}"/>
              </a:ext>
            </a:extLst>
          </p:cNvPr>
          <p:cNvGrpSpPr/>
          <p:nvPr/>
        </p:nvGrpSpPr>
        <p:grpSpPr>
          <a:xfrm>
            <a:off x="26232815" y="21897519"/>
            <a:ext cx="3542281" cy="1797926"/>
            <a:chOff x="14092728" y="22169391"/>
            <a:chExt cx="3542281" cy="1797926"/>
          </a:xfrm>
        </p:grpSpPr>
        <p:sp>
          <p:nvSpPr>
            <p:cNvPr id="188" name="Oval 187">
              <a:extLst>
                <a:ext uri="{FF2B5EF4-FFF2-40B4-BE49-F238E27FC236}">
                  <a16:creationId xmlns:a16="http://schemas.microsoft.com/office/drawing/2014/main" id="{F3CF470C-CA1F-9751-A6D7-B886FBB5D7EF}"/>
                </a:ext>
              </a:extLst>
            </p:cNvPr>
            <p:cNvSpPr/>
            <p:nvPr/>
          </p:nvSpPr>
          <p:spPr bwMode="auto">
            <a:xfrm>
              <a:off x="14092728" y="22169391"/>
              <a:ext cx="3542281" cy="1797926"/>
            </a:xfrm>
            <a:prstGeom prst="ellipse">
              <a:avLst/>
            </a:prstGeom>
            <a:solidFill>
              <a:schemeClr val="accent1">
                <a:lumMod val="20000"/>
                <a:lumOff val="80000"/>
              </a:schemeClr>
            </a:solid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189" name="TextBox 188">
              <a:extLst>
                <a:ext uri="{FF2B5EF4-FFF2-40B4-BE49-F238E27FC236}">
                  <a16:creationId xmlns:a16="http://schemas.microsoft.com/office/drawing/2014/main" id="{2C338BA6-FE8C-AC8F-E0F5-500A7B18F51F}"/>
                </a:ext>
              </a:extLst>
            </p:cNvPr>
            <p:cNvSpPr txBox="1"/>
            <p:nvPr/>
          </p:nvSpPr>
          <p:spPr>
            <a:xfrm>
              <a:off x="14265176" y="22589923"/>
              <a:ext cx="3369833" cy="1077218"/>
            </a:xfrm>
            <a:prstGeom prst="rect">
              <a:avLst/>
            </a:prstGeom>
            <a:noFill/>
          </p:spPr>
          <p:txBody>
            <a:bodyPr wrap="none" rtlCol="0">
              <a:spAutoFit/>
            </a:bodyPr>
            <a:lstStyle/>
            <a:p>
              <a:pPr algn="ctr"/>
              <a:r>
                <a:rPr lang="en-GB" sz="3200" dirty="0">
                  <a:solidFill>
                    <a:schemeClr val="tx1"/>
                  </a:solidFill>
                  <a:latin typeface="DesySans Office" panose="020B0503040000020003" pitchFamily="34" charset="0"/>
                </a:rPr>
                <a:t>Global Warming </a:t>
              </a:r>
              <a:br>
                <a:rPr lang="en-GB" sz="3200" dirty="0">
                  <a:solidFill>
                    <a:schemeClr val="tx1"/>
                  </a:solidFill>
                  <a:latin typeface="DesySans Office" panose="020B0503040000020003" pitchFamily="34" charset="0"/>
                </a:rPr>
              </a:br>
              <a:r>
                <a:rPr lang="en-GB" sz="3200" dirty="0">
                  <a:solidFill>
                    <a:schemeClr val="tx1"/>
                  </a:solidFill>
                  <a:latin typeface="DesySans Office" panose="020B0503040000020003" pitchFamily="34" charset="0"/>
                </a:rPr>
                <a:t>Potential</a:t>
              </a:r>
            </a:p>
          </p:txBody>
        </p:sp>
      </p:grpSp>
      <p:grpSp>
        <p:nvGrpSpPr>
          <p:cNvPr id="190" name="Group 189">
            <a:extLst>
              <a:ext uri="{FF2B5EF4-FFF2-40B4-BE49-F238E27FC236}">
                <a16:creationId xmlns:a16="http://schemas.microsoft.com/office/drawing/2014/main" id="{02187562-8E6C-75E4-5F8C-0B721FFA3F6A}"/>
              </a:ext>
            </a:extLst>
          </p:cNvPr>
          <p:cNvGrpSpPr/>
          <p:nvPr/>
        </p:nvGrpSpPr>
        <p:grpSpPr>
          <a:xfrm>
            <a:off x="22256562" y="18127302"/>
            <a:ext cx="3542281" cy="1797926"/>
            <a:chOff x="12658724" y="21674138"/>
            <a:chExt cx="3542281" cy="1797926"/>
          </a:xfrm>
        </p:grpSpPr>
        <p:sp>
          <p:nvSpPr>
            <p:cNvPr id="191" name="Oval 190">
              <a:extLst>
                <a:ext uri="{FF2B5EF4-FFF2-40B4-BE49-F238E27FC236}">
                  <a16:creationId xmlns:a16="http://schemas.microsoft.com/office/drawing/2014/main" id="{39EF5604-5031-1658-6BA6-3B5861B0AB83}"/>
                </a:ext>
              </a:extLst>
            </p:cNvPr>
            <p:cNvSpPr/>
            <p:nvPr/>
          </p:nvSpPr>
          <p:spPr bwMode="auto">
            <a:xfrm>
              <a:off x="12658724" y="21674138"/>
              <a:ext cx="3542281" cy="1797926"/>
            </a:xfrm>
            <a:prstGeom prst="ellipse">
              <a:avLst/>
            </a:prstGeom>
            <a:solidFill>
              <a:schemeClr val="accent1">
                <a:lumMod val="20000"/>
                <a:lumOff val="80000"/>
              </a:schemeClr>
            </a:solid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1024" name="TextBox 1023">
              <a:extLst>
                <a:ext uri="{FF2B5EF4-FFF2-40B4-BE49-F238E27FC236}">
                  <a16:creationId xmlns:a16="http://schemas.microsoft.com/office/drawing/2014/main" id="{72F14F77-2C8F-3826-3FF4-9AFB47287DBD}"/>
                </a:ext>
              </a:extLst>
            </p:cNvPr>
            <p:cNvSpPr txBox="1"/>
            <p:nvPr/>
          </p:nvSpPr>
          <p:spPr>
            <a:xfrm>
              <a:off x="13288232" y="22034492"/>
              <a:ext cx="2279791" cy="1077218"/>
            </a:xfrm>
            <a:prstGeom prst="rect">
              <a:avLst/>
            </a:prstGeom>
            <a:noFill/>
          </p:spPr>
          <p:txBody>
            <a:bodyPr wrap="none" rtlCol="0">
              <a:spAutoFit/>
            </a:bodyPr>
            <a:lstStyle/>
            <a:p>
              <a:pPr algn="ctr"/>
              <a:r>
                <a:rPr lang="en-GB" sz="3200" dirty="0">
                  <a:solidFill>
                    <a:schemeClr val="tx1"/>
                  </a:solidFill>
                  <a:latin typeface="DesySans Office" panose="020B0503040000020003" pitchFamily="34" charset="0"/>
                </a:rPr>
                <a:t>Impact</a:t>
              </a:r>
              <a:br>
                <a:rPr lang="en-GB" sz="3200" dirty="0">
                  <a:solidFill>
                    <a:schemeClr val="tx1"/>
                  </a:solidFill>
                  <a:latin typeface="DesySans Office" panose="020B0503040000020003" pitchFamily="34" charset="0"/>
                </a:rPr>
              </a:br>
              <a:r>
                <a:rPr lang="en-GB" sz="3200" dirty="0">
                  <a:solidFill>
                    <a:schemeClr val="tx1"/>
                  </a:solidFill>
                  <a:latin typeface="DesySans Office" panose="020B0503040000020003" pitchFamily="34" charset="0"/>
                </a:rPr>
                <a:t>Categories</a:t>
              </a:r>
            </a:p>
          </p:txBody>
        </p:sp>
      </p:grpSp>
      <p:grpSp>
        <p:nvGrpSpPr>
          <p:cNvPr id="1027" name="Group 1026">
            <a:extLst>
              <a:ext uri="{FF2B5EF4-FFF2-40B4-BE49-F238E27FC236}">
                <a16:creationId xmlns:a16="http://schemas.microsoft.com/office/drawing/2014/main" id="{58E23E04-BE11-A428-4584-80F1FDCDC619}"/>
              </a:ext>
            </a:extLst>
          </p:cNvPr>
          <p:cNvGrpSpPr/>
          <p:nvPr/>
        </p:nvGrpSpPr>
        <p:grpSpPr>
          <a:xfrm>
            <a:off x="20426532" y="23917133"/>
            <a:ext cx="3542281" cy="1797926"/>
            <a:chOff x="12658724" y="21674138"/>
            <a:chExt cx="3542281" cy="1797926"/>
          </a:xfrm>
          <a:solidFill>
            <a:schemeClr val="accent1">
              <a:lumMod val="40000"/>
              <a:lumOff val="60000"/>
            </a:schemeClr>
          </a:solidFill>
        </p:grpSpPr>
        <p:sp>
          <p:nvSpPr>
            <p:cNvPr id="1029" name="Oval 1028">
              <a:extLst>
                <a:ext uri="{FF2B5EF4-FFF2-40B4-BE49-F238E27FC236}">
                  <a16:creationId xmlns:a16="http://schemas.microsoft.com/office/drawing/2014/main" id="{34CF8246-E741-D88E-46D2-6F6C288EC88D}"/>
                </a:ext>
              </a:extLst>
            </p:cNvPr>
            <p:cNvSpPr/>
            <p:nvPr/>
          </p:nvSpPr>
          <p:spPr bwMode="auto">
            <a:xfrm>
              <a:off x="12658724" y="21674138"/>
              <a:ext cx="3542281" cy="1797926"/>
            </a:xfrm>
            <a:prstGeom prst="ellipse">
              <a:avLst/>
            </a:prstGeom>
            <a:solidFill>
              <a:schemeClr val="accent1">
                <a:lumMod val="20000"/>
                <a:lumOff val="80000"/>
              </a:schemeClr>
            </a:solid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1031" name="TextBox 1030">
              <a:extLst>
                <a:ext uri="{FF2B5EF4-FFF2-40B4-BE49-F238E27FC236}">
                  <a16:creationId xmlns:a16="http://schemas.microsoft.com/office/drawing/2014/main" id="{65789670-1A6B-AEC6-3681-748EF5A6D753}"/>
                </a:ext>
              </a:extLst>
            </p:cNvPr>
            <p:cNvSpPr txBox="1"/>
            <p:nvPr/>
          </p:nvSpPr>
          <p:spPr>
            <a:xfrm>
              <a:off x="13676181" y="22068021"/>
              <a:ext cx="1702710" cy="1077218"/>
            </a:xfrm>
            <a:prstGeom prst="rect">
              <a:avLst/>
            </a:prstGeom>
            <a:noFill/>
          </p:spPr>
          <p:txBody>
            <a:bodyPr wrap="none" rtlCol="0">
              <a:spAutoFit/>
            </a:bodyPr>
            <a:lstStyle/>
            <a:p>
              <a:pPr algn="ctr"/>
              <a:r>
                <a:rPr lang="en-GB" sz="3200" dirty="0">
                  <a:solidFill>
                    <a:schemeClr val="tx1"/>
                  </a:solidFill>
                  <a:latin typeface="DesySans Office" panose="020B0503040000020003" pitchFamily="34" charset="0"/>
                </a:rPr>
                <a:t>Reduce</a:t>
              </a:r>
              <a:br>
                <a:rPr lang="en-GB" sz="3200" dirty="0">
                  <a:solidFill>
                    <a:schemeClr val="tx1"/>
                  </a:solidFill>
                  <a:latin typeface="DesySans Office" panose="020B0503040000020003" pitchFamily="34" charset="0"/>
                </a:rPr>
              </a:br>
              <a:r>
                <a:rPr lang="en-GB" sz="3200" dirty="0">
                  <a:solidFill>
                    <a:schemeClr val="tx1"/>
                  </a:solidFill>
                  <a:latin typeface="DesySans Office" panose="020B0503040000020003" pitchFamily="34" charset="0"/>
                </a:rPr>
                <a:t>Impacts</a:t>
              </a:r>
            </a:p>
          </p:txBody>
        </p:sp>
      </p:grpSp>
      <p:grpSp>
        <p:nvGrpSpPr>
          <p:cNvPr id="1032" name="Group 1031">
            <a:extLst>
              <a:ext uri="{FF2B5EF4-FFF2-40B4-BE49-F238E27FC236}">
                <a16:creationId xmlns:a16="http://schemas.microsoft.com/office/drawing/2014/main" id="{9A8F9832-D514-1A4A-649B-63E01937537E}"/>
              </a:ext>
            </a:extLst>
          </p:cNvPr>
          <p:cNvGrpSpPr/>
          <p:nvPr/>
        </p:nvGrpSpPr>
        <p:grpSpPr>
          <a:xfrm>
            <a:off x="13993812" y="18134590"/>
            <a:ext cx="3542281" cy="1797926"/>
            <a:chOff x="12658724" y="21674138"/>
            <a:chExt cx="3542281" cy="1797926"/>
          </a:xfrm>
          <a:solidFill>
            <a:schemeClr val="accent1">
              <a:lumMod val="40000"/>
              <a:lumOff val="60000"/>
            </a:schemeClr>
          </a:solidFill>
        </p:grpSpPr>
        <p:sp>
          <p:nvSpPr>
            <p:cNvPr id="1033" name="Oval 1032">
              <a:extLst>
                <a:ext uri="{FF2B5EF4-FFF2-40B4-BE49-F238E27FC236}">
                  <a16:creationId xmlns:a16="http://schemas.microsoft.com/office/drawing/2014/main" id="{A061FA2A-DD25-6D20-6F2E-17483CC06ACA}"/>
                </a:ext>
              </a:extLst>
            </p:cNvPr>
            <p:cNvSpPr/>
            <p:nvPr/>
          </p:nvSpPr>
          <p:spPr bwMode="auto">
            <a:xfrm>
              <a:off x="12658724" y="21674138"/>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1034" name="TextBox 1033">
              <a:extLst>
                <a:ext uri="{FF2B5EF4-FFF2-40B4-BE49-F238E27FC236}">
                  <a16:creationId xmlns:a16="http://schemas.microsoft.com/office/drawing/2014/main" id="{82381C99-A50A-A920-7067-9B0F186DB310}"/>
                </a:ext>
              </a:extLst>
            </p:cNvPr>
            <p:cNvSpPr txBox="1"/>
            <p:nvPr/>
          </p:nvSpPr>
          <p:spPr>
            <a:xfrm>
              <a:off x="13135572" y="22330868"/>
              <a:ext cx="2686954" cy="584775"/>
            </a:xfrm>
            <a:prstGeom prst="rect">
              <a:avLst/>
            </a:prstGeom>
            <a:grpFill/>
          </p:spPr>
          <p:txBody>
            <a:bodyPr wrap="none" rtlCol="0">
              <a:spAutoFit/>
            </a:bodyPr>
            <a:lstStyle/>
            <a:p>
              <a:r>
                <a:rPr lang="en-GB" sz="3200" dirty="0">
                  <a:solidFill>
                    <a:schemeClr val="tx1"/>
                  </a:solidFill>
                  <a:latin typeface="DesySans Office" panose="020B0503040000020003" pitchFamily="34" charset="0"/>
                </a:rPr>
                <a:t>Full Lifecycle</a:t>
              </a:r>
            </a:p>
          </p:txBody>
        </p:sp>
      </p:grpSp>
      <p:sp>
        <p:nvSpPr>
          <p:cNvPr id="15" name="TextBox 14">
            <a:extLst>
              <a:ext uri="{FF2B5EF4-FFF2-40B4-BE49-F238E27FC236}">
                <a16:creationId xmlns:a16="http://schemas.microsoft.com/office/drawing/2014/main" id="{055E26DD-E52D-70BA-9938-4D22EF44CF63}"/>
              </a:ext>
            </a:extLst>
          </p:cNvPr>
          <p:cNvSpPr txBox="1"/>
          <p:nvPr/>
        </p:nvSpPr>
        <p:spPr>
          <a:xfrm>
            <a:off x="1218106" y="28735486"/>
            <a:ext cx="7378555" cy="584775"/>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Optimize the overall systems design with respect to costs  (monetary or environmental cost) while keeping the key performance indicators as required.</a:t>
            </a:r>
          </a:p>
        </p:txBody>
      </p:sp>
      <p:grpSp>
        <p:nvGrpSpPr>
          <p:cNvPr id="55" name="Group 54">
            <a:extLst>
              <a:ext uri="{FF2B5EF4-FFF2-40B4-BE49-F238E27FC236}">
                <a16:creationId xmlns:a16="http://schemas.microsoft.com/office/drawing/2014/main" id="{0A2DD124-8C68-54D5-F8CA-10CB34EE4930}"/>
              </a:ext>
            </a:extLst>
          </p:cNvPr>
          <p:cNvGrpSpPr>
            <a:grpSpLocks noChangeAspect="1"/>
          </p:cNvGrpSpPr>
          <p:nvPr/>
        </p:nvGrpSpPr>
        <p:grpSpPr>
          <a:xfrm>
            <a:off x="23797758" y="23669135"/>
            <a:ext cx="4714718" cy="3306035"/>
            <a:chOff x="24164156" y="24749000"/>
            <a:chExt cx="6008685" cy="4213385"/>
          </a:xfrm>
        </p:grpSpPr>
        <p:pic>
          <p:nvPicPr>
            <p:cNvPr id="1025" name="Picture 1024">
              <a:extLst>
                <a:ext uri="{FF2B5EF4-FFF2-40B4-BE49-F238E27FC236}">
                  <a16:creationId xmlns:a16="http://schemas.microsoft.com/office/drawing/2014/main" id="{D247FA48-1558-DFF8-546E-D8B900B3ECA9}"/>
                </a:ext>
              </a:extLst>
            </p:cNvPr>
            <p:cNvPicPr>
              <a:picLocks noChangeAspect="1"/>
            </p:cNvPicPr>
            <p:nvPr/>
          </p:nvPicPr>
          <p:blipFill rotWithShape="1">
            <a:blip r:embed="rId20">
              <a:extLst>
                <a:ext uri="{28A0092B-C50C-407E-A947-70E740481C1C}">
                  <a14:useLocalDpi xmlns:a14="http://schemas.microsoft.com/office/drawing/2010/main" val="0"/>
                </a:ext>
              </a:extLst>
            </a:blip>
            <a:srcRect l="36248" t="27232" r="5050" b="6573"/>
            <a:stretch/>
          </p:blipFill>
          <p:spPr>
            <a:xfrm>
              <a:off x="24164156" y="24749000"/>
              <a:ext cx="4562573" cy="2894029"/>
            </a:xfrm>
            <a:prstGeom prst="rect">
              <a:avLst/>
            </a:prstGeom>
          </p:spPr>
        </p:pic>
        <p:sp>
          <p:nvSpPr>
            <p:cNvPr id="16" name="TextBox 15">
              <a:extLst>
                <a:ext uri="{FF2B5EF4-FFF2-40B4-BE49-F238E27FC236}">
                  <a16:creationId xmlns:a16="http://schemas.microsoft.com/office/drawing/2014/main" id="{04F339CD-4EB8-FEFB-AB0A-D8688BF0AE0E}"/>
                </a:ext>
              </a:extLst>
            </p:cNvPr>
            <p:cNvSpPr txBox="1"/>
            <p:nvPr/>
          </p:nvSpPr>
          <p:spPr>
            <a:xfrm>
              <a:off x="24164156" y="27589522"/>
              <a:ext cx="6008685" cy="1372863"/>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The lifecycle assessment of CLIC and ILC tunnels identified reduction potentials around 40%, e.g. through</a:t>
              </a:r>
            </a:p>
            <a:p>
              <a:pPr marL="285750" indent="-285750">
                <a:buFont typeface="Arial" panose="020B0604020202020204" pitchFamily="34" charset="0"/>
                <a:buChar char="•"/>
              </a:pPr>
              <a:r>
                <a:rPr lang="en-GB" dirty="0">
                  <a:solidFill>
                    <a:schemeClr val="tx1"/>
                  </a:solidFill>
                  <a:latin typeface="DesySans Office Cn Regular" panose="020B0506040000020003" pitchFamily="34" charset="0"/>
                </a:rPr>
                <a:t>Use of less CO2 intensive materials</a:t>
              </a:r>
            </a:p>
            <a:p>
              <a:pPr marL="285750" indent="-285750">
                <a:buFont typeface="Arial" panose="020B0604020202020204" pitchFamily="34" charset="0"/>
                <a:buChar char="•"/>
              </a:pPr>
              <a:r>
                <a:rPr lang="en-GB" dirty="0">
                  <a:solidFill>
                    <a:schemeClr val="tx1"/>
                  </a:solidFill>
                  <a:latin typeface="DesySans Office Cn Regular" panose="020B0506040000020003" pitchFamily="34" charset="0"/>
                </a:rPr>
                <a:t>Reduction of tunnel lining thickness</a:t>
              </a:r>
            </a:p>
          </p:txBody>
        </p:sp>
      </p:grpSp>
      <p:grpSp>
        <p:nvGrpSpPr>
          <p:cNvPr id="56" name="Group 55">
            <a:extLst>
              <a:ext uri="{FF2B5EF4-FFF2-40B4-BE49-F238E27FC236}">
                <a16:creationId xmlns:a16="http://schemas.microsoft.com/office/drawing/2014/main" id="{E6EF5031-0685-922E-A1A6-D6D965057017}"/>
              </a:ext>
            </a:extLst>
          </p:cNvPr>
          <p:cNvGrpSpPr/>
          <p:nvPr/>
        </p:nvGrpSpPr>
        <p:grpSpPr>
          <a:xfrm>
            <a:off x="22525338" y="32065151"/>
            <a:ext cx="7456440" cy="6275126"/>
            <a:chOff x="22278655" y="31884402"/>
            <a:chExt cx="7456440" cy="6275126"/>
          </a:xfrm>
        </p:grpSpPr>
        <p:pic>
          <p:nvPicPr>
            <p:cNvPr id="30" name="Picture 29">
              <a:extLst>
                <a:ext uri="{FF2B5EF4-FFF2-40B4-BE49-F238E27FC236}">
                  <a16:creationId xmlns:a16="http://schemas.microsoft.com/office/drawing/2014/main" id="{DF5815A1-A0F5-51E1-2483-9CDCC0BA5188}"/>
                </a:ext>
              </a:extLst>
            </p:cNvPr>
            <p:cNvPicPr/>
            <p:nvPr/>
          </p:nvPicPr>
          <p:blipFill>
            <a:blip r:embed="rId21"/>
            <a:stretch>
              <a:fillRect/>
            </a:stretch>
          </p:blipFill>
          <p:spPr>
            <a:xfrm>
              <a:off x="27126675" y="31884402"/>
              <a:ext cx="2608420" cy="3415489"/>
            </a:xfrm>
            <a:prstGeom prst="rect">
              <a:avLst/>
            </a:prstGeom>
          </p:spPr>
        </p:pic>
        <p:pic>
          <p:nvPicPr>
            <p:cNvPr id="17" name="Content Placeholder 4">
              <a:extLst>
                <a:ext uri="{FF2B5EF4-FFF2-40B4-BE49-F238E27FC236}">
                  <a16:creationId xmlns:a16="http://schemas.microsoft.com/office/drawing/2014/main" id="{24B6BC31-A921-D17D-FCD9-50E1CBFB37D1}"/>
                </a:ext>
              </a:extLst>
            </p:cNvPr>
            <p:cNvPicPr>
              <a:picLocks noChangeAspect="1"/>
            </p:cNvPicPr>
            <p:nvPr/>
          </p:nvPicPr>
          <p:blipFill>
            <a:blip r:embed="rId22"/>
            <a:stretch>
              <a:fillRect/>
            </a:stretch>
          </p:blipFill>
          <p:spPr>
            <a:xfrm>
              <a:off x="22550321" y="32995348"/>
              <a:ext cx="4644031" cy="3107773"/>
            </a:xfrm>
            <a:prstGeom prst="rect">
              <a:avLst/>
            </a:prstGeom>
            <a:ln>
              <a:solidFill>
                <a:schemeClr val="bg1">
                  <a:lumMod val="50000"/>
                </a:schemeClr>
              </a:solidFill>
            </a:ln>
            <a:effectLst>
              <a:outerShdw blurRad="101600" dist="50800" dir="2700000" algn="tl" rotWithShape="0">
                <a:schemeClr val="bg1">
                  <a:lumMod val="50000"/>
                </a:schemeClr>
              </a:outerShdw>
            </a:effectLst>
          </p:spPr>
        </p:pic>
        <p:sp>
          <p:nvSpPr>
            <p:cNvPr id="31" name="TextBox 30">
              <a:extLst>
                <a:ext uri="{FF2B5EF4-FFF2-40B4-BE49-F238E27FC236}">
                  <a16:creationId xmlns:a16="http://schemas.microsoft.com/office/drawing/2014/main" id="{ED872E4B-17F0-2C52-B2CE-4225E705A870}"/>
                </a:ext>
              </a:extLst>
            </p:cNvPr>
            <p:cNvSpPr txBox="1"/>
            <p:nvPr/>
          </p:nvSpPr>
          <p:spPr>
            <a:xfrm>
              <a:off x="27354505" y="35412610"/>
              <a:ext cx="2380590" cy="1077218"/>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Prototype of 8MW high-efficiency X-band klystron</a:t>
              </a:r>
              <a:br>
                <a:rPr lang="en-GB" dirty="0">
                  <a:solidFill>
                    <a:schemeClr val="tx1"/>
                  </a:solidFill>
                  <a:latin typeface="DesySans Office Cn Regular" panose="020B0506040000020003" pitchFamily="34" charset="0"/>
                </a:rPr>
              </a:br>
              <a:r>
                <a:rPr lang="en-GB" dirty="0">
                  <a:solidFill>
                    <a:schemeClr val="tx1"/>
                  </a:solidFill>
                  <a:latin typeface="DesySans Office Cn Regular" panose="020B0506040000020003" pitchFamily="34" charset="0"/>
                </a:rPr>
                <a:t>CERN – Canon,</a:t>
              </a:r>
              <a:br>
                <a:rPr lang="en-GB" dirty="0">
                  <a:solidFill>
                    <a:schemeClr val="tx1"/>
                  </a:solidFill>
                  <a:latin typeface="DesySans Office Cn Regular" panose="020B0506040000020003" pitchFamily="34" charset="0"/>
                </a:rPr>
              </a:br>
              <a:r>
                <a:rPr lang="en-GB" dirty="0">
                  <a:solidFill>
                    <a:schemeClr val="tx1"/>
                  </a:solidFill>
                  <a:latin typeface="DesySans Office Cn Regular" panose="020B0506040000020003" pitchFamily="34" charset="0"/>
                </a:rPr>
                <a:t>CLIC-Note-1176</a:t>
              </a:r>
            </a:p>
          </p:txBody>
        </p:sp>
        <p:cxnSp>
          <p:nvCxnSpPr>
            <p:cNvPr id="33" name="Straight Arrow Connector 32">
              <a:extLst>
                <a:ext uri="{FF2B5EF4-FFF2-40B4-BE49-F238E27FC236}">
                  <a16:creationId xmlns:a16="http://schemas.microsoft.com/office/drawing/2014/main" id="{10BD87B9-9673-DCDF-D12C-2994D1C7BE55}"/>
                </a:ext>
              </a:extLst>
            </p:cNvPr>
            <p:cNvCxnSpPr/>
            <p:nvPr/>
          </p:nvCxnSpPr>
          <p:spPr bwMode="auto">
            <a:xfrm flipH="1">
              <a:off x="25681909" y="34634466"/>
              <a:ext cx="1598692" cy="1112941"/>
            </a:xfrm>
            <a:prstGeom prst="straightConnector1">
              <a:avLst/>
            </a:prstGeom>
            <a:noFill/>
            <a:ln>
              <a:noFill/>
              <a:tailEnd type="triangle"/>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Arrow Connector 34">
              <a:extLst>
                <a:ext uri="{FF2B5EF4-FFF2-40B4-BE49-F238E27FC236}">
                  <a16:creationId xmlns:a16="http://schemas.microsoft.com/office/drawing/2014/main" id="{0D0CB39E-5615-FECE-248D-7230F18BEEFC}"/>
                </a:ext>
              </a:extLst>
            </p:cNvPr>
            <p:cNvCxnSpPr>
              <a:cxnSpLocks/>
            </p:cNvCxnSpPr>
            <p:nvPr/>
          </p:nvCxnSpPr>
          <p:spPr bwMode="auto">
            <a:xfrm flipH="1">
              <a:off x="26039095" y="33784039"/>
              <a:ext cx="1342596" cy="804420"/>
            </a:xfrm>
            <a:prstGeom prst="straightConnector1">
              <a:avLst/>
            </a:prstGeom>
            <a:ln w="4127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6" name="TextBox 35">
              <a:extLst>
                <a:ext uri="{FF2B5EF4-FFF2-40B4-BE49-F238E27FC236}">
                  <a16:creationId xmlns:a16="http://schemas.microsoft.com/office/drawing/2014/main" id="{17216AE6-E4F5-5DC8-F3EC-13650E117D44}"/>
                </a:ext>
              </a:extLst>
            </p:cNvPr>
            <p:cNvSpPr txBox="1"/>
            <p:nvPr/>
          </p:nvSpPr>
          <p:spPr>
            <a:xfrm>
              <a:off x="22278655" y="36282091"/>
              <a:ext cx="4972032" cy="1877437"/>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Development of high-efficiency klystrons based on novel beam optics (Core Stabilisation Method, Core Oscillation Method, Two Stage) greatly improves output power and efficiency of klystrons, reducing the energy demand of accelerators.</a:t>
              </a:r>
            </a:p>
            <a:p>
              <a:br>
                <a:rPr lang="en-GB" dirty="0">
                  <a:solidFill>
                    <a:schemeClr val="tx1"/>
                  </a:solidFill>
                  <a:latin typeface="DesySans Office Cn Regular" panose="020B0506040000020003" pitchFamily="34" charset="0"/>
                </a:rPr>
              </a:br>
              <a:r>
                <a:rPr lang="en-GB" sz="1000" b="0" dirty="0">
                  <a:solidFill>
                    <a:schemeClr val="tx1"/>
                  </a:solidFill>
                </a:rPr>
                <a:t>I. </a:t>
              </a:r>
              <a:r>
                <a:rPr lang="en-GB" sz="1000" b="0" dirty="0" err="1">
                  <a:solidFill>
                    <a:schemeClr val="tx1"/>
                  </a:solidFill>
                </a:rPr>
                <a:t>Syratchev</a:t>
              </a:r>
              <a:r>
                <a:rPr lang="en-GB" sz="1000" b="0" dirty="0">
                  <a:solidFill>
                    <a:schemeClr val="tx1"/>
                  </a:solidFill>
                </a:rPr>
                <a:t>,   </a:t>
              </a:r>
              <a:r>
                <a:rPr lang="en-GB" sz="1000" b="0" dirty="0">
                  <a:solidFill>
                    <a:srgbClr val="000000"/>
                  </a:solidFill>
                  <a:hlinkClick r:id="rId23">
                    <a:extLst>
                      <a:ext uri="{A12FA001-AC4F-418D-AE19-62706E023703}">
                        <ahyp:hlinkClr xmlns:ahyp="http://schemas.microsoft.com/office/drawing/2018/hyperlinkcolor" val="tx"/>
                      </a:ext>
                    </a:extLst>
                  </a:hlinkClick>
                </a:rPr>
                <a:t>https</a:t>
              </a:r>
              <a:r>
                <a:rPr lang="en-GB" sz="1000" b="0" dirty="0">
                  <a:solidFill>
                    <a:schemeClr val="tx1"/>
                  </a:solidFill>
                  <a:hlinkClick r:id="rId23">
                    <a:extLst>
                      <a:ext uri="{A12FA001-AC4F-418D-AE19-62706E023703}">
                        <ahyp:hlinkClr xmlns:ahyp="http://schemas.microsoft.com/office/drawing/2018/hyperlinkcolor" val="tx"/>
                      </a:ext>
                    </a:extLst>
                  </a:hlinkClick>
                </a:rPr>
                <a:t>://indico.cern.ch/event/1138197/contributions/4821294/</a:t>
              </a:r>
              <a:r>
                <a:rPr lang="en-GB" sz="1000" b="0" dirty="0">
                  <a:solidFill>
                    <a:schemeClr val="tx1"/>
                  </a:solidFill>
                </a:rPr>
                <a:t> </a:t>
              </a:r>
              <a:br>
                <a:rPr lang="en-GB" sz="1000" b="0" dirty="0">
                  <a:solidFill>
                    <a:schemeClr val="tx1"/>
                  </a:solidFill>
                </a:rPr>
              </a:br>
              <a:r>
                <a:rPr lang="en-GB" sz="1000" b="0" dirty="0">
                  <a:solidFill>
                    <a:schemeClr val="tx1"/>
                  </a:solidFill>
                </a:rPr>
                <a:t>and </a:t>
              </a:r>
              <a:r>
                <a:rPr lang="en-GB" sz="1000" b="0" dirty="0">
                  <a:solidFill>
                    <a:schemeClr val="tx1"/>
                  </a:solidFill>
                  <a:hlinkClick r:id="rId24"/>
                </a:rPr>
                <a:t>https://indico.slac.stanford.edu/event/7467/contributions/6129/</a:t>
              </a:r>
              <a:r>
                <a:rPr lang="en-GB" sz="1000" b="0" dirty="0">
                  <a:solidFill>
                    <a:schemeClr val="tx1"/>
                  </a:solidFill>
                </a:rPr>
                <a:t> </a:t>
              </a:r>
            </a:p>
          </p:txBody>
        </p:sp>
      </p:grpSp>
      <p:grpSp>
        <p:nvGrpSpPr>
          <p:cNvPr id="39" name="Group 38">
            <a:extLst>
              <a:ext uri="{FF2B5EF4-FFF2-40B4-BE49-F238E27FC236}">
                <a16:creationId xmlns:a16="http://schemas.microsoft.com/office/drawing/2014/main" id="{AFEAC5A4-0D8F-E738-5A54-D264DAC3625F}"/>
              </a:ext>
            </a:extLst>
          </p:cNvPr>
          <p:cNvGrpSpPr/>
          <p:nvPr/>
        </p:nvGrpSpPr>
        <p:grpSpPr>
          <a:xfrm>
            <a:off x="14747957" y="33606228"/>
            <a:ext cx="3542281" cy="1797926"/>
            <a:chOff x="12658724" y="21674138"/>
            <a:chExt cx="3542281" cy="1797926"/>
          </a:xfrm>
        </p:grpSpPr>
        <p:sp>
          <p:nvSpPr>
            <p:cNvPr id="40" name="Oval 39">
              <a:extLst>
                <a:ext uri="{FF2B5EF4-FFF2-40B4-BE49-F238E27FC236}">
                  <a16:creationId xmlns:a16="http://schemas.microsoft.com/office/drawing/2014/main" id="{82DE86AB-8BE8-F503-861F-42546FE66621}"/>
                </a:ext>
              </a:extLst>
            </p:cNvPr>
            <p:cNvSpPr/>
            <p:nvPr/>
          </p:nvSpPr>
          <p:spPr bwMode="auto">
            <a:xfrm>
              <a:off x="12658724" y="21674138"/>
              <a:ext cx="3542281" cy="1797926"/>
            </a:xfrm>
            <a:prstGeom prst="ellipse">
              <a:avLst/>
            </a:prstGeom>
            <a:solidFill>
              <a:schemeClr val="accent1">
                <a:lumMod val="20000"/>
                <a:lumOff val="80000"/>
              </a:schemeClr>
            </a:solid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1" name="TextBox 40">
              <a:extLst>
                <a:ext uri="{FF2B5EF4-FFF2-40B4-BE49-F238E27FC236}">
                  <a16:creationId xmlns:a16="http://schemas.microsoft.com/office/drawing/2014/main" id="{793917AB-1614-C1F5-38A3-3ACA65497AA2}"/>
                </a:ext>
              </a:extLst>
            </p:cNvPr>
            <p:cNvSpPr txBox="1"/>
            <p:nvPr/>
          </p:nvSpPr>
          <p:spPr>
            <a:xfrm>
              <a:off x="13619585" y="22280713"/>
              <a:ext cx="1731564" cy="584775"/>
            </a:xfrm>
            <a:prstGeom prst="rect">
              <a:avLst/>
            </a:prstGeom>
            <a:noFill/>
          </p:spPr>
          <p:txBody>
            <a:bodyPr wrap="none" rtlCol="0">
              <a:spAutoFit/>
            </a:bodyPr>
            <a:lstStyle/>
            <a:p>
              <a:r>
                <a:rPr lang="en-GB" sz="3200" dirty="0">
                  <a:solidFill>
                    <a:schemeClr val="tx1"/>
                  </a:solidFill>
                  <a:latin typeface="DesySans Office" panose="020B0503040000020003" pitchFamily="34" charset="0"/>
                </a:rPr>
                <a:t>Cavities</a:t>
              </a:r>
            </a:p>
          </p:txBody>
        </p:sp>
      </p:grpSp>
      <p:grpSp>
        <p:nvGrpSpPr>
          <p:cNvPr id="52" name="Group 51">
            <a:extLst>
              <a:ext uri="{FF2B5EF4-FFF2-40B4-BE49-F238E27FC236}">
                <a16:creationId xmlns:a16="http://schemas.microsoft.com/office/drawing/2014/main" id="{B0C4771A-E31D-CEBD-20FF-867762C7A26A}"/>
              </a:ext>
            </a:extLst>
          </p:cNvPr>
          <p:cNvGrpSpPr/>
          <p:nvPr/>
        </p:nvGrpSpPr>
        <p:grpSpPr>
          <a:xfrm>
            <a:off x="16942409" y="14244261"/>
            <a:ext cx="5027462" cy="4044986"/>
            <a:chOff x="16941315" y="14970773"/>
            <a:chExt cx="5027462" cy="4044986"/>
          </a:xfrm>
        </p:grpSpPr>
        <p:pic>
          <p:nvPicPr>
            <p:cNvPr id="183" name="Picture 182">
              <a:extLst>
                <a:ext uri="{FF2B5EF4-FFF2-40B4-BE49-F238E27FC236}">
                  <a16:creationId xmlns:a16="http://schemas.microsoft.com/office/drawing/2014/main" id="{7120F5B4-2AC0-C89B-47E8-0DC137AF1607}"/>
                </a:ext>
              </a:extLst>
            </p:cNvPr>
            <p:cNvPicPr>
              <a:picLocks noChangeAspect="1"/>
            </p:cNvPicPr>
            <p:nvPr/>
          </p:nvPicPr>
          <p:blipFill rotWithShape="1">
            <a:blip r:embed="rId25">
              <a:extLst>
                <a:ext uri="{28A0092B-C50C-407E-A947-70E740481C1C}">
                  <a14:useLocalDpi xmlns:a14="http://schemas.microsoft.com/office/drawing/2010/main" val="0"/>
                </a:ext>
              </a:extLst>
            </a:blip>
            <a:srcRect l="38933" t="24672" r="6142" b="9133"/>
            <a:stretch/>
          </p:blipFill>
          <p:spPr>
            <a:xfrm>
              <a:off x="16941315" y="14970773"/>
              <a:ext cx="4857701" cy="3293087"/>
            </a:xfrm>
            <a:prstGeom prst="rect">
              <a:avLst/>
            </a:prstGeom>
          </p:spPr>
        </p:pic>
        <p:sp>
          <p:nvSpPr>
            <p:cNvPr id="42" name="TextBox 41">
              <a:extLst>
                <a:ext uri="{FF2B5EF4-FFF2-40B4-BE49-F238E27FC236}">
                  <a16:creationId xmlns:a16="http://schemas.microsoft.com/office/drawing/2014/main" id="{F9B6C0CE-2580-B329-5A85-5C82E3D79391}"/>
                </a:ext>
              </a:extLst>
            </p:cNvPr>
            <p:cNvSpPr txBox="1"/>
            <p:nvPr/>
          </p:nvSpPr>
          <p:spPr>
            <a:xfrm>
              <a:off x="16988184" y="18184762"/>
              <a:ext cx="4980593" cy="830997"/>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Lifecycle Stages according to BS EN 17472: </a:t>
              </a:r>
              <a:r>
                <a:rPr lang="en-GB" i="1" dirty="0">
                  <a:solidFill>
                    <a:schemeClr val="tx1"/>
                  </a:solidFill>
                  <a:latin typeface="DesySans Office Cn Regular" panose="020B0506040000020003" pitchFamily="34" charset="0"/>
                </a:rPr>
                <a:t>Sustainability of construction works – Sustainability assessment of civil engineering works – Calculation methods.</a:t>
              </a:r>
            </a:p>
          </p:txBody>
        </p:sp>
      </p:grpSp>
      <p:grpSp>
        <p:nvGrpSpPr>
          <p:cNvPr id="53" name="Group 52">
            <a:extLst>
              <a:ext uri="{FF2B5EF4-FFF2-40B4-BE49-F238E27FC236}">
                <a16:creationId xmlns:a16="http://schemas.microsoft.com/office/drawing/2014/main" id="{9A182B62-C5C0-1641-401A-18C5AFC47043}"/>
              </a:ext>
            </a:extLst>
          </p:cNvPr>
          <p:cNvGrpSpPr>
            <a:grpSpLocks noChangeAspect="1"/>
          </p:cNvGrpSpPr>
          <p:nvPr/>
        </p:nvGrpSpPr>
        <p:grpSpPr>
          <a:xfrm>
            <a:off x="22316642" y="14313785"/>
            <a:ext cx="6240430" cy="3907514"/>
            <a:chOff x="22316642" y="15145061"/>
            <a:chExt cx="6240430" cy="3907514"/>
          </a:xfrm>
        </p:grpSpPr>
        <p:pic>
          <p:nvPicPr>
            <p:cNvPr id="181" name="Picture 180">
              <a:extLst>
                <a:ext uri="{FF2B5EF4-FFF2-40B4-BE49-F238E27FC236}">
                  <a16:creationId xmlns:a16="http://schemas.microsoft.com/office/drawing/2014/main" id="{AEA80781-1A4A-549B-B7BD-75A064647B12}"/>
                </a:ext>
              </a:extLst>
            </p:cNvPr>
            <p:cNvPicPr>
              <a:picLocks noChangeAspect="1"/>
            </p:cNvPicPr>
            <p:nvPr/>
          </p:nvPicPr>
          <p:blipFill rotWithShape="1">
            <a:blip r:embed="rId26">
              <a:extLst>
                <a:ext uri="{28A0092B-C50C-407E-A947-70E740481C1C}">
                  <a14:useLocalDpi xmlns:a14="http://schemas.microsoft.com/office/drawing/2010/main" val="0"/>
                </a:ext>
              </a:extLst>
            </a:blip>
            <a:srcRect t="13676" r="63923" b="4604"/>
            <a:stretch/>
          </p:blipFill>
          <p:spPr>
            <a:xfrm>
              <a:off x="25579949" y="15145061"/>
              <a:ext cx="2977123" cy="3793289"/>
            </a:xfrm>
            <a:prstGeom prst="rect">
              <a:avLst/>
            </a:prstGeom>
          </p:spPr>
        </p:pic>
        <p:sp>
          <p:nvSpPr>
            <p:cNvPr id="44" name="TextBox 43">
              <a:extLst>
                <a:ext uri="{FF2B5EF4-FFF2-40B4-BE49-F238E27FC236}">
                  <a16:creationId xmlns:a16="http://schemas.microsoft.com/office/drawing/2014/main" id="{6AE0C98E-CC87-FB2C-8455-30A0D18E1B27}"/>
                </a:ext>
              </a:extLst>
            </p:cNvPr>
            <p:cNvSpPr txBox="1"/>
            <p:nvPr/>
          </p:nvSpPr>
          <p:spPr>
            <a:xfrm>
              <a:off x="22316642" y="16990472"/>
              <a:ext cx="3715455" cy="2062103"/>
            </a:xfrm>
            <a:prstGeom prst="rect">
              <a:avLst/>
            </a:prstGeom>
            <a:noFill/>
          </p:spPr>
          <p:txBody>
            <a:bodyPr wrap="square">
              <a:spAutoFit/>
            </a:bodyPr>
            <a:lstStyle/>
            <a:p>
              <a:r>
                <a:rPr lang="en-GB" dirty="0">
                  <a:solidFill>
                    <a:schemeClr val="tx1"/>
                  </a:solidFill>
                  <a:latin typeface="DesySans Office Cn Regular" panose="020B0506040000020003" pitchFamily="34" charset="0"/>
                </a:rPr>
                <a:t>Impact categories according to the </a:t>
              </a:r>
              <a:r>
                <a:rPr lang="en-GB" dirty="0">
                  <a:solidFill>
                    <a:schemeClr val="tx1"/>
                  </a:solidFill>
                  <a:latin typeface="DesySans Office Cn Regular" panose="020B0506040000020003" pitchFamily="34" charset="0"/>
                  <a:hlinkClick r:id="rId27"/>
                </a:rPr>
                <a:t>RCiPe Midpoint(H) 2016</a:t>
              </a:r>
              <a:r>
                <a:rPr lang="en-GB" dirty="0">
                  <a:solidFill>
                    <a:schemeClr val="tx1"/>
                  </a:solidFill>
                  <a:latin typeface="DesySans Office Cn Regular" panose="020B0506040000020003" pitchFamily="34" charset="0"/>
                </a:rPr>
                <a:t> method.</a:t>
              </a:r>
            </a:p>
            <a:p>
              <a:r>
                <a:rPr lang="en-GB" dirty="0">
                  <a:solidFill>
                    <a:schemeClr val="tx1"/>
                  </a:solidFill>
                  <a:latin typeface="DesySans Office Cn Regular" panose="020B0506040000020003" pitchFamily="34" charset="0"/>
                </a:rPr>
                <a:t> </a:t>
              </a:r>
              <a:br>
                <a:rPr lang="en-GB" dirty="0">
                  <a:solidFill>
                    <a:schemeClr val="tx1"/>
                  </a:solidFill>
                  <a:latin typeface="DesySans Office Cn Regular" panose="020B0506040000020003" pitchFamily="34" charset="0"/>
                </a:rPr>
              </a:br>
              <a:r>
                <a:rPr lang="en-GB" dirty="0">
                  <a:solidFill>
                    <a:schemeClr val="tx1"/>
                  </a:solidFill>
                  <a:latin typeface="DesySans Office Cn Regular" panose="020B0506040000020003" pitchFamily="34" charset="0"/>
                </a:rPr>
                <a:t>Considering more impact categories in addition to Global Warming Potential (GWP) is crucial for trade-off studies, e.g. in the case of permanent magnets which require problematic materials such as rare earths.</a:t>
              </a:r>
              <a:endParaRPr lang="en-GB" i="1" dirty="0">
                <a:solidFill>
                  <a:schemeClr val="tx1"/>
                </a:solidFill>
                <a:latin typeface="DesySans Office Cn Regular" panose="020B0506040000020003" pitchFamily="34" charset="0"/>
              </a:endParaRPr>
            </a:p>
          </p:txBody>
        </p:sp>
      </p:grpSp>
      <p:grpSp>
        <p:nvGrpSpPr>
          <p:cNvPr id="473" name="Group 472">
            <a:extLst>
              <a:ext uri="{FF2B5EF4-FFF2-40B4-BE49-F238E27FC236}">
                <a16:creationId xmlns:a16="http://schemas.microsoft.com/office/drawing/2014/main" id="{A92D70C6-3412-07A8-6152-95E2A5127551}"/>
              </a:ext>
            </a:extLst>
          </p:cNvPr>
          <p:cNvGrpSpPr/>
          <p:nvPr/>
        </p:nvGrpSpPr>
        <p:grpSpPr>
          <a:xfrm>
            <a:off x="820318" y="19426966"/>
            <a:ext cx="6881118" cy="4807713"/>
            <a:chOff x="1288007" y="17642837"/>
            <a:chExt cx="6881118" cy="4807713"/>
          </a:xfrm>
        </p:grpSpPr>
        <p:sp>
          <p:nvSpPr>
            <p:cNvPr id="499" name="Rectangle 498">
              <a:extLst>
                <a:ext uri="{FF2B5EF4-FFF2-40B4-BE49-F238E27FC236}">
                  <a16:creationId xmlns:a16="http://schemas.microsoft.com/office/drawing/2014/main" id="{A1F890EA-0616-9280-256D-69A6CA13BFC9}"/>
                </a:ext>
              </a:extLst>
            </p:cNvPr>
            <p:cNvSpPr/>
            <p:nvPr/>
          </p:nvSpPr>
          <p:spPr bwMode="auto">
            <a:xfrm>
              <a:off x="1288007" y="17642837"/>
              <a:ext cx="6881118" cy="4583145"/>
            </a:xfrm>
            <a:prstGeom prst="rect">
              <a:avLst/>
            </a:prstGeom>
            <a:solidFill>
              <a:schemeClr val="accent5">
                <a:lumMod val="20000"/>
                <a:lumOff val="80000"/>
              </a:schemeClr>
            </a:soli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500" name="Content Placeholder 5">
              <a:extLst>
                <a:ext uri="{FF2B5EF4-FFF2-40B4-BE49-F238E27FC236}">
                  <a16:creationId xmlns:a16="http://schemas.microsoft.com/office/drawing/2014/main" id="{1B978187-A20D-39C6-7EA5-AB0537A5F5ED}"/>
                </a:ext>
              </a:extLst>
            </p:cNvPr>
            <p:cNvSpPr txBox="1">
              <a:spLocks/>
            </p:cNvSpPr>
            <p:nvPr/>
          </p:nvSpPr>
          <p:spPr>
            <a:xfrm>
              <a:off x="2901565" y="18099212"/>
              <a:ext cx="5181600" cy="4351338"/>
            </a:xfrm>
            <a:prstGeom prst="rect">
              <a:avLst/>
            </a:prstGeom>
          </p:spPr>
          <p:txBody>
            <a:bodyPr vert="horz" lIns="0" tIns="0" rIns="0" bIns="0" rtlCol="0" anchor="t" anchorCtr="0">
              <a:noAutofit/>
            </a:bodyPr>
            <a:lstStyle>
              <a:lvl1pPr marL="361950" indent="-361950" algn="l" defTabSz="914400" rtl="0" eaLnBrk="1" latinLnBrk="0" hangingPunct="1">
                <a:lnSpc>
                  <a:spcPct val="110000"/>
                </a:lnSpc>
                <a:spcBef>
                  <a:spcPts val="0"/>
                </a:spcBef>
                <a:spcAft>
                  <a:spcPts val="1200"/>
                </a:spcAft>
                <a:buFont typeface="Arial" panose="020B0604020202020204" pitchFamily="34" charset="0"/>
                <a:buChar char="•"/>
                <a:tabLst>
                  <a:tab pos="361950" algn="l"/>
                </a:tabLst>
                <a:defRPr sz="1800" kern="1200">
                  <a:solidFill>
                    <a:schemeClr val="tx1"/>
                  </a:solidFill>
                  <a:latin typeface="+mn-lt"/>
                  <a:ea typeface="+mn-ea"/>
                  <a:cs typeface="+mn-cs"/>
                </a:defRPr>
              </a:lvl1pPr>
              <a:lvl2pPr marL="6286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2pPr>
              <a:lvl3pPr marL="8953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3pPr>
              <a:lvl4pPr marL="1162050" indent="-266700"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4pPr>
              <a:lvl5pPr marL="1438275" indent="-276225" algn="l" defTabSz="914400" rtl="0" eaLnBrk="1" latinLnBrk="0" hangingPunct="1">
                <a:lnSpc>
                  <a:spcPct val="100000"/>
                </a:lnSpc>
                <a:spcBef>
                  <a:spcPts val="0"/>
                </a:spcBef>
                <a:spcAft>
                  <a:spcPts val="8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1200"/>
                </a:spcAft>
                <a:buClrTx/>
                <a:buSzTx/>
                <a:buFont typeface="Arial" panose="020B0604020202020204" pitchFamily="34" charset="0"/>
                <a:buNone/>
                <a:tabLst>
                  <a:tab pos="361950" algn="l"/>
                </a:tabLst>
                <a:defRPr/>
              </a:pPr>
              <a:r>
                <a:rPr kumimoji="0" lang="en-GB" sz="1800" b="0" i="1" u="none" strike="noStrike" kern="1200" cap="none" spc="0" normalizeH="0" baseline="0" noProof="0" dirty="0">
                  <a:ln>
                    <a:noFill/>
                  </a:ln>
                  <a:solidFill>
                    <a:sysClr val="windowText" lastClr="000000"/>
                  </a:solidFill>
                  <a:effectLst/>
                  <a:uLnTx/>
                  <a:uFillTx/>
                  <a:latin typeface="DesySans Office" panose="020B0503040000020003" pitchFamily="34" charset="0"/>
                </a:rPr>
                <a:t>Development that meets the needs of current generations without compromising the ability of future generations to meet their needs and aspirations</a:t>
              </a:r>
              <a:r>
                <a:rPr kumimoji="0" lang="en-GB" sz="1800" b="0" i="0" u="none" strike="noStrike" kern="1200" cap="none" spc="0" normalizeH="0" baseline="0" noProof="0" dirty="0">
                  <a:ln>
                    <a:noFill/>
                  </a:ln>
                  <a:solidFill>
                    <a:sysClr val="windowText" lastClr="000000"/>
                  </a:solidFill>
                  <a:effectLst/>
                  <a:uLnTx/>
                  <a:uFillTx/>
                  <a:latin typeface="DesySans Office" panose="020B0503040000020003" pitchFamily="34" charset="0"/>
                </a:rPr>
                <a:t>. (WCED, 1987)</a:t>
              </a:r>
              <a:endParaRPr kumimoji="0" lang="en-GB" sz="1800" b="0" i="0" u="none" strike="noStrike" kern="1200" cap="none" spc="0" normalizeH="0" baseline="0" noProof="0" dirty="0">
                <a:ln>
                  <a:noFill/>
                </a:ln>
                <a:solidFill>
                  <a:sysClr val="windowText" lastClr="000000"/>
                </a:solidFill>
                <a:effectLst/>
                <a:uLnTx/>
                <a:uFillTx/>
                <a:latin typeface="Arial"/>
                <a:ea typeface="+mn-ea"/>
                <a:cs typeface="+mn-cs"/>
              </a:endParaRPr>
            </a:p>
            <a:p>
              <a:pPr marL="0" marR="0" lvl="0" indent="0" algn="l" defTabSz="914400" rtl="0" eaLnBrk="1" fontAlgn="auto" latinLnBrk="0" hangingPunct="1">
                <a:lnSpc>
                  <a:spcPct val="110000"/>
                </a:lnSpc>
                <a:spcBef>
                  <a:spcPts val="0"/>
                </a:spcBef>
                <a:spcAft>
                  <a:spcPts val="1200"/>
                </a:spcAft>
                <a:buClrTx/>
                <a:buSzTx/>
                <a:buFont typeface="Arial" panose="020B0604020202020204" pitchFamily="34" charset="0"/>
                <a:buNone/>
                <a:tabLst>
                  <a:tab pos="361950" algn="l"/>
                </a:tabLst>
                <a:defRPr/>
              </a:pPr>
              <a:r>
                <a:rPr kumimoji="0" lang="en-GB" sz="1400" b="0" i="0" u="none" strike="noStrike" kern="1200" cap="none" spc="0" normalizeH="0" baseline="0" noProof="0" dirty="0">
                  <a:ln>
                    <a:noFill/>
                  </a:ln>
                  <a:solidFill>
                    <a:sysClr val="windowText" lastClr="000000"/>
                  </a:solidFill>
                  <a:effectLst/>
                  <a:uLnTx/>
                  <a:uFillTx/>
                  <a:latin typeface="DesySans Office Cn Regular" panose="020B0506040000020003" pitchFamily="34" charset="0"/>
                  <a:cs typeface="Times New Roman" panose="02020603050405020304" pitchFamily="18" charset="0"/>
                </a:rPr>
                <a:t>WCED (World Commission for Environment and Development) (1987) </a:t>
              </a:r>
              <a:r>
                <a:rPr kumimoji="0" lang="en-GB" sz="1400" b="0" i="1" u="none" strike="noStrike" kern="1200" cap="none" spc="0" normalizeH="0" baseline="0" noProof="0" dirty="0">
                  <a:ln>
                    <a:noFill/>
                  </a:ln>
                  <a:solidFill>
                    <a:sysClr val="windowText" lastClr="000000"/>
                  </a:solidFill>
                  <a:effectLst/>
                  <a:uLnTx/>
                  <a:uFillTx/>
                  <a:latin typeface="DesySans Office Cn Regular" panose="020B0506040000020003" pitchFamily="34" charset="0"/>
                  <a:cs typeface="Times New Roman" panose="02020603050405020304" pitchFamily="18" charset="0"/>
                </a:rPr>
                <a:t>Our Common Future</a:t>
              </a:r>
              <a:r>
                <a:rPr kumimoji="0" lang="en-GB" sz="1400" b="0" i="0" u="none" strike="noStrike" kern="1200" cap="none" spc="0" normalizeH="0" baseline="0" noProof="0" dirty="0">
                  <a:ln>
                    <a:noFill/>
                  </a:ln>
                  <a:solidFill>
                    <a:sysClr val="windowText" lastClr="000000"/>
                  </a:solidFill>
                  <a:effectLst/>
                  <a:uLnTx/>
                  <a:uFillTx/>
                  <a:latin typeface="DesySans Office Cn Regular" panose="020B0506040000020003" pitchFamily="34" charset="0"/>
                  <a:cs typeface="Times New Roman" panose="02020603050405020304" pitchFamily="18" charset="0"/>
                </a:rPr>
                <a:t>, Oxford University Press, Oxford.</a:t>
              </a:r>
            </a:p>
          </p:txBody>
        </p:sp>
        <p:pic>
          <p:nvPicPr>
            <p:cNvPr id="501" name="Picture 2" descr="Cover of the &quot;Brundtland Report&quot; 1987, &#10;Title: Our common future&#10;From: The world commission of environment and development">
              <a:extLst>
                <a:ext uri="{FF2B5EF4-FFF2-40B4-BE49-F238E27FC236}">
                  <a16:creationId xmlns:a16="http://schemas.microsoft.com/office/drawing/2014/main" id="{DBC7D32C-2FBC-846C-330A-06F03ACE59A3}"/>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510237" y="18078660"/>
              <a:ext cx="1193036" cy="1762022"/>
            </a:xfrm>
            <a:prstGeom prst="rect">
              <a:avLst/>
            </a:prstGeom>
            <a:noFill/>
            <a:extLst>
              <a:ext uri="{909E8E84-426E-40DD-AFC4-6F175D3DCCD1}">
                <a14:hiddenFill xmlns:a14="http://schemas.microsoft.com/office/drawing/2010/main">
                  <a:solidFill>
                    <a:srgbClr val="FFFFFF"/>
                  </a:solidFill>
                </a14:hiddenFill>
              </a:ext>
            </a:extLst>
          </p:spPr>
        </p:pic>
        <p:sp>
          <p:nvSpPr>
            <p:cNvPr id="502" name="TextBox 501">
              <a:extLst>
                <a:ext uri="{FF2B5EF4-FFF2-40B4-BE49-F238E27FC236}">
                  <a16:creationId xmlns:a16="http://schemas.microsoft.com/office/drawing/2014/main" id="{0AD07DBF-9E75-9C19-C552-3BA247F1824A}"/>
                </a:ext>
              </a:extLst>
            </p:cNvPr>
            <p:cNvSpPr txBox="1"/>
            <p:nvPr/>
          </p:nvSpPr>
          <p:spPr>
            <a:xfrm rot="16200000">
              <a:off x="514719" y="18778143"/>
              <a:ext cx="1762021" cy="215444"/>
            </a:xfrm>
            <a:prstGeom prst="rect">
              <a:avLst/>
            </a:prstGeom>
            <a:noFill/>
          </p:spPr>
          <p:txBody>
            <a:bodyPr wrap="none" rtlCol="0">
              <a:spAutoFit/>
            </a:bodyPr>
            <a:lstStyle/>
            <a:p>
              <a:pPr defTabSz="457200" eaLnBrk="1" fontAlgn="auto" hangingPunct="1">
                <a:spcBef>
                  <a:spcPts val="0"/>
                </a:spcBef>
                <a:spcAft>
                  <a:spcPts val="0"/>
                </a:spcAft>
              </a:pPr>
              <a:r>
                <a:rPr lang="en-GB" sz="800" b="0" dirty="0">
                  <a:solidFill>
                    <a:prstClr val="black"/>
                  </a:solidFill>
                  <a:latin typeface="DesySans Office Cn Regular" panose="020B0506040000020003" pitchFamily="34" charset="0"/>
                </a:rPr>
                <a:t>Cover of the “Brundtland Report” 1987</a:t>
              </a:r>
            </a:p>
          </p:txBody>
        </p:sp>
        <p:pic>
          <p:nvPicPr>
            <p:cNvPr id="505" name="Content Placeholder 4" descr="Venn diagram of three dimensions of sustainability: Environmental, economic, social. Intersection of all three is &quot;sustainable&quot;&#10;Source: R.Y. Surampalli et al. (eds), Sustainability.  Wiley 2020.&#10;">
              <a:extLst>
                <a:ext uri="{FF2B5EF4-FFF2-40B4-BE49-F238E27FC236}">
                  <a16:creationId xmlns:a16="http://schemas.microsoft.com/office/drawing/2014/main" id="{2E37D1B0-FB78-A058-441D-89E5AA3C6067}"/>
                </a:ext>
              </a:extLst>
            </p:cNvPr>
            <p:cNvPicPr>
              <a:picLocks noChangeAspect="1"/>
            </p:cNvPicPr>
            <p:nvPr/>
          </p:nvPicPr>
          <p:blipFill>
            <a:blip r:embed="rId29"/>
            <a:stretch>
              <a:fillRect/>
            </a:stretch>
          </p:blipFill>
          <p:spPr>
            <a:xfrm>
              <a:off x="4961223" y="20129368"/>
              <a:ext cx="2766328" cy="2007298"/>
            </a:xfrm>
            <a:prstGeom prst="rect">
              <a:avLst/>
            </a:prstGeom>
          </p:spPr>
        </p:pic>
        <p:sp>
          <p:nvSpPr>
            <p:cNvPr id="506" name="TextBox 505">
              <a:extLst>
                <a:ext uri="{FF2B5EF4-FFF2-40B4-BE49-F238E27FC236}">
                  <a16:creationId xmlns:a16="http://schemas.microsoft.com/office/drawing/2014/main" id="{D5DF7439-5BEC-C28E-5677-B107D60A567D}"/>
                </a:ext>
              </a:extLst>
            </p:cNvPr>
            <p:cNvSpPr txBox="1"/>
            <p:nvPr/>
          </p:nvSpPr>
          <p:spPr>
            <a:xfrm rot="16200000">
              <a:off x="6643140" y="20872751"/>
              <a:ext cx="2393604" cy="215444"/>
            </a:xfrm>
            <a:prstGeom prst="rect">
              <a:avLst/>
            </a:prstGeom>
            <a:noFill/>
          </p:spPr>
          <p:txBody>
            <a:bodyPr wrap="none" rtlCol="0">
              <a:spAutoFit/>
            </a:bodyPr>
            <a:lstStyle/>
            <a:p>
              <a:pPr defTabSz="457200" eaLnBrk="1" fontAlgn="auto" hangingPunct="1">
                <a:spcBef>
                  <a:spcPts val="0"/>
                </a:spcBef>
                <a:spcAft>
                  <a:spcPts val="0"/>
                </a:spcAft>
              </a:pPr>
              <a:r>
                <a:rPr lang="en-GB" sz="800" b="0" dirty="0">
                  <a:solidFill>
                    <a:prstClr val="black"/>
                  </a:solidFill>
                  <a:latin typeface="DesySans Office Cn Regular" panose="020B0506040000020003" pitchFamily="34" charset="0"/>
                </a:rPr>
                <a:t>R.Y. </a:t>
              </a:r>
              <a:r>
                <a:rPr lang="en-GB" sz="800" b="0" dirty="0" err="1">
                  <a:solidFill>
                    <a:prstClr val="black"/>
                  </a:solidFill>
                  <a:latin typeface="DesySans Office Cn Regular" panose="020B0506040000020003" pitchFamily="34" charset="0"/>
                </a:rPr>
                <a:t>Surampalli</a:t>
              </a:r>
              <a:r>
                <a:rPr lang="en-GB" sz="800" b="0" dirty="0">
                  <a:solidFill>
                    <a:prstClr val="black"/>
                  </a:solidFill>
                  <a:latin typeface="DesySans Office Cn Regular" panose="020B0506040000020003" pitchFamily="34" charset="0"/>
                </a:rPr>
                <a:t> et al. (eds), </a:t>
              </a:r>
              <a:r>
                <a:rPr lang="en-GB" sz="800" b="0" dirty="0" err="1">
                  <a:solidFill>
                    <a:prstClr val="black"/>
                  </a:solidFill>
                  <a:latin typeface="DesySans Office Cn Regular" panose="020B0506040000020003" pitchFamily="34" charset="0"/>
                </a:rPr>
                <a:t>Sustainabilit.y</a:t>
              </a:r>
              <a:r>
                <a:rPr lang="en-GB" sz="800" b="0" dirty="0">
                  <a:solidFill>
                    <a:prstClr val="black"/>
                  </a:solidFill>
                  <a:latin typeface="DesySans Office Cn Regular" panose="020B0506040000020003" pitchFamily="34" charset="0"/>
                </a:rPr>
                <a:t>  Wiley 2020.</a:t>
              </a:r>
            </a:p>
          </p:txBody>
        </p:sp>
        <p:sp>
          <p:nvSpPr>
            <p:cNvPr id="49" name="TextBox 48">
              <a:extLst>
                <a:ext uri="{FF2B5EF4-FFF2-40B4-BE49-F238E27FC236}">
                  <a16:creationId xmlns:a16="http://schemas.microsoft.com/office/drawing/2014/main" id="{23BF66D2-39D1-6554-22BF-4DFCCF70B4E5}"/>
                </a:ext>
              </a:extLst>
            </p:cNvPr>
            <p:cNvSpPr txBox="1"/>
            <p:nvPr/>
          </p:nvSpPr>
          <p:spPr>
            <a:xfrm>
              <a:off x="1379013" y="20522189"/>
              <a:ext cx="3628718" cy="1077218"/>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Sustainability comprises environmental, economic and social dimension.  For a project to be sustainable, all dimensions need to be considered and balanced.</a:t>
              </a:r>
              <a:endParaRPr lang="en-GB" i="1" dirty="0">
                <a:solidFill>
                  <a:schemeClr val="tx1"/>
                </a:solidFill>
                <a:latin typeface="DesySans Office Cn Regular" panose="020B0506040000020003" pitchFamily="34" charset="0"/>
              </a:endParaRPr>
            </a:p>
          </p:txBody>
        </p:sp>
      </p:grpSp>
      <p:grpSp>
        <p:nvGrpSpPr>
          <p:cNvPr id="459" name="Group 458">
            <a:extLst>
              <a:ext uri="{FF2B5EF4-FFF2-40B4-BE49-F238E27FC236}">
                <a16:creationId xmlns:a16="http://schemas.microsoft.com/office/drawing/2014/main" id="{FBC8726D-8EBC-42DA-6731-297DA63F54F0}"/>
              </a:ext>
            </a:extLst>
          </p:cNvPr>
          <p:cNvGrpSpPr/>
          <p:nvPr/>
        </p:nvGrpSpPr>
        <p:grpSpPr>
          <a:xfrm>
            <a:off x="819145" y="29630787"/>
            <a:ext cx="11005190" cy="3497925"/>
            <a:chOff x="889799" y="31022706"/>
            <a:chExt cx="11005190" cy="3497925"/>
          </a:xfrm>
        </p:grpSpPr>
        <p:sp>
          <p:nvSpPr>
            <p:cNvPr id="453" name="TextBox 452">
              <a:extLst>
                <a:ext uri="{FF2B5EF4-FFF2-40B4-BE49-F238E27FC236}">
                  <a16:creationId xmlns:a16="http://schemas.microsoft.com/office/drawing/2014/main" id="{2C236837-9294-46E6-FC0A-56A070FF00C4}"/>
                </a:ext>
              </a:extLst>
            </p:cNvPr>
            <p:cNvSpPr txBox="1"/>
            <p:nvPr/>
          </p:nvSpPr>
          <p:spPr>
            <a:xfrm>
              <a:off x="1140675" y="33689634"/>
              <a:ext cx="6595570" cy="830997"/>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A scan of the CLIC parameter space was performed to find the optimal combination of parameters such as cavity gradient, iris, cells per structure, etc.</a:t>
              </a:r>
              <a:br>
                <a:rPr lang="en-GB" dirty="0">
                  <a:solidFill>
                    <a:schemeClr val="tx1"/>
                  </a:solidFill>
                  <a:latin typeface="DesySans Office Cn Regular" panose="020B0506040000020003" pitchFamily="34" charset="0"/>
                </a:rPr>
              </a:br>
              <a:r>
                <a:rPr lang="en-GB" dirty="0">
                  <a:solidFill>
                    <a:schemeClr val="tx1"/>
                  </a:solidFill>
                  <a:latin typeface="DesySans Office Cn Regular" panose="020B0506040000020003" pitchFamily="34" charset="0"/>
                </a:rPr>
                <a:t>Ref: </a:t>
              </a:r>
              <a:r>
                <a:rPr lang="en-GB" dirty="0">
                  <a:solidFill>
                    <a:schemeClr val="tx1"/>
                  </a:solidFill>
                  <a:latin typeface="DesySans Office Cn Regular" panose="020B0506040000020003" pitchFamily="34" charset="0"/>
                  <a:hlinkClick r:id="rId30"/>
                </a:rPr>
                <a:t>arXiv:1608.07537</a:t>
              </a:r>
              <a:r>
                <a:rPr lang="en-GB" dirty="0">
                  <a:solidFill>
                    <a:schemeClr val="tx1"/>
                  </a:solidFill>
                  <a:latin typeface="DesySans Office Cn Regular" panose="020B0506040000020003" pitchFamily="34" charset="0"/>
                </a:rPr>
                <a:t>, Sec. 3.3, and </a:t>
              </a:r>
              <a:r>
                <a:rPr lang="en-GB" dirty="0">
                  <a:solidFill>
                    <a:schemeClr val="tx1"/>
                  </a:solidFill>
                  <a:latin typeface="DesySans Office Cn Regular" panose="020B0506040000020003" pitchFamily="34" charset="0"/>
                  <a:hlinkClick r:id="rId31"/>
                </a:rPr>
                <a:t>CLIC-Note-1031</a:t>
              </a:r>
              <a:endParaRPr lang="en-GB" dirty="0">
                <a:solidFill>
                  <a:schemeClr val="tx1"/>
                </a:solidFill>
                <a:latin typeface="DesySans Office Cn Regular" panose="020B0506040000020003" pitchFamily="34" charset="0"/>
              </a:endParaRPr>
            </a:p>
          </p:txBody>
        </p:sp>
        <p:pic>
          <p:nvPicPr>
            <p:cNvPr id="455" name="Picture 454">
              <a:extLst>
                <a:ext uri="{FF2B5EF4-FFF2-40B4-BE49-F238E27FC236}">
                  <a16:creationId xmlns:a16="http://schemas.microsoft.com/office/drawing/2014/main" id="{A42E7BDF-180E-D970-BED8-D42BB16FAC23}"/>
                </a:ext>
              </a:extLst>
            </p:cNvPr>
            <p:cNvPicPr>
              <a:picLocks noChangeAspect="1"/>
            </p:cNvPicPr>
            <p:nvPr/>
          </p:nvPicPr>
          <p:blipFill>
            <a:blip r:embed="rId32"/>
            <a:stretch>
              <a:fillRect/>
            </a:stretch>
          </p:blipFill>
          <p:spPr>
            <a:xfrm>
              <a:off x="889799" y="31022706"/>
              <a:ext cx="7772400" cy="2564668"/>
            </a:xfrm>
            <a:prstGeom prst="rect">
              <a:avLst/>
            </a:prstGeom>
          </p:spPr>
        </p:pic>
        <p:pic>
          <p:nvPicPr>
            <p:cNvPr id="458" name="Picture 457">
              <a:extLst>
                <a:ext uri="{FF2B5EF4-FFF2-40B4-BE49-F238E27FC236}">
                  <a16:creationId xmlns:a16="http://schemas.microsoft.com/office/drawing/2014/main" id="{132EB1A9-B657-9BD7-53EB-7B90AA3FA4FF}"/>
                </a:ext>
              </a:extLst>
            </p:cNvPr>
            <p:cNvPicPr>
              <a:picLocks noChangeAspect="1"/>
            </p:cNvPicPr>
            <p:nvPr/>
          </p:nvPicPr>
          <p:blipFill>
            <a:blip r:embed="rId33"/>
            <a:stretch>
              <a:fillRect/>
            </a:stretch>
          </p:blipFill>
          <p:spPr>
            <a:xfrm>
              <a:off x="8662199" y="31161929"/>
              <a:ext cx="3232790" cy="2099557"/>
            </a:xfrm>
            <a:prstGeom prst="rect">
              <a:avLst/>
            </a:prstGeom>
          </p:spPr>
        </p:pic>
      </p:grpSp>
      <p:grpSp>
        <p:nvGrpSpPr>
          <p:cNvPr id="464" name="Group 463">
            <a:extLst>
              <a:ext uri="{FF2B5EF4-FFF2-40B4-BE49-F238E27FC236}">
                <a16:creationId xmlns:a16="http://schemas.microsoft.com/office/drawing/2014/main" id="{80DA3B8B-8B9F-26C6-655D-43953CC13250}"/>
              </a:ext>
            </a:extLst>
          </p:cNvPr>
          <p:cNvGrpSpPr/>
          <p:nvPr/>
        </p:nvGrpSpPr>
        <p:grpSpPr>
          <a:xfrm>
            <a:off x="857977" y="34162285"/>
            <a:ext cx="6595570" cy="3866469"/>
            <a:chOff x="857977" y="35076688"/>
            <a:chExt cx="6595570" cy="3866469"/>
          </a:xfrm>
        </p:grpSpPr>
        <p:pic>
          <p:nvPicPr>
            <p:cNvPr id="460" name="Picture 459">
              <a:extLst>
                <a:ext uri="{FF2B5EF4-FFF2-40B4-BE49-F238E27FC236}">
                  <a16:creationId xmlns:a16="http://schemas.microsoft.com/office/drawing/2014/main" id="{BFFAA0B1-BA0C-812C-4CA2-29179351D012}"/>
                </a:ext>
              </a:extLst>
            </p:cNvPr>
            <p:cNvPicPr>
              <a:picLocks noChangeAspect="1"/>
            </p:cNvPicPr>
            <p:nvPr/>
          </p:nvPicPr>
          <p:blipFill>
            <a:blip r:embed="rId34" cstate="email">
              <a:extLst>
                <a:ext uri="{28A0092B-C50C-407E-A947-70E740481C1C}">
                  <a14:useLocalDpi xmlns:a14="http://schemas.microsoft.com/office/drawing/2010/main"/>
                </a:ext>
              </a:extLst>
            </a:blip>
            <a:stretch>
              <a:fillRect/>
            </a:stretch>
          </p:blipFill>
          <p:spPr>
            <a:xfrm>
              <a:off x="889799" y="35076688"/>
              <a:ext cx="1565490" cy="2459762"/>
            </a:xfrm>
            <a:prstGeom prst="rect">
              <a:avLst/>
            </a:prstGeom>
          </p:spPr>
        </p:pic>
        <p:sp>
          <p:nvSpPr>
            <p:cNvPr id="463" name="TextBox 462">
              <a:extLst>
                <a:ext uri="{FF2B5EF4-FFF2-40B4-BE49-F238E27FC236}">
                  <a16:creationId xmlns:a16="http://schemas.microsoft.com/office/drawing/2014/main" id="{999C16E0-F763-8179-BB5C-355F1D898110}"/>
                </a:ext>
              </a:extLst>
            </p:cNvPr>
            <p:cNvSpPr txBox="1"/>
            <p:nvPr/>
          </p:nvSpPr>
          <p:spPr>
            <a:xfrm>
              <a:off x="857977" y="37619718"/>
              <a:ext cx="6595570" cy="1323439"/>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Replacing resistive electromagnets by permanent magnets has a large potential to reduce power consumption. The ZEPTO project has successfully produced ands tested tuneable permanent magnet quadrupoles. It is important to consider the full lifecycle to assess whether the savings are beneficial overall.</a:t>
              </a:r>
            </a:p>
            <a:p>
              <a:r>
                <a:rPr lang="en-GB" dirty="0">
                  <a:solidFill>
                    <a:schemeClr val="tx1"/>
                  </a:solidFill>
                  <a:latin typeface="DesySans Office Cn Regular" panose="020B0506040000020003" pitchFamily="34" charset="0"/>
                </a:rPr>
                <a:t>Ref: B. Shepherd, </a:t>
              </a:r>
              <a:r>
                <a:rPr lang="en-GB" dirty="0">
                  <a:solidFill>
                    <a:schemeClr val="tx1"/>
                  </a:solidFill>
                  <a:latin typeface="DesySans Office Cn Regular" panose="020B0506040000020003" pitchFamily="34" charset="0"/>
                  <a:hlinkClick r:id="rId35"/>
                </a:rPr>
                <a:t>ESSRI workshop 2022.</a:t>
              </a:r>
              <a:endParaRPr lang="en-GB" dirty="0">
                <a:solidFill>
                  <a:schemeClr val="tx1"/>
                </a:solidFill>
                <a:latin typeface="DesySans Office Cn Regular" panose="020B0506040000020003" pitchFamily="34" charset="0"/>
              </a:endParaRPr>
            </a:p>
          </p:txBody>
        </p:sp>
      </p:grpSp>
      <p:grpSp>
        <p:nvGrpSpPr>
          <p:cNvPr id="172" name="Group 171">
            <a:extLst>
              <a:ext uri="{FF2B5EF4-FFF2-40B4-BE49-F238E27FC236}">
                <a16:creationId xmlns:a16="http://schemas.microsoft.com/office/drawing/2014/main" id="{E38F5D9D-3A18-62C0-4DD3-44CB26CB72A5}"/>
              </a:ext>
            </a:extLst>
          </p:cNvPr>
          <p:cNvGrpSpPr/>
          <p:nvPr/>
        </p:nvGrpSpPr>
        <p:grpSpPr>
          <a:xfrm>
            <a:off x="7195266" y="33900583"/>
            <a:ext cx="3542281" cy="1797926"/>
            <a:chOff x="12658724" y="21674138"/>
            <a:chExt cx="3542281" cy="1797926"/>
          </a:xfrm>
        </p:grpSpPr>
        <p:sp>
          <p:nvSpPr>
            <p:cNvPr id="173" name="Oval 172">
              <a:extLst>
                <a:ext uri="{FF2B5EF4-FFF2-40B4-BE49-F238E27FC236}">
                  <a16:creationId xmlns:a16="http://schemas.microsoft.com/office/drawing/2014/main" id="{A6220554-8B39-111E-5767-6AC5B8B416D7}"/>
                </a:ext>
              </a:extLst>
            </p:cNvPr>
            <p:cNvSpPr/>
            <p:nvPr/>
          </p:nvSpPr>
          <p:spPr bwMode="auto">
            <a:xfrm>
              <a:off x="12658724" y="21674138"/>
              <a:ext cx="3542281" cy="1797926"/>
            </a:xfrm>
            <a:prstGeom prst="ellipse">
              <a:avLst/>
            </a:prstGeom>
            <a:solidFill>
              <a:schemeClr val="accent1">
                <a:lumMod val="20000"/>
                <a:lumOff val="80000"/>
              </a:schemeClr>
            </a:solid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174" name="TextBox 173">
              <a:extLst>
                <a:ext uri="{FF2B5EF4-FFF2-40B4-BE49-F238E27FC236}">
                  <a16:creationId xmlns:a16="http://schemas.microsoft.com/office/drawing/2014/main" id="{2B5FA4CE-A027-7775-CB7A-B4C395AF1190}"/>
                </a:ext>
              </a:extLst>
            </p:cNvPr>
            <p:cNvSpPr txBox="1"/>
            <p:nvPr/>
          </p:nvSpPr>
          <p:spPr>
            <a:xfrm>
              <a:off x="13500763" y="22280713"/>
              <a:ext cx="1858201" cy="584775"/>
            </a:xfrm>
            <a:prstGeom prst="rect">
              <a:avLst/>
            </a:prstGeom>
            <a:noFill/>
          </p:spPr>
          <p:txBody>
            <a:bodyPr wrap="none" rtlCol="0">
              <a:spAutoFit/>
            </a:bodyPr>
            <a:lstStyle/>
            <a:p>
              <a:r>
                <a:rPr lang="en-GB" sz="3200" dirty="0">
                  <a:solidFill>
                    <a:schemeClr val="tx1"/>
                  </a:solidFill>
                  <a:latin typeface="DesySans Office" panose="020B0503040000020003" pitchFamily="34" charset="0"/>
                </a:rPr>
                <a:t>Magnets</a:t>
              </a:r>
            </a:p>
          </p:txBody>
        </p:sp>
      </p:grpSp>
      <p:grpSp>
        <p:nvGrpSpPr>
          <p:cNvPr id="468" name="Group 467">
            <a:extLst>
              <a:ext uri="{FF2B5EF4-FFF2-40B4-BE49-F238E27FC236}">
                <a16:creationId xmlns:a16="http://schemas.microsoft.com/office/drawing/2014/main" id="{705FA5AA-E0AA-89B3-FEE1-F580AB9B62C1}"/>
              </a:ext>
            </a:extLst>
          </p:cNvPr>
          <p:cNvGrpSpPr/>
          <p:nvPr/>
        </p:nvGrpSpPr>
        <p:grpSpPr>
          <a:xfrm>
            <a:off x="7649897" y="17157574"/>
            <a:ext cx="4251386" cy="2270120"/>
            <a:chOff x="12658724" y="21674138"/>
            <a:chExt cx="3542281" cy="1797926"/>
          </a:xfrm>
          <a:solidFill>
            <a:schemeClr val="accent1">
              <a:lumMod val="60000"/>
              <a:lumOff val="40000"/>
            </a:schemeClr>
          </a:solidFill>
        </p:grpSpPr>
        <p:sp>
          <p:nvSpPr>
            <p:cNvPr id="469" name="Oval 468">
              <a:extLst>
                <a:ext uri="{FF2B5EF4-FFF2-40B4-BE49-F238E27FC236}">
                  <a16:creationId xmlns:a16="http://schemas.microsoft.com/office/drawing/2014/main" id="{FBF4A174-100A-4FEC-D305-18152F826B48}"/>
                </a:ext>
              </a:extLst>
            </p:cNvPr>
            <p:cNvSpPr/>
            <p:nvPr/>
          </p:nvSpPr>
          <p:spPr bwMode="auto">
            <a:xfrm>
              <a:off x="12658724" y="21674138"/>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70" name="TextBox 469">
              <a:extLst>
                <a:ext uri="{FF2B5EF4-FFF2-40B4-BE49-F238E27FC236}">
                  <a16:creationId xmlns:a16="http://schemas.microsoft.com/office/drawing/2014/main" id="{0AAA5257-4CA7-174E-169E-01B6D01EB7A8}"/>
                </a:ext>
              </a:extLst>
            </p:cNvPr>
            <p:cNvSpPr txBox="1"/>
            <p:nvPr/>
          </p:nvSpPr>
          <p:spPr>
            <a:xfrm>
              <a:off x="13775749" y="22244423"/>
              <a:ext cx="1271789" cy="560643"/>
            </a:xfrm>
            <a:prstGeom prst="rect">
              <a:avLst/>
            </a:prstGeom>
            <a:grpFill/>
          </p:spPr>
          <p:txBody>
            <a:bodyPr wrap="none" rtlCol="0">
              <a:spAutoFit/>
            </a:bodyPr>
            <a:lstStyle/>
            <a:p>
              <a:r>
                <a:rPr lang="en-GB" sz="4000" dirty="0">
                  <a:solidFill>
                    <a:schemeClr val="bg1"/>
                  </a:solidFill>
                  <a:latin typeface="DesySans Office" panose="020B0503040000020003" pitchFamily="34" charset="0"/>
                </a:rPr>
                <a:t>Goals</a:t>
              </a:r>
            </a:p>
          </p:txBody>
        </p:sp>
      </p:grpSp>
      <p:grpSp>
        <p:nvGrpSpPr>
          <p:cNvPr id="491" name="Group 490">
            <a:extLst>
              <a:ext uri="{FF2B5EF4-FFF2-40B4-BE49-F238E27FC236}">
                <a16:creationId xmlns:a16="http://schemas.microsoft.com/office/drawing/2014/main" id="{A944DA73-02E5-9CB1-0402-C55AD3AAB9E1}"/>
              </a:ext>
            </a:extLst>
          </p:cNvPr>
          <p:cNvGrpSpPr/>
          <p:nvPr/>
        </p:nvGrpSpPr>
        <p:grpSpPr>
          <a:xfrm>
            <a:off x="7406156" y="20895058"/>
            <a:ext cx="4064654" cy="2247644"/>
            <a:chOff x="12658724" y="21674138"/>
            <a:chExt cx="3542281" cy="1797926"/>
          </a:xfrm>
          <a:solidFill>
            <a:schemeClr val="accent1">
              <a:lumMod val="60000"/>
              <a:lumOff val="40000"/>
            </a:schemeClr>
          </a:solidFill>
        </p:grpSpPr>
        <p:sp>
          <p:nvSpPr>
            <p:cNvPr id="492" name="Oval 491">
              <a:extLst>
                <a:ext uri="{FF2B5EF4-FFF2-40B4-BE49-F238E27FC236}">
                  <a16:creationId xmlns:a16="http://schemas.microsoft.com/office/drawing/2014/main" id="{89A9CCF2-47B7-DCBA-43E7-CA0D1AB9C8F9}"/>
                </a:ext>
              </a:extLst>
            </p:cNvPr>
            <p:cNvSpPr/>
            <p:nvPr/>
          </p:nvSpPr>
          <p:spPr bwMode="auto">
            <a:xfrm>
              <a:off x="12658724" y="21674138"/>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493" name="TextBox 492">
              <a:extLst>
                <a:ext uri="{FF2B5EF4-FFF2-40B4-BE49-F238E27FC236}">
                  <a16:creationId xmlns:a16="http://schemas.microsoft.com/office/drawing/2014/main" id="{F4085DCE-E5D7-FF58-7103-7701A02676C4}"/>
                </a:ext>
              </a:extLst>
            </p:cNvPr>
            <p:cNvSpPr txBox="1"/>
            <p:nvPr/>
          </p:nvSpPr>
          <p:spPr>
            <a:xfrm>
              <a:off x="13242206" y="22226689"/>
              <a:ext cx="2242450" cy="566249"/>
            </a:xfrm>
            <a:prstGeom prst="rect">
              <a:avLst/>
            </a:prstGeom>
            <a:grpFill/>
          </p:spPr>
          <p:txBody>
            <a:bodyPr wrap="none" rtlCol="0">
              <a:spAutoFit/>
            </a:bodyPr>
            <a:lstStyle/>
            <a:p>
              <a:r>
                <a:rPr lang="en-GB" sz="4000" dirty="0">
                  <a:solidFill>
                    <a:schemeClr val="bg1"/>
                  </a:solidFill>
                  <a:latin typeface="DesySans Office" panose="020B0503040000020003" pitchFamily="34" charset="0"/>
                </a:rPr>
                <a:t>Definition</a:t>
              </a:r>
            </a:p>
          </p:txBody>
        </p:sp>
      </p:grpSp>
      <p:grpSp>
        <p:nvGrpSpPr>
          <p:cNvPr id="74" name="Group 73">
            <a:extLst>
              <a:ext uri="{FF2B5EF4-FFF2-40B4-BE49-F238E27FC236}">
                <a16:creationId xmlns:a16="http://schemas.microsoft.com/office/drawing/2014/main" id="{9AAFE624-9E5A-3947-B184-C1994B8A83F5}"/>
              </a:ext>
            </a:extLst>
          </p:cNvPr>
          <p:cNvGrpSpPr>
            <a:grpSpLocks noChangeAspect="1"/>
          </p:cNvGrpSpPr>
          <p:nvPr/>
        </p:nvGrpSpPr>
        <p:grpSpPr>
          <a:xfrm>
            <a:off x="10782693" y="35014032"/>
            <a:ext cx="4913010" cy="3229360"/>
            <a:chOff x="7040097" y="3425178"/>
            <a:chExt cx="3904464" cy="2566435"/>
          </a:xfrm>
        </p:grpSpPr>
        <p:pic>
          <p:nvPicPr>
            <p:cNvPr id="75" name="Picture 74">
              <a:extLst>
                <a:ext uri="{FF2B5EF4-FFF2-40B4-BE49-F238E27FC236}">
                  <a16:creationId xmlns:a16="http://schemas.microsoft.com/office/drawing/2014/main" id="{39B578EB-9858-8A99-6BB4-6612BC5094E4}"/>
                </a:ext>
              </a:extLst>
            </p:cNvPr>
            <p:cNvPicPr>
              <a:picLocks noChangeAspect="1"/>
            </p:cNvPicPr>
            <p:nvPr/>
          </p:nvPicPr>
          <p:blipFill>
            <a:blip r:embed="rId36"/>
            <a:stretch>
              <a:fillRect/>
            </a:stretch>
          </p:blipFill>
          <p:spPr>
            <a:xfrm>
              <a:off x="7040097" y="3543577"/>
              <a:ext cx="3904464" cy="2448036"/>
            </a:xfrm>
            <a:prstGeom prst="rect">
              <a:avLst/>
            </a:prstGeom>
          </p:spPr>
        </p:pic>
        <p:sp>
          <p:nvSpPr>
            <p:cNvPr id="76" name="TextBox 75">
              <a:extLst>
                <a:ext uri="{FF2B5EF4-FFF2-40B4-BE49-F238E27FC236}">
                  <a16:creationId xmlns:a16="http://schemas.microsoft.com/office/drawing/2014/main" id="{F80FE1C4-F7FD-F513-8DCD-20E35B4E7866}"/>
                </a:ext>
              </a:extLst>
            </p:cNvPr>
            <p:cNvSpPr txBox="1"/>
            <p:nvPr/>
          </p:nvSpPr>
          <p:spPr>
            <a:xfrm>
              <a:off x="7600541" y="3425178"/>
              <a:ext cx="3217801" cy="270665"/>
            </a:xfrm>
            <a:prstGeom prst="rect">
              <a:avLst/>
            </a:prstGeom>
            <a:noFill/>
          </p:spPr>
          <p:txBody>
            <a:bodyPr wrap="none" rtlCol="0">
              <a:spAutoFit/>
            </a:bodyPr>
            <a:lstStyle/>
            <a:p>
              <a:pPr algn="ctr"/>
              <a:r>
                <a:rPr lang="en-US" sz="1100" dirty="0">
                  <a:solidFill>
                    <a:srgbClr val="0070C0"/>
                  </a:solidFill>
                </a:rPr>
                <a:t>2-step low-temperature baking (single-cell cavities)</a:t>
              </a:r>
            </a:p>
          </p:txBody>
        </p:sp>
      </p:grpSp>
      <p:sp>
        <p:nvSpPr>
          <p:cNvPr id="77" name="TextBox 76">
            <a:extLst>
              <a:ext uri="{FF2B5EF4-FFF2-40B4-BE49-F238E27FC236}">
                <a16:creationId xmlns:a16="http://schemas.microsoft.com/office/drawing/2014/main" id="{6E62F591-8011-751C-24FE-A36D1054F366}"/>
              </a:ext>
            </a:extLst>
          </p:cNvPr>
          <p:cNvSpPr txBox="1"/>
          <p:nvPr/>
        </p:nvSpPr>
        <p:spPr>
          <a:xfrm>
            <a:off x="15653709" y="35425930"/>
            <a:ext cx="5171843" cy="2554545"/>
          </a:xfrm>
          <a:prstGeom prst="rect">
            <a:avLst/>
          </a:prstGeom>
          <a:noFill/>
        </p:spPr>
        <p:txBody>
          <a:bodyPr wrap="square" rtlCol="0">
            <a:spAutoFit/>
          </a:bodyPr>
          <a:lstStyle/>
          <a:p>
            <a:r>
              <a:rPr lang="en-GB" dirty="0">
                <a:solidFill>
                  <a:schemeClr val="tx1"/>
                </a:solidFill>
                <a:latin typeface="DesySans Office Cn Bold" panose="020B0806040000020003" pitchFamily="34" charset="0"/>
              </a:rPr>
              <a:t>R&amp;D pushes performance of superconducting cavities</a:t>
            </a:r>
          </a:p>
          <a:p>
            <a:endParaRPr lang="en-GB" dirty="0">
              <a:solidFill>
                <a:schemeClr val="tx1"/>
              </a:solidFill>
              <a:latin typeface="DesySans Office Cn Regular" panose="020B0506040000020003" pitchFamily="34" charset="0"/>
            </a:endParaRPr>
          </a:p>
          <a:p>
            <a:r>
              <a:rPr lang="en-GB" dirty="0">
                <a:solidFill>
                  <a:schemeClr val="tx1"/>
                </a:solidFill>
                <a:latin typeface="DesySans Office Cn Regular" panose="020B0506040000020003" pitchFamily="34" charset="0"/>
              </a:rPr>
              <a:t>New materials (Nb3Sn) and new surface treatments (shown here: mid-RT bake [</a:t>
            </a:r>
            <a:r>
              <a:rPr lang="en-GB" dirty="0" err="1">
                <a:solidFill>
                  <a:schemeClr val="tx1"/>
                </a:solidFill>
                <a:latin typeface="DesySans Office Cn Regular" panose="020B0506040000020003" pitchFamily="34" charset="0"/>
              </a:rPr>
              <a:t>Grasselino</a:t>
            </a:r>
            <a:r>
              <a:rPr lang="en-GB" dirty="0">
                <a:solidFill>
                  <a:schemeClr val="tx1"/>
                </a:solidFill>
                <a:latin typeface="DesySans Office Cn Regular" panose="020B0506040000020003" pitchFamily="34" charset="0"/>
              </a:rPr>
              <a:t> et al </a:t>
            </a:r>
            <a:r>
              <a:rPr lang="en-GB" dirty="0">
                <a:solidFill>
                  <a:schemeClr val="tx1"/>
                </a:solidFill>
                <a:latin typeface="DesySans Office Cn Regular" panose="020B0506040000020003" pitchFamily="34" charset="0"/>
                <a:hlinkClick r:id="rId37"/>
              </a:rPr>
              <a:t>arXiv:1806.09824</a:t>
            </a:r>
            <a:r>
              <a:rPr lang="en-GB" dirty="0">
                <a:solidFill>
                  <a:schemeClr val="tx1"/>
                </a:solidFill>
                <a:latin typeface="DesySans Office Cn Regular" panose="020B0506040000020003" pitchFamily="34" charset="0"/>
              </a:rPr>
              <a:t>]) make it possible to obtain higher gradients with lower cryogenic losses at lower cost and/or (for Nb3Sn)  at higher temperature.</a:t>
            </a:r>
          </a:p>
          <a:p>
            <a:r>
              <a:rPr lang="en-GB" dirty="0">
                <a:solidFill>
                  <a:schemeClr val="tx1"/>
                </a:solidFill>
                <a:latin typeface="DesySans Office Cn Regular" panose="020B0506040000020003" pitchFamily="34" charset="0"/>
              </a:rPr>
              <a:t>This leads to </a:t>
            </a:r>
          </a:p>
          <a:p>
            <a:pPr marL="285750" indent="-285750">
              <a:buFont typeface="Arial" panose="020B0604020202020204" pitchFamily="34" charset="0"/>
              <a:buChar char="•"/>
            </a:pPr>
            <a:r>
              <a:rPr lang="en-GB" dirty="0">
                <a:solidFill>
                  <a:schemeClr val="tx1"/>
                </a:solidFill>
                <a:latin typeface="DesySans Office Cn Regular" panose="020B0506040000020003" pitchFamily="34" charset="0"/>
              </a:rPr>
              <a:t>Reduced raw material use, </a:t>
            </a:r>
          </a:p>
          <a:p>
            <a:pPr marL="285750" indent="-285750">
              <a:buFont typeface="Arial" panose="020B0604020202020204" pitchFamily="34" charset="0"/>
              <a:buChar char="•"/>
            </a:pPr>
            <a:r>
              <a:rPr lang="en-GB" dirty="0">
                <a:solidFill>
                  <a:schemeClr val="tx1"/>
                </a:solidFill>
                <a:latin typeface="DesySans Office Cn Regular" panose="020B0506040000020003" pitchFamily="34" charset="0"/>
              </a:rPr>
              <a:t>Reduced use of chemicals for electro polishing</a:t>
            </a:r>
          </a:p>
          <a:p>
            <a:pPr marL="285750" indent="-285750">
              <a:buFont typeface="Arial" panose="020B0604020202020204" pitchFamily="34" charset="0"/>
              <a:buChar char="•"/>
            </a:pPr>
            <a:r>
              <a:rPr lang="en-GB" dirty="0">
                <a:solidFill>
                  <a:schemeClr val="tx1"/>
                </a:solidFill>
                <a:latin typeface="DesySans Office Cn Regular" panose="020B0506040000020003" pitchFamily="34" charset="0"/>
              </a:rPr>
              <a:t>Reduced cryogenic power</a:t>
            </a:r>
          </a:p>
        </p:txBody>
      </p:sp>
      <p:pic>
        <p:nvPicPr>
          <p:cNvPr id="475" name="Content Placeholder 7">
            <a:extLst>
              <a:ext uri="{FF2B5EF4-FFF2-40B4-BE49-F238E27FC236}">
                <a16:creationId xmlns:a16="http://schemas.microsoft.com/office/drawing/2014/main" id="{8F6C37AE-C106-19F7-9119-669A2A002942}"/>
              </a:ext>
            </a:extLst>
          </p:cNvPr>
          <p:cNvPicPr>
            <a:picLocks noChangeAspect="1"/>
          </p:cNvPicPr>
          <p:nvPr/>
        </p:nvPicPr>
        <p:blipFill>
          <a:blip r:embed="rId38"/>
          <a:stretch>
            <a:fillRect/>
          </a:stretch>
        </p:blipFill>
        <p:spPr>
          <a:xfrm>
            <a:off x="20947313" y="27635664"/>
            <a:ext cx="3156050" cy="2998641"/>
          </a:xfrm>
          <a:prstGeom prst="rect">
            <a:avLst/>
          </a:prstGeom>
        </p:spPr>
      </p:pic>
      <p:sp>
        <p:nvSpPr>
          <p:cNvPr id="66" name="TextBox 65">
            <a:extLst>
              <a:ext uri="{FF2B5EF4-FFF2-40B4-BE49-F238E27FC236}">
                <a16:creationId xmlns:a16="http://schemas.microsoft.com/office/drawing/2014/main" id="{6618CA1F-2E3C-3FFC-45B2-808CA7CF9A67}"/>
              </a:ext>
            </a:extLst>
          </p:cNvPr>
          <p:cNvSpPr txBox="1"/>
          <p:nvPr/>
        </p:nvSpPr>
        <p:spPr>
          <a:xfrm rot="16200000">
            <a:off x="23003389" y="29096487"/>
            <a:ext cx="2592376" cy="244682"/>
          </a:xfrm>
          <a:prstGeom prst="rect">
            <a:avLst/>
          </a:prstGeom>
          <a:noFill/>
        </p:spPr>
        <p:txBody>
          <a:bodyPr wrap="none" rtlCol="0">
            <a:spAutoFit/>
          </a:bodyPr>
          <a:lstStyle/>
          <a:p>
            <a:r>
              <a:rPr lang="en-GB" sz="990" dirty="0">
                <a:hlinkClick r:id="rId39"/>
              </a:rPr>
              <a:t>https://edms.cern.ch/document/2065162/1</a:t>
            </a:r>
            <a:r>
              <a:rPr lang="en-GB" sz="990" dirty="0"/>
              <a:t> </a:t>
            </a:r>
          </a:p>
        </p:txBody>
      </p:sp>
      <p:pic>
        <p:nvPicPr>
          <p:cNvPr id="78" name="Picture 77">
            <a:extLst>
              <a:ext uri="{FF2B5EF4-FFF2-40B4-BE49-F238E27FC236}">
                <a16:creationId xmlns:a16="http://schemas.microsoft.com/office/drawing/2014/main" id="{37055BE1-C80D-638F-9394-D7EB23933ED8}"/>
              </a:ext>
            </a:extLst>
          </p:cNvPr>
          <p:cNvPicPr>
            <a:picLocks noChangeAspect="1"/>
          </p:cNvPicPr>
          <p:nvPr/>
        </p:nvPicPr>
        <p:blipFill rotWithShape="1">
          <a:blip r:embed="rId40"/>
          <a:srcRect r="48801" b="30194"/>
          <a:stretch/>
        </p:blipFill>
        <p:spPr>
          <a:xfrm>
            <a:off x="25483419" y="29159628"/>
            <a:ext cx="3988115" cy="2328145"/>
          </a:xfrm>
          <a:prstGeom prst="rect">
            <a:avLst/>
          </a:prstGeom>
        </p:spPr>
      </p:pic>
      <p:sp>
        <p:nvSpPr>
          <p:cNvPr id="67" name="TextBox 66">
            <a:extLst>
              <a:ext uri="{FF2B5EF4-FFF2-40B4-BE49-F238E27FC236}">
                <a16:creationId xmlns:a16="http://schemas.microsoft.com/office/drawing/2014/main" id="{C056E902-4EEA-4631-F935-ED9CC62B5836}"/>
              </a:ext>
            </a:extLst>
          </p:cNvPr>
          <p:cNvSpPr txBox="1"/>
          <p:nvPr/>
        </p:nvSpPr>
        <p:spPr>
          <a:xfrm>
            <a:off x="24433185" y="27611207"/>
            <a:ext cx="5341911" cy="1815882"/>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A study by Fraunhofer Institute investigated in </a:t>
            </a:r>
            <a:r>
              <a:rPr lang="en-GB" dirty="0" err="1">
                <a:solidFill>
                  <a:schemeClr val="tx1"/>
                </a:solidFill>
                <a:latin typeface="DesySans Office Cn Regular" panose="020B0506040000020003" pitchFamily="34" charset="0"/>
              </a:rPr>
              <a:t>howfar</a:t>
            </a:r>
            <a:r>
              <a:rPr lang="en-GB" dirty="0">
                <a:solidFill>
                  <a:schemeClr val="tx1"/>
                </a:solidFill>
                <a:latin typeface="DesySans Office Cn Regular" panose="020B0506040000020003" pitchFamily="34" charset="0"/>
              </a:rPr>
              <a:t> CLIC could be running exclusively on renewable energy resources.</a:t>
            </a:r>
          </a:p>
          <a:p>
            <a:endParaRPr lang="en-GB" dirty="0">
              <a:solidFill>
                <a:schemeClr val="tx1"/>
              </a:solidFill>
              <a:latin typeface="DesySans Office Cn Regular" panose="020B0506040000020003" pitchFamily="34" charset="0"/>
            </a:endParaRPr>
          </a:p>
          <a:p>
            <a:r>
              <a:rPr lang="en-GB" dirty="0">
                <a:solidFill>
                  <a:schemeClr val="tx1"/>
                </a:solidFill>
                <a:latin typeface="DesySans Office Cn Regular" panose="020B0506040000020003" pitchFamily="34" charset="0"/>
              </a:rPr>
              <a:t>Linear accelerators are capable of modulating power consumption according to the availability of regenerative energy sources, a key feature for integration into future energy networks.   </a:t>
            </a:r>
          </a:p>
        </p:txBody>
      </p:sp>
      <p:grpSp>
        <p:nvGrpSpPr>
          <p:cNvPr id="65" name="Group 64">
            <a:extLst>
              <a:ext uri="{FF2B5EF4-FFF2-40B4-BE49-F238E27FC236}">
                <a16:creationId xmlns:a16="http://schemas.microsoft.com/office/drawing/2014/main" id="{E00AF1A3-56E9-BAD3-1402-C7BC7B184850}"/>
              </a:ext>
            </a:extLst>
          </p:cNvPr>
          <p:cNvGrpSpPr/>
          <p:nvPr/>
        </p:nvGrpSpPr>
        <p:grpSpPr>
          <a:xfrm>
            <a:off x="17313984" y="27769796"/>
            <a:ext cx="3542281" cy="1797926"/>
            <a:chOff x="12658724" y="21674138"/>
            <a:chExt cx="3542281" cy="1797926"/>
          </a:xfrm>
          <a:solidFill>
            <a:schemeClr val="accent1">
              <a:lumMod val="40000"/>
              <a:lumOff val="60000"/>
            </a:schemeClr>
          </a:solidFill>
        </p:grpSpPr>
        <p:sp>
          <p:nvSpPr>
            <p:cNvPr id="68" name="Oval 67">
              <a:extLst>
                <a:ext uri="{FF2B5EF4-FFF2-40B4-BE49-F238E27FC236}">
                  <a16:creationId xmlns:a16="http://schemas.microsoft.com/office/drawing/2014/main" id="{B50B9AE4-1242-1A4D-03BD-8D317C31BB0B}"/>
                </a:ext>
              </a:extLst>
            </p:cNvPr>
            <p:cNvSpPr/>
            <p:nvPr/>
          </p:nvSpPr>
          <p:spPr bwMode="auto">
            <a:xfrm>
              <a:off x="12658724" y="21674138"/>
              <a:ext cx="3542281" cy="1797926"/>
            </a:xfrm>
            <a:prstGeom prst="ellipse">
              <a:avLst/>
            </a:prstGeom>
            <a:grpFill/>
            <a:ln>
              <a:solidFill>
                <a:schemeClr val="accent1"/>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00A6EB"/>
                </a:solidFill>
                <a:effectLst/>
                <a:latin typeface="Arial" charset="0"/>
              </a:endParaRPr>
            </a:p>
          </p:txBody>
        </p:sp>
        <p:sp>
          <p:nvSpPr>
            <p:cNvPr id="71" name="TextBox 70">
              <a:extLst>
                <a:ext uri="{FF2B5EF4-FFF2-40B4-BE49-F238E27FC236}">
                  <a16:creationId xmlns:a16="http://schemas.microsoft.com/office/drawing/2014/main" id="{94C61613-ACF1-34CF-EB6E-AD86ED057B72}"/>
                </a:ext>
              </a:extLst>
            </p:cNvPr>
            <p:cNvSpPr txBox="1"/>
            <p:nvPr/>
          </p:nvSpPr>
          <p:spPr>
            <a:xfrm>
              <a:off x="13470977" y="22280713"/>
              <a:ext cx="2145139" cy="584775"/>
            </a:xfrm>
            <a:prstGeom prst="rect">
              <a:avLst/>
            </a:prstGeom>
            <a:grpFill/>
          </p:spPr>
          <p:txBody>
            <a:bodyPr wrap="none" rtlCol="0">
              <a:spAutoFit/>
            </a:bodyPr>
            <a:lstStyle/>
            <a:p>
              <a:r>
                <a:rPr lang="en-GB" sz="3200" dirty="0">
                  <a:solidFill>
                    <a:schemeClr val="tx1"/>
                  </a:solidFill>
                  <a:latin typeface="DesySans Office" panose="020B0503040000020003" pitchFamily="34" charset="0"/>
                </a:rPr>
                <a:t>Operation</a:t>
              </a:r>
            </a:p>
          </p:txBody>
        </p:sp>
      </p:grpSp>
      <p:sp>
        <p:nvSpPr>
          <p:cNvPr id="32" name="Rectangle 79">
            <a:extLst>
              <a:ext uri="{FF2B5EF4-FFF2-40B4-BE49-F238E27FC236}">
                <a16:creationId xmlns:a16="http://schemas.microsoft.com/office/drawing/2014/main" id="{F37B3BD7-E31F-9682-4512-C13A3FFA2AC1}"/>
              </a:ext>
            </a:extLst>
          </p:cNvPr>
          <p:cNvSpPr>
            <a:spLocks noChangeArrowheads="1"/>
          </p:cNvSpPr>
          <p:nvPr/>
        </p:nvSpPr>
        <p:spPr bwMode="auto">
          <a:xfrm>
            <a:off x="1740270" y="5469509"/>
            <a:ext cx="25381138" cy="753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eaLnBrk="1" hangingPunct="1"/>
            <a:r>
              <a:rPr lang="de-DE" sz="4800" b="0" dirty="0">
                <a:solidFill>
                  <a:schemeClr val="tx2"/>
                </a:solidFill>
                <a:latin typeface="DesySans Office Cn Regular" panose="020B0506040000020003" pitchFamily="34" charset="0"/>
              </a:rPr>
              <a:t>Benno List</a:t>
            </a:r>
            <a:r>
              <a:rPr lang="de-DE" sz="4800" b="0" baseline="30000" dirty="0">
                <a:solidFill>
                  <a:schemeClr val="tx2"/>
                </a:solidFill>
                <a:latin typeface="DesySans Office Cn Regular" panose="020B0506040000020003" pitchFamily="34" charset="0"/>
              </a:rPr>
              <a:t>1</a:t>
            </a:r>
            <a:r>
              <a:rPr lang="de-DE" sz="4800" b="0" dirty="0">
                <a:solidFill>
                  <a:schemeClr val="tx2"/>
                </a:solidFill>
                <a:latin typeface="DesySans Office Cn Regular" panose="020B0506040000020003" pitchFamily="34" charset="0"/>
              </a:rPr>
              <a:t>, S. Michizono</a:t>
            </a:r>
            <a:r>
              <a:rPr lang="de-DE" sz="4800" b="0" baseline="30000" dirty="0">
                <a:solidFill>
                  <a:schemeClr val="tx2"/>
                </a:solidFill>
                <a:latin typeface="DesySans Office Cn Regular" panose="020B0506040000020003" pitchFamily="34" charset="0"/>
              </a:rPr>
              <a:t>2</a:t>
            </a:r>
            <a:r>
              <a:rPr lang="de-DE" sz="4800" b="0" dirty="0">
                <a:solidFill>
                  <a:schemeClr val="tx2"/>
                </a:solidFill>
                <a:latin typeface="DesySans Office Cn Regular" panose="020B0506040000020003" pitchFamily="34" charset="0"/>
              </a:rPr>
              <a:t>, T. Saeki</a:t>
            </a:r>
            <a:r>
              <a:rPr lang="de-DE" sz="4800" b="0" baseline="30000" dirty="0">
                <a:solidFill>
                  <a:schemeClr val="tx2"/>
                </a:solidFill>
                <a:latin typeface="DesySans Office Cn Regular" panose="020B0506040000020003" pitchFamily="34" charset="0"/>
              </a:rPr>
              <a:t>2</a:t>
            </a:r>
            <a:r>
              <a:rPr lang="de-DE" sz="4800" b="0" dirty="0">
                <a:solidFill>
                  <a:schemeClr val="tx2"/>
                </a:solidFill>
                <a:latin typeface="DesySans Office Cn Regular" panose="020B0506040000020003" pitchFamily="34" charset="0"/>
              </a:rPr>
              <a:t>,  S. Stapnes</a:t>
            </a:r>
            <a:r>
              <a:rPr lang="de-DE" sz="4800" b="0" baseline="30000" dirty="0">
                <a:solidFill>
                  <a:schemeClr val="tx2"/>
                </a:solidFill>
                <a:latin typeface="DesySans Office Cn Regular" panose="020B0506040000020003" pitchFamily="34" charset="0"/>
              </a:rPr>
              <a:t>3</a:t>
            </a:r>
            <a:r>
              <a:rPr lang="de-DE" sz="4800" b="0" dirty="0">
                <a:solidFill>
                  <a:schemeClr val="tx2"/>
                </a:solidFill>
                <a:latin typeface="DesySans Office Cn Regular" panose="020B0506040000020003" pitchFamily="34" charset="0"/>
              </a:rPr>
              <a:t>, M. Titov</a:t>
            </a:r>
            <a:r>
              <a:rPr lang="de-DE" sz="4800" b="0" baseline="30000" dirty="0">
                <a:solidFill>
                  <a:schemeClr val="tx2"/>
                </a:solidFill>
                <a:latin typeface="DesySans Office Cn Regular" panose="020B0506040000020003" pitchFamily="34" charset="0"/>
              </a:rPr>
              <a:t>4.      </a:t>
            </a:r>
            <a:r>
              <a:rPr lang="de-DE" sz="3200" b="0" baseline="30000" dirty="0">
                <a:solidFill>
                  <a:schemeClr val="tx2"/>
                </a:solidFill>
                <a:latin typeface="DesySans Office Cn Regular" panose="020B0506040000020003" pitchFamily="34" charset="0"/>
              </a:rPr>
              <a:t>1</a:t>
            </a:r>
            <a:r>
              <a:rPr lang="de-DE" sz="3200" b="0" dirty="0">
                <a:solidFill>
                  <a:schemeClr val="tx2"/>
                </a:solidFill>
                <a:latin typeface="DesySans Office Cn Regular" panose="020B0506040000020003" pitchFamily="34" charset="0"/>
              </a:rPr>
              <a:t>DESY, </a:t>
            </a:r>
            <a:r>
              <a:rPr lang="de-DE" sz="3200" b="0" baseline="30000" dirty="0">
                <a:solidFill>
                  <a:schemeClr val="tx2"/>
                </a:solidFill>
                <a:latin typeface="DesySans Office Cn Regular" panose="020B0506040000020003" pitchFamily="34" charset="0"/>
              </a:rPr>
              <a:t>2</a:t>
            </a:r>
            <a:r>
              <a:rPr lang="de-DE" sz="3200" b="0" dirty="0">
                <a:solidFill>
                  <a:schemeClr val="tx2"/>
                </a:solidFill>
                <a:latin typeface="DesySans Office Cn Regular" panose="020B0506040000020003" pitchFamily="34" charset="0"/>
              </a:rPr>
              <a:t>KEK, </a:t>
            </a:r>
            <a:r>
              <a:rPr lang="de-DE" sz="3200" b="0" baseline="30000" dirty="0">
                <a:solidFill>
                  <a:schemeClr val="tx2"/>
                </a:solidFill>
                <a:latin typeface="DesySans Office Cn Regular" panose="020B0506040000020003" pitchFamily="34" charset="0"/>
              </a:rPr>
              <a:t>3</a:t>
            </a:r>
            <a:r>
              <a:rPr lang="de-DE" sz="3200" b="0" dirty="0">
                <a:solidFill>
                  <a:schemeClr val="tx2"/>
                </a:solidFill>
                <a:latin typeface="DesySans Office Cn Regular" panose="020B0506040000020003" pitchFamily="34" charset="0"/>
              </a:rPr>
              <a:t>CERN, </a:t>
            </a:r>
            <a:r>
              <a:rPr lang="de-DE" sz="3200" b="0" baseline="30000" dirty="0">
                <a:solidFill>
                  <a:schemeClr val="tx2"/>
                </a:solidFill>
                <a:latin typeface="DesySans Office Cn Regular" panose="020B0506040000020003" pitchFamily="34" charset="0"/>
              </a:rPr>
              <a:t>4</a:t>
            </a:r>
            <a:r>
              <a:rPr lang="de-DE" sz="3200" b="0" dirty="0">
                <a:solidFill>
                  <a:schemeClr val="tx2"/>
                </a:solidFill>
                <a:latin typeface="DesySans Office Cn Regular" panose="020B0506040000020003" pitchFamily="34" charset="0"/>
              </a:rPr>
              <a:t>CEA </a:t>
            </a:r>
            <a:r>
              <a:rPr lang="de-DE" sz="3200" b="0" dirty="0" err="1">
                <a:solidFill>
                  <a:schemeClr val="tx2"/>
                </a:solidFill>
                <a:latin typeface="DesySans Office Cn Regular" panose="020B0506040000020003" pitchFamily="34" charset="0"/>
              </a:rPr>
              <a:t>Saclay</a:t>
            </a:r>
            <a:r>
              <a:rPr lang="de-DE" sz="3200" b="0" dirty="0">
                <a:solidFill>
                  <a:schemeClr val="tx2"/>
                </a:solidFill>
                <a:latin typeface="DesySans Office Cn Regular" panose="020B0506040000020003" pitchFamily="34" charset="0"/>
              </a:rPr>
              <a:t>/</a:t>
            </a:r>
            <a:r>
              <a:rPr lang="de-DE" sz="3200" b="0" dirty="0" err="1">
                <a:solidFill>
                  <a:schemeClr val="tx2"/>
                </a:solidFill>
                <a:latin typeface="DesySans Office Cn Regular" panose="020B0506040000020003" pitchFamily="34" charset="0"/>
              </a:rPr>
              <a:t>Irfu</a:t>
            </a:r>
            <a:r>
              <a:rPr lang="de-DE" sz="3200" b="0" dirty="0">
                <a:solidFill>
                  <a:schemeClr val="tx2"/>
                </a:solidFill>
                <a:latin typeface="DesySans Office Cn Regular" panose="020B0506040000020003" pitchFamily="34" charset="0"/>
              </a:rPr>
              <a:t> </a:t>
            </a:r>
            <a:endParaRPr lang="en-US" sz="4800" b="0" dirty="0">
              <a:solidFill>
                <a:schemeClr val="tx2"/>
              </a:solidFill>
              <a:latin typeface="DesySans Office Cn Regular" panose="020B0506040000020003" pitchFamily="34" charset="0"/>
            </a:endParaRPr>
          </a:p>
        </p:txBody>
      </p:sp>
      <p:cxnSp>
        <p:nvCxnSpPr>
          <p:cNvPr id="45" name="Straight Connector 44">
            <a:extLst>
              <a:ext uri="{FF2B5EF4-FFF2-40B4-BE49-F238E27FC236}">
                <a16:creationId xmlns:a16="http://schemas.microsoft.com/office/drawing/2014/main" id="{93123C87-1119-5A1D-2688-FB1A20D2BDC3}"/>
              </a:ext>
            </a:extLst>
          </p:cNvPr>
          <p:cNvCxnSpPr>
            <a:cxnSpLocks/>
          </p:cNvCxnSpPr>
          <p:nvPr/>
        </p:nvCxnSpPr>
        <p:spPr bwMode="auto">
          <a:xfrm>
            <a:off x="1428204" y="14092381"/>
            <a:ext cx="28043330" cy="125586"/>
          </a:xfrm>
          <a:prstGeom prst="line">
            <a:avLst/>
          </a:prstGeom>
          <a:ln/>
        </p:spPr>
        <p:style>
          <a:lnRef idx="1">
            <a:schemeClr val="dk1"/>
          </a:lnRef>
          <a:fillRef idx="0">
            <a:schemeClr val="dk1"/>
          </a:fillRef>
          <a:effectRef idx="0">
            <a:schemeClr val="dk1"/>
          </a:effectRef>
          <a:fontRef idx="minor">
            <a:schemeClr val="tx1"/>
          </a:fontRef>
        </p:style>
      </p:cxnSp>
      <p:pic>
        <p:nvPicPr>
          <p:cNvPr id="461" name="Picture 460">
            <a:extLst>
              <a:ext uri="{FF2B5EF4-FFF2-40B4-BE49-F238E27FC236}">
                <a16:creationId xmlns:a16="http://schemas.microsoft.com/office/drawing/2014/main" id="{5A5C217A-B441-C335-7E3B-731FB266C497}"/>
              </a:ext>
            </a:extLst>
          </p:cNvPr>
          <p:cNvPicPr>
            <a:picLocks noChangeAspect="1"/>
          </p:cNvPicPr>
          <p:nvPr/>
        </p:nvPicPr>
        <p:blipFill rotWithShape="1">
          <a:blip r:embed="rId41">
            <a:extLst>
              <a:ext uri="{28A0092B-C50C-407E-A947-70E740481C1C}">
                <a14:useLocalDpi xmlns:a14="http://schemas.microsoft.com/office/drawing/2010/main" val="0"/>
              </a:ext>
            </a:extLst>
          </a:blip>
          <a:srcRect t="28502" b="30918"/>
          <a:stretch/>
        </p:blipFill>
        <p:spPr>
          <a:xfrm>
            <a:off x="954808" y="24564499"/>
            <a:ext cx="7110976" cy="4081671"/>
          </a:xfrm>
          <a:prstGeom prst="rect">
            <a:avLst/>
          </a:prstGeom>
          <a:ln>
            <a:solidFill>
              <a:schemeClr val="bg2"/>
            </a:solidFill>
          </a:ln>
        </p:spPr>
      </p:pic>
      <p:sp>
        <p:nvSpPr>
          <p:cNvPr id="466" name="TextBox 465">
            <a:extLst>
              <a:ext uri="{FF2B5EF4-FFF2-40B4-BE49-F238E27FC236}">
                <a16:creationId xmlns:a16="http://schemas.microsoft.com/office/drawing/2014/main" id="{CE56AAEF-189D-E807-94FA-C1F6E4E4C2E1}"/>
              </a:ext>
            </a:extLst>
          </p:cNvPr>
          <p:cNvSpPr txBox="1"/>
          <p:nvPr/>
        </p:nvSpPr>
        <p:spPr>
          <a:xfrm>
            <a:off x="1258966" y="18347964"/>
            <a:ext cx="7126616" cy="830997"/>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In 2015, the UN adopted “2030 Agenda for Sustainable Development” with 17 goals, addressing economy, society and environment. Global accelerator projects contribute to many of these goals, including fostering peace and understanding and education.</a:t>
            </a:r>
            <a:endParaRPr lang="en-GB" i="1" dirty="0">
              <a:solidFill>
                <a:schemeClr val="tx1"/>
              </a:solidFill>
              <a:latin typeface="DesySans Office Cn Regular" panose="020B0506040000020003" pitchFamily="34" charset="0"/>
            </a:endParaRPr>
          </a:p>
        </p:txBody>
      </p:sp>
      <p:sp>
        <p:nvSpPr>
          <p:cNvPr id="69" name="TextBox 68">
            <a:extLst>
              <a:ext uri="{FF2B5EF4-FFF2-40B4-BE49-F238E27FC236}">
                <a16:creationId xmlns:a16="http://schemas.microsoft.com/office/drawing/2014/main" id="{3A88D592-77C3-E6C5-C9B3-D0A6703BBD6E}"/>
              </a:ext>
            </a:extLst>
          </p:cNvPr>
          <p:cNvSpPr txBox="1"/>
          <p:nvPr/>
        </p:nvSpPr>
        <p:spPr>
          <a:xfrm>
            <a:off x="12692397" y="31119773"/>
            <a:ext cx="5171843" cy="1323439"/>
          </a:xfrm>
          <a:prstGeom prst="rect">
            <a:avLst/>
          </a:prstGeom>
          <a:noFill/>
        </p:spPr>
        <p:txBody>
          <a:bodyPr wrap="square" rtlCol="0">
            <a:spAutoFit/>
          </a:bodyPr>
          <a:lstStyle/>
          <a:p>
            <a:r>
              <a:rPr lang="en-GB" b="0" dirty="0">
                <a:solidFill>
                  <a:schemeClr val="tx1"/>
                </a:solidFill>
                <a:latin typeface="DesySans Office Cn Regular" panose="020B0506040000020003" pitchFamily="34" charset="0"/>
              </a:rPr>
              <a:t>Optimisation of key components for better performance, efficiency and waste during production reduces the overall environmental impact of the project.</a:t>
            </a:r>
          </a:p>
          <a:p>
            <a:r>
              <a:rPr lang="en-GB" b="0" dirty="0">
                <a:solidFill>
                  <a:schemeClr val="tx1"/>
                </a:solidFill>
                <a:latin typeface="DesySans Office Cn Regular" panose="020B0506040000020003" pitchFamily="34" charset="0"/>
              </a:rPr>
              <a:t>Lifecycle assessments help in balancing overall costs, CO2 and other impacts such as ecotoxicity or resource scarcity.</a:t>
            </a:r>
          </a:p>
        </p:txBody>
      </p:sp>
      <p:sp>
        <p:nvSpPr>
          <p:cNvPr id="70" name="TextBox 69">
            <a:extLst>
              <a:ext uri="{FF2B5EF4-FFF2-40B4-BE49-F238E27FC236}">
                <a16:creationId xmlns:a16="http://schemas.microsoft.com/office/drawing/2014/main" id="{1F1B1266-5762-133D-D7C2-A730C2B4E265}"/>
              </a:ext>
            </a:extLst>
          </p:cNvPr>
          <p:cNvSpPr txBox="1"/>
          <p:nvPr/>
        </p:nvSpPr>
        <p:spPr>
          <a:xfrm>
            <a:off x="16839371" y="23262830"/>
            <a:ext cx="3945893" cy="1815882"/>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Professional Lifecycle Assessment (LCA) studies consider the full lifecycle of a project in </a:t>
            </a:r>
            <a:r>
              <a:rPr lang="en-GB" dirty="0" err="1">
                <a:solidFill>
                  <a:schemeClr val="tx1"/>
                </a:solidFill>
                <a:latin typeface="DesySans Office Cn Regular" panose="020B0506040000020003" pitchFamily="34" charset="0"/>
              </a:rPr>
              <a:t>corformance</a:t>
            </a:r>
            <a:r>
              <a:rPr lang="en-GB" dirty="0">
                <a:solidFill>
                  <a:schemeClr val="tx1"/>
                </a:solidFill>
                <a:latin typeface="DesySans Office Cn Regular" panose="020B0506040000020003" pitchFamily="34" charset="0"/>
              </a:rPr>
              <a:t> to international standards. One such study on the underground civil facilities  was performed by the ARUP company on behalf of CLIC and ILC.</a:t>
            </a:r>
          </a:p>
          <a:p>
            <a:r>
              <a:rPr lang="en-GB" dirty="0">
                <a:solidFill>
                  <a:schemeClr val="tx1"/>
                </a:solidFill>
                <a:latin typeface="DesySans Office Cn Regular" panose="020B0506040000020003" pitchFamily="34" charset="0"/>
                <a:hlinkClick r:id="rId42"/>
              </a:rPr>
              <a:t>ARUP 2023 </a:t>
            </a:r>
            <a:endParaRPr lang="en-GB" dirty="0">
              <a:solidFill>
                <a:schemeClr val="tx1"/>
              </a:solidFill>
              <a:latin typeface="DesySans Office Cn Regular" panose="020B0506040000020003" pitchFamily="34" charset="0"/>
            </a:endParaRPr>
          </a:p>
        </p:txBody>
      </p:sp>
      <p:grpSp>
        <p:nvGrpSpPr>
          <p:cNvPr id="84" name="Group 83">
            <a:extLst>
              <a:ext uri="{FF2B5EF4-FFF2-40B4-BE49-F238E27FC236}">
                <a16:creationId xmlns:a16="http://schemas.microsoft.com/office/drawing/2014/main" id="{5A189902-94AC-5D33-7565-714AC24613F8}"/>
              </a:ext>
            </a:extLst>
          </p:cNvPr>
          <p:cNvGrpSpPr/>
          <p:nvPr/>
        </p:nvGrpSpPr>
        <p:grpSpPr>
          <a:xfrm>
            <a:off x="25199932" y="18281881"/>
            <a:ext cx="4980593" cy="4095820"/>
            <a:chOff x="24926569" y="17971033"/>
            <a:chExt cx="4980593" cy="4095820"/>
          </a:xfrm>
        </p:grpSpPr>
        <p:sp>
          <p:nvSpPr>
            <p:cNvPr id="47" name="TextBox 46">
              <a:extLst>
                <a:ext uri="{FF2B5EF4-FFF2-40B4-BE49-F238E27FC236}">
                  <a16:creationId xmlns:a16="http://schemas.microsoft.com/office/drawing/2014/main" id="{76DEADB8-61AD-3C33-ECAF-DB19CEFF3857}"/>
                </a:ext>
              </a:extLst>
            </p:cNvPr>
            <p:cNvSpPr txBox="1"/>
            <p:nvPr/>
          </p:nvSpPr>
          <p:spPr>
            <a:xfrm>
              <a:off x="24926569" y="20743414"/>
              <a:ext cx="4980593" cy="1323439"/>
            </a:xfrm>
            <a:prstGeom prst="rect">
              <a:avLst/>
            </a:prstGeom>
            <a:noFill/>
          </p:spPr>
          <p:txBody>
            <a:bodyPr wrap="square" rtlCol="0">
              <a:spAutoFit/>
            </a:bodyPr>
            <a:lstStyle/>
            <a:p>
              <a:r>
                <a:rPr lang="en-GB" dirty="0">
                  <a:solidFill>
                    <a:schemeClr val="tx1"/>
                  </a:solidFill>
                  <a:latin typeface="DesySans Office Cn Regular" panose="020B0506040000020003" pitchFamily="34" charset="0"/>
                </a:rPr>
                <a:t>Result of a comparative Lifecycle Assessment (LCA) for the construction stages (A1-A5) of the CLIC and ILC underground civil engineering structures (tunnels, caverns, and shafts) according to BS EN 17472.</a:t>
              </a:r>
            </a:p>
            <a:p>
              <a:r>
                <a:rPr lang="en-GB" dirty="0">
                  <a:solidFill>
                    <a:schemeClr val="tx1"/>
                  </a:solidFill>
                  <a:latin typeface="DesySans Office Cn Regular" panose="020B0506040000020003" pitchFamily="34" charset="0"/>
                  <a:hlinkClick r:id="rId42"/>
                </a:rPr>
                <a:t>ARUP 2023 </a:t>
              </a:r>
              <a:endParaRPr lang="en-GB" dirty="0">
                <a:solidFill>
                  <a:schemeClr val="tx1"/>
                </a:solidFill>
                <a:latin typeface="DesySans Office Cn Regular" panose="020B0506040000020003" pitchFamily="34" charset="0"/>
              </a:endParaRPr>
            </a:p>
          </p:txBody>
        </p:sp>
        <p:grpSp>
          <p:nvGrpSpPr>
            <p:cNvPr id="83" name="Group 82">
              <a:extLst>
                <a:ext uri="{FF2B5EF4-FFF2-40B4-BE49-F238E27FC236}">
                  <a16:creationId xmlns:a16="http://schemas.microsoft.com/office/drawing/2014/main" id="{88BA1930-49CA-EC45-14A1-AC3AD65C0B80}"/>
                </a:ext>
              </a:extLst>
            </p:cNvPr>
            <p:cNvGrpSpPr/>
            <p:nvPr/>
          </p:nvGrpSpPr>
          <p:grpSpPr>
            <a:xfrm>
              <a:off x="25774703" y="17971033"/>
              <a:ext cx="3696831" cy="2670582"/>
              <a:chOff x="25774703" y="17971033"/>
              <a:chExt cx="3696831" cy="2670582"/>
            </a:xfrm>
          </p:grpSpPr>
          <p:pic>
            <p:nvPicPr>
              <p:cNvPr id="182" name="Picture 181">
                <a:extLst>
                  <a:ext uri="{FF2B5EF4-FFF2-40B4-BE49-F238E27FC236}">
                    <a16:creationId xmlns:a16="http://schemas.microsoft.com/office/drawing/2014/main" id="{D7999DB4-A5B2-7841-A6DE-F6BA73FF9797}"/>
                  </a:ext>
                </a:extLst>
              </p:cNvPr>
              <p:cNvPicPr>
                <a:picLocks noChangeAspect="1"/>
              </p:cNvPicPr>
              <p:nvPr/>
            </p:nvPicPr>
            <p:blipFill rotWithShape="1">
              <a:blip r:embed="rId43">
                <a:extLst>
                  <a:ext uri="{28A0092B-C50C-407E-A947-70E740481C1C}">
                    <a14:useLocalDpi xmlns:a14="http://schemas.microsoft.com/office/drawing/2010/main" val="0"/>
                  </a:ext>
                </a:extLst>
              </a:blip>
              <a:srcRect l="36453" t="17903" r="8621" b="7153"/>
              <a:stretch/>
            </p:blipFill>
            <p:spPr>
              <a:xfrm>
                <a:off x="25991989" y="17971033"/>
                <a:ext cx="3479545" cy="2670582"/>
              </a:xfrm>
              <a:prstGeom prst="rect">
                <a:avLst/>
              </a:prstGeom>
            </p:spPr>
          </p:pic>
          <p:sp>
            <p:nvSpPr>
              <p:cNvPr id="73" name="TextBox 72">
                <a:extLst>
                  <a:ext uri="{FF2B5EF4-FFF2-40B4-BE49-F238E27FC236}">
                    <a16:creationId xmlns:a16="http://schemas.microsoft.com/office/drawing/2014/main" id="{BF87ABC3-1985-BE1A-C22F-B97EC87A0F09}"/>
                  </a:ext>
                </a:extLst>
              </p:cNvPr>
              <p:cNvSpPr txBox="1"/>
              <p:nvPr/>
            </p:nvSpPr>
            <p:spPr>
              <a:xfrm>
                <a:off x="26509826" y="18975881"/>
                <a:ext cx="1017458" cy="523220"/>
              </a:xfrm>
              <a:prstGeom prst="rect">
                <a:avLst/>
              </a:prstGeom>
              <a:noFill/>
            </p:spPr>
            <p:txBody>
              <a:bodyPr wrap="none" rtlCol="0">
                <a:spAutoFit/>
              </a:bodyPr>
              <a:lstStyle/>
              <a:p>
                <a:r>
                  <a:rPr lang="en-GB" sz="1400" dirty="0">
                    <a:solidFill>
                      <a:schemeClr val="tx1"/>
                    </a:solidFill>
                    <a:latin typeface="DesySans Office Cn Bold" panose="020B0806040000020003" pitchFamily="34" charset="0"/>
                  </a:rPr>
                  <a:t>CLIC 380</a:t>
                </a:r>
                <a:br>
                  <a:rPr lang="en-GB" sz="1400" dirty="0">
                    <a:solidFill>
                      <a:schemeClr val="tx1"/>
                    </a:solidFill>
                    <a:latin typeface="DesySans Office Cn Bold" panose="020B0806040000020003" pitchFamily="34" charset="0"/>
                  </a:rPr>
                </a:br>
                <a:r>
                  <a:rPr lang="en-GB" sz="1400" dirty="0">
                    <a:solidFill>
                      <a:schemeClr val="tx1"/>
                    </a:solidFill>
                    <a:latin typeface="DesySans Office Cn Bold" panose="020B0806040000020003" pitchFamily="34" charset="0"/>
                  </a:rPr>
                  <a:t>Drive Beam</a:t>
                </a:r>
              </a:p>
            </p:txBody>
          </p:sp>
          <p:sp>
            <p:nvSpPr>
              <p:cNvPr id="80" name="TextBox 79">
                <a:extLst>
                  <a:ext uri="{FF2B5EF4-FFF2-40B4-BE49-F238E27FC236}">
                    <a16:creationId xmlns:a16="http://schemas.microsoft.com/office/drawing/2014/main" id="{5D04D01E-76C7-B356-3852-768F2F1E1117}"/>
                  </a:ext>
                </a:extLst>
              </p:cNvPr>
              <p:cNvSpPr txBox="1"/>
              <p:nvPr/>
            </p:nvSpPr>
            <p:spPr>
              <a:xfrm>
                <a:off x="27547020" y="18084275"/>
                <a:ext cx="810350" cy="523220"/>
              </a:xfrm>
              <a:prstGeom prst="rect">
                <a:avLst/>
              </a:prstGeom>
              <a:noFill/>
            </p:spPr>
            <p:txBody>
              <a:bodyPr wrap="none" rtlCol="0">
                <a:spAutoFit/>
              </a:bodyPr>
              <a:lstStyle/>
              <a:p>
                <a:r>
                  <a:rPr lang="en-GB" sz="1400" dirty="0">
                    <a:solidFill>
                      <a:schemeClr val="tx1"/>
                    </a:solidFill>
                    <a:latin typeface="DesySans Office Cn Bold" panose="020B0806040000020003" pitchFamily="34" charset="0"/>
                  </a:rPr>
                  <a:t>CLIC 380</a:t>
                </a:r>
                <a:br>
                  <a:rPr lang="en-GB" sz="1400" dirty="0">
                    <a:solidFill>
                      <a:schemeClr val="tx1"/>
                    </a:solidFill>
                    <a:latin typeface="DesySans Office Cn Bold" panose="020B0806040000020003" pitchFamily="34" charset="0"/>
                  </a:rPr>
                </a:br>
                <a:r>
                  <a:rPr lang="en-GB" sz="1400" dirty="0">
                    <a:solidFill>
                      <a:schemeClr val="tx1"/>
                    </a:solidFill>
                    <a:latin typeface="DesySans Office Cn Bold" panose="020B0806040000020003" pitchFamily="34" charset="0"/>
                  </a:rPr>
                  <a:t>Klystron</a:t>
                </a:r>
              </a:p>
            </p:txBody>
          </p:sp>
          <p:sp>
            <p:nvSpPr>
              <p:cNvPr id="81" name="TextBox 80">
                <a:extLst>
                  <a:ext uri="{FF2B5EF4-FFF2-40B4-BE49-F238E27FC236}">
                    <a16:creationId xmlns:a16="http://schemas.microsoft.com/office/drawing/2014/main" id="{CE564328-1F5B-DD2C-AA3F-5CAFA51542F9}"/>
                  </a:ext>
                </a:extLst>
              </p:cNvPr>
              <p:cNvSpPr txBox="1"/>
              <p:nvPr/>
            </p:nvSpPr>
            <p:spPr>
              <a:xfrm>
                <a:off x="28579297" y="18360227"/>
                <a:ext cx="715902" cy="307777"/>
              </a:xfrm>
              <a:prstGeom prst="rect">
                <a:avLst/>
              </a:prstGeom>
              <a:noFill/>
            </p:spPr>
            <p:txBody>
              <a:bodyPr wrap="none" rtlCol="0">
                <a:spAutoFit/>
              </a:bodyPr>
              <a:lstStyle/>
              <a:p>
                <a:r>
                  <a:rPr lang="en-GB" sz="1400" dirty="0">
                    <a:solidFill>
                      <a:schemeClr val="tx1"/>
                    </a:solidFill>
                    <a:latin typeface="DesySans Office Cn Bold" panose="020B0806040000020003" pitchFamily="34" charset="0"/>
                  </a:rPr>
                  <a:t>ILC 250</a:t>
                </a:r>
              </a:p>
            </p:txBody>
          </p:sp>
          <p:sp>
            <p:nvSpPr>
              <p:cNvPr id="82" name="TextBox 81">
                <a:extLst>
                  <a:ext uri="{FF2B5EF4-FFF2-40B4-BE49-F238E27FC236}">
                    <a16:creationId xmlns:a16="http://schemas.microsoft.com/office/drawing/2014/main" id="{D867F351-5044-9340-F415-155CC67FDFCC}"/>
                  </a:ext>
                </a:extLst>
              </p:cNvPr>
              <p:cNvSpPr txBox="1"/>
              <p:nvPr/>
            </p:nvSpPr>
            <p:spPr>
              <a:xfrm rot="16200000">
                <a:off x="25312077" y="19169755"/>
                <a:ext cx="1233030" cy="307777"/>
              </a:xfrm>
              <a:prstGeom prst="rect">
                <a:avLst/>
              </a:prstGeom>
              <a:noFill/>
            </p:spPr>
            <p:txBody>
              <a:bodyPr wrap="none" rtlCol="0">
                <a:spAutoFit/>
              </a:bodyPr>
              <a:lstStyle/>
              <a:p>
                <a:r>
                  <a:rPr lang="en-GB" sz="1400" b="0" dirty="0">
                    <a:solidFill>
                      <a:schemeClr val="tx1"/>
                    </a:solidFill>
                    <a:latin typeface="DesySans Office" panose="020B0503040000020003" pitchFamily="34" charset="0"/>
                  </a:rPr>
                  <a:t>Tons CO</a:t>
                </a:r>
                <a:r>
                  <a:rPr lang="en-GB" sz="1400" b="0" baseline="-25000" dirty="0">
                    <a:solidFill>
                      <a:schemeClr val="tx1"/>
                    </a:solidFill>
                    <a:latin typeface="DesySans Office" panose="020B0503040000020003" pitchFamily="34" charset="0"/>
                  </a:rPr>
                  <a:t>2</a:t>
                </a:r>
                <a:r>
                  <a:rPr lang="en-GB" sz="1400" b="0" dirty="0">
                    <a:solidFill>
                      <a:schemeClr val="tx1"/>
                    </a:solidFill>
                    <a:latin typeface="DesySans Office" panose="020B0503040000020003" pitchFamily="34" charset="0"/>
                  </a:rPr>
                  <a:t>-eq</a:t>
                </a:r>
              </a:p>
            </p:txBody>
          </p:sp>
        </p:grpSp>
      </p:grpSp>
      <p:grpSp>
        <p:nvGrpSpPr>
          <p:cNvPr id="1048" name="Group 1047">
            <a:extLst>
              <a:ext uri="{FF2B5EF4-FFF2-40B4-BE49-F238E27FC236}">
                <a16:creationId xmlns:a16="http://schemas.microsoft.com/office/drawing/2014/main" id="{6CDEA2E6-013F-5626-3027-2A04BE2CDC17}"/>
              </a:ext>
            </a:extLst>
          </p:cNvPr>
          <p:cNvGrpSpPr/>
          <p:nvPr/>
        </p:nvGrpSpPr>
        <p:grpSpPr>
          <a:xfrm>
            <a:off x="2632100" y="34043124"/>
            <a:ext cx="4215739" cy="1699701"/>
            <a:chOff x="2850616" y="33937324"/>
            <a:chExt cx="4215739" cy="1699701"/>
          </a:xfrm>
        </p:grpSpPr>
        <p:grpSp>
          <p:nvGrpSpPr>
            <p:cNvPr id="112" name="Group 111">
              <a:extLst>
                <a:ext uri="{FF2B5EF4-FFF2-40B4-BE49-F238E27FC236}">
                  <a16:creationId xmlns:a16="http://schemas.microsoft.com/office/drawing/2014/main" id="{18D832D0-82E0-726D-1EF4-5BF2E6EAE428}"/>
                </a:ext>
              </a:extLst>
            </p:cNvPr>
            <p:cNvGrpSpPr>
              <a:grpSpLocks noChangeAspect="1"/>
            </p:cNvGrpSpPr>
            <p:nvPr/>
          </p:nvGrpSpPr>
          <p:grpSpPr>
            <a:xfrm>
              <a:off x="4469470" y="34161724"/>
              <a:ext cx="1902926" cy="449982"/>
              <a:chOff x="447040" y="2702560"/>
              <a:chExt cx="3171468" cy="749952"/>
            </a:xfrm>
          </p:grpSpPr>
          <p:grpSp>
            <p:nvGrpSpPr>
              <p:cNvPr id="85" name="Group 84">
                <a:extLst>
                  <a:ext uri="{FF2B5EF4-FFF2-40B4-BE49-F238E27FC236}">
                    <a16:creationId xmlns:a16="http://schemas.microsoft.com/office/drawing/2014/main" id="{B93F697D-CDAF-FC22-9985-83E31CB78A32}"/>
                  </a:ext>
                </a:extLst>
              </p:cNvPr>
              <p:cNvGrpSpPr/>
              <p:nvPr/>
            </p:nvGrpSpPr>
            <p:grpSpPr>
              <a:xfrm>
                <a:off x="1132295" y="2799477"/>
                <a:ext cx="2486213" cy="498792"/>
                <a:chOff x="1132295" y="2982357"/>
                <a:chExt cx="2486213" cy="498792"/>
              </a:xfrm>
            </p:grpSpPr>
            <p:sp>
              <p:nvSpPr>
                <p:cNvPr id="87" name="TextBox 86">
                  <a:extLst>
                    <a:ext uri="{FF2B5EF4-FFF2-40B4-BE49-F238E27FC236}">
                      <a16:creationId xmlns:a16="http://schemas.microsoft.com/office/drawing/2014/main" id="{D5DFA86A-27FA-9BC6-4461-121829C6D46C}"/>
                    </a:ext>
                  </a:extLst>
                </p:cNvPr>
                <p:cNvSpPr txBox="1"/>
                <p:nvPr/>
              </p:nvSpPr>
              <p:spPr>
                <a:xfrm>
                  <a:off x="2145918" y="3025456"/>
                  <a:ext cx="1472590" cy="436007"/>
                </a:xfrm>
                <a:prstGeom prst="rect">
                  <a:avLst/>
                </a:prstGeom>
                <a:noFill/>
              </p:spPr>
              <p:txBody>
                <a:bodyPr wrap="none" rtlCol="0">
                  <a:spAutoFit/>
                </a:bodyPr>
                <a:lstStyle/>
                <a:p>
                  <a:r>
                    <a:rPr lang="en-GB" sz="1100" dirty="0">
                      <a:solidFill>
                        <a:sysClr val="windowText" lastClr="000000"/>
                      </a:solidFill>
                      <a:latin typeface="DesySans Office Cn Regular" panose="020B0506040000020003" pitchFamily="34" charset="0"/>
                    </a:rPr>
                    <a:t>copper 52kg</a:t>
                  </a:r>
                </a:p>
              </p:txBody>
            </p:sp>
            <p:grpSp>
              <p:nvGrpSpPr>
                <p:cNvPr id="88" name="Group 87">
                  <a:extLst>
                    <a:ext uri="{FF2B5EF4-FFF2-40B4-BE49-F238E27FC236}">
                      <a16:creationId xmlns:a16="http://schemas.microsoft.com/office/drawing/2014/main" id="{15E0F1B8-9037-76C2-A67A-80E00C18E9F8}"/>
                    </a:ext>
                  </a:extLst>
                </p:cNvPr>
                <p:cNvGrpSpPr/>
                <p:nvPr/>
              </p:nvGrpSpPr>
              <p:grpSpPr>
                <a:xfrm>
                  <a:off x="1132295" y="2982357"/>
                  <a:ext cx="1048646" cy="498792"/>
                  <a:chOff x="914399" y="3348117"/>
                  <a:chExt cx="1590554" cy="498792"/>
                </a:xfrm>
              </p:grpSpPr>
              <p:sp>
                <p:nvSpPr>
                  <p:cNvPr id="90" name="Rectangle 89">
                    <a:extLst>
                      <a:ext uri="{FF2B5EF4-FFF2-40B4-BE49-F238E27FC236}">
                        <a16:creationId xmlns:a16="http://schemas.microsoft.com/office/drawing/2014/main" id="{E0F118F4-8DC7-BD13-2351-E0CE08887684}"/>
                      </a:ext>
                    </a:extLst>
                  </p:cNvPr>
                  <p:cNvSpPr/>
                  <p:nvPr/>
                </p:nvSpPr>
                <p:spPr>
                  <a:xfrm>
                    <a:off x="914399" y="3348117"/>
                    <a:ext cx="1383100" cy="498792"/>
                  </a:xfrm>
                  <a:prstGeom prst="rect">
                    <a:avLst/>
                  </a:prstGeom>
                  <a:solidFill>
                    <a:srgbClr val="D8DD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ysClr val="windowText" lastClr="000000"/>
                        </a:solidFill>
                        <a:latin typeface="DesySans Office Cn Regular" panose="020B0506040000020003" pitchFamily="34" charset="0"/>
                      </a:rPr>
                      <a:t>steel 201kg</a:t>
                    </a:r>
                  </a:p>
                </p:txBody>
              </p:sp>
              <p:sp>
                <p:nvSpPr>
                  <p:cNvPr id="95" name="Rectangle 94">
                    <a:extLst>
                      <a:ext uri="{FF2B5EF4-FFF2-40B4-BE49-F238E27FC236}">
                        <a16:creationId xmlns:a16="http://schemas.microsoft.com/office/drawing/2014/main" id="{792F8753-6CB0-E26C-DADD-BADE58B2AE0A}"/>
                      </a:ext>
                    </a:extLst>
                  </p:cNvPr>
                  <p:cNvSpPr/>
                  <p:nvPr/>
                </p:nvSpPr>
                <p:spPr>
                  <a:xfrm>
                    <a:off x="2178041" y="3348117"/>
                    <a:ext cx="326912" cy="498792"/>
                  </a:xfrm>
                  <a:prstGeom prst="rect">
                    <a:avLst/>
                  </a:prstGeom>
                  <a:solidFill>
                    <a:srgbClr val="BABC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solidFill>
                        <a:sysClr val="windowText" lastClr="000000"/>
                      </a:solidFill>
                    </a:endParaRPr>
                  </a:p>
                </p:txBody>
              </p:sp>
            </p:grpSp>
          </p:grpSp>
          <p:pic>
            <p:nvPicPr>
              <p:cNvPr id="96" name="Picture 95">
                <a:extLst>
                  <a:ext uri="{FF2B5EF4-FFF2-40B4-BE49-F238E27FC236}">
                    <a16:creationId xmlns:a16="http://schemas.microsoft.com/office/drawing/2014/main" id="{A3DE5AA7-1F48-8E8A-B6B6-1312822D10E6}"/>
                  </a:ext>
                </a:extLst>
              </p:cNvPr>
              <p:cNvPicPr>
                <a:picLocks noChangeAspect="1"/>
              </p:cNvPicPr>
              <p:nvPr/>
            </p:nvPicPr>
            <p:blipFill>
              <a:blip r:embed="rId44" cstate="print">
                <a:extLst>
                  <a:ext uri="{28A0092B-C50C-407E-A947-70E740481C1C}">
                    <a14:useLocalDpi xmlns:a14="http://schemas.microsoft.com/office/drawing/2010/main" val="0"/>
                  </a:ext>
                </a:extLst>
              </a:blip>
              <a:stretch>
                <a:fillRect/>
              </a:stretch>
            </p:blipFill>
            <p:spPr>
              <a:xfrm>
                <a:off x="447040" y="2702560"/>
                <a:ext cx="749952" cy="749952"/>
              </a:xfrm>
              <a:prstGeom prst="rect">
                <a:avLst/>
              </a:prstGeom>
            </p:spPr>
          </p:pic>
        </p:grpSp>
        <p:grpSp>
          <p:nvGrpSpPr>
            <p:cNvPr id="113" name="Group 112">
              <a:extLst>
                <a:ext uri="{FF2B5EF4-FFF2-40B4-BE49-F238E27FC236}">
                  <a16:creationId xmlns:a16="http://schemas.microsoft.com/office/drawing/2014/main" id="{938F16C0-67A7-24FE-490D-F452155556AF}"/>
                </a:ext>
              </a:extLst>
            </p:cNvPr>
            <p:cNvGrpSpPr>
              <a:grpSpLocks noChangeAspect="1"/>
            </p:cNvGrpSpPr>
            <p:nvPr/>
          </p:nvGrpSpPr>
          <p:grpSpPr>
            <a:xfrm>
              <a:off x="2850616" y="33937324"/>
              <a:ext cx="4215739" cy="1385850"/>
              <a:chOff x="518051" y="3933127"/>
              <a:chExt cx="7026063" cy="2309694"/>
            </a:xfrm>
          </p:grpSpPr>
          <p:pic>
            <p:nvPicPr>
              <p:cNvPr id="97" name="Picture 96">
                <a:extLst>
                  <a:ext uri="{FF2B5EF4-FFF2-40B4-BE49-F238E27FC236}">
                    <a16:creationId xmlns:a16="http://schemas.microsoft.com/office/drawing/2014/main" id="{541DCD10-D0ED-8627-9165-7BABE78D1795}"/>
                  </a:ext>
                </a:extLst>
              </p:cNvPr>
              <p:cNvPicPr>
                <a:picLocks noChangeAspect="1"/>
              </p:cNvPicPr>
              <p:nvPr/>
            </p:nvPicPr>
            <p:blipFill>
              <a:blip r:embed="rId45"/>
              <a:stretch>
                <a:fillRect/>
              </a:stretch>
            </p:blipFill>
            <p:spPr>
              <a:xfrm>
                <a:off x="1305061" y="3933127"/>
                <a:ext cx="1499886" cy="1497936"/>
              </a:xfrm>
              <a:prstGeom prst="rect">
                <a:avLst/>
              </a:prstGeom>
            </p:spPr>
          </p:pic>
          <p:grpSp>
            <p:nvGrpSpPr>
              <p:cNvPr id="98" name="Group 97">
                <a:extLst>
                  <a:ext uri="{FF2B5EF4-FFF2-40B4-BE49-F238E27FC236}">
                    <a16:creationId xmlns:a16="http://schemas.microsoft.com/office/drawing/2014/main" id="{31378A39-7244-3280-4E4D-E57B89681A8D}"/>
                  </a:ext>
                </a:extLst>
              </p:cNvPr>
              <p:cNvGrpSpPr/>
              <p:nvPr/>
            </p:nvGrpSpPr>
            <p:grpSpPr>
              <a:xfrm>
                <a:off x="1132295" y="5618449"/>
                <a:ext cx="6411819" cy="498792"/>
                <a:chOff x="1132295" y="5696744"/>
                <a:chExt cx="6411819" cy="498792"/>
              </a:xfrm>
            </p:grpSpPr>
            <p:sp>
              <p:nvSpPr>
                <p:cNvPr id="102" name="Rectangle 101">
                  <a:extLst>
                    <a:ext uri="{FF2B5EF4-FFF2-40B4-BE49-F238E27FC236}">
                      <a16:creationId xmlns:a16="http://schemas.microsoft.com/office/drawing/2014/main" id="{8A75CB3B-076B-9104-519B-E1951D73F0D6}"/>
                    </a:ext>
                  </a:extLst>
                </p:cNvPr>
                <p:cNvSpPr/>
                <p:nvPr/>
              </p:nvSpPr>
              <p:spPr>
                <a:xfrm>
                  <a:off x="1132295" y="5696744"/>
                  <a:ext cx="4820920" cy="49879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ysClr val="windowText" lastClr="000000"/>
                      </a:solidFill>
                      <a:latin typeface="DesySans Office Cn Regular" panose="020B0506040000020003" pitchFamily="34" charset="0"/>
                    </a:rPr>
                    <a:t>electricity 1160 </a:t>
                  </a:r>
                  <a:r>
                    <a:rPr lang="en-GB" sz="1100" dirty="0" err="1">
                      <a:solidFill>
                        <a:sysClr val="windowText" lastClr="000000"/>
                      </a:solidFill>
                      <a:latin typeface="DesySans Office Cn Regular" panose="020B0506040000020003" pitchFamily="34" charset="0"/>
                    </a:rPr>
                    <a:t>kgCO₂e</a:t>
                  </a:r>
                  <a:r>
                    <a:rPr lang="en-GB" sz="1100" dirty="0">
                      <a:solidFill>
                        <a:sysClr val="windowText" lastClr="000000"/>
                      </a:solidFill>
                      <a:latin typeface="DesySans Office Cn Regular" panose="020B0506040000020003" pitchFamily="34" charset="0"/>
                    </a:rPr>
                    <a:t> / year</a:t>
                  </a:r>
                </a:p>
              </p:txBody>
            </p:sp>
            <p:sp>
              <p:nvSpPr>
                <p:cNvPr id="104" name="Rectangle 103">
                  <a:extLst>
                    <a:ext uri="{FF2B5EF4-FFF2-40B4-BE49-F238E27FC236}">
                      <a16:creationId xmlns:a16="http://schemas.microsoft.com/office/drawing/2014/main" id="{82B81039-AC73-FE4E-12E2-599375C744E1}"/>
                    </a:ext>
                  </a:extLst>
                </p:cNvPr>
                <p:cNvSpPr/>
                <p:nvPr/>
              </p:nvSpPr>
              <p:spPr>
                <a:xfrm>
                  <a:off x="5953216" y="5696744"/>
                  <a:ext cx="1590898" cy="498792"/>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ysClr val="windowText" lastClr="000000"/>
                      </a:solidFill>
                      <a:latin typeface="DesySans Office Cn Regular" panose="020B0506040000020003" pitchFamily="34" charset="0"/>
                    </a:rPr>
                    <a:t>cooling 340 </a:t>
                  </a:r>
                  <a:r>
                    <a:rPr lang="en-GB" sz="1100" dirty="0" err="1">
                      <a:solidFill>
                        <a:sysClr val="windowText" lastClr="000000"/>
                      </a:solidFill>
                      <a:latin typeface="DesySans Office Cn Regular" panose="020B0506040000020003" pitchFamily="34" charset="0"/>
                    </a:rPr>
                    <a:t>kgCO₂e</a:t>
                  </a:r>
                  <a:r>
                    <a:rPr lang="en-GB" sz="1100" dirty="0">
                      <a:solidFill>
                        <a:sysClr val="windowText" lastClr="000000"/>
                      </a:solidFill>
                      <a:latin typeface="DesySans Office Cn Regular" panose="020B0506040000020003" pitchFamily="34" charset="0"/>
                    </a:rPr>
                    <a:t> / year</a:t>
                  </a:r>
                </a:p>
              </p:txBody>
            </p:sp>
          </p:grpSp>
          <p:pic>
            <p:nvPicPr>
              <p:cNvPr id="105" name="Picture 104">
                <a:extLst>
                  <a:ext uri="{FF2B5EF4-FFF2-40B4-BE49-F238E27FC236}">
                    <a16:creationId xmlns:a16="http://schemas.microsoft.com/office/drawing/2014/main" id="{D790899F-1DA2-F767-1A58-A8D56C80235A}"/>
                  </a:ext>
                </a:extLst>
              </p:cNvPr>
              <p:cNvPicPr>
                <a:picLocks noChangeAspect="1"/>
              </p:cNvPicPr>
              <p:nvPr/>
            </p:nvPicPr>
            <p:blipFill>
              <a:blip r:embed="rId44" cstate="print">
                <a:extLst>
                  <a:ext uri="{28A0092B-C50C-407E-A947-70E740481C1C}">
                    <a14:useLocalDpi xmlns:a14="http://schemas.microsoft.com/office/drawing/2010/main" val="0"/>
                  </a:ext>
                </a:extLst>
              </a:blip>
              <a:stretch>
                <a:fillRect/>
              </a:stretch>
            </p:blipFill>
            <p:spPr>
              <a:xfrm>
                <a:off x="518051" y="5492869"/>
                <a:ext cx="749952" cy="749952"/>
              </a:xfrm>
              <a:prstGeom prst="rect">
                <a:avLst/>
              </a:prstGeom>
            </p:spPr>
          </p:pic>
        </p:grpSp>
        <p:sp>
          <p:nvSpPr>
            <p:cNvPr id="1045" name="TextBox 1044">
              <a:extLst>
                <a:ext uri="{FF2B5EF4-FFF2-40B4-BE49-F238E27FC236}">
                  <a16:creationId xmlns:a16="http://schemas.microsoft.com/office/drawing/2014/main" id="{6ACDA4F0-288E-87D8-9F66-60F9832FFD75}"/>
                </a:ext>
              </a:extLst>
            </p:cNvPr>
            <p:cNvSpPr txBox="1"/>
            <p:nvPr/>
          </p:nvSpPr>
          <p:spPr>
            <a:xfrm>
              <a:off x="3268953" y="35329248"/>
              <a:ext cx="3433056" cy="307777"/>
            </a:xfrm>
            <a:prstGeom prst="rect">
              <a:avLst/>
            </a:prstGeom>
            <a:noFill/>
          </p:spPr>
          <p:txBody>
            <a:bodyPr wrap="none" rtlCol="0">
              <a:spAutoFit/>
            </a:bodyPr>
            <a:lstStyle/>
            <a:p>
              <a:r>
                <a:rPr lang="en-GB" sz="1400" b="0" dirty="0">
                  <a:solidFill>
                    <a:schemeClr val="tx1"/>
                  </a:solidFill>
                  <a:latin typeface="DesySans Office Cn Regular" panose="020B0506040000020003" pitchFamily="34" charset="0"/>
                </a:rPr>
                <a:t>LCA of a conventional resistive electromagnet </a:t>
              </a:r>
            </a:p>
          </p:txBody>
        </p:sp>
      </p:grpSp>
      <p:grpSp>
        <p:nvGrpSpPr>
          <p:cNvPr id="1047" name="Group 1046">
            <a:extLst>
              <a:ext uri="{FF2B5EF4-FFF2-40B4-BE49-F238E27FC236}">
                <a16:creationId xmlns:a16="http://schemas.microsoft.com/office/drawing/2014/main" id="{1DF54DD9-095A-F50D-FB80-63D42F497F01}"/>
              </a:ext>
            </a:extLst>
          </p:cNvPr>
          <p:cNvGrpSpPr/>
          <p:nvPr/>
        </p:nvGrpSpPr>
        <p:grpSpPr>
          <a:xfrm>
            <a:off x="2687211" y="35833793"/>
            <a:ext cx="4158052" cy="887817"/>
            <a:chOff x="2858098" y="35827146"/>
            <a:chExt cx="4158052" cy="887817"/>
          </a:xfrm>
        </p:grpSpPr>
        <p:grpSp>
          <p:nvGrpSpPr>
            <p:cNvPr id="106" name="Group 105">
              <a:extLst>
                <a:ext uri="{FF2B5EF4-FFF2-40B4-BE49-F238E27FC236}">
                  <a16:creationId xmlns:a16="http://schemas.microsoft.com/office/drawing/2014/main" id="{AC38E977-6AF2-059B-0777-7827763224DC}"/>
                </a:ext>
              </a:extLst>
            </p:cNvPr>
            <p:cNvGrpSpPr>
              <a:grpSpLocks noChangeAspect="1"/>
            </p:cNvGrpSpPr>
            <p:nvPr/>
          </p:nvGrpSpPr>
          <p:grpSpPr>
            <a:xfrm>
              <a:off x="2858098" y="35827146"/>
              <a:ext cx="4158052" cy="771365"/>
              <a:chOff x="5373442" y="2776713"/>
              <a:chExt cx="6929922" cy="1285579"/>
            </a:xfrm>
          </p:grpSpPr>
          <p:sp>
            <p:nvSpPr>
              <p:cNvPr id="107" name="Rectangle 106">
                <a:extLst>
                  <a:ext uri="{FF2B5EF4-FFF2-40B4-BE49-F238E27FC236}">
                    <a16:creationId xmlns:a16="http://schemas.microsoft.com/office/drawing/2014/main" id="{FEFCE7D2-5DC9-28B2-7F69-75EE355F7096}"/>
                  </a:ext>
                </a:extLst>
              </p:cNvPr>
              <p:cNvSpPr/>
              <p:nvPr/>
            </p:nvSpPr>
            <p:spPr>
              <a:xfrm>
                <a:off x="11497178" y="3195028"/>
                <a:ext cx="382253" cy="498792"/>
              </a:xfrm>
              <a:prstGeom prst="rect">
                <a:avLst/>
              </a:prstGeom>
              <a:solidFill>
                <a:srgbClr val="BCD4F3"/>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sz="900" dirty="0">
                  <a:solidFill>
                    <a:sysClr val="windowText" lastClr="000000"/>
                  </a:solidFill>
                </a:endParaRPr>
              </a:p>
            </p:txBody>
          </p:sp>
          <p:sp>
            <p:nvSpPr>
              <p:cNvPr id="108" name="Rectangle 107">
                <a:extLst>
                  <a:ext uri="{FF2B5EF4-FFF2-40B4-BE49-F238E27FC236}">
                    <a16:creationId xmlns:a16="http://schemas.microsoft.com/office/drawing/2014/main" id="{AED13A34-7172-3F44-016E-671D35EF2FB8}"/>
                  </a:ext>
                </a:extLst>
              </p:cNvPr>
              <p:cNvSpPr/>
              <p:nvPr/>
            </p:nvSpPr>
            <p:spPr>
              <a:xfrm>
                <a:off x="10494171" y="3195028"/>
                <a:ext cx="1261502" cy="498792"/>
              </a:xfrm>
              <a:prstGeom prst="rect">
                <a:avLst/>
              </a:prstGeom>
              <a:solidFill>
                <a:srgbClr val="FB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ysClr val="windowText" lastClr="000000"/>
                    </a:solidFill>
                    <a:latin typeface="DesySans Office Cn Regular" panose="020B0506040000020003" pitchFamily="34" charset="0"/>
                  </a:rPr>
                  <a:t>aluminium</a:t>
                </a:r>
                <a:r>
                  <a:rPr lang="en-GB" sz="1050" dirty="0">
                    <a:solidFill>
                      <a:sysClr val="windowText" lastClr="000000"/>
                    </a:solidFill>
                    <a:latin typeface="DesySans Office Cn Regular" panose="020B0506040000020003" pitchFamily="34" charset="0"/>
                  </a:rPr>
                  <a:t>  210kg</a:t>
                </a:r>
              </a:p>
            </p:txBody>
          </p:sp>
          <p:sp>
            <p:nvSpPr>
              <p:cNvPr id="109" name="Rectangle 108">
                <a:extLst>
                  <a:ext uri="{FF2B5EF4-FFF2-40B4-BE49-F238E27FC236}">
                    <a16:creationId xmlns:a16="http://schemas.microsoft.com/office/drawing/2014/main" id="{9CD7D56D-1A20-4CD5-83E5-CE4B5DED27EB}"/>
                  </a:ext>
                </a:extLst>
              </p:cNvPr>
              <p:cNvSpPr/>
              <p:nvPr/>
            </p:nvSpPr>
            <p:spPr>
              <a:xfrm>
                <a:off x="6019800" y="3203116"/>
                <a:ext cx="4608042" cy="498792"/>
              </a:xfrm>
              <a:prstGeom prst="rect">
                <a:avLst/>
              </a:prstGeom>
              <a:solidFill>
                <a:srgbClr val="38383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err="1">
                    <a:solidFill>
                      <a:schemeClr val="bg1"/>
                    </a:solidFill>
                    <a:latin typeface="DesySans Office Cn Regular" panose="020B0506040000020003" pitchFamily="34" charset="0"/>
                  </a:rPr>
                  <a:t>NdFeB</a:t>
                </a:r>
                <a:r>
                  <a:rPr lang="en-GB" sz="1100" dirty="0">
                    <a:solidFill>
                      <a:schemeClr val="bg1"/>
                    </a:solidFill>
                    <a:latin typeface="DesySans Office Cn Regular" panose="020B0506040000020003" pitchFamily="34" charset="0"/>
                  </a:rPr>
                  <a:t> 1097kg</a:t>
                </a:r>
              </a:p>
            </p:txBody>
          </p:sp>
          <p:sp>
            <p:nvSpPr>
              <p:cNvPr id="110" name="TextBox 109">
                <a:extLst>
                  <a:ext uri="{FF2B5EF4-FFF2-40B4-BE49-F238E27FC236}">
                    <a16:creationId xmlns:a16="http://schemas.microsoft.com/office/drawing/2014/main" id="{08945920-DCED-E821-3EC5-5E802B0622F0}"/>
                  </a:ext>
                </a:extLst>
              </p:cNvPr>
              <p:cNvSpPr txBox="1"/>
              <p:nvPr/>
            </p:nvSpPr>
            <p:spPr>
              <a:xfrm rot="16200000">
                <a:off x="11442571" y="3201500"/>
                <a:ext cx="1285579" cy="436006"/>
              </a:xfrm>
              <a:prstGeom prst="rect">
                <a:avLst/>
              </a:prstGeom>
              <a:noFill/>
            </p:spPr>
            <p:txBody>
              <a:bodyPr wrap="none" rtlCol="0">
                <a:spAutoFit/>
              </a:bodyPr>
              <a:lstStyle/>
              <a:p>
                <a:r>
                  <a:rPr lang="en-GB" sz="1100" dirty="0">
                    <a:solidFill>
                      <a:sysClr val="windowText" lastClr="000000"/>
                    </a:solidFill>
                    <a:latin typeface="DesySans Office Cn Regular" panose="020B0506040000020003" pitchFamily="34" charset="0"/>
                  </a:rPr>
                  <a:t>steel 91kg</a:t>
                </a:r>
              </a:p>
            </p:txBody>
          </p:sp>
          <p:pic>
            <p:nvPicPr>
              <p:cNvPr id="111" name="Picture 110">
                <a:extLst>
                  <a:ext uri="{FF2B5EF4-FFF2-40B4-BE49-F238E27FC236}">
                    <a16:creationId xmlns:a16="http://schemas.microsoft.com/office/drawing/2014/main" id="{1830FF3C-5AAC-898E-2377-2C2B86E4CA8A}"/>
                  </a:ext>
                </a:extLst>
              </p:cNvPr>
              <p:cNvPicPr>
                <a:picLocks noChangeAspect="1"/>
              </p:cNvPicPr>
              <p:nvPr/>
            </p:nvPicPr>
            <p:blipFill>
              <a:blip r:embed="rId44" cstate="print">
                <a:extLst>
                  <a:ext uri="{28A0092B-C50C-407E-A947-70E740481C1C}">
                    <a14:useLocalDpi xmlns:a14="http://schemas.microsoft.com/office/drawing/2010/main" val="0"/>
                  </a:ext>
                </a:extLst>
              </a:blip>
              <a:stretch>
                <a:fillRect/>
              </a:stretch>
            </p:blipFill>
            <p:spPr>
              <a:xfrm>
                <a:off x="5373442" y="3134342"/>
                <a:ext cx="749952" cy="749952"/>
              </a:xfrm>
              <a:prstGeom prst="rect">
                <a:avLst/>
              </a:prstGeom>
            </p:spPr>
          </p:pic>
        </p:grpSp>
        <p:sp>
          <p:nvSpPr>
            <p:cNvPr id="1046" name="TextBox 1045">
              <a:extLst>
                <a:ext uri="{FF2B5EF4-FFF2-40B4-BE49-F238E27FC236}">
                  <a16:creationId xmlns:a16="http://schemas.microsoft.com/office/drawing/2014/main" id="{E6A43619-2744-653A-4440-7E5489613E80}"/>
                </a:ext>
              </a:extLst>
            </p:cNvPr>
            <p:cNvSpPr txBox="1"/>
            <p:nvPr/>
          </p:nvSpPr>
          <p:spPr>
            <a:xfrm>
              <a:off x="3328545" y="36407186"/>
              <a:ext cx="3300647" cy="307777"/>
            </a:xfrm>
            <a:prstGeom prst="rect">
              <a:avLst/>
            </a:prstGeom>
            <a:noFill/>
          </p:spPr>
          <p:txBody>
            <a:bodyPr wrap="none" rtlCol="0">
              <a:spAutoFit/>
            </a:bodyPr>
            <a:lstStyle/>
            <a:p>
              <a:r>
                <a:rPr lang="en-GB" sz="1400" b="0" dirty="0">
                  <a:solidFill>
                    <a:schemeClr val="tx1"/>
                  </a:solidFill>
                  <a:latin typeface="DesySans Office Cn Regular" panose="020B0506040000020003" pitchFamily="34" charset="0"/>
                </a:rPr>
                <a:t>LCA of a </a:t>
              </a:r>
              <a:r>
                <a:rPr lang="en-GB" sz="1400" b="0" dirty="0" err="1">
                  <a:solidFill>
                    <a:schemeClr val="tx1"/>
                  </a:solidFill>
                  <a:latin typeface="DesySans Office Cn Regular" panose="020B0506040000020003" pitchFamily="34" charset="0"/>
                </a:rPr>
                <a:t>coreresponding</a:t>
              </a:r>
              <a:r>
                <a:rPr lang="en-GB" sz="1400" b="0" dirty="0">
                  <a:solidFill>
                    <a:schemeClr val="tx1"/>
                  </a:solidFill>
                  <a:latin typeface="DesySans Office Cn Regular" panose="020B0506040000020003" pitchFamily="34" charset="0"/>
                </a:rPr>
                <a:t> permanent magnet</a:t>
              </a:r>
            </a:p>
          </p:txBody>
        </p:sp>
      </p:grpSp>
      <p:sp>
        <p:nvSpPr>
          <p:cNvPr id="1051" name="TextBox 1050">
            <a:extLst>
              <a:ext uri="{FF2B5EF4-FFF2-40B4-BE49-F238E27FC236}">
                <a16:creationId xmlns:a16="http://schemas.microsoft.com/office/drawing/2014/main" id="{8453AA8F-9B1B-3222-BB5E-1069B981303C}"/>
              </a:ext>
            </a:extLst>
          </p:cNvPr>
          <p:cNvSpPr txBox="1"/>
          <p:nvPr/>
        </p:nvSpPr>
        <p:spPr>
          <a:xfrm rot="16200000">
            <a:off x="15267611" y="17358198"/>
            <a:ext cx="1218603" cy="215444"/>
          </a:xfrm>
          <a:prstGeom prst="rect">
            <a:avLst/>
          </a:prstGeom>
          <a:noFill/>
        </p:spPr>
        <p:txBody>
          <a:bodyPr wrap="none" rtlCol="0">
            <a:spAutoFit/>
          </a:bodyPr>
          <a:lstStyle/>
          <a:p>
            <a:r>
              <a:rPr lang="en-GB" sz="800" dirty="0">
                <a:hlinkClick r:id="rId4"/>
              </a:rPr>
              <a:t>https://www.nist.gov/</a:t>
            </a:r>
            <a:endParaRPr lang="en-GB" sz="800" dirty="0"/>
          </a:p>
        </p:txBody>
      </p:sp>
    </p:spTree>
    <p:extLst>
      <p:ext uri="{BB962C8B-B14F-4D97-AF65-F5344CB8AC3E}">
        <p14:creationId xmlns:p14="http://schemas.microsoft.com/office/powerpoint/2010/main" val="2399855013"/>
      </p:ext>
    </p:extLst>
  </p:cSld>
  <p:clrMapOvr>
    <a:masterClrMapping/>
  </p:clrMapOvr>
</p:sld>
</file>

<file path=ppt/theme/theme1.xml><?xml version="1.0" encoding="utf-8"?>
<a:theme xmlns:a="http://schemas.openxmlformats.org/drawingml/2006/main" name="Scientific-Poster_Template_A0">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Scientific-Poster_Template_A0">
      <a:majorFont>
        <a:latin typeface="Arial Black"/>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600" b="1" i="0" u="none" strike="noStrike" cap="none" normalizeH="0" baseline="0" smtClean="0">
            <a:ln>
              <a:noFill/>
            </a:ln>
            <a:solidFill>
              <a:srgbClr val="00A6EB"/>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600" b="1" i="0" u="none" strike="noStrike" cap="none" normalizeH="0" baseline="0" smtClean="0">
            <a:ln>
              <a:noFill/>
            </a:ln>
            <a:solidFill>
              <a:srgbClr val="00A6EB"/>
            </a:solidFill>
            <a:effectLst/>
            <a:latin typeface="Arial" charset="0"/>
          </a:defRPr>
        </a:defPPr>
      </a:lstStyle>
    </a:lnDef>
  </a:objectDefaults>
  <a:extraClrSchemeLst>
    <a:extraClrScheme>
      <a:clrScheme name="Scientific-Poster_Template_A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cientific-Poster_Template_A0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cientific-Poster_Template_A0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cientific-Poster_Template_A0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cientific-Poster_Template_A0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cientific-Poster_Template_A0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cientific-Poster_Template_A0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cientific-Poster_Template_A0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cientific-Poster_Template_A0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cientific-Poster_Template_A0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cientific-Poster_Template_A0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cientific-Poster_Template_A0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ESY_wissensch.Poster_A0_hoch_2022_CLG" id="{BEC42895-4ECA-6E43-A02C-4406F160E264}" vid="{05E7C374-F210-5947-8F8A-43CFDA57A1AC}"/>
    </a:ext>
  </a:extLst>
</a:theme>
</file>

<file path=ppt/theme/theme2.xml><?xml version="1.0" encoding="utf-8"?>
<a:theme xmlns:a="http://schemas.openxmlformats.org/drawingml/2006/main" name="1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Y_wissensch.Poster_A0_hoch_2022_CLG" id="{BEC42895-4ECA-6E43-A02C-4406F160E264}" vid="{2489DBD8-1977-A943-81DA-CE878961FC3D}"/>
    </a:ext>
  </a:extLst>
</a:theme>
</file>

<file path=ppt/theme/theme3.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Y_wissensch.Poster_A0_hoch_2022_CLG" id="{BEC42895-4ECA-6E43-A02C-4406F160E264}" vid="{CB8B8F0E-2342-C44E-86AE-92CC565AF3C1}"/>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Scientific-Poster_Template_A0</Template>
  <TotalTime>13296</TotalTime>
  <Words>1195</Words>
  <Application>Microsoft Macintosh PowerPoint</Application>
  <PresentationFormat>Custom</PresentationFormat>
  <Paragraphs>131</Paragraphs>
  <Slides>1</Slides>
  <Notes>1</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vt:i4>
      </vt:variant>
    </vt:vector>
  </HeadingPairs>
  <TitlesOfParts>
    <vt:vector size="13" baseType="lpstr">
      <vt:lpstr>DesySans Office</vt:lpstr>
      <vt:lpstr>DesySans Office Cn Medium</vt:lpstr>
      <vt:lpstr>Times</vt:lpstr>
      <vt:lpstr>Arial Black</vt:lpstr>
      <vt:lpstr>Calibri</vt:lpstr>
      <vt:lpstr>Arial</vt:lpstr>
      <vt:lpstr>DesySans Office Cn Regular</vt:lpstr>
      <vt:lpstr>DesySans Office Cn Bold</vt:lpstr>
      <vt:lpstr>Calibri Light</vt:lpstr>
      <vt:lpstr>Scientific-Poster_Template_A0</vt:lpstr>
      <vt:lpstr>1_Benutzerdefiniertes Design</vt:lpstr>
      <vt:lpstr>Benutzerdefiniertes Design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Benno List</dc:creator>
  <cp:lastModifiedBy>Benno List</cp:lastModifiedBy>
  <cp:revision>25</cp:revision>
  <cp:lastPrinted>2023-08-22T07:24:20Z</cp:lastPrinted>
  <dcterms:created xsi:type="dcterms:W3CDTF">2023-08-12T08:23:04Z</dcterms:created>
  <dcterms:modified xsi:type="dcterms:W3CDTF">2023-08-23T11:56:22Z</dcterms:modified>
</cp:coreProperties>
</file>