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3" r:id="rId4"/>
  </p:sldMasterIdLst>
  <p:notesMasterIdLst>
    <p:notesMasterId r:id="rId21"/>
  </p:notesMasterIdLst>
  <p:sldIdLst>
    <p:sldId id="258" r:id="rId5"/>
    <p:sldId id="347" r:id="rId6"/>
    <p:sldId id="380" r:id="rId7"/>
    <p:sldId id="390" r:id="rId8"/>
    <p:sldId id="388" r:id="rId9"/>
    <p:sldId id="319" r:id="rId10"/>
    <p:sldId id="381" r:id="rId11"/>
    <p:sldId id="382" r:id="rId12"/>
    <p:sldId id="318" r:id="rId13"/>
    <p:sldId id="362" r:id="rId14"/>
    <p:sldId id="383" r:id="rId15"/>
    <p:sldId id="384" r:id="rId16"/>
    <p:sldId id="386" r:id="rId17"/>
    <p:sldId id="378" r:id="rId18"/>
    <p:sldId id="387" r:id="rId19"/>
    <p:sldId id="389" r:id="rId2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1">
          <p15:clr>
            <a:srgbClr val="A4A3A4"/>
          </p15:clr>
        </p15:guide>
        <p15:guide id="2" orient="horz" pos="3092">
          <p15:clr>
            <a:srgbClr val="A4A3A4"/>
          </p15:clr>
        </p15:guide>
        <p15:guide id="3" orient="horz" pos="517">
          <p15:clr>
            <a:srgbClr val="A4A3A4"/>
          </p15:clr>
        </p15:guide>
        <p15:guide id="4" orient="horz" pos="895">
          <p15:clr>
            <a:srgbClr val="A4A3A4"/>
          </p15:clr>
        </p15:guide>
        <p15:guide id="5" orient="horz" pos="2387">
          <p15:clr>
            <a:srgbClr val="A4A3A4"/>
          </p15:clr>
        </p15:guide>
        <p15:guide id="6" pos="5565">
          <p15:clr>
            <a:srgbClr val="A4A3A4"/>
          </p15:clr>
        </p15:guide>
        <p15:guide id="7" pos="317">
          <p15:clr>
            <a:srgbClr val="A4A3A4"/>
          </p15:clr>
        </p15:guide>
        <p15:guide id="8" pos="15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J" initials="M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09C"/>
    <a:srgbClr val="7AB800"/>
    <a:srgbClr val="FFFF00"/>
    <a:srgbClr val="747470"/>
    <a:srgbClr val="393A47"/>
    <a:srgbClr val="525159"/>
    <a:srgbClr val="44444F"/>
    <a:srgbClr val="ECAA00"/>
    <a:srgbClr val="A2A7B2"/>
    <a:srgbClr val="A7AA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71E3AC-C727-4723-AA61-43717F91DB5F}" v="123" dt="2022-05-11T21:49:08.2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59" autoAdjust="0"/>
    <p:restoredTop sz="92558" autoAdjust="0"/>
  </p:normalViewPr>
  <p:slideViewPr>
    <p:cSldViewPr snapToGrid="0" showGuides="1">
      <p:cViewPr varScale="1">
        <p:scale>
          <a:sx n="105" d="100"/>
          <a:sy n="105" d="100"/>
        </p:scale>
        <p:origin x="216" y="72"/>
      </p:cViewPr>
      <p:guideLst>
        <p:guide orient="horz" pos="271"/>
        <p:guide orient="horz" pos="3092"/>
        <p:guide orient="horz" pos="517"/>
        <p:guide orient="horz" pos="895"/>
        <p:guide orient="horz" pos="2387"/>
        <p:guide pos="5565"/>
        <p:guide pos="317"/>
        <p:guide pos="15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gridSpacing cx="45720" cy="4572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51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50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ueying Lu" userId="c49a24eb-557e-4a80-837c-42f4b60e5814" providerId="ADAL" clId="{CE71E3AC-C727-4723-AA61-43717F91DB5F}"/>
    <pc:docChg chg="undo custSel addSld delSld modSld sldOrd">
      <pc:chgData name="Xueying Lu" userId="c49a24eb-557e-4a80-837c-42f4b60e5814" providerId="ADAL" clId="{CE71E3AC-C727-4723-AA61-43717F91DB5F}" dt="2022-05-11T22:11:51.303" v="2912" actId="6549"/>
      <pc:docMkLst>
        <pc:docMk/>
      </pc:docMkLst>
      <pc:sldChg chg="modNotesTx">
        <pc:chgData name="Xueying Lu" userId="c49a24eb-557e-4a80-837c-42f4b60e5814" providerId="ADAL" clId="{CE71E3AC-C727-4723-AA61-43717F91DB5F}" dt="2022-05-11T21:52:46.668" v="2911" actId="20577"/>
        <pc:sldMkLst>
          <pc:docMk/>
          <pc:sldMk cId="122816930" sldId="258"/>
        </pc:sldMkLst>
      </pc:sldChg>
      <pc:sldChg chg="addSp delSp modSp mod">
        <pc:chgData name="Xueying Lu" userId="c49a24eb-557e-4a80-837c-42f4b60e5814" providerId="ADAL" clId="{CE71E3AC-C727-4723-AA61-43717F91DB5F}" dt="2022-05-11T20:52:11.992" v="2857" actId="14"/>
        <pc:sldMkLst>
          <pc:docMk/>
          <pc:sldMk cId="919730242" sldId="264"/>
        </pc:sldMkLst>
        <pc:spChg chg="mod">
          <ac:chgData name="Xueying Lu" userId="c49a24eb-557e-4a80-837c-42f4b60e5814" providerId="ADAL" clId="{CE71E3AC-C727-4723-AA61-43717F91DB5F}" dt="2022-05-11T15:54:55.666" v="377"/>
          <ac:spMkLst>
            <pc:docMk/>
            <pc:sldMk cId="919730242" sldId="264"/>
            <ac:spMk id="2" creationId="{00000000-0000-0000-0000-000000000000}"/>
          </ac:spMkLst>
        </pc:spChg>
        <pc:spChg chg="mod">
          <ac:chgData name="Xueying Lu" userId="c49a24eb-557e-4a80-837c-42f4b60e5814" providerId="ADAL" clId="{CE71E3AC-C727-4723-AA61-43717F91DB5F}" dt="2022-05-11T20:52:11.992" v="2857" actId="14"/>
          <ac:spMkLst>
            <pc:docMk/>
            <pc:sldMk cId="919730242" sldId="264"/>
            <ac:spMk id="3" creationId="{00000000-0000-0000-0000-000000000000}"/>
          </ac:spMkLst>
        </pc:spChg>
        <pc:spChg chg="add del mod">
          <ac:chgData name="Xueying Lu" userId="c49a24eb-557e-4a80-837c-42f4b60e5814" providerId="ADAL" clId="{CE71E3AC-C727-4723-AA61-43717F91DB5F}" dt="2022-05-11T19:34:25.777" v="2191" actId="478"/>
          <ac:spMkLst>
            <pc:docMk/>
            <pc:sldMk cId="919730242" sldId="264"/>
            <ac:spMk id="7" creationId="{33A73863-9373-FE84-5757-0ED79B66096D}"/>
          </ac:spMkLst>
        </pc:spChg>
        <pc:spChg chg="add del mod">
          <ac:chgData name="Xueying Lu" userId="c49a24eb-557e-4a80-837c-42f4b60e5814" providerId="ADAL" clId="{CE71E3AC-C727-4723-AA61-43717F91DB5F}" dt="2022-05-11T20:52:02.468" v="2855"/>
          <ac:spMkLst>
            <pc:docMk/>
            <pc:sldMk cId="919730242" sldId="264"/>
            <ac:spMk id="7" creationId="{DA894E6E-96AD-AE92-C6B9-21E1003A09EA}"/>
          </ac:spMkLst>
        </pc:spChg>
        <pc:spChg chg="add mod">
          <ac:chgData name="Xueying Lu" userId="c49a24eb-557e-4a80-837c-42f4b60e5814" providerId="ADAL" clId="{CE71E3AC-C727-4723-AA61-43717F91DB5F}" dt="2022-05-11T19:34:31.650" v="2207" actId="20577"/>
          <ac:spMkLst>
            <pc:docMk/>
            <pc:sldMk cId="919730242" sldId="264"/>
            <ac:spMk id="8" creationId="{66D269E3-B380-D2E6-5F56-51CDE90CAEF0}"/>
          </ac:spMkLst>
        </pc:spChg>
        <pc:picChg chg="mod">
          <ac:chgData name="Xueying Lu" userId="c49a24eb-557e-4a80-837c-42f4b60e5814" providerId="ADAL" clId="{CE71E3AC-C727-4723-AA61-43717F91DB5F}" dt="2022-05-11T19:56:39.751" v="2393" actId="1076"/>
          <ac:picMkLst>
            <pc:docMk/>
            <pc:sldMk cId="919730242" sldId="264"/>
            <ac:picMk id="6" creationId="{00000000-0000-0000-0000-000000000000}"/>
          </ac:picMkLst>
        </pc:picChg>
      </pc:sldChg>
      <pc:sldChg chg="modSp mod">
        <pc:chgData name="Xueying Lu" userId="c49a24eb-557e-4a80-837c-42f4b60e5814" providerId="ADAL" clId="{CE71E3AC-C727-4723-AA61-43717F91DB5F}" dt="2022-05-11T22:11:51.303" v="2912" actId="6549"/>
        <pc:sldMkLst>
          <pc:docMk/>
          <pc:sldMk cId="493378912" sldId="270"/>
        </pc:sldMkLst>
        <pc:spChg chg="mod">
          <ac:chgData name="Xueying Lu" userId="c49a24eb-557e-4a80-837c-42f4b60e5814" providerId="ADAL" clId="{CE71E3AC-C727-4723-AA61-43717F91DB5F}" dt="2022-05-11T22:11:51.303" v="2912" actId="6549"/>
          <ac:spMkLst>
            <pc:docMk/>
            <pc:sldMk cId="493378912" sldId="270"/>
            <ac:spMk id="3" creationId="{00000000-0000-0000-0000-000000000000}"/>
          </ac:spMkLst>
        </pc:spChg>
      </pc:sldChg>
      <pc:sldChg chg="addSp modSp mod">
        <pc:chgData name="Xueying Lu" userId="c49a24eb-557e-4a80-837c-42f4b60e5814" providerId="ADAL" clId="{CE71E3AC-C727-4723-AA61-43717F91DB5F}" dt="2022-05-11T20:43:19.553" v="2599" actId="1076"/>
        <pc:sldMkLst>
          <pc:docMk/>
          <pc:sldMk cId="1845380278" sldId="274"/>
        </pc:sldMkLst>
        <pc:spChg chg="mod">
          <ac:chgData name="Xueying Lu" userId="c49a24eb-557e-4a80-837c-42f4b60e5814" providerId="ADAL" clId="{CE71E3AC-C727-4723-AA61-43717F91DB5F}" dt="2022-05-11T15:42:15.135" v="162" actId="20577"/>
          <ac:spMkLst>
            <pc:docMk/>
            <pc:sldMk cId="1845380278" sldId="274"/>
            <ac:spMk id="2" creationId="{00000000-0000-0000-0000-000000000000}"/>
          </ac:spMkLst>
        </pc:spChg>
        <pc:spChg chg="mod">
          <ac:chgData name="Xueying Lu" userId="c49a24eb-557e-4a80-837c-42f4b60e5814" providerId="ADAL" clId="{CE71E3AC-C727-4723-AA61-43717F91DB5F}" dt="2022-05-11T20:43:07.522" v="2598" actId="20577"/>
          <ac:spMkLst>
            <pc:docMk/>
            <pc:sldMk cId="1845380278" sldId="274"/>
            <ac:spMk id="3" creationId="{00000000-0000-0000-0000-000000000000}"/>
          </ac:spMkLst>
        </pc:spChg>
        <pc:spChg chg="add mod">
          <ac:chgData name="Xueying Lu" userId="c49a24eb-557e-4a80-837c-42f4b60e5814" providerId="ADAL" clId="{CE71E3AC-C727-4723-AA61-43717F91DB5F}" dt="2022-05-11T16:33:35.877" v="532" actId="1076"/>
          <ac:spMkLst>
            <pc:docMk/>
            <pc:sldMk cId="1845380278" sldId="274"/>
            <ac:spMk id="12" creationId="{EEF64C00-5538-B125-AA00-890F7A2A75A3}"/>
          </ac:spMkLst>
        </pc:spChg>
        <pc:spChg chg="add mod">
          <ac:chgData name="Xueying Lu" userId="c49a24eb-557e-4a80-837c-42f4b60e5814" providerId="ADAL" clId="{CE71E3AC-C727-4723-AA61-43717F91DB5F}" dt="2022-05-11T16:33:35.877" v="532" actId="1076"/>
          <ac:spMkLst>
            <pc:docMk/>
            <pc:sldMk cId="1845380278" sldId="274"/>
            <ac:spMk id="13" creationId="{0186F4A6-41D9-AFCD-8244-433E917AA9EA}"/>
          </ac:spMkLst>
        </pc:spChg>
        <pc:picChg chg="add mod">
          <ac:chgData name="Xueying Lu" userId="c49a24eb-557e-4a80-837c-42f4b60e5814" providerId="ADAL" clId="{CE71E3AC-C727-4723-AA61-43717F91DB5F}" dt="2022-05-11T20:43:19.553" v="2599" actId="1076"/>
          <ac:picMkLst>
            <pc:docMk/>
            <pc:sldMk cId="1845380278" sldId="274"/>
            <ac:picMk id="7" creationId="{01F8F4AF-0192-AE27-906F-E4C5E6E8D8CC}"/>
          </ac:picMkLst>
        </pc:picChg>
        <pc:picChg chg="add mod">
          <ac:chgData name="Xueying Lu" userId="c49a24eb-557e-4a80-837c-42f4b60e5814" providerId="ADAL" clId="{CE71E3AC-C727-4723-AA61-43717F91DB5F}" dt="2022-05-11T16:33:35.877" v="532" actId="1076"/>
          <ac:picMkLst>
            <pc:docMk/>
            <pc:sldMk cId="1845380278" sldId="274"/>
            <ac:picMk id="9" creationId="{70D43DFD-CEF9-58EF-4B8A-3D04FCAE3FDE}"/>
          </ac:picMkLst>
        </pc:picChg>
        <pc:picChg chg="add mod">
          <ac:chgData name="Xueying Lu" userId="c49a24eb-557e-4a80-837c-42f4b60e5814" providerId="ADAL" clId="{CE71E3AC-C727-4723-AA61-43717F91DB5F}" dt="2022-05-11T16:33:35.877" v="532" actId="1076"/>
          <ac:picMkLst>
            <pc:docMk/>
            <pc:sldMk cId="1845380278" sldId="274"/>
            <ac:picMk id="11" creationId="{F4F18529-72E2-F992-E762-C4BE27C39DFD}"/>
          </ac:picMkLst>
        </pc:picChg>
      </pc:sldChg>
      <pc:sldChg chg="modSp mod">
        <pc:chgData name="Xueying Lu" userId="c49a24eb-557e-4a80-837c-42f4b60e5814" providerId="ADAL" clId="{CE71E3AC-C727-4723-AA61-43717F91DB5F}" dt="2022-05-11T21:49:08.285" v="2886" actId="1035"/>
        <pc:sldMkLst>
          <pc:docMk/>
          <pc:sldMk cId="1852698591" sldId="279"/>
        </pc:sldMkLst>
        <pc:spChg chg="mod">
          <ac:chgData name="Xueying Lu" userId="c49a24eb-557e-4a80-837c-42f4b60e5814" providerId="ADAL" clId="{CE71E3AC-C727-4723-AA61-43717F91DB5F}" dt="2022-05-11T21:49:03.587" v="2878" actId="6549"/>
          <ac:spMkLst>
            <pc:docMk/>
            <pc:sldMk cId="1852698591" sldId="279"/>
            <ac:spMk id="3" creationId="{00000000-0000-0000-0000-000000000000}"/>
          </ac:spMkLst>
        </pc:spChg>
        <pc:picChg chg="mod">
          <ac:chgData name="Xueying Lu" userId="c49a24eb-557e-4a80-837c-42f4b60e5814" providerId="ADAL" clId="{CE71E3AC-C727-4723-AA61-43717F91DB5F}" dt="2022-05-11T21:49:08.285" v="2886" actId="1035"/>
          <ac:picMkLst>
            <pc:docMk/>
            <pc:sldMk cId="1852698591" sldId="279"/>
            <ac:picMk id="25" creationId="{B5663D01-D8C7-4474-9C28-2F4DA47740EB}"/>
          </ac:picMkLst>
        </pc:picChg>
        <pc:picChg chg="mod">
          <ac:chgData name="Xueying Lu" userId="c49a24eb-557e-4a80-837c-42f4b60e5814" providerId="ADAL" clId="{CE71E3AC-C727-4723-AA61-43717F91DB5F}" dt="2022-05-11T21:49:08.285" v="2886" actId="1035"/>
          <ac:picMkLst>
            <pc:docMk/>
            <pc:sldMk cId="1852698591" sldId="279"/>
            <ac:picMk id="26" creationId="{CC057F78-2764-4F89-8D2B-367866D441ED}"/>
          </ac:picMkLst>
        </pc:picChg>
        <pc:picChg chg="mod">
          <ac:chgData name="Xueying Lu" userId="c49a24eb-557e-4a80-837c-42f4b60e5814" providerId="ADAL" clId="{CE71E3AC-C727-4723-AA61-43717F91DB5F}" dt="2022-05-11T21:49:08.285" v="2886" actId="1035"/>
          <ac:picMkLst>
            <pc:docMk/>
            <pc:sldMk cId="1852698591" sldId="279"/>
            <ac:picMk id="27" creationId="{58A42CAA-84CA-43A2-853E-0426BBD03C28}"/>
          </ac:picMkLst>
        </pc:picChg>
      </pc:sldChg>
      <pc:sldChg chg="modSp mod">
        <pc:chgData name="Xueying Lu" userId="c49a24eb-557e-4a80-837c-42f4b60e5814" providerId="ADAL" clId="{CE71E3AC-C727-4723-AA61-43717F91DB5F}" dt="2022-05-11T21:50:01.051" v="2906" actId="20577"/>
        <pc:sldMkLst>
          <pc:docMk/>
          <pc:sldMk cId="2722723056" sldId="280"/>
        </pc:sldMkLst>
        <pc:spChg chg="mod">
          <ac:chgData name="Xueying Lu" userId="c49a24eb-557e-4a80-837c-42f4b60e5814" providerId="ADAL" clId="{CE71E3AC-C727-4723-AA61-43717F91DB5F}" dt="2022-05-11T21:50:01.051" v="2906" actId="20577"/>
          <ac:spMkLst>
            <pc:docMk/>
            <pc:sldMk cId="2722723056" sldId="280"/>
            <ac:spMk id="3" creationId="{00000000-0000-0000-0000-000000000000}"/>
          </ac:spMkLst>
        </pc:spChg>
      </pc:sldChg>
      <pc:sldChg chg="modSp mod">
        <pc:chgData name="Xueying Lu" userId="c49a24eb-557e-4a80-837c-42f4b60e5814" providerId="ADAL" clId="{CE71E3AC-C727-4723-AA61-43717F91DB5F}" dt="2022-05-11T21:49:56.469" v="2904" actId="1035"/>
        <pc:sldMkLst>
          <pc:docMk/>
          <pc:sldMk cId="52249033" sldId="281"/>
        </pc:sldMkLst>
        <pc:spChg chg="mod">
          <ac:chgData name="Xueying Lu" userId="c49a24eb-557e-4a80-837c-42f4b60e5814" providerId="ADAL" clId="{CE71E3AC-C727-4723-AA61-43717F91DB5F}" dt="2022-05-11T20:29:23.575" v="2441" actId="20577"/>
          <ac:spMkLst>
            <pc:docMk/>
            <pc:sldMk cId="52249033" sldId="281"/>
            <ac:spMk id="3" creationId="{00000000-0000-0000-0000-000000000000}"/>
          </ac:spMkLst>
        </pc:spChg>
        <pc:spChg chg="mod">
          <ac:chgData name="Xueying Lu" userId="c49a24eb-557e-4a80-837c-42f4b60e5814" providerId="ADAL" clId="{CE71E3AC-C727-4723-AA61-43717F91DB5F}" dt="2022-05-11T21:49:56.469" v="2904" actId="1035"/>
          <ac:spMkLst>
            <pc:docMk/>
            <pc:sldMk cId="52249033" sldId="281"/>
            <ac:spMk id="5" creationId="{00000000-0000-0000-0000-000000000000}"/>
          </ac:spMkLst>
        </pc:spChg>
        <pc:spChg chg="mod">
          <ac:chgData name="Xueying Lu" userId="c49a24eb-557e-4a80-837c-42f4b60e5814" providerId="ADAL" clId="{CE71E3AC-C727-4723-AA61-43717F91DB5F}" dt="2022-05-11T21:49:56.469" v="2904" actId="1035"/>
          <ac:spMkLst>
            <pc:docMk/>
            <pc:sldMk cId="52249033" sldId="281"/>
            <ac:spMk id="6" creationId="{00000000-0000-0000-0000-000000000000}"/>
          </ac:spMkLst>
        </pc:spChg>
        <pc:spChg chg="mod">
          <ac:chgData name="Xueying Lu" userId="c49a24eb-557e-4a80-837c-42f4b60e5814" providerId="ADAL" clId="{CE71E3AC-C727-4723-AA61-43717F91DB5F}" dt="2022-05-11T21:49:56.469" v="2904" actId="1035"/>
          <ac:spMkLst>
            <pc:docMk/>
            <pc:sldMk cId="52249033" sldId="281"/>
            <ac:spMk id="7" creationId="{00000000-0000-0000-0000-000000000000}"/>
          </ac:spMkLst>
        </pc:spChg>
        <pc:picChg chg="mod">
          <ac:chgData name="Xueying Lu" userId="c49a24eb-557e-4a80-837c-42f4b60e5814" providerId="ADAL" clId="{CE71E3AC-C727-4723-AA61-43717F91DB5F}" dt="2022-05-11T21:49:56.469" v="2904" actId="1035"/>
          <ac:picMkLst>
            <pc:docMk/>
            <pc:sldMk cId="52249033" sldId="281"/>
            <ac:picMk id="8" creationId="{00000000-0000-0000-0000-000000000000}"/>
          </ac:picMkLst>
        </pc:picChg>
        <pc:picChg chg="mod">
          <ac:chgData name="Xueying Lu" userId="c49a24eb-557e-4a80-837c-42f4b60e5814" providerId="ADAL" clId="{CE71E3AC-C727-4723-AA61-43717F91DB5F}" dt="2022-05-11T21:49:56.469" v="2904" actId="1035"/>
          <ac:picMkLst>
            <pc:docMk/>
            <pc:sldMk cId="52249033" sldId="281"/>
            <ac:picMk id="9" creationId="{00000000-0000-0000-0000-000000000000}"/>
          </ac:picMkLst>
        </pc:picChg>
      </pc:sldChg>
      <pc:sldChg chg="addSp modSp mod">
        <pc:chgData name="Xueying Lu" userId="c49a24eb-557e-4a80-837c-42f4b60e5814" providerId="ADAL" clId="{CE71E3AC-C727-4723-AA61-43717F91DB5F}" dt="2022-05-11T21:52:42.901" v="2910"/>
        <pc:sldMkLst>
          <pc:docMk/>
          <pc:sldMk cId="226026242" sldId="283"/>
        </pc:sldMkLst>
        <pc:spChg chg="add mod">
          <ac:chgData name="Xueying Lu" userId="c49a24eb-557e-4a80-837c-42f4b60e5814" providerId="ADAL" clId="{CE71E3AC-C727-4723-AA61-43717F91DB5F}" dt="2022-05-11T21:52:42.901" v="2910"/>
          <ac:spMkLst>
            <pc:docMk/>
            <pc:sldMk cId="226026242" sldId="283"/>
            <ac:spMk id="7" creationId="{4BED3653-0188-F03A-43DA-A4028F85DDE4}"/>
          </ac:spMkLst>
        </pc:spChg>
      </pc:sldChg>
      <pc:sldChg chg="delSp modSp del mod">
        <pc:chgData name="Xueying Lu" userId="c49a24eb-557e-4a80-837c-42f4b60e5814" providerId="ADAL" clId="{CE71E3AC-C727-4723-AA61-43717F91DB5F}" dt="2022-05-11T15:55:03.147" v="378" actId="47"/>
        <pc:sldMkLst>
          <pc:docMk/>
          <pc:sldMk cId="3319058193" sldId="285"/>
        </pc:sldMkLst>
        <pc:spChg chg="mod">
          <ac:chgData name="Xueying Lu" userId="c49a24eb-557e-4a80-837c-42f4b60e5814" providerId="ADAL" clId="{CE71E3AC-C727-4723-AA61-43717F91DB5F}" dt="2022-05-11T15:54:21.408" v="367" actId="21"/>
          <ac:spMkLst>
            <pc:docMk/>
            <pc:sldMk cId="3319058193" sldId="285"/>
            <ac:spMk id="3" creationId="{00000000-0000-0000-0000-000000000000}"/>
          </ac:spMkLst>
        </pc:spChg>
        <pc:spChg chg="del">
          <ac:chgData name="Xueying Lu" userId="c49a24eb-557e-4a80-837c-42f4b60e5814" providerId="ADAL" clId="{CE71E3AC-C727-4723-AA61-43717F91DB5F}" dt="2022-05-11T15:54:40.431" v="372" actId="21"/>
          <ac:spMkLst>
            <pc:docMk/>
            <pc:sldMk cId="3319058193" sldId="285"/>
            <ac:spMk id="5" creationId="{00000000-0000-0000-0000-000000000000}"/>
          </ac:spMkLst>
        </pc:spChg>
      </pc:sldChg>
      <pc:sldChg chg="addSp modSp mod">
        <pc:chgData name="Xueying Lu" userId="c49a24eb-557e-4a80-837c-42f4b60e5814" providerId="ADAL" clId="{CE71E3AC-C727-4723-AA61-43717F91DB5F}" dt="2022-05-11T20:47:55.075" v="2708" actId="20577"/>
        <pc:sldMkLst>
          <pc:docMk/>
          <pc:sldMk cId="1183924524" sldId="286"/>
        </pc:sldMkLst>
        <pc:spChg chg="mod">
          <ac:chgData name="Xueying Lu" userId="c49a24eb-557e-4a80-837c-42f4b60e5814" providerId="ADAL" clId="{CE71E3AC-C727-4723-AA61-43717F91DB5F}" dt="2022-05-11T20:47:30.651" v="2691" actId="20577"/>
          <ac:spMkLst>
            <pc:docMk/>
            <pc:sldMk cId="1183924524" sldId="286"/>
            <ac:spMk id="2" creationId="{00000000-0000-0000-0000-000000000000}"/>
          </ac:spMkLst>
        </pc:spChg>
        <pc:spChg chg="mod">
          <ac:chgData name="Xueying Lu" userId="c49a24eb-557e-4a80-837c-42f4b60e5814" providerId="ADAL" clId="{CE71E3AC-C727-4723-AA61-43717F91DB5F}" dt="2022-05-11T20:47:55.075" v="2708" actId="20577"/>
          <ac:spMkLst>
            <pc:docMk/>
            <pc:sldMk cId="1183924524" sldId="286"/>
            <ac:spMk id="3" creationId="{00000000-0000-0000-0000-000000000000}"/>
          </ac:spMkLst>
        </pc:spChg>
        <pc:spChg chg="mod ord">
          <ac:chgData name="Xueying Lu" userId="c49a24eb-557e-4a80-837c-42f4b60e5814" providerId="ADAL" clId="{CE71E3AC-C727-4723-AA61-43717F91DB5F}" dt="2022-05-11T19:31:23.235" v="2166" actId="1076"/>
          <ac:spMkLst>
            <pc:docMk/>
            <pc:sldMk cId="1183924524" sldId="286"/>
            <ac:spMk id="4" creationId="{00000000-0000-0000-0000-000000000000}"/>
          </ac:spMkLst>
        </pc:spChg>
        <pc:spChg chg="add mod">
          <ac:chgData name="Xueying Lu" userId="c49a24eb-557e-4a80-837c-42f4b60e5814" providerId="ADAL" clId="{CE71E3AC-C727-4723-AA61-43717F91DB5F}" dt="2022-05-11T19:34:13.250" v="2190" actId="1076"/>
          <ac:spMkLst>
            <pc:docMk/>
            <pc:sldMk cId="1183924524" sldId="286"/>
            <ac:spMk id="7" creationId="{DAD864AD-DB22-FFCE-07FE-3ED784CC0A66}"/>
          </ac:spMkLst>
        </pc:spChg>
        <pc:spChg chg="add mod">
          <ac:chgData name="Xueying Lu" userId="c49a24eb-557e-4a80-837c-42f4b60e5814" providerId="ADAL" clId="{CE71E3AC-C727-4723-AA61-43717F91DB5F}" dt="2022-05-11T20:47:12.469" v="2682" actId="1037"/>
          <ac:spMkLst>
            <pc:docMk/>
            <pc:sldMk cId="1183924524" sldId="286"/>
            <ac:spMk id="8" creationId="{0A105C0D-1290-B00E-BF21-785305F35FE8}"/>
          </ac:spMkLst>
        </pc:spChg>
        <pc:spChg chg="add mod">
          <ac:chgData name="Xueying Lu" userId="c49a24eb-557e-4a80-837c-42f4b60e5814" providerId="ADAL" clId="{CE71E3AC-C727-4723-AA61-43717F91DB5F}" dt="2022-05-11T20:47:12.469" v="2682" actId="1037"/>
          <ac:spMkLst>
            <pc:docMk/>
            <pc:sldMk cId="1183924524" sldId="286"/>
            <ac:spMk id="9" creationId="{64C79071-AC66-DF37-EF45-52CEE5EE5FE9}"/>
          </ac:spMkLst>
        </pc:spChg>
        <pc:spChg chg="add mod">
          <ac:chgData name="Xueying Lu" userId="c49a24eb-557e-4a80-837c-42f4b60e5814" providerId="ADAL" clId="{CE71E3AC-C727-4723-AA61-43717F91DB5F}" dt="2022-05-11T20:47:12.469" v="2682" actId="1037"/>
          <ac:spMkLst>
            <pc:docMk/>
            <pc:sldMk cId="1183924524" sldId="286"/>
            <ac:spMk id="12" creationId="{2BE9D016-E649-E6EB-BF0C-0285A11A3E21}"/>
          </ac:spMkLst>
        </pc:spChg>
        <pc:spChg chg="add mod">
          <ac:chgData name="Xueying Lu" userId="c49a24eb-557e-4a80-837c-42f4b60e5814" providerId="ADAL" clId="{CE71E3AC-C727-4723-AA61-43717F91DB5F}" dt="2022-05-11T20:47:12.469" v="2682" actId="1037"/>
          <ac:spMkLst>
            <pc:docMk/>
            <pc:sldMk cId="1183924524" sldId="286"/>
            <ac:spMk id="13" creationId="{C8058B21-F6FE-82EA-0071-15338FCD4A06}"/>
          </ac:spMkLst>
        </pc:spChg>
        <pc:spChg chg="add mod">
          <ac:chgData name="Xueying Lu" userId="c49a24eb-557e-4a80-837c-42f4b60e5814" providerId="ADAL" clId="{CE71E3AC-C727-4723-AA61-43717F91DB5F}" dt="2022-05-11T20:47:12.469" v="2682" actId="1037"/>
          <ac:spMkLst>
            <pc:docMk/>
            <pc:sldMk cId="1183924524" sldId="286"/>
            <ac:spMk id="16" creationId="{A2FE30DD-1454-0F37-04E1-A00A75E300D5}"/>
          </ac:spMkLst>
        </pc:spChg>
        <pc:spChg chg="add mod">
          <ac:chgData name="Xueying Lu" userId="c49a24eb-557e-4a80-837c-42f4b60e5814" providerId="ADAL" clId="{CE71E3AC-C727-4723-AA61-43717F91DB5F}" dt="2022-05-11T20:47:12.469" v="2682" actId="1037"/>
          <ac:spMkLst>
            <pc:docMk/>
            <pc:sldMk cId="1183924524" sldId="286"/>
            <ac:spMk id="17" creationId="{80EE9868-06FA-0096-56F2-D3DCC422E3D8}"/>
          </ac:spMkLst>
        </pc:spChg>
        <pc:spChg chg="add mod">
          <ac:chgData name="Xueying Lu" userId="c49a24eb-557e-4a80-837c-42f4b60e5814" providerId="ADAL" clId="{CE71E3AC-C727-4723-AA61-43717F91DB5F}" dt="2022-05-11T20:47:12.469" v="2682" actId="1037"/>
          <ac:spMkLst>
            <pc:docMk/>
            <pc:sldMk cId="1183924524" sldId="286"/>
            <ac:spMk id="18" creationId="{AA6DCB53-2CEF-92B6-75F4-16882E89FDF9}"/>
          </ac:spMkLst>
        </pc:spChg>
        <pc:picChg chg="add mod">
          <ac:chgData name="Xueying Lu" userId="c49a24eb-557e-4a80-837c-42f4b60e5814" providerId="ADAL" clId="{CE71E3AC-C727-4723-AA61-43717F91DB5F}" dt="2022-05-11T20:47:12.469" v="2682" actId="1037"/>
          <ac:picMkLst>
            <pc:docMk/>
            <pc:sldMk cId="1183924524" sldId="286"/>
            <ac:picMk id="6" creationId="{D43B3115-F42F-C09B-B337-F67280923E61}"/>
          </ac:picMkLst>
        </pc:picChg>
        <pc:picChg chg="add mod">
          <ac:chgData name="Xueying Lu" userId="c49a24eb-557e-4a80-837c-42f4b60e5814" providerId="ADAL" clId="{CE71E3AC-C727-4723-AA61-43717F91DB5F}" dt="2022-05-11T20:47:12.469" v="2682" actId="1037"/>
          <ac:picMkLst>
            <pc:docMk/>
            <pc:sldMk cId="1183924524" sldId="286"/>
            <ac:picMk id="11" creationId="{1ED4F5E0-5F91-E104-D1BE-09BCE8233D79}"/>
          </ac:picMkLst>
        </pc:picChg>
        <pc:cxnChg chg="add mod">
          <ac:chgData name="Xueying Lu" userId="c49a24eb-557e-4a80-837c-42f4b60e5814" providerId="ADAL" clId="{CE71E3AC-C727-4723-AA61-43717F91DB5F}" dt="2022-05-11T20:47:12.469" v="2682" actId="1037"/>
          <ac:cxnSpMkLst>
            <pc:docMk/>
            <pc:sldMk cId="1183924524" sldId="286"/>
            <ac:cxnSpMk id="15" creationId="{573BD3B1-253D-CF19-4655-CF6A0C0B753B}"/>
          </ac:cxnSpMkLst>
        </pc:cxnChg>
        <pc:cxnChg chg="add mod">
          <ac:chgData name="Xueying Lu" userId="c49a24eb-557e-4a80-837c-42f4b60e5814" providerId="ADAL" clId="{CE71E3AC-C727-4723-AA61-43717F91DB5F}" dt="2022-05-11T20:47:12.469" v="2682" actId="1037"/>
          <ac:cxnSpMkLst>
            <pc:docMk/>
            <pc:sldMk cId="1183924524" sldId="286"/>
            <ac:cxnSpMk id="20" creationId="{18B10A37-15C1-444A-A640-403A321B335C}"/>
          </ac:cxnSpMkLst>
        </pc:cxnChg>
        <pc:cxnChg chg="add mod">
          <ac:chgData name="Xueying Lu" userId="c49a24eb-557e-4a80-837c-42f4b60e5814" providerId="ADAL" clId="{CE71E3AC-C727-4723-AA61-43717F91DB5F}" dt="2022-05-11T20:47:12.469" v="2682" actId="1037"/>
          <ac:cxnSpMkLst>
            <pc:docMk/>
            <pc:sldMk cId="1183924524" sldId="286"/>
            <ac:cxnSpMk id="22" creationId="{F6C49381-279F-8DE5-52EB-F7A1EC6311EE}"/>
          </ac:cxnSpMkLst>
        </pc:cxnChg>
        <pc:cxnChg chg="add mod">
          <ac:chgData name="Xueying Lu" userId="c49a24eb-557e-4a80-837c-42f4b60e5814" providerId="ADAL" clId="{CE71E3AC-C727-4723-AA61-43717F91DB5F}" dt="2022-05-11T20:47:12.469" v="2682" actId="1037"/>
          <ac:cxnSpMkLst>
            <pc:docMk/>
            <pc:sldMk cId="1183924524" sldId="286"/>
            <ac:cxnSpMk id="24" creationId="{6723EA04-5572-1A6B-60A6-33FE34FDF30E}"/>
          </ac:cxnSpMkLst>
        </pc:cxnChg>
        <pc:cxnChg chg="add mod">
          <ac:chgData name="Xueying Lu" userId="c49a24eb-557e-4a80-837c-42f4b60e5814" providerId="ADAL" clId="{CE71E3AC-C727-4723-AA61-43717F91DB5F}" dt="2022-05-11T20:47:12.469" v="2682" actId="1037"/>
          <ac:cxnSpMkLst>
            <pc:docMk/>
            <pc:sldMk cId="1183924524" sldId="286"/>
            <ac:cxnSpMk id="26" creationId="{A5D6E4EE-7200-9B48-BF14-9C6CCD3EC17F}"/>
          </ac:cxnSpMkLst>
        </pc:cxnChg>
        <pc:cxnChg chg="add mod">
          <ac:chgData name="Xueying Lu" userId="c49a24eb-557e-4a80-837c-42f4b60e5814" providerId="ADAL" clId="{CE71E3AC-C727-4723-AA61-43717F91DB5F}" dt="2022-05-11T20:47:12.469" v="2682" actId="1037"/>
          <ac:cxnSpMkLst>
            <pc:docMk/>
            <pc:sldMk cId="1183924524" sldId="286"/>
            <ac:cxnSpMk id="29" creationId="{058AB429-C1D5-9609-F2C5-0E0D0AE0FC1E}"/>
          </ac:cxnSpMkLst>
        </pc:cxnChg>
      </pc:sldChg>
      <pc:sldChg chg="del">
        <pc:chgData name="Xueying Lu" userId="c49a24eb-557e-4a80-837c-42f4b60e5814" providerId="ADAL" clId="{CE71E3AC-C727-4723-AA61-43717F91DB5F}" dt="2022-05-11T16:08:36.318" v="449" actId="47"/>
        <pc:sldMkLst>
          <pc:docMk/>
          <pc:sldMk cId="4142634745" sldId="288"/>
        </pc:sldMkLst>
      </pc:sldChg>
      <pc:sldChg chg="addSp delSp modSp mod">
        <pc:chgData name="Xueying Lu" userId="c49a24eb-557e-4a80-837c-42f4b60e5814" providerId="ADAL" clId="{CE71E3AC-C727-4723-AA61-43717F91DB5F}" dt="2022-05-11T15:29:13.881" v="12" actId="1076"/>
        <pc:sldMkLst>
          <pc:docMk/>
          <pc:sldMk cId="867138845" sldId="289"/>
        </pc:sldMkLst>
        <pc:spChg chg="mod">
          <ac:chgData name="Xueying Lu" userId="c49a24eb-557e-4a80-837c-42f4b60e5814" providerId="ADAL" clId="{CE71E3AC-C727-4723-AA61-43717F91DB5F}" dt="2022-05-11T15:28:50.531" v="2" actId="1076"/>
          <ac:spMkLst>
            <pc:docMk/>
            <pc:sldMk cId="867138845" sldId="289"/>
            <ac:spMk id="7" creationId="{00000000-0000-0000-0000-000000000000}"/>
          </ac:spMkLst>
        </pc:spChg>
        <pc:spChg chg="mod">
          <ac:chgData name="Xueying Lu" userId="c49a24eb-557e-4a80-837c-42f4b60e5814" providerId="ADAL" clId="{CE71E3AC-C727-4723-AA61-43717F91DB5F}" dt="2022-05-11T15:29:02.348" v="8" actId="1076"/>
          <ac:spMkLst>
            <pc:docMk/>
            <pc:sldMk cId="867138845" sldId="289"/>
            <ac:spMk id="12" creationId="{00000000-0000-0000-0000-000000000000}"/>
          </ac:spMkLst>
        </pc:spChg>
        <pc:picChg chg="mod">
          <ac:chgData name="Xueying Lu" userId="c49a24eb-557e-4a80-837c-42f4b60e5814" providerId="ADAL" clId="{CE71E3AC-C727-4723-AA61-43717F91DB5F}" dt="2022-05-11T15:28:46.481" v="1" actId="1076"/>
          <ac:picMkLst>
            <pc:docMk/>
            <pc:sldMk cId="867138845" sldId="289"/>
            <ac:picMk id="5" creationId="{00000000-0000-0000-0000-000000000000}"/>
          </ac:picMkLst>
        </pc:picChg>
        <pc:picChg chg="del">
          <ac:chgData name="Xueying Lu" userId="c49a24eb-557e-4a80-837c-42f4b60e5814" providerId="ADAL" clId="{CE71E3AC-C727-4723-AA61-43717F91DB5F}" dt="2022-05-11T15:28:43.315" v="0" actId="478"/>
          <ac:picMkLst>
            <pc:docMk/>
            <pc:sldMk cId="867138845" sldId="289"/>
            <ac:picMk id="6" creationId="{00000000-0000-0000-0000-000000000000}"/>
          </ac:picMkLst>
        </pc:picChg>
        <pc:picChg chg="add mod">
          <ac:chgData name="Xueying Lu" userId="c49a24eb-557e-4a80-837c-42f4b60e5814" providerId="ADAL" clId="{CE71E3AC-C727-4723-AA61-43717F91DB5F}" dt="2022-05-11T15:29:13.881" v="12" actId="1076"/>
          <ac:picMkLst>
            <pc:docMk/>
            <pc:sldMk cId="867138845" sldId="289"/>
            <ac:picMk id="9" creationId="{42438DF5-5B3C-1DDF-1F71-F3E66383C65B}"/>
          </ac:picMkLst>
        </pc:picChg>
        <pc:picChg chg="mod">
          <ac:chgData name="Xueying Lu" userId="c49a24eb-557e-4a80-837c-42f4b60e5814" providerId="ADAL" clId="{CE71E3AC-C727-4723-AA61-43717F91DB5F}" dt="2022-05-11T15:29:00.021" v="7" actId="1076"/>
          <ac:picMkLst>
            <pc:docMk/>
            <pc:sldMk cId="867138845" sldId="289"/>
            <ac:picMk id="10" creationId="{00000000-0000-0000-0000-000000000000}"/>
          </ac:picMkLst>
        </pc:picChg>
      </pc:sldChg>
      <pc:sldChg chg="modSp mod">
        <pc:chgData name="Xueying Lu" userId="c49a24eb-557e-4a80-837c-42f4b60e5814" providerId="ADAL" clId="{CE71E3AC-C727-4723-AA61-43717F91DB5F}" dt="2022-05-11T20:37:02.235" v="2580" actId="20577"/>
        <pc:sldMkLst>
          <pc:docMk/>
          <pc:sldMk cId="2449031349" sldId="290"/>
        </pc:sldMkLst>
        <pc:spChg chg="mod">
          <ac:chgData name="Xueying Lu" userId="c49a24eb-557e-4a80-837c-42f4b60e5814" providerId="ADAL" clId="{CE71E3AC-C727-4723-AA61-43717F91DB5F}" dt="2022-05-11T20:37:02.235" v="2580" actId="20577"/>
          <ac:spMkLst>
            <pc:docMk/>
            <pc:sldMk cId="2449031349" sldId="290"/>
            <ac:spMk id="3" creationId="{00000000-0000-0000-0000-000000000000}"/>
          </ac:spMkLst>
        </pc:spChg>
      </pc:sldChg>
      <pc:sldChg chg="addSp modSp mod">
        <pc:chgData name="Xueying Lu" userId="c49a24eb-557e-4a80-837c-42f4b60e5814" providerId="ADAL" clId="{CE71E3AC-C727-4723-AA61-43717F91DB5F}" dt="2022-05-11T20:34:19.828" v="2483" actId="20577"/>
        <pc:sldMkLst>
          <pc:docMk/>
          <pc:sldMk cId="1778216215" sldId="293"/>
        </pc:sldMkLst>
        <pc:spChg chg="add mod">
          <ac:chgData name="Xueying Lu" userId="c49a24eb-557e-4a80-837c-42f4b60e5814" providerId="ADAL" clId="{CE71E3AC-C727-4723-AA61-43717F91DB5F}" dt="2022-05-11T20:34:19.828" v="2483" actId="20577"/>
          <ac:spMkLst>
            <pc:docMk/>
            <pc:sldMk cId="1778216215" sldId="293"/>
            <ac:spMk id="5" creationId="{69157AE2-7D4B-C7CD-6A3A-BDDB67C43926}"/>
          </ac:spMkLst>
        </pc:spChg>
      </pc:sldChg>
      <pc:sldChg chg="ord">
        <pc:chgData name="Xueying Lu" userId="c49a24eb-557e-4a80-837c-42f4b60e5814" providerId="ADAL" clId="{CE71E3AC-C727-4723-AA61-43717F91DB5F}" dt="2022-05-11T20:39:51.361" v="2582"/>
        <pc:sldMkLst>
          <pc:docMk/>
          <pc:sldMk cId="1087669743" sldId="296"/>
        </pc:sldMkLst>
      </pc:sldChg>
      <pc:sldChg chg="modSp mod">
        <pc:chgData name="Xueying Lu" userId="c49a24eb-557e-4a80-837c-42f4b60e5814" providerId="ADAL" clId="{CE71E3AC-C727-4723-AA61-43717F91DB5F}" dt="2022-05-11T20:41:08.043" v="2597"/>
        <pc:sldMkLst>
          <pc:docMk/>
          <pc:sldMk cId="833086165" sldId="298"/>
        </pc:sldMkLst>
        <pc:spChg chg="mod">
          <ac:chgData name="Xueying Lu" userId="c49a24eb-557e-4a80-837c-42f4b60e5814" providerId="ADAL" clId="{CE71E3AC-C727-4723-AA61-43717F91DB5F}" dt="2022-05-11T20:41:02.897" v="2596" actId="20577"/>
          <ac:spMkLst>
            <pc:docMk/>
            <pc:sldMk cId="833086165" sldId="298"/>
            <ac:spMk id="3" creationId="{00000000-0000-0000-0000-000000000000}"/>
          </ac:spMkLst>
        </pc:spChg>
        <pc:spChg chg="mod">
          <ac:chgData name="Xueying Lu" userId="c49a24eb-557e-4a80-837c-42f4b60e5814" providerId="ADAL" clId="{CE71E3AC-C727-4723-AA61-43717F91DB5F}" dt="2022-05-11T20:41:08.043" v="2597"/>
          <ac:spMkLst>
            <pc:docMk/>
            <pc:sldMk cId="833086165" sldId="298"/>
            <ac:spMk id="5" creationId="{00000000-0000-0000-0000-000000000000}"/>
          </ac:spMkLst>
        </pc:spChg>
      </pc:sldChg>
      <pc:sldChg chg="addSp modSp mod">
        <pc:chgData name="Xueying Lu" userId="c49a24eb-557e-4a80-837c-42f4b60e5814" providerId="ADAL" clId="{CE71E3AC-C727-4723-AA61-43717F91DB5F}" dt="2022-05-11T17:50:52.363" v="853" actId="1076"/>
        <pc:sldMkLst>
          <pc:docMk/>
          <pc:sldMk cId="3202049408" sldId="300"/>
        </pc:sldMkLst>
        <pc:spChg chg="add mod">
          <ac:chgData name="Xueying Lu" userId="c49a24eb-557e-4a80-837c-42f4b60e5814" providerId="ADAL" clId="{CE71E3AC-C727-4723-AA61-43717F91DB5F}" dt="2022-05-11T17:50:52.363" v="853" actId="1076"/>
          <ac:spMkLst>
            <pc:docMk/>
            <pc:sldMk cId="3202049408" sldId="300"/>
            <ac:spMk id="12" creationId="{4C03F0B9-1C63-EFCC-3C1C-3C1705D7FCE1}"/>
          </ac:spMkLst>
        </pc:spChg>
        <pc:cxnChg chg="add mod">
          <ac:chgData name="Xueying Lu" userId="c49a24eb-557e-4a80-837c-42f4b60e5814" providerId="ADAL" clId="{CE71E3AC-C727-4723-AA61-43717F91DB5F}" dt="2022-05-11T17:47:29.599" v="801" actId="13822"/>
          <ac:cxnSpMkLst>
            <pc:docMk/>
            <pc:sldMk cId="3202049408" sldId="300"/>
            <ac:cxnSpMk id="10" creationId="{D1D832BE-2373-04C4-9ABA-F15ED7739828}"/>
          </ac:cxnSpMkLst>
        </pc:cxnChg>
      </pc:sldChg>
      <pc:sldChg chg="addSp delSp modSp mod">
        <pc:chgData name="Xueying Lu" userId="c49a24eb-557e-4a80-837c-42f4b60e5814" providerId="ADAL" clId="{CE71E3AC-C727-4723-AA61-43717F91DB5F}" dt="2022-05-11T20:48:52.049" v="2762" actId="1076"/>
        <pc:sldMkLst>
          <pc:docMk/>
          <pc:sldMk cId="3457935885" sldId="301"/>
        </pc:sldMkLst>
        <pc:spChg chg="mod">
          <ac:chgData name="Xueying Lu" userId="c49a24eb-557e-4a80-837c-42f4b60e5814" providerId="ADAL" clId="{CE71E3AC-C727-4723-AA61-43717F91DB5F}" dt="2022-05-11T15:55:16.559" v="391" actId="20577"/>
          <ac:spMkLst>
            <pc:docMk/>
            <pc:sldMk cId="3457935885" sldId="301"/>
            <ac:spMk id="2" creationId="{00000000-0000-0000-0000-000000000000}"/>
          </ac:spMkLst>
        </pc:spChg>
        <pc:spChg chg="mod">
          <ac:chgData name="Xueying Lu" userId="c49a24eb-557e-4a80-837c-42f4b60e5814" providerId="ADAL" clId="{CE71E3AC-C727-4723-AA61-43717F91DB5F}" dt="2022-05-11T20:48:31.991" v="2726" actId="20577"/>
          <ac:spMkLst>
            <pc:docMk/>
            <pc:sldMk cId="3457935885" sldId="301"/>
            <ac:spMk id="3" creationId="{00000000-0000-0000-0000-000000000000}"/>
          </ac:spMkLst>
        </pc:spChg>
        <pc:spChg chg="ord">
          <ac:chgData name="Xueying Lu" userId="c49a24eb-557e-4a80-837c-42f4b60e5814" providerId="ADAL" clId="{CE71E3AC-C727-4723-AA61-43717F91DB5F}" dt="2022-05-11T20:46:21.140" v="2604" actId="166"/>
          <ac:spMkLst>
            <pc:docMk/>
            <pc:sldMk cId="3457935885" sldId="301"/>
            <ac:spMk id="4" creationId="{00000000-0000-0000-0000-000000000000}"/>
          </ac:spMkLst>
        </pc:spChg>
        <pc:spChg chg="del">
          <ac:chgData name="Xueying Lu" userId="c49a24eb-557e-4a80-837c-42f4b60e5814" providerId="ADAL" clId="{CE71E3AC-C727-4723-AA61-43717F91DB5F}" dt="2022-05-11T18:49:59.577" v="1667" actId="21"/>
          <ac:spMkLst>
            <pc:docMk/>
            <pc:sldMk cId="3457935885" sldId="301"/>
            <ac:spMk id="8" creationId="{00000000-0000-0000-0000-000000000000}"/>
          </ac:spMkLst>
        </pc:spChg>
        <pc:spChg chg="add mod">
          <ac:chgData name="Xueying Lu" userId="c49a24eb-557e-4a80-837c-42f4b60e5814" providerId="ADAL" clId="{CE71E3AC-C727-4723-AA61-43717F91DB5F}" dt="2022-05-11T20:48:52.049" v="2762" actId="1076"/>
          <ac:spMkLst>
            <pc:docMk/>
            <pc:sldMk cId="3457935885" sldId="301"/>
            <ac:spMk id="8" creationId="{3CD19554-CF48-D32E-B2A1-02545E81B8B6}"/>
          </ac:spMkLst>
        </pc:spChg>
        <pc:spChg chg="add mod">
          <ac:chgData name="Xueying Lu" userId="c49a24eb-557e-4a80-837c-42f4b60e5814" providerId="ADAL" clId="{CE71E3AC-C727-4723-AA61-43717F91DB5F}" dt="2022-05-11T19:36:00.998" v="2212" actId="20577"/>
          <ac:spMkLst>
            <pc:docMk/>
            <pc:sldMk cId="3457935885" sldId="301"/>
            <ac:spMk id="9" creationId="{3E29AA37-33F0-A010-FA49-2FEE31F0696B}"/>
          </ac:spMkLst>
        </pc:spChg>
        <pc:picChg chg="mod">
          <ac:chgData name="Xueying Lu" userId="c49a24eb-557e-4a80-837c-42f4b60e5814" providerId="ADAL" clId="{CE71E3AC-C727-4723-AA61-43717F91DB5F}" dt="2022-05-11T20:48:35.475" v="2727" actId="1076"/>
          <ac:picMkLst>
            <pc:docMk/>
            <pc:sldMk cId="3457935885" sldId="301"/>
            <ac:picMk id="6" creationId="{E2614328-465F-435B-956E-B39DA42DBBCC}"/>
          </ac:picMkLst>
        </pc:picChg>
      </pc:sldChg>
      <pc:sldChg chg="addSp delSp modSp new mod modNotesTx">
        <pc:chgData name="Xueying Lu" userId="c49a24eb-557e-4a80-837c-42f4b60e5814" providerId="ADAL" clId="{CE71E3AC-C727-4723-AA61-43717F91DB5F}" dt="2022-05-11T15:52:41.668" v="342" actId="1076"/>
        <pc:sldMkLst>
          <pc:docMk/>
          <pc:sldMk cId="3274431577" sldId="305"/>
        </pc:sldMkLst>
        <pc:spChg chg="mod">
          <ac:chgData name="Xueying Lu" userId="c49a24eb-557e-4a80-837c-42f4b60e5814" providerId="ADAL" clId="{CE71E3AC-C727-4723-AA61-43717F91DB5F}" dt="2022-05-11T15:50:27.953" v="302" actId="20577"/>
          <ac:spMkLst>
            <pc:docMk/>
            <pc:sldMk cId="3274431577" sldId="305"/>
            <ac:spMk id="2" creationId="{33EF5362-6285-FA55-83F8-9480C540198F}"/>
          </ac:spMkLst>
        </pc:spChg>
        <pc:spChg chg="mod">
          <ac:chgData name="Xueying Lu" userId="c49a24eb-557e-4a80-837c-42f4b60e5814" providerId="ADAL" clId="{CE71E3AC-C727-4723-AA61-43717F91DB5F}" dt="2022-05-11T15:52:38.398" v="341" actId="14100"/>
          <ac:spMkLst>
            <pc:docMk/>
            <pc:sldMk cId="3274431577" sldId="305"/>
            <ac:spMk id="3" creationId="{7B5B5399-C2A9-6885-C6F2-0FF3149D69C9}"/>
          </ac:spMkLst>
        </pc:spChg>
        <pc:spChg chg="add mod">
          <ac:chgData name="Xueying Lu" userId="c49a24eb-557e-4a80-837c-42f4b60e5814" providerId="ADAL" clId="{CE71E3AC-C727-4723-AA61-43717F91DB5F}" dt="2022-05-11T15:52:05.769" v="333" actId="1076"/>
          <ac:spMkLst>
            <pc:docMk/>
            <pc:sldMk cId="3274431577" sldId="305"/>
            <ac:spMk id="7" creationId="{DBE08B9A-2CBE-EDDE-432E-2581BD5977B3}"/>
          </ac:spMkLst>
        </pc:spChg>
        <pc:spChg chg="add del mod">
          <ac:chgData name="Xueying Lu" userId="c49a24eb-557e-4a80-837c-42f4b60e5814" providerId="ADAL" clId="{CE71E3AC-C727-4723-AA61-43717F91DB5F}" dt="2022-05-11T15:52:18.268" v="336" actId="478"/>
          <ac:spMkLst>
            <pc:docMk/>
            <pc:sldMk cId="3274431577" sldId="305"/>
            <ac:spMk id="8" creationId="{DA511990-D7AB-788A-CF22-AE3F0D6FF35C}"/>
          </ac:spMkLst>
        </pc:spChg>
        <pc:picChg chg="add mod">
          <ac:chgData name="Xueying Lu" userId="c49a24eb-557e-4a80-837c-42f4b60e5814" providerId="ADAL" clId="{CE71E3AC-C727-4723-AA61-43717F91DB5F}" dt="2022-05-11T15:51:37.822" v="322" actId="1076"/>
          <ac:picMkLst>
            <pc:docMk/>
            <pc:sldMk cId="3274431577" sldId="305"/>
            <ac:picMk id="6" creationId="{FA735FDE-5D9E-30FC-56F9-B1D178FC3438}"/>
          </ac:picMkLst>
        </pc:picChg>
        <pc:picChg chg="add mod">
          <ac:chgData name="Xueying Lu" userId="c49a24eb-557e-4a80-837c-42f4b60e5814" providerId="ADAL" clId="{CE71E3AC-C727-4723-AA61-43717F91DB5F}" dt="2022-05-11T15:52:41.668" v="342" actId="1076"/>
          <ac:picMkLst>
            <pc:docMk/>
            <pc:sldMk cId="3274431577" sldId="305"/>
            <ac:picMk id="10" creationId="{D3F7577A-93E1-9AA2-95E8-A6890C880975}"/>
          </ac:picMkLst>
        </pc:picChg>
      </pc:sldChg>
      <pc:sldChg chg="addSp modSp new mod">
        <pc:chgData name="Xueying Lu" userId="c49a24eb-557e-4a80-837c-42f4b60e5814" providerId="ADAL" clId="{CE71E3AC-C727-4723-AA61-43717F91DB5F}" dt="2022-05-11T21:50:45.860" v="2908" actId="14100"/>
        <pc:sldMkLst>
          <pc:docMk/>
          <pc:sldMk cId="109835698" sldId="306"/>
        </pc:sldMkLst>
        <pc:spChg chg="mod">
          <ac:chgData name="Xueying Lu" userId="c49a24eb-557e-4a80-837c-42f4b60e5814" providerId="ADAL" clId="{CE71E3AC-C727-4723-AA61-43717F91DB5F}" dt="2022-05-11T18:41:28.451" v="1305" actId="20577"/>
          <ac:spMkLst>
            <pc:docMk/>
            <pc:sldMk cId="109835698" sldId="306"/>
            <ac:spMk id="2" creationId="{D4737F6F-E48F-BCE4-2D86-0498BE21693C}"/>
          </ac:spMkLst>
        </pc:spChg>
        <pc:spChg chg="mod">
          <ac:chgData name="Xueying Lu" userId="c49a24eb-557e-4a80-837c-42f4b60e5814" providerId="ADAL" clId="{CE71E3AC-C727-4723-AA61-43717F91DB5F}" dt="2022-05-11T19:56:07.017" v="2387" actId="20577"/>
          <ac:spMkLst>
            <pc:docMk/>
            <pc:sldMk cId="109835698" sldId="306"/>
            <ac:spMk id="3" creationId="{34611FA5-EEED-C187-371C-3F82E2292374}"/>
          </ac:spMkLst>
        </pc:spChg>
        <pc:spChg chg="add mod">
          <ac:chgData name="Xueying Lu" userId="c49a24eb-557e-4a80-837c-42f4b60e5814" providerId="ADAL" clId="{CE71E3AC-C727-4723-AA61-43717F91DB5F}" dt="2022-05-11T21:50:45.860" v="2908" actId="14100"/>
          <ac:spMkLst>
            <pc:docMk/>
            <pc:sldMk cId="109835698" sldId="306"/>
            <ac:spMk id="7" creationId="{7C9EE362-AC10-3723-D863-A5D1534727E5}"/>
          </ac:spMkLst>
        </pc:spChg>
        <pc:spChg chg="add mod">
          <ac:chgData name="Xueying Lu" userId="c49a24eb-557e-4a80-837c-42f4b60e5814" providerId="ADAL" clId="{CE71E3AC-C727-4723-AA61-43717F91DB5F}" dt="2022-05-11T18:44:28.229" v="1519" actId="207"/>
          <ac:spMkLst>
            <pc:docMk/>
            <pc:sldMk cId="109835698" sldId="306"/>
            <ac:spMk id="8" creationId="{B154C634-FFA8-8FDF-6516-6E2F5AA91300}"/>
          </ac:spMkLst>
        </pc:spChg>
        <pc:spChg chg="add mod">
          <ac:chgData name="Xueying Lu" userId="c49a24eb-557e-4a80-837c-42f4b60e5814" providerId="ADAL" clId="{CE71E3AC-C727-4723-AA61-43717F91DB5F}" dt="2022-05-11T18:45:05.362" v="1532" actId="1076"/>
          <ac:spMkLst>
            <pc:docMk/>
            <pc:sldMk cId="109835698" sldId="306"/>
            <ac:spMk id="9" creationId="{B66719CC-334B-7C97-119D-DD45FB79108E}"/>
          </ac:spMkLst>
        </pc:spChg>
        <pc:spChg chg="add mod">
          <ac:chgData name="Xueying Lu" userId="c49a24eb-557e-4a80-837c-42f4b60e5814" providerId="ADAL" clId="{CE71E3AC-C727-4723-AA61-43717F91DB5F}" dt="2022-05-11T18:45:01.230" v="1531" actId="1076"/>
          <ac:spMkLst>
            <pc:docMk/>
            <pc:sldMk cId="109835698" sldId="306"/>
            <ac:spMk id="10" creationId="{020ED5FB-D597-4B28-3E2A-90930B2B0341}"/>
          </ac:spMkLst>
        </pc:spChg>
        <pc:spChg chg="add mod">
          <ac:chgData name="Xueying Lu" userId="c49a24eb-557e-4a80-837c-42f4b60e5814" providerId="ADAL" clId="{CE71E3AC-C727-4723-AA61-43717F91DB5F}" dt="2022-05-11T18:45:33.146" v="1578" actId="20577"/>
          <ac:spMkLst>
            <pc:docMk/>
            <pc:sldMk cId="109835698" sldId="306"/>
            <ac:spMk id="11" creationId="{8B9541E5-E920-58EC-42E8-10342E571312}"/>
          </ac:spMkLst>
        </pc:spChg>
        <pc:spChg chg="add mod">
          <ac:chgData name="Xueying Lu" userId="c49a24eb-557e-4a80-837c-42f4b60e5814" providerId="ADAL" clId="{CE71E3AC-C727-4723-AA61-43717F91DB5F}" dt="2022-05-11T19:36:45.861" v="2287" actId="1076"/>
          <ac:spMkLst>
            <pc:docMk/>
            <pc:sldMk cId="109835698" sldId="306"/>
            <ac:spMk id="12" creationId="{B565FE72-F94B-8A5F-DF03-2EE57C3773BE}"/>
          </ac:spMkLst>
        </pc:spChg>
        <pc:picChg chg="add mod">
          <ac:chgData name="Xueying Lu" userId="c49a24eb-557e-4a80-837c-42f4b60e5814" providerId="ADAL" clId="{CE71E3AC-C727-4723-AA61-43717F91DB5F}" dt="2022-05-11T18:38:19.981" v="1152" actId="1076"/>
          <ac:picMkLst>
            <pc:docMk/>
            <pc:sldMk cId="109835698" sldId="306"/>
            <ac:picMk id="5" creationId="{D21F041C-8CC2-A917-FD47-6F0DE15D947B}"/>
          </ac:picMkLst>
        </pc:picChg>
        <pc:picChg chg="add mod">
          <ac:chgData name="Xueying Lu" userId="c49a24eb-557e-4a80-837c-42f4b60e5814" providerId="ADAL" clId="{CE71E3AC-C727-4723-AA61-43717F91DB5F}" dt="2022-05-11T18:42:09.732" v="1311" actId="1076"/>
          <ac:picMkLst>
            <pc:docMk/>
            <pc:sldMk cId="109835698" sldId="306"/>
            <ac:picMk id="6" creationId="{417A5BCC-763D-E254-0AD1-4AB78B10F579}"/>
          </ac:picMkLst>
        </pc:picChg>
      </pc:sldChg>
      <pc:sldChg chg="addSp modSp new mod ord">
        <pc:chgData name="Xueying Lu" userId="c49a24eb-557e-4a80-837c-42f4b60e5814" providerId="ADAL" clId="{CE71E3AC-C727-4723-AA61-43717F91DB5F}" dt="2022-05-11T20:44:37.742" v="2601"/>
        <pc:sldMkLst>
          <pc:docMk/>
          <pc:sldMk cId="952394055" sldId="307"/>
        </pc:sldMkLst>
        <pc:spChg chg="mod">
          <ac:chgData name="Xueying Lu" userId="c49a24eb-557e-4a80-837c-42f4b60e5814" providerId="ADAL" clId="{CE71E3AC-C727-4723-AA61-43717F91DB5F}" dt="2022-05-11T16:34:36.070" v="590" actId="20577"/>
          <ac:spMkLst>
            <pc:docMk/>
            <pc:sldMk cId="952394055" sldId="307"/>
            <ac:spMk id="2" creationId="{BB06F1E9-043B-59E3-BB48-C1C465560E5B}"/>
          </ac:spMkLst>
        </pc:spChg>
        <pc:spChg chg="mod">
          <ac:chgData name="Xueying Lu" userId="c49a24eb-557e-4a80-837c-42f4b60e5814" providerId="ADAL" clId="{CE71E3AC-C727-4723-AA61-43717F91DB5F}" dt="2022-05-11T17:55:44.043" v="881" actId="20577"/>
          <ac:spMkLst>
            <pc:docMk/>
            <pc:sldMk cId="952394055" sldId="307"/>
            <ac:spMk id="3" creationId="{4974700D-CA12-DBD8-2F56-8EE528645917}"/>
          </ac:spMkLst>
        </pc:spChg>
        <pc:spChg chg="add mod">
          <ac:chgData name="Xueying Lu" userId="c49a24eb-557e-4a80-837c-42f4b60e5814" providerId="ADAL" clId="{CE71E3AC-C727-4723-AA61-43717F91DB5F}" dt="2022-05-11T19:55:14.736" v="2382" actId="1076"/>
          <ac:spMkLst>
            <pc:docMk/>
            <pc:sldMk cId="952394055" sldId="307"/>
            <ac:spMk id="7" creationId="{44F73267-5FFF-3691-7F1A-9F2B1E5D2285}"/>
          </ac:spMkLst>
        </pc:spChg>
        <pc:picChg chg="add mod">
          <ac:chgData name="Xueying Lu" userId="c49a24eb-557e-4a80-837c-42f4b60e5814" providerId="ADAL" clId="{CE71E3AC-C727-4723-AA61-43717F91DB5F}" dt="2022-05-11T19:55:12.256" v="2381" actId="1076"/>
          <ac:picMkLst>
            <pc:docMk/>
            <pc:sldMk cId="952394055" sldId="307"/>
            <ac:picMk id="6" creationId="{541CC504-420E-38FF-A77F-D3F1A9077353}"/>
          </ac:picMkLst>
        </pc:picChg>
      </pc:sldChg>
      <pc:sldChg chg="new del">
        <pc:chgData name="Xueying Lu" userId="c49a24eb-557e-4a80-837c-42f4b60e5814" providerId="ADAL" clId="{CE71E3AC-C727-4723-AA61-43717F91DB5F}" dt="2022-05-11T20:44:40.934" v="2602" actId="47"/>
        <pc:sldMkLst>
          <pc:docMk/>
          <pc:sldMk cId="784240283" sldId="308"/>
        </pc:sldMkLst>
      </pc:sldChg>
      <pc:sldChg chg="modSp new mod">
        <pc:chgData name="Xueying Lu" userId="c49a24eb-557e-4a80-837c-42f4b60e5814" providerId="ADAL" clId="{CE71E3AC-C727-4723-AA61-43717F91DB5F}" dt="2022-05-11T20:36:39.783" v="2577" actId="20577"/>
        <pc:sldMkLst>
          <pc:docMk/>
          <pc:sldMk cId="3004113679" sldId="309"/>
        </pc:sldMkLst>
        <pc:spChg chg="mod">
          <ac:chgData name="Xueying Lu" userId="c49a24eb-557e-4a80-837c-42f4b60e5814" providerId="ADAL" clId="{CE71E3AC-C727-4723-AA61-43717F91DB5F}" dt="2022-05-11T20:36:39.783" v="2577" actId="20577"/>
          <ac:spMkLst>
            <pc:docMk/>
            <pc:sldMk cId="3004113679" sldId="309"/>
            <ac:spMk id="2" creationId="{E4BC7480-3906-48A2-D140-07FE4719388A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0A489-9093-C54A-B1C3-374F661A0010}" type="datetimeFigureOut">
              <a:rPr lang="en-US" smtClean="0"/>
              <a:t>7/10/2024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A7A1A-8011-3A42-91B8-EE1BD44E4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69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713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A7A1A-8011-3A42-91B8-EE1BD44E445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08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t="8569" b="16690"/>
          <a:stretch/>
        </p:blipFill>
        <p:spPr>
          <a:xfrm>
            <a:off x="-793" y="1"/>
            <a:ext cx="9144793" cy="4484914"/>
          </a:xfrm>
          <a:prstGeom prst="rect">
            <a:avLst/>
          </a:prstGeom>
        </p:spPr>
      </p:pic>
      <p:pic>
        <p:nvPicPr>
          <p:cNvPr id="6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9754" y="4562475"/>
            <a:ext cx="1540844" cy="5550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-793" y="0"/>
            <a:ext cx="9143999" cy="4499372"/>
          </a:xfrm>
          <a:solidFill>
            <a:schemeClr val="accent2">
              <a:alpha val="90000"/>
            </a:schemeClr>
          </a:solidFill>
        </p:spPr>
        <p:txBody>
          <a:bodyPr lIns="457200" tIns="0" bIns="457200" anchor="ctr"/>
          <a:lstStyle>
            <a:lvl1pPr marL="0" indent="0">
              <a:buNone/>
              <a:defRPr sz="28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Type in SECTION BREAK 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01" y="4717271"/>
            <a:ext cx="3048699" cy="2183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916" y="4648048"/>
            <a:ext cx="1831972" cy="35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819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WO LRG IMAGES - top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88732" y="4106864"/>
            <a:ext cx="4114800" cy="686876"/>
          </a:xfrm>
        </p:spPr>
        <p:txBody>
          <a:bodyPr tIns="9144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16216" y="4106864"/>
            <a:ext cx="4097585" cy="686876"/>
          </a:xfrm>
        </p:spPr>
        <p:txBody>
          <a:bodyPr tIns="9144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95679" y="1420813"/>
            <a:ext cx="4023360" cy="268605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709050" y="1420813"/>
            <a:ext cx="4023360" cy="268605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 Large IMAGES w/bullets 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1" y="863400"/>
            <a:ext cx="8372901" cy="374786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</p:spTree>
    <p:extLst>
      <p:ext uri="{BB962C8B-B14F-4D97-AF65-F5344CB8AC3E}">
        <p14:creationId xmlns:p14="http://schemas.microsoft.com/office/powerpoint/2010/main" val="3460471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PICS/caption -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676630" y="1417046"/>
            <a:ext cx="3790374" cy="2808115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676630" y="4256434"/>
            <a:ext cx="3840480" cy="438773"/>
          </a:xfrm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  <a:p>
            <a:r>
              <a:rPr lang="en-US" dirty="0"/>
              <a:t>Image Caption </a:t>
            </a:r>
          </a:p>
          <a:p>
            <a:r>
              <a:rPr lang="en-US" dirty="0"/>
              <a:t>Image Caption </a:t>
            </a:r>
          </a:p>
          <a:p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TWO IMAGES with captions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1" y="863977"/>
            <a:ext cx="8372901" cy="374786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16" name="Picture Placeholder 4"/>
          <p:cNvSpPr>
            <a:spLocks noGrp="1" noChangeAspect="1"/>
          </p:cNvSpPr>
          <p:nvPr>
            <p:ph type="pic" sz="quarter" idx="21" hasCustomPrompt="1"/>
          </p:nvPr>
        </p:nvSpPr>
        <p:spPr>
          <a:xfrm>
            <a:off x="4765130" y="1416462"/>
            <a:ext cx="3790374" cy="2808115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765130" y="4255850"/>
            <a:ext cx="3840480" cy="438773"/>
          </a:xfrm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  <a:p>
            <a:r>
              <a:rPr lang="en-US" dirty="0"/>
              <a:t>Image Caption </a:t>
            </a:r>
          </a:p>
          <a:p>
            <a:r>
              <a:rPr lang="en-US" dirty="0"/>
              <a:t>Image Caption 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171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1" y="863977"/>
            <a:ext cx="8372901" cy="364070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95879" y="2854960"/>
            <a:ext cx="2465584" cy="1609958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3381086" y="2854960"/>
            <a:ext cx="2465584" cy="1609958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503079" y="1415695"/>
            <a:ext cx="2361244" cy="1365433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3388286" y="1415695"/>
            <a:ext cx="2361244" cy="1365433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6261696" y="2856834"/>
            <a:ext cx="2465584" cy="1609958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8" name="Picture Placeholder 4"/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6268896" y="1417569"/>
            <a:ext cx="2361244" cy="1365433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THREE IMAGES – HORIZONTAL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</p:spTree>
    <p:extLst>
      <p:ext uri="{BB962C8B-B14F-4D97-AF65-F5344CB8AC3E}">
        <p14:creationId xmlns:p14="http://schemas.microsoft.com/office/powerpoint/2010/main" val="417488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PICS/captions/bullets -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7" y="1418980"/>
            <a:ext cx="2240280" cy="167871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2453235" y="1418980"/>
            <a:ext cx="2240280" cy="167871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688341" y="1418980"/>
            <a:ext cx="2240280" cy="167871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1" name="Picture Placeholder 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906022" y="1418980"/>
            <a:ext cx="2240280" cy="167871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3672521"/>
            <a:ext cx="8434552" cy="1086330"/>
          </a:xfrm>
          <a:noFill/>
        </p:spPr>
        <p:txBody>
          <a:bodyPr lIns="0" tIns="91440"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00"/>
                </a:solidFill>
              </a:defRPr>
            </a:lvl4pPr>
            <a:lvl5pPr>
              <a:defRPr sz="20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 defTabSz="4572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2800" b="1" i="0" kern="1200" cap="all" baseline="0" dirty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four images, captions and bullets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18128" y="3127171"/>
            <a:ext cx="2238469" cy="358378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442595" y="3127171"/>
            <a:ext cx="2238469" cy="358378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4681064" y="3127171"/>
            <a:ext cx="2238469" cy="358378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6905532" y="3127171"/>
            <a:ext cx="2238469" cy="358378"/>
          </a:xfrm>
          <a:noFill/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1" y="863977"/>
            <a:ext cx="8372901" cy="374786"/>
          </a:xfrm>
          <a:ln>
            <a:noFill/>
          </a:ln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</p:spTree>
    <p:extLst>
      <p:ext uri="{BB962C8B-B14F-4D97-AF65-F5344CB8AC3E}">
        <p14:creationId xmlns:p14="http://schemas.microsoft.com/office/powerpoint/2010/main" val="201421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PICS/caption -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four IMAGES with captions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487437" y="1420813"/>
            <a:ext cx="3790374" cy="1383425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487437" y="2822383"/>
            <a:ext cx="3840480" cy="276137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</p:txBody>
      </p:sp>
      <p:sp>
        <p:nvSpPr>
          <p:cNvPr id="18" name="Picture Placeholder 4"/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4912432" y="1420813"/>
            <a:ext cx="3790374" cy="1383425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4912432" y="2822383"/>
            <a:ext cx="3840480" cy="276137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</p:txBody>
      </p:sp>
      <p:sp>
        <p:nvSpPr>
          <p:cNvPr id="20" name="Picture Placeholder 4"/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487437" y="3097650"/>
            <a:ext cx="3790374" cy="1383425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8" hasCustomPrompt="1"/>
          </p:nvPr>
        </p:nvSpPr>
        <p:spPr>
          <a:xfrm>
            <a:off x="487437" y="4502674"/>
            <a:ext cx="3840480" cy="276137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</p:txBody>
      </p:sp>
      <p:sp>
        <p:nvSpPr>
          <p:cNvPr id="24" name="Picture Placeholder 4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4912432" y="3097650"/>
            <a:ext cx="3790374" cy="1383425"/>
          </a:xfrm>
          <a:solidFill>
            <a:schemeClr val="bg1">
              <a:lumMod val="75000"/>
            </a:schemeClr>
          </a:solidFill>
        </p:spPr>
        <p:txBody>
          <a:bodyPr tIns="18288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30" hasCustomPrompt="1"/>
          </p:nvPr>
        </p:nvSpPr>
        <p:spPr>
          <a:xfrm>
            <a:off x="4912432" y="4505517"/>
            <a:ext cx="3840480" cy="276137"/>
          </a:xfrm>
          <a:ln>
            <a:noFill/>
          </a:ln>
        </p:spPr>
        <p:txBody>
          <a:bodyPr bIns="0" anchor="t" anchorCtr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 sz="1200" b="0" cap="none" baseline="0"/>
            </a:lvl1pPr>
          </a:lstStyle>
          <a:p>
            <a:r>
              <a:rPr lang="en-US" dirty="0"/>
              <a:t>Image Caption</a:t>
            </a:r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1" y="863977"/>
            <a:ext cx="8372901" cy="374786"/>
          </a:xfrm>
          <a:ln>
            <a:noFill/>
          </a:ln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</p:spTree>
    <p:extLst>
      <p:ext uri="{BB962C8B-B14F-4D97-AF65-F5344CB8AC3E}">
        <p14:creationId xmlns:p14="http://schemas.microsoft.com/office/powerpoint/2010/main" val="423592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Charts, Graphs,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graph, chart or table slide. </a:t>
            </a:r>
            <a:br>
              <a:rPr lang="en-US" dirty="0"/>
            </a:br>
            <a:r>
              <a:rPr lang="en-US" dirty="0"/>
              <a:t>Headline in all caps, Arial Font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1238763"/>
            <a:ext cx="8372901" cy="320121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Click an icon below to add a chart, graph, or table.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43573" y="4457863"/>
            <a:ext cx="3711039" cy="240746"/>
          </a:xfrm>
        </p:spPr>
        <p:txBody>
          <a:bodyPr bIns="0" anchor="t" anchorCtr="0"/>
          <a:lstStyle>
            <a:lvl1pPr marL="0" indent="0">
              <a:buNone/>
              <a:defRPr sz="1050" baseline="0"/>
            </a:lvl1pPr>
          </a:lstStyle>
          <a:p>
            <a:pPr lvl="0"/>
            <a:r>
              <a:rPr lang="en-US" dirty="0"/>
              <a:t>Source: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1" y="863977"/>
            <a:ext cx="8372901" cy="374786"/>
          </a:xfrm>
          <a:ln>
            <a:noFill/>
          </a:ln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</p:spTree>
    <p:extLst>
      <p:ext uri="{BB962C8B-B14F-4D97-AF65-F5344CB8AC3E}">
        <p14:creationId xmlns:p14="http://schemas.microsoft.com/office/powerpoint/2010/main" val="350041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t="8569" b="16690"/>
          <a:stretch/>
        </p:blipFill>
        <p:spPr>
          <a:xfrm>
            <a:off x="-793" y="1"/>
            <a:ext cx="9144793" cy="4484913"/>
          </a:xfrm>
          <a:prstGeom prst="rect">
            <a:avLst/>
          </a:prstGeom>
        </p:spPr>
      </p:pic>
      <p:pic>
        <p:nvPicPr>
          <p:cNvPr id="6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9754" y="4562475"/>
            <a:ext cx="1540844" cy="5550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" y="1"/>
            <a:ext cx="9143999" cy="4499372"/>
          </a:xfrm>
          <a:solidFill>
            <a:schemeClr val="accent2">
              <a:alpha val="90000"/>
            </a:schemeClr>
          </a:solidFill>
        </p:spPr>
        <p:txBody>
          <a:bodyPr lIns="457200" tIns="0" bIns="457200" anchor="ctr"/>
          <a:lstStyle>
            <a:lvl1pPr marL="0" indent="0">
              <a:buNone/>
              <a:defRPr sz="28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Type in closing statement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01" y="4717271"/>
            <a:ext cx="3048699" cy="2183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231" y="4662551"/>
            <a:ext cx="1831972" cy="354934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325677" y="4562475"/>
            <a:ext cx="3338186" cy="4550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*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5043"/>
            <a:ext cx="9144000" cy="5148543"/>
          </a:xfrm>
          <a:prstGeom prst="rect">
            <a:avLst/>
          </a:prstGeom>
          <a:solidFill>
            <a:srgbClr val="1C1C1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386954"/>
            <a:ext cx="8372901" cy="604513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AND CONTENT SLIDE. </a:t>
            </a:r>
            <a:br>
              <a:rPr lang="en-US" dirty="0"/>
            </a:br>
            <a:r>
              <a:rPr lang="en-US" dirty="0"/>
              <a:t>Headline in all caps, Arial Font.</a:t>
            </a:r>
          </a:p>
        </p:txBody>
      </p:sp>
    </p:spTree>
    <p:extLst>
      <p:ext uri="{BB962C8B-B14F-4D97-AF65-F5344CB8AC3E}">
        <p14:creationId xmlns:p14="http://schemas.microsoft.com/office/powerpoint/2010/main" val="35953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*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286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679" y="4472707"/>
            <a:ext cx="1617128" cy="5825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863726" y="1266825"/>
            <a:ext cx="4280275" cy="2029968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" y="1266825"/>
            <a:ext cx="4863724" cy="2029968"/>
          </a:xfrm>
          <a:solidFill>
            <a:schemeClr val="accent2"/>
          </a:solidFill>
        </p:spPr>
        <p:txBody>
          <a:bodyPr lIns="457200" rIns="91440" anchor="ctr">
            <a:normAutofit/>
          </a:bodyPr>
          <a:lstStyle>
            <a:lvl1pPr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-Cover option A</a:t>
            </a:r>
            <a:br>
              <a:rPr lang="en-US" dirty="0"/>
            </a:br>
            <a:r>
              <a:rPr lang="en-US" dirty="0"/>
              <a:t>can be up to four </a:t>
            </a:r>
            <a:br>
              <a:rPr lang="en-US" dirty="0"/>
            </a:br>
            <a:r>
              <a:rPr lang="en-US" dirty="0"/>
              <a:t>or five lines of text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1266825"/>
            <a:ext cx="239714" cy="2029968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1" y="3437210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49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1" y="3914441"/>
            <a:ext cx="2692871" cy="6858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50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2" y="3437210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r>
              <a:rPr lang="en-US" dirty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2" y="3720288"/>
            <a:ext cx="2692871" cy="6858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second presenter </a:t>
            </a:r>
            <a:br>
              <a:rPr lang="en-US" dirty="0"/>
            </a:br>
            <a:r>
              <a:rPr lang="en-US" dirty="0"/>
              <a:t>info if not needed</a:t>
            </a:r>
          </a:p>
        </p:txBody>
      </p:sp>
      <p:sp>
        <p:nvSpPr>
          <p:cNvPr id="54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6360197" y="3437210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r>
              <a:rPr lang="en-US" dirty="0"/>
              <a:t>PRESENTER NAME</a:t>
            </a:r>
          </a:p>
        </p:txBody>
      </p:sp>
      <p:sp>
        <p:nvSpPr>
          <p:cNvPr id="55" name="Text Placeholder 45"/>
          <p:cNvSpPr>
            <a:spLocks noGrp="1"/>
          </p:cNvSpPr>
          <p:nvPr>
            <p:ph type="body" sz="quarter" idx="26" hasCustomPrompt="1"/>
          </p:nvPr>
        </p:nvSpPr>
        <p:spPr>
          <a:xfrm>
            <a:off x="6360197" y="3720288"/>
            <a:ext cx="2692871" cy="6858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third presenter </a:t>
            </a:r>
            <a:br>
              <a:rPr lang="en-US" dirty="0"/>
            </a:br>
            <a:r>
              <a:rPr lang="en-US" dirty="0"/>
              <a:t>info if not needed</a:t>
            </a:r>
          </a:p>
        </p:txBody>
      </p:sp>
      <p:sp>
        <p:nvSpPr>
          <p:cNvPr id="47" name="Text Placeholder 45"/>
          <p:cNvSpPr>
            <a:spLocks noGrp="1"/>
          </p:cNvSpPr>
          <p:nvPr>
            <p:ph type="body" sz="quarter" idx="19" hasCustomPrompt="1"/>
          </p:nvPr>
        </p:nvSpPr>
        <p:spPr>
          <a:xfrm>
            <a:off x="6360197" y="4570711"/>
            <a:ext cx="2692872" cy="386558"/>
          </a:xfrm>
        </p:spPr>
        <p:txBody>
          <a:bodyPr lIns="0" anchor="b"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Presentation Date</a:t>
            </a:r>
            <a:br>
              <a:rPr lang="en-US" dirty="0"/>
            </a:br>
            <a:r>
              <a:rPr lang="en-US" dirty="0"/>
              <a:t>City, State (presentation location)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3"/>
          <a:srcRect t="14982" b="13843"/>
          <a:stretch/>
        </p:blipFill>
        <p:spPr>
          <a:xfrm>
            <a:off x="4863724" y="1271015"/>
            <a:ext cx="4280276" cy="20257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7918" y="4373576"/>
            <a:ext cx="1735150" cy="631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26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cap="none"/>
            </a:lvl1pPr>
          </a:lstStyle>
          <a:p>
            <a:r>
              <a:rPr lang="en-US" dirty="0"/>
              <a:t>Basic Content Slide</a:t>
            </a:r>
            <a:br>
              <a:rPr lang="en-US" dirty="0"/>
            </a:br>
            <a:r>
              <a:rPr lang="en-US" dirty="0"/>
              <a:t>One Or Two Lines For Headline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1108553"/>
            <a:ext cx="8372901" cy="3616876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Click to add 1st-level bullet. Click an icon below to add table, graph or other imagery.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382044" y="4791615"/>
            <a:ext cx="2392471" cy="2968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6640882" y="4765287"/>
            <a:ext cx="2392471" cy="2968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8804753" y="4956475"/>
            <a:ext cx="228600" cy="132033"/>
          </a:xfrm>
        </p:spPr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545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/>
          <a:srcRect t="8569" b="16932"/>
          <a:stretch/>
        </p:blipFill>
        <p:spPr>
          <a:xfrm>
            <a:off x="-793" y="1"/>
            <a:ext cx="9144793" cy="4470400"/>
          </a:xfrm>
          <a:prstGeom prst="rect">
            <a:avLst/>
          </a:prstGeom>
        </p:spPr>
      </p:pic>
      <p:pic>
        <p:nvPicPr>
          <p:cNvPr id="16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976" y="4545002"/>
            <a:ext cx="1557337" cy="5610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Text Placeholder 1"/>
          <p:cNvSpPr>
            <a:spLocks noGrp="1"/>
          </p:cNvSpPr>
          <p:nvPr>
            <p:ph type="body" sz="quarter" idx="10" hasCustomPrompt="1"/>
          </p:nvPr>
        </p:nvSpPr>
        <p:spPr>
          <a:xfrm>
            <a:off x="-794" y="-33409"/>
            <a:ext cx="9144000" cy="4508954"/>
          </a:xfrm>
          <a:solidFill>
            <a:schemeClr val="accent2">
              <a:alpha val="85000"/>
            </a:schemeClr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8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863726" y="1266825"/>
            <a:ext cx="4280275" cy="2029968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" y="1266825"/>
            <a:ext cx="4863724" cy="2029968"/>
          </a:xfrm>
          <a:solidFill>
            <a:schemeClr val="accent2"/>
          </a:solidFill>
        </p:spPr>
        <p:txBody>
          <a:bodyPr lIns="457200" rIns="91440" anchor="ctr">
            <a:normAutofit/>
          </a:bodyPr>
          <a:lstStyle>
            <a:lvl1pPr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-Cover option B </a:t>
            </a:r>
            <a:br>
              <a:rPr lang="en-US" dirty="0"/>
            </a:br>
            <a:r>
              <a:rPr lang="en-US" dirty="0"/>
              <a:t>can be up to four </a:t>
            </a:r>
            <a:br>
              <a:rPr lang="en-US" dirty="0"/>
            </a:br>
            <a:r>
              <a:rPr lang="en-US" dirty="0"/>
              <a:t>or five lines of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1" y="153714"/>
            <a:ext cx="5851526" cy="969169"/>
          </a:xfrm>
        </p:spPr>
        <p:txBody>
          <a:bodyPr lIns="457200" rIns="274320" anchor="ctr"/>
          <a:lstStyle>
            <a:lvl1pPr marL="0" indent="0">
              <a:buNone/>
              <a:defRPr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presentation date</a:t>
            </a:r>
          </a:p>
        </p:txBody>
      </p:sp>
      <p:sp>
        <p:nvSpPr>
          <p:cNvPr id="85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1" y="3437210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86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1" y="3720288"/>
            <a:ext cx="2692871" cy="6858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87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2" y="3437210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88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2" y="3720288"/>
            <a:ext cx="2692871" cy="6858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second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89" name="Text Placeholder 9"/>
          <p:cNvSpPr>
            <a:spLocks noGrp="1"/>
          </p:cNvSpPr>
          <p:nvPr>
            <p:ph type="body" sz="quarter" idx="25" hasCustomPrompt="1"/>
          </p:nvPr>
        </p:nvSpPr>
        <p:spPr>
          <a:xfrm>
            <a:off x="6360197" y="3437210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90" name="Text Placeholder 45"/>
          <p:cNvSpPr>
            <a:spLocks noGrp="1"/>
          </p:cNvSpPr>
          <p:nvPr>
            <p:ph type="body" sz="quarter" idx="26" hasCustomPrompt="1"/>
          </p:nvPr>
        </p:nvSpPr>
        <p:spPr>
          <a:xfrm>
            <a:off x="6360197" y="3720288"/>
            <a:ext cx="2692871" cy="6858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chemeClr val="bg1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third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-1" y="1266825"/>
            <a:ext cx="239714" cy="2029968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916" y="4648048"/>
            <a:ext cx="1831972" cy="35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31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976" y="82331"/>
            <a:ext cx="1557337" cy="5610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1" y="3709174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1" y="3992251"/>
            <a:ext cx="2692871" cy="56004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endParaRPr lang="en-US" dirty="0"/>
          </a:p>
        </p:txBody>
      </p:sp>
      <p:sp>
        <p:nvSpPr>
          <p:cNvPr id="56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2" y="3709174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7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2" y="3992251"/>
            <a:ext cx="2692871" cy="56004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second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45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8127" y="674681"/>
            <a:ext cx="8925874" cy="2071151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2794775"/>
            <a:ext cx="8452904" cy="647160"/>
          </a:xfrm>
        </p:spPr>
        <p:txBody>
          <a:bodyPr lIns="0" rIns="91440" anchor="b">
            <a:normAutofit/>
          </a:bodyPr>
          <a:lstStyle>
            <a:lvl1pPr>
              <a:defRPr sz="2800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presentation title – cover option c </a:t>
            </a:r>
          </a:p>
        </p:txBody>
      </p:sp>
      <p:sp>
        <p:nvSpPr>
          <p:cNvPr id="87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6360197" y="3709174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88" name="Text Placehold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6360197" y="3992251"/>
            <a:ext cx="2692871" cy="56004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third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469900" y="3441935"/>
            <a:ext cx="8484914" cy="248308"/>
          </a:xfrm>
        </p:spPr>
        <p:txBody>
          <a:bodyPr/>
          <a:lstStyle>
            <a:lvl1pPr marL="0" indent="0">
              <a:buNone/>
              <a:defRPr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Subtitle – delete if not needed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" y="674680"/>
            <a:ext cx="224589" cy="2071116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503238" y="300961"/>
            <a:ext cx="5984648" cy="331077"/>
          </a:xfrm>
        </p:spPr>
        <p:txBody>
          <a:bodyPr/>
          <a:lstStyle>
            <a:lvl1pPr marL="0" indent="0">
              <a:buNone/>
              <a:defRPr sz="10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 sz="1000" b="0" cap="all" dirty="0">
                <a:solidFill>
                  <a:srgbClr val="000000"/>
                </a:solidFill>
              </a:rPr>
              <a:t>Type in Name of </a:t>
            </a:r>
            <a:r>
              <a:rPr lang="en-US" sz="1000" b="0" cap="all" dirty="0" err="1">
                <a:solidFill>
                  <a:srgbClr val="000000"/>
                </a:solidFill>
              </a:rPr>
              <a:t>fACILITY</a:t>
            </a:r>
            <a:r>
              <a:rPr lang="en-US" sz="1000" b="0" cap="all" dirty="0">
                <a:solidFill>
                  <a:srgbClr val="000000"/>
                </a:solidFill>
              </a:rPr>
              <a:t>, division, group, program or </a:t>
            </a:r>
            <a:r>
              <a:rPr lang="en-US" sz="1000" dirty="0">
                <a:solidFill>
                  <a:srgbClr val="000000"/>
                </a:solidFill>
              </a:rPr>
              <a:t>www.anl.gov</a:t>
            </a:r>
          </a:p>
        </p:txBody>
      </p:sp>
      <p:sp>
        <p:nvSpPr>
          <p:cNvPr id="17" name="Text Placeholder 45"/>
          <p:cNvSpPr>
            <a:spLocks noGrp="1"/>
          </p:cNvSpPr>
          <p:nvPr>
            <p:ph type="body" sz="quarter" idx="27" hasCustomPrompt="1"/>
          </p:nvPr>
        </p:nvSpPr>
        <p:spPr>
          <a:xfrm>
            <a:off x="6360197" y="4570711"/>
            <a:ext cx="2692872" cy="386558"/>
          </a:xfrm>
        </p:spPr>
        <p:txBody>
          <a:bodyPr lIns="0" anchor="b"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Presentation Date</a:t>
            </a:r>
            <a:br>
              <a:rPr lang="en-US" dirty="0"/>
            </a:br>
            <a:r>
              <a:rPr lang="en-US" dirty="0"/>
              <a:t>City, State (presentation location)</a:t>
            </a: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01" y="4717271"/>
            <a:ext cx="3048699" cy="21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859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Cover Option 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amiesen\Desktop\anlrgbppt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976" y="170633"/>
            <a:ext cx="1557337" cy="5610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469901" y="3436223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3" name="Text Placeholder 45"/>
          <p:cNvSpPr>
            <a:spLocks noGrp="1"/>
          </p:cNvSpPr>
          <p:nvPr>
            <p:ph type="body" sz="quarter" idx="18" hasCustomPrompt="1"/>
          </p:nvPr>
        </p:nvSpPr>
        <p:spPr>
          <a:xfrm>
            <a:off x="469901" y="3719301"/>
            <a:ext cx="2692871" cy="685800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r>
              <a:rPr lang="en-US" dirty="0"/>
              <a:t>Add Presenter Title</a:t>
            </a:r>
            <a:br>
              <a:rPr lang="en-US" dirty="0"/>
            </a:br>
            <a:r>
              <a:rPr lang="en-US" dirty="0"/>
              <a:t>Optional Line 2</a:t>
            </a:r>
            <a:br>
              <a:rPr lang="en-US" dirty="0"/>
            </a:br>
            <a:r>
              <a:rPr lang="en-US" dirty="0"/>
              <a:t>Optional Line 3</a:t>
            </a:r>
          </a:p>
        </p:txBody>
      </p:sp>
      <p:sp>
        <p:nvSpPr>
          <p:cNvPr id="56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3417372" y="3436223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57" name="Text Placeholder 45"/>
          <p:cNvSpPr>
            <a:spLocks noGrp="1"/>
          </p:cNvSpPr>
          <p:nvPr>
            <p:ph type="body" sz="quarter" idx="22" hasCustomPrompt="1"/>
          </p:nvPr>
        </p:nvSpPr>
        <p:spPr>
          <a:xfrm>
            <a:off x="3417372" y="3719301"/>
            <a:ext cx="2692871" cy="56004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second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45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8127" y="1261205"/>
            <a:ext cx="8925874" cy="2071151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1" y="82770"/>
            <a:ext cx="6776128" cy="839426"/>
          </a:xfrm>
        </p:spPr>
        <p:txBody>
          <a:bodyPr lIns="0" rIns="91440" anchor="b">
            <a:normAutofit/>
          </a:bodyPr>
          <a:lstStyle>
            <a:lvl1pPr>
              <a:defRPr sz="2800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presentation title –</a:t>
            </a:r>
            <a:br>
              <a:rPr lang="en-US" dirty="0"/>
            </a:br>
            <a:r>
              <a:rPr lang="en-US" dirty="0"/>
              <a:t>Cover option D</a:t>
            </a:r>
          </a:p>
        </p:txBody>
      </p:sp>
      <p:sp>
        <p:nvSpPr>
          <p:cNvPr id="87" name="Text Placeholder 9"/>
          <p:cNvSpPr>
            <a:spLocks noGrp="1"/>
          </p:cNvSpPr>
          <p:nvPr>
            <p:ph type="body" sz="quarter" idx="23" hasCustomPrompt="1"/>
          </p:nvPr>
        </p:nvSpPr>
        <p:spPr>
          <a:xfrm>
            <a:off x="6360197" y="3436223"/>
            <a:ext cx="2692871" cy="295275"/>
          </a:xfrm>
        </p:spPr>
        <p:txBody>
          <a:bodyPr lIns="0" bIns="0" anchor="b">
            <a:normAutofit/>
          </a:bodyPr>
          <a:lstStyle>
            <a:lvl1pPr marL="0" indent="0">
              <a:buFont typeface="Arial" pitchFamily="34" charset="0"/>
              <a:buNone/>
              <a:defRPr sz="1400" b="1" cap="all" baseline="0">
                <a:solidFill>
                  <a:srgbClr val="47484A"/>
                </a:solidFill>
              </a:defRPr>
            </a:lvl1pPr>
            <a:lvl2pPr marL="0" indent="0">
              <a:buNone/>
              <a:defRPr/>
            </a:lvl2pPr>
            <a:lvl3pPr marL="0" indent="0">
              <a:spcBef>
                <a:spcPts val="1800"/>
              </a:spcBef>
              <a:buNone/>
              <a:defRPr/>
            </a:lvl3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88" name="Text Placeholder 45"/>
          <p:cNvSpPr>
            <a:spLocks noGrp="1"/>
          </p:cNvSpPr>
          <p:nvPr>
            <p:ph type="body" sz="quarter" idx="24" hasCustomPrompt="1"/>
          </p:nvPr>
        </p:nvSpPr>
        <p:spPr>
          <a:xfrm>
            <a:off x="6360197" y="3719301"/>
            <a:ext cx="2692871" cy="560042"/>
          </a:xfrm>
        </p:spPr>
        <p:txBody>
          <a:bodyPr lIns="0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Font typeface="Arial" pitchFamily="34" charset="0"/>
              <a:buNone/>
              <a:defRPr sz="140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Remove third presenter info </a:t>
            </a:r>
            <a:br>
              <a:rPr lang="en-US" dirty="0"/>
            </a:br>
            <a:r>
              <a:rPr lang="en-US" dirty="0"/>
              <a:t>if not needed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469900" y="922195"/>
            <a:ext cx="8484914" cy="248308"/>
          </a:xfrm>
        </p:spPr>
        <p:txBody>
          <a:bodyPr/>
          <a:lstStyle>
            <a:lvl1pPr marL="0" indent="0">
              <a:buNone/>
              <a:defRPr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Subtitle – delete if not needed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" y="1261204"/>
            <a:ext cx="224589" cy="2071116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6" name="Text Placeholder 45"/>
          <p:cNvSpPr>
            <a:spLocks noGrp="1"/>
          </p:cNvSpPr>
          <p:nvPr>
            <p:ph type="body" sz="quarter" idx="19" hasCustomPrompt="1"/>
          </p:nvPr>
        </p:nvSpPr>
        <p:spPr>
          <a:xfrm>
            <a:off x="6360197" y="4570711"/>
            <a:ext cx="2692872" cy="386558"/>
          </a:xfrm>
        </p:spPr>
        <p:txBody>
          <a:bodyPr lIns="0" anchor="b"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47484A"/>
                </a:solidFill>
              </a:defRPr>
            </a:lvl1pPr>
            <a:lvl2pPr marL="0" indent="0">
              <a:spcBef>
                <a:spcPts val="1800"/>
              </a:spcBef>
              <a:buNone/>
              <a:defRPr/>
            </a:lvl2pPr>
          </a:lstStyle>
          <a:p>
            <a:pPr lvl="0"/>
            <a:r>
              <a:rPr lang="en-US" dirty="0"/>
              <a:t>Presentation Date</a:t>
            </a:r>
            <a:br>
              <a:rPr lang="en-US" dirty="0"/>
            </a:br>
            <a:r>
              <a:rPr lang="en-US" dirty="0"/>
              <a:t>City, State (presentation location)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01" y="4717271"/>
            <a:ext cx="3048699" cy="21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70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Full Fram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7" y="6978"/>
            <a:ext cx="8925873" cy="5143500"/>
          </a:xfrm>
          <a:solidFill>
            <a:schemeClr val="bg1"/>
          </a:solidFill>
        </p:spPr>
        <p:txBody>
          <a:bodyPr lIns="0" tIns="16459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 then right click image and “SEND IMAGE TO BACK”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3581400"/>
            <a:ext cx="9144000" cy="1562100"/>
          </a:xfrm>
          <a:solidFill>
            <a:schemeClr val="tx2">
              <a:alpha val="91000"/>
            </a:schemeClr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1" y="3782231"/>
            <a:ext cx="8321040" cy="1030194"/>
          </a:xfrm>
        </p:spPr>
        <p:txBody>
          <a:bodyPr lIns="0" anchor="t"/>
          <a:lstStyle>
            <a:lvl1pPr>
              <a:defRPr sz="24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Full-frame image layout  – title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51435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20728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ONE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2742091"/>
            <a:ext cx="9144000" cy="2401409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3893639"/>
            <a:ext cx="8434552" cy="1359776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7" y="-1"/>
            <a:ext cx="8925873" cy="2742010"/>
          </a:xfrm>
          <a:solidFill>
            <a:schemeClr val="bg1"/>
          </a:solidFill>
        </p:spPr>
        <p:txBody>
          <a:bodyPr lIns="0" tIns="109728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3265038"/>
            <a:ext cx="8674100" cy="590324"/>
          </a:xfrm>
        </p:spPr>
        <p:txBody>
          <a:bodyPr lIns="0"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Science/R&amp;D hero – one image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51435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65949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TWO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/>
          <p:cNvSpPr>
            <a:spLocks noGrp="1"/>
          </p:cNvSpPr>
          <p:nvPr>
            <p:ph type="body" sz="quarter" idx="20" hasCustomPrompt="1"/>
          </p:nvPr>
        </p:nvSpPr>
        <p:spPr>
          <a:xfrm>
            <a:off x="0" y="2742091"/>
            <a:ext cx="9144000" cy="2401409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11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8127" y="0"/>
            <a:ext cx="4480560" cy="2747963"/>
          </a:xfrm>
          <a:solidFill>
            <a:schemeClr val="bg1">
              <a:lumMod val="75000"/>
            </a:schemeClr>
          </a:solidFill>
        </p:spPr>
        <p:txBody>
          <a:bodyPr tIns="109728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682525" y="0"/>
            <a:ext cx="4480560" cy="2747963"/>
          </a:xfrm>
          <a:solidFill>
            <a:schemeClr val="bg1">
              <a:lumMod val="85000"/>
            </a:schemeClr>
          </a:solidFill>
        </p:spPr>
        <p:txBody>
          <a:bodyPr tIns="109728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3255513"/>
            <a:ext cx="8674100" cy="590324"/>
          </a:xfrm>
        </p:spPr>
        <p:txBody>
          <a:bodyPr lIns="0"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Science/R&amp;D hero – TWO images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3884114"/>
            <a:ext cx="8434552" cy="1259386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51435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709536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THREE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0" y="2742091"/>
            <a:ext cx="9144000" cy="2401409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7" y="0"/>
            <a:ext cx="2990088" cy="275523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3194237" y="0"/>
            <a:ext cx="2990088" cy="275523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186112" y="0"/>
            <a:ext cx="2957888" cy="275523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3893639"/>
            <a:ext cx="8434552" cy="1249859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900" y="3265038"/>
            <a:ext cx="8674100" cy="590324"/>
          </a:xfrm>
        </p:spPr>
        <p:txBody>
          <a:bodyPr lIns="0"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Science/R&amp;D hero – Three images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51435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012978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*Pic - FOUR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6"/>
          <p:cNvSpPr>
            <a:spLocks noGrp="1"/>
          </p:cNvSpPr>
          <p:nvPr>
            <p:ph type="body" sz="quarter" idx="24" hasCustomPrompt="1"/>
          </p:nvPr>
        </p:nvSpPr>
        <p:spPr>
          <a:xfrm>
            <a:off x="0" y="0"/>
            <a:ext cx="9144000" cy="5143500"/>
          </a:xfrm>
          <a:solidFill>
            <a:schemeClr val="accent2"/>
          </a:solidFill>
        </p:spPr>
        <p:txBody>
          <a:bodyPr bIns="0" anchor="b" anchorCtr="0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</a:t>
            </a:r>
            <a:r>
              <a:rPr lang="en-US" dirty="0" err="1"/>
              <a:t>x1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5" name="Picture Placeholder 4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18127" y="1240631"/>
            <a:ext cx="2240280" cy="167871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9" name="Picture Placeholder 4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2453235" y="1240631"/>
            <a:ext cx="2240280" cy="167871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0" name="Picture Placehold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4688341" y="1240631"/>
            <a:ext cx="2240280" cy="1678712"/>
          </a:xfrm>
          <a:solidFill>
            <a:schemeClr val="bg1">
              <a:lumMod val="8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1" name="Picture Placeholder 4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906022" y="1240631"/>
            <a:ext cx="2240280" cy="1678712"/>
          </a:xfrm>
          <a:solidFill>
            <a:schemeClr val="bg1">
              <a:lumMod val="75000"/>
            </a:schemeClr>
          </a:solidFill>
        </p:spPr>
        <p:txBody>
          <a:bodyPr lIns="0" tIns="731520" anchor="t" anchorCtr="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9900" y="3484064"/>
            <a:ext cx="8434552" cy="1359776"/>
          </a:xfrm>
          <a:noFill/>
        </p:spPr>
        <p:txBody>
          <a:bodyPr lIns="0" tIns="91440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Science/R&amp;D hero – four images</a:t>
            </a:r>
            <a:br>
              <a:rPr lang="en-US" dirty="0"/>
            </a:br>
            <a:r>
              <a:rPr lang="en-US" dirty="0"/>
              <a:t>Headline is </a:t>
            </a:r>
            <a:r>
              <a:rPr lang="en-US" dirty="0" err="1"/>
              <a:t>arial</a:t>
            </a:r>
            <a:r>
              <a:rPr lang="en-US" dirty="0"/>
              <a:t> in all caps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18128" y="2948823"/>
            <a:ext cx="2238469" cy="358378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442595" y="2948823"/>
            <a:ext cx="2238469" cy="358378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4681064" y="2948823"/>
            <a:ext cx="2238469" cy="358378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6905532" y="2948823"/>
            <a:ext cx="2238469" cy="358378"/>
          </a:xfrm>
        </p:spPr>
        <p:txBody>
          <a:bodyPr lIns="91440" rIns="91440"/>
          <a:lstStyle>
            <a:lvl1pPr marL="0" indent="0">
              <a:lnSpc>
                <a:spcPct val="95000"/>
              </a:lnSpc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Image caption Image caption Image caption Image caption Image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23"/>
          </p:nvPr>
        </p:nvSpPr>
        <p:spPr>
          <a:xfrm>
            <a:off x="0" y="-1"/>
            <a:ext cx="228600" cy="51435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-2"/>
            <a:ext cx="228600" cy="5143500"/>
          </a:xfrm>
          <a:solidFill>
            <a:schemeClr val="accent1"/>
          </a:solidFill>
        </p:spPr>
        <p:txBody>
          <a:bodyPr bIns="0" anchor="b"/>
          <a:lstStyle>
            <a:lvl1pPr marL="0" indent="0">
              <a:buNone/>
              <a:defRPr sz="100"/>
            </a:lvl1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39565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22021"/>
          </a:xfrm>
        </p:spPr>
        <p:txBody>
          <a:bodyPr>
            <a:normAutofit/>
          </a:bodyPr>
          <a:lstStyle>
            <a:lvl1pPr algn="ctr">
              <a:defRPr sz="3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19432"/>
            <a:ext cx="7886700" cy="3613290"/>
          </a:xfrm>
        </p:spPr>
        <p:txBody>
          <a:bodyPr/>
          <a:lstStyle>
            <a:lvl1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1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5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5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82408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9525"/>
            <a:ext cx="8372901" cy="849914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TITLE AND CONTENT 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2148350" y="108417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1" y="863977"/>
            <a:ext cx="8372901" cy="374786"/>
          </a:xfrm>
          <a:ln>
            <a:noFill/>
          </a:ln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</p:spTree>
    <p:extLst>
      <p:ext uri="{BB962C8B-B14F-4D97-AF65-F5344CB8AC3E}">
        <p14:creationId xmlns:p14="http://schemas.microsoft.com/office/powerpoint/2010/main" val="39814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Columns-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1" y="863977"/>
            <a:ext cx="8372901" cy="374786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238763"/>
            <a:ext cx="4023360" cy="3507041"/>
          </a:xfrm>
        </p:spPr>
        <p:txBody>
          <a:bodyPr/>
          <a:lstStyle>
            <a:lvl1pPr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defRPr sz="1800"/>
            </a:lvl3pPr>
            <a:lvl4pPr marL="865188" indent="-171450">
              <a:defRPr sz="1800"/>
            </a:lvl4pPr>
            <a:lvl5pPr marL="1084263" indent="-171450">
              <a:defRPr sz="18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00588" y="1238763"/>
            <a:ext cx="4023360" cy="3496325"/>
          </a:xfrm>
        </p:spPr>
        <p:txBody>
          <a:bodyPr/>
          <a:lstStyle>
            <a:lvl1pPr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defRPr sz="1800"/>
            </a:lvl3pPr>
            <a:lvl4pPr marL="865188" indent="-171450">
              <a:defRPr sz="1800"/>
            </a:lvl4pPr>
            <a:lvl5pPr marL="1084263" indent="-171450">
              <a:defRPr sz="18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Two-column CONTENT slide</a:t>
            </a:r>
            <a:br>
              <a:rPr lang="en-US" dirty="0"/>
            </a:br>
            <a:r>
              <a:rPr lang="en-US" dirty="0"/>
              <a:t>one or two lines for headline</a:t>
            </a:r>
          </a:p>
        </p:txBody>
      </p:sp>
    </p:spTree>
    <p:extLst>
      <p:ext uri="{BB962C8B-B14F-4D97-AF65-F5344CB8AC3E}">
        <p14:creationId xmlns:p14="http://schemas.microsoft.com/office/powerpoint/2010/main" val="340757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Columns-TWO w/boxed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60895" y="1704512"/>
            <a:ext cx="4114800" cy="3013102"/>
          </a:xfrm>
          <a:ln>
            <a:solidFill>
              <a:schemeClr val="bg1">
                <a:lumMod val="50000"/>
              </a:schemeClr>
            </a:solidFill>
          </a:ln>
        </p:spPr>
        <p:txBody>
          <a:bodyPr lIns="182880" tIns="91440" rIns="91440"/>
          <a:lstStyle>
            <a:lvl1pPr>
              <a:defRPr sz="1800"/>
            </a:lvl1pPr>
            <a:lvl2pPr marL="457200" indent="-173038">
              <a:defRPr sz="1800"/>
            </a:lvl2pPr>
            <a:lvl3pPr marL="627063" indent="-128588">
              <a:defRPr sz="1800"/>
            </a:lvl3pPr>
            <a:lvl4pPr marL="865188" indent="-171450">
              <a:defRPr sz="1800"/>
            </a:lvl4pPr>
            <a:lvl5pPr marL="1084263" indent="-171450"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14875" y="1704512"/>
            <a:ext cx="4114800" cy="3013102"/>
          </a:xfrm>
          <a:ln>
            <a:solidFill>
              <a:schemeClr val="bg1">
                <a:lumMod val="50000"/>
              </a:schemeClr>
            </a:solidFill>
          </a:ln>
        </p:spPr>
        <p:txBody>
          <a:bodyPr lIns="182880" tIns="91440" rIns="91440"/>
          <a:lstStyle>
            <a:lvl1pPr>
              <a:defRPr sz="1800"/>
            </a:lvl1pPr>
            <a:lvl2pPr marL="457200" indent="-173038">
              <a:defRPr sz="1800"/>
            </a:lvl2pPr>
            <a:lvl3pPr marL="627063" indent="-128588">
              <a:defRPr sz="1800"/>
            </a:lvl3pPr>
            <a:lvl4pPr marL="865188" indent="-171450">
              <a:defRPr sz="1800"/>
            </a:lvl4pPr>
            <a:lvl5pPr marL="1084263" indent="-171450"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4714875" y="1238763"/>
            <a:ext cx="4114800" cy="46574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</a:ln>
        </p:spPr>
        <p:txBody>
          <a:bodyPr lIns="182880" bIns="0" anchor="ctr"/>
          <a:lstStyle>
            <a:lvl1pPr marL="0" indent="0" algn="l">
              <a:lnSpc>
                <a:spcPct val="100000"/>
              </a:lnSpc>
              <a:buNone/>
              <a:defRPr sz="1800" b="1" cap="all" baseline="0">
                <a:solidFill>
                  <a:schemeClr val="bg1"/>
                </a:solidFill>
              </a:defRPr>
            </a:lvl1pPr>
            <a:lvl2pPr marL="457200" indent="-173038">
              <a:defRPr sz="1600"/>
            </a:lvl2pPr>
            <a:lvl3pPr marL="627063" indent="-128588">
              <a:defRPr sz="14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 dirty="0"/>
              <a:t>Click to Add Headline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460895" y="1238763"/>
            <a:ext cx="4114800" cy="46574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</a:ln>
          <a:effectLst/>
        </p:spPr>
        <p:txBody>
          <a:bodyPr lIns="182880" bIns="0" anchor="ctr"/>
          <a:lstStyle>
            <a:lvl1pPr marL="0" indent="0" algn="l">
              <a:lnSpc>
                <a:spcPct val="100000"/>
              </a:lnSpc>
              <a:buNone/>
              <a:defRPr sz="1800" b="1" cap="all" baseline="0">
                <a:solidFill>
                  <a:schemeClr val="bg1"/>
                </a:solidFill>
              </a:defRPr>
            </a:lvl1pPr>
            <a:lvl2pPr marL="457200" indent="-173038">
              <a:defRPr sz="1600"/>
            </a:lvl2pPr>
            <a:lvl3pPr marL="627063" indent="-128588">
              <a:defRPr sz="1400"/>
            </a:lvl3pPr>
            <a:lvl4pPr marL="865188" indent="-171450">
              <a:defRPr sz="1200"/>
            </a:lvl4pPr>
            <a:lvl5pPr marL="1084263" indent="-171450">
              <a:defRPr sz="1200"/>
            </a:lvl5pPr>
          </a:lstStyle>
          <a:p>
            <a:pPr lvl="0"/>
            <a:r>
              <a:rPr lang="en-US" dirty="0"/>
              <a:t>Click to Add Headline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Two-column CONTENT slide</a:t>
            </a:r>
            <a:br>
              <a:rPr lang="en-US" dirty="0"/>
            </a:br>
            <a:r>
              <a:rPr lang="en-US" dirty="0"/>
              <a:t>with box treatment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1" y="863977"/>
            <a:ext cx="8372901" cy="374786"/>
          </a:xfrm>
          <a:ln>
            <a:noFill/>
          </a:ln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</p:spTree>
    <p:extLst>
      <p:ext uri="{BB962C8B-B14F-4D97-AF65-F5344CB8AC3E}">
        <p14:creationId xmlns:p14="http://schemas.microsoft.com/office/powerpoint/2010/main" val="342340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WO IMAGES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EC96C-AFD1-4C49-9493-F5643E5E2E8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03575" y="1417872"/>
            <a:ext cx="4319750" cy="1540832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800"/>
            </a:lvl4pPr>
            <a:lvl5pPr marL="1084263" indent="-171450">
              <a:spcBef>
                <a:spcPts val="0"/>
              </a:spcBef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95680" y="1417871"/>
            <a:ext cx="3729481" cy="1565882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95680" y="3203316"/>
            <a:ext cx="3729481" cy="1565882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 IMAGES – VERTICAL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1" y="863977"/>
            <a:ext cx="8372901" cy="374786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503575" y="3193094"/>
            <a:ext cx="4319750" cy="1540832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800"/>
            </a:lvl4pPr>
            <a:lvl5pPr marL="1084263" indent="-171450">
              <a:spcBef>
                <a:spcPts val="0"/>
              </a:spcBef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9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HREE IMAGES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EC96C-AFD1-4C49-9493-F5643E5E2E8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045309" y="1451045"/>
            <a:ext cx="5814912" cy="977534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89394" y="1442711"/>
            <a:ext cx="2023746" cy="890108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87015" y="2620206"/>
            <a:ext cx="2028507" cy="890108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THREE IMAGES – VERTICAL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862565"/>
            <a:ext cx="8372901" cy="374786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3045309" y="2630976"/>
            <a:ext cx="5814912" cy="977534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487014" y="3807136"/>
            <a:ext cx="2028507" cy="890108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3045309" y="3794491"/>
            <a:ext cx="5814912" cy="977534"/>
          </a:xfrm>
        </p:spPr>
        <p:txBody>
          <a:bodyPr tIns="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600"/>
            </a:lvl4pPr>
            <a:lvl5pPr marL="1084263" indent="-171450">
              <a:spcBef>
                <a:spcPts val="0"/>
              </a:spcBef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96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WO IMAGES - top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88732" y="3141637"/>
            <a:ext cx="4114800" cy="1596872"/>
          </a:xfrm>
        </p:spPr>
        <p:txBody>
          <a:bodyPr tIns="9144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800"/>
            </a:lvl4pPr>
            <a:lvl5pPr marL="1084263" indent="-171450">
              <a:spcBef>
                <a:spcPts val="0"/>
              </a:spcBef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16216" y="3141637"/>
            <a:ext cx="4097585" cy="1596872"/>
          </a:xfrm>
        </p:spPr>
        <p:txBody>
          <a:bodyPr tIns="91440"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800"/>
            </a:lvl4pPr>
            <a:lvl5pPr marL="1084263" indent="-171450">
              <a:spcBef>
                <a:spcPts val="0"/>
              </a:spcBef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95679" y="1417871"/>
            <a:ext cx="4023360" cy="17145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709050" y="1417871"/>
            <a:ext cx="4023360" cy="1714500"/>
          </a:xfrm>
          <a:solidFill>
            <a:schemeClr val="bg1">
              <a:lumMod val="75000"/>
            </a:schemeClr>
          </a:solidFill>
        </p:spPr>
        <p:txBody>
          <a:bodyPr tIns="36576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 IMAGES – top HORIZONTAL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1" y="863977"/>
            <a:ext cx="8372901" cy="374786"/>
          </a:xfrm>
          <a:ln>
            <a:noFill/>
          </a:ln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</p:spTree>
    <p:extLst>
      <p:ext uri="{BB962C8B-B14F-4D97-AF65-F5344CB8AC3E}">
        <p14:creationId xmlns:p14="http://schemas.microsoft.com/office/powerpoint/2010/main" val="420135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*TWO IMAGES - Bottom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1408347"/>
            <a:ext cx="4114800" cy="1287809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800"/>
            </a:lvl4pPr>
            <a:lvl5pPr marL="1084263" indent="-171450">
              <a:spcBef>
                <a:spcPts val="0"/>
              </a:spcBef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16215" y="1408347"/>
            <a:ext cx="4114800" cy="1287809"/>
          </a:xfrm>
        </p:spPr>
        <p:txBody>
          <a:bodyPr/>
          <a:lstStyle>
            <a:lvl1pPr>
              <a:spcBef>
                <a:spcPts val="600"/>
              </a:spcBef>
              <a:defRPr sz="1800"/>
            </a:lvl1pPr>
            <a:lvl2pPr marL="457200" indent="-173038">
              <a:spcBef>
                <a:spcPts val="0"/>
              </a:spcBef>
              <a:defRPr sz="1800"/>
            </a:lvl2pPr>
            <a:lvl3pPr marL="627063" indent="-128588">
              <a:spcBef>
                <a:spcPts val="0"/>
              </a:spcBef>
              <a:defRPr sz="1800"/>
            </a:lvl3pPr>
            <a:lvl4pPr marL="865188" indent="-171450">
              <a:spcBef>
                <a:spcPts val="0"/>
              </a:spcBef>
              <a:defRPr sz="1800"/>
            </a:lvl4pPr>
            <a:lvl5pPr marL="1084263" indent="-171450">
              <a:spcBef>
                <a:spcPts val="0"/>
              </a:spcBef>
              <a:defRPr sz="1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464146" y="2711336"/>
            <a:ext cx="4023360" cy="1714500"/>
          </a:xfrm>
          <a:solidFill>
            <a:schemeClr val="bg1">
              <a:lumMod val="75000"/>
            </a:schemeClr>
          </a:solidFill>
        </p:spPr>
        <p:txBody>
          <a:bodyPr tIns="27432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4730864" y="2711336"/>
            <a:ext cx="4023360" cy="1714500"/>
          </a:xfrm>
          <a:solidFill>
            <a:schemeClr val="bg1">
              <a:lumMod val="75000"/>
            </a:schemeClr>
          </a:solidFill>
        </p:spPr>
        <p:txBody>
          <a:bodyPr tIns="274320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Click icon to insert an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TWO IMAGES – bottom HORIZONTAL</a:t>
            </a:r>
            <a:br>
              <a:rPr lang="en-US" dirty="0"/>
            </a:br>
            <a:r>
              <a:rPr lang="en-US" dirty="0"/>
              <a:t>WITH CAPTIONS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476266" y="4434669"/>
            <a:ext cx="3995723" cy="359070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4750290" y="4444194"/>
            <a:ext cx="3995723" cy="359070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1" y="863977"/>
            <a:ext cx="8372901" cy="374786"/>
          </a:xfrm>
          <a:ln>
            <a:noFill/>
          </a:ln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</p:spTree>
    <p:extLst>
      <p:ext uri="{BB962C8B-B14F-4D97-AF65-F5344CB8AC3E}">
        <p14:creationId xmlns:p14="http://schemas.microsoft.com/office/powerpoint/2010/main" val="121457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amiesen\Desktop\anlrgbpptlogo.png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490" y="4799992"/>
            <a:ext cx="775768" cy="2794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0"/>
            <a:ext cx="8372901" cy="86397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dirty="0"/>
              <a:t>Headline in all caps </a:t>
            </a:r>
            <a:r>
              <a:rPr lang="en-US" dirty="0" err="1"/>
              <a:t>28pt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preferred as one or two lines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393826"/>
            <a:ext cx="8372901" cy="3317081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/>
          <a:p>
            <a:pPr lvl="0"/>
            <a:r>
              <a:rPr lang="en-US" dirty="0"/>
              <a:t>Click to add 1st-level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43400" y="4855282"/>
            <a:ext cx="457200" cy="137160"/>
          </a:xfrm>
          <a:prstGeom prst="rect">
            <a:avLst/>
          </a:prstGeom>
        </p:spPr>
        <p:txBody>
          <a:bodyPr vert="horz" lIns="0" tIns="45720" rIns="0" bIns="0" rtlCol="0" anchor="b"/>
          <a:lstStyle>
            <a:lvl1pPr algn="ct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0" y="-2"/>
            <a:ext cx="228600" cy="51435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sz="100">
              <a:solidFill>
                <a:schemeClr val="accent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50" y="4837160"/>
            <a:ext cx="2238464" cy="160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35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686" r:id="rId2"/>
    <p:sldLayoutId id="2147483687" r:id="rId3"/>
    <p:sldLayoutId id="2147483688" r:id="rId4"/>
    <p:sldLayoutId id="2147483690" r:id="rId5"/>
    <p:sldLayoutId id="2147483774" r:id="rId6"/>
    <p:sldLayoutId id="2147483711" r:id="rId7"/>
    <p:sldLayoutId id="2147483692" r:id="rId8"/>
    <p:sldLayoutId id="2147483693" r:id="rId9"/>
    <p:sldLayoutId id="2147483776" r:id="rId10"/>
    <p:sldLayoutId id="2147483709" r:id="rId11"/>
    <p:sldLayoutId id="2147483695" r:id="rId12"/>
    <p:sldLayoutId id="2147483739" r:id="rId13"/>
    <p:sldLayoutId id="2147483696" r:id="rId14"/>
    <p:sldLayoutId id="2147483689" r:id="rId15"/>
    <p:sldLayoutId id="2147483710" r:id="rId16"/>
    <p:sldLayoutId id="2147483706" r:id="rId17"/>
    <p:sldLayoutId id="2147483704" r:id="rId18"/>
    <p:sldLayoutId id="2147483769" r:id="rId19"/>
    <p:sldLayoutId id="2147483770" r:id="rId20"/>
    <p:sldLayoutId id="2147483771" r:id="rId21"/>
    <p:sldLayoutId id="2147483772" r:id="rId22"/>
    <p:sldLayoutId id="2147483761" r:id="rId23"/>
    <p:sldLayoutId id="2147483762" r:id="rId24"/>
    <p:sldLayoutId id="2147483763" r:id="rId25"/>
    <p:sldLayoutId id="2147483765" r:id="rId26"/>
    <p:sldLayoutId id="2147483766" r:id="rId27"/>
    <p:sldLayoutId id="2147483777" r:id="rId28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457200" rtl="0" eaLnBrk="1" latinLnBrk="0" hangingPunct="1">
        <a:lnSpc>
          <a:spcPct val="95000"/>
        </a:lnSpc>
        <a:spcBef>
          <a:spcPct val="0"/>
        </a:spcBef>
        <a:buNone/>
        <a:defRPr sz="2800" b="1" i="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173038" indent="-173038" algn="l" defTabSz="457200" rtl="0" eaLnBrk="1" latinLnBrk="0" hangingPunct="1">
        <a:spcBef>
          <a:spcPts val="600"/>
        </a:spcBef>
        <a:spcAft>
          <a:spcPts val="0"/>
        </a:spcAft>
        <a:buFont typeface="Wingdings" pitchFamily="2" charset="2"/>
        <a:buChar char="§"/>
        <a:defRPr sz="1800" kern="1200" baseline="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520700" indent="-236538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–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2pPr>
      <a:lvl3pPr marL="803275" indent="-187325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•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3pPr>
      <a:lvl4pPr marL="1087438" indent="-171450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–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4pPr>
      <a:lvl5pPr marL="1371600" indent="-171450" algn="l" defTabSz="457200" rtl="0" eaLnBrk="1" latinLnBrk="0" hangingPunct="1">
        <a:spcBef>
          <a:spcPts val="0"/>
        </a:spcBef>
        <a:spcAft>
          <a:spcPts val="0"/>
        </a:spcAft>
        <a:buFont typeface="Arial"/>
        <a:buChar char="»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g"/><Relationship Id="rId3" Type="http://schemas.openxmlformats.org/officeDocument/2006/relationships/image" Target="../media/image40.jpg"/><Relationship Id="rId7" Type="http://schemas.openxmlformats.org/officeDocument/2006/relationships/image" Target="../media/image43.jp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42.jpg"/><Relationship Id="rId4" Type="http://schemas.openxmlformats.org/officeDocument/2006/relationships/image" Target="../media/image41.jpeg"/><Relationship Id="rId9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13.png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5.png"/><Relationship Id="rId10" Type="http://schemas.openxmlformats.org/officeDocument/2006/relationships/image" Target="../media/image16.png"/><Relationship Id="rId4" Type="http://schemas.openxmlformats.org/officeDocument/2006/relationships/image" Target="../media/image14.png"/><Relationship Id="rId9" Type="http://schemas.openxmlformats.org/officeDocument/2006/relationships/image" Target="../media/image12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18B1CC27-686A-40A5-81F6-42B131374C1C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3"/>
          <a:srcRect l="19499" t="7857" b="7857"/>
          <a:stretch/>
        </p:blipFill>
        <p:spPr>
          <a:xfrm>
            <a:off x="5698347" y="1266825"/>
            <a:ext cx="3445654" cy="2029968"/>
          </a:xfr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61D32AB9-EA0B-463B-8865-97A59A277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266825"/>
            <a:ext cx="5880017" cy="2029968"/>
          </a:xfrm>
        </p:spPr>
        <p:txBody>
          <a:bodyPr>
            <a:normAutofit/>
          </a:bodyPr>
          <a:lstStyle/>
          <a:p>
            <a:r>
              <a:rPr lang="en-US" b="0" cap="none" dirty="0" smtClean="0"/>
              <a:t>Advanced Structures R&amp;D For Structure Wakefield Acceleration </a:t>
            </a:r>
            <a:r>
              <a:rPr lang="en-US" altLang="zh-CN" b="0" cap="none" dirty="0" smtClean="0"/>
              <a:t>a</a:t>
            </a:r>
            <a:r>
              <a:rPr lang="en-US" b="0" cap="none" dirty="0" smtClean="0"/>
              <a:t>t Argonne Wakefield Accelerator</a:t>
            </a:r>
            <a:endParaRPr lang="en-US" b="0" cap="none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-1" y="1266825"/>
            <a:ext cx="239714" cy="2029968"/>
          </a:xfrm>
        </p:spPr>
        <p:txBody>
          <a:bodyPr/>
          <a:lstStyle/>
          <a:p>
            <a:endParaRPr lang="en-US" sz="400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D9A5B79-02B7-49A5-9DBC-2517AC0AC49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09660" y="3399374"/>
            <a:ext cx="2692871" cy="295275"/>
          </a:xfrm>
        </p:spPr>
        <p:txBody>
          <a:bodyPr>
            <a:normAutofit/>
          </a:bodyPr>
          <a:lstStyle/>
          <a:p>
            <a:r>
              <a:rPr lang="en-US" sz="1600" cap="none" dirty="0"/>
              <a:t>Xueying Lu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580F7BD-1699-46C3-AEEB-7BE938F501B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9659" y="3764857"/>
            <a:ext cx="3028671" cy="685800"/>
          </a:xfrm>
        </p:spPr>
        <p:txBody>
          <a:bodyPr/>
          <a:lstStyle/>
          <a:p>
            <a:r>
              <a:rPr lang="en-US" dirty="0" smtClean="0"/>
              <a:t>Northern </a:t>
            </a:r>
            <a:r>
              <a:rPr lang="en-US" dirty="0"/>
              <a:t>Illinois University (NIU)</a:t>
            </a:r>
          </a:p>
          <a:p>
            <a:r>
              <a:rPr lang="en-US" dirty="0"/>
              <a:t>&amp; Argonne National Laboratory (ANL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888B09C1-9F97-4727-974E-E37B963EA50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09659" y="4748252"/>
            <a:ext cx="2692872" cy="246141"/>
          </a:xfrm>
        </p:spPr>
        <p:txBody>
          <a:bodyPr/>
          <a:lstStyle/>
          <a:p>
            <a:r>
              <a:rPr lang="en-US" dirty="0" smtClean="0"/>
              <a:t>July 10, 2024</a:t>
            </a:r>
          </a:p>
          <a:p>
            <a:r>
              <a:rPr lang="en-US" dirty="0" smtClean="0"/>
              <a:t>The University of Tokyo, Japan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5881" y="204893"/>
            <a:ext cx="2540000" cy="830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1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Metamaterial accelerators for TBA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2" y="1023401"/>
            <a:ext cx="6337298" cy="2391974"/>
          </a:xfrm>
        </p:spPr>
        <p:txBody>
          <a:bodyPr/>
          <a:lstStyle/>
          <a:p>
            <a:r>
              <a:rPr lang="en-US" dirty="0" smtClean="0"/>
              <a:t>Efficient structure design to explore gradient limitation</a:t>
            </a:r>
          </a:p>
          <a:p>
            <a:pPr lvl="1"/>
            <a:r>
              <a:rPr lang="en-US" sz="1600" dirty="0" smtClean="0"/>
              <a:t>Optimized </a:t>
            </a:r>
            <a:r>
              <a:rPr lang="en-US" sz="1600" dirty="0"/>
              <a:t>for high </a:t>
            </a:r>
            <a:r>
              <a:rPr lang="en-US" sz="1600" dirty="0" smtClean="0"/>
              <a:t>gradient </a:t>
            </a:r>
            <a:r>
              <a:rPr lang="en-US" sz="1600" dirty="0"/>
              <a:t>with a 6 ns FWHM input </a:t>
            </a:r>
            <a:r>
              <a:rPr lang="en-US" sz="1600" dirty="0" smtClean="0"/>
              <a:t>RF pulse</a:t>
            </a:r>
            <a:endParaRPr lang="en-US" sz="1600" dirty="0"/>
          </a:p>
          <a:p>
            <a:pPr lvl="1"/>
            <a:endParaRPr lang="en-US" sz="1600" dirty="0" smtClean="0"/>
          </a:p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0001" y="786654"/>
            <a:ext cx="2070282" cy="163377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4449" y="2516141"/>
            <a:ext cx="1981386" cy="2115464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427021" y="2001306"/>
            <a:ext cx="15795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609C"/>
                </a:solidFill>
              </a:rPr>
              <a:t>Measured RF traces in good agreement w/ theory</a:t>
            </a:r>
            <a:endParaRPr lang="en-US" sz="1600" dirty="0">
              <a:solidFill>
                <a:srgbClr val="00609C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20287" y="3877299"/>
            <a:ext cx="1052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609C"/>
                </a:solidFill>
              </a:rPr>
              <a:t>Gradient</a:t>
            </a:r>
            <a:endParaRPr lang="en-US" sz="1600" dirty="0">
              <a:solidFill>
                <a:srgbClr val="00609C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2006601" y="1679182"/>
            <a:ext cx="3967799" cy="1721467"/>
            <a:chOff x="659868" y="3132342"/>
            <a:chExt cx="3459203" cy="1470389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9868" y="3132342"/>
              <a:ext cx="3459203" cy="1470389"/>
            </a:xfrm>
            <a:prstGeom prst="rect">
              <a:avLst/>
            </a:prstGeom>
          </p:spPr>
        </p:pic>
        <p:sp>
          <p:nvSpPr>
            <p:cNvPr id="40" name="Rectangle 39"/>
            <p:cNvSpPr/>
            <p:nvPr/>
          </p:nvSpPr>
          <p:spPr>
            <a:xfrm>
              <a:off x="1097280" y="3260309"/>
              <a:ext cx="189186" cy="1446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2006601" y="3397934"/>
            <a:ext cx="3967799" cy="1689804"/>
            <a:chOff x="4926503" y="3097019"/>
            <a:chExt cx="3608679" cy="1505712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26503" y="3097019"/>
              <a:ext cx="3608679" cy="1505712"/>
            </a:xfrm>
            <a:prstGeom prst="rect">
              <a:avLst/>
            </a:prstGeom>
          </p:spPr>
        </p:pic>
        <p:sp>
          <p:nvSpPr>
            <p:cNvPr id="43" name="Rectangle 42"/>
            <p:cNvSpPr/>
            <p:nvPr/>
          </p:nvSpPr>
          <p:spPr>
            <a:xfrm>
              <a:off x="5346187" y="3211235"/>
              <a:ext cx="189186" cy="1446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6973891" y="4659306"/>
            <a:ext cx="1702502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1100" dirty="0" smtClean="0"/>
              <a:t>D. Merenich </a:t>
            </a:r>
            <a:r>
              <a:rPr lang="en-US" sz="1100" i="1" dirty="0" smtClean="0"/>
              <a:t>et al</a:t>
            </a:r>
            <a:r>
              <a:rPr lang="en-US" sz="1100" dirty="0" smtClean="0"/>
              <a:t>, PRAB </a:t>
            </a:r>
            <a:r>
              <a:rPr lang="en-US" sz="1100" b="1" dirty="0"/>
              <a:t>27</a:t>
            </a:r>
            <a:r>
              <a:rPr lang="en-US" sz="1100" dirty="0"/>
              <a:t>, 041301 (2024)</a:t>
            </a:r>
          </a:p>
        </p:txBody>
      </p:sp>
      <p:sp>
        <p:nvSpPr>
          <p:cNvPr id="45" name="Rectangle 44"/>
          <p:cNvSpPr/>
          <p:nvPr/>
        </p:nvSpPr>
        <p:spPr>
          <a:xfrm>
            <a:off x="4819650" y="17479"/>
            <a:ext cx="43243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Thesis </a:t>
            </a:r>
            <a:r>
              <a:rPr lang="en-US" sz="1600" dirty="0"/>
              <a:t>project of NIU student </a:t>
            </a:r>
            <a:r>
              <a:rPr lang="en-US" sz="1600" dirty="0" smtClean="0"/>
              <a:t>Dillon Merenich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98044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91" y="0"/>
            <a:ext cx="8434511" cy="863977"/>
          </a:xfrm>
        </p:spPr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ub-THz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2" y="1108553"/>
            <a:ext cx="4526581" cy="3616876"/>
          </a:xfrm>
        </p:spPr>
        <p:txBody>
          <a:bodyPr/>
          <a:lstStyle/>
          <a:p>
            <a:r>
              <a:rPr lang="en-US" dirty="0"/>
              <a:t>Advantages of </a:t>
            </a:r>
            <a:r>
              <a:rPr lang="en-US" dirty="0" smtClean="0"/>
              <a:t>sub-THz wakefield structures</a:t>
            </a:r>
          </a:p>
          <a:p>
            <a:pPr lvl="1"/>
            <a:r>
              <a:rPr lang="en-US" sz="1600" dirty="0" smtClean="0"/>
              <a:t>Strong </a:t>
            </a:r>
            <a:r>
              <a:rPr lang="en-US" sz="1600" dirty="0"/>
              <a:t>beam-structure </a:t>
            </a:r>
            <a:r>
              <a:rPr lang="en-US" sz="1600" dirty="0" smtClean="0"/>
              <a:t>interaction</a:t>
            </a:r>
          </a:p>
          <a:p>
            <a:pPr lvl="1"/>
            <a:r>
              <a:rPr lang="en-US" sz="1600" dirty="0" smtClean="0"/>
              <a:t>Small </a:t>
            </a:r>
            <a:r>
              <a:rPr lang="en-US" sz="1600" dirty="0"/>
              <a:t>transverse </a:t>
            </a:r>
            <a:r>
              <a:rPr lang="en-US" sz="1600" dirty="0" smtClean="0"/>
              <a:t>size</a:t>
            </a:r>
          </a:p>
          <a:p>
            <a:pPr lvl="1"/>
            <a:r>
              <a:rPr lang="en-US" sz="1600" dirty="0" smtClean="0"/>
              <a:t>High efficiency when combined with longitudinal bunch shaping</a:t>
            </a:r>
          </a:p>
          <a:p>
            <a:r>
              <a:rPr lang="en-US" dirty="0" smtClean="0"/>
              <a:t>Two recent exp. in this talk</a:t>
            </a:r>
          </a:p>
          <a:p>
            <a:pPr lvl="1"/>
            <a:r>
              <a:rPr lang="en-US" sz="1600" dirty="0" smtClean="0"/>
              <a:t>A W-band metallic structure w/ shaped bunch for high-gradient high-transformer-ratio</a:t>
            </a:r>
          </a:p>
          <a:p>
            <a:pPr lvl="1"/>
            <a:r>
              <a:rPr lang="en-US" sz="1600" dirty="0" smtClean="0"/>
              <a:t>A dielectric structure for energy recovery</a:t>
            </a:r>
          </a:p>
          <a:p>
            <a:r>
              <a:rPr lang="en-US" dirty="0" smtClean="0"/>
              <a:t>See next talk by H. Kong for an ongoing collaboration with PAL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408" y="311892"/>
            <a:ext cx="3772694" cy="449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94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"/>
            <a:ext cx="8503919" cy="799020"/>
          </a:xfrm>
        </p:spPr>
        <p:txBody>
          <a:bodyPr/>
          <a:lstStyle/>
          <a:p>
            <a:r>
              <a:rPr lang="en-US" dirty="0" smtClean="0"/>
              <a:t>Sub-THz structure experiment w/ shaped bunches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869950"/>
            <a:ext cx="8576152" cy="3843808"/>
          </a:xfrm>
        </p:spPr>
        <p:txBody>
          <a:bodyPr/>
          <a:lstStyle/>
          <a:p>
            <a:r>
              <a:rPr lang="en-US" altLang="zh-CN" dirty="0"/>
              <a:t>Integration </a:t>
            </a:r>
            <a:r>
              <a:rPr lang="en-US" dirty="0"/>
              <a:t>of wakefield structures + shaped beams</a:t>
            </a:r>
          </a:p>
          <a:p>
            <a:pPr lvl="1"/>
            <a:r>
              <a:rPr lang="en-US" dirty="0" smtClean="0"/>
              <a:t>Longitudinally </a:t>
            </a:r>
            <a:r>
              <a:rPr lang="en-US" dirty="0"/>
              <a:t>shaped </a:t>
            </a:r>
            <a:r>
              <a:rPr lang="en-US" dirty="0" smtClean="0"/>
              <a:t>bunches w/ emittance </a:t>
            </a:r>
            <a:r>
              <a:rPr lang="en-US" dirty="0"/>
              <a:t>exchange (EEX) beamline at AWA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773799" y="23534"/>
            <a:ext cx="43702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Thesis </a:t>
            </a:r>
            <a:r>
              <a:rPr lang="en-US" sz="1600" dirty="0"/>
              <a:t>project of NIU student </a:t>
            </a:r>
            <a:r>
              <a:rPr lang="en-US" sz="1600" dirty="0" smtClean="0"/>
              <a:t>Brendan Leung</a:t>
            </a:r>
            <a:endParaRPr lang="en-US" sz="1600" dirty="0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733" y="1447837"/>
            <a:ext cx="8080853" cy="2120816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4520313" y="2988732"/>
            <a:ext cx="4513040" cy="2099775"/>
            <a:chOff x="4520313" y="2988732"/>
            <a:chExt cx="4513040" cy="2099775"/>
          </a:xfrm>
        </p:grpSpPr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45997463-57A6-52E0-06CB-3DA20211BC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8977"/>
            <a:stretch/>
          </p:blipFill>
          <p:spPr>
            <a:xfrm>
              <a:off x="6230797" y="2988732"/>
              <a:ext cx="2802556" cy="2099775"/>
            </a:xfrm>
            <a:prstGeom prst="rect">
              <a:avLst/>
            </a:prstGeom>
            <a:ln w="38100">
              <a:solidFill>
                <a:schemeClr val="accent3">
                  <a:lumMod val="60000"/>
                  <a:lumOff val="40000"/>
                </a:schemeClr>
              </a:solidFill>
            </a:ln>
          </p:spPr>
        </p:pic>
        <p:sp>
          <p:nvSpPr>
            <p:cNvPr id="68" name="TextBox 67"/>
            <p:cNvSpPr txBox="1"/>
            <p:nvPr/>
          </p:nvSpPr>
          <p:spPr>
            <a:xfrm>
              <a:off x="4520313" y="3765523"/>
              <a:ext cx="1664587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sz="1400" dirty="0" smtClean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Arial"/>
                </a:rPr>
                <a:t>High transformer ratio with a shaped bunch</a:t>
              </a:r>
              <a:endParaRPr lang="en-US" sz="1400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40470" y="3819660"/>
            <a:ext cx="3674159" cy="739637"/>
            <a:chOff x="240470" y="3819660"/>
            <a:chExt cx="3674159" cy="739637"/>
          </a:xfrm>
        </p:grpSpPr>
        <p:sp>
          <p:nvSpPr>
            <p:cNvPr id="65" name="TextBox 64"/>
            <p:cNvSpPr txBox="1"/>
            <p:nvPr/>
          </p:nvSpPr>
          <p:spPr>
            <a:xfrm>
              <a:off x="240470" y="3820633"/>
              <a:ext cx="1675185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sz="1400" dirty="0" smtClean="0">
                  <a:solidFill>
                    <a:srgbClr val="7AB800"/>
                  </a:solidFill>
                  <a:latin typeface="Arial"/>
                </a:rPr>
                <a:t>W-band structure fabricated by laser micromachining</a:t>
              </a:r>
              <a:endParaRPr lang="en-US" sz="1400" dirty="0">
                <a:solidFill>
                  <a:srgbClr val="7AB800"/>
                </a:solidFill>
                <a:latin typeface="Arial"/>
              </a:endParaRPr>
            </a:p>
          </p:txBody>
        </p:sp>
        <p:pic>
          <p:nvPicPr>
            <p:cNvPr id="69" name="Picture 68" descr="A metal cylinder with a black strip&#10;&#10;Description automatically generated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10" t="34011" r="17406" b="31206"/>
            <a:stretch/>
          </p:blipFill>
          <p:spPr bwMode="auto">
            <a:xfrm>
              <a:off x="1987939" y="3819660"/>
              <a:ext cx="1926690" cy="729018"/>
            </a:xfrm>
            <a:prstGeom prst="rect">
              <a:avLst/>
            </a:prstGeom>
            <a:noFill/>
            <a:ln w="38100">
              <a:solidFill>
                <a:srgbClr val="7AB80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71893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gradient &amp; high transformer ratio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4550865"/>
            <a:ext cx="8267177" cy="450166"/>
          </a:xfrm>
        </p:spPr>
        <p:txBody>
          <a:bodyPr numCol="1"/>
          <a:lstStyle/>
          <a:p>
            <a:r>
              <a:rPr lang="en-US" dirty="0" smtClean="0"/>
              <a:t>Experiment just completed! Stay tuned for more results!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 descr="A blue and red chart with a rainbow colored line&#10;&#10;Description automatically generated with medium confidence">
            <a:extLst>
              <a:ext uri="{FF2B5EF4-FFF2-40B4-BE49-F238E27FC236}">
                <a16:creationId xmlns:a16="http://schemas.microsoft.com/office/drawing/2014/main" id="{2C2C63B0-70BB-42D9-AAC2-3F27E7CBFAEC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92" t="5414" r="25974"/>
          <a:stretch/>
        </p:blipFill>
        <p:spPr bwMode="auto">
          <a:xfrm>
            <a:off x="3696890" y="1681695"/>
            <a:ext cx="2486417" cy="25250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-99003"/>
            <a:ext cx="91440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Preliminary</a:t>
            </a:r>
            <a:endParaRPr lang="en-US" sz="4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42923" y="1325832"/>
            <a:ext cx="1503123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No structure</a:t>
            </a:r>
            <a:endParaRPr lang="en-US" dirty="0"/>
          </a:p>
        </p:txBody>
      </p:sp>
      <p:pic>
        <p:nvPicPr>
          <p:cNvPr id="8" name="Picture 7" descr="A blue and green chart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CD3F8A97-8D60-47EF-B822-6A702E40B560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33" t="5609" r="26291"/>
          <a:stretch/>
        </p:blipFill>
        <p:spPr bwMode="auto">
          <a:xfrm>
            <a:off x="6496833" y="1681695"/>
            <a:ext cx="2536520" cy="257856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839616" y="1312363"/>
            <a:ext cx="160475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With structure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035468" y="2970976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Drive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97105" y="198378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Witness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48867" y="3441707"/>
            <a:ext cx="662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Drive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62717" y="2004144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Witness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3616135" y="2970976"/>
            <a:ext cx="0" cy="9976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306491" y="4230917"/>
            <a:ext cx="9759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ontent Placeholder 2"/>
              <p:cNvSpPr txBox="1">
                <a:spLocks/>
              </p:cNvSpPr>
              <p:nvPr/>
            </p:nvSpPr>
            <p:spPr>
              <a:xfrm>
                <a:off x="469609" y="1094358"/>
                <a:ext cx="2969968" cy="2350300"/>
              </a:xfrm>
              <a:prstGeom prst="rect">
                <a:avLst/>
              </a:prstGeom>
            </p:spPr>
            <p:txBody>
              <a:bodyPr vert="horz" lIns="0" tIns="0" rIns="0" bIns="45720" numCol="1" rtlCol="0">
                <a:noAutofit/>
              </a:bodyPr>
              <a:lstStyle>
                <a:lvl1pPr marL="173038" indent="-173038" algn="l" defTabSz="457200" rtl="0" eaLnBrk="1" latinLnBrk="0" hangingPunct="1">
                  <a:spcBef>
                    <a:spcPts val="600"/>
                  </a:spcBef>
                  <a:spcAft>
                    <a:spcPts val="0"/>
                  </a:spcAft>
                  <a:buFont typeface="Wingdings" pitchFamily="2" charset="2"/>
                  <a:buChar char="§"/>
                  <a:defRPr sz="1800" kern="1200" baseline="0">
                    <a:solidFill>
                      <a:schemeClr val="tx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520700" indent="-236538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/>
                  <a:buChar char="–"/>
                  <a:defRPr sz="1800" kern="1200">
                    <a:solidFill>
                      <a:schemeClr val="tx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803275" indent="-187325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/>
                  <a:buChar char="•"/>
                  <a:defRPr sz="1800" kern="1200">
                    <a:solidFill>
                      <a:schemeClr val="tx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087438" indent="-171450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/>
                  <a:buChar char="–"/>
                  <a:defRPr sz="1800" kern="1200">
                    <a:solidFill>
                      <a:schemeClr val="tx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-171450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/>
                  <a:buChar char="»"/>
                  <a:defRPr sz="1800" kern="1200">
                    <a:solidFill>
                      <a:schemeClr val="tx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/>
                  <a:t>Two cases investigated:</a:t>
                </a:r>
              </a:p>
              <a:p>
                <a:pPr lvl="1"/>
                <a:r>
                  <a:rPr lang="en-US" dirty="0" smtClean="0"/>
                  <a:t>a single 10 nC short electron bunch, 300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 smtClean="0"/>
                  <a:t>m long (</a:t>
                </a:r>
                <a:r>
                  <a:rPr lang="en-US" dirty="0" err="1" smtClean="0"/>
                  <a:t>rms</a:t>
                </a:r>
                <a:r>
                  <a:rPr lang="en-US" dirty="0" smtClean="0"/>
                  <a:t>)</a:t>
                </a:r>
              </a:p>
              <a:p>
                <a:pPr lvl="2"/>
                <a:endParaRPr lang="en-US" sz="500" dirty="0" smtClean="0"/>
              </a:p>
              <a:p>
                <a:pPr lvl="1"/>
                <a:r>
                  <a:rPr lang="en-US" dirty="0" smtClean="0"/>
                  <a:t>A shaped drive bunch and a witness bunch, ~2.5 nC total</a:t>
                </a:r>
              </a:p>
              <a:p>
                <a:pPr lvl="2"/>
                <a:r>
                  <a:rPr lang="en-US" sz="1600" dirty="0" smtClean="0"/>
                  <a:t>See figures</a:t>
                </a:r>
              </a:p>
              <a:p>
                <a:pPr lvl="2"/>
                <a:endParaRPr lang="en-US" dirty="0" smtClean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2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609" y="1094358"/>
                <a:ext cx="2969968" cy="2350300"/>
              </a:xfrm>
              <a:prstGeom prst="rect">
                <a:avLst/>
              </a:prstGeom>
              <a:blipFill>
                <a:blip r:embed="rId4"/>
                <a:stretch>
                  <a:fillRect l="-4312" t="-3377" r="-5133" b="-7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4397105" y="4230952"/>
            <a:ext cx="975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Energy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2948289" y="3219139"/>
            <a:ext cx="975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Time</a:t>
            </a:r>
            <a:endParaRPr lang="en-US" sz="1600" dirty="0">
              <a:solidFill>
                <a:srgbClr val="C000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6396840" y="2970976"/>
            <a:ext cx="0" cy="9976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087196" y="4230917"/>
            <a:ext cx="9759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186573" y="4238713"/>
            <a:ext cx="975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Energy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5728994" y="3219139"/>
            <a:ext cx="975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Time</a:t>
            </a:r>
            <a:endParaRPr lang="en-US" sz="1600" dirty="0">
              <a:solidFill>
                <a:srgbClr val="C00000"/>
              </a:solidFill>
            </a:endParaRPr>
          </a:p>
        </p:txBody>
      </p:sp>
      <p:pic>
        <p:nvPicPr>
          <p:cNvPr id="28" name="Picture 27" descr="A close-up of a metal plate&#10;&#10;Description automatically generated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69" t="29332" r="33563" b="28672"/>
          <a:stretch/>
        </p:blipFill>
        <p:spPr bwMode="auto">
          <a:xfrm rot="5400000">
            <a:off x="7880474" y="-91406"/>
            <a:ext cx="1048899" cy="1279659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Box 29"/>
          <p:cNvSpPr txBox="1"/>
          <p:nvPr/>
        </p:nvSpPr>
        <p:spPr>
          <a:xfrm>
            <a:off x="7994092" y="849638"/>
            <a:ext cx="77199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820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"/>
            <a:ext cx="8372901" cy="1034218"/>
          </a:xfrm>
        </p:spPr>
        <p:txBody>
          <a:bodyPr/>
          <a:lstStyle/>
          <a:p>
            <a:r>
              <a:rPr lang="en-US" dirty="0" smtClean="0"/>
              <a:t>Sub-THz dielectric-lined waveguides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108553"/>
            <a:ext cx="4669745" cy="3616876"/>
          </a:xfrm>
        </p:spPr>
        <p:txBody>
          <a:bodyPr/>
          <a:lstStyle/>
          <a:p>
            <a:r>
              <a:rPr lang="en-US" sz="2000" dirty="0" smtClean="0"/>
              <a:t>Various transverse cross-sectional shapes have been investigated</a:t>
            </a:r>
          </a:p>
          <a:p>
            <a:pPr lvl="1"/>
            <a:r>
              <a:rPr lang="en-US" dirty="0" smtClean="0"/>
              <a:t>Aluminum coating outside of commercially available dielectric tubes</a:t>
            </a:r>
          </a:p>
          <a:p>
            <a:r>
              <a:rPr lang="en-US" sz="2000" dirty="0" smtClean="0"/>
              <a:t>Plan </a:t>
            </a:r>
            <a:r>
              <a:rPr lang="en-US" sz="2000" dirty="0"/>
              <a:t>for energy recovery with structure wakefield </a:t>
            </a:r>
            <a:r>
              <a:rPr lang="en-US" sz="2000" dirty="0" smtClean="0"/>
              <a:t>acceleration</a:t>
            </a:r>
          </a:p>
          <a:p>
            <a:pPr lvl="1"/>
            <a:r>
              <a:rPr lang="en-US" dirty="0" smtClean="0"/>
              <a:t>Cut </a:t>
            </a:r>
            <a:r>
              <a:rPr lang="en-US" dirty="0"/>
              <a:t>end of square structure at an angle, so bunch travels straight out and radiation travels at an angle to be captured and recycled back into the </a:t>
            </a:r>
            <a:r>
              <a:rPr lang="en-US" dirty="0" smtClean="0"/>
              <a:t>structure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773799" y="23534"/>
            <a:ext cx="43702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Thesis </a:t>
            </a:r>
            <a:r>
              <a:rPr lang="en-US" sz="1600" dirty="0"/>
              <a:t>project of NIU student Calcifer </a:t>
            </a:r>
            <a:r>
              <a:rPr lang="en-US" sz="1600" dirty="0" smtClean="0"/>
              <a:t>Philipps (co-supervised by Philippe Piot)</a:t>
            </a:r>
            <a:endParaRPr lang="en-US" sz="1600" dirty="0"/>
          </a:p>
        </p:txBody>
      </p:sp>
      <p:pic>
        <p:nvPicPr>
          <p:cNvPr id="7" name="Picture 6" descr="A yellow rectangles on a black background&#10;&#10;Description automatically generated">
            <a:extLst>
              <a:ext uri="{FF2B5EF4-FFF2-40B4-BE49-F238E27FC236}">
                <a16:creationId xmlns:a16="http://schemas.microsoft.com/office/drawing/2014/main" id="{5BCDDDA7-E673-F151-DFB1-8A02DBBC88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791"/>
          <a:stretch/>
        </p:blipFill>
        <p:spPr>
          <a:xfrm>
            <a:off x="5580993" y="1193220"/>
            <a:ext cx="1420874" cy="897615"/>
          </a:xfrm>
          <a:prstGeom prst="rect">
            <a:avLst/>
          </a:prstGeom>
        </p:spPr>
      </p:pic>
      <p:pic>
        <p:nvPicPr>
          <p:cNvPr id="8" name="Picture 7" descr="A yellow rectangles on a black background&#10;&#10;Description automatically generated">
            <a:extLst>
              <a:ext uri="{FF2B5EF4-FFF2-40B4-BE49-F238E27FC236}">
                <a16:creationId xmlns:a16="http://schemas.microsoft.com/office/drawing/2014/main" id="{61F99900-E17B-9374-6C6C-8595F8C6967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13"/>
          <a:stretch/>
        </p:blipFill>
        <p:spPr>
          <a:xfrm>
            <a:off x="8215520" y="1142419"/>
            <a:ext cx="817833" cy="967074"/>
          </a:xfrm>
          <a:prstGeom prst="rect">
            <a:avLst/>
          </a:prstGeom>
        </p:spPr>
      </p:pic>
      <p:pic>
        <p:nvPicPr>
          <p:cNvPr id="9" name="Picture 8" descr="A yellow rectangles on a black background&#10;&#10;Description automatically generated">
            <a:extLst>
              <a:ext uri="{FF2B5EF4-FFF2-40B4-BE49-F238E27FC236}">
                <a16:creationId xmlns:a16="http://schemas.microsoft.com/office/drawing/2014/main" id="{3B33D9AC-9F74-2053-5E45-A357F9E6B3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35" r="25738"/>
          <a:stretch/>
        </p:blipFill>
        <p:spPr>
          <a:xfrm>
            <a:off x="7275110" y="1193220"/>
            <a:ext cx="794166" cy="897615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E364FD17-694E-B592-D88F-E8A5A1F8330A}"/>
              </a:ext>
            </a:extLst>
          </p:cNvPr>
          <p:cNvGrpSpPr>
            <a:grpSpLocks noChangeAspect="1"/>
          </p:cNvGrpSpPr>
          <p:nvPr/>
        </p:nvGrpSpPr>
        <p:grpSpPr>
          <a:xfrm>
            <a:off x="5615097" y="2467324"/>
            <a:ext cx="3320026" cy="1498547"/>
            <a:chOff x="2695623" y="2620117"/>
            <a:chExt cx="6370473" cy="2875414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AA36C6B-BAB3-E71E-DF9B-8F650EDB092B}"/>
                </a:ext>
              </a:extLst>
            </p:cNvPr>
            <p:cNvGrpSpPr/>
            <p:nvPr/>
          </p:nvGrpSpPr>
          <p:grpSpPr>
            <a:xfrm flipV="1">
              <a:off x="2695623" y="3428979"/>
              <a:ext cx="6370473" cy="2066552"/>
              <a:chOff x="2805720" y="3428363"/>
              <a:chExt cx="6370473" cy="2069483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08F76C1F-CC75-75A0-57BE-4545BF150DFE}"/>
                  </a:ext>
                </a:extLst>
              </p:cNvPr>
              <p:cNvSpPr/>
              <p:nvPr/>
            </p:nvSpPr>
            <p:spPr>
              <a:xfrm>
                <a:off x="2805723" y="3429000"/>
                <a:ext cx="4302308" cy="122857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C571781F-5268-9F67-606D-E035C65F1430}"/>
                  </a:ext>
                </a:extLst>
              </p:cNvPr>
              <p:cNvSpPr/>
              <p:nvPr/>
            </p:nvSpPr>
            <p:spPr>
              <a:xfrm>
                <a:off x="2805721" y="5374989"/>
                <a:ext cx="6249272" cy="122857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1CD66B15-0325-B294-A119-E38B04782E5D}"/>
                  </a:ext>
                </a:extLst>
              </p:cNvPr>
              <p:cNvSpPr/>
              <p:nvPr/>
            </p:nvSpPr>
            <p:spPr>
              <a:xfrm>
                <a:off x="2805721" y="3551857"/>
                <a:ext cx="4423510" cy="24184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3" name="Right Triangle 22">
                <a:extLst>
                  <a:ext uri="{FF2B5EF4-FFF2-40B4-BE49-F238E27FC236}">
                    <a16:creationId xmlns:a16="http://schemas.microsoft.com/office/drawing/2014/main" id="{3CC76CFC-FD3C-EC13-5BF0-B7E25877F50D}"/>
                  </a:ext>
                </a:extLst>
              </p:cNvPr>
              <p:cNvSpPr/>
              <p:nvPr/>
            </p:nvSpPr>
            <p:spPr>
              <a:xfrm>
                <a:off x="7108031" y="3428363"/>
                <a:ext cx="121200" cy="122857"/>
              </a:xfrm>
              <a:prstGeom prst="rtTriangl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4" name="Right Triangle 23">
                <a:extLst>
                  <a:ext uri="{FF2B5EF4-FFF2-40B4-BE49-F238E27FC236}">
                    <a16:creationId xmlns:a16="http://schemas.microsoft.com/office/drawing/2014/main" id="{A960D9D5-15C5-5B10-E6DB-6870C80D5456}"/>
                  </a:ext>
                </a:extLst>
              </p:cNvPr>
              <p:cNvSpPr/>
              <p:nvPr/>
            </p:nvSpPr>
            <p:spPr>
              <a:xfrm>
                <a:off x="9054993" y="5374989"/>
                <a:ext cx="121200" cy="122857"/>
              </a:xfrm>
              <a:prstGeom prst="rtTriangl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230281B8-304D-37DC-C5EF-D9F1E478DCC2}"/>
                  </a:ext>
                </a:extLst>
              </p:cNvPr>
              <p:cNvSpPr/>
              <p:nvPr/>
            </p:nvSpPr>
            <p:spPr>
              <a:xfrm>
                <a:off x="2805720" y="5137269"/>
                <a:ext cx="6008477" cy="24184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6" name="Right Triangle 25">
                <a:extLst>
                  <a:ext uri="{FF2B5EF4-FFF2-40B4-BE49-F238E27FC236}">
                    <a16:creationId xmlns:a16="http://schemas.microsoft.com/office/drawing/2014/main" id="{BB56D18C-91A0-B4E9-4133-589CB6EC1451}"/>
                  </a:ext>
                </a:extLst>
              </p:cNvPr>
              <p:cNvSpPr/>
              <p:nvPr/>
            </p:nvSpPr>
            <p:spPr>
              <a:xfrm>
                <a:off x="8814197" y="5137269"/>
                <a:ext cx="241598" cy="241846"/>
              </a:xfrm>
              <a:prstGeom prst="rt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7" name="Right Triangle 26">
                <a:extLst>
                  <a:ext uri="{FF2B5EF4-FFF2-40B4-BE49-F238E27FC236}">
                    <a16:creationId xmlns:a16="http://schemas.microsoft.com/office/drawing/2014/main" id="{5B12BE04-29BC-AA8D-0369-2B133806C068}"/>
                  </a:ext>
                </a:extLst>
              </p:cNvPr>
              <p:cNvSpPr/>
              <p:nvPr/>
            </p:nvSpPr>
            <p:spPr>
              <a:xfrm>
                <a:off x="7229231" y="3552494"/>
                <a:ext cx="241598" cy="241846"/>
              </a:xfrm>
              <a:prstGeom prst="rt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EF1E989-65E3-C053-0BE5-934A93DE1B3B}"/>
                </a:ext>
              </a:extLst>
            </p:cNvPr>
            <p:cNvCxnSpPr>
              <a:cxnSpLocks/>
            </p:cNvCxnSpPr>
            <p:nvPr/>
          </p:nvCxnSpPr>
          <p:spPr>
            <a:xfrm>
              <a:off x="3813552" y="3789065"/>
              <a:ext cx="0" cy="134102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22">
                  <a:extLst>
                    <a:ext uri="{FF2B5EF4-FFF2-40B4-BE49-F238E27FC236}">
                      <a16:creationId xmlns:a16="http://schemas.microsoft.com/office/drawing/2014/main" id="{761D4613-CD4B-A80C-12BC-9D822C0C92F7}"/>
                    </a:ext>
                  </a:extLst>
                </p:cNvPr>
                <p:cNvSpPr txBox="1"/>
                <p:nvPr/>
              </p:nvSpPr>
              <p:spPr>
                <a:xfrm>
                  <a:off x="3837366" y="3809862"/>
                  <a:ext cx="239296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3" name="TextBox 22">
                  <a:extLst>
                    <a:ext uri="{FF2B5EF4-FFF2-40B4-BE49-F238E27FC236}">
                      <a16:creationId xmlns:a16="http://schemas.microsoft.com/office/drawing/2014/main" id="{761D4613-CD4B-A80C-12BC-9D822C0C92F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37366" y="3809862"/>
                  <a:ext cx="239296" cy="369332"/>
                </a:xfrm>
                <a:prstGeom prst="rect">
                  <a:avLst/>
                </a:prstGeom>
                <a:blipFill>
                  <a:blip r:embed="rId3"/>
                  <a:stretch>
                    <a:fillRect l="-90000" r="-130000" b="-1093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A94147D-3385-7706-21F7-8F23B05AC6B9}"/>
                </a:ext>
              </a:extLst>
            </p:cNvPr>
            <p:cNvCxnSpPr/>
            <p:nvPr/>
          </p:nvCxnSpPr>
          <p:spPr>
            <a:xfrm>
              <a:off x="3208607" y="3314700"/>
              <a:ext cx="0" cy="2286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FCB945A5-4547-3FC2-C233-47CBC87849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08607" y="3789065"/>
              <a:ext cx="0" cy="2286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25">
                  <a:extLst>
                    <a:ext uri="{FF2B5EF4-FFF2-40B4-BE49-F238E27FC236}">
                      <a16:creationId xmlns:a16="http://schemas.microsoft.com/office/drawing/2014/main" id="{DD9B01C6-6BF6-FA7C-0B0D-A7DC0927037F}"/>
                    </a:ext>
                  </a:extLst>
                </p:cNvPr>
                <p:cNvSpPr txBox="1"/>
                <p:nvPr/>
              </p:nvSpPr>
              <p:spPr>
                <a:xfrm>
                  <a:off x="3103608" y="2620117"/>
                  <a:ext cx="346891" cy="36933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400" b="0" i="1" smtClean="0">
                                <a:latin typeface="Cambria Math" panose="02040503050406030204" pitchFamily="18" charset="0"/>
                              </a:rPr>
                              <m:t>τ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sub>
                        </m:sSub>
                      </m:oMath>
                    </m:oMathPara>
                  </a14:m>
                  <a:endParaRPr lang="en-US" sz="2400" b="0" dirty="0"/>
                </a:p>
              </p:txBody>
            </p:sp>
          </mc:Choice>
          <mc:Fallback xmlns="">
            <p:sp>
              <p:nvSpPr>
                <p:cNvPr id="16" name="TextBox 25">
                  <a:extLst>
                    <a:ext uri="{FF2B5EF4-FFF2-40B4-BE49-F238E27FC236}">
                      <a16:creationId xmlns:a16="http://schemas.microsoft.com/office/drawing/2014/main" id="{DD9B01C6-6BF6-FA7C-0B0D-A7DC0927037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03608" y="2620117"/>
                  <a:ext cx="346891" cy="369333"/>
                </a:xfrm>
                <a:prstGeom prst="rect">
                  <a:avLst/>
                </a:prstGeom>
                <a:blipFill>
                  <a:blip r:embed="rId4"/>
                  <a:stretch>
                    <a:fillRect l="-43333" r="-73333" b="-11935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2CC5B8E6-6F2F-DAB8-AAD3-BA5C5C5196BB}"/>
                </a:ext>
              </a:extLst>
            </p:cNvPr>
            <p:cNvCxnSpPr>
              <a:cxnSpLocks/>
            </p:cNvCxnSpPr>
            <p:nvPr/>
          </p:nvCxnSpPr>
          <p:spPr>
            <a:xfrm>
              <a:off x="4652779" y="3198448"/>
              <a:ext cx="0" cy="2286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25B36B9C-8525-D216-DBAB-5629576077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54977" y="3551683"/>
              <a:ext cx="0" cy="2286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28">
                  <a:extLst>
                    <a:ext uri="{FF2B5EF4-FFF2-40B4-BE49-F238E27FC236}">
                      <a16:creationId xmlns:a16="http://schemas.microsoft.com/office/drawing/2014/main" id="{A3F78CB0-14BE-EAFD-6636-62E0CD1CCADF}"/>
                    </a:ext>
                  </a:extLst>
                </p:cNvPr>
                <p:cNvSpPr txBox="1"/>
                <p:nvPr/>
              </p:nvSpPr>
              <p:spPr>
                <a:xfrm>
                  <a:off x="4726560" y="2651902"/>
                  <a:ext cx="375746" cy="36933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400" b="0" i="1" smtClean="0">
                                <a:latin typeface="Cambria Math" panose="02040503050406030204" pitchFamily="18" charset="0"/>
                              </a:rPr>
                              <m:t>τ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sub>
                        </m:sSub>
                      </m:oMath>
                    </m:oMathPara>
                  </a14:m>
                  <a:endParaRPr lang="en-US" sz="2400" b="0" dirty="0"/>
                </a:p>
              </p:txBody>
            </p:sp>
          </mc:Choice>
          <mc:Fallback xmlns="">
            <p:sp>
              <p:nvSpPr>
                <p:cNvPr id="19" name="TextBox 28">
                  <a:extLst>
                    <a:ext uri="{FF2B5EF4-FFF2-40B4-BE49-F238E27FC236}">
                      <a16:creationId xmlns:a16="http://schemas.microsoft.com/office/drawing/2014/main" id="{A3F78CB0-14BE-EAFD-6636-62E0CD1CCAD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6560" y="2651902"/>
                  <a:ext cx="375746" cy="369331"/>
                </a:xfrm>
                <a:prstGeom prst="rect">
                  <a:avLst/>
                </a:prstGeom>
                <a:blipFill>
                  <a:blip r:embed="rId5"/>
                  <a:stretch>
                    <a:fillRect l="-40625" r="-78125" b="-11562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550206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Short-pulse RF breakdown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More at my talk later this afternoon in Working Group: Normal conducting RF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16821" y="3608936"/>
            <a:ext cx="8453659" cy="1347539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173038" indent="-173038" algn="l" defTabSz="457200" rtl="0" eaLnBrk="1" latinLnBrk="0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 sz="1800" kern="1200" baseline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0700" indent="-236538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3275" indent="-187325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7438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–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171450" algn="l" defTabSz="457200" rtl="0" eaLnBrk="1" latinLnBrk="0" hangingPunct="1">
              <a:spcBef>
                <a:spcPts val="0"/>
              </a:spcBef>
              <a:spcAft>
                <a:spcPts val="0"/>
              </a:spcAft>
              <a:buFont typeface="Arial"/>
              <a:buChar char="»"/>
              <a:defRPr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dirty="0" smtClean="0"/>
              <a:t>High peak power (~500 MW)</a:t>
            </a:r>
          </a:p>
          <a:p>
            <a:pPr marL="0" indent="0" algn="ctr">
              <a:buNone/>
            </a:pPr>
            <a:r>
              <a:rPr lang="en-US" altLang="zh-CN" dirty="0" smtClean="0"/>
              <a:t>Short pulse length (a few nanoseconds)</a:t>
            </a:r>
          </a:p>
          <a:p>
            <a:pPr marL="0" indent="0" algn="ctr">
              <a:buNone/>
            </a:pPr>
            <a:r>
              <a:rPr lang="en-US" altLang="zh-CN" dirty="0" smtClean="0"/>
              <a:t>Flexibility in the choice of output frequency</a:t>
            </a:r>
          </a:p>
          <a:p>
            <a:pPr marL="0" indent="0" algn="ctr">
              <a:buNone/>
            </a:pPr>
            <a:r>
              <a:rPr lang="en-US" altLang="zh-CN" sz="1600" dirty="0" smtClean="0">
                <a:solidFill>
                  <a:srgbClr val="7AB800"/>
                </a:solidFill>
              </a:rPr>
              <a:t>Harmonic </a:t>
            </a:r>
            <a:r>
              <a:rPr lang="en-US" altLang="zh-CN" sz="1600" dirty="0" smtClean="0"/>
              <a:t>of the bunch train frequency </a:t>
            </a:r>
            <a:r>
              <a:rPr lang="en-US" altLang="zh-CN" sz="1600" dirty="0" smtClean="0">
                <a:solidFill>
                  <a:srgbClr val="7AB800"/>
                </a:solidFill>
              </a:rPr>
              <a:t>1.3 GHz </a:t>
            </a:r>
            <a:r>
              <a:rPr lang="en-US" altLang="zh-CN" sz="1600" dirty="0" smtClean="0"/>
              <a:t>(e.g. 7.8 GHz, 11.7 GHz, 26 GHz, sub-THz)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281597" y="1409045"/>
            <a:ext cx="4724107" cy="1923680"/>
            <a:chOff x="538619" y="1365884"/>
            <a:chExt cx="4724107" cy="192368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l="8879" t="7966"/>
            <a:stretch/>
          </p:blipFill>
          <p:spPr>
            <a:xfrm>
              <a:off x="655629" y="1473636"/>
              <a:ext cx="4381714" cy="1778605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998154" y="2964556"/>
              <a:ext cx="143821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rgbClr val="FF0000"/>
                  </a:solidFill>
                </a:rPr>
                <a:t>Power extractor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9" name="Straight Arrow Connector 8"/>
            <p:cNvCxnSpPr>
              <a:stCxn id="8" idx="0"/>
            </p:cNvCxnSpPr>
            <p:nvPr/>
          </p:nvCxnSpPr>
          <p:spPr>
            <a:xfrm flipV="1">
              <a:off x="2717261" y="2550597"/>
              <a:ext cx="65195" cy="41395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4175996" y="1365884"/>
              <a:ext cx="1086730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rgbClr val="FF0000"/>
                  </a:solidFill>
                </a:rPr>
                <a:t>RF power extracted, to DUT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 flipV="1">
              <a:off x="3606348" y="1481500"/>
              <a:ext cx="511143" cy="42084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38619" y="2766344"/>
              <a:ext cx="1124228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rgbClr val="FF0000"/>
                  </a:solidFill>
                </a:rPr>
                <a:t>Drive beam</a:t>
              </a:r>
            </a:p>
            <a:p>
              <a:r>
                <a:rPr lang="en-US" sz="1400" dirty="0" smtClean="0">
                  <a:solidFill>
                    <a:srgbClr val="FF0000"/>
                  </a:solidFill>
                </a:rPr>
                <a:t>direction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13" name="Right Arrow 12"/>
            <p:cNvSpPr/>
            <p:nvPr/>
          </p:nvSpPr>
          <p:spPr>
            <a:xfrm rot="21308749">
              <a:off x="664388" y="2346753"/>
              <a:ext cx="548640" cy="230293"/>
            </a:xfrm>
            <a:prstGeom prst="rightArrow">
              <a:avLst/>
            </a:prstGeom>
            <a:noFill/>
            <a:ln w="190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56188" y="1443080"/>
              <a:ext cx="601688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To</a:t>
              </a:r>
            </a:p>
            <a:p>
              <a:r>
                <a:rPr lang="en-US" sz="1400" dirty="0" smtClean="0">
                  <a:solidFill>
                    <a:srgbClr val="FF0000"/>
                  </a:solidFill>
                </a:rPr>
                <a:t>load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V="1">
              <a:off x="933301" y="1535959"/>
              <a:ext cx="283080" cy="15048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9168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16252" y="2070546"/>
            <a:ext cx="8613796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7AB800"/>
                </a:solidFill>
              </a:rPr>
              <a:t>                                NIU graduate students                                    &amp; postdoc</a:t>
            </a:r>
          </a:p>
          <a:p>
            <a:pPr algn="ctr"/>
            <a:endParaRPr lang="en-US" sz="2000" dirty="0" smtClean="0">
              <a:solidFill>
                <a:srgbClr val="7AB800"/>
              </a:solidFill>
            </a:endParaRPr>
          </a:p>
          <a:p>
            <a:pPr algn="ctr"/>
            <a:endParaRPr lang="en-US" sz="2000" dirty="0" smtClean="0">
              <a:solidFill>
                <a:srgbClr val="7AB800"/>
              </a:solidFill>
            </a:endParaRPr>
          </a:p>
          <a:p>
            <a:endParaRPr lang="en-US" sz="2000" dirty="0" smtClean="0">
              <a:solidFill>
                <a:srgbClr val="7AB800"/>
              </a:solidFill>
            </a:endParaRPr>
          </a:p>
          <a:p>
            <a:endParaRPr lang="en-US" sz="2000" dirty="0">
              <a:solidFill>
                <a:srgbClr val="7AB800"/>
              </a:solidFill>
            </a:endParaRPr>
          </a:p>
          <a:p>
            <a:endParaRPr lang="en-US" sz="2000" dirty="0" smtClean="0">
              <a:solidFill>
                <a:srgbClr val="7AB800"/>
              </a:solidFill>
            </a:endParaRPr>
          </a:p>
          <a:p>
            <a:endParaRPr lang="en-US" sz="2000" dirty="0">
              <a:solidFill>
                <a:srgbClr val="7AB800"/>
              </a:solidFill>
            </a:endParaRPr>
          </a:p>
          <a:p>
            <a:endParaRPr lang="en-US" sz="2000" dirty="0" smtClean="0">
              <a:solidFill>
                <a:srgbClr val="7AB800"/>
              </a:solidFill>
            </a:endParaRPr>
          </a:p>
          <a:p>
            <a:pPr algn="ctr"/>
            <a:r>
              <a:rPr lang="en-US" sz="1600" dirty="0" smtClean="0">
                <a:solidFill>
                  <a:srgbClr val="7AB800"/>
                </a:solidFill>
              </a:rPr>
              <a:t>AWA group</a:t>
            </a:r>
            <a:r>
              <a:rPr lang="en-US" sz="1400" dirty="0" smtClean="0"/>
              <a:t>: Scott </a:t>
            </a:r>
            <a:r>
              <a:rPr lang="en-US" sz="1400" dirty="0"/>
              <a:t>Doran, Gongxiaohui Chen, </a:t>
            </a:r>
            <a:r>
              <a:rPr lang="en-US" sz="1400" dirty="0" err="1"/>
              <a:t>Wanming</a:t>
            </a:r>
            <a:r>
              <a:rPr lang="en-US" sz="1400" dirty="0"/>
              <a:t> Liu, </a:t>
            </a:r>
            <a:r>
              <a:rPr lang="en-US" altLang="zh-CN" sz="1400" dirty="0" smtClean="0"/>
              <a:t>Rachel </a:t>
            </a:r>
            <a:r>
              <a:rPr lang="en-US" sz="1400" dirty="0" err="1" smtClean="0"/>
              <a:t>Margraf</a:t>
            </a:r>
            <a:r>
              <a:rPr lang="en-US" sz="1400" dirty="0" smtClean="0"/>
              <a:t>-O'Neal</a:t>
            </a:r>
            <a:r>
              <a:rPr lang="en-US" sz="1400" dirty="0"/>
              <a:t>, </a:t>
            </a:r>
            <a:r>
              <a:rPr lang="en-US" sz="1400" dirty="0" smtClean="0"/>
              <a:t>Chunguang </a:t>
            </a:r>
            <a:r>
              <a:rPr lang="en-US" sz="1400" dirty="0"/>
              <a:t>Jing, Alexander </a:t>
            </a:r>
            <a:r>
              <a:rPr lang="en-US" sz="1400" smtClean="0"/>
              <a:t>Ody, Philippe </a:t>
            </a:r>
            <a:r>
              <a:rPr lang="en-US" sz="1400" dirty="0"/>
              <a:t>Piot, John Power, Charles Whiteford, Eric Wisniewski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8372901" cy="934221"/>
          </a:xfrm>
        </p:spPr>
        <p:txBody>
          <a:bodyPr/>
          <a:lstStyle/>
          <a:p>
            <a:pPr algn="ctr"/>
            <a:r>
              <a:rPr lang="en-US" dirty="0" smtClean="0"/>
              <a:t>Conclusions &amp; 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054101"/>
            <a:ext cx="8372901" cy="96627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Advanced structures R&amp;D is at the core of SWFA research</a:t>
            </a:r>
          </a:p>
          <a:p>
            <a:pPr marL="0" indent="0" algn="ctr">
              <a:buNone/>
            </a:pPr>
            <a:r>
              <a:rPr lang="en-US" dirty="0" smtClean="0"/>
              <a:t>Recent progress in two-beam acceleration &amp; sub-THz collinear acceleration</a:t>
            </a:r>
          </a:p>
          <a:p>
            <a:pPr marL="0" indent="0" algn="ctr">
              <a:buNone/>
            </a:pPr>
            <a:r>
              <a:rPr lang="en-US" dirty="0" smtClean="0"/>
              <a:t>Great training opportunities towards building the workforce for future colliders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16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83053" y="2075358"/>
            <a:ext cx="870315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03079" y="3945828"/>
            <a:ext cx="9069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065" algn="ctr">
              <a:tabLst>
                <a:tab pos="124460" algn="l"/>
              </a:tabLst>
            </a:pPr>
            <a:r>
              <a:rPr lang="en-US" sz="1400" spc="-25" dirty="0" smtClean="0">
                <a:solidFill>
                  <a:srgbClr val="770272"/>
                </a:solidFill>
                <a:cs typeface="Times New Roman" panose="02020603050405020304" pitchFamily="18" charset="0"/>
              </a:rPr>
              <a:t>Dillon</a:t>
            </a:r>
          </a:p>
          <a:p>
            <a:pPr marL="12065" algn="ctr">
              <a:tabLst>
                <a:tab pos="124460" algn="l"/>
              </a:tabLst>
            </a:pPr>
            <a:r>
              <a:rPr lang="en-US" sz="1400" spc="-25" dirty="0" smtClean="0">
                <a:solidFill>
                  <a:srgbClr val="770272"/>
                </a:solidFill>
                <a:cs typeface="Times New Roman" panose="02020603050405020304" pitchFamily="18" charset="0"/>
              </a:rPr>
              <a:t>Merenich</a:t>
            </a:r>
            <a:endParaRPr lang="en-US" sz="1400" spc="-25" dirty="0">
              <a:solidFill>
                <a:srgbClr val="770272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77372" y="3940583"/>
            <a:ext cx="8983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065" indent="0" algn="ctr">
              <a:lnSpc>
                <a:spcPct val="100000"/>
              </a:lnSpc>
              <a:buNone/>
              <a:tabLst>
                <a:tab pos="124460" algn="l"/>
              </a:tabLst>
            </a:pPr>
            <a:r>
              <a:rPr lang="en-US" sz="1400" spc="-35" dirty="0" smtClean="0">
                <a:solidFill>
                  <a:srgbClr val="770272"/>
                </a:solidFill>
                <a:cs typeface="Times New Roman" panose="02020603050405020304" pitchFamily="18" charset="0"/>
              </a:rPr>
              <a:t>Salih</a:t>
            </a:r>
          </a:p>
          <a:p>
            <a:pPr marL="12065" indent="0" algn="ctr">
              <a:lnSpc>
                <a:spcPct val="100000"/>
              </a:lnSpc>
              <a:buNone/>
              <a:tabLst>
                <a:tab pos="124460" algn="l"/>
              </a:tabLst>
            </a:pPr>
            <a:r>
              <a:rPr lang="en-US" sz="1400" spc="-35" dirty="0" smtClean="0">
                <a:solidFill>
                  <a:srgbClr val="770272"/>
                </a:solidFill>
                <a:cs typeface="Times New Roman" panose="02020603050405020304" pitchFamily="18" charset="0"/>
              </a:rPr>
              <a:t>Colmekci</a:t>
            </a:r>
            <a:endParaRPr lang="en-US" sz="1400" dirty="0"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38716" y="3940667"/>
            <a:ext cx="12787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65" indent="0" algn="ctr">
              <a:lnSpc>
                <a:spcPct val="100000"/>
              </a:lnSpc>
              <a:buNone/>
              <a:tabLst>
                <a:tab pos="124460" algn="l"/>
              </a:tabLst>
            </a:pPr>
            <a:r>
              <a:rPr lang="en-US" sz="1400" spc="-25" dirty="0" smtClean="0">
                <a:solidFill>
                  <a:srgbClr val="770272"/>
                </a:solidFill>
                <a:cs typeface="Times New Roman" panose="02020603050405020304" pitchFamily="18" charset="0"/>
              </a:rPr>
              <a:t>Gaurab</a:t>
            </a:r>
          </a:p>
          <a:p>
            <a:pPr marL="12065" indent="0" algn="ctr">
              <a:lnSpc>
                <a:spcPct val="100000"/>
              </a:lnSpc>
              <a:buNone/>
              <a:tabLst>
                <a:tab pos="124460" algn="l"/>
              </a:tabLst>
            </a:pPr>
            <a:r>
              <a:rPr lang="en-US" sz="1400" spc="-25" dirty="0" smtClean="0">
                <a:solidFill>
                  <a:srgbClr val="770272"/>
                </a:solidFill>
                <a:cs typeface="Times New Roman" panose="02020603050405020304" pitchFamily="18" charset="0"/>
              </a:rPr>
              <a:t>Rijal</a:t>
            </a:r>
            <a:endParaRPr lang="en-US" sz="1400" dirty="0"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60521" y="3950431"/>
            <a:ext cx="8418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065" algn="ctr">
              <a:tabLst>
                <a:tab pos="124460" algn="l"/>
              </a:tabLst>
            </a:pPr>
            <a:r>
              <a:rPr lang="en-US" sz="1400" spc="-35" dirty="0" smtClean="0">
                <a:solidFill>
                  <a:srgbClr val="770272"/>
                </a:solidFill>
                <a:cs typeface="Times New Roman" panose="02020603050405020304" pitchFamily="18" charset="0"/>
              </a:rPr>
              <a:t>Brendan</a:t>
            </a:r>
          </a:p>
          <a:p>
            <a:pPr marL="12065" algn="ctr">
              <a:tabLst>
                <a:tab pos="124460" algn="l"/>
              </a:tabLst>
            </a:pPr>
            <a:r>
              <a:rPr lang="en-US" sz="1400" spc="-35" dirty="0" smtClean="0">
                <a:solidFill>
                  <a:srgbClr val="770272"/>
                </a:solidFill>
                <a:cs typeface="Times New Roman" panose="02020603050405020304" pitchFamily="18" charset="0"/>
              </a:rPr>
              <a:t>Leung</a:t>
            </a:r>
            <a:endParaRPr lang="en-US" sz="1400" spc="-35" dirty="0">
              <a:solidFill>
                <a:srgbClr val="770272"/>
              </a:solidFill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6" r="12608"/>
          <a:stretch/>
        </p:blipFill>
        <p:spPr>
          <a:xfrm>
            <a:off x="2926060" y="2725810"/>
            <a:ext cx="984603" cy="120461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0" t="9350" r="12889"/>
          <a:stretch/>
        </p:blipFill>
        <p:spPr>
          <a:xfrm>
            <a:off x="4136467" y="2676303"/>
            <a:ext cx="1020548" cy="125449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76" b="26679"/>
          <a:stretch/>
        </p:blipFill>
        <p:spPr>
          <a:xfrm>
            <a:off x="5483423" y="2678241"/>
            <a:ext cx="919451" cy="126242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3" t="9815" r="11244" b="10116"/>
          <a:stretch/>
        </p:blipFill>
        <p:spPr>
          <a:xfrm>
            <a:off x="410201" y="2735265"/>
            <a:ext cx="1041894" cy="1195004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738410" y="3956618"/>
            <a:ext cx="789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065" indent="0" algn="ctr">
              <a:lnSpc>
                <a:spcPct val="100000"/>
              </a:lnSpc>
              <a:buNone/>
              <a:tabLst>
                <a:tab pos="124460" algn="l"/>
              </a:tabLst>
            </a:pPr>
            <a:r>
              <a:rPr lang="en-US" sz="1400" spc="-35" dirty="0" smtClean="0">
                <a:solidFill>
                  <a:srgbClr val="770272"/>
                </a:solidFill>
                <a:cs typeface="Times New Roman" panose="02020603050405020304" pitchFamily="18" charset="0"/>
              </a:rPr>
              <a:t>Calcifer</a:t>
            </a:r>
          </a:p>
          <a:p>
            <a:pPr marL="12065" indent="0" algn="ctr">
              <a:lnSpc>
                <a:spcPct val="100000"/>
              </a:lnSpc>
              <a:buNone/>
              <a:tabLst>
                <a:tab pos="124460" algn="l"/>
              </a:tabLst>
            </a:pPr>
            <a:r>
              <a:rPr lang="en-US" sz="1400" spc="-35" dirty="0" smtClean="0">
                <a:solidFill>
                  <a:srgbClr val="770272"/>
                </a:solidFill>
                <a:cs typeface="Times New Roman" panose="02020603050405020304" pitchFamily="18" charset="0"/>
              </a:rPr>
              <a:t>Philipps</a:t>
            </a:r>
            <a:endParaRPr lang="en-US" sz="1400" dirty="0"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89454" y="3927827"/>
            <a:ext cx="10717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065" indent="0" algn="ctr">
              <a:lnSpc>
                <a:spcPct val="100000"/>
              </a:lnSpc>
              <a:buNone/>
              <a:tabLst>
                <a:tab pos="124460" algn="l"/>
              </a:tabLst>
            </a:pPr>
            <a:r>
              <a:rPr lang="en-US" sz="1400" spc="-35" dirty="0" smtClean="0">
                <a:solidFill>
                  <a:srgbClr val="770272"/>
                </a:solidFill>
                <a:cs typeface="Times New Roman" panose="02020603050405020304" pitchFamily="18" charset="0"/>
              </a:rPr>
              <a:t>Zara</a:t>
            </a:r>
          </a:p>
          <a:p>
            <a:pPr marL="12065" indent="0" algn="ctr">
              <a:lnSpc>
                <a:spcPct val="100000"/>
              </a:lnSpc>
              <a:buNone/>
              <a:tabLst>
                <a:tab pos="124460" algn="l"/>
              </a:tabLst>
            </a:pPr>
            <a:r>
              <a:rPr lang="en-US" sz="1400" spc="-35" dirty="0" smtClean="0">
                <a:solidFill>
                  <a:srgbClr val="770272"/>
                </a:solidFill>
                <a:cs typeface="Times New Roman" panose="02020603050405020304" pitchFamily="18" charset="0"/>
              </a:rPr>
              <a:t>Sheemanto</a:t>
            </a:r>
            <a:endParaRPr lang="en-US" sz="1400" dirty="0"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705064" y="3930269"/>
            <a:ext cx="13660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065" indent="0" algn="ctr">
              <a:lnSpc>
                <a:spcPct val="100000"/>
              </a:lnSpc>
              <a:buNone/>
              <a:tabLst>
                <a:tab pos="124460" algn="l"/>
              </a:tabLst>
            </a:pPr>
            <a:r>
              <a:rPr lang="en-US" sz="1400" spc="-35" dirty="0" smtClean="0">
                <a:solidFill>
                  <a:srgbClr val="770272"/>
                </a:solidFill>
                <a:cs typeface="Times New Roman" panose="02020603050405020304" pitchFamily="18" charset="0"/>
              </a:rPr>
              <a:t>Omkar</a:t>
            </a:r>
          </a:p>
          <a:p>
            <a:pPr marL="12065" indent="0" algn="ctr">
              <a:lnSpc>
                <a:spcPct val="100000"/>
              </a:lnSpc>
              <a:buNone/>
              <a:tabLst>
                <a:tab pos="124460" algn="l"/>
              </a:tabLst>
            </a:pPr>
            <a:r>
              <a:rPr lang="en-US" sz="1400" spc="-35" dirty="0" smtClean="0">
                <a:solidFill>
                  <a:srgbClr val="770272"/>
                </a:solidFill>
                <a:cs typeface="Times New Roman" panose="02020603050405020304" pitchFamily="18" charset="0"/>
              </a:rPr>
              <a:t>Ramachandran</a:t>
            </a:r>
            <a:endParaRPr lang="en-US" sz="1400" dirty="0">
              <a:cs typeface="Times New Roman" panose="02020603050405020304" pitchFamily="18" charset="0"/>
            </a:endParaRPr>
          </a:p>
        </p:txBody>
      </p:sp>
      <p:pic>
        <p:nvPicPr>
          <p:cNvPr id="20" name="Picture 19" descr="A close up of a sign&#10;&#10;Description automatically generated">
            <a:extLst>
              <a:ext uri="{FF2B5EF4-FFF2-40B4-BE49-F238E27FC236}">
                <a16:creationId xmlns:a16="http://schemas.microsoft.com/office/drawing/2014/main" id="{72A655A2-A73F-4ADF-BE12-C1166815DCD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735" y="58542"/>
            <a:ext cx="2498657" cy="4194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08" r="38190"/>
          <a:stretch/>
        </p:blipFill>
        <p:spPr>
          <a:xfrm>
            <a:off x="7874137" y="2635164"/>
            <a:ext cx="984091" cy="13236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" t="15188" r="7483" b="3694"/>
          <a:stretch/>
        </p:blipFill>
        <p:spPr>
          <a:xfrm>
            <a:off x="1687012" y="2718893"/>
            <a:ext cx="1029466" cy="1229293"/>
          </a:xfrm>
          <a:prstGeom prst="rect">
            <a:avLst/>
          </a:prstGeom>
        </p:spPr>
      </p:pic>
      <p:pic>
        <p:nvPicPr>
          <p:cNvPr id="2050" name="Picture 2" descr="Huskie Athletics log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003" y="2676303"/>
            <a:ext cx="1178695" cy="1328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9637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878067"/>
            <a:ext cx="8372901" cy="2576334"/>
          </a:xfrm>
        </p:spPr>
        <p:txBody>
          <a:bodyPr/>
          <a:lstStyle/>
          <a:p>
            <a:r>
              <a:rPr lang="en-US" altLang="zh-CN" dirty="0" smtClean="0"/>
              <a:t>Structure wakefield acceleration (SWFA)</a:t>
            </a:r>
          </a:p>
          <a:p>
            <a:r>
              <a:rPr lang="en-US" altLang="zh-CN" dirty="0" smtClean="0"/>
              <a:t>SWFA research at the Argonne Wakefield Accelerator (AWA)</a:t>
            </a:r>
          </a:p>
          <a:p>
            <a:r>
              <a:rPr lang="en-US" altLang="zh-CN" dirty="0" smtClean="0"/>
              <a:t>Advanced structure R&amp;D</a:t>
            </a:r>
          </a:p>
          <a:p>
            <a:pPr lvl="1"/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rgbClr val="7AB800"/>
                </a:solidFill>
              </a:rPr>
              <a:t>X-band</a:t>
            </a:r>
            <a:r>
              <a:rPr lang="en-US" altLang="zh-CN" dirty="0" smtClean="0"/>
              <a:t> structures for </a:t>
            </a:r>
            <a:r>
              <a:rPr lang="en-US" altLang="zh-CN" dirty="0" smtClean="0">
                <a:solidFill>
                  <a:srgbClr val="7AB800"/>
                </a:solidFill>
              </a:rPr>
              <a:t>two-beam acceleration</a:t>
            </a:r>
          </a:p>
          <a:p>
            <a:pPr lvl="1"/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rgbClr val="7AB800"/>
                </a:solidFill>
              </a:rPr>
              <a:t>Sub-THz</a:t>
            </a:r>
            <a:r>
              <a:rPr lang="en-US" altLang="zh-CN" dirty="0" smtClean="0"/>
              <a:t> structures for </a:t>
            </a:r>
            <a:r>
              <a:rPr lang="en-US" altLang="zh-CN" dirty="0" smtClean="0">
                <a:solidFill>
                  <a:srgbClr val="7AB800"/>
                </a:solidFill>
              </a:rPr>
              <a:t>collinear acceleration</a:t>
            </a:r>
          </a:p>
          <a:p>
            <a:pPr lvl="1"/>
            <a:r>
              <a:rPr lang="en-US" altLang="zh-CN" dirty="0" smtClean="0"/>
              <a:t> RF breakdown studies</a:t>
            </a:r>
          </a:p>
          <a:p>
            <a:pPr lvl="2"/>
            <a:r>
              <a:rPr lang="en-US" altLang="zh-CN" dirty="0" smtClean="0"/>
              <a:t>see my talk later this afternoon in the normal conducting RF working group</a:t>
            </a:r>
          </a:p>
          <a:p>
            <a:endParaRPr lang="en-US" altLang="zh-CN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"/>
            <a:ext cx="8372901" cy="72062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70427" y="4086703"/>
            <a:ext cx="3434325" cy="954107"/>
          </a:xfrm>
          <a:prstGeom prst="rect">
            <a:avLst/>
          </a:prstGeom>
          <a:ln>
            <a:solidFill>
              <a:srgbClr val="7AB800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/>
              <a:t>Work supported by US DOE </a:t>
            </a:r>
            <a:r>
              <a:rPr lang="en-US" sz="1400" dirty="0" smtClean="0"/>
              <a:t>HEP</a:t>
            </a:r>
          </a:p>
          <a:p>
            <a:r>
              <a:rPr lang="en-US" sz="1400" b="1" dirty="0" smtClean="0"/>
              <a:t>NIU</a:t>
            </a:r>
            <a:r>
              <a:rPr lang="en-US" sz="1400" b="1" dirty="0"/>
              <a:t>: </a:t>
            </a:r>
            <a:r>
              <a:rPr lang="en-US" sz="1400" dirty="0" smtClean="0"/>
              <a:t>DE-SC0021928</a:t>
            </a:r>
            <a:r>
              <a:rPr lang="en-US" sz="1400" dirty="0"/>
              <a:t>, DE-SC0022010</a:t>
            </a:r>
            <a:endParaRPr lang="en-US" sz="1400" dirty="0" smtClean="0"/>
          </a:p>
          <a:p>
            <a:r>
              <a:rPr lang="en-US" sz="1400" b="1" dirty="0" smtClean="0"/>
              <a:t>AWA</a:t>
            </a:r>
            <a:r>
              <a:rPr lang="en-US" sz="1400" b="1" dirty="0"/>
              <a:t>: </a:t>
            </a:r>
            <a:r>
              <a:rPr lang="en-US" sz="1400" dirty="0" smtClean="0"/>
              <a:t>DE-AC02-06CH11357</a:t>
            </a:r>
          </a:p>
          <a:p>
            <a:r>
              <a:rPr lang="en-US" sz="1400" b="1" dirty="0"/>
              <a:t>CAST Traineeship: </a:t>
            </a:r>
            <a:r>
              <a:rPr lang="en-US" sz="1400" dirty="0" smtClean="0"/>
              <a:t>DE-SC0020379</a:t>
            </a:r>
            <a:endParaRPr lang="en-US" sz="1400" dirty="0"/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72A655A2-A73F-4ADF-BE12-C1166815DC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47" y="4291870"/>
            <a:ext cx="3807811" cy="639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607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71332"/>
            <a:ext cx="8372901" cy="1031132"/>
          </a:xfrm>
        </p:spPr>
        <p:txBody>
          <a:bodyPr/>
          <a:lstStyle/>
          <a:p>
            <a:r>
              <a:rPr lang="en-US" dirty="0" smtClean="0"/>
              <a:t>Structure Wakefield Acceleration (SWFA):</a:t>
            </a:r>
            <a:br>
              <a:rPr lang="en-US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005234"/>
            <a:ext cx="8347552" cy="3720195"/>
          </a:xfrm>
        </p:spPr>
        <p:txBody>
          <a:bodyPr/>
          <a:lstStyle/>
          <a:p>
            <a:r>
              <a:rPr lang="en-US" dirty="0" smtClean="0"/>
              <a:t>Beam-driven wakefield acceleration in RF structures in vacuum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60131"/>
          <a:stretch/>
        </p:blipFill>
        <p:spPr>
          <a:xfrm>
            <a:off x="1957977" y="3178372"/>
            <a:ext cx="2604867" cy="19101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-1" r="54834"/>
          <a:stretch/>
        </p:blipFill>
        <p:spPr>
          <a:xfrm>
            <a:off x="1957977" y="1262931"/>
            <a:ext cx="2604867" cy="1779021"/>
          </a:xfrm>
          <a:prstGeom prst="rect">
            <a:avLst/>
          </a:prstGeom>
        </p:spPr>
      </p:pic>
      <p:pic>
        <p:nvPicPr>
          <p:cNvPr id="7" name="Picture 3" descr="clic_scheme.gif">
            <a:extLst>
              <a:ext uri="{FF2B5EF4-FFF2-40B4-BE49-F238E27FC236}">
                <a16:creationId xmlns:a16="http://schemas.microsoft.com/office/drawing/2014/main" id="{9FD0D14D-08D7-8631-6F87-2051D7B0747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5029" y="1923604"/>
            <a:ext cx="4064024" cy="2509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-76453" y="3786808"/>
            <a:ext cx="1888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altLang="zh-CN" dirty="0" smtClean="0">
                <a:solidFill>
                  <a:srgbClr val="00609C"/>
                </a:solidFill>
              </a:rPr>
              <a:t>Two-beam acceleration</a:t>
            </a:r>
          </a:p>
          <a:p>
            <a:pPr lvl="1" algn="ctr"/>
            <a:r>
              <a:rPr lang="en-US" altLang="zh-CN" dirty="0" smtClean="0">
                <a:solidFill>
                  <a:srgbClr val="00609C"/>
                </a:solidFill>
              </a:rPr>
              <a:t>(TBA)</a:t>
            </a:r>
            <a:endParaRPr lang="en-US" altLang="zh-CN" dirty="0">
              <a:solidFill>
                <a:srgbClr val="00609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76453" y="1552276"/>
            <a:ext cx="18883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altLang="zh-CN" dirty="0" smtClean="0">
                <a:solidFill>
                  <a:srgbClr val="00609C"/>
                </a:solidFill>
              </a:rPr>
              <a:t>Collinear wakefield acceleration</a:t>
            </a:r>
          </a:p>
          <a:p>
            <a:pPr lvl="1" algn="ctr"/>
            <a:r>
              <a:rPr lang="en-US" altLang="zh-CN" dirty="0" smtClean="0">
                <a:solidFill>
                  <a:srgbClr val="00609C"/>
                </a:solidFill>
              </a:rPr>
              <a:t>(CWA)</a:t>
            </a:r>
            <a:endParaRPr lang="en-US" altLang="zh-CN" dirty="0">
              <a:solidFill>
                <a:srgbClr val="00609C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574230" y="4471620"/>
            <a:ext cx="22191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altLang="zh-CN" dirty="0" smtClean="0">
                <a:solidFill>
                  <a:srgbClr val="00609C"/>
                </a:solidFill>
              </a:rPr>
              <a:t>TBA in action</a:t>
            </a:r>
            <a:endParaRPr lang="en-US" altLang="zh-CN" dirty="0">
              <a:solidFill>
                <a:srgbClr val="0060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44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49" y="1019432"/>
                <a:ext cx="8303403" cy="3613290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 smtClean="0">
                    <a:latin typeface="+mn-lt"/>
                    <a:cs typeface="+mn-cs"/>
                  </a:rPr>
                  <a:t>AAC technologies:</a:t>
                </a:r>
              </a:p>
              <a:p>
                <a:pPr lvl="1"/>
                <a:r>
                  <a:rPr lang="en-US" sz="1800" dirty="0">
                    <a:latin typeface="+mn-lt"/>
                    <a:cs typeface="+mn-cs"/>
                  </a:rPr>
                  <a:t>Plasma-based accelerators/ Laser-based accelerators/ </a:t>
                </a:r>
                <a:r>
                  <a:rPr lang="en-US" sz="1800" dirty="0" smtClean="0">
                    <a:latin typeface="+mn-lt"/>
                    <a:cs typeface="+mn-cs"/>
                  </a:rPr>
                  <a:t>Accelerators </a:t>
                </a:r>
                <a:r>
                  <a:rPr lang="en-US" sz="1800" dirty="0">
                    <a:latin typeface="+mn-lt"/>
                    <a:cs typeface="+mn-cs"/>
                  </a:rPr>
                  <a:t>on a chip/ T</a:t>
                </a:r>
                <a:r>
                  <a:rPr lang="en-US" altLang="zh-CN" sz="1800" dirty="0">
                    <a:latin typeface="+mn-lt"/>
                    <a:cs typeface="+mn-cs"/>
                  </a:rPr>
                  <a:t>erahertz </a:t>
                </a:r>
                <a:r>
                  <a:rPr lang="en-US" sz="1800" dirty="0" smtClean="0">
                    <a:latin typeface="+mn-lt"/>
                    <a:cs typeface="+mn-cs"/>
                  </a:rPr>
                  <a:t>accelerators</a:t>
                </a:r>
                <a:endParaRPr lang="en-US" sz="1800" dirty="0">
                  <a:latin typeface="+mn-lt"/>
                  <a:cs typeface="+mn-cs"/>
                </a:endParaRPr>
              </a:p>
              <a:p>
                <a:r>
                  <a:rPr lang="en-US" sz="1800" dirty="0">
                    <a:latin typeface="+mn-lt"/>
                    <a:cs typeface="+mn-cs"/>
                  </a:rPr>
                  <a:t>Structure wakefield acceleration: short pulse =&gt; high gradient</a:t>
                </a:r>
              </a:p>
              <a:p>
                <a:pPr lvl="1">
                  <a:spcBef>
                    <a:spcPts val="900"/>
                  </a:spcBef>
                </a:pPr>
                <a:r>
                  <a:rPr lang="en-US" sz="1800" dirty="0">
                    <a:latin typeface="+mn-lt"/>
                    <a:cs typeface="+mn-cs"/>
                  </a:rPr>
                  <a:t>Empirical scaling law of breakdown rate (BDR) 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lang="en-US" sz="1800">
                            <a:latin typeface="Cambria Math" panose="02040503050406030204" pitchFamily="18" charset="0"/>
                            <a:cs typeface="+mn-cs"/>
                          </a:rPr>
                          <m:t> </m:t>
                        </m:r>
                        <m:r>
                          <a:rPr lang="en-US" sz="1800">
                            <a:latin typeface="Cambria Math" panose="02040503050406030204" pitchFamily="18" charset="0"/>
                            <a:cs typeface="+mn-cs"/>
                          </a:rPr>
                          <m:t>𝐸</m:t>
                        </m:r>
                      </m:e>
                      <m:sup>
                        <m:r>
                          <a:rPr lang="en-US" sz="1800">
                            <a:latin typeface="Cambria Math" panose="02040503050406030204" pitchFamily="18" charset="0"/>
                            <a:cs typeface="+mn-cs"/>
                          </a:rPr>
                          <m:t>30</m:t>
                        </m:r>
                      </m:sup>
                    </m:sSup>
                    <m:sSubSup>
                      <m:sSubSupPr>
                        <m:ctrlPr>
                          <a:rPr lang="en-US" sz="1800" i="1">
                            <a:latin typeface="Cambria Math" panose="02040503050406030204" pitchFamily="18" charset="0"/>
                            <a:cs typeface="+mn-cs"/>
                          </a:rPr>
                        </m:ctrlPr>
                      </m:sSubSupPr>
                      <m:e>
                        <m:r>
                          <a:rPr lang="en-US" sz="1800">
                            <a:latin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  <m:sub>
                        <m:r>
                          <a:rPr lang="en-US" sz="1800"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</m:sub>
                      <m:sup>
                        <m:r>
                          <a:rPr lang="en-US" sz="1800">
                            <a:latin typeface="Cambria Math" panose="02040503050406030204" pitchFamily="18" charset="0"/>
                            <a:cs typeface="+mn-cs"/>
                          </a:rPr>
                          <m:t>5</m:t>
                        </m:r>
                      </m:sup>
                    </m:sSubSup>
                  </m:oMath>
                </a14:m>
                <a:endParaRPr lang="en-US" sz="1800" dirty="0">
                  <a:latin typeface="+mn-lt"/>
                  <a:cs typeface="+mn-cs"/>
                </a:endParaRPr>
              </a:p>
              <a:p>
                <a:pPr lvl="1">
                  <a:spcBef>
                    <a:spcPts val="900"/>
                  </a:spcBef>
                </a:pPr>
                <a:r>
                  <a:rPr lang="en-US" sz="1800" dirty="0">
                    <a:latin typeface="+mn-lt"/>
                    <a:cs typeface="+mn-cs"/>
                  </a:rPr>
                  <a:t>Conventional accelerator</a:t>
                </a:r>
                <a:r>
                  <a:rPr lang="en-US" altLang="zh-CN" sz="1800" dirty="0">
                    <a:latin typeface="+mn-lt"/>
                    <a:cs typeface="+mn-cs"/>
                  </a:rPr>
                  <a:t>s</a:t>
                </a:r>
                <a:r>
                  <a:rPr lang="en-US" sz="1800" dirty="0">
                    <a:latin typeface="+mn-lt"/>
                    <a:cs typeface="+mn-cs"/>
                  </a:rPr>
                  <a:t>: about 100 ns to a few </a:t>
                </a:r>
                <a:r>
                  <a:rPr lang="en-US" sz="1800" i="1" dirty="0" smtClean="0">
                    <a:latin typeface="+mj-lt"/>
                    <a:cs typeface="+mn-cs"/>
                  </a:rPr>
                  <a:t>µ</a:t>
                </a:r>
                <a:r>
                  <a:rPr lang="en-US" sz="1800" dirty="0" smtClean="0">
                    <a:latin typeface="+mn-lt"/>
                    <a:cs typeface="+mn-cs"/>
                  </a:rPr>
                  <a:t>s</a:t>
                </a:r>
              </a:p>
              <a:p>
                <a:pPr lvl="1">
                  <a:spcBef>
                    <a:spcPts val="900"/>
                  </a:spcBef>
                </a:pPr>
                <a:r>
                  <a:rPr lang="en-US" sz="1800" dirty="0" smtClean="0">
                    <a:latin typeface="+mn-lt"/>
                    <a:cs typeface="+mn-cs"/>
                  </a:rPr>
                  <a:t>SWFA</a:t>
                </a:r>
                <a:r>
                  <a:rPr lang="en-US" sz="1800" dirty="0">
                    <a:latin typeface="+mn-lt"/>
                    <a:cs typeface="+mn-cs"/>
                  </a:rPr>
                  <a:t>: a few </a:t>
                </a:r>
                <a:r>
                  <a:rPr lang="en-US" sz="1800" dirty="0" smtClean="0">
                    <a:latin typeface="+mn-lt"/>
                    <a:cs typeface="+mn-cs"/>
                  </a:rPr>
                  <a:t>ns at AWA</a:t>
                </a:r>
              </a:p>
              <a:p>
                <a:pPr lvl="1">
                  <a:spcBef>
                    <a:spcPts val="900"/>
                  </a:spcBef>
                </a:pPr>
                <a:r>
                  <a:rPr lang="en-US" sz="1800" dirty="0" smtClean="0">
                    <a:latin typeface="+mn-lt"/>
                    <a:cs typeface="+mn-cs"/>
                  </a:rPr>
                  <a:t>Gradient on the order of a few hundred MeV/m</a:t>
                </a:r>
              </a:p>
              <a:p>
                <a:pPr lvl="1">
                  <a:spcBef>
                    <a:spcPts val="900"/>
                  </a:spcBef>
                </a:pPr>
                <a:r>
                  <a:rPr lang="en-US" sz="1800" dirty="0" smtClean="0">
                    <a:latin typeface="+mn-lt"/>
                    <a:cs typeface="+mn-cs"/>
                  </a:rPr>
                  <a:t>High </a:t>
                </a:r>
                <a:r>
                  <a:rPr lang="en-US" sz="1800" dirty="0">
                    <a:latin typeface="+mn-lt"/>
                    <a:cs typeface="+mn-cs"/>
                  </a:rPr>
                  <a:t>beam quality from the microwave wavelength</a:t>
                </a:r>
              </a:p>
              <a:p>
                <a:pPr lvl="1">
                  <a:spcBef>
                    <a:spcPts val="900"/>
                  </a:spcBef>
                </a:pPr>
                <a:r>
                  <a:rPr lang="en-US" sz="1800" dirty="0" smtClean="0">
                    <a:solidFill>
                      <a:schemeClr val="tx1"/>
                    </a:solidFill>
                    <a:latin typeface="+mn-lt"/>
                    <a:cs typeface="+mn-cs"/>
                  </a:rPr>
                  <a:t>Positron acceleration</a:t>
                </a:r>
                <a:endParaRPr lang="en-US" sz="1800" dirty="0">
                  <a:solidFill>
                    <a:schemeClr val="tx1"/>
                  </a:solidFill>
                  <a:latin typeface="+mn-lt"/>
                  <a:cs typeface="+mn-cs"/>
                </a:endParaRPr>
              </a:p>
              <a:p>
                <a:pPr lvl="1">
                  <a:spcBef>
                    <a:spcPts val="900"/>
                  </a:spcBef>
                </a:pPr>
                <a:endParaRPr lang="en-US" sz="180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49" y="1019432"/>
                <a:ext cx="8303403" cy="3613290"/>
              </a:xfrm>
              <a:blipFill>
                <a:blip r:embed="rId2"/>
                <a:stretch>
                  <a:fillRect l="-1542" t="-2192" b="-18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1" y="71332"/>
            <a:ext cx="8372901" cy="1031132"/>
          </a:xfrm>
        </p:spPr>
        <p:txBody>
          <a:bodyPr>
            <a:normAutofit/>
          </a:bodyPr>
          <a:lstStyle/>
          <a:p>
            <a:pPr algn="l"/>
            <a:r>
              <a:rPr lang="en-US" sz="3100" cap="none" dirty="0" smtClean="0">
                <a:solidFill>
                  <a:schemeClr val="tx1">
                    <a:lumMod val="50000"/>
                  </a:schemeClr>
                </a:solidFill>
                <a:latin typeface="+mj-lt"/>
                <a:cs typeface="+mj-cs"/>
              </a:rPr>
              <a:t>SWFA in the context of AAC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3858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of Interest in SWFA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7C9A32CD-E7AA-4F4F-AD9A-189DE20793D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4320" y="3694758"/>
            <a:ext cx="822960" cy="833247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id="{085C5D3C-47D3-491C-B2FF-473A1DAAD3CC}"/>
              </a:ext>
            </a:extLst>
          </p:cNvPr>
          <p:cNvSpPr/>
          <p:nvPr/>
        </p:nvSpPr>
        <p:spPr>
          <a:xfrm>
            <a:off x="2743200" y="3604838"/>
            <a:ext cx="3520440" cy="511740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Arrow: Striped Right 17">
            <a:extLst>
              <a:ext uri="{FF2B5EF4-FFF2-40B4-BE49-F238E27FC236}">
                <a16:creationId xmlns:a16="http://schemas.microsoft.com/office/drawing/2014/main" id="{AA15D133-DC1A-49DA-9DF2-A8C4BD3B681F}"/>
              </a:ext>
            </a:extLst>
          </p:cNvPr>
          <p:cNvSpPr/>
          <p:nvPr/>
        </p:nvSpPr>
        <p:spPr>
          <a:xfrm rot="19814474">
            <a:off x="5023646" y="2754080"/>
            <a:ext cx="814236" cy="435455"/>
          </a:xfrm>
          <a:prstGeom prst="stripedRightArrow">
            <a:avLst>
              <a:gd name="adj1" fmla="val 71735"/>
              <a:gd name="adj2" fmla="val 55455"/>
            </a:avLst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D6D85996-5735-4867-B98A-1D32C534AB04}"/>
              </a:ext>
            </a:extLst>
          </p:cNvPr>
          <p:cNvGrpSpPr/>
          <p:nvPr/>
        </p:nvGrpSpPr>
        <p:grpSpPr>
          <a:xfrm>
            <a:off x="2057400" y="3239078"/>
            <a:ext cx="1234440" cy="1234440"/>
            <a:chOff x="6309360" y="880110"/>
            <a:chExt cx="1234440" cy="1234440"/>
          </a:xfrm>
        </p:grpSpPr>
        <p:sp>
          <p:nvSpPr>
            <p:cNvPr id="73" name="Circle: Hollow 21">
              <a:extLst>
                <a:ext uri="{FF2B5EF4-FFF2-40B4-BE49-F238E27FC236}">
                  <a16:creationId xmlns:a16="http://schemas.microsoft.com/office/drawing/2014/main" id="{6B02D48D-E023-4F43-B126-03A1EE68708B}"/>
                </a:ext>
              </a:extLst>
            </p:cNvPr>
            <p:cNvSpPr/>
            <p:nvPr/>
          </p:nvSpPr>
          <p:spPr>
            <a:xfrm>
              <a:off x="6309360" y="880110"/>
              <a:ext cx="1234440" cy="1234440"/>
            </a:xfrm>
            <a:prstGeom prst="donut">
              <a:avLst>
                <a:gd name="adj" fmla="val 8034"/>
              </a:avLst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8136B01E-94A2-4344-91B5-8E596C4B917F}"/>
                </a:ext>
              </a:extLst>
            </p:cNvPr>
            <p:cNvSpPr/>
            <p:nvPr/>
          </p:nvSpPr>
          <p:spPr>
            <a:xfrm>
              <a:off x="6400800" y="971550"/>
              <a:ext cx="1051560" cy="1051560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3399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FFBD2D5-16B1-4314-AA8C-2C60C41D429C}"/>
              </a:ext>
            </a:extLst>
          </p:cNvPr>
          <p:cNvGrpSpPr/>
          <p:nvPr/>
        </p:nvGrpSpPr>
        <p:grpSpPr>
          <a:xfrm>
            <a:off x="5623560" y="3284798"/>
            <a:ext cx="1234440" cy="1234440"/>
            <a:chOff x="6309360" y="880110"/>
            <a:chExt cx="1234440" cy="1234440"/>
          </a:xfrm>
        </p:grpSpPr>
        <p:sp>
          <p:nvSpPr>
            <p:cNvPr id="76" name="Circle: Hollow 24">
              <a:extLst>
                <a:ext uri="{FF2B5EF4-FFF2-40B4-BE49-F238E27FC236}">
                  <a16:creationId xmlns:a16="http://schemas.microsoft.com/office/drawing/2014/main" id="{62A65CC6-C5F3-49D7-BA19-241E6D3D81C4}"/>
                </a:ext>
              </a:extLst>
            </p:cNvPr>
            <p:cNvSpPr/>
            <p:nvPr/>
          </p:nvSpPr>
          <p:spPr>
            <a:xfrm>
              <a:off x="6309360" y="880110"/>
              <a:ext cx="1234440" cy="1234440"/>
            </a:xfrm>
            <a:prstGeom prst="donut">
              <a:avLst>
                <a:gd name="adj" fmla="val 8034"/>
              </a:avLst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53C7150-108A-4C1B-A83A-C08670BA4704}"/>
                </a:ext>
              </a:extLst>
            </p:cNvPr>
            <p:cNvSpPr/>
            <p:nvPr/>
          </p:nvSpPr>
          <p:spPr>
            <a:xfrm>
              <a:off x="6400800" y="971550"/>
              <a:ext cx="1051560" cy="105156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</p:grpSp>
      <p:sp>
        <p:nvSpPr>
          <p:cNvPr id="78" name="Rectangle: Rounded Corners 26">
            <a:extLst>
              <a:ext uri="{FF2B5EF4-FFF2-40B4-BE49-F238E27FC236}">
                <a16:creationId xmlns:a16="http://schemas.microsoft.com/office/drawing/2014/main" id="{50FA7A28-4282-4D95-AAC4-42184E73AEC6}"/>
              </a:ext>
            </a:extLst>
          </p:cNvPr>
          <p:cNvSpPr/>
          <p:nvPr/>
        </p:nvSpPr>
        <p:spPr>
          <a:xfrm>
            <a:off x="4023360" y="3053432"/>
            <a:ext cx="1050938" cy="1063146"/>
          </a:xfrm>
          <a:prstGeom prst="round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b="1" dirty="0">
                <a:solidFill>
                  <a:srgbClr val="FFFF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SWFA</a:t>
            </a:r>
          </a:p>
          <a:p>
            <a:pPr lvl="0" algn="ctr"/>
            <a:r>
              <a:rPr lang="en-US" sz="2400" b="1" dirty="0">
                <a:solidFill>
                  <a:srgbClr val="FFFFF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R&amp;D</a:t>
            </a:r>
          </a:p>
        </p:txBody>
      </p:sp>
      <p:sp>
        <p:nvSpPr>
          <p:cNvPr id="79" name="Arrow: Striped Right 27">
            <a:extLst>
              <a:ext uri="{FF2B5EF4-FFF2-40B4-BE49-F238E27FC236}">
                <a16:creationId xmlns:a16="http://schemas.microsoft.com/office/drawing/2014/main" id="{0199B3B0-EFEC-4040-A488-0F44F13D5BFB}"/>
              </a:ext>
            </a:extLst>
          </p:cNvPr>
          <p:cNvSpPr/>
          <p:nvPr/>
        </p:nvSpPr>
        <p:spPr>
          <a:xfrm rot="12454199">
            <a:off x="3257031" y="2747306"/>
            <a:ext cx="832643" cy="449003"/>
          </a:xfrm>
          <a:prstGeom prst="stripedRightArrow">
            <a:avLst>
              <a:gd name="adj1" fmla="val 71735"/>
              <a:gd name="adj2" fmla="val 55455"/>
            </a:avLst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57CEAF6-707C-43E6-AF8B-0002AF0F5E3E}"/>
              </a:ext>
            </a:extLst>
          </p:cNvPr>
          <p:cNvSpPr txBox="1"/>
          <p:nvPr/>
        </p:nvSpPr>
        <p:spPr>
          <a:xfrm>
            <a:off x="2286000" y="3642692"/>
            <a:ext cx="822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3399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Beam</a:t>
            </a:r>
            <a:endParaRPr lang="en-US" sz="2000" dirty="0">
              <a:solidFill>
                <a:srgbClr val="FF3399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BD0FE49-CC07-4327-B8B6-BCF9041E7916}"/>
              </a:ext>
            </a:extLst>
          </p:cNvPr>
          <p:cNvSpPr txBox="1"/>
          <p:nvPr/>
        </p:nvSpPr>
        <p:spPr>
          <a:xfrm>
            <a:off x="5685065" y="369475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Structure</a:t>
            </a:r>
            <a:endParaRPr lang="en-US" dirty="0">
              <a:solidFill>
                <a:schemeClr val="accent4">
                  <a:lumMod val="5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82" name="Picture 2">
            <a:extLst>
              <a:ext uri="{FF2B5EF4-FFF2-40B4-BE49-F238E27FC236}">
                <a16:creationId xmlns:a16="http://schemas.microsoft.com/office/drawing/2014/main" id="{E1140DB9-9DC6-44AA-B72A-992A5119E3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3720" y="3741998"/>
            <a:ext cx="2011680" cy="452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id="{0CDA07F0-9DCE-4527-B2F8-8F00FE39C2CA}"/>
              </a:ext>
            </a:extLst>
          </p:cNvPr>
          <p:cNvSpPr txBox="1"/>
          <p:nvPr/>
        </p:nvSpPr>
        <p:spPr>
          <a:xfrm>
            <a:off x="6805860" y="3403444"/>
            <a:ext cx="12854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Microwave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6F8EF42-6749-4804-864B-387254DE248F}"/>
              </a:ext>
            </a:extLst>
          </p:cNvPr>
          <p:cNvSpPr txBox="1"/>
          <p:nvPr/>
        </p:nvSpPr>
        <p:spPr>
          <a:xfrm>
            <a:off x="8364928" y="3397127"/>
            <a:ext cx="6684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THz</a:t>
            </a:r>
          </a:p>
        </p:txBody>
      </p:sp>
      <p:pic>
        <p:nvPicPr>
          <p:cNvPr id="85" name="Picture 17">
            <a:extLst>
              <a:ext uri="{FF2B5EF4-FFF2-40B4-BE49-F238E27FC236}">
                <a16:creationId xmlns:a16="http://schemas.microsoft.com/office/drawing/2014/main" id="{D91E8EB6-B1B0-4443-AC11-3BFF85652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5613" y="2332892"/>
            <a:ext cx="1737360" cy="38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98420812-24ED-4307-B8AF-A8692376D1B5}"/>
              </a:ext>
            </a:extLst>
          </p:cNvPr>
          <p:cNvGrpSpPr/>
          <p:nvPr/>
        </p:nvGrpSpPr>
        <p:grpSpPr>
          <a:xfrm>
            <a:off x="2120093" y="1897794"/>
            <a:ext cx="1234440" cy="1234440"/>
            <a:chOff x="6309360" y="880110"/>
            <a:chExt cx="1234440" cy="1234440"/>
          </a:xfrm>
        </p:grpSpPr>
        <p:sp>
          <p:nvSpPr>
            <p:cNvPr id="87" name="Circle: Hollow 80">
              <a:extLst>
                <a:ext uri="{FF2B5EF4-FFF2-40B4-BE49-F238E27FC236}">
                  <a16:creationId xmlns:a16="http://schemas.microsoft.com/office/drawing/2014/main" id="{793CFAFF-80EF-47AB-8615-5EB80B165865}"/>
                </a:ext>
              </a:extLst>
            </p:cNvPr>
            <p:cNvSpPr/>
            <p:nvPr/>
          </p:nvSpPr>
          <p:spPr>
            <a:xfrm>
              <a:off x="6309360" y="880110"/>
              <a:ext cx="1234440" cy="1234440"/>
            </a:xfrm>
            <a:prstGeom prst="donut">
              <a:avLst>
                <a:gd name="adj" fmla="val 8034"/>
              </a:avLst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86EEDE47-1E52-4E16-83D8-7767B0EB40C1}"/>
                </a:ext>
              </a:extLst>
            </p:cNvPr>
            <p:cNvSpPr/>
            <p:nvPr/>
          </p:nvSpPr>
          <p:spPr>
            <a:xfrm>
              <a:off x="6400800" y="971550"/>
              <a:ext cx="1051560" cy="105156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3399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59F1BFB-0A90-44EB-945A-01823C5330D9}"/>
              </a:ext>
            </a:extLst>
          </p:cNvPr>
          <p:cNvSpPr txBox="1"/>
          <p:nvPr/>
        </p:nvSpPr>
        <p:spPr>
          <a:xfrm>
            <a:off x="2348693" y="2309274"/>
            <a:ext cx="822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3399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CWA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9A2CCC63-6305-4BDA-8F07-B40C7985C8C8}"/>
              </a:ext>
            </a:extLst>
          </p:cNvPr>
          <p:cNvGrpSpPr/>
          <p:nvPr/>
        </p:nvGrpSpPr>
        <p:grpSpPr>
          <a:xfrm>
            <a:off x="5760720" y="1924265"/>
            <a:ext cx="1234440" cy="1234440"/>
            <a:chOff x="6309360" y="880110"/>
            <a:chExt cx="1234440" cy="1234440"/>
          </a:xfrm>
        </p:grpSpPr>
        <p:sp>
          <p:nvSpPr>
            <p:cNvPr id="91" name="Circle: Hollow 84">
              <a:extLst>
                <a:ext uri="{FF2B5EF4-FFF2-40B4-BE49-F238E27FC236}">
                  <a16:creationId xmlns:a16="http://schemas.microsoft.com/office/drawing/2014/main" id="{CBC6CBBE-BECF-4AE1-81B3-4230E2DC7A20}"/>
                </a:ext>
              </a:extLst>
            </p:cNvPr>
            <p:cNvSpPr/>
            <p:nvPr/>
          </p:nvSpPr>
          <p:spPr>
            <a:xfrm>
              <a:off x="6309360" y="880110"/>
              <a:ext cx="1234440" cy="1234440"/>
            </a:xfrm>
            <a:prstGeom prst="donut">
              <a:avLst>
                <a:gd name="adj" fmla="val 8034"/>
              </a:avLst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302F3AAD-C0EA-44E0-80B6-97D975B68453}"/>
                </a:ext>
              </a:extLst>
            </p:cNvPr>
            <p:cNvSpPr/>
            <p:nvPr/>
          </p:nvSpPr>
          <p:spPr>
            <a:xfrm>
              <a:off x="6400800" y="971550"/>
              <a:ext cx="1051560" cy="105156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38195280-0F47-40D2-A6B8-3E9338FECF02}"/>
              </a:ext>
            </a:extLst>
          </p:cNvPr>
          <p:cNvSpPr txBox="1"/>
          <p:nvPr/>
        </p:nvSpPr>
        <p:spPr>
          <a:xfrm>
            <a:off x="6080760" y="2335745"/>
            <a:ext cx="868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4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TBA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41397E3-1B27-48C3-A21A-192B94D33D11}"/>
              </a:ext>
            </a:extLst>
          </p:cNvPr>
          <p:cNvSpPr txBox="1"/>
          <p:nvPr/>
        </p:nvSpPr>
        <p:spPr>
          <a:xfrm>
            <a:off x="381376" y="3304060"/>
            <a:ext cx="1645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Intense, shaped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97" name="Group 37">
            <a:extLst>
              <a:ext uri="{FF2B5EF4-FFF2-40B4-BE49-F238E27FC236}">
                <a16:creationId xmlns:a16="http://schemas.microsoft.com/office/drawing/2014/main" id="{E07A4972-C1D2-4E13-9511-97816A8E9637}"/>
              </a:ext>
            </a:extLst>
          </p:cNvPr>
          <p:cNvGrpSpPr/>
          <p:nvPr/>
        </p:nvGrpSpPr>
        <p:grpSpPr>
          <a:xfrm>
            <a:off x="7126656" y="2050358"/>
            <a:ext cx="1537507" cy="870135"/>
            <a:chOff x="1778000" y="1531938"/>
            <a:chExt cx="4984750" cy="2036762"/>
          </a:xfrm>
        </p:grpSpPr>
        <p:grpSp>
          <p:nvGrpSpPr>
            <p:cNvPr id="98" name="Group 3">
              <a:extLst>
                <a:ext uri="{FF2B5EF4-FFF2-40B4-BE49-F238E27FC236}">
                  <a16:creationId xmlns:a16="http://schemas.microsoft.com/office/drawing/2014/main" id="{735C9B9A-4A72-4C64-BCE0-E905B73088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22563" y="1531938"/>
              <a:ext cx="4040187" cy="2036762"/>
              <a:chOff x="531" y="1709"/>
              <a:chExt cx="2585" cy="1707"/>
            </a:xfrm>
          </p:grpSpPr>
          <p:sp>
            <p:nvSpPr>
              <p:cNvPr id="103" name="Rectangle 4">
                <a:extLst>
                  <a:ext uri="{FF2B5EF4-FFF2-40B4-BE49-F238E27FC236}">
                    <a16:creationId xmlns:a16="http://schemas.microsoft.com/office/drawing/2014/main" id="{967E5111-15EF-449F-AB25-B5D3E8ABBB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8" y="2107"/>
                <a:ext cx="432" cy="105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" name="Rectangle 5">
                <a:extLst>
                  <a:ext uri="{FF2B5EF4-FFF2-40B4-BE49-F238E27FC236}">
                    <a16:creationId xmlns:a16="http://schemas.microsoft.com/office/drawing/2014/main" id="{D1D3611A-F0B4-4EFC-AD54-B46202DBF2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74"/>
                <a:ext cx="1403" cy="35"/>
              </a:xfrm>
              <a:prstGeom prst="rect">
                <a:avLst/>
              </a:pr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" name="Rectangle 6">
                <a:extLst>
                  <a:ext uri="{FF2B5EF4-FFF2-40B4-BE49-F238E27FC236}">
                    <a16:creationId xmlns:a16="http://schemas.microsoft.com/office/drawing/2014/main" id="{5B78E996-FC2B-45CC-A00C-37787BA0C0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69"/>
                <a:ext cx="1403" cy="35"/>
              </a:xfrm>
              <a:prstGeom prst="rect">
                <a:avLst/>
              </a:prstGeom>
              <a:solidFill>
                <a:srgbClr val="D8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" name="Rectangle 7">
                <a:extLst>
                  <a:ext uri="{FF2B5EF4-FFF2-40B4-BE49-F238E27FC236}">
                    <a16:creationId xmlns:a16="http://schemas.microsoft.com/office/drawing/2014/main" id="{3146602B-9757-42CA-A598-977334088B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66"/>
                <a:ext cx="1403" cy="35"/>
              </a:xfrm>
              <a:prstGeom prst="rect">
                <a:avLst/>
              </a:prstGeom>
              <a:solidFill>
                <a:srgbClr val="D2C5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" name="Rectangle 8">
                <a:extLst>
                  <a:ext uri="{FF2B5EF4-FFF2-40B4-BE49-F238E27FC236}">
                    <a16:creationId xmlns:a16="http://schemas.microsoft.com/office/drawing/2014/main" id="{115D919C-E363-45A9-9CBB-1D1576CE16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62"/>
                <a:ext cx="1403" cy="35"/>
              </a:xfrm>
              <a:prstGeom prst="rect">
                <a:avLst/>
              </a:prstGeom>
              <a:solidFill>
                <a:srgbClr val="C8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" name="Rectangle 9">
                <a:extLst>
                  <a:ext uri="{FF2B5EF4-FFF2-40B4-BE49-F238E27FC236}">
                    <a16:creationId xmlns:a16="http://schemas.microsoft.com/office/drawing/2014/main" id="{F20707BA-18AB-447A-A4D6-A3CF9F824B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58"/>
                <a:ext cx="1403" cy="35"/>
              </a:xfrm>
              <a:prstGeom prst="rect">
                <a:avLst/>
              </a:prstGeom>
              <a:solidFill>
                <a:srgbClr val="BEA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" name="Rectangle 10">
                <a:extLst>
                  <a:ext uri="{FF2B5EF4-FFF2-40B4-BE49-F238E27FC236}">
                    <a16:creationId xmlns:a16="http://schemas.microsoft.com/office/drawing/2014/main" id="{BF5DFD2C-EEBF-4D5D-ACF7-1D9183BC8E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54"/>
                <a:ext cx="1403" cy="35"/>
              </a:xfrm>
              <a:prstGeom prst="rect">
                <a:avLst/>
              </a:prstGeom>
              <a:solidFill>
                <a:srgbClr val="B495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" name="Freeform 11">
                <a:extLst>
                  <a:ext uri="{FF2B5EF4-FFF2-40B4-BE49-F238E27FC236}">
                    <a16:creationId xmlns:a16="http://schemas.microsoft.com/office/drawing/2014/main" id="{C32EDFB9-CF83-46F4-AC69-EE4167875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" y="3253"/>
                <a:ext cx="1403" cy="35"/>
              </a:xfrm>
              <a:custGeom>
                <a:avLst/>
                <a:gdLst>
                  <a:gd name="T0" fmla="*/ 2 w 4902"/>
                  <a:gd name="T1" fmla="*/ 3 h 3"/>
                  <a:gd name="T2" fmla="*/ 4902 w 4902"/>
                  <a:gd name="T3" fmla="*/ 3 h 3"/>
                  <a:gd name="T4" fmla="*/ 4900 w 4902"/>
                  <a:gd name="T5" fmla="*/ 0 h 3"/>
                  <a:gd name="T6" fmla="*/ 0 w 4902"/>
                  <a:gd name="T7" fmla="*/ 0 h 3"/>
                  <a:gd name="T8" fmla="*/ 2 w 490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02" h="3">
                    <a:moveTo>
                      <a:pt x="2" y="3"/>
                    </a:moveTo>
                    <a:lnTo>
                      <a:pt x="4902" y="3"/>
                    </a:lnTo>
                    <a:lnTo>
                      <a:pt x="4900" y="0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B190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" name="Freeform 12">
                <a:extLst>
                  <a:ext uri="{FF2B5EF4-FFF2-40B4-BE49-F238E27FC236}">
                    <a16:creationId xmlns:a16="http://schemas.microsoft.com/office/drawing/2014/main" id="{3CA3E0B6-62DF-407C-83F7-B2259E08B1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" y="3251"/>
                <a:ext cx="1403" cy="35"/>
              </a:xfrm>
              <a:custGeom>
                <a:avLst/>
                <a:gdLst>
                  <a:gd name="T0" fmla="*/ 0 w 4902"/>
                  <a:gd name="T1" fmla="*/ 3 h 3"/>
                  <a:gd name="T2" fmla="*/ 4900 w 4902"/>
                  <a:gd name="T3" fmla="*/ 3 h 3"/>
                  <a:gd name="T4" fmla="*/ 4902 w 4902"/>
                  <a:gd name="T5" fmla="*/ 0 h 3"/>
                  <a:gd name="T6" fmla="*/ 2 w 4902"/>
                  <a:gd name="T7" fmla="*/ 0 h 3"/>
                  <a:gd name="T8" fmla="*/ 0 w 490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02" h="3">
                    <a:moveTo>
                      <a:pt x="0" y="3"/>
                    </a:moveTo>
                    <a:lnTo>
                      <a:pt x="4900" y="3"/>
                    </a:lnTo>
                    <a:lnTo>
                      <a:pt x="4902" y="0"/>
                    </a:ln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AE8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" name="Rectangle 13">
                <a:extLst>
                  <a:ext uri="{FF2B5EF4-FFF2-40B4-BE49-F238E27FC236}">
                    <a16:creationId xmlns:a16="http://schemas.microsoft.com/office/drawing/2014/main" id="{31C16C80-5FE2-4676-BF07-B89E473C8A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49"/>
                <a:ext cx="1403" cy="35"/>
              </a:xfrm>
              <a:prstGeom prst="rect">
                <a:avLst/>
              </a:prstGeom>
              <a:solidFill>
                <a:srgbClr val="AA85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" name="Rectangle 14">
                <a:extLst>
                  <a:ext uri="{FF2B5EF4-FFF2-40B4-BE49-F238E27FC236}">
                    <a16:creationId xmlns:a16="http://schemas.microsoft.com/office/drawing/2014/main" id="{A1E6ECA2-604D-4F6E-8CA9-E6B2FFE15C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45"/>
                <a:ext cx="1403" cy="35"/>
              </a:xfrm>
              <a:prstGeom prst="rect">
                <a:avLst/>
              </a:prstGeom>
              <a:solidFill>
                <a:srgbClr val="A075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" name="Rectangle 15">
                <a:extLst>
                  <a:ext uri="{FF2B5EF4-FFF2-40B4-BE49-F238E27FC236}">
                    <a16:creationId xmlns:a16="http://schemas.microsoft.com/office/drawing/2014/main" id="{7C1C57C2-2DA9-4BE6-8325-D9FDED6465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42"/>
                <a:ext cx="1403" cy="35"/>
              </a:xfrm>
              <a:prstGeom prst="rect">
                <a:avLst/>
              </a:prstGeom>
              <a:solidFill>
                <a:srgbClr val="9765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Rectangle 16">
                <a:extLst>
                  <a:ext uri="{FF2B5EF4-FFF2-40B4-BE49-F238E27FC236}">
                    <a16:creationId xmlns:a16="http://schemas.microsoft.com/office/drawing/2014/main" id="{F342D811-EDF9-44C7-98A5-05EF4FF7A9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38"/>
                <a:ext cx="1403" cy="35"/>
              </a:xfrm>
              <a:prstGeom prst="rect">
                <a:avLst/>
              </a:prstGeom>
              <a:solidFill>
                <a:srgbClr val="905A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" name="Rectangle 17">
                <a:extLst>
                  <a:ext uri="{FF2B5EF4-FFF2-40B4-BE49-F238E27FC236}">
                    <a16:creationId xmlns:a16="http://schemas.microsoft.com/office/drawing/2014/main" id="{6312316F-4440-48DD-B9A3-C87B33BAFC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33"/>
                <a:ext cx="1403" cy="35"/>
              </a:xfrm>
              <a:prstGeom prst="rect">
                <a:avLst/>
              </a:prstGeom>
              <a:solidFill>
                <a:srgbClr val="83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" name="Rectangle 18">
                <a:extLst>
                  <a:ext uri="{FF2B5EF4-FFF2-40B4-BE49-F238E27FC236}">
                    <a16:creationId xmlns:a16="http://schemas.microsoft.com/office/drawing/2014/main" id="{21E474A3-D43C-4888-8265-661B569D0C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78"/>
                <a:ext cx="1403" cy="35"/>
              </a:xfrm>
              <a:prstGeom prst="rect">
                <a:avLst/>
              </a:prstGeom>
              <a:solidFill>
                <a:srgbClr val="DF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" name="Rectangle 19">
                <a:extLst>
                  <a:ext uri="{FF2B5EF4-FFF2-40B4-BE49-F238E27FC236}">
                    <a16:creationId xmlns:a16="http://schemas.microsoft.com/office/drawing/2014/main" id="{B075A6C8-F334-46CD-B1A0-8DB6C2B64F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82"/>
                <a:ext cx="1403" cy="35"/>
              </a:xfrm>
              <a:prstGeom prst="rect">
                <a:avLst/>
              </a:prstGeom>
              <a:solidFill>
                <a:srgbClr val="D5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" name="Rectangle 20">
                <a:extLst>
                  <a:ext uri="{FF2B5EF4-FFF2-40B4-BE49-F238E27FC236}">
                    <a16:creationId xmlns:a16="http://schemas.microsoft.com/office/drawing/2014/main" id="{CECD7288-3B70-4E8E-8BAE-36B4DFB13F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86"/>
                <a:ext cx="1403" cy="35"/>
              </a:xfrm>
              <a:prstGeom prst="rect">
                <a:avLst/>
              </a:prstGeom>
              <a:solidFill>
                <a:srgbClr val="C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" name="Rectangle 21">
                <a:extLst>
                  <a:ext uri="{FF2B5EF4-FFF2-40B4-BE49-F238E27FC236}">
                    <a16:creationId xmlns:a16="http://schemas.microsoft.com/office/drawing/2014/main" id="{6C5F442A-D0CC-4FB6-9389-C611BEAA4F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89"/>
                <a:ext cx="1403" cy="35"/>
              </a:xfrm>
              <a:prstGeom prst="rect">
                <a:avLst/>
              </a:prstGeom>
              <a:solidFill>
                <a:srgbClr val="C5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" name="Rectangle 22">
                <a:extLst>
                  <a:ext uri="{FF2B5EF4-FFF2-40B4-BE49-F238E27FC236}">
                    <a16:creationId xmlns:a16="http://schemas.microsoft.com/office/drawing/2014/main" id="{097A1818-9F88-474D-8E88-82B64F95FB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293"/>
                <a:ext cx="1403" cy="35"/>
              </a:xfrm>
              <a:prstGeom prst="rect">
                <a:avLst/>
              </a:prstGeom>
              <a:solidFill>
                <a:srgbClr val="BB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" name="Freeform 23">
                <a:extLst>
                  <a:ext uri="{FF2B5EF4-FFF2-40B4-BE49-F238E27FC236}">
                    <a16:creationId xmlns:a16="http://schemas.microsoft.com/office/drawing/2014/main" id="{34A77945-9C9C-4F13-AA17-BA45A97DA6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" y="3297"/>
                <a:ext cx="1403" cy="35"/>
              </a:xfrm>
              <a:custGeom>
                <a:avLst/>
                <a:gdLst>
                  <a:gd name="T0" fmla="*/ 2 w 4902"/>
                  <a:gd name="T1" fmla="*/ 0 h 3"/>
                  <a:gd name="T2" fmla="*/ 4902 w 4902"/>
                  <a:gd name="T3" fmla="*/ 0 h 3"/>
                  <a:gd name="T4" fmla="*/ 4900 w 4902"/>
                  <a:gd name="T5" fmla="*/ 3 h 3"/>
                  <a:gd name="T6" fmla="*/ 0 w 4902"/>
                  <a:gd name="T7" fmla="*/ 3 h 3"/>
                  <a:gd name="T8" fmla="*/ 2 w 490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02" h="3">
                    <a:moveTo>
                      <a:pt x="2" y="0"/>
                    </a:moveTo>
                    <a:lnTo>
                      <a:pt x="4902" y="0"/>
                    </a:lnTo>
                    <a:lnTo>
                      <a:pt x="4900" y="3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190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" name="Freeform 24">
                <a:extLst>
                  <a:ext uri="{FF2B5EF4-FFF2-40B4-BE49-F238E27FC236}">
                    <a16:creationId xmlns:a16="http://schemas.microsoft.com/office/drawing/2014/main" id="{B15DAABA-3C6C-4FE1-A9D5-CD87FEFF0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" y="3299"/>
                <a:ext cx="1403" cy="35"/>
              </a:xfrm>
              <a:custGeom>
                <a:avLst/>
                <a:gdLst>
                  <a:gd name="T0" fmla="*/ 0 w 4902"/>
                  <a:gd name="T1" fmla="*/ 0 h 4"/>
                  <a:gd name="T2" fmla="*/ 4900 w 4902"/>
                  <a:gd name="T3" fmla="*/ 0 h 4"/>
                  <a:gd name="T4" fmla="*/ 4902 w 4902"/>
                  <a:gd name="T5" fmla="*/ 4 h 4"/>
                  <a:gd name="T6" fmla="*/ 2 w 4902"/>
                  <a:gd name="T7" fmla="*/ 4 h 4"/>
                  <a:gd name="T8" fmla="*/ 0 w 490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02" h="4">
                    <a:moveTo>
                      <a:pt x="0" y="0"/>
                    </a:moveTo>
                    <a:lnTo>
                      <a:pt x="4900" y="0"/>
                    </a:lnTo>
                    <a:lnTo>
                      <a:pt x="4902" y="4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E8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" name="Rectangle 25">
                <a:extLst>
                  <a:ext uri="{FF2B5EF4-FFF2-40B4-BE49-F238E27FC236}">
                    <a16:creationId xmlns:a16="http://schemas.microsoft.com/office/drawing/2014/main" id="{04A9DCB8-2BB0-45A6-A015-BC11B3195B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302"/>
                <a:ext cx="1403" cy="35"/>
              </a:xfrm>
              <a:prstGeom prst="rect">
                <a:avLst/>
              </a:prstGeom>
              <a:solidFill>
                <a:srgbClr val="A7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" name="Rectangle 26">
                <a:extLst>
                  <a:ext uri="{FF2B5EF4-FFF2-40B4-BE49-F238E27FC236}">
                    <a16:creationId xmlns:a16="http://schemas.microsoft.com/office/drawing/2014/main" id="{E51C2489-9A37-4C57-89BA-718395A745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306"/>
                <a:ext cx="1403" cy="35"/>
              </a:xfrm>
              <a:prstGeom prst="rect">
                <a:avLst/>
              </a:prstGeom>
              <a:solidFill>
                <a:srgbClr val="9D70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" name="Rectangle 27">
                <a:extLst>
                  <a:ext uri="{FF2B5EF4-FFF2-40B4-BE49-F238E27FC236}">
                    <a16:creationId xmlns:a16="http://schemas.microsoft.com/office/drawing/2014/main" id="{39BF8D03-67FA-499F-AD97-20D9DECB98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310"/>
                <a:ext cx="1403" cy="35"/>
              </a:xfrm>
              <a:prstGeom prst="rect">
                <a:avLst/>
              </a:prstGeom>
              <a:solidFill>
                <a:srgbClr val="936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" name="Rectangle 28">
                <a:extLst>
                  <a:ext uri="{FF2B5EF4-FFF2-40B4-BE49-F238E27FC236}">
                    <a16:creationId xmlns:a16="http://schemas.microsoft.com/office/drawing/2014/main" id="{BBA587D3-DC2D-4ED5-89B8-31810A733D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322"/>
                <a:ext cx="1387" cy="27"/>
              </a:xfrm>
              <a:prstGeom prst="rect">
                <a:avLst/>
              </a:prstGeom>
              <a:solidFill>
                <a:srgbClr val="89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" name="Rectangle 29">
                <a:extLst>
                  <a:ext uri="{FF2B5EF4-FFF2-40B4-BE49-F238E27FC236}">
                    <a16:creationId xmlns:a16="http://schemas.microsoft.com/office/drawing/2014/main" id="{119CD7A7-ACEC-4715-8591-0BF7DD5796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326"/>
                <a:ext cx="1411" cy="27"/>
              </a:xfrm>
              <a:prstGeom prst="rect">
                <a:avLst/>
              </a:prstGeom>
              <a:solidFill>
                <a:srgbClr val="8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" name="Rectangle 30">
                <a:extLst>
                  <a:ext uri="{FF2B5EF4-FFF2-40B4-BE49-F238E27FC236}">
                    <a16:creationId xmlns:a16="http://schemas.microsoft.com/office/drawing/2014/main" id="{F8840D54-0B62-44C1-B831-9DFBC43980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554" y="3293"/>
                <a:ext cx="1419" cy="27"/>
              </a:xfrm>
              <a:prstGeom prst="rect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" name="Rectangle 31">
                <a:extLst>
                  <a:ext uri="{FF2B5EF4-FFF2-40B4-BE49-F238E27FC236}">
                    <a16:creationId xmlns:a16="http://schemas.microsoft.com/office/drawing/2014/main" id="{536B024E-FC33-406F-B5D4-E65472F121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" y="3188"/>
                <a:ext cx="1403" cy="36"/>
              </a:xfrm>
              <a:prstGeom prst="rect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" name="Freeform 32">
                <a:extLst>
                  <a:ext uri="{FF2B5EF4-FFF2-40B4-BE49-F238E27FC236}">
                    <a16:creationId xmlns:a16="http://schemas.microsoft.com/office/drawing/2014/main" id="{107B2166-E4C9-43DE-8334-1291FF53B2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" y="2016"/>
                <a:ext cx="956" cy="1180"/>
              </a:xfrm>
              <a:custGeom>
                <a:avLst/>
                <a:gdLst>
                  <a:gd name="T0" fmla="*/ 0 w 3546"/>
                  <a:gd name="T1" fmla="*/ 2292 h 2410"/>
                  <a:gd name="T2" fmla="*/ 0 w 3546"/>
                  <a:gd name="T3" fmla="*/ 2410 h 2410"/>
                  <a:gd name="T4" fmla="*/ 3546 w 3546"/>
                  <a:gd name="T5" fmla="*/ 2410 h 2410"/>
                  <a:gd name="T6" fmla="*/ 3546 w 3546"/>
                  <a:gd name="T7" fmla="*/ 2292 h 2410"/>
                  <a:gd name="T8" fmla="*/ 3159 w 3546"/>
                  <a:gd name="T9" fmla="*/ 2292 h 2410"/>
                  <a:gd name="T10" fmla="*/ 3159 w 3546"/>
                  <a:gd name="T11" fmla="*/ 0 h 2410"/>
                  <a:gd name="T12" fmla="*/ 3095 w 3546"/>
                  <a:gd name="T13" fmla="*/ 0 h 2410"/>
                  <a:gd name="T14" fmla="*/ 3095 w 3546"/>
                  <a:gd name="T15" fmla="*/ 2292 h 2410"/>
                  <a:gd name="T16" fmla="*/ 0 w 3546"/>
                  <a:gd name="T17" fmla="*/ 2292 h 2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46" h="2410">
                    <a:moveTo>
                      <a:pt x="0" y="2292"/>
                    </a:moveTo>
                    <a:lnTo>
                      <a:pt x="0" y="2410"/>
                    </a:lnTo>
                    <a:lnTo>
                      <a:pt x="3546" y="2410"/>
                    </a:lnTo>
                    <a:lnTo>
                      <a:pt x="3546" y="2292"/>
                    </a:lnTo>
                    <a:lnTo>
                      <a:pt x="3159" y="2292"/>
                    </a:lnTo>
                    <a:lnTo>
                      <a:pt x="3159" y="0"/>
                    </a:lnTo>
                    <a:lnTo>
                      <a:pt x="3095" y="0"/>
                    </a:lnTo>
                    <a:lnTo>
                      <a:pt x="3095" y="2292"/>
                    </a:lnTo>
                    <a:lnTo>
                      <a:pt x="0" y="2292"/>
                    </a:lnTo>
                    <a:close/>
                  </a:path>
                </a:pathLst>
              </a:custGeom>
              <a:solidFill>
                <a:srgbClr val="FF8040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2" name="Rectangle 33">
                <a:extLst>
                  <a:ext uri="{FF2B5EF4-FFF2-40B4-BE49-F238E27FC236}">
                    <a16:creationId xmlns:a16="http://schemas.microsoft.com/office/drawing/2014/main" id="{8AAECDC1-B3B8-4B18-B5C0-C89254C9D6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" y="3341"/>
                <a:ext cx="1396" cy="75"/>
              </a:xfrm>
              <a:prstGeom prst="rect">
                <a:avLst/>
              </a:prstGeom>
              <a:solidFill>
                <a:srgbClr val="FF804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" name="Freeform 34">
                <a:extLst>
                  <a:ext uri="{FF2B5EF4-FFF2-40B4-BE49-F238E27FC236}">
                    <a16:creationId xmlns:a16="http://schemas.microsoft.com/office/drawing/2014/main" id="{AB3FB235-51C6-4490-9350-61D6FD1783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0" y="2008"/>
                <a:ext cx="349" cy="1196"/>
              </a:xfrm>
              <a:custGeom>
                <a:avLst/>
                <a:gdLst>
                  <a:gd name="T0" fmla="*/ 387 w 1161"/>
                  <a:gd name="T1" fmla="*/ 0 h 2410"/>
                  <a:gd name="T2" fmla="*/ 387 w 1161"/>
                  <a:gd name="T3" fmla="*/ 2292 h 2410"/>
                  <a:gd name="T4" fmla="*/ 0 w 1161"/>
                  <a:gd name="T5" fmla="*/ 2292 h 2410"/>
                  <a:gd name="T6" fmla="*/ 0 w 1161"/>
                  <a:gd name="T7" fmla="*/ 2410 h 2410"/>
                  <a:gd name="T8" fmla="*/ 1161 w 1161"/>
                  <a:gd name="T9" fmla="*/ 2410 h 2410"/>
                  <a:gd name="T10" fmla="*/ 1161 w 1161"/>
                  <a:gd name="T11" fmla="*/ 2292 h 2410"/>
                  <a:gd name="T12" fmla="*/ 453 w 1161"/>
                  <a:gd name="T13" fmla="*/ 2292 h 2410"/>
                  <a:gd name="T14" fmla="*/ 453 w 1161"/>
                  <a:gd name="T15" fmla="*/ 0 h 2410"/>
                  <a:gd name="T16" fmla="*/ 387 w 1161"/>
                  <a:gd name="T17" fmla="*/ 0 h 2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1" h="2410">
                    <a:moveTo>
                      <a:pt x="387" y="0"/>
                    </a:moveTo>
                    <a:lnTo>
                      <a:pt x="387" y="2292"/>
                    </a:lnTo>
                    <a:lnTo>
                      <a:pt x="0" y="2292"/>
                    </a:lnTo>
                    <a:lnTo>
                      <a:pt x="0" y="2410"/>
                    </a:lnTo>
                    <a:lnTo>
                      <a:pt x="1161" y="2410"/>
                    </a:lnTo>
                    <a:lnTo>
                      <a:pt x="1161" y="2292"/>
                    </a:lnTo>
                    <a:lnTo>
                      <a:pt x="453" y="2292"/>
                    </a:lnTo>
                    <a:lnTo>
                      <a:pt x="453" y="0"/>
                    </a:lnTo>
                    <a:lnTo>
                      <a:pt x="387" y="0"/>
                    </a:lnTo>
                    <a:close/>
                  </a:path>
                </a:pathLst>
              </a:custGeom>
              <a:solidFill>
                <a:srgbClr val="FF8040"/>
              </a:solidFill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aphicFrame>
            <p:nvGraphicFramePr>
              <p:cNvPr id="134" name="Object 35">
                <a:extLst>
                  <a:ext uri="{FF2B5EF4-FFF2-40B4-BE49-F238E27FC236}">
                    <a16:creationId xmlns:a16="http://schemas.microsoft.com/office/drawing/2014/main" id="{7416C008-BF46-48D7-A9C0-577065AEBD60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444" y="2121"/>
              <a:ext cx="234" cy="100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96" name="VISIO" r:id="rId6" imgW="749808" imgH="2020824" progId="Visio.Drawing.11">
                      <p:embed/>
                    </p:oleObj>
                  </mc:Choice>
                  <mc:Fallback>
                    <p:oleObj name="VISIO" r:id="rId6" imgW="749808" imgH="2020824" progId="Visio.Drawing.11">
                      <p:embed/>
                      <p:pic>
                        <p:nvPicPr>
                          <p:cNvPr id="132" name="Object 35">
                            <a:extLst>
                              <a:ext uri="{FF2B5EF4-FFF2-40B4-BE49-F238E27FC236}">
                                <a16:creationId xmlns:a16="http://schemas.microsoft.com/office/drawing/2014/main" id="{7416C008-BF46-48D7-A9C0-577065AEBD60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44" y="2121"/>
                            <a:ext cx="234" cy="100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35" name="Rectangle 36">
                <a:extLst>
                  <a:ext uri="{FF2B5EF4-FFF2-40B4-BE49-F238E27FC236}">
                    <a16:creationId xmlns:a16="http://schemas.microsoft.com/office/drawing/2014/main" id="{E785C192-71A9-482E-9DB0-134B11F659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3" y="1896"/>
                <a:ext cx="1923" cy="37"/>
              </a:xfrm>
              <a:prstGeom prst="rect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" name="Rectangle 37">
                <a:extLst>
                  <a:ext uri="{FF2B5EF4-FFF2-40B4-BE49-F238E27FC236}">
                    <a16:creationId xmlns:a16="http://schemas.microsoft.com/office/drawing/2014/main" id="{366EFCBE-966D-4972-B9B3-23EED7EEDF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3" y="1764"/>
                <a:ext cx="1883" cy="67"/>
              </a:xfrm>
              <a:prstGeom prst="rect">
                <a:avLst/>
              </a:prstGeom>
              <a:solidFill>
                <a:srgbClr val="8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" name="Rectangle 38">
                <a:extLst>
                  <a:ext uri="{FF2B5EF4-FFF2-40B4-BE49-F238E27FC236}">
                    <a16:creationId xmlns:a16="http://schemas.microsoft.com/office/drawing/2014/main" id="{F6471DF7-917E-4203-9554-3B73A54A44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6" y="1709"/>
                <a:ext cx="1890" cy="66"/>
              </a:xfrm>
              <a:prstGeom prst="rect">
                <a:avLst/>
              </a:prstGeom>
              <a:solidFill>
                <a:srgbClr val="FF804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" name="Rectangle 39">
                <a:extLst>
                  <a:ext uri="{FF2B5EF4-FFF2-40B4-BE49-F238E27FC236}">
                    <a16:creationId xmlns:a16="http://schemas.microsoft.com/office/drawing/2014/main" id="{7BD295C2-248F-43BF-925C-2F5B417424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1933"/>
                <a:ext cx="1882" cy="66"/>
              </a:xfrm>
              <a:prstGeom prst="rect">
                <a:avLst/>
              </a:prstGeom>
              <a:solidFill>
                <a:srgbClr val="FF804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" name="Rectangle 40">
                <a:extLst>
                  <a:ext uri="{FF2B5EF4-FFF2-40B4-BE49-F238E27FC236}">
                    <a16:creationId xmlns:a16="http://schemas.microsoft.com/office/drawing/2014/main" id="{FB4D9CDF-BA46-41F1-8839-0D3BA5689D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" y="1923"/>
                <a:ext cx="136" cy="6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9" name="Oval 42">
              <a:extLst>
                <a:ext uri="{FF2B5EF4-FFF2-40B4-BE49-F238E27FC236}">
                  <a16:creationId xmlns:a16="http://schemas.microsoft.com/office/drawing/2014/main" id="{7F18FCE6-6757-408C-BE3C-D1A30F2521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000" y="3352800"/>
              <a:ext cx="342900" cy="88900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BF56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9900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graphicFrame>
          <p:nvGraphicFramePr>
            <p:cNvPr id="100" name="Object 43">
              <a:extLst>
                <a:ext uri="{FF2B5EF4-FFF2-40B4-BE49-F238E27FC236}">
                  <a16:creationId xmlns:a16="http://schemas.microsoft.com/office/drawing/2014/main" id="{160E3595-38AA-45B4-A006-1669AE8CCB7F}"/>
                </a:ext>
              </a:extLst>
            </p:cNvPr>
            <p:cNvGraphicFramePr>
              <a:graphicFrameLocks noGrp="1" noChangeAspect="1"/>
            </p:cNvGraphicFramePr>
            <p:nvPr>
              <p:ph idx="1"/>
            </p:nvPr>
          </p:nvGraphicFramePr>
          <p:xfrm>
            <a:off x="1801813" y="3327400"/>
            <a:ext cx="4662487" cy="160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7" name="VISIO" r:id="rId8" imgW="4660245" imgH="159754" progId="Visio.Drawing.11">
                    <p:embed/>
                  </p:oleObj>
                </mc:Choice>
                <mc:Fallback>
                  <p:oleObj name="VISIO" r:id="rId8" imgW="4660245" imgH="159754" progId="Visio.Drawing.11">
                    <p:embed/>
                    <p:pic>
                      <p:nvPicPr>
                        <p:cNvPr id="98" name="Object 43">
                          <a:extLst>
                            <a:ext uri="{FF2B5EF4-FFF2-40B4-BE49-F238E27FC236}">
                              <a16:creationId xmlns:a16="http://schemas.microsoft.com/office/drawing/2014/main" id="{160E3595-38AA-45B4-A006-1669AE8CCB7F}"/>
                            </a:ext>
                          </a:extLst>
                        </p:cNvPr>
                        <p:cNvPicPr>
                          <a:picLocks noGrp="1"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01813" y="3327400"/>
                          <a:ext cx="4662487" cy="1603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1" name="Oval 44">
              <a:extLst>
                <a:ext uri="{FF2B5EF4-FFF2-40B4-BE49-F238E27FC236}">
                  <a16:creationId xmlns:a16="http://schemas.microsoft.com/office/drawing/2014/main" id="{FD91B581-13E9-4A44-8F0B-DD29F3ED0C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8000" y="1625600"/>
              <a:ext cx="342900" cy="1397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Line 45">
              <a:extLst>
                <a:ext uri="{FF2B5EF4-FFF2-40B4-BE49-F238E27FC236}">
                  <a16:creationId xmlns:a16="http://schemas.microsoft.com/office/drawing/2014/main" id="{C7B1E298-BF50-4284-BD13-C2FFB247EE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0900" y="1689100"/>
              <a:ext cx="3175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pic>
        <p:nvPicPr>
          <p:cNvPr id="143" name="Picture 14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44749" y="3694758"/>
            <a:ext cx="882547" cy="938321"/>
          </a:xfrm>
          <a:prstGeom prst="rect">
            <a:avLst/>
          </a:prstGeom>
        </p:spPr>
      </p:pic>
      <p:sp>
        <p:nvSpPr>
          <p:cNvPr id="144" name="Content Placeholder 2"/>
          <p:cNvSpPr>
            <a:spLocks noGrp="1"/>
          </p:cNvSpPr>
          <p:nvPr>
            <p:ph idx="1"/>
          </p:nvPr>
        </p:nvSpPr>
        <p:spPr>
          <a:xfrm>
            <a:off x="457201" y="1041525"/>
            <a:ext cx="8347552" cy="944809"/>
          </a:xfrm>
        </p:spPr>
        <p:txBody>
          <a:bodyPr/>
          <a:lstStyle/>
          <a:p>
            <a:r>
              <a:rPr lang="en-US" dirty="0" smtClean="0"/>
              <a:t>Overall goals:</a:t>
            </a:r>
          </a:p>
          <a:p>
            <a:pPr lvl="1"/>
            <a:r>
              <a:rPr lang="en-US" dirty="0" smtClean="0"/>
              <a:t>Achieve </a:t>
            </a:r>
            <a:r>
              <a:rPr lang="en-US" dirty="0"/>
              <a:t>desirable luminosity (scalable energy, beam power, </a:t>
            </a:r>
            <a:r>
              <a:rPr lang="en-US" dirty="0" smtClean="0"/>
              <a:t>low emittance</a:t>
            </a:r>
            <a:r>
              <a:rPr lang="en-US" dirty="0"/>
              <a:t>, </a:t>
            </a:r>
            <a:r>
              <a:rPr lang="en-US" dirty="0" smtClean="0"/>
              <a:t>short </a:t>
            </a:r>
            <a:r>
              <a:rPr lang="en-US" dirty="0"/>
              <a:t>bunch length, </a:t>
            </a:r>
            <a:r>
              <a:rPr lang="en-US" dirty="0" smtClean="0"/>
              <a:t>etc.), &amp; achieve </a:t>
            </a:r>
            <a:r>
              <a:rPr lang="en-US" dirty="0"/>
              <a:t>higher efficiency to reduce </a:t>
            </a:r>
            <a:r>
              <a:rPr lang="en-US" dirty="0" smtClean="0"/>
              <a:t>site </a:t>
            </a:r>
            <a:r>
              <a:rPr lang="en-US" dirty="0"/>
              <a:t>power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16F8EF42-6749-4804-864B-387254DE248F}"/>
              </a:ext>
            </a:extLst>
          </p:cNvPr>
          <p:cNvSpPr txBox="1"/>
          <p:nvPr/>
        </p:nvSpPr>
        <p:spPr>
          <a:xfrm>
            <a:off x="7279393" y="4667568"/>
            <a:ext cx="1668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Figure credit: C. Jing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620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Argonne Wakefield Accelerator (AWA)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0443" y="1060054"/>
            <a:ext cx="7637815" cy="361791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741920" y="4341707"/>
            <a:ext cx="731520" cy="406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79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Advanced wakefield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2" y="1108553"/>
            <a:ext cx="4493170" cy="3616876"/>
          </a:xfrm>
        </p:spPr>
        <p:txBody>
          <a:bodyPr/>
          <a:lstStyle/>
          <a:p>
            <a:r>
              <a:rPr lang="en-US" dirty="0"/>
              <a:t>SWFA with short RF pulses requires advanced structures for high gradient and high efficiency</a:t>
            </a:r>
          </a:p>
          <a:p>
            <a:pPr lvl="1"/>
            <a:r>
              <a:rPr lang="en-US" dirty="0"/>
              <a:t>Desired </a:t>
            </a:r>
            <a:r>
              <a:rPr lang="en-US" dirty="0" smtClean="0"/>
              <a:t>features:</a:t>
            </a:r>
          </a:p>
          <a:p>
            <a:pPr lvl="2"/>
            <a:r>
              <a:rPr lang="en-US" dirty="0"/>
              <a:t>L</a:t>
            </a:r>
            <a:r>
              <a:rPr lang="en-US" dirty="0" smtClean="0"/>
              <a:t>ow </a:t>
            </a:r>
            <a:r>
              <a:rPr lang="en-US" dirty="0"/>
              <a:t>RF </a:t>
            </a:r>
            <a:r>
              <a:rPr lang="en-US" dirty="0" smtClean="0"/>
              <a:t>loss</a:t>
            </a:r>
          </a:p>
          <a:p>
            <a:pPr lvl="2"/>
            <a:r>
              <a:rPr lang="en-US" dirty="0" smtClean="0"/>
              <a:t>High group velocity</a:t>
            </a:r>
          </a:p>
          <a:p>
            <a:pPr lvl="2"/>
            <a:r>
              <a:rPr lang="en-US" dirty="0" smtClean="0"/>
              <a:t>High shunt impedance</a:t>
            </a:r>
          </a:p>
          <a:p>
            <a:pPr lvl="1"/>
            <a:r>
              <a:rPr lang="en-US" dirty="0" smtClean="0"/>
              <a:t>Goals:</a:t>
            </a:r>
          </a:p>
          <a:p>
            <a:pPr lvl="2"/>
            <a:r>
              <a:rPr lang="en-US" dirty="0" smtClean="0"/>
              <a:t>1 GW power extraction</a:t>
            </a:r>
          </a:p>
          <a:p>
            <a:pPr lvl="2"/>
            <a:r>
              <a:rPr lang="en-US" dirty="0" smtClean="0"/>
              <a:t>500 MeV/m acceleration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933" y="973272"/>
            <a:ext cx="3116880" cy="3887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410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Progress in X-band structures for TBA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6FA1271F-58FA-466C-B941-F41B9C921D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0990" y="1731425"/>
            <a:ext cx="4178856" cy="2721156"/>
          </a:xfrm>
          <a:prstGeom prst="rect">
            <a:avLst/>
          </a:prstGeom>
        </p:spPr>
      </p:pic>
      <p:pic>
        <p:nvPicPr>
          <p:cNvPr id="6" name="Picture 12">
            <a:extLst>
              <a:ext uri="{FF2B5EF4-FFF2-40B4-BE49-F238E27FC236}">
                <a16:creationId xmlns:a16="http://schemas.microsoft.com/office/drawing/2014/main" id="{CA8C17FF-0FC7-4875-AE52-B62875E669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75" y="1369519"/>
            <a:ext cx="4192955" cy="299162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5A602CC-A59B-4BD2-B110-6259FC9350E3}"/>
              </a:ext>
            </a:extLst>
          </p:cNvPr>
          <p:cNvSpPr txBox="1"/>
          <p:nvPr/>
        </p:nvSpPr>
        <p:spPr>
          <a:xfrm>
            <a:off x="1371600" y="1215630"/>
            <a:ext cx="3017520" cy="307777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u="sng" dirty="0">
                <a:solidFill>
                  <a:srgbClr val="47484A"/>
                </a:solidFill>
              </a:rPr>
              <a:t>Power</a:t>
            </a:r>
            <a:r>
              <a:rPr lang="en-US" sz="1400" u="sng" dirty="0">
                <a:solidFill>
                  <a:srgbClr val="47484A"/>
                </a:solidFill>
                <a:cs typeface="Arial"/>
              </a:rPr>
              <a:t> </a:t>
            </a:r>
            <a:r>
              <a:rPr lang="en-US" sz="1400" u="sng" dirty="0">
                <a:solidFill>
                  <a:srgbClr val="47484A"/>
                </a:solidFill>
              </a:rPr>
              <a:t>Extraction</a:t>
            </a:r>
            <a:endParaRPr lang="en-US" sz="1400" u="sng" dirty="0">
              <a:solidFill>
                <a:srgbClr val="47484A"/>
              </a:solidFill>
              <a:cs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091DC0-0564-4F87-9221-DAE30C23AAA0}"/>
              </a:ext>
            </a:extLst>
          </p:cNvPr>
          <p:cNvSpPr txBox="1"/>
          <p:nvPr/>
        </p:nvSpPr>
        <p:spPr>
          <a:xfrm>
            <a:off x="6149188" y="1214079"/>
            <a:ext cx="2475706" cy="307777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u="sng" dirty="0">
                <a:solidFill>
                  <a:srgbClr val="47484A"/>
                </a:solidFill>
              </a:rPr>
              <a:t>Acceleration Gradient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887675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Example- metamaterial (MTM) structures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525366" y="3190851"/>
            <a:ext cx="2728632" cy="1873469"/>
            <a:chOff x="3408538" y="3188877"/>
            <a:chExt cx="2877205" cy="2027182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4FF6FB7-13FA-381C-4E09-77BFA46AF1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915"/>
            <a:stretch/>
          </p:blipFill>
          <p:spPr>
            <a:xfrm flipH="1">
              <a:off x="3545494" y="3188877"/>
              <a:ext cx="2740249" cy="1255295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3408538" y="4932985"/>
              <a:ext cx="2877205" cy="283074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100" dirty="0" smtClean="0"/>
                <a:t>J. Picard </a:t>
              </a:r>
              <a:r>
                <a:rPr lang="en-US" sz="1100" i="1" dirty="0" smtClean="0"/>
                <a:t>et al</a:t>
              </a:r>
              <a:r>
                <a:rPr lang="en-US" sz="1100" dirty="0" smtClean="0"/>
                <a:t>, PRAB </a:t>
              </a:r>
              <a:r>
                <a:rPr lang="en-US" sz="1100" b="1" dirty="0" smtClean="0"/>
                <a:t>25</a:t>
              </a:r>
              <a:r>
                <a:rPr lang="en-US" sz="1100" dirty="0"/>
                <a:t>, </a:t>
              </a:r>
              <a:r>
                <a:rPr lang="en-US" sz="1100" dirty="0" smtClean="0"/>
                <a:t>051301 (2022) </a:t>
              </a:r>
              <a:endParaRPr lang="en-US" sz="11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457201" y="1116535"/>
                <a:ext cx="8372901" cy="1821758"/>
              </a:xfrm>
            </p:spPr>
            <p:txBody>
              <a:bodyPr/>
              <a:lstStyle/>
              <a:p>
                <a:r>
                  <a:rPr lang="en-US" dirty="0" smtClean="0"/>
                  <a:t>MTM structures:</a:t>
                </a:r>
              </a:p>
              <a:p>
                <a:pPr lvl="1"/>
                <a:r>
                  <a:rPr lang="en-US" dirty="0" smtClean="0"/>
                  <a:t>periodic structures; period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≪</m:t>
                    </m:r>
                  </m:oMath>
                </a14:m>
                <a:r>
                  <a:rPr lang="en-US" dirty="0" smtClean="0"/>
                  <a:t> wavelength;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Advantages of MTM structures for SWFA:</a:t>
                </a:r>
              </a:p>
              <a:p>
                <a:pPr lvl="1"/>
                <a:r>
                  <a:rPr lang="en-US" dirty="0" smtClean="0"/>
                  <a:t>High </a:t>
                </a:r>
                <a:r>
                  <a:rPr lang="en-US" dirty="0"/>
                  <a:t>shunt impedance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dirty="0" smtClean="0"/>
                  <a:t>); High </a:t>
                </a:r>
                <a:r>
                  <a:rPr lang="en-US" dirty="0"/>
                  <a:t>group velocity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</a:p>
              <a:p>
                <a:r>
                  <a:rPr lang="en-US" dirty="0" smtClean="0"/>
                  <a:t>MTM power extractors:</a:t>
                </a:r>
              </a:p>
              <a:p>
                <a:pPr lvl="1"/>
                <a:r>
                  <a:rPr lang="en-US" dirty="0" smtClean="0"/>
                  <a:t>Highest peak power of 565 MW generated</a:t>
                </a:r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1" y="1116535"/>
                <a:ext cx="8372901" cy="1821758"/>
              </a:xfrm>
              <a:blipFill>
                <a:blip r:embed="rId4"/>
                <a:stretch>
                  <a:fillRect l="-1528" t="-4348" b="-93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5351" y="2799684"/>
            <a:ext cx="2747610" cy="2128346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6851172" y="1046790"/>
            <a:ext cx="1835968" cy="1570082"/>
            <a:chOff x="5966168" y="4484578"/>
            <a:chExt cx="2564147" cy="208057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6"/>
            <a:srcRect r="37278"/>
            <a:stretch/>
          </p:blipFill>
          <p:spPr>
            <a:xfrm>
              <a:off x="5966168" y="4484578"/>
              <a:ext cx="2564147" cy="1989131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7429500" y="6238875"/>
              <a:ext cx="390525" cy="3262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4735" y="3059703"/>
            <a:ext cx="3201151" cy="1608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24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_16x9">
  <a:themeElements>
    <a:clrScheme name="Argonne General Purpose Template">
      <a:dk1>
        <a:srgbClr val="47484A"/>
      </a:dk1>
      <a:lt1>
        <a:srgbClr val="FFFFFF"/>
      </a:lt1>
      <a:dk2>
        <a:srgbClr val="0082CA"/>
      </a:dk2>
      <a:lt2>
        <a:srgbClr val="ECAA00"/>
      </a:lt2>
      <a:accent1>
        <a:srgbClr val="7AB800"/>
      </a:accent1>
      <a:accent2>
        <a:srgbClr val="00609C"/>
      </a:accent2>
      <a:accent3>
        <a:srgbClr val="4D008C"/>
      </a:accent3>
      <a:accent4>
        <a:srgbClr val="FF7900"/>
      </a:accent4>
      <a:accent5>
        <a:srgbClr val="00A19C"/>
      </a:accent5>
      <a:accent6>
        <a:srgbClr val="CD202C"/>
      </a:accent6>
      <a:hlink>
        <a:srgbClr val="000000"/>
      </a:hlink>
      <a:folHlink>
        <a:srgbClr val="76777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16977731-C412-3943-B741-04857B423370}" vid="{1CB93506-B23E-0946-9F6E-16BB195DC3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A4E0F351CF9D4F819D101492AE1C8A" ma:contentTypeVersion="14" ma:contentTypeDescription="Create a new document." ma:contentTypeScope="" ma:versionID="af1e6a02b4f5f561e0411fedc3da8c37">
  <xsd:schema xmlns:xsd="http://www.w3.org/2001/XMLSchema" xmlns:xs="http://www.w3.org/2001/XMLSchema" xmlns:p="http://schemas.microsoft.com/office/2006/metadata/properties" xmlns:ns3="fc2bbd3c-4903-4e34-b43e-4d0e283be605" xmlns:ns4="a5bea083-c02f-4709-a360-5934c8e5d4c3" targetNamespace="http://schemas.microsoft.com/office/2006/metadata/properties" ma:root="true" ma:fieldsID="356c22dcc03f64a119ca73800f9e1a9b" ns3:_="" ns4:_="">
    <xsd:import namespace="fc2bbd3c-4903-4e34-b43e-4d0e283be605"/>
    <xsd:import namespace="a5bea083-c02f-4709-a360-5934c8e5d4c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2bbd3c-4903-4e34-b43e-4d0e283be6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bea083-c02f-4709-a360-5934c8e5d4c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1DC943F-D49A-4546-BF22-F7690AEFF61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A1A8776-F56C-44D0-AC13-C6FAE7762C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c2bbd3c-4903-4e34-b43e-4d0e283be605"/>
    <ds:schemaRef ds:uri="a5bea083-c02f-4709-a360-5934c8e5d4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CF8BAA6-E776-4C93-A178-929425866B3E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a5bea083-c02f-4709-a360-5934c8e5d4c3"/>
    <ds:schemaRef ds:uri="fc2bbd3c-4903-4e34-b43e-4d0e283be605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Argonne presentation_16x9-1</Template>
  <TotalTime>11889</TotalTime>
  <Words>877</Words>
  <Application>Microsoft Office PowerPoint</Application>
  <PresentationFormat>On-screen Show (16:9)</PresentationFormat>
  <Paragraphs>174</Paragraphs>
  <Slides>16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黑体</vt:lpstr>
      <vt:lpstr>Arial</vt:lpstr>
      <vt:lpstr>Calibri</vt:lpstr>
      <vt:lpstr>Cambria Math</vt:lpstr>
      <vt:lpstr>Times New Roman</vt:lpstr>
      <vt:lpstr>Wingdings</vt:lpstr>
      <vt:lpstr>presentation_16x9</vt:lpstr>
      <vt:lpstr>VISIO</vt:lpstr>
      <vt:lpstr>Advanced Structures R&amp;D For Structure Wakefield Acceleration at Argonne Wakefield Accelerator</vt:lpstr>
      <vt:lpstr>Outline</vt:lpstr>
      <vt:lpstr>Structure Wakefield Acceleration (SWFA): </vt:lpstr>
      <vt:lpstr>SWFA in the context of AAC </vt:lpstr>
      <vt:lpstr>Topics of Interest in SWFA</vt:lpstr>
      <vt:lpstr>Argonne Wakefield Accelerator (AWA)</vt:lpstr>
      <vt:lpstr>Advanced wakefield structures</vt:lpstr>
      <vt:lpstr>Recent Progress in X-band structures for TBA</vt:lpstr>
      <vt:lpstr>Example- metamaterial (MTM) structures</vt:lpstr>
      <vt:lpstr>Metamaterial accelerators for TBA</vt:lpstr>
      <vt:lpstr>Sub-THz structures</vt:lpstr>
      <vt:lpstr>Sub-THz structure experiment w/ shaped bunches</vt:lpstr>
      <vt:lpstr>High gradient &amp; high transformer ratio</vt:lpstr>
      <vt:lpstr>Sub-THz dielectric-lined waveguides</vt:lpstr>
      <vt:lpstr>Short-pulse RF breakdown studies</vt:lpstr>
      <vt:lpstr>Conclusions &amp; Acknowledgements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Doran, Scott</dc:creator>
  <cp:lastModifiedBy>Xueying Lu</cp:lastModifiedBy>
  <cp:revision>910</cp:revision>
  <cp:lastPrinted>2015-09-08T15:35:42Z</cp:lastPrinted>
  <dcterms:created xsi:type="dcterms:W3CDTF">2018-06-01T14:15:02Z</dcterms:created>
  <dcterms:modified xsi:type="dcterms:W3CDTF">2024-07-10T00:47:47Z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0x010100A1A4E0F351CF9D4F819D101492AE1C8A</vt:lpwstr>
  </property>
</Properties>
</file>