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8" r:id="rId3"/>
    <p:sldId id="259" r:id="rId4"/>
    <p:sldId id="263" r:id="rId5"/>
    <p:sldId id="3543" r:id="rId6"/>
    <p:sldId id="3550" r:id="rId7"/>
    <p:sldId id="3553" r:id="rId8"/>
    <p:sldId id="260" r:id="rId9"/>
    <p:sldId id="3546" r:id="rId10"/>
    <p:sldId id="265" r:id="rId11"/>
    <p:sldId id="3551" r:id="rId12"/>
    <p:sldId id="3547" r:id="rId13"/>
    <p:sldId id="3504" r:id="rId14"/>
    <p:sldId id="3552" r:id="rId15"/>
    <p:sldId id="3545" r:id="rId16"/>
    <p:sldId id="3554" r:id="rId17"/>
    <p:sldId id="257" r:id="rId18"/>
  </p:sldIdLst>
  <p:sldSz cx="9144000" cy="6858000" type="screen4x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04" d="100"/>
          <a:sy n="104" d="100"/>
        </p:scale>
        <p:origin x="1722"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正和 吉岡" userId="9f27961bdec96493" providerId="LiveId" clId="{85DF1390-6079-4D34-ADEC-0A578434B66A}"/>
    <pc:docChg chg="undo custSel addSld delSld modSld sldOrd modNotesMaster">
      <pc:chgData name="正和 吉岡" userId="9f27961bdec96493" providerId="LiveId" clId="{85DF1390-6079-4D34-ADEC-0A578434B66A}" dt="2024-07-07T15:12:17.942" v="2396" actId="123"/>
      <pc:docMkLst>
        <pc:docMk/>
      </pc:docMkLst>
      <pc:sldChg chg="addSp modSp mod modAnim">
        <pc:chgData name="正和 吉岡" userId="9f27961bdec96493" providerId="LiveId" clId="{85DF1390-6079-4D34-ADEC-0A578434B66A}" dt="2024-07-07T15:06:00.781" v="2373" actId="20577"/>
        <pc:sldMkLst>
          <pc:docMk/>
          <pc:sldMk cId="1455693966" sldId="256"/>
        </pc:sldMkLst>
        <pc:spChg chg="mod">
          <ac:chgData name="正和 吉岡" userId="9f27961bdec96493" providerId="LiveId" clId="{85DF1390-6079-4D34-ADEC-0A578434B66A}" dt="2024-06-22T20:52:13.117" v="761" actId="20577"/>
          <ac:spMkLst>
            <pc:docMk/>
            <pc:sldMk cId="1455693966" sldId="256"/>
            <ac:spMk id="6" creationId="{8E05DA7A-8805-A4EA-44D3-22EB137D314C}"/>
          </ac:spMkLst>
        </pc:spChg>
        <pc:spChg chg="add mod">
          <ac:chgData name="正和 吉岡" userId="9f27961bdec96493" providerId="LiveId" clId="{85DF1390-6079-4D34-ADEC-0A578434B66A}" dt="2024-07-07T15:06:00.781" v="2373" actId="20577"/>
          <ac:spMkLst>
            <pc:docMk/>
            <pc:sldMk cId="1455693966" sldId="256"/>
            <ac:spMk id="7" creationId="{281FA077-8D1E-DBF8-6D37-9B2561FA7267}"/>
          </ac:spMkLst>
        </pc:spChg>
        <pc:spChg chg="add mod">
          <ac:chgData name="正和 吉岡" userId="9f27961bdec96493" providerId="LiveId" clId="{85DF1390-6079-4D34-ADEC-0A578434B66A}" dt="2024-06-25T06:38:57.960" v="1924" actId="207"/>
          <ac:spMkLst>
            <pc:docMk/>
            <pc:sldMk cId="1455693966" sldId="256"/>
            <ac:spMk id="8" creationId="{56F25859-2BD4-E351-3EC3-DA3ED97FAFD8}"/>
          </ac:spMkLst>
        </pc:spChg>
      </pc:sldChg>
      <pc:sldChg chg="addSp delSp modSp add mod modAnim">
        <pc:chgData name="正和 吉岡" userId="9f27961bdec96493" providerId="LiveId" clId="{85DF1390-6079-4D34-ADEC-0A578434B66A}" dt="2024-07-07T15:12:17.942" v="2396" actId="123"/>
        <pc:sldMkLst>
          <pc:docMk/>
          <pc:sldMk cId="3140739508" sldId="257"/>
        </pc:sldMkLst>
        <pc:spChg chg="del mod">
          <ac:chgData name="正和 吉岡" userId="9f27961bdec96493" providerId="LiveId" clId="{85DF1390-6079-4D34-ADEC-0A578434B66A}" dt="2024-07-03T07:09:05.232" v="2016" actId="478"/>
          <ac:spMkLst>
            <pc:docMk/>
            <pc:sldMk cId="3140739508" sldId="257"/>
            <ac:spMk id="3" creationId="{00000000-0000-0000-0000-000000000000}"/>
          </ac:spMkLst>
        </pc:spChg>
        <pc:spChg chg="del mod">
          <ac:chgData name="正和 吉岡" userId="9f27961bdec96493" providerId="LiveId" clId="{85DF1390-6079-4D34-ADEC-0A578434B66A}" dt="2024-07-03T07:09:05.232" v="2016" actId="478"/>
          <ac:spMkLst>
            <pc:docMk/>
            <pc:sldMk cId="3140739508" sldId="257"/>
            <ac:spMk id="4" creationId="{00000000-0000-0000-0000-000000000000}"/>
          </ac:spMkLst>
        </pc:spChg>
        <pc:spChg chg="del mod">
          <ac:chgData name="正和 吉岡" userId="9f27961bdec96493" providerId="LiveId" clId="{85DF1390-6079-4D34-ADEC-0A578434B66A}" dt="2024-07-03T07:09:05.232" v="2016" actId="478"/>
          <ac:spMkLst>
            <pc:docMk/>
            <pc:sldMk cId="3140739508" sldId="257"/>
            <ac:spMk id="9" creationId="{00000000-0000-0000-0000-000000000000}"/>
          </ac:spMkLst>
        </pc:spChg>
        <pc:spChg chg="del mod">
          <ac:chgData name="正和 吉岡" userId="9f27961bdec96493" providerId="LiveId" clId="{85DF1390-6079-4D34-ADEC-0A578434B66A}" dt="2024-07-03T07:09:05.232" v="2016" actId="478"/>
          <ac:spMkLst>
            <pc:docMk/>
            <pc:sldMk cId="3140739508" sldId="257"/>
            <ac:spMk id="10" creationId="{00000000-0000-0000-0000-000000000000}"/>
          </ac:spMkLst>
        </pc:spChg>
        <pc:spChg chg="add del mod">
          <ac:chgData name="正和 吉岡" userId="9f27961bdec96493" providerId="LiveId" clId="{85DF1390-6079-4D34-ADEC-0A578434B66A}" dt="2024-07-07T15:07:06.704" v="2379" actId="478"/>
          <ac:spMkLst>
            <pc:docMk/>
            <pc:sldMk cId="3140739508" sldId="257"/>
            <ac:spMk id="13" creationId="{945681B7-6A54-544E-E1F4-FA0CB22DE9DF}"/>
          </ac:spMkLst>
        </pc:spChg>
        <pc:spChg chg="add mod">
          <ac:chgData name="正和 吉岡" userId="9f27961bdec96493" providerId="LiveId" clId="{85DF1390-6079-4D34-ADEC-0A578434B66A}" dt="2024-07-07T15:12:17.942" v="2396" actId="123"/>
          <ac:spMkLst>
            <pc:docMk/>
            <pc:sldMk cId="3140739508" sldId="257"/>
            <ac:spMk id="14" creationId="{478313E2-9DE8-112C-7B95-CAA7B654EC01}"/>
          </ac:spMkLst>
        </pc:spChg>
        <pc:picChg chg="add mod">
          <ac:chgData name="正和 吉岡" userId="9f27961bdec96493" providerId="LiveId" clId="{85DF1390-6079-4D34-ADEC-0A578434B66A}" dt="2024-07-07T15:11:40.063" v="2392" actId="1076"/>
          <ac:picMkLst>
            <pc:docMk/>
            <pc:sldMk cId="3140739508" sldId="257"/>
            <ac:picMk id="5" creationId="{D997E228-3157-4728-D79B-17E88F475B1A}"/>
          </ac:picMkLst>
        </pc:picChg>
        <pc:picChg chg="add del mod">
          <ac:chgData name="正和 吉岡" userId="9f27961bdec96493" providerId="LiveId" clId="{85DF1390-6079-4D34-ADEC-0A578434B66A}" dt="2024-07-07T15:06:43.050" v="2374" actId="478"/>
          <ac:picMkLst>
            <pc:docMk/>
            <pc:sldMk cId="3140739508" sldId="257"/>
            <ac:picMk id="6" creationId="{2AEE9697-270C-17F0-0408-533B250E595A}"/>
          </ac:picMkLst>
        </pc:picChg>
        <pc:picChg chg="add del mod">
          <ac:chgData name="正和 吉岡" userId="9f27961bdec96493" providerId="LiveId" clId="{85DF1390-6079-4D34-ADEC-0A578434B66A}" dt="2024-07-03T07:11:57.653" v="2038" actId="478"/>
          <ac:picMkLst>
            <pc:docMk/>
            <pc:sldMk cId="3140739508" sldId="257"/>
            <ac:picMk id="11" creationId="{0C71152C-5DB9-C5F8-AAF9-6032C148FF8E}"/>
          </ac:picMkLst>
        </pc:picChg>
        <pc:picChg chg="add del mod">
          <ac:chgData name="正和 吉岡" userId="9f27961bdec96493" providerId="LiveId" clId="{85DF1390-6079-4D34-ADEC-0A578434B66A}" dt="2024-07-03T07:16:15.575" v="2310" actId="478"/>
          <ac:picMkLst>
            <pc:docMk/>
            <pc:sldMk cId="3140739508" sldId="257"/>
            <ac:picMk id="12" creationId="{312EE333-AC20-F2D6-74F4-05A04DC2A550}"/>
          </ac:picMkLst>
        </pc:picChg>
        <pc:picChg chg="del mod">
          <ac:chgData name="正和 吉岡" userId="9f27961bdec96493" providerId="LiveId" clId="{85DF1390-6079-4D34-ADEC-0A578434B66A}" dt="2024-07-03T07:09:05.232" v="2016" actId="478"/>
          <ac:picMkLst>
            <pc:docMk/>
            <pc:sldMk cId="3140739508" sldId="257"/>
            <ac:picMk id="2051" creationId="{00000000-0000-0000-0000-000000000000}"/>
          </ac:picMkLst>
        </pc:picChg>
      </pc:sldChg>
      <pc:sldChg chg="addSp new del">
        <pc:chgData name="正和 吉岡" userId="9f27961bdec96493" providerId="LiveId" clId="{85DF1390-6079-4D34-ADEC-0A578434B66A}" dt="2024-06-23T00:58:47.214" v="1339" actId="47"/>
        <pc:sldMkLst>
          <pc:docMk/>
          <pc:sldMk cId="3990591442" sldId="257"/>
        </pc:sldMkLst>
        <pc:picChg chg="add">
          <ac:chgData name="正和 吉岡" userId="9f27961bdec96493" providerId="LiveId" clId="{85DF1390-6079-4D34-ADEC-0A578434B66A}" dt="2024-06-22T07:08:48.115" v="68"/>
          <ac:picMkLst>
            <pc:docMk/>
            <pc:sldMk cId="3990591442" sldId="257"/>
            <ac:picMk id="2" creationId="{9FC1EA5D-D727-3F8A-9E9F-B336E7685A54}"/>
          </ac:picMkLst>
        </pc:picChg>
      </pc:sldChg>
      <pc:sldChg chg="addSp delSp modSp new mod modAnim">
        <pc:chgData name="正和 吉岡" userId="9f27961bdec96493" providerId="LiveId" clId="{85DF1390-6079-4D34-ADEC-0A578434B66A}" dt="2024-06-23T05:15:58.217" v="1750" actId="1076"/>
        <pc:sldMkLst>
          <pc:docMk/>
          <pc:sldMk cId="2465291391" sldId="258"/>
        </pc:sldMkLst>
        <pc:spChg chg="add mod">
          <ac:chgData name="正和 吉岡" userId="9f27961bdec96493" providerId="LiveId" clId="{85DF1390-6079-4D34-ADEC-0A578434B66A}" dt="2024-06-22T07:41:03.156" v="186" actId="1076"/>
          <ac:spMkLst>
            <pc:docMk/>
            <pc:sldMk cId="2465291391" sldId="258"/>
            <ac:spMk id="3" creationId="{72B385B0-D2E7-5886-BC63-5FDE69F3FB6A}"/>
          </ac:spMkLst>
        </pc:spChg>
        <pc:spChg chg="add del mod">
          <ac:chgData name="正和 吉岡" userId="9f27961bdec96493" providerId="LiveId" clId="{85DF1390-6079-4D34-ADEC-0A578434B66A}" dt="2024-06-22T07:42:22.123" v="196"/>
          <ac:spMkLst>
            <pc:docMk/>
            <pc:sldMk cId="2465291391" sldId="258"/>
            <ac:spMk id="5" creationId="{B59546E1-CFC7-69CD-795F-D5417198C034}"/>
          </ac:spMkLst>
        </pc:spChg>
        <pc:spChg chg="add del mod">
          <ac:chgData name="正和 吉岡" userId="9f27961bdec96493" providerId="LiveId" clId="{85DF1390-6079-4D34-ADEC-0A578434B66A}" dt="2024-06-22T07:42:22.124" v="198"/>
          <ac:spMkLst>
            <pc:docMk/>
            <pc:sldMk cId="2465291391" sldId="258"/>
            <ac:spMk id="6" creationId="{E1A3120A-8B78-E571-8A59-1589C6D915B9}"/>
          </ac:spMkLst>
        </pc:spChg>
        <pc:spChg chg="add mod">
          <ac:chgData name="正和 吉岡" userId="9f27961bdec96493" providerId="LiveId" clId="{85DF1390-6079-4D34-ADEC-0A578434B66A}" dt="2024-06-23T05:15:52.986" v="1749" actId="21"/>
          <ac:spMkLst>
            <pc:docMk/>
            <pc:sldMk cId="2465291391" sldId="258"/>
            <ac:spMk id="7" creationId="{EC1C9763-47E9-9C49-5B6D-C28AA89524E6}"/>
          </ac:spMkLst>
        </pc:spChg>
        <pc:spChg chg="add mod">
          <ac:chgData name="正和 吉岡" userId="9f27961bdec96493" providerId="LiveId" clId="{85DF1390-6079-4D34-ADEC-0A578434B66A}" dt="2024-06-23T05:15:58.217" v="1750" actId="1076"/>
          <ac:spMkLst>
            <pc:docMk/>
            <pc:sldMk cId="2465291391" sldId="258"/>
            <ac:spMk id="8" creationId="{B0EAA712-65D1-940B-89B9-08B33B936FAB}"/>
          </ac:spMkLst>
        </pc:spChg>
        <pc:picChg chg="add del mod">
          <ac:chgData name="正和 吉岡" userId="9f27961bdec96493" providerId="LiveId" clId="{85DF1390-6079-4D34-ADEC-0A578434B66A}" dt="2024-06-22T07:40:57.655" v="185" actId="478"/>
          <ac:picMkLst>
            <pc:docMk/>
            <pc:sldMk cId="2465291391" sldId="258"/>
            <ac:picMk id="2" creationId="{1939AB8A-E9D5-FF54-D645-005E75FE4101}"/>
          </ac:picMkLst>
        </pc:picChg>
        <pc:picChg chg="add del mod">
          <ac:chgData name="正和 吉岡" userId="9f27961bdec96493" providerId="LiveId" clId="{85DF1390-6079-4D34-ADEC-0A578434B66A}" dt="2024-06-22T07:42:22.121" v="194" actId="478"/>
          <ac:picMkLst>
            <pc:docMk/>
            <pc:sldMk cId="2465291391" sldId="258"/>
            <ac:picMk id="4" creationId="{C0E66C3B-3336-6D8E-2927-88613BB09CF2}"/>
          </ac:picMkLst>
        </pc:picChg>
      </pc:sldChg>
      <pc:sldChg chg="addSp delSp modSp new mod modAnim">
        <pc:chgData name="正和 吉岡" userId="9f27961bdec96493" providerId="LiveId" clId="{85DF1390-6079-4D34-ADEC-0A578434B66A}" dt="2024-06-25T06:40:22.072" v="1926" actId="207"/>
        <pc:sldMkLst>
          <pc:docMk/>
          <pc:sldMk cId="2428208500" sldId="259"/>
        </pc:sldMkLst>
        <pc:spChg chg="add mod">
          <ac:chgData name="正和 吉岡" userId="9f27961bdec96493" providerId="LiveId" clId="{85DF1390-6079-4D34-ADEC-0A578434B66A}" dt="2024-06-22T07:51:55.240" v="508" actId="20577"/>
          <ac:spMkLst>
            <pc:docMk/>
            <pc:sldMk cId="2428208500" sldId="259"/>
            <ac:spMk id="3" creationId="{B854FF6F-1F80-4C2B-C045-6D634494CBB1}"/>
          </ac:spMkLst>
        </pc:spChg>
        <pc:spChg chg="add mod">
          <ac:chgData name="正和 吉岡" userId="9f27961bdec96493" providerId="LiveId" clId="{85DF1390-6079-4D34-ADEC-0A578434B66A}" dt="2024-06-25T06:40:22.072" v="1926" actId="207"/>
          <ac:spMkLst>
            <pc:docMk/>
            <pc:sldMk cId="2428208500" sldId="259"/>
            <ac:spMk id="4" creationId="{3236DE2C-5E70-7789-2746-860426FBCEB4}"/>
          </ac:spMkLst>
        </pc:spChg>
        <pc:spChg chg="add mod">
          <ac:chgData name="正和 吉岡" userId="9f27961bdec96493" providerId="LiveId" clId="{85DF1390-6079-4D34-ADEC-0A578434B66A}" dt="2024-06-23T00:44:01.233" v="1196" actId="1076"/>
          <ac:spMkLst>
            <pc:docMk/>
            <pc:sldMk cId="2428208500" sldId="259"/>
            <ac:spMk id="5" creationId="{4EB32D95-F120-D90D-A0DF-A78AE8021097}"/>
          </ac:spMkLst>
        </pc:spChg>
        <pc:picChg chg="add del mod">
          <ac:chgData name="正和 吉岡" userId="9f27961bdec96493" providerId="LiveId" clId="{85DF1390-6079-4D34-ADEC-0A578434B66A}" dt="2024-06-22T07:50:23.942" v="474" actId="478"/>
          <ac:picMkLst>
            <pc:docMk/>
            <pc:sldMk cId="2428208500" sldId="259"/>
            <ac:picMk id="2" creationId="{B72B1FCE-C577-B53F-5F26-A06128ADB5A7}"/>
          </ac:picMkLst>
        </pc:picChg>
      </pc:sldChg>
      <pc:sldChg chg="addSp delSp modSp new mod modAnim">
        <pc:chgData name="正和 吉岡" userId="9f27961bdec96493" providerId="LiveId" clId="{85DF1390-6079-4D34-ADEC-0A578434B66A}" dt="2024-06-27T06:21:10.116" v="2006" actId="1076"/>
        <pc:sldMkLst>
          <pc:docMk/>
          <pc:sldMk cId="3577130313" sldId="260"/>
        </pc:sldMkLst>
        <pc:spChg chg="add mod">
          <ac:chgData name="正和 吉岡" userId="9f27961bdec96493" providerId="LiveId" clId="{85DF1390-6079-4D34-ADEC-0A578434B66A}" dt="2024-06-22T07:54:38.613" v="527" actId="14100"/>
          <ac:spMkLst>
            <pc:docMk/>
            <pc:sldMk cId="3577130313" sldId="260"/>
            <ac:spMk id="2" creationId="{822262C2-CD60-7696-09DD-75260330FFFE}"/>
          </ac:spMkLst>
        </pc:spChg>
        <pc:spChg chg="add mod">
          <ac:chgData name="正和 吉岡" userId="9f27961bdec96493" providerId="LiveId" clId="{85DF1390-6079-4D34-ADEC-0A578434B66A}" dt="2024-06-22T21:07:28.095" v="890" actId="1036"/>
          <ac:spMkLst>
            <pc:docMk/>
            <pc:sldMk cId="3577130313" sldId="260"/>
            <ac:spMk id="4" creationId="{83A8213B-0D9F-1CBC-F315-010BE5FCE4C2}"/>
          </ac:spMkLst>
        </pc:spChg>
        <pc:spChg chg="add del mod">
          <ac:chgData name="正和 吉岡" userId="9f27961bdec96493" providerId="LiveId" clId="{85DF1390-6079-4D34-ADEC-0A578434B66A}" dt="2024-06-22T20:18:16.517" v="604" actId="21"/>
          <ac:spMkLst>
            <pc:docMk/>
            <pc:sldMk cId="3577130313" sldId="260"/>
            <ac:spMk id="6" creationId="{5A736268-7A69-BC69-FC91-828929AEDB5F}"/>
          </ac:spMkLst>
        </pc:spChg>
        <pc:spChg chg="add mod">
          <ac:chgData name="正和 吉岡" userId="9f27961bdec96493" providerId="LiveId" clId="{85DF1390-6079-4D34-ADEC-0A578434B66A}" dt="2024-06-22T21:07:28.095" v="890" actId="1036"/>
          <ac:spMkLst>
            <pc:docMk/>
            <pc:sldMk cId="3577130313" sldId="260"/>
            <ac:spMk id="8" creationId="{0F29A0A9-1C71-0565-334D-CAB1A1F10C9E}"/>
          </ac:spMkLst>
        </pc:spChg>
        <pc:spChg chg="add mod">
          <ac:chgData name="正和 吉岡" userId="9f27961bdec96493" providerId="LiveId" clId="{85DF1390-6079-4D34-ADEC-0A578434B66A}" dt="2024-06-22T21:07:28.095" v="890" actId="1036"/>
          <ac:spMkLst>
            <pc:docMk/>
            <pc:sldMk cId="3577130313" sldId="260"/>
            <ac:spMk id="10" creationId="{52C3B033-C41F-C589-09FC-632EC15BC7DE}"/>
          </ac:spMkLst>
        </pc:spChg>
        <pc:spChg chg="add del mod">
          <ac:chgData name="正和 吉岡" userId="9f27961bdec96493" providerId="LiveId" clId="{85DF1390-6079-4D34-ADEC-0A578434B66A}" dt="2024-06-22T21:07:20.990" v="869"/>
          <ac:spMkLst>
            <pc:docMk/>
            <pc:sldMk cId="3577130313" sldId="260"/>
            <ac:spMk id="13" creationId="{4B5A6726-A4FE-290A-C435-B33F7DA0F8ED}"/>
          </ac:spMkLst>
        </pc:spChg>
        <pc:spChg chg="add del mod">
          <ac:chgData name="正和 吉岡" userId="9f27961bdec96493" providerId="LiveId" clId="{85DF1390-6079-4D34-ADEC-0A578434B66A}" dt="2024-06-22T21:07:20.991" v="871"/>
          <ac:spMkLst>
            <pc:docMk/>
            <pc:sldMk cId="3577130313" sldId="260"/>
            <ac:spMk id="14" creationId="{C8D7063C-160C-FBA3-C402-02DCBF30EA8C}"/>
          </ac:spMkLst>
        </pc:spChg>
        <pc:spChg chg="add mod">
          <ac:chgData name="正和 吉岡" userId="9f27961bdec96493" providerId="LiveId" clId="{85DF1390-6079-4D34-ADEC-0A578434B66A}" dt="2024-06-23T18:04:27.961" v="1886" actId="20577"/>
          <ac:spMkLst>
            <pc:docMk/>
            <pc:sldMk cId="3577130313" sldId="260"/>
            <ac:spMk id="15" creationId="{68648E26-09E3-C0F8-5263-DB97EF1171D7}"/>
          </ac:spMkLst>
        </pc:spChg>
        <pc:graphicFrameChg chg="add del mod">
          <ac:chgData name="正和 吉岡" userId="9f27961bdec96493" providerId="LiveId" clId="{85DF1390-6079-4D34-ADEC-0A578434B66A}" dt="2024-06-22T21:02:32.252" v="837" actId="478"/>
          <ac:graphicFrameMkLst>
            <pc:docMk/>
            <pc:sldMk cId="3577130313" sldId="260"/>
            <ac:graphicFrameMk id="7" creationId="{DF6B4EE1-A9F3-2C3F-F132-A9A0FC8340C1}"/>
          </ac:graphicFrameMkLst>
        </pc:graphicFrameChg>
        <pc:picChg chg="add mod">
          <ac:chgData name="正和 吉岡" userId="9f27961bdec96493" providerId="LiveId" clId="{85DF1390-6079-4D34-ADEC-0A578434B66A}" dt="2024-06-22T21:07:28.095" v="890" actId="1036"/>
          <ac:picMkLst>
            <pc:docMk/>
            <pc:sldMk cId="3577130313" sldId="260"/>
            <ac:picMk id="3" creationId="{3BA57340-D315-0D27-9518-C7E3AC69B6D7}"/>
          </ac:picMkLst>
        </pc:picChg>
        <pc:picChg chg="add del mod">
          <ac:chgData name="正和 吉岡" userId="9f27961bdec96493" providerId="LiveId" clId="{85DF1390-6079-4D34-ADEC-0A578434B66A}" dt="2024-06-27T06:21:10.116" v="2006" actId="1076"/>
          <ac:picMkLst>
            <pc:docMk/>
            <pc:sldMk cId="3577130313" sldId="260"/>
            <ac:picMk id="5" creationId="{AFD9923D-EB62-7742-582F-53F72E46D9E7}"/>
          </ac:picMkLst>
        </pc:picChg>
        <pc:cxnChg chg="add mod">
          <ac:chgData name="正和 吉岡" userId="9f27961bdec96493" providerId="LiveId" clId="{85DF1390-6079-4D34-ADEC-0A578434B66A}" dt="2024-06-22T21:07:28.095" v="890" actId="1036"/>
          <ac:cxnSpMkLst>
            <pc:docMk/>
            <pc:sldMk cId="3577130313" sldId="260"/>
            <ac:cxnSpMk id="9" creationId="{A7B333BE-8C1F-436B-C43C-FED953812537}"/>
          </ac:cxnSpMkLst>
        </pc:cxnChg>
        <pc:cxnChg chg="add mod">
          <ac:chgData name="正和 吉岡" userId="9f27961bdec96493" providerId="LiveId" clId="{85DF1390-6079-4D34-ADEC-0A578434B66A}" dt="2024-06-22T21:07:28.095" v="890" actId="1036"/>
          <ac:cxnSpMkLst>
            <pc:docMk/>
            <pc:sldMk cId="3577130313" sldId="260"/>
            <ac:cxnSpMk id="11" creationId="{2F1E1B41-6FF9-A95C-F4A2-475EA183844A}"/>
          </ac:cxnSpMkLst>
        </pc:cxnChg>
      </pc:sldChg>
      <pc:sldChg chg="addSp delSp modSp add mod ord">
        <pc:chgData name="正和 吉岡" userId="9f27961bdec96493" providerId="LiveId" clId="{85DF1390-6079-4D34-ADEC-0A578434B66A}" dt="2024-06-23T17:58:35.763" v="1832"/>
        <pc:sldMkLst>
          <pc:docMk/>
          <pc:sldMk cId="2320457219" sldId="263"/>
        </pc:sldMkLst>
        <pc:spChg chg="del mod">
          <ac:chgData name="正和 吉岡" userId="9f27961bdec96493" providerId="LiveId" clId="{85DF1390-6079-4D34-ADEC-0A578434B66A}" dt="2024-06-23T01:05:06.357" v="1468" actId="478"/>
          <ac:spMkLst>
            <pc:docMk/>
            <pc:sldMk cId="2320457219" sldId="263"/>
            <ac:spMk id="3" creationId="{E891A246-C9BC-4519-BE95-FF448489C4EA}"/>
          </ac:spMkLst>
        </pc:spChg>
        <pc:spChg chg="mod">
          <ac:chgData name="正和 吉岡" userId="9f27961bdec96493" providerId="LiveId" clId="{85DF1390-6079-4D34-ADEC-0A578434B66A}" dt="2024-06-23T17:58:30.439" v="1831"/>
          <ac:spMkLst>
            <pc:docMk/>
            <pc:sldMk cId="2320457219" sldId="263"/>
            <ac:spMk id="5" creationId="{02C81FF8-23E3-49A0-4AEC-3214D39C663E}"/>
          </ac:spMkLst>
        </pc:spChg>
        <pc:spChg chg="add mod">
          <ac:chgData name="正和 吉岡" userId="9f27961bdec96493" providerId="LiveId" clId="{85DF1390-6079-4D34-ADEC-0A578434B66A}" dt="2024-06-23T01:06:30.270" v="1546" actId="14100"/>
          <ac:spMkLst>
            <pc:docMk/>
            <pc:sldMk cId="2320457219" sldId="263"/>
            <ac:spMk id="7" creationId="{F292CA19-BE4A-0398-0A29-7F3C6A91E2EC}"/>
          </ac:spMkLst>
        </pc:spChg>
        <pc:spChg chg="mod">
          <ac:chgData name="正和 吉岡" userId="9f27961bdec96493" providerId="LiveId" clId="{85DF1390-6079-4D34-ADEC-0A578434B66A}" dt="2024-06-23T17:58:35.763" v="1832"/>
          <ac:spMkLst>
            <pc:docMk/>
            <pc:sldMk cId="2320457219" sldId="263"/>
            <ac:spMk id="8" creationId="{914CA421-7B90-7AB4-300A-D492D2F7A493}"/>
          </ac:spMkLst>
        </pc:spChg>
        <pc:picChg chg="mod">
          <ac:chgData name="正和 吉岡" userId="9f27961bdec96493" providerId="LiveId" clId="{85DF1390-6079-4D34-ADEC-0A578434B66A}" dt="2024-06-23T01:06:47.912" v="1550" actId="1076"/>
          <ac:picMkLst>
            <pc:docMk/>
            <pc:sldMk cId="2320457219" sldId="263"/>
            <ac:picMk id="6" creationId="{7E62B372-5785-C11F-3C72-498900843150}"/>
          </ac:picMkLst>
        </pc:picChg>
      </pc:sldChg>
      <pc:sldChg chg="addSp delSp modSp add mod ord delAnim modAnim">
        <pc:chgData name="正和 吉岡" userId="9f27961bdec96493" providerId="LiveId" clId="{85DF1390-6079-4D34-ADEC-0A578434B66A}" dt="2024-06-23T05:13:48.274" v="1675" actId="21"/>
        <pc:sldMkLst>
          <pc:docMk/>
          <pc:sldMk cId="2890520659" sldId="265"/>
        </pc:sldMkLst>
        <pc:spChg chg="del mod">
          <ac:chgData name="正和 吉岡" userId="9f27961bdec96493" providerId="LiveId" clId="{85DF1390-6079-4D34-ADEC-0A578434B66A}" dt="2024-06-22T22:07:08.631" v="1107" actId="478"/>
          <ac:spMkLst>
            <pc:docMk/>
            <pc:sldMk cId="2890520659" sldId="265"/>
            <ac:spMk id="3" creationId="{1C03FD13-669B-45D0-63DB-49FBCC1C2A27}"/>
          </ac:spMkLst>
        </pc:spChg>
        <pc:spChg chg="mod">
          <ac:chgData name="正和 吉岡" userId="9f27961bdec96493" providerId="LiveId" clId="{85DF1390-6079-4D34-ADEC-0A578434B66A}" dt="2024-06-22T20:08:05.013" v="552" actId="1076"/>
          <ac:spMkLst>
            <pc:docMk/>
            <pc:sldMk cId="2890520659" sldId="265"/>
            <ac:spMk id="10" creationId="{6E9B70DE-E38F-89B0-DE29-181D4C021EC0}"/>
          </ac:spMkLst>
        </pc:spChg>
        <pc:spChg chg="add mod">
          <ac:chgData name="正和 吉岡" userId="9f27961bdec96493" providerId="LiveId" clId="{85DF1390-6079-4D34-ADEC-0A578434B66A}" dt="2024-06-22T22:08:26.602" v="1120" actId="207"/>
          <ac:spMkLst>
            <pc:docMk/>
            <pc:sldMk cId="2890520659" sldId="265"/>
            <ac:spMk id="13" creationId="{A13E91D7-CA8A-BB9C-8144-71C8CB013B53}"/>
          </ac:spMkLst>
        </pc:spChg>
        <pc:spChg chg="add del mod">
          <ac:chgData name="正和 吉岡" userId="9f27961bdec96493" providerId="LiveId" clId="{85DF1390-6079-4D34-ADEC-0A578434B66A}" dt="2024-06-23T05:13:48.274" v="1675" actId="21"/>
          <ac:spMkLst>
            <pc:docMk/>
            <pc:sldMk cId="2890520659" sldId="265"/>
            <ac:spMk id="14" creationId="{7700D3CA-69B1-C934-835E-7D8BD3B6E8EF}"/>
          </ac:spMkLst>
        </pc:spChg>
        <pc:picChg chg="add del mod modCrop">
          <ac:chgData name="正和 吉岡" userId="9f27961bdec96493" providerId="LiveId" clId="{85DF1390-6079-4D34-ADEC-0A578434B66A}" dt="2024-06-23T05:13:48.274" v="1675" actId="21"/>
          <ac:picMkLst>
            <pc:docMk/>
            <pc:sldMk cId="2890520659" sldId="265"/>
            <ac:picMk id="11" creationId="{7EF4DA4C-4108-9792-5EBA-51612CFF9EE5}"/>
          </ac:picMkLst>
        </pc:picChg>
        <pc:picChg chg="add del mod">
          <ac:chgData name="正和 吉岡" userId="9f27961bdec96493" providerId="LiveId" clId="{85DF1390-6079-4D34-ADEC-0A578434B66A}" dt="2024-06-23T05:13:48.274" v="1675" actId="21"/>
          <ac:picMkLst>
            <pc:docMk/>
            <pc:sldMk cId="2890520659" sldId="265"/>
            <ac:picMk id="12" creationId="{1D2EAC44-397C-DA9F-9E41-62E7819B7E28}"/>
          </ac:picMkLst>
        </pc:picChg>
      </pc:sldChg>
      <pc:sldChg chg="addSp delSp modSp add mod">
        <pc:chgData name="正和 吉岡" userId="9f27961bdec96493" providerId="LiveId" clId="{85DF1390-6079-4D34-ADEC-0A578434B66A}" dt="2024-06-23T18:00:00.136" v="1839" actId="947"/>
        <pc:sldMkLst>
          <pc:docMk/>
          <pc:sldMk cId="2779517824" sldId="3504"/>
        </pc:sldMkLst>
        <pc:spChg chg="add mod">
          <ac:chgData name="正和 吉岡" userId="9f27961bdec96493" providerId="LiveId" clId="{85DF1390-6079-4D34-ADEC-0A578434B66A}" dt="2024-06-23T18:00:00.136" v="1839" actId="947"/>
          <ac:spMkLst>
            <pc:docMk/>
            <pc:sldMk cId="2779517824" sldId="3504"/>
            <ac:spMk id="7" creationId="{15D80AAF-DAD0-1433-07FF-C373B48CC491}"/>
          </ac:spMkLst>
        </pc:spChg>
        <pc:spChg chg="del mod">
          <ac:chgData name="正和 吉岡" userId="9f27961bdec96493" providerId="LiveId" clId="{85DF1390-6079-4D34-ADEC-0A578434B66A}" dt="2024-06-23T01:13:27.323" v="1583" actId="478"/>
          <ac:spMkLst>
            <pc:docMk/>
            <pc:sldMk cId="2779517824" sldId="3504"/>
            <ac:spMk id="14" creationId="{496C01A6-6002-D587-DFEC-6848FB0F1D09}"/>
          </ac:spMkLst>
        </pc:spChg>
        <pc:spChg chg="mod">
          <ac:chgData name="正和 吉岡" userId="9f27961bdec96493" providerId="LiveId" clId="{85DF1390-6079-4D34-ADEC-0A578434B66A}" dt="2024-06-23T17:59:40.612" v="1836"/>
          <ac:spMkLst>
            <pc:docMk/>
            <pc:sldMk cId="2779517824" sldId="3504"/>
            <ac:spMk id="15" creationId="{90068640-84AF-12BF-B581-FA080A159EA4}"/>
          </ac:spMkLst>
        </pc:spChg>
      </pc:sldChg>
      <pc:sldChg chg="addSp modSp add mod ord modAnim">
        <pc:chgData name="正和 吉岡" userId="9f27961bdec96493" providerId="LiveId" clId="{85DF1390-6079-4D34-ADEC-0A578434B66A}" dt="2024-06-23T05:02:48.005" v="1673"/>
        <pc:sldMkLst>
          <pc:docMk/>
          <pc:sldMk cId="1768441024" sldId="3543"/>
        </pc:sldMkLst>
        <pc:spChg chg="add mod">
          <ac:chgData name="正和 吉岡" userId="9f27961bdec96493" providerId="LiveId" clId="{85DF1390-6079-4D34-ADEC-0A578434B66A}" dt="2024-06-23T01:09:48.970" v="1563" actId="14100"/>
          <ac:spMkLst>
            <pc:docMk/>
            <pc:sldMk cId="1768441024" sldId="3543"/>
            <ac:spMk id="4" creationId="{E5B78235-22BA-5608-1C22-79573BEA1688}"/>
          </ac:spMkLst>
        </pc:spChg>
        <pc:spChg chg="mod">
          <ac:chgData name="正和 吉岡" userId="9f27961bdec96493" providerId="LiveId" clId="{85DF1390-6079-4D34-ADEC-0A578434B66A}" dt="2024-06-23T01:10:20.305" v="1572" actId="1076"/>
          <ac:spMkLst>
            <pc:docMk/>
            <pc:sldMk cId="1768441024" sldId="3543"/>
            <ac:spMk id="14" creationId="{BF2E7F7F-7329-60D4-7A4A-4831D3188FD6}"/>
          </ac:spMkLst>
        </pc:spChg>
        <pc:spChg chg="mod">
          <ac:chgData name="正和 吉岡" userId="9f27961bdec96493" providerId="LiveId" clId="{85DF1390-6079-4D34-ADEC-0A578434B66A}" dt="2024-06-23T01:12:39.175" v="1579"/>
          <ac:spMkLst>
            <pc:docMk/>
            <pc:sldMk cId="1768441024" sldId="3543"/>
            <ac:spMk id="15" creationId="{14ED1732-6388-11C2-7126-DF002894C916}"/>
          </ac:spMkLst>
        </pc:spChg>
        <pc:picChg chg="mod">
          <ac:chgData name="正和 吉岡" userId="9f27961bdec96493" providerId="LiveId" clId="{85DF1390-6079-4D34-ADEC-0A578434B66A}" dt="2024-06-23T01:10:08.058" v="1569" actId="14100"/>
          <ac:picMkLst>
            <pc:docMk/>
            <pc:sldMk cId="1768441024" sldId="3543"/>
            <ac:picMk id="6" creationId="{EE7B95E2-361E-9E38-F834-BA9BCFF1EAA4}"/>
          </ac:picMkLst>
        </pc:picChg>
        <pc:picChg chg="mod">
          <ac:chgData name="正和 吉岡" userId="9f27961bdec96493" providerId="LiveId" clId="{85DF1390-6079-4D34-ADEC-0A578434B66A}" dt="2024-06-23T01:10:17.370" v="1571" actId="1076"/>
          <ac:picMkLst>
            <pc:docMk/>
            <pc:sldMk cId="1768441024" sldId="3543"/>
            <ac:picMk id="10" creationId="{B86A38C0-B56D-AB22-5BDD-70D41840F1F2}"/>
          </ac:picMkLst>
        </pc:picChg>
        <pc:picChg chg="mod">
          <ac:chgData name="正和 吉岡" userId="9f27961bdec96493" providerId="LiveId" clId="{85DF1390-6079-4D34-ADEC-0A578434B66A}" dt="2024-06-23T01:09:52.977" v="1564" actId="14100"/>
          <ac:picMkLst>
            <pc:docMk/>
            <pc:sldMk cId="1768441024" sldId="3543"/>
            <ac:picMk id="13" creationId="{04D48803-0F8B-45A5-6FFE-917B789F6833}"/>
          </ac:picMkLst>
        </pc:picChg>
        <pc:picChg chg="mod">
          <ac:chgData name="正和 吉岡" userId="9f27961bdec96493" providerId="LiveId" clId="{85DF1390-6079-4D34-ADEC-0A578434B66A}" dt="2024-06-23T01:10:09.578" v="1570" actId="1076"/>
          <ac:picMkLst>
            <pc:docMk/>
            <pc:sldMk cId="1768441024" sldId="3543"/>
            <ac:picMk id="16" creationId="{238A1041-5F13-6D36-A8C2-ED1AE7056AE1}"/>
          </ac:picMkLst>
        </pc:picChg>
      </pc:sldChg>
      <pc:sldChg chg="addSp delSp modSp add mod">
        <pc:chgData name="正和 吉岡" userId="9f27961bdec96493" providerId="LiveId" clId="{85DF1390-6079-4D34-ADEC-0A578434B66A}" dt="2024-06-23T18:00:54.638" v="1842"/>
        <pc:sldMkLst>
          <pc:docMk/>
          <pc:sldMk cId="2529464008" sldId="3545"/>
        </pc:sldMkLst>
        <pc:spChg chg="del">
          <ac:chgData name="正和 吉岡" userId="9f27961bdec96493" providerId="LiveId" clId="{85DF1390-6079-4D34-ADEC-0A578434B66A}" dt="2024-06-23T01:03:06.468" v="1465" actId="478"/>
          <ac:spMkLst>
            <pc:docMk/>
            <pc:sldMk cId="2529464008" sldId="3545"/>
            <ac:spMk id="4" creationId="{1477A3DF-F1F8-94C7-4332-60C4046463B0}"/>
          </ac:spMkLst>
        </pc:spChg>
        <pc:spChg chg="mod">
          <ac:chgData name="正和 吉岡" userId="9f27961bdec96493" providerId="LiveId" clId="{85DF1390-6079-4D34-ADEC-0A578434B66A}" dt="2024-06-23T18:00:54.638" v="1842"/>
          <ac:spMkLst>
            <pc:docMk/>
            <pc:sldMk cId="2529464008" sldId="3545"/>
            <ac:spMk id="5" creationId="{8AA2490A-310B-5C92-9D2B-B72739C452DF}"/>
          </ac:spMkLst>
        </pc:spChg>
        <pc:spChg chg="add mod">
          <ac:chgData name="正和 吉岡" userId="9f27961bdec96493" providerId="LiveId" clId="{85DF1390-6079-4D34-ADEC-0A578434B66A}" dt="2024-06-23T01:03:11.135" v="1466" actId="1076"/>
          <ac:spMkLst>
            <pc:docMk/>
            <pc:sldMk cId="2529464008" sldId="3545"/>
            <ac:spMk id="6" creationId="{9852C0A1-DFF0-A34F-DF9C-6D17B4B61150}"/>
          </ac:spMkLst>
        </pc:spChg>
      </pc:sldChg>
      <pc:sldChg chg="addSp delSp modSp new mod modAnim">
        <pc:chgData name="正和 吉岡" userId="9f27961bdec96493" providerId="LiveId" clId="{85DF1390-6079-4D34-ADEC-0A578434B66A}" dt="2024-06-23T18:07:33.308" v="1889"/>
        <pc:sldMkLst>
          <pc:docMk/>
          <pc:sldMk cId="4119667327" sldId="3546"/>
        </pc:sldMkLst>
        <pc:spChg chg="add mod">
          <ac:chgData name="正和 吉岡" userId="9f27961bdec96493" providerId="LiveId" clId="{85DF1390-6079-4D34-ADEC-0A578434B66A}" dt="2024-06-23T00:52:47.331" v="1203" actId="113"/>
          <ac:spMkLst>
            <pc:docMk/>
            <pc:sldMk cId="4119667327" sldId="3546"/>
            <ac:spMk id="6" creationId="{5A736268-7A69-BC69-FC91-828929AEDB5F}"/>
          </ac:spMkLst>
        </pc:spChg>
        <pc:spChg chg="add mod">
          <ac:chgData name="正和 吉岡" userId="9f27961bdec96493" providerId="LiveId" clId="{85DF1390-6079-4D34-ADEC-0A578434B66A}" dt="2024-06-23T18:07:33.308" v="1889"/>
          <ac:spMkLst>
            <pc:docMk/>
            <pc:sldMk cId="4119667327" sldId="3546"/>
            <ac:spMk id="7" creationId="{649DB967-6893-8D2F-9EB2-C17C48E2244D}"/>
          </ac:spMkLst>
        </pc:spChg>
        <pc:spChg chg="add mod">
          <ac:chgData name="正和 吉岡" userId="9f27961bdec96493" providerId="LiveId" clId="{85DF1390-6079-4D34-ADEC-0A578434B66A}" dt="2024-06-22T21:59:09.841" v="1081" actId="1036"/>
          <ac:spMkLst>
            <pc:docMk/>
            <pc:sldMk cId="4119667327" sldId="3546"/>
            <ac:spMk id="8" creationId="{ED3294E5-A95F-63DB-70AD-32CDC9C88352}"/>
          </ac:spMkLst>
        </pc:spChg>
        <pc:spChg chg="add del">
          <ac:chgData name="正和 吉岡" userId="9f27961bdec96493" providerId="LiveId" clId="{85DF1390-6079-4D34-ADEC-0A578434B66A}" dt="2024-06-22T21:53:36.742" v="1024" actId="22"/>
          <ac:spMkLst>
            <pc:docMk/>
            <pc:sldMk cId="4119667327" sldId="3546"/>
            <ac:spMk id="10" creationId="{B70A9ADC-0515-F8ED-391B-55EAF4BA8EA5}"/>
          </ac:spMkLst>
        </pc:spChg>
        <pc:spChg chg="add mod">
          <ac:chgData name="正和 吉岡" userId="9f27961bdec96493" providerId="LiveId" clId="{85DF1390-6079-4D34-ADEC-0A578434B66A}" dt="2024-06-22T21:59:09.841" v="1081" actId="1036"/>
          <ac:spMkLst>
            <pc:docMk/>
            <pc:sldMk cId="4119667327" sldId="3546"/>
            <ac:spMk id="13" creationId="{77ED6514-604A-3CD8-205E-E0AAB2F7998E}"/>
          </ac:spMkLst>
        </pc:spChg>
        <pc:spChg chg="add mod">
          <ac:chgData name="正和 吉岡" userId="9f27961bdec96493" providerId="LiveId" clId="{85DF1390-6079-4D34-ADEC-0A578434B66A}" dt="2024-06-22T22:05:03.301" v="1092" actId="6549"/>
          <ac:spMkLst>
            <pc:docMk/>
            <pc:sldMk cId="4119667327" sldId="3546"/>
            <ac:spMk id="14" creationId="{21E34CBF-8B54-5FA0-70F7-C884018B89BD}"/>
          </ac:spMkLst>
        </pc:spChg>
        <pc:picChg chg="add mod">
          <ac:chgData name="正和 吉岡" userId="9f27961bdec96493" providerId="LiveId" clId="{85DF1390-6079-4D34-ADEC-0A578434B66A}" dt="2024-06-22T21:59:09.841" v="1081" actId="1036"/>
          <ac:picMkLst>
            <pc:docMk/>
            <pc:sldMk cId="4119667327" sldId="3546"/>
            <ac:picMk id="4" creationId="{CD0573CA-66A8-E002-4216-BCBF6C21B02D}"/>
          </ac:picMkLst>
        </pc:picChg>
        <pc:picChg chg="add mod">
          <ac:chgData name="正和 吉岡" userId="9f27961bdec96493" providerId="LiveId" clId="{85DF1390-6079-4D34-ADEC-0A578434B66A}" dt="2024-06-22T21:59:09.841" v="1081" actId="1036"/>
          <ac:picMkLst>
            <pc:docMk/>
            <pc:sldMk cId="4119667327" sldId="3546"/>
            <ac:picMk id="5" creationId="{B99DBABC-C8B2-95C6-D904-22F7A41CF01F}"/>
          </ac:picMkLst>
        </pc:picChg>
        <pc:picChg chg="add mod">
          <ac:chgData name="正和 吉岡" userId="9f27961bdec96493" providerId="LiveId" clId="{85DF1390-6079-4D34-ADEC-0A578434B66A}" dt="2024-06-22T21:59:09.841" v="1081" actId="1036"/>
          <ac:picMkLst>
            <pc:docMk/>
            <pc:sldMk cId="4119667327" sldId="3546"/>
            <ac:picMk id="12" creationId="{4BE75B11-6C9E-3B4F-6E41-D4FD961538B4}"/>
          </ac:picMkLst>
        </pc:picChg>
      </pc:sldChg>
      <pc:sldChg chg="addSp delSp modSp new mod">
        <pc:chgData name="正和 吉岡" userId="9f27961bdec96493" providerId="LiveId" clId="{85DF1390-6079-4D34-ADEC-0A578434B66A}" dt="2024-06-23T17:59:21.982" v="1834"/>
        <pc:sldMkLst>
          <pc:docMk/>
          <pc:sldMk cId="2766119304" sldId="3547"/>
        </pc:sldMkLst>
        <pc:spChg chg="add del mod">
          <ac:chgData name="正和 吉岡" userId="9f27961bdec96493" providerId="LiveId" clId="{85DF1390-6079-4D34-ADEC-0A578434B66A}" dt="2024-06-22T20:26:24.544" v="638"/>
          <ac:spMkLst>
            <pc:docMk/>
            <pc:sldMk cId="2766119304" sldId="3547"/>
            <ac:spMk id="7" creationId="{9D06DD8B-8D87-B99F-F3EA-897E9354FD52}"/>
          </ac:spMkLst>
        </pc:spChg>
        <pc:spChg chg="add del mod">
          <ac:chgData name="正和 吉岡" userId="9f27961bdec96493" providerId="LiveId" clId="{85DF1390-6079-4D34-ADEC-0A578434B66A}" dt="2024-06-22T20:26:24.545" v="640"/>
          <ac:spMkLst>
            <pc:docMk/>
            <pc:sldMk cId="2766119304" sldId="3547"/>
            <ac:spMk id="8" creationId="{AC83E1F6-5838-F86C-DF40-FF1AB3999D19}"/>
          </ac:spMkLst>
        </pc:spChg>
        <pc:spChg chg="add mod">
          <ac:chgData name="正和 吉岡" userId="9f27961bdec96493" providerId="LiveId" clId="{85DF1390-6079-4D34-ADEC-0A578434B66A}" dt="2024-06-23T17:59:21.982" v="1834"/>
          <ac:spMkLst>
            <pc:docMk/>
            <pc:sldMk cId="2766119304" sldId="3547"/>
            <ac:spMk id="9" creationId="{64BFC4E3-F944-8407-1456-CCE9C24173B6}"/>
          </ac:spMkLst>
        </pc:spChg>
        <pc:spChg chg="add mod">
          <ac:chgData name="正和 吉岡" userId="9f27961bdec96493" providerId="LiveId" clId="{85DF1390-6079-4D34-ADEC-0A578434B66A}" dt="2024-06-23T00:55:34.670" v="1325" actId="14100"/>
          <ac:spMkLst>
            <pc:docMk/>
            <pc:sldMk cId="2766119304" sldId="3547"/>
            <ac:spMk id="13" creationId="{F0521BA1-C5F6-A25A-AE04-3C52F127910C}"/>
          </ac:spMkLst>
        </pc:spChg>
        <pc:spChg chg="add mod">
          <ac:chgData name="正和 吉岡" userId="9f27961bdec96493" providerId="LiveId" clId="{85DF1390-6079-4D34-ADEC-0A578434B66A}" dt="2024-06-23T01:02:27.561" v="1345" actId="1076"/>
          <ac:spMkLst>
            <pc:docMk/>
            <pc:sldMk cId="2766119304" sldId="3547"/>
            <ac:spMk id="18" creationId="{DF856DE1-646A-A3F6-5E3B-1B4879CF4C06}"/>
          </ac:spMkLst>
        </pc:spChg>
        <pc:picChg chg="add">
          <ac:chgData name="正和 吉岡" userId="9f27961bdec96493" providerId="LiveId" clId="{85DF1390-6079-4D34-ADEC-0A578434B66A}" dt="2024-06-22T20:23:03.447" v="611"/>
          <ac:picMkLst>
            <pc:docMk/>
            <pc:sldMk cId="2766119304" sldId="3547"/>
            <ac:picMk id="2" creationId="{A9E19DE4-383F-3B9A-0CD0-5995E42A6F8D}"/>
          </ac:picMkLst>
        </pc:picChg>
        <pc:picChg chg="add mod">
          <ac:chgData name="正和 吉岡" userId="9f27961bdec96493" providerId="LiveId" clId="{85DF1390-6079-4D34-ADEC-0A578434B66A}" dt="2024-06-22T22:05:54.362" v="1096" actId="1076"/>
          <ac:picMkLst>
            <pc:docMk/>
            <pc:sldMk cId="2766119304" sldId="3547"/>
            <ac:picMk id="4" creationId="{60547B9D-462F-37AF-DEA4-8DF2FADC52A9}"/>
          </ac:picMkLst>
        </pc:picChg>
        <pc:picChg chg="add mod">
          <ac:chgData name="正和 吉岡" userId="9f27961bdec96493" providerId="LiveId" clId="{85DF1390-6079-4D34-ADEC-0A578434B66A}" dt="2024-06-22T22:05:56.721" v="1097" actId="1076"/>
          <ac:picMkLst>
            <pc:docMk/>
            <pc:sldMk cId="2766119304" sldId="3547"/>
            <ac:picMk id="6" creationId="{9301843D-43AF-BE32-8E33-934E05B443AE}"/>
          </ac:picMkLst>
        </pc:picChg>
        <pc:picChg chg="add mod">
          <ac:chgData name="正和 吉岡" userId="9f27961bdec96493" providerId="LiveId" clId="{85DF1390-6079-4D34-ADEC-0A578434B66A}" dt="2024-06-22T22:06:26.530" v="1101" actId="1076"/>
          <ac:picMkLst>
            <pc:docMk/>
            <pc:sldMk cId="2766119304" sldId="3547"/>
            <ac:picMk id="11" creationId="{683971BB-B682-AFBE-7F76-60DA1CA1F3B0}"/>
          </ac:picMkLst>
        </pc:picChg>
        <pc:picChg chg="add mod">
          <ac:chgData name="正和 吉岡" userId="9f27961bdec96493" providerId="LiveId" clId="{85DF1390-6079-4D34-ADEC-0A578434B66A}" dt="2024-06-23T00:57:04.151" v="1330" actId="208"/>
          <ac:picMkLst>
            <pc:docMk/>
            <pc:sldMk cId="2766119304" sldId="3547"/>
            <ac:picMk id="15" creationId="{1A2C0EBC-9902-A9F9-4345-078032DE5E87}"/>
          </ac:picMkLst>
        </pc:picChg>
        <pc:cxnChg chg="add mod">
          <ac:chgData name="正和 吉岡" userId="9f27961bdec96493" providerId="LiveId" clId="{85DF1390-6079-4D34-ADEC-0A578434B66A}" dt="2024-06-23T00:56:39.537" v="1329" actId="1582"/>
          <ac:cxnSpMkLst>
            <pc:docMk/>
            <pc:sldMk cId="2766119304" sldId="3547"/>
            <ac:cxnSpMk id="20" creationId="{14BA95F7-2A4D-9711-CAAA-5C017DEDE59F}"/>
          </ac:cxnSpMkLst>
        </pc:cxnChg>
      </pc:sldChg>
      <pc:sldChg chg="delSp add del mod delAnim modAnim">
        <pc:chgData name="正和 吉岡" userId="9f27961bdec96493" providerId="LiveId" clId="{85DF1390-6079-4D34-ADEC-0A578434B66A}" dt="2024-06-23T01:20:26.457" v="1633" actId="47"/>
        <pc:sldMkLst>
          <pc:docMk/>
          <pc:sldMk cId="3259287920" sldId="3548"/>
        </pc:sldMkLst>
        <pc:spChg chg="del">
          <ac:chgData name="正和 吉岡" userId="9f27961bdec96493" providerId="LiveId" clId="{85DF1390-6079-4D34-ADEC-0A578434B66A}" dt="2024-06-23T01:20:18.372" v="1631" actId="21"/>
          <ac:spMkLst>
            <pc:docMk/>
            <pc:sldMk cId="3259287920" sldId="3548"/>
            <ac:spMk id="4" creationId="{F8053C8A-6D40-3CE2-63E5-202558303676}"/>
          </ac:spMkLst>
        </pc:spChg>
      </pc:sldChg>
      <pc:sldChg chg="addSp delSp modSp add del mod delAnim modAnim">
        <pc:chgData name="正和 吉岡" userId="9f27961bdec96493" providerId="LiveId" clId="{85DF1390-6079-4D34-ADEC-0A578434B66A}" dt="2024-07-03T07:12:06.486" v="2040" actId="47"/>
        <pc:sldMkLst>
          <pc:docMk/>
          <pc:sldMk cId="4031926038" sldId="3549"/>
        </pc:sldMkLst>
        <pc:spChg chg="add del mod">
          <ac:chgData name="正和 吉岡" userId="9f27961bdec96493" providerId="LiveId" clId="{85DF1390-6079-4D34-ADEC-0A578434B66A}" dt="2024-07-03T07:12:03.363" v="2039" actId="21"/>
          <ac:spMkLst>
            <pc:docMk/>
            <pc:sldMk cId="4031926038" sldId="3549"/>
            <ac:spMk id="2" creationId="{F8053C8A-6D40-3CE2-63E5-202558303676}"/>
          </ac:spMkLst>
        </pc:spChg>
      </pc:sldChg>
      <pc:sldChg chg="addSp modSp new mod">
        <pc:chgData name="正和 吉岡" userId="9f27961bdec96493" providerId="LiveId" clId="{85DF1390-6079-4D34-ADEC-0A578434B66A}" dt="2024-06-23T05:18:18.743" v="1786" actId="207"/>
        <pc:sldMkLst>
          <pc:docMk/>
          <pc:sldMk cId="3891981529" sldId="3550"/>
        </pc:sldMkLst>
        <pc:spChg chg="add mod">
          <ac:chgData name="正和 吉岡" userId="9f27961bdec96493" providerId="LiveId" clId="{85DF1390-6079-4D34-ADEC-0A578434B66A}" dt="2024-06-23T05:00:04.997" v="1640"/>
          <ac:spMkLst>
            <pc:docMk/>
            <pc:sldMk cId="3891981529" sldId="3550"/>
            <ac:spMk id="4" creationId="{C9790171-C6A3-444D-5358-58AB21D771EB}"/>
          </ac:spMkLst>
        </pc:spChg>
        <pc:spChg chg="add mod">
          <ac:chgData name="正和 吉岡" userId="9f27961bdec96493" providerId="LiveId" clId="{85DF1390-6079-4D34-ADEC-0A578434B66A}" dt="2024-06-23T05:18:18.743" v="1786" actId="207"/>
          <ac:spMkLst>
            <pc:docMk/>
            <pc:sldMk cId="3891981529" sldId="3550"/>
            <ac:spMk id="5" creationId="{F935185A-2B4E-CB56-2A1E-F3523D473C8B}"/>
          </ac:spMkLst>
        </pc:spChg>
        <pc:picChg chg="add mod">
          <ac:chgData name="正和 吉岡" userId="9f27961bdec96493" providerId="LiveId" clId="{85DF1390-6079-4D34-ADEC-0A578434B66A}" dt="2024-06-23T05:02:29.464" v="1671" actId="1076"/>
          <ac:picMkLst>
            <pc:docMk/>
            <pc:sldMk cId="3891981529" sldId="3550"/>
            <ac:picMk id="7" creationId="{8242FBB3-36D5-7FC5-DC41-55862D25D19D}"/>
          </ac:picMkLst>
        </pc:picChg>
      </pc:sldChg>
      <pc:sldChg chg="addSp delSp modSp new mod modAnim">
        <pc:chgData name="正和 吉岡" userId="9f27961bdec96493" providerId="LiveId" clId="{85DF1390-6079-4D34-ADEC-0A578434B66A}" dt="2024-06-25T07:12:06.123" v="2002"/>
        <pc:sldMkLst>
          <pc:docMk/>
          <pc:sldMk cId="1065495788" sldId="3551"/>
        </pc:sldMkLst>
        <pc:spChg chg="add mod">
          <ac:chgData name="正和 吉岡" userId="9f27961bdec96493" providerId="LiveId" clId="{85DF1390-6079-4D34-ADEC-0A578434B66A}" dt="2024-06-23T05:17:54.399" v="1782" actId="20577"/>
          <ac:spMkLst>
            <pc:docMk/>
            <pc:sldMk cId="1065495788" sldId="3551"/>
            <ac:spMk id="4" creationId="{A2177C91-29DE-F022-E85D-A717B30DD93E}"/>
          </ac:spMkLst>
        </pc:spChg>
        <pc:spChg chg="add del mod">
          <ac:chgData name="正和 吉岡" userId="9f27961bdec96493" providerId="LiveId" clId="{85DF1390-6079-4D34-ADEC-0A578434B66A}" dt="2024-06-25T07:12:06.123" v="2002"/>
          <ac:spMkLst>
            <pc:docMk/>
            <pc:sldMk cId="1065495788" sldId="3551"/>
            <ac:spMk id="7" creationId="{1B0C47DF-AC0E-E740-5FF8-0F510C02F4B2}"/>
          </ac:spMkLst>
        </pc:spChg>
        <pc:spChg chg="add mod">
          <ac:chgData name="正和 吉岡" userId="9f27961bdec96493" providerId="LiveId" clId="{85DF1390-6079-4D34-ADEC-0A578434B66A}" dt="2024-06-25T07:12:04.894" v="2000" actId="12"/>
          <ac:spMkLst>
            <pc:docMk/>
            <pc:sldMk cId="1065495788" sldId="3551"/>
            <ac:spMk id="8" creationId="{B1D7C457-3480-06FE-6128-127D0D5A7EDA}"/>
          </ac:spMkLst>
        </pc:spChg>
        <pc:spChg chg="add mod">
          <ac:chgData name="正和 吉岡" userId="9f27961bdec96493" providerId="LiveId" clId="{85DF1390-6079-4D34-ADEC-0A578434B66A}" dt="2024-06-25T07:08:34.782" v="1977" actId="404"/>
          <ac:spMkLst>
            <pc:docMk/>
            <pc:sldMk cId="1065495788" sldId="3551"/>
            <ac:spMk id="14" creationId="{7700D3CA-69B1-C934-835E-7D8BD3B6E8EF}"/>
          </ac:spMkLst>
        </pc:spChg>
        <pc:picChg chg="add mod modCrop">
          <ac:chgData name="正和 吉岡" userId="9f27961bdec96493" providerId="LiveId" clId="{85DF1390-6079-4D34-ADEC-0A578434B66A}" dt="2024-06-25T07:09:41.574" v="1986" actId="1076"/>
          <ac:picMkLst>
            <pc:docMk/>
            <pc:sldMk cId="1065495788" sldId="3551"/>
            <ac:picMk id="6" creationId="{0A9B8B2C-A9B9-BB90-5CD2-D5949E9C9A9D}"/>
          </ac:picMkLst>
        </pc:picChg>
        <pc:picChg chg="add del mod">
          <ac:chgData name="正和 吉岡" userId="9f27961bdec96493" providerId="LiveId" clId="{85DF1390-6079-4D34-ADEC-0A578434B66A}" dt="2024-06-25T07:08:20.646" v="1973" actId="478"/>
          <ac:picMkLst>
            <pc:docMk/>
            <pc:sldMk cId="1065495788" sldId="3551"/>
            <ac:picMk id="11" creationId="{7EF4DA4C-4108-9792-5EBA-51612CFF9EE5}"/>
          </ac:picMkLst>
        </pc:picChg>
        <pc:picChg chg="add del mod">
          <ac:chgData name="正和 吉岡" userId="9f27961bdec96493" providerId="LiveId" clId="{85DF1390-6079-4D34-ADEC-0A578434B66A}" dt="2024-06-25T07:08:21.500" v="1974" actId="478"/>
          <ac:picMkLst>
            <pc:docMk/>
            <pc:sldMk cId="1065495788" sldId="3551"/>
            <ac:picMk id="12" creationId="{1D2EAC44-397C-DA9F-9E41-62E7819B7E28}"/>
          </ac:picMkLst>
        </pc:picChg>
      </pc:sldChg>
      <pc:sldChg chg="addSp modSp new mod modAnim">
        <pc:chgData name="正和 吉岡" userId="9f27961bdec96493" providerId="LiveId" clId="{85DF1390-6079-4D34-ADEC-0A578434B66A}" dt="2024-06-23T05:37:49.348" v="1829"/>
        <pc:sldMkLst>
          <pc:docMk/>
          <pc:sldMk cId="1961263269" sldId="3552"/>
        </pc:sldMkLst>
        <pc:spChg chg="add mod">
          <ac:chgData name="正和 吉岡" userId="9f27961bdec96493" providerId="LiveId" clId="{85DF1390-6079-4D34-ADEC-0A578434B66A}" dt="2024-06-23T05:37:19.506" v="1823" actId="14100"/>
          <ac:spMkLst>
            <pc:docMk/>
            <pc:sldMk cId="1961263269" sldId="3552"/>
            <ac:spMk id="4" creationId="{3F9E4E4A-4F22-9FF4-7A93-DD6594640C2B}"/>
          </ac:spMkLst>
        </pc:spChg>
        <pc:spChg chg="add mod">
          <ac:chgData name="正和 吉岡" userId="9f27961bdec96493" providerId="LiveId" clId="{85DF1390-6079-4D34-ADEC-0A578434B66A}" dt="2024-06-23T05:37:31.179" v="1826" actId="1076"/>
          <ac:spMkLst>
            <pc:docMk/>
            <pc:sldMk cId="1961263269" sldId="3552"/>
            <ac:spMk id="6" creationId="{06A9265B-3B86-85FF-DC55-1D587A879FFF}"/>
          </ac:spMkLst>
        </pc:spChg>
        <pc:spChg chg="add mod">
          <ac:chgData name="正和 吉岡" userId="9f27961bdec96493" providerId="LiveId" clId="{85DF1390-6079-4D34-ADEC-0A578434B66A}" dt="2024-06-23T05:37:35.287" v="1827" actId="1076"/>
          <ac:spMkLst>
            <pc:docMk/>
            <pc:sldMk cId="1961263269" sldId="3552"/>
            <ac:spMk id="8" creationId="{891376BA-2C3D-C5A5-2EBC-34B19B066F27}"/>
          </ac:spMkLst>
        </pc:spChg>
        <pc:picChg chg="add mod">
          <ac:chgData name="正和 吉岡" userId="9f27961bdec96493" providerId="LiveId" clId="{85DF1390-6079-4D34-ADEC-0A578434B66A}" dt="2024-06-23T05:37:24.647" v="1824" actId="1076"/>
          <ac:picMkLst>
            <pc:docMk/>
            <pc:sldMk cId="1961263269" sldId="3552"/>
            <ac:picMk id="5" creationId="{4F27F2B0-958E-9FC2-B24B-625C063180D6}"/>
          </ac:picMkLst>
        </pc:picChg>
        <pc:picChg chg="add mod">
          <ac:chgData name="正和 吉岡" userId="9f27961bdec96493" providerId="LiveId" clId="{85DF1390-6079-4D34-ADEC-0A578434B66A}" dt="2024-06-23T05:37:26.874" v="1825" actId="1076"/>
          <ac:picMkLst>
            <pc:docMk/>
            <pc:sldMk cId="1961263269" sldId="3552"/>
            <ac:picMk id="7" creationId="{0630E05E-0FF2-DC6A-1F3F-49B085A26E12}"/>
          </ac:picMkLst>
        </pc:picChg>
      </pc:sldChg>
      <pc:sldChg chg="addSp delSp modSp mod modAnim">
        <pc:chgData name="正和 吉岡" userId="9f27961bdec96493" providerId="LiveId" clId="{85DF1390-6079-4D34-ADEC-0A578434B66A}" dt="2024-07-03T06:59:27.768" v="2012"/>
        <pc:sldMkLst>
          <pc:docMk/>
          <pc:sldMk cId="384252514" sldId="3553"/>
        </pc:sldMkLst>
        <pc:spChg chg="add mod">
          <ac:chgData name="正和 吉岡" userId="9f27961bdec96493" providerId="LiveId" clId="{85DF1390-6079-4D34-ADEC-0A578434B66A}" dt="2024-06-25T07:06:50.002" v="1968" actId="1076"/>
          <ac:spMkLst>
            <pc:docMk/>
            <pc:sldMk cId="384252514" sldId="3553"/>
            <ac:spMk id="12" creationId="{DE57D162-E722-2CD9-554E-B51FEF82B9F5}"/>
          </ac:spMkLst>
        </pc:spChg>
        <pc:spChg chg="add mod">
          <ac:chgData name="正和 吉岡" userId="9f27961bdec96493" providerId="LiveId" clId="{85DF1390-6079-4D34-ADEC-0A578434B66A}" dt="2024-06-25T07:07:11.049" v="1971" actId="207"/>
          <ac:spMkLst>
            <pc:docMk/>
            <pc:sldMk cId="384252514" sldId="3553"/>
            <ac:spMk id="14" creationId="{72D2F4FD-23EE-8C96-6F37-DF9207C1477C}"/>
          </ac:spMkLst>
        </pc:spChg>
        <pc:spChg chg="mod">
          <ac:chgData name="正和 吉岡" userId="9f27961bdec96493" providerId="LiveId" clId="{85DF1390-6079-4D34-ADEC-0A578434B66A}" dt="2024-06-25T07:05:37.505" v="1948" actId="1076"/>
          <ac:spMkLst>
            <pc:docMk/>
            <pc:sldMk cId="384252514" sldId="3553"/>
            <ac:spMk id="15" creationId="{731264DE-A503-45EF-B01E-CFB403706E2A}"/>
          </ac:spMkLst>
        </pc:spChg>
        <pc:graphicFrameChg chg="add del mod">
          <ac:chgData name="正和 吉岡" userId="9f27961bdec96493" providerId="LiveId" clId="{85DF1390-6079-4D34-ADEC-0A578434B66A}" dt="2024-06-25T07:05:13.824" v="1945" actId="478"/>
          <ac:graphicFrameMkLst>
            <pc:docMk/>
            <pc:sldMk cId="384252514" sldId="3553"/>
            <ac:graphicFrameMk id="7" creationId="{64B66EC6-5816-DA7F-214E-206DE63A51FA}"/>
          </ac:graphicFrameMkLst>
        </pc:graphicFrameChg>
        <pc:picChg chg="add mod">
          <ac:chgData name="正和 吉岡" userId="9f27961bdec96493" providerId="LiveId" clId="{85DF1390-6079-4D34-ADEC-0A578434B66A}" dt="2024-06-25T06:56:28.877" v="1939" actId="14100"/>
          <ac:picMkLst>
            <pc:docMk/>
            <pc:sldMk cId="384252514" sldId="3553"/>
            <ac:picMk id="5" creationId="{D460C188-AC6D-4543-A1C0-4DF5AE4BD56D}"/>
          </ac:picMkLst>
        </pc:picChg>
        <pc:picChg chg="add mod">
          <ac:chgData name="正和 吉岡" userId="9f27961bdec96493" providerId="LiveId" clId="{85DF1390-6079-4D34-ADEC-0A578434B66A}" dt="2024-06-25T06:56:32.405" v="1940" actId="1076"/>
          <ac:picMkLst>
            <pc:docMk/>
            <pc:sldMk cId="384252514" sldId="3553"/>
            <ac:picMk id="6" creationId="{7C81AA09-C7F6-2259-5606-53AFF82FEFA7}"/>
          </ac:picMkLst>
        </pc:picChg>
        <pc:picChg chg="mod">
          <ac:chgData name="正和 吉岡" userId="9f27961bdec96493" providerId="LiveId" clId="{85DF1390-6079-4D34-ADEC-0A578434B66A}" dt="2024-06-25T07:07:18.150" v="1972" actId="1076"/>
          <ac:picMkLst>
            <pc:docMk/>
            <pc:sldMk cId="384252514" sldId="3553"/>
            <ac:picMk id="8" creationId="{C6E729E1-E171-E750-D462-56D9C9D0AB8D}"/>
          </ac:picMkLst>
        </pc:picChg>
        <pc:picChg chg="add mod">
          <ac:chgData name="正和 吉岡" userId="9f27961bdec96493" providerId="LiveId" clId="{85DF1390-6079-4D34-ADEC-0A578434B66A}" dt="2024-06-25T07:05:20.588" v="1947" actId="1076"/>
          <ac:picMkLst>
            <pc:docMk/>
            <pc:sldMk cId="384252514" sldId="3553"/>
            <ac:picMk id="10" creationId="{CDF1DAAB-EEF6-E351-D7F4-CA48E1D9B4B3}"/>
          </ac:picMkLst>
        </pc:picChg>
        <pc:picChg chg="del">
          <ac:chgData name="正和 吉岡" userId="9f27961bdec96493" providerId="LiveId" clId="{85DF1390-6079-4D34-ADEC-0A578434B66A}" dt="2024-06-25T06:53:36.241" v="1927" actId="478"/>
          <ac:picMkLst>
            <pc:docMk/>
            <pc:sldMk cId="384252514" sldId="3553"/>
            <ac:picMk id="11" creationId="{C467C258-4E9D-7396-9B86-082EF2BA0712}"/>
          </ac:picMkLst>
        </pc:picChg>
        <pc:picChg chg="mod">
          <ac:chgData name="正和 吉岡" userId="9f27961bdec96493" providerId="LiveId" clId="{85DF1390-6079-4D34-ADEC-0A578434B66A}" dt="2024-06-25T07:05:44.010" v="1949" actId="1076"/>
          <ac:picMkLst>
            <pc:docMk/>
            <pc:sldMk cId="384252514" sldId="3553"/>
            <ac:picMk id="13" creationId="{41764A23-0EEB-911F-6EC1-FAB04EBB7FEF}"/>
          </ac:picMkLst>
        </pc:picChg>
      </pc:sldChg>
    </pc:docChg>
  </pc:docChgLst>
  <pc:docChgLst>
    <pc:chgData name="正和 吉岡" userId="9f27961bdec96493" providerId="LiveId" clId="{10F7AFD4-6836-4A5B-B4BC-3C937DAF8E21}"/>
    <pc:docChg chg="undo custSel addSld modSld">
      <pc:chgData name="正和 吉岡" userId="9f27961bdec96493" providerId="LiveId" clId="{10F7AFD4-6836-4A5B-B4BC-3C937DAF8E21}" dt="2024-06-24T01:26:22.637" v="29" actId="208"/>
      <pc:docMkLst>
        <pc:docMk/>
      </pc:docMkLst>
      <pc:sldChg chg="addSp delSp modSp new mod">
        <pc:chgData name="正和 吉岡" userId="9f27961bdec96493" providerId="LiveId" clId="{10F7AFD4-6836-4A5B-B4BC-3C937DAF8E21}" dt="2024-06-24T01:26:22.637" v="29" actId="208"/>
        <pc:sldMkLst>
          <pc:docMk/>
          <pc:sldMk cId="384252514" sldId="3553"/>
        </pc:sldMkLst>
        <pc:spChg chg="add mod">
          <ac:chgData name="正和 吉岡" userId="9f27961bdec96493" providerId="LiveId" clId="{10F7AFD4-6836-4A5B-B4BC-3C937DAF8E21}" dt="2024-06-24T01:10:28.017" v="3" actId="14100"/>
          <ac:spMkLst>
            <pc:docMk/>
            <pc:sldMk cId="384252514" sldId="3553"/>
            <ac:spMk id="4" creationId="{483558CB-FFDC-A2B1-5E66-C20993DB1A69}"/>
          </ac:spMkLst>
        </pc:spChg>
        <pc:spChg chg="add del">
          <ac:chgData name="正和 吉岡" userId="9f27961bdec96493" providerId="LiveId" clId="{10F7AFD4-6836-4A5B-B4BC-3C937DAF8E21}" dt="2024-06-24T01:11:24.397" v="5" actId="22"/>
          <ac:spMkLst>
            <pc:docMk/>
            <pc:sldMk cId="384252514" sldId="3553"/>
            <ac:spMk id="6" creationId="{CCA05D9F-039D-C77F-5D13-C12D2B1BD36F}"/>
          </ac:spMkLst>
        </pc:spChg>
        <pc:spChg chg="add mod">
          <ac:chgData name="正和 吉岡" userId="9f27961bdec96493" providerId="LiveId" clId="{10F7AFD4-6836-4A5B-B4BC-3C937DAF8E21}" dt="2024-06-24T01:13:57.204" v="15" actId="14100"/>
          <ac:spMkLst>
            <pc:docMk/>
            <pc:sldMk cId="384252514" sldId="3553"/>
            <ac:spMk id="9" creationId="{43478246-D783-4024-71B4-FCA4DD5053A8}"/>
          </ac:spMkLst>
        </pc:spChg>
        <pc:spChg chg="add mod">
          <ac:chgData name="正和 吉岡" userId="9f27961bdec96493" providerId="LiveId" clId="{10F7AFD4-6836-4A5B-B4BC-3C937DAF8E21}" dt="2024-06-24T01:26:22.637" v="29" actId="208"/>
          <ac:spMkLst>
            <pc:docMk/>
            <pc:sldMk cId="384252514" sldId="3553"/>
            <ac:spMk id="15" creationId="{731264DE-A503-45EF-B01E-CFB403706E2A}"/>
          </ac:spMkLst>
        </pc:spChg>
        <pc:picChg chg="add mod">
          <ac:chgData name="正和 吉岡" userId="9f27961bdec96493" providerId="LiveId" clId="{10F7AFD4-6836-4A5B-B4BC-3C937DAF8E21}" dt="2024-06-24T01:11:58.556" v="9" actId="208"/>
          <ac:picMkLst>
            <pc:docMk/>
            <pc:sldMk cId="384252514" sldId="3553"/>
            <ac:picMk id="8" creationId="{C6E729E1-E171-E750-D462-56D9C9D0AB8D}"/>
          </ac:picMkLst>
        </pc:picChg>
        <pc:picChg chg="add mod">
          <ac:chgData name="正和 吉岡" userId="9f27961bdec96493" providerId="LiveId" clId="{10F7AFD4-6836-4A5B-B4BC-3C937DAF8E21}" dt="2024-06-24T01:26:04.563" v="25" actId="1076"/>
          <ac:picMkLst>
            <pc:docMk/>
            <pc:sldMk cId="384252514" sldId="3553"/>
            <ac:picMk id="11" creationId="{C467C258-4E9D-7396-9B86-082EF2BA0712}"/>
          </ac:picMkLst>
        </pc:picChg>
        <pc:picChg chg="add mod">
          <ac:chgData name="正和 吉岡" userId="9f27961bdec96493" providerId="LiveId" clId="{10F7AFD4-6836-4A5B-B4BC-3C937DAF8E21}" dt="2024-06-24T01:24:05.731" v="21" actId="1076"/>
          <ac:picMkLst>
            <pc:docMk/>
            <pc:sldMk cId="384252514" sldId="3553"/>
            <ac:picMk id="13" creationId="{41764A23-0EEB-911F-6EC1-FAB04EBB7FE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2C836B87-3DE8-441E-AC0F-8FFE39568395}" type="datetimeFigureOut">
              <a:rPr kumimoji="1" lang="ja-JP" altLang="en-US" smtClean="0"/>
              <a:t>2024/7/8</a:t>
            </a:fld>
            <a:endParaRPr kumimoji="1" lang="ja-JP" altLang="en-US"/>
          </a:p>
        </p:txBody>
      </p:sp>
      <p:sp>
        <p:nvSpPr>
          <p:cNvPr id="4" name="スライド イメージ プレースホルダー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9075" tIns="49538" rIns="99075" bIns="49538" rtlCol="0" anchor="ctr"/>
          <a:lstStyle/>
          <a:p>
            <a:endParaRPr lang="ja-JP" altLang="en-US"/>
          </a:p>
        </p:txBody>
      </p:sp>
      <p:sp>
        <p:nvSpPr>
          <p:cNvPr id="5" name="ノート プレースホルダー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531B11FB-8D22-4481-99C8-125FC1AE8404}" type="slidenum">
              <a:rPr kumimoji="1" lang="ja-JP" altLang="en-US" smtClean="0"/>
              <a:t>‹#›</a:t>
            </a:fld>
            <a:endParaRPr kumimoji="1" lang="ja-JP" altLang="en-US"/>
          </a:p>
        </p:txBody>
      </p:sp>
    </p:spTree>
    <p:extLst>
      <p:ext uri="{BB962C8B-B14F-4D97-AF65-F5344CB8AC3E}">
        <p14:creationId xmlns:p14="http://schemas.microsoft.com/office/powerpoint/2010/main" val="26349178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AE6590-EDFC-47AF-8F3E-04FD93753641}" type="slidenum">
              <a:rPr lang="en-US" smtClean="0"/>
              <a:t>17</a:t>
            </a:fld>
            <a:endParaRPr lang="en-US" dirty="0"/>
          </a:p>
        </p:txBody>
      </p:sp>
    </p:spTree>
    <p:extLst>
      <p:ext uri="{BB962C8B-B14F-4D97-AF65-F5344CB8AC3E}">
        <p14:creationId xmlns:p14="http://schemas.microsoft.com/office/powerpoint/2010/main" val="2220269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F0EA461-37E3-4CA1-BA88-93D98792CC9E}" type="datetime1">
              <a:rPr kumimoji="1" lang="ja-JP" altLang="en-US" smtClean="0"/>
              <a:t>2024/7/8</a:t>
            </a:fld>
            <a:endParaRPr kumimoji="1" lang="ja-JP" altLang="en-US"/>
          </a:p>
        </p:txBody>
      </p:sp>
      <p:sp>
        <p:nvSpPr>
          <p:cNvPr id="5" name="Footer Placeholder 4"/>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3417961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48664E-0C0B-4847-AE68-FB00CA150553}" type="datetime1">
              <a:rPr kumimoji="1" lang="ja-JP" altLang="en-US" smtClean="0"/>
              <a:t>2024/7/8</a:t>
            </a:fld>
            <a:endParaRPr kumimoji="1" lang="ja-JP" altLang="en-US"/>
          </a:p>
        </p:txBody>
      </p:sp>
      <p:sp>
        <p:nvSpPr>
          <p:cNvPr id="5" name="Footer Placeholder 4"/>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393469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173583A-23A9-49D8-948D-0D1C033237C8}" type="datetime1">
              <a:rPr kumimoji="1" lang="ja-JP" altLang="en-US" smtClean="0"/>
              <a:t>2024/7/8</a:t>
            </a:fld>
            <a:endParaRPr kumimoji="1" lang="ja-JP" altLang="en-US"/>
          </a:p>
        </p:txBody>
      </p:sp>
      <p:sp>
        <p:nvSpPr>
          <p:cNvPr id="5" name="Footer Placeholder 4"/>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2287707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457200" y="6356350"/>
            <a:ext cx="2242592" cy="365125"/>
          </a:xfrm>
        </p:spPr>
        <p:txBody>
          <a:bodyPr/>
          <a:lstStyle/>
          <a:p>
            <a:fld id="{A90C5D65-A1E4-48E3-B1A5-AA69C5D1A317}" type="datetime1">
              <a:rPr lang="ja-JP" altLang="en-US" smtClean="0"/>
              <a:t>2024/7/8</a:t>
            </a:fld>
            <a:endParaRPr lang="fr-BE" dirty="0"/>
          </a:p>
        </p:txBody>
      </p:sp>
      <p:sp>
        <p:nvSpPr>
          <p:cNvPr id="12" name="Footer Placeholder 11"/>
          <p:cNvSpPr>
            <a:spLocks noGrp="1"/>
          </p:cNvSpPr>
          <p:nvPr>
            <p:ph type="ftr" sz="quarter" idx="11"/>
          </p:nvPr>
        </p:nvSpPr>
        <p:spPr/>
        <p:txBody>
          <a:bodyPr/>
          <a:lstStyle/>
          <a:p>
            <a:r>
              <a:rPr lang="en-US"/>
              <a:t>LCWS2024, Sustainability, Yoshioka, July9</a:t>
            </a:r>
            <a:endParaRPr lang="fr-BE" dirty="0"/>
          </a:p>
        </p:txBody>
      </p:sp>
      <p:sp>
        <p:nvSpPr>
          <p:cNvPr id="13" name="Slide Number Placeholder 12"/>
          <p:cNvSpPr>
            <a:spLocks noGrp="1"/>
          </p:cNvSpPr>
          <p:nvPr>
            <p:ph type="sldNum" sz="quarter" idx="12"/>
          </p:nvPr>
        </p:nvSpPr>
        <p:spPr/>
        <p:txBody>
          <a:bodyPr/>
          <a:lstStyle/>
          <a:p>
            <a:fld id="{CF4668DC-857F-487D-BFFA-8C0CA5037977}" type="slidenum">
              <a:rPr lang="fr-BE" smtClean="0"/>
              <a:t>‹#›</a:t>
            </a:fld>
            <a:endParaRPr lang="fr-BE" dirty="0"/>
          </a:p>
        </p:txBody>
      </p:sp>
    </p:spTree>
    <p:extLst>
      <p:ext uri="{BB962C8B-B14F-4D97-AF65-F5344CB8AC3E}">
        <p14:creationId xmlns:p14="http://schemas.microsoft.com/office/powerpoint/2010/main" val="1903423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43E4D8F-9208-48A3-B275-58689BD2AFAE}" type="datetime1">
              <a:rPr kumimoji="1" lang="ja-JP" altLang="en-US" smtClean="0"/>
              <a:t>2024/7/8</a:t>
            </a:fld>
            <a:endParaRPr kumimoji="1" lang="ja-JP" altLang="en-US"/>
          </a:p>
        </p:txBody>
      </p:sp>
      <p:sp>
        <p:nvSpPr>
          <p:cNvPr id="5" name="Footer Placeholder 4"/>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597431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A82FCCD-89A2-4100-AAA1-A6FE04F81A55}" type="datetime1">
              <a:rPr kumimoji="1" lang="ja-JP" altLang="en-US" smtClean="0"/>
              <a:t>2024/7/8</a:t>
            </a:fld>
            <a:endParaRPr kumimoji="1" lang="ja-JP" altLang="en-US"/>
          </a:p>
        </p:txBody>
      </p:sp>
      <p:sp>
        <p:nvSpPr>
          <p:cNvPr id="5" name="Footer Placeholder 4"/>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3727074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1A172AA-5556-4829-9144-A26707E485BE}" type="datetime1">
              <a:rPr kumimoji="1" lang="ja-JP" altLang="en-US" smtClean="0"/>
              <a:t>2024/7/8</a:t>
            </a:fld>
            <a:endParaRPr kumimoji="1" lang="ja-JP" altLang="en-US"/>
          </a:p>
        </p:txBody>
      </p:sp>
      <p:sp>
        <p:nvSpPr>
          <p:cNvPr id="6" name="Footer Placeholder 5"/>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7" name="Slide Number Placeholder 6"/>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2495735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BD4E212-E35D-434A-9E1F-2D23680EC66B}" type="datetime1">
              <a:rPr kumimoji="1" lang="ja-JP" altLang="en-US" smtClean="0"/>
              <a:t>2024/7/8</a:t>
            </a:fld>
            <a:endParaRPr kumimoji="1" lang="ja-JP" altLang="en-US"/>
          </a:p>
        </p:txBody>
      </p:sp>
      <p:sp>
        <p:nvSpPr>
          <p:cNvPr id="8" name="Footer Placeholder 7"/>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9" name="Slide Number Placeholder 8"/>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2943522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EDEA8A5-44CE-4624-BF5B-647B760F06C9}" type="datetime1">
              <a:rPr kumimoji="1" lang="ja-JP" altLang="en-US" smtClean="0"/>
              <a:t>2024/7/8</a:t>
            </a:fld>
            <a:endParaRPr kumimoji="1" lang="ja-JP" altLang="en-US"/>
          </a:p>
        </p:txBody>
      </p:sp>
      <p:sp>
        <p:nvSpPr>
          <p:cNvPr id="4" name="Footer Placeholder 3"/>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5" name="Slide Number Placeholder 4"/>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815857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BB81CC-61C5-4DCD-91C1-BF80FD09E3DA}" type="datetime1">
              <a:rPr kumimoji="1" lang="ja-JP" altLang="en-US" smtClean="0"/>
              <a:t>2024/7/8</a:t>
            </a:fld>
            <a:endParaRPr kumimoji="1" lang="ja-JP" altLang="en-US"/>
          </a:p>
        </p:txBody>
      </p:sp>
      <p:sp>
        <p:nvSpPr>
          <p:cNvPr id="3" name="Footer Placeholder 2"/>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4" name="Slide Number Placeholder 3"/>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2657175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CE4076-B9C9-4EB1-814D-3E3A192D4C90}" type="datetime1">
              <a:rPr kumimoji="1" lang="ja-JP" altLang="en-US" smtClean="0"/>
              <a:t>2024/7/8</a:t>
            </a:fld>
            <a:endParaRPr kumimoji="1" lang="ja-JP" altLang="en-US"/>
          </a:p>
        </p:txBody>
      </p:sp>
      <p:sp>
        <p:nvSpPr>
          <p:cNvPr id="6" name="Footer Placeholder 5"/>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7" name="Slide Number Placeholder 6"/>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1476008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0EE5D4D-88BF-4C8A-BD39-3D636C7D1464}" type="datetime1">
              <a:rPr kumimoji="1" lang="ja-JP" altLang="en-US" smtClean="0"/>
              <a:t>2024/7/8</a:t>
            </a:fld>
            <a:endParaRPr kumimoji="1" lang="ja-JP" altLang="en-US"/>
          </a:p>
        </p:txBody>
      </p:sp>
      <p:sp>
        <p:nvSpPr>
          <p:cNvPr id="6" name="Footer Placeholder 5"/>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7" name="Slide Number Placeholder 6"/>
          <p:cNvSpPr>
            <a:spLocks noGrp="1"/>
          </p:cNvSpPr>
          <p:nvPr>
            <p:ph type="sldNum" sz="quarter" idx="12"/>
          </p:nvPr>
        </p:nvSpPr>
        <p:spPr/>
        <p:txBody>
          <a:body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3511818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E59DA6-E5B4-4DDC-AFE5-5C50936BD5B9}" type="datetime1">
              <a:rPr kumimoji="1" lang="ja-JP" altLang="en-US" smtClean="0"/>
              <a:t>2024/7/8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LCWS2024, Sustainability, Yoshioka, July9</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BA9E14-F610-4883-9AE3-6B7F544C3F74}" type="slidenum">
              <a:rPr kumimoji="1" lang="ja-JP" altLang="en-US" smtClean="0"/>
              <a:t>‹#›</a:t>
            </a:fld>
            <a:endParaRPr kumimoji="1" lang="ja-JP" altLang="en-US"/>
          </a:p>
        </p:txBody>
      </p:sp>
    </p:spTree>
    <p:extLst>
      <p:ext uri="{BB962C8B-B14F-4D97-AF65-F5344CB8AC3E}">
        <p14:creationId xmlns:p14="http://schemas.microsoft.com/office/powerpoint/2010/main" val="18734853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ILC&#12450;&#12491;&#12513;&#26368;&#26032;.mp4" TargetMode="External"/><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E05DA7A-8805-A4EA-44D3-22EB137D314C}"/>
              </a:ext>
            </a:extLst>
          </p:cNvPr>
          <p:cNvSpPr txBox="1"/>
          <p:nvPr/>
        </p:nvSpPr>
        <p:spPr>
          <a:xfrm>
            <a:off x="556318" y="0"/>
            <a:ext cx="8031366" cy="1323439"/>
          </a:xfrm>
          <a:prstGeom prst="rect">
            <a:avLst/>
          </a:prstGeom>
          <a:noFill/>
        </p:spPr>
        <p:txBody>
          <a:bodyPr wrap="none" rtlCol="0">
            <a:spAutoFit/>
          </a:bodyPr>
          <a:lstStyle/>
          <a:p>
            <a:pPr algn="ctr"/>
            <a:r>
              <a:rPr kumimoji="1" lang="en-US" altLang="ja-JP" sz="3200" b="1" dirty="0">
                <a:latin typeface="+mn-ea"/>
              </a:rPr>
              <a:t>Efforts toward a Green ILC in Japan</a:t>
            </a:r>
          </a:p>
          <a:p>
            <a:pPr algn="ctr"/>
            <a:r>
              <a:rPr kumimoji="1" lang="en-US" altLang="ja-JP" sz="2400" dirty="0">
                <a:latin typeface="+mn-ea"/>
              </a:rPr>
              <a:t>Masakazu Yoshioka, Iwate/Iwate prefectural University</a:t>
            </a:r>
          </a:p>
          <a:p>
            <a:pPr algn="ctr"/>
            <a:r>
              <a:rPr kumimoji="1" lang="en-US" altLang="ja-JP" sz="2400" dirty="0">
                <a:latin typeface="+mn-ea"/>
              </a:rPr>
              <a:t>July 9 2024</a:t>
            </a:r>
            <a:endParaRPr kumimoji="1" lang="ja-JP" altLang="en-US" sz="2400" dirty="0">
              <a:latin typeface="+mn-ea"/>
            </a:endParaRPr>
          </a:p>
        </p:txBody>
      </p:sp>
      <p:sp>
        <p:nvSpPr>
          <p:cNvPr id="7" name="正方形/長方形 6">
            <a:extLst>
              <a:ext uri="{FF2B5EF4-FFF2-40B4-BE49-F238E27FC236}">
                <a16:creationId xmlns:a16="http://schemas.microsoft.com/office/drawing/2014/main" id="{281FA077-8D1E-DBF8-6D37-9B2561FA7267}"/>
              </a:ext>
            </a:extLst>
          </p:cNvPr>
          <p:cNvSpPr/>
          <p:nvPr/>
        </p:nvSpPr>
        <p:spPr>
          <a:xfrm>
            <a:off x="0" y="1249551"/>
            <a:ext cx="9042400" cy="73923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Argument from the start : why global warming is accelerating?</a:t>
            </a:r>
          </a:p>
          <a:p>
            <a:pPr algn="ctr"/>
            <a:r>
              <a:rPr kumimoji="1" lang="en-US" altLang="ja-JP" sz="2200" b="1" dirty="0">
                <a:solidFill>
                  <a:srgbClr val="0070C0"/>
                </a:solidFill>
                <a:latin typeface="+mn-ea"/>
              </a:rPr>
              <a:t>My naive view point, or rather than a very personal philosophy</a:t>
            </a:r>
          </a:p>
        </p:txBody>
      </p:sp>
      <p:sp>
        <p:nvSpPr>
          <p:cNvPr id="8" name="テキスト ボックス 7">
            <a:extLst>
              <a:ext uri="{FF2B5EF4-FFF2-40B4-BE49-F238E27FC236}">
                <a16:creationId xmlns:a16="http://schemas.microsoft.com/office/drawing/2014/main" id="{56F25859-2BD4-E351-3EC3-DA3ED97FAFD8}"/>
              </a:ext>
            </a:extLst>
          </p:cNvPr>
          <p:cNvSpPr txBox="1"/>
          <p:nvPr/>
        </p:nvSpPr>
        <p:spPr>
          <a:xfrm>
            <a:off x="57916" y="1954550"/>
            <a:ext cx="9042400" cy="4628385"/>
          </a:xfrm>
          <a:prstGeom prst="rect">
            <a:avLst/>
          </a:prstGeom>
          <a:solidFill>
            <a:schemeClr val="bg1"/>
          </a:solidFill>
          <a:ln>
            <a:solidFill>
              <a:schemeClr val="accent1"/>
            </a:solidFill>
          </a:ln>
        </p:spPr>
        <p:txBody>
          <a:bodyPr wrap="square" rtlCol="0" anchor="t" anchorCtr="0">
            <a:noAutofit/>
          </a:bodyPr>
          <a:lstStyle/>
          <a:p>
            <a:pPr marL="171450" indent="-171450">
              <a:buFont typeface="Arial" panose="020B0604020202020204" pitchFamily="34" charset="0"/>
              <a:buChar char="•"/>
            </a:pPr>
            <a:r>
              <a:rPr kumimoji="1" lang="en-US" altLang="ja-JP" sz="2000" dirty="0">
                <a:latin typeface="+mn-ea"/>
              </a:rPr>
              <a:t>Before the Industrial Revolution, CO</a:t>
            </a:r>
            <a:r>
              <a:rPr kumimoji="1" lang="en-US" altLang="ja-JP" sz="2000" baseline="-25000" dirty="0">
                <a:latin typeface="+mn-ea"/>
              </a:rPr>
              <a:t>2</a:t>
            </a:r>
            <a:r>
              <a:rPr kumimoji="1" lang="en-US" altLang="ja-JP" sz="2000" dirty="0">
                <a:latin typeface="+mn-ea"/>
              </a:rPr>
              <a:t> emitted by human activities and CO</a:t>
            </a:r>
            <a:r>
              <a:rPr kumimoji="1" lang="en-US" altLang="ja-JP" sz="2000" baseline="-25000" dirty="0">
                <a:latin typeface="+mn-ea"/>
              </a:rPr>
              <a:t>2</a:t>
            </a:r>
            <a:r>
              <a:rPr kumimoji="1" lang="en-US" altLang="ja-JP" sz="2000" dirty="0">
                <a:latin typeface="+mn-ea"/>
              </a:rPr>
              <a:t> absorbed and accumulated by the natural world were </a:t>
            </a:r>
            <a:r>
              <a:rPr kumimoji="1" lang="en-US" altLang="ja-JP" sz="2000" b="1" dirty="0">
                <a:solidFill>
                  <a:srgbClr val="FF0000"/>
                </a:solidFill>
                <a:latin typeface="+mn-ea"/>
              </a:rPr>
              <a:t>in balance and the global cold/warm cycle was a natural phenomenon.</a:t>
            </a:r>
            <a:endParaRPr kumimoji="1" lang="en-US" altLang="ja-JP" sz="2000" dirty="0">
              <a:latin typeface="+mn-ea"/>
            </a:endParaRP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To begin with, CO</a:t>
            </a:r>
            <a:r>
              <a:rPr kumimoji="1" lang="en-US" altLang="ja-JP" sz="2000" baseline="-25000" dirty="0">
                <a:latin typeface="+mn-ea"/>
              </a:rPr>
              <a:t>2</a:t>
            </a:r>
            <a:r>
              <a:rPr kumimoji="1" lang="en-US" altLang="ja-JP" sz="2000" dirty="0">
                <a:latin typeface="+mn-ea"/>
              </a:rPr>
              <a:t> is stored in </a:t>
            </a:r>
            <a:r>
              <a:rPr kumimoji="1" lang="en-US" altLang="ja-JP" sz="2000" b="1" dirty="0">
                <a:solidFill>
                  <a:srgbClr val="00B050"/>
                </a:solidFill>
                <a:latin typeface="+mn-ea"/>
              </a:rPr>
              <a:t>forests</a:t>
            </a:r>
            <a:r>
              <a:rPr kumimoji="1" lang="en-US" altLang="ja-JP" sz="2000" dirty="0">
                <a:latin typeface="+mn-ea"/>
              </a:rPr>
              <a:t>, </a:t>
            </a:r>
            <a:r>
              <a:rPr kumimoji="1" lang="en-US" altLang="ja-JP" sz="2000" b="1" dirty="0">
                <a:solidFill>
                  <a:srgbClr val="00B050"/>
                </a:solidFill>
                <a:latin typeface="+mn-ea"/>
              </a:rPr>
              <a:t>soil</a:t>
            </a:r>
            <a:r>
              <a:rPr kumimoji="1" lang="en-US" altLang="ja-JP" sz="2000" dirty="0">
                <a:latin typeface="+mn-ea"/>
              </a:rPr>
              <a:t>, </a:t>
            </a:r>
            <a:r>
              <a:rPr kumimoji="1" lang="en-US" altLang="ja-JP" sz="2000" b="1" dirty="0">
                <a:solidFill>
                  <a:srgbClr val="00B050"/>
                </a:solidFill>
                <a:latin typeface="+mn-ea"/>
              </a:rPr>
              <a:t>oceans</a:t>
            </a:r>
            <a:r>
              <a:rPr kumimoji="1" lang="en-US" altLang="ja-JP" sz="2000" dirty="0">
                <a:latin typeface="+mn-ea"/>
              </a:rPr>
              <a:t>, and </a:t>
            </a:r>
            <a:r>
              <a:rPr kumimoji="1" lang="en-US" altLang="ja-JP" sz="2000" b="1" dirty="0">
                <a:solidFill>
                  <a:srgbClr val="00B050"/>
                </a:solidFill>
                <a:latin typeface="+mn-ea"/>
              </a:rPr>
              <a:t>atmosphere</a:t>
            </a:r>
            <a:r>
              <a:rPr kumimoji="1" lang="en-US" altLang="ja-JP" sz="2000" dirty="0">
                <a:latin typeface="+mn-ea"/>
              </a:rPr>
              <a:t>.</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After the Industrial Revolution, carbon liberation due to the rapid increase in fossil fuels has caused </a:t>
            </a:r>
            <a:r>
              <a:rPr kumimoji="1" lang="en-US" altLang="ja-JP" sz="2000" b="1" dirty="0">
                <a:solidFill>
                  <a:srgbClr val="FF0000"/>
                </a:solidFill>
                <a:latin typeface="+mn-ea"/>
              </a:rPr>
              <a:t>a loss of that balance</a:t>
            </a:r>
            <a:r>
              <a:rPr kumimoji="1" lang="en-US" altLang="ja-JP" sz="2000" dirty="0">
                <a:latin typeface="+mn-ea"/>
              </a:rPr>
              <a:t>, and atmospheric CO</a:t>
            </a:r>
            <a:r>
              <a:rPr kumimoji="1" lang="en-US" altLang="ja-JP" sz="2000" baseline="-25000" dirty="0">
                <a:latin typeface="+mn-ea"/>
              </a:rPr>
              <a:t>2</a:t>
            </a:r>
            <a:r>
              <a:rPr kumimoji="1" lang="en-US" altLang="ja-JP" sz="2000" dirty="0">
                <a:latin typeface="+mn-ea"/>
              </a:rPr>
              <a:t> concentrations are increasing.</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In addition, human activities, especially </a:t>
            </a:r>
            <a:r>
              <a:rPr kumimoji="1" lang="en-US" altLang="ja-JP" sz="2000" b="1" dirty="0">
                <a:solidFill>
                  <a:srgbClr val="FF0000"/>
                </a:solidFill>
                <a:latin typeface="+mn-ea"/>
              </a:rPr>
              <a:t>agricultural land expansion and concentration of specific crops</a:t>
            </a:r>
            <a:r>
              <a:rPr kumimoji="1" lang="en-US" altLang="ja-JP" sz="2000" dirty="0">
                <a:latin typeface="+mn-ea"/>
              </a:rPr>
              <a:t>, also impair nature's ability to absorb and store CO</a:t>
            </a:r>
            <a:r>
              <a:rPr kumimoji="1" lang="en-US" altLang="ja-JP" sz="2000" baseline="-25000" dirty="0">
                <a:latin typeface="+mn-ea"/>
              </a:rPr>
              <a:t>2</a:t>
            </a:r>
            <a:r>
              <a:rPr kumimoji="1" lang="en-US" altLang="ja-JP" sz="2000" dirty="0">
                <a:latin typeface="+mn-ea"/>
              </a:rPr>
              <a:t>.</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lang="en-US" altLang="ja-JP" sz="2000" dirty="0">
                <a:latin typeface="+mn-ea"/>
              </a:rPr>
              <a:t>In other words, what we need to do today is clear: (1) make efforts to </a:t>
            </a:r>
            <a:r>
              <a:rPr lang="en-US" altLang="ja-JP" sz="2000" b="1" dirty="0">
                <a:solidFill>
                  <a:srgbClr val="FF0000"/>
                </a:solidFill>
                <a:latin typeface="+mn-ea"/>
              </a:rPr>
              <a:t>reduce the excessive emissions of greenhouse gases </a:t>
            </a:r>
            <a:r>
              <a:rPr lang="en-US" altLang="ja-JP" sz="2000" dirty="0">
                <a:latin typeface="+mn-ea"/>
              </a:rPr>
              <a:t>and (2) work to </a:t>
            </a:r>
            <a:r>
              <a:rPr lang="en-US" altLang="ja-JP" sz="2000" b="1" dirty="0">
                <a:solidFill>
                  <a:srgbClr val="00B050"/>
                </a:solidFill>
                <a:latin typeface="+mn-ea"/>
              </a:rPr>
              <a:t>restore nature's ability to absorb </a:t>
            </a:r>
            <a:r>
              <a:rPr kumimoji="1" lang="en-US" altLang="ja-JP" sz="2000" b="1" dirty="0">
                <a:solidFill>
                  <a:srgbClr val="00B050"/>
                </a:solidFill>
                <a:latin typeface="+mn-ea"/>
              </a:rPr>
              <a:t>CO</a:t>
            </a:r>
            <a:r>
              <a:rPr kumimoji="1" lang="en-US" altLang="ja-JP" sz="2000" b="1" baseline="-25000" dirty="0">
                <a:solidFill>
                  <a:srgbClr val="00B050"/>
                </a:solidFill>
                <a:latin typeface="+mn-ea"/>
              </a:rPr>
              <a:t>2</a:t>
            </a:r>
            <a:r>
              <a:rPr lang="en-US" altLang="ja-JP" sz="2000" dirty="0">
                <a:latin typeface="+mn-ea"/>
              </a:rPr>
              <a:t>.</a:t>
            </a:r>
          </a:p>
        </p:txBody>
      </p:sp>
      <p:sp>
        <p:nvSpPr>
          <p:cNvPr id="9" name="フッター プレースホルダー 8">
            <a:extLst>
              <a:ext uri="{FF2B5EF4-FFF2-40B4-BE49-F238E27FC236}">
                <a16:creationId xmlns:a16="http://schemas.microsoft.com/office/drawing/2014/main" id="{D5919994-D859-A765-39A0-A6605F693B7D}"/>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10" name="スライド番号プレースホルダー 9">
            <a:extLst>
              <a:ext uri="{FF2B5EF4-FFF2-40B4-BE49-F238E27FC236}">
                <a16:creationId xmlns:a16="http://schemas.microsoft.com/office/drawing/2014/main" id="{A98BB49D-15E2-CAE6-DA84-724CF38F787C}"/>
              </a:ext>
            </a:extLst>
          </p:cNvPr>
          <p:cNvSpPr>
            <a:spLocks noGrp="1"/>
          </p:cNvSpPr>
          <p:nvPr>
            <p:ph type="sldNum" sz="quarter" idx="12"/>
          </p:nvPr>
        </p:nvSpPr>
        <p:spPr/>
        <p:txBody>
          <a:bodyPr/>
          <a:lstStyle/>
          <a:p>
            <a:fld id="{F5BA9E14-F610-4883-9AE3-6B7F544C3F74}" type="slidenum">
              <a:rPr kumimoji="1" lang="ja-JP" altLang="en-US" smtClean="0"/>
              <a:t>1</a:t>
            </a:fld>
            <a:endParaRPr kumimoji="1" lang="ja-JP" altLang="en-US"/>
          </a:p>
        </p:txBody>
      </p:sp>
    </p:spTree>
    <p:extLst>
      <p:ext uri="{BB962C8B-B14F-4D97-AF65-F5344CB8AC3E}">
        <p14:creationId xmlns:p14="http://schemas.microsoft.com/office/powerpoint/2010/main" val="145569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upload.wikimedia.org/wikipedia/commons/4/49/Kawasaki_natural_gas_power_plant.jpg">
            <a:extLst>
              <a:ext uri="{FF2B5EF4-FFF2-40B4-BE49-F238E27FC236}">
                <a16:creationId xmlns:a16="http://schemas.microsoft.com/office/drawing/2014/main" id="{4368A500-6A59-6DF8-7C7D-0A2FD32559C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33862"/>
            <a:ext cx="3059832" cy="229487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Documents and Settings\tef-18\デスクトップ\ＩＬＣ推進協議会\イラスト\ILC完成予想図4.jpg">
            <a:hlinkClick r:id="rId3" action="ppaction://hlinkfile"/>
            <a:extLst>
              <a:ext uri="{FF2B5EF4-FFF2-40B4-BE49-F238E27FC236}">
                <a16:creationId xmlns:a16="http://schemas.microsoft.com/office/drawing/2014/main" id="{4EFBB3A2-1E4C-CDE9-AA6C-05A39FD11ECF}"/>
              </a:ext>
            </a:extLst>
          </p:cNvPr>
          <p:cNvPicPr>
            <a:picLocks noChangeAspect="1" noChangeArrowheads="1"/>
          </p:cNvPicPr>
          <p:nvPr/>
        </p:nvPicPr>
        <p:blipFill>
          <a:blip r:embed="rId4" cstate="print"/>
          <a:srcRect/>
          <a:stretch>
            <a:fillRect/>
          </a:stretch>
        </p:blipFill>
        <p:spPr bwMode="auto">
          <a:xfrm>
            <a:off x="3297608" y="1937006"/>
            <a:ext cx="2420098" cy="3797830"/>
          </a:xfrm>
          <a:prstGeom prst="rect">
            <a:avLst/>
          </a:prstGeom>
          <a:noFill/>
        </p:spPr>
      </p:pic>
      <p:pic>
        <p:nvPicPr>
          <p:cNvPr id="5" name="Picture 2" descr="http://reiki-ct.co.jp/photo/cross.jpg">
            <a:extLst>
              <a:ext uri="{FF2B5EF4-FFF2-40B4-BE49-F238E27FC236}">
                <a16:creationId xmlns:a16="http://schemas.microsoft.com/office/drawing/2014/main" id="{E83D6E71-9F86-36E4-AA03-144AA2ED11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91411" y="4300328"/>
            <a:ext cx="2609850" cy="20050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線矢印コネクタ 5">
            <a:extLst>
              <a:ext uri="{FF2B5EF4-FFF2-40B4-BE49-F238E27FC236}">
                <a16:creationId xmlns:a16="http://schemas.microsoft.com/office/drawing/2014/main" id="{D0F414A5-9FA1-9BE7-E39F-CA9F5F8AE32F}"/>
              </a:ext>
            </a:extLst>
          </p:cNvPr>
          <p:cNvCxnSpPr>
            <a:cxnSpLocks/>
          </p:cNvCxnSpPr>
          <p:nvPr/>
        </p:nvCxnSpPr>
        <p:spPr>
          <a:xfrm>
            <a:off x="2170444" y="1915420"/>
            <a:ext cx="5189802" cy="367091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8121B55D-B467-555C-C382-C5136E801AFB}"/>
              </a:ext>
            </a:extLst>
          </p:cNvPr>
          <p:cNvSpPr txBox="1"/>
          <p:nvPr/>
        </p:nvSpPr>
        <p:spPr>
          <a:xfrm rot="2100000">
            <a:off x="578111" y="3508893"/>
            <a:ext cx="6865175" cy="707886"/>
          </a:xfrm>
          <a:prstGeom prst="rect">
            <a:avLst/>
          </a:prstGeom>
          <a:noFill/>
        </p:spPr>
        <p:txBody>
          <a:bodyPr wrap="square" rtlCol="0">
            <a:spAutoFit/>
          </a:bodyPr>
          <a:lstStyle/>
          <a:p>
            <a:r>
              <a:rPr kumimoji="1" lang="en-US" altLang="ja-JP" sz="2000" b="1" dirty="0">
                <a:solidFill>
                  <a:srgbClr val="FF0000"/>
                </a:solidFill>
                <a:latin typeface="+mn-ea"/>
              </a:rPr>
              <a:t>Energy flow: </a:t>
            </a:r>
          </a:p>
          <a:p>
            <a:r>
              <a:rPr kumimoji="1" lang="en-US" altLang="ja-JP" sz="2000" b="1" dirty="0">
                <a:solidFill>
                  <a:srgbClr val="FF0000"/>
                </a:solidFill>
                <a:latin typeface="+mn-ea"/>
              </a:rPr>
              <a:t>Power plant </a:t>
            </a:r>
            <a:r>
              <a:rPr kumimoji="1" lang="en-US" altLang="ja-JP" sz="2000" b="1" dirty="0">
                <a:solidFill>
                  <a:srgbClr val="FF0000"/>
                </a:solidFill>
                <a:latin typeface="+mn-ea"/>
                <a:sym typeface="Wingdings" panose="05000000000000000000" pitchFamily="2" charset="2"/>
              </a:rPr>
              <a:t>     accelerator               cooling tower</a:t>
            </a:r>
            <a:endParaRPr kumimoji="1" lang="ja-JP" altLang="en-US" sz="2000" b="1" dirty="0">
              <a:solidFill>
                <a:srgbClr val="FF0000"/>
              </a:solidFill>
              <a:latin typeface="+mn-ea"/>
            </a:endParaRPr>
          </a:p>
        </p:txBody>
      </p:sp>
      <p:sp>
        <p:nvSpPr>
          <p:cNvPr id="8" name="フッター プレースホルダー 7">
            <a:extLst>
              <a:ext uri="{FF2B5EF4-FFF2-40B4-BE49-F238E27FC236}">
                <a16:creationId xmlns:a16="http://schemas.microsoft.com/office/drawing/2014/main" id="{81D4E9E5-8849-3B17-08DE-9B2B7AB36023}"/>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9" name="スライド番号プレースホルダー 8">
            <a:extLst>
              <a:ext uri="{FF2B5EF4-FFF2-40B4-BE49-F238E27FC236}">
                <a16:creationId xmlns:a16="http://schemas.microsoft.com/office/drawing/2014/main" id="{FF3F0E48-FB50-AF4E-0036-21BB6CE1ED5E}"/>
              </a:ext>
            </a:extLst>
          </p:cNvPr>
          <p:cNvSpPr>
            <a:spLocks noGrp="1"/>
          </p:cNvSpPr>
          <p:nvPr>
            <p:ph type="sldNum" sz="quarter" idx="12"/>
          </p:nvPr>
        </p:nvSpPr>
        <p:spPr/>
        <p:txBody>
          <a:bodyPr/>
          <a:lstStyle/>
          <a:p>
            <a:fld id="{66C9FE17-B711-4BE8-8B15-CF3A59A3E795}" type="slidenum">
              <a:rPr kumimoji="1" lang="ja-JP" altLang="en-US" smtClean="0"/>
              <a:t>10</a:t>
            </a:fld>
            <a:endParaRPr kumimoji="1" lang="ja-JP" altLang="en-US"/>
          </a:p>
        </p:txBody>
      </p:sp>
      <p:sp>
        <p:nvSpPr>
          <p:cNvPr id="10" name="テキスト ボックス 9">
            <a:extLst>
              <a:ext uri="{FF2B5EF4-FFF2-40B4-BE49-F238E27FC236}">
                <a16:creationId xmlns:a16="http://schemas.microsoft.com/office/drawing/2014/main" id="{6E9B70DE-E38F-89B0-DE29-181D4C021EC0}"/>
              </a:ext>
            </a:extLst>
          </p:cNvPr>
          <p:cNvSpPr txBox="1"/>
          <p:nvPr/>
        </p:nvSpPr>
        <p:spPr>
          <a:xfrm>
            <a:off x="5787905" y="2643607"/>
            <a:ext cx="3397489" cy="1631216"/>
          </a:xfrm>
          <a:prstGeom prst="rect">
            <a:avLst/>
          </a:prstGeom>
          <a:noFill/>
        </p:spPr>
        <p:txBody>
          <a:bodyPr wrap="square" rtlCol="0">
            <a:spAutoFit/>
          </a:bodyPr>
          <a:lstStyle/>
          <a:p>
            <a:r>
              <a:rPr kumimoji="1" lang="en-US" altLang="ja-JP" sz="2000" dirty="0">
                <a:latin typeface="+mn-ea"/>
              </a:rPr>
              <a:t>Cooling water temperature is below 100°C in the cooling tower stage, making it unsuitable for recovering thermal energy</a:t>
            </a:r>
            <a:endParaRPr kumimoji="1" lang="ja-JP" altLang="en-US" sz="2000" dirty="0">
              <a:latin typeface="+mn-ea"/>
            </a:endParaRPr>
          </a:p>
        </p:txBody>
      </p:sp>
      <p:sp>
        <p:nvSpPr>
          <p:cNvPr id="13" name="正方形/長方形 12">
            <a:extLst>
              <a:ext uri="{FF2B5EF4-FFF2-40B4-BE49-F238E27FC236}">
                <a16:creationId xmlns:a16="http://schemas.microsoft.com/office/drawing/2014/main" id="{A13E91D7-CA8A-BB9C-8144-71C8CB013B53}"/>
              </a:ext>
            </a:extLst>
          </p:cNvPr>
          <p:cNvSpPr/>
          <p:nvPr/>
        </p:nvSpPr>
        <p:spPr>
          <a:xfrm>
            <a:off x="0" y="11292"/>
            <a:ext cx="9144000" cy="87156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a:solidFill>
                  <a:srgbClr val="0070C0"/>
                </a:solidFill>
                <a:latin typeface="+mn-ea"/>
              </a:rPr>
              <a:t>The low-grade waste heat emitted from accelerators should be recovered as much as possible and returned to society. </a:t>
            </a:r>
            <a:endParaRPr kumimoji="1" lang="ja-JP" altLang="en-US" sz="2400" b="1" dirty="0">
              <a:solidFill>
                <a:srgbClr val="0070C0"/>
              </a:solidFill>
              <a:latin typeface="+mn-ea"/>
            </a:endParaRPr>
          </a:p>
        </p:txBody>
      </p:sp>
    </p:spTree>
    <p:extLst>
      <p:ext uri="{BB962C8B-B14F-4D97-AF65-F5344CB8AC3E}">
        <p14:creationId xmlns:p14="http://schemas.microsoft.com/office/powerpoint/2010/main" val="289052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901066C-5240-7230-4CD1-6645579F71F2}"/>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4A7DAFD0-D235-75CE-5BF0-D58BFD6C09F3}"/>
              </a:ext>
            </a:extLst>
          </p:cNvPr>
          <p:cNvSpPr>
            <a:spLocks noGrp="1"/>
          </p:cNvSpPr>
          <p:nvPr>
            <p:ph type="sldNum" sz="quarter" idx="12"/>
          </p:nvPr>
        </p:nvSpPr>
        <p:spPr/>
        <p:txBody>
          <a:bodyPr/>
          <a:lstStyle/>
          <a:p>
            <a:fld id="{F5BA9E14-F610-4883-9AE3-6B7F544C3F74}" type="slidenum">
              <a:rPr kumimoji="1" lang="ja-JP" altLang="en-US" smtClean="0"/>
              <a:t>11</a:t>
            </a:fld>
            <a:endParaRPr kumimoji="1" lang="ja-JP" altLang="en-US"/>
          </a:p>
        </p:txBody>
      </p:sp>
      <p:sp>
        <p:nvSpPr>
          <p:cNvPr id="14" name="テキスト ボックス 13">
            <a:extLst>
              <a:ext uri="{FF2B5EF4-FFF2-40B4-BE49-F238E27FC236}">
                <a16:creationId xmlns:a16="http://schemas.microsoft.com/office/drawing/2014/main" id="{7700D3CA-69B1-C934-835E-7D8BD3B6E8EF}"/>
              </a:ext>
            </a:extLst>
          </p:cNvPr>
          <p:cNvSpPr txBox="1"/>
          <p:nvPr/>
        </p:nvSpPr>
        <p:spPr>
          <a:xfrm>
            <a:off x="36369" y="1164936"/>
            <a:ext cx="8950613" cy="923330"/>
          </a:xfrm>
          <a:prstGeom prst="rect">
            <a:avLst/>
          </a:prstGeom>
          <a:noFill/>
          <a:ln>
            <a:solidFill>
              <a:schemeClr val="accent1"/>
            </a:solidFill>
          </a:ln>
        </p:spPr>
        <p:txBody>
          <a:bodyPr wrap="square" rtlCol="0">
            <a:spAutoFit/>
          </a:bodyPr>
          <a:lstStyle/>
          <a:p>
            <a:r>
              <a:rPr kumimoji="1" lang="en-US" altLang="ja-JP" dirty="0">
                <a:latin typeface="+mn-ea"/>
              </a:rPr>
              <a:t>Since LCWS2016 @ Morioka, this development has been continued and is on the verge of commercialization.</a:t>
            </a:r>
          </a:p>
          <a:p>
            <a:r>
              <a:rPr kumimoji="1" lang="en-US" altLang="ja-JP" dirty="0">
                <a:latin typeface="+mn-ea"/>
                <a:sym typeface="Wingdings" panose="05000000000000000000" pitchFamily="2" charset="2"/>
              </a:rPr>
              <a:t> </a:t>
            </a:r>
            <a:r>
              <a:rPr kumimoji="1" lang="en-US" altLang="ja-JP" b="1" dirty="0">
                <a:solidFill>
                  <a:srgbClr val="00B050"/>
                </a:solidFill>
                <a:latin typeface="+mn-ea"/>
                <a:sym typeface="Wingdings" panose="05000000000000000000" pitchFamily="2" charset="2"/>
              </a:rPr>
              <a:t>Presentation by Yuichi </a:t>
            </a:r>
            <a:r>
              <a:rPr kumimoji="1" lang="en-US" altLang="ja-JP" b="1" dirty="0" err="1">
                <a:solidFill>
                  <a:srgbClr val="00B050"/>
                </a:solidFill>
                <a:latin typeface="+mn-ea"/>
                <a:sym typeface="Wingdings" panose="05000000000000000000" pitchFamily="2" charset="2"/>
              </a:rPr>
              <a:t>Kouno</a:t>
            </a:r>
            <a:r>
              <a:rPr kumimoji="1" lang="en-US" altLang="ja-JP" b="1" dirty="0">
                <a:solidFill>
                  <a:srgbClr val="00B050"/>
                </a:solidFill>
                <a:latin typeface="+mn-ea"/>
                <a:sym typeface="Wingdings" panose="05000000000000000000" pitchFamily="2" charset="2"/>
              </a:rPr>
              <a:t> (Higashi Nihon </a:t>
            </a:r>
            <a:r>
              <a:rPr kumimoji="1" lang="en-US" altLang="ja-JP" b="1" dirty="0" err="1">
                <a:solidFill>
                  <a:srgbClr val="00B050"/>
                </a:solidFill>
                <a:latin typeface="+mn-ea"/>
                <a:sym typeface="Wingdings" panose="05000000000000000000" pitchFamily="2" charset="2"/>
              </a:rPr>
              <a:t>Kiden</a:t>
            </a:r>
            <a:r>
              <a:rPr kumimoji="1" lang="en-US" altLang="ja-JP" b="1" dirty="0">
                <a:solidFill>
                  <a:srgbClr val="00B050"/>
                </a:solidFill>
                <a:latin typeface="+mn-ea"/>
                <a:sym typeface="Wingdings" panose="05000000000000000000" pitchFamily="2" charset="2"/>
              </a:rPr>
              <a:t> Kaihatsu)</a:t>
            </a:r>
            <a:endParaRPr kumimoji="1" lang="en-US" altLang="ja-JP" b="1" dirty="0">
              <a:solidFill>
                <a:srgbClr val="00B050"/>
              </a:solidFill>
              <a:latin typeface="+mn-ea"/>
            </a:endParaRPr>
          </a:p>
        </p:txBody>
      </p:sp>
      <p:sp>
        <p:nvSpPr>
          <p:cNvPr id="4" name="正方形/長方形 3">
            <a:extLst>
              <a:ext uri="{FF2B5EF4-FFF2-40B4-BE49-F238E27FC236}">
                <a16:creationId xmlns:a16="http://schemas.microsoft.com/office/drawing/2014/main" id="{A2177C91-29DE-F022-E85D-A717B30DD93E}"/>
              </a:ext>
            </a:extLst>
          </p:cNvPr>
          <p:cNvSpPr/>
          <p:nvPr/>
        </p:nvSpPr>
        <p:spPr>
          <a:xfrm>
            <a:off x="0" y="11292"/>
            <a:ext cx="9144000" cy="92333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0070C0"/>
                </a:solidFill>
                <a:latin typeface="+mn-ea"/>
              </a:rPr>
              <a:t>The low-grade waste heat emitted from accelerators should be recovered as much as possible and returned to society.</a:t>
            </a:r>
          </a:p>
        </p:txBody>
      </p:sp>
      <p:pic>
        <p:nvPicPr>
          <p:cNvPr id="6" name="図 5">
            <a:extLst>
              <a:ext uri="{FF2B5EF4-FFF2-40B4-BE49-F238E27FC236}">
                <a16:creationId xmlns:a16="http://schemas.microsoft.com/office/drawing/2014/main" id="{0A9B8B2C-A9B9-BB90-5CD2-D5949E9C9A9D}"/>
              </a:ext>
            </a:extLst>
          </p:cNvPr>
          <p:cNvPicPr>
            <a:picLocks noChangeAspect="1"/>
          </p:cNvPicPr>
          <p:nvPr/>
        </p:nvPicPr>
        <p:blipFill rotWithShape="1">
          <a:blip r:embed="rId2">
            <a:extLst>
              <a:ext uri="{28A0092B-C50C-407E-A947-70E740481C1C}">
                <a14:useLocalDpi xmlns:a14="http://schemas.microsoft.com/office/drawing/2010/main" val="0"/>
              </a:ext>
            </a:extLst>
          </a:blip>
          <a:srcRect t="25471" b="19322"/>
          <a:stretch/>
        </p:blipFill>
        <p:spPr>
          <a:xfrm>
            <a:off x="2798040" y="2166322"/>
            <a:ext cx="3682203" cy="2710478"/>
          </a:xfrm>
          <a:prstGeom prst="rect">
            <a:avLst/>
          </a:prstGeom>
        </p:spPr>
      </p:pic>
      <p:sp>
        <p:nvSpPr>
          <p:cNvPr id="8" name="テキスト ボックス 7">
            <a:extLst>
              <a:ext uri="{FF2B5EF4-FFF2-40B4-BE49-F238E27FC236}">
                <a16:creationId xmlns:a16="http://schemas.microsoft.com/office/drawing/2014/main" id="{B1D7C457-3480-06FE-6128-127D0D5A7EDA}"/>
              </a:ext>
            </a:extLst>
          </p:cNvPr>
          <p:cNvSpPr txBox="1"/>
          <p:nvPr/>
        </p:nvSpPr>
        <p:spPr>
          <a:xfrm>
            <a:off x="202621" y="4954856"/>
            <a:ext cx="8867487" cy="1323439"/>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mn-ea"/>
              </a:rPr>
              <a:t>Plan is being developed with the goal of recovering 20% of low-grade waste heat emitted from ILC.</a:t>
            </a:r>
          </a:p>
          <a:p>
            <a:pPr marL="342900" indent="-342900">
              <a:buFont typeface="Wingdings" panose="05000000000000000000" pitchFamily="2" charset="2"/>
              <a:buChar char="l"/>
            </a:pPr>
            <a:r>
              <a:rPr kumimoji="1" lang="en-US" altLang="ja-JP" sz="2000" dirty="0">
                <a:latin typeface="+mn-ea"/>
              </a:rPr>
              <a:t>Basic field tests have been completed and larger scale tests are being planned.</a:t>
            </a:r>
            <a:endParaRPr kumimoji="1" lang="ja-JP" altLang="en-US" sz="2000" dirty="0">
              <a:latin typeface="+mn-ea"/>
            </a:endParaRPr>
          </a:p>
        </p:txBody>
      </p:sp>
    </p:spTree>
    <p:extLst>
      <p:ext uri="{BB962C8B-B14F-4D97-AF65-F5344CB8AC3E}">
        <p14:creationId xmlns:p14="http://schemas.microsoft.com/office/powerpoint/2010/main" val="1065495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0547B9D-462F-37AF-DEA4-8DF2FADC52A9}"/>
              </a:ext>
            </a:extLst>
          </p:cNvPr>
          <p:cNvPicPr>
            <a:picLocks noChangeAspect="1"/>
          </p:cNvPicPr>
          <p:nvPr/>
        </p:nvPicPr>
        <p:blipFill>
          <a:blip r:embed="rId2"/>
          <a:stretch>
            <a:fillRect/>
          </a:stretch>
        </p:blipFill>
        <p:spPr>
          <a:xfrm>
            <a:off x="60684" y="1488535"/>
            <a:ext cx="3636241" cy="2024114"/>
          </a:xfrm>
          <a:prstGeom prst="rect">
            <a:avLst/>
          </a:prstGeom>
        </p:spPr>
      </p:pic>
      <p:pic>
        <p:nvPicPr>
          <p:cNvPr id="6" name="図 5">
            <a:extLst>
              <a:ext uri="{FF2B5EF4-FFF2-40B4-BE49-F238E27FC236}">
                <a16:creationId xmlns:a16="http://schemas.microsoft.com/office/drawing/2014/main" id="{9301843D-43AF-BE32-8E33-934E05B443AE}"/>
              </a:ext>
            </a:extLst>
          </p:cNvPr>
          <p:cNvPicPr>
            <a:picLocks noChangeAspect="1"/>
          </p:cNvPicPr>
          <p:nvPr/>
        </p:nvPicPr>
        <p:blipFill>
          <a:blip r:embed="rId3"/>
          <a:stretch>
            <a:fillRect/>
          </a:stretch>
        </p:blipFill>
        <p:spPr>
          <a:xfrm>
            <a:off x="3696925" y="1676320"/>
            <a:ext cx="5239575" cy="1862477"/>
          </a:xfrm>
          <a:prstGeom prst="rect">
            <a:avLst/>
          </a:prstGeom>
        </p:spPr>
      </p:pic>
      <p:sp>
        <p:nvSpPr>
          <p:cNvPr id="9" name="テキスト ボックス 8">
            <a:extLst>
              <a:ext uri="{FF2B5EF4-FFF2-40B4-BE49-F238E27FC236}">
                <a16:creationId xmlns:a16="http://schemas.microsoft.com/office/drawing/2014/main" id="{64BFC4E3-F944-8407-1456-CCE9C24173B6}"/>
              </a:ext>
            </a:extLst>
          </p:cNvPr>
          <p:cNvSpPr txBox="1"/>
          <p:nvPr/>
        </p:nvSpPr>
        <p:spPr>
          <a:xfrm>
            <a:off x="62231" y="3564945"/>
            <a:ext cx="8874269" cy="3139321"/>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dirty="0">
                <a:latin typeface="+mn-ea"/>
              </a:rPr>
              <a:t>Plants such as crops and trees, and algae such as seaweed absorb CO</a:t>
            </a:r>
            <a:r>
              <a:rPr kumimoji="1" lang="en-US" altLang="ja-JP" sz="1800" baseline="-25000" dirty="0">
                <a:latin typeface="+mn-ea"/>
              </a:rPr>
              <a:t>2</a:t>
            </a:r>
            <a:r>
              <a:rPr kumimoji="1" lang="en-US" altLang="ja-JP" dirty="0">
                <a:latin typeface="+mn-ea"/>
              </a:rPr>
              <a:t> and fix it as carbon (organic matter) in the process of photosynthesis. </a:t>
            </a:r>
          </a:p>
          <a:p>
            <a:pPr marL="285750" indent="-285750">
              <a:buFont typeface="Wingdings" panose="05000000000000000000" pitchFamily="2" charset="2"/>
              <a:buChar char="l"/>
            </a:pPr>
            <a:r>
              <a:rPr kumimoji="1" lang="en-US" altLang="ja-JP" dirty="0">
                <a:latin typeface="+mn-ea"/>
              </a:rPr>
              <a:t>The amount of CO</a:t>
            </a:r>
            <a:r>
              <a:rPr kumimoji="1" lang="en-US" altLang="ja-JP" sz="1800" baseline="-25000" dirty="0">
                <a:latin typeface="+mn-ea"/>
              </a:rPr>
              <a:t>2</a:t>
            </a:r>
            <a:r>
              <a:rPr kumimoji="1" lang="en-US" altLang="ja-JP" dirty="0">
                <a:latin typeface="+mn-ea"/>
              </a:rPr>
              <a:t> absorbed by agricultural lands and forests amounted to 47.6 million tons per year (in FY2021).</a:t>
            </a:r>
          </a:p>
          <a:p>
            <a:pPr marL="285750" indent="-285750">
              <a:buFont typeface="Wingdings" panose="05000000000000000000" pitchFamily="2" charset="2"/>
              <a:buChar char="l"/>
            </a:pPr>
            <a:r>
              <a:rPr kumimoji="1" lang="en-US" altLang="ja-JP" dirty="0">
                <a:latin typeface="+mn-ea"/>
              </a:rPr>
              <a:t>The carbon fixed by plants and algae is stored as plant matter while they are alive (most notably in trees) and is also stored in large amounts in agricultural land, forest soil or on the ocean floor after they die. </a:t>
            </a:r>
          </a:p>
          <a:p>
            <a:pPr marL="285750" indent="-285750">
              <a:buFont typeface="Wingdings" panose="05000000000000000000" pitchFamily="2" charset="2"/>
              <a:buChar char="l"/>
            </a:pPr>
            <a:r>
              <a:rPr kumimoji="1" lang="en-US" altLang="ja-JP" dirty="0">
                <a:latin typeface="+mn-ea"/>
              </a:rPr>
              <a:t>The same is true for the soil and seabed in agricultural lands and forests.</a:t>
            </a:r>
          </a:p>
          <a:p>
            <a:pPr marL="285750" indent="-285750">
              <a:buFont typeface="Wingdings" panose="05000000000000000000" pitchFamily="2" charset="2"/>
              <a:buChar char="l"/>
            </a:pPr>
            <a:r>
              <a:rPr kumimoji="1" lang="en-US" altLang="ja-JP" dirty="0">
                <a:latin typeface="+mn-ea"/>
              </a:rPr>
              <a:t>Therefore, the management and conservation of farmlands, forests, and oceans themselves are linked to protecting these huge sinks of greenhouse gases and carbon storage sites.</a:t>
            </a:r>
            <a:endParaRPr kumimoji="1" lang="ja-JP" altLang="en-US" dirty="0">
              <a:latin typeface="+mn-ea"/>
            </a:endParaRPr>
          </a:p>
        </p:txBody>
      </p:sp>
      <p:pic>
        <p:nvPicPr>
          <p:cNvPr id="11" name="図 10">
            <a:extLst>
              <a:ext uri="{FF2B5EF4-FFF2-40B4-BE49-F238E27FC236}">
                <a16:creationId xmlns:a16="http://schemas.microsoft.com/office/drawing/2014/main" id="{683971BB-B682-AFBE-7F76-60DA1CA1F3B0}"/>
              </a:ext>
            </a:extLst>
          </p:cNvPr>
          <p:cNvPicPr>
            <a:picLocks noChangeAspect="1"/>
          </p:cNvPicPr>
          <p:nvPr/>
        </p:nvPicPr>
        <p:blipFill>
          <a:blip r:embed="rId4"/>
          <a:stretch>
            <a:fillRect/>
          </a:stretch>
        </p:blipFill>
        <p:spPr>
          <a:xfrm>
            <a:off x="60684" y="751526"/>
            <a:ext cx="3343275" cy="762000"/>
          </a:xfrm>
          <a:prstGeom prst="rect">
            <a:avLst/>
          </a:prstGeom>
        </p:spPr>
      </p:pic>
      <p:sp>
        <p:nvSpPr>
          <p:cNvPr id="13" name="テキスト ボックス 12">
            <a:extLst>
              <a:ext uri="{FF2B5EF4-FFF2-40B4-BE49-F238E27FC236}">
                <a16:creationId xmlns:a16="http://schemas.microsoft.com/office/drawing/2014/main" id="{F0521BA1-C5F6-A25A-AE04-3C52F127910C}"/>
              </a:ext>
            </a:extLst>
          </p:cNvPr>
          <p:cNvSpPr txBox="1"/>
          <p:nvPr/>
        </p:nvSpPr>
        <p:spPr>
          <a:xfrm>
            <a:off x="3374930" y="835631"/>
            <a:ext cx="5561570" cy="307777"/>
          </a:xfrm>
          <a:prstGeom prst="rect">
            <a:avLst/>
          </a:prstGeom>
          <a:noFill/>
        </p:spPr>
        <p:txBody>
          <a:bodyPr wrap="square">
            <a:spAutoFit/>
          </a:bodyPr>
          <a:lstStyle/>
          <a:p>
            <a:r>
              <a:rPr lang="en-US" altLang="ja-JP" sz="1400" b="1" dirty="0">
                <a:latin typeface="+mn-ea"/>
              </a:rPr>
              <a:t>https://green-innovation.nedo.go.jp/article/agriculture/</a:t>
            </a:r>
            <a:endParaRPr lang="ja-JP" altLang="en-US" sz="1400" b="1" dirty="0">
              <a:latin typeface="+mn-ea"/>
            </a:endParaRPr>
          </a:p>
        </p:txBody>
      </p:sp>
      <p:pic>
        <p:nvPicPr>
          <p:cNvPr id="15" name="図 14">
            <a:extLst>
              <a:ext uri="{FF2B5EF4-FFF2-40B4-BE49-F238E27FC236}">
                <a16:creationId xmlns:a16="http://schemas.microsoft.com/office/drawing/2014/main" id="{1A2C0EBC-9902-A9F9-4345-078032DE5E87}"/>
              </a:ext>
            </a:extLst>
          </p:cNvPr>
          <p:cNvPicPr>
            <a:picLocks noChangeAspect="1"/>
          </p:cNvPicPr>
          <p:nvPr/>
        </p:nvPicPr>
        <p:blipFill>
          <a:blip r:embed="rId5"/>
          <a:stretch>
            <a:fillRect/>
          </a:stretch>
        </p:blipFill>
        <p:spPr>
          <a:xfrm>
            <a:off x="4408298" y="1082006"/>
            <a:ext cx="3636241" cy="655716"/>
          </a:xfrm>
          <a:prstGeom prst="rect">
            <a:avLst/>
          </a:prstGeom>
          <a:ln>
            <a:solidFill>
              <a:schemeClr val="accent1"/>
            </a:solidFill>
          </a:ln>
        </p:spPr>
      </p:pic>
      <p:sp>
        <p:nvSpPr>
          <p:cNvPr id="16" name="フッター プレースホルダー 15">
            <a:extLst>
              <a:ext uri="{FF2B5EF4-FFF2-40B4-BE49-F238E27FC236}">
                <a16:creationId xmlns:a16="http://schemas.microsoft.com/office/drawing/2014/main" id="{8D172B96-5CB5-11F8-21A3-006D23512E31}"/>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17" name="スライド番号プレースホルダー 16">
            <a:extLst>
              <a:ext uri="{FF2B5EF4-FFF2-40B4-BE49-F238E27FC236}">
                <a16:creationId xmlns:a16="http://schemas.microsoft.com/office/drawing/2014/main" id="{ABBD2446-620A-D7F7-9BAF-1344578CB872}"/>
              </a:ext>
            </a:extLst>
          </p:cNvPr>
          <p:cNvSpPr>
            <a:spLocks noGrp="1"/>
          </p:cNvSpPr>
          <p:nvPr>
            <p:ph type="sldNum" sz="quarter" idx="12"/>
          </p:nvPr>
        </p:nvSpPr>
        <p:spPr/>
        <p:txBody>
          <a:bodyPr/>
          <a:lstStyle/>
          <a:p>
            <a:fld id="{F5BA9E14-F610-4883-9AE3-6B7F544C3F74}" type="slidenum">
              <a:rPr kumimoji="1" lang="ja-JP" altLang="en-US" smtClean="0"/>
              <a:t>12</a:t>
            </a:fld>
            <a:endParaRPr kumimoji="1" lang="ja-JP" altLang="en-US"/>
          </a:p>
        </p:txBody>
      </p:sp>
      <p:sp>
        <p:nvSpPr>
          <p:cNvPr id="18" name="正方形/長方形 17">
            <a:extLst>
              <a:ext uri="{FF2B5EF4-FFF2-40B4-BE49-F238E27FC236}">
                <a16:creationId xmlns:a16="http://schemas.microsoft.com/office/drawing/2014/main" id="{DF856DE1-646A-A3F6-5E3B-1B4879CF4C06}"/>
              </a:ext>
            </a:extLst>
          </p:cNvPr>
          <p:cNvSpPr/>
          <p:nvPr/>
        </p:nvSpPr>
        <p:spPr>
          <a:xfrm>
            <a:off x="0" y="0"/>
            <a:ext cx="9144000" cy="76200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solidFill>
                  <a:srgbClr val="0070C0"/>
                </a:solidFill>
                <a:latin typeface="+mn-ea"/>
              </a:rPr>
              <a:t>I believe that researchers should also help to restore the resilience of nature that humanity is destroying!</a:t>
            </a:r>
            <a:endParaRPr kumimoji="1" lang="ja-JP" altLang="en-US" sz="2400" b="1" dirty="0">
              <a:solidFill>
                <a:srgbClr val="0070C0"/>
              </a:solidFill>
              <a:latin typeface="+mn-ea"/>
            </a:endParaRPr>
          </a:p>
        </p:txBody>
      </p:sp>
      <p:cxnSp>
        <p:nvCxnSpPr>
          <p:cNvPr id="20" name="直線矢印コネクタ 19">
            <a:extLst>
              <a:ext uri="{FF2B5EF4-FFF2-40B4-BE49-F238E27FC236}">
                <a16:creationId xmlns:a16="http://schemas.microsoft.com/office/drawing/2014/main" id="{14BA95F7-2A4D-9711-CAAA-5C017DEDE59F}"/>
              </a:ext>
            </a:extLst>
          </p:cNvPr>
          <p:cNvCxnSpPr>
            <a:stCxn id="11" idx="3"/>
            <a:endCxn id="15" idx="1"/>
          </p:cNvCxnSpPr>
          <p:nvPr/>
        </p:nvCxnSpPr>
        <p:spPr>
          <a:xfrm>
            <a:off x="3403959" y="1132526"/>
            <a:ext cx="1004339" cy="2773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119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44D2CB8-8046-2FFA-ED8F-10B641181CD0}"/>
              </a:ext>
            </a:extLst>
          </p:cNvPr>
          <p:cNvPicPr>
            <a:picLocks noChangeAspect="1"/>
          </p:cNvPicPr>
          <p:nvPr/>
        </p:nvPicPr>
        <p:blipFill>
          <a:blip r:embed="rId2"/>
          <a:stretch>
            <a:fillRect/>
          </a:stretch>
        </p:blipFill>
        <p:spPr>
          <a:xfrm>
            <a:off x="173266" y="750224"/>
            <a:ext cx="2963583" cy="1785513"/>
          </a:xfrm>
          <a:prstGeom prst="rect">
            <a:avLst/>
          </a:prstGeom>
          <a:ln>
            <a:solidFill>
              <a:schemeClr val="accent1"/>
            </a:solidFill>
          </a:ln>
        </p:spPr>
      </p:pic>
      <p:pic>
        <p:nvPicPr>
          <p:cNvPr id="4" name="図 3">
            <a:extLst>
              <a:ext uri="{FF2B5EF4-FFF2-40B4-BE49-F238E27FC236}">
                <a16:creationId xmlns:a16="http://schemas.microsoft.com/office/drawing/2014/main" id="{C56459ED-2266-869E-3527-0F5DC9A7F27E}"/>
              </a:ext>
            </a:extLst>
          </p:cNvPr>
          <p:cNvPicPr>
            <a:picLocks noChangeAspect="1"/>
          </p:cNvPicPr>
          <p:nvPr/>
        </p:nvPicPr>
        <p:blipFill>
          <a:blip r:embed="rId3"/>
          <a:stretch>
            <a:fillRect/>
          </a:stretch>
        </p:blipFill>
        <p:spPr>
          <a:xfrm>
            <a:off x="3223113" y="732970"/>
            <a:ext cx="2545166" cy="2127120"/>
          </a:xfrm>
          <a:prstGeom prst="rect">
            <a:avLst/>
          </a:prstGeom>
          <a:ln>
            <a:solidFill>
              <a:schemeClr val="accent1"/>
            </a:solidFill>
          </a:ln>
        </p:spPr>
      </p:pic>
      <p:pic>
        <p:nvPicPr>
          <p:cNvPr id="5" name="図 4">
            <a:extLst>
              <a:ext uri="{FF2B5EF4-FFF2-40B4-BE49-F238E27FC236}">
                <a16:creationId xmlns:a16="http://schemas.microsoft.com/office/drawing/2014/main" id="{55C3F7AF-C7D0-8C17-3B23-70CFFD7612DD}"/>
              </a:ext>
            </a:extLst>
          </p:cNvPr>
          <p:cNvPicPr>
            <a:picLocks noChangeAspect="1"/>
          </p:cNvPicPr>
          <p:nvPr/>
        </p:nvPicPr>
        <p:blipFill>
          <a:blip r:embed="rId4"/>
          <a:stretch>
            <a:fillRect/>
          </a:stretch>
        </p:blipFill>
        <p:spPr>
          <a:xfrm>
            <a:off x="5854543" y="750224"/>
            <a:ext cx="3001026" cy="1799818"/>
          </a:xfrm>
          <a:prstGeom prst="rect">
            <a:avLst/>
          </a:prstGeom>
          <a:ln>
            <a:solidFill>
              <a:schemeClr val="accent1"/>
            </a:solidFill>
          </a:ln>
        </p:spPr>
      </p:pic>
      <p:sp>
        <p:nvSpPr>
          <p:cNvPr id="8" name="テキスト ボックス 7">
            <a:extLst>
              <a:ext uri="{FF2B5EF4-FFF2-40B4-BE49-F238E27FC236}">
                <a16:creationId xmlns:a16="http://schemas.microsoft.com/office/drawing/2014/main" id="{CA952C10-D322-E32F-9F8C-CD38191CAA8D}"/>
              </a:ext>
            </a:extLst>
          </p:cNvPr>
          <p:cNvSpPr txBox="1"/>
          <p:nvPr/>
        </p:nvSpPr>
        <p:spPr>
          <a:xfrm>
            <a:off x="111364" y="2683341"/>
            <a:ext cx="2779928" cy="830997"/>
          </a:xfrm>
          <a:prstGeom prst="rect">
            <a:avLst/>
          </a:prstGeom>
          <a:noFill/>
          <a:ln>
            <a:solidFill>
              <a:schemeClr val="accent1"/>
            </a:solidFill>
          </a:ln>
        </p:spPr>
        <p:txBody>
          <a:bodyPr wrap="none" rtlCol="0">
            <a:spAutoFit/>
          </a:bodyPr>
          <a:lstStyle/>
          <a:p>
            <a:r>
              <a:rPr kumimoji="1" lang="en-US" altLang="ja-JP" sz="1600" b="1" dirty="0">
                <a:latin typeface="+mj-ea"/>
                <a:ea typeface="+mj-ea"/>
              </a:rPr>
              <a:t>47% Planted Forest: 31465 ha</a:t>
            </a:r>
          </a:p>
          <a:p>
            <a:r>
              <a:rPr kumimoji="1" lang="en-US" altLang="ja-JP" sz="1600" b="1" dirty="0">
                <a:latin typeface="+mj-ea"/>
                <a:ea typeface="+mj-ea"/>
              </a:rPr>
              <a:t>53% Natural Forest: 34895 ha</a:t>
            </a:r>
          </a:p>
          <a:p>
            <a:r>
              <a:rPr kumimoji="1" lang="en-US" altLang="ja-JP" sz="1600" b="1" dirty="0">
                <a:latin typeface="+mj-ea"/>
                <a:ea typeface="+mj-ea"/>
              </a:rPr>
              <a:t>        </a:t>
            </a:r>
            <a:r>
              <a:rPr kumimoji="1" lang="en-US" altLang="ja-JP" sz="1600" b="1" dirty="0">
                <a:highlight>
                  <a:srgbClr val="FFFF00"/>
                </a:highlight>
                <a:latin typeface="+mj-ea"/>
                <a:ea typeface="+mj-ea"/>
              </a:rPr>
              <a:t>Total  66363 ha</a:t>
            </a:r>
            <a:endParaRPr kumimoji="1" lang="ja-JP" altLang="en-US" sz="1600" b="1" dirty="0">
              <a:highlight>
                <a:srgbClr val="FFFF00"/>
              </a:highlight>
              <a:latin typeface="+mj-ea"/>
              <a:ea typeface="+mj-ea"/>
            </a:endParaRPr>
          </a:p>
        </p:txBody>
      </p:sp>
      <p:sp>
        <p:nvSpPr>
          <p:cNvPr id="9" name="テキスト ボックス 8">
            <a:extLst>
              <a:ext uri="{FF2B5EF4-FFF2-40B4-BE49-F238E27FC236}">
                <a16:creationId xmlns:a16="http://schemas.microsoft.com/office/drawing/2014/main" id="{E2E60922-315C-218B-8189-2B037A089BE8}"/>
              </a:ext>
            </a:extLst>
          </p:cNvPr>
          <p:cNvSpPr txBox="1"/>
          <p:nvPr/>
        </p:nvSpPr>
        <p:spPr>
          <a:xfrm>
            <a:off x="3054436" y="2901145"/>
            <a:ext cx="2838089" cy="830997"/>
          </a:xfrm>
          <a:prstGeom prst="rect">
            <a:avLst/>
          </a:prstGeom>
          <a:noFill/>
          <a:ln>
            <a:solidFill>
              <a:schemeClr val="accent1"/>
            </a:solidFill>
          </a:ln>
        </p:spPr>
        <p:txBody>
          <a:bodyPr wrap="square" rtlCol="0">
            <a:spAutoFit/>
          </a:bodyPr>
          <a:lstStyle/>
          <a:p>
            <a:r>
              <a:rPr kumimoji="1" lang="en-US" altLang="ja-JP" sz="1600" b="1" dirty="0">
                <a:latin typeface="+mj-ea"/>
                <a:ea typeface="+mj-ea"/>
              </a:rPr>
              <a:t>In planted forests, cedar is the most abundant species, followed by red pine.</a:t>
            </a:r>
            <a:endParaRPr kumimoji="1" lang="ja-JP" altLang="en-US" sz="1600" b="1" dirty="0">
              <a:latin typeface="+mj-ea"/>
              <a:ea typeface="+mj-ea"/>
            </a:endParaRPr>
          </a:p>
        </p:txBody>
      </p:sp>
      <p:sp>
        <p:nvSpPr>
          <p:cNvPr id="10" name="テキスト ボックス 9">
            <a:extLst>
              <a:ext uri="{FF2B5EF4-FFF2-40B4-BE49-F238E27FC236}">
                <a16:creationId xmlns:a16="http://schemas.microsoft.com/office/drawing/2014/main" id="{F3A642A9-ED3E-51F1-6E72-A57E8F6E5E6A}"/>
              </a:ext>
            </a:extLst>
          </p:cNvPr>
          <p:cNvSpPr txBox="1"/>
          <p:nvPr/>
        </p:nvSpPr>
        <p:spPr>
          <a:xfrm>
            <a:off x="6017552" y="2730694"/>
            <a:ext cx="2838090" cy="584775"/>
          </a:xfrm>
          <a:prstGeom prst="rect">
            <a:avLst/>
          </a:prstGeom>
          <a:noFill/>
          <a:ln>
            <a:solidFill>
              <a:schemeClr val="accent1"/>
            </a:solidFill>
          </a:ln>
        </p:spPr>
        <p:txBody>
          <a:bodyPr wrap="square" rtlCol="0">
            <a:spAutoFit/>
          </a:bodyPr>
          <a:lstStyle/>
          <a:p>
            <a:r>
              <a:rPr kumimoji="1" lang="en-US" altLang="ja-JP" sz="1600" b="1" dirty="0">
                <a:latin typeface="+mj-ea"/>
                <a:ea typeface="+mj-ea"/>
              </a:rPr>
              <a:t>Natural forests are mostly broadleaf tree.</a:t>
            </a:r>
            <a:endParaRPr kumimoji="1" lang="ja-JP" altLang="en-US" sz="1600" b="1" dirty="0">
              <a:latin typeface="+mj-ea"/>
              <a:ea typeface="+mj-ea"/>
            </a:endParaRPr>
          </a:p>
        </p:txBody>
      </p:sp>
      <p:sp>
        <p:nvSpPr>
          <p:cNvPr id="11" name="テキスト ボックス 10">
            <a:extLst>
              <a:ext uri="{FF2B5EF4-FFF2-40B4-BE49-F238E27FC236}">
                <a16:creationId xmlns:a16="http://schemas.microsoft.com/office/drawing/2014/main" id="{D0B04315-5526-5EEC-A46E-35C6EFB96231}"/>
              </a:ext>
            </a:extLst>
          </p:cNvPr>
          <p:cNvSpPr txBox="1"/>
          <p:nvPr/>
        </p:nvSpPr>
        <p:spPr>
          <a:xfrm>
            <a:off x="164640" y="3820414"/>
            <a:ext cx="8812899" cy="1231106"/>
          </a:xfrm>
          <a:prstGeom prst="rect">
            <a:avLst/>
          </a:prstGeom>
          <a:noFill/>
          <a:ln>
            <a:solidFill>
              <a:schemeClr val="accent1"/>
            </a:solidFill>
          </a:ln>
        </p:spPr>
        <p:txBody>
          <a:bodyPr wrap="square" rtlCol="0">
            <a:spAutoFit/>
          </a:bodyPr>
          <a:lstStyle/>
          <a:p>
            <a:r>
              <a:rPr kumimoji="1" lang="en-US" altLang="ja-JP" b="1" dirty="0">
                <a:latin typeface="+mj-ea"/>
                <a:ea typeface="+mj-ea"/>
              </a:rPr>
              <a:t>Estimation by Hiroshi Kikuchi, advisor to the </a:t>
            </a:r>
            <a:r>
              <a:rPr kumimoji="1" lang="en-US" altLang="ja-JP" b="1" dirty="0" err="1">
                <a:latin typeface="+mj-ea"/>
                <a:ea typeface="+mj-ea"/>
              </a:rPr>
              <a:t>Ichinoseki</a:t>
            </a:r>
            <a:r>
              <a:rPr kumimoji="1" lang="en-US" altLang="ja-JP" b="1" dirty="0">
                <a:latin typeface="+mj-ea"/>
                <a:ea typeface="+mj-ea"/>
              </a:rPr>
              <a:t> City Agricultural Land and Forestry Department:</a:t>
            </a:r>
          </a:p>
          <a:p>
            <a:pPr marL="342900" indent="-342900">
              <a:buFont typeface="Wingdings" panose="05000000000000000000" pitchFamily="2" charset="2"/>
              <a:buChar char="l"/>
            </a:pPr>
            <a:r>
              <a:rPr kumimoji="1" lang="en-US" altLang="ja-JP" sz="2000" b="1" dirty="0">
                <a:solidFill>
                  <a:srgbClr val="FF0000"/>
                </a:solidFill>
                <a:latin typeface="+mj-ea"/>
                <a:ea typeface="+mj-ea"/>
              </a:rPr>
              <a:t>The entire </a:t>
            </a:r>
            <a:r>
              <a:rPr kumimoji="1" lang="en-US" altLang="ja-JP" sz="2000" b="1" dirty="0" err="1">
                <a:solidFill>
                  <a:srgbClr val="FF0000"/>
                </a:solidFill>
                <a:latin typeface="+mj-ea"/>
                <a:ea typeface="+mj-ea"/>
              </a:rPr>
              <a:t>Ichinoseki</a:t>
            </a:r>
            <a:r>
              <a:rPr kumimoji="1" lang="en-US" altLang="ja-JP" sz="2000" b="1" dirty="0">
                <a:solidFill>
                  <a:srgbClr val="FF0000"/>
                </a:solidFill>
                <a:latin typeface="+mj-ea"/>
                <a:ea typeface="+mj-ea"/>
              </a:rPr>
              <a:t> forest absorbs </a:t>
            </a:r>
            <a:r>
              <a:rPr kumimoji="1" lang="en-US" altLang="ja-JP" sz="2000" b="1" dirty="0">
                <a:solidFill>
                  <a:srgbClr val="FF0000"/>
                </a:solidFill>
                <a:highlight>
                  <a:srgbClr val="FFFF00"/>
                </a:highlight>
                <a:latin typeface="+mj-ea"/>
                <a:ea typeface="+mj-ea"/>
              </a:rPr>
              <a:t>303.53</a:t>
            </a:r>
            <a:r>
              <a:rPr kumimoji="1" lang="en-US" altLang="ja-JP" sz="2000" b="1" dirty="0">
                <a:solidFill>
                  <a:srgbClr val="FF0000"/>
                </a:solidFill>
                <a:latin typeface="+mj-ea"/>
                <a:ea typeface="+mj-ea"/>
              </a:rPr>
              <a:t> kilotons of CO</a:t>
            </a:r>
            <a:r>
              <a:rPr kumimoji="1" lang="en-US" altLang="ja-JP" sz="2000" b="1" baseline="-25000" dirty="0">
                <a:solidFill>
                  <a:srgbClr val="FF0000"/>
                </a:solidFill>
                <a:latin typeface="+mj-ea"/>
                <a:ea typeface="+mj-ea"/>
              </a:rPr>
              <a:t>2</a:t>
            </a:r>
            <a:r>
              <a:rPr kumimoji="1" lang="en-US" altLang="ja-JP" sz="2000" b="1" dirty="0">
                <a:solidFill>
                  <a:srgbClr val="FF0000"/>
                </a:solidFill>
                <a:latin typeface="+mj-ea"/>
                <a:ea typeface="+mj-ea"/>
              </a:rPr>
              <a:t> per year.</a:t>
            </a:r>
          </a:p>
          <a:p>
            <a:pPr marL="342900" indent="-342900">
              <a:buFont typeface="Wingdings" panose="05000000000000000000" pitchFamily="2" charset="2"/>
              <a:buChar char="l"/>
            </a:pPr>
            <a:r>
              <a:rPr kumimoji="1" lang="en-US" altLang="ja-JP" b="1" dirty="0">
                <a:latin typeface="+mj-ea"/>
                <a:ea typeface="+mj-ea"/>
              </a:rPr>
              <a:t>The average annual CO</a:t>
            </a:r>
            <a:r>
              <a:rPr kumimoji="1" lang="en-US" altLang="ja-JP" b="1" baseline="-25000" dirty="0">
                <a:latin typeface="+mj-ea"/>
                <a:ea typeface="+mj-ea"/>
              </a:rPr>
              <a:t>2</a:t>
            </a:r>
            <a:r>
              <a:rPr kumimoji="1" lang="en-US" altLang="ja-JP" b="1" dirty="0">
                <a:latin typeface="+mj-ea"/>
                <a:ea typeface="+mj-ea"/>
              </a:rPr>
              <a:t> absorption per unit area is </a:t>
            </a:r>
            <a:r>
              <a:rPr kumimoji="1" lang="en-US" altLang="ja-JP" b="1" dirty="0">
                <a:highlight>
                  <a:srgbClr val="FFFF00"/>
                </a:highlight>
                <a:latin typeface="+mj-ea"/>
                <a:ea typeface="+mj-ea"/>
              </a:rPr>
              <a:t>4.57</a:t>
            </a:r>
            <a:r>
              <a:rPr kumimoji="1" lang="en-US" altLang="ja-JP" b="1" dirty="0">
                <a:latin typeface="+mj-ea"/>
                <a:ea typeface="+mj-ea"/>
              </a:rPr>
              <a:t> t/year/ha.</a:t>
            </a:r>
          </a:p>
        </p:txBody>
      </p:sp>
      <p:sp>
        <p:nvSpPr>
          <p:cNvPr id="2" name="フッター プレースホルダー 1">
            <a:extLst>
              <a:ext uri="{FF2B5EF4-FFF2-40B4-BE49-F238E27FC236}">
                <a16:creationId xmlns:a16="http://schemas.microsoft.com/office/drawing/2014/main" id="{109DE161-777A-8A5A-B81E-D361B0D35679}"/>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6" name="スライド番号プレースホルダー 5">
            <a:extLst>
              <a:ext uri="{FF2B5EF4-FFF2-40B4-BE49-F238E27FC236}">
                <a16:creationId xmlns:a16="http://schemas.microsoft.com/office/drawing/2014/main" id="{4E6B18EF-A110-72C7-ED19-BDCA339FF3B8}"/>
              </a:ext>
            </a:extLst>
          </p:cNvPr>
          <p:cNvSpPr>
            <a:spLocks noGrp="1"/>
          </p:cNvSpPr>
          <p:nvPr>
            <p:ph type="sldNum" sz="quarter" idx="12"/>
          </p:nvPr>
        </p:nvSpPr>
        <p:spPr/>
        <p:txBody>
          <a:bodyPr/>
          <a:lstStyle/>
          <a:p>
            <a:fld id="{BD5ED4B6-C31D-434E-B092-942830817621}" type="slidenum">
              <a:rPr kumimoji="1" lang="ja-JP" altLang="en-US" smtClean="0"/>
              <a:t>13</a:t>
            </a:fld>
            <a:endParaRPr kumimoji="1" lang="ja-JP" altLang="en-US"/>
          </a:p>
        </p:txBody>
      </p:sp>
      <p:sp>
        <p:nvSpPr>
          <p:cNvPr id="15" name="テキスト ボックス 14">
            <a:extLst>
              <a:ext uri="{FF2B5EF4-FFF2-40B4-BE49-F238E27FC236}">
                <a16:creationId xmlns:a16="http://schemas.microsoft.com/office/drawing/2014/main" id="{90068640-84AF-12BF-B581-FA080A159EA4}"/>
              </a:ext>
            </a:extLst>
          </p:cNvPr>
          <p:cNvSpPr txBox="1"/>
          <p:nvPr/>
        </p:nvSpPr>
        <p:spPr>
          <a:xfrm>
            <a:off x="97571" y="5135868"/>
            <a:ext cx="9012143" cy="1200329"/>
          </a:xfrm>
          <a:prstGeom prst="rect">
            <a:avLst/>
          </a:prstGeom>
          <a:solidFill>
            <a:schemeClr val="accent6">
              <a:lumMod val="20000"/>
              <a:lumOff val="80000"/>
            </a:schemeClr>
          </a:solidFill>
        </p:spPr>
        <p:txBody>
          <a:bodyPr wrap="square" rtlCol="0">
            <a:spAutoFit/>
          </a:bodyPr>
          <a:lstStyle/>
          <a:p>
            <a:r>
              <a:rPr kumimoji="1" lang="en-US" altLang="ja-JP" dirty="0">
                <a:latin typeface="+mn-ea"/>
              </a:rPr>
              <a:t>It should be mentioned that the </a:t>
            </a:r>
            <a:r>
              <a:rPr kumimoji="1" lang="en-US" altLang="ja-JP" dirty="0" err="1">
                <a:latin typeface="+mn-ea"/>
              </a:rPr>
              <a:t>Ichinoseki</a:t>
            </a:r>
            <a:r>
              <a:rPr kumimoji="1" lang="en-US" altLang="ja-JP" dirty="0">
                <a:latin typeface="+mn-ea"/>
              </a:rPr>
              <a:t> forest will absorb more CO</a:t>
            </a:r>
            <a:r>
              <a:rPr kumimoji="1" lang="en-US" altLang="ja-JP" baseline="-25000" dirty="0">
                <a:latin typeface="+mn-ea"/>
              </a:rPr>
              <a:t>2</a:t>
            </a:r>
            <a:r>
              <a:rPr kumimoji="1" lang="en-US" altLang="ja-JP" dirty="0">
                <a:latin typeface="+mn-ea"/>
              </a:rPr>
              <a:t> every year than the CO</a:t>
            </a:r>
            <a:r>
              <a:rPr kumimoji="1" lang="en-US" altLang="ja-JP" baseline="-25000" dirty="0">
                <a:latin typeface="+mn-ea"/>
              </a:rPr>
              <a:t>2</a:t>
            </a:r>
            <a:r>
              <a:rPr kumimoji="1" lang="en-US" altLang="ja-JP" dirty="0">
                <a:latin typeface="+mn-ea"/>
              </a:rPr>
              <a:t> emitted during the construction of the ILC (266 k-ton) over a 10-year period.</a:t>
            </a:r>
          </a:p>
          <a:p>
            <a:r>
              <a:rPr kumimoji="1" lang="en-US" altLang="ja-JP" dirty="0">
                <a:latin typeface="+mn-ea"/>
              </a:rPr>
              <a:t>The power of nature is that great!</a:t>
            </a:r>
            <a:endParaRPr kumimoji="1" lang="ja-JP" altLang="en-US" dirty="0">
              <a:latin typeface="+mn-ea"/>
            </a:endParaRPr>
          </a:p>
        </p:txBody>
      </p:sp>
      <p:sp>
        <p:nvSpPr>
          <p:cNvPr id="7" name="正方形/長方形 6">
            <a:extLst>
              <a:ext uri="{FF2B5EF4-FFF2-40B4-BE49-F238E27FC236}">
                <a16:creationId xmlns:a16="http://schemas.microsoft.com/office/drawing/2014/main" id="{15D80AAF-DAD0-1433-07FF-C373B48CC491}"/>
              </a:ext>
            </a:extLst>
          </p:cNvPr>
          <p:cNvSpPr/>
          <p:nvPr/>
        </p:nvSpPr>
        <p:spPr>
          <a:xfrm>
            <a:off x="-911" y="18121"/>
            <a:ext cx="9144000" cy="76200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solidFill>
                  <a:srgbClr val="0070C0"/>
                </a:solidFill>
                <a:latin typeface="+mn-ea"/>
              </a:rPr>
              <a:t>Evaluation of CO</a:t>
            </a:r>
            <a:r>
              <a:rPr kumimoji="1" lang="en-US" altLang="ja-JP" sz="2400" b="1" baseline="-25000" dirty="0">
                <a:solidFill>
                  <a:srgbClr val="0070C0"/>
                </a:solidFill>
                <a:latin typeface="+mn-ea"/>
              </a:rPr>
              <a:t>2</a:t>
            </a:r>
            <a:r>
              <a:rPr kumimoji="1" lang="en-US" altLang="ja-JP" sz="2400" b="1" dirty="0">
                <a:solidFill>
                  <a:srgbClr val="0070C0"/>
                </a:solidFill>
                <a:latin typeface="+mn-ea"/>
              </a:rPr>
              <a:t> absorbed by the forests of </a:t>
            </a:r>
            <a:r>
              <a:rPr kumimoji="1" lang="en-US" altLang="ja-JP" sz="2400" b="1" dirty="0" err="1">
                <a:solidFill>
                  <a:srgbClr val="0070C0"/>
                </a:solidFill>
                <a:latin typeface="+mn-ea"/>
              </a:rPr>
              <a:t>Ichinoseki</a:t>
            </a:r>
            <a:r>
              <a:rPr kumimoji="1" lang="en-US" altLang="ja-JP" sz="2400" b="1" dirty="0">
                <a:solidFill>
                  <a:srgbClr val="0070C0"/>
                </a:solidFill>
                <a:latin typeface="+mn-ea"/>
              </a:rPr>
              <a:t> City, Iwate Prefecture, where the ILC candidate site is located.</a:t>
            </a:r>
            <a:endParaRPr kumimoji="1" lang="ja-JP" altLang="en-US" sz="2400" b="1" dirty="0">
              <a:solidFill>
                <a:srgbClr val="0070C0"/>
              </a:solidFill>
              <a:latin typeface="+mn-ea"/>
            </a:endParaRPr>
          </a:p>
        </p:txBody>
      </p:sp>
    </p:spTree>
    <p:extLst>
      <p:ext uri="{BB962C8B-B14F-4D97-AF65-F5344CB8AC3E}">
        <p14:creationId xmlns:p14="http://schemas.microsoft.com/office/powerpoint/2010/main" val="277951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AA84AED-B12C-E430-3582-1C46938CEE23}"/>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553EC1ED-8264-B0B3-3075-FC9D305CA673}"/>
              </a:ext>
            </a:extLst>
          </p:cNvPr>
          <p:cNvSpPr>
            <a:spLocks noGrp="1"/>
          </p:cNvSpPr>
          <p:nvPr>
            <p:ph type="sldNum" sz="quarter" idx="12"/>
          </p:nvPr>
        </p:nvSpPr>
        <p:spPr/>
        <p:txBody>
          <a:bodyPr/>
          <a:lstStyle/>
          <a:p>
            <a:fld id="{F5BA9E14-F610-4883-9AE3-6B7F544C3F74}" type="slidenum">
              <a:rPr kumimoji="1" lang="ja-JP" altLang="en-US" smtClean="0"/>
              <a:t>14</a:t>
            </a:fld>
            <a:endParaRPr kumimoji="1" lang="ja-JP" altLang="en-US"/>
          </a:p>
        </p:txBody>
      </p:sp>
      <p:sp>
        <p:nvSpPr>
          <p:cNvPr id="4" name="正方形/長方形 3">
            <a:extLst>
              <a:ext uri="{FF2B5EF4-FFF2-40B4-BE49-F238E27FC236}">
                <a16:creationId xmlns:a16="http://schemas.microsoft.com/office/drawing/2014/main" id="{3F9E4E4A-4F22-9FF4-7A93-DD6594640C2B}"/>
              </a:ext>
            </a:extLst>
          </p:cNvPr>
          <p:cNvSpPr/>
          <p:nvPr/>
        </p:nvSpPr>
        <p:spPr>
          <a:xfrm>
            <a:off x="-911" y="18121"/>
            <a:ext cx="9144000" cy="1396924"/>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solidFill>
                  <a:srgbClr val="0070C0"/>
                </a:solidFill>
                <a:latin typeface="+mn-ea"/>
              </a:rPr>
              <a:t>Forests not only absorb CO</a:t>
            </a:r>
            <a:r>
              <a:rPr kumimoji="1" lang="en-US" altLang="ja-JP" sz="2400" b="1" baseline="-25000" dirty="0">
                <a:solidFill>
                  <a:srgbClr val="0070C0"/>
                </a:solidFill>
                <a:latin typeface="+mn-ea"/>
              </a:rPr>
              <a:t>2</a:t>
            </a:r>
            <a:r>
              <a:rPr kumimoji="1" lang="en-US" altLang="ja-JP" sz="2400" b="1" dirty="0">
                <a:solidFill>
                  <a:srgbClr val="0070C0"/>
                </a:solidFill>
                <a:latin typeface="+mn-ea"/>
              </a:rPr>
              <a:t> during the growing season, but also play important roles as (1) a source of CO</a:t>
            </a:r>
            <a:r>
              <a:rPr kumimoji="1" lang="en-US" altLang="ja-JP" sz="2400" b="1" baseline="-25000" dirty="0">
                <a:solidFill>
                  <a:srgbClr val="0070C0"/>
                </a:solidFill>
                <a:latin typeface="+mn-ea"/>
              </a:rPr>
              <a:t>2</a:t>
            </a:r>
            <a:r>
              <a:rPr kumimoji="1" lang="en-US" altLang="ja-JP" sz="2400" b="1" dirty="0">
                <a:solidFill>
                  <a:srgbClr val="0070C0"/>
                </a:solidFill>
                <a:latin typeface="+mn-ea"/>
              </a:rPr>
              <a:t> accumulation in the soil and (2) a green dam to conserve water resources.</a:t>
            </a:r>
            <a:endParaRPr kumimoji="1" lang="ja-JP" altLang="en-US" sz="2400" b="1" dirty="0">
              <a:solidFill>
                <a:srgbClr val="0070C0"/>
              </a:solidFill>
              <a:latin typeface="+mn-ea"/>
            </a:endParaRPr>
          </a:p>
        </p:txBody>
      </p:sp>
      <p:pic>
        <p:nvPicPr>
          <p:cNvPr id="5" name="図 4">
            <a:extLst>
              <a:ext uri="{FF2B5EF4-FFF2-40B4-BE49-F238E27FC236}">
                <a16:creationId xmlns:a16="http://schemas.microsoft.com/office/drawing/2014/main" id="{4F27F2B0-958E-9FC2-B24B-625C063180D6}"/>
              </a:ext>
            </a:extLst>
          </p:cNvPr>
          <p:cNvPicPr>
            <a:picLocks noChangeAspect="1"/>
          </p:cNvPicPr>
          <p:nvPr/>
        </p:nvPicPr>
        <p:blipFill>
          <a:blip r:embed="rId2"/>
          <a:stretch>
            <a:fillRect/>
          </a:stretch>
        </p:blipFill>
        <p:spPr>
          <a:xfrm>
            <a:off x="-911" y="1415045"/>
            <a:ext cx="4554941" cy="3034730"/>
          </a:xfrm>
          <a:prstGeom prst="rect">
            <a:avLst/>
          </a:prstGeom>
        </p:spPr>
      </p:pic>
      <p:sp>
        <p:nvSpPr>
          <p:cNvPr id="6" name="テキスト ボックス 5">
            <a:extLst>
              <a:ext uri="{FF2B5EF4-FFF2-40B4-BE49-F238E27FC236}">
                <a16:creationId xmlns:a16="http://schemas.microsoft.com/office/drawing/2014/main" id="{06A9265B-3B86-85FF-DC55-1D587A879FFF}"/>
              </a:ext>
            </a:extLst>
          </p:cNvPr>
          <p:cNvSpPr txBox="1"/>
          <p:nvPr/>
        </p:nvSpPr>
        <p:spPr>
          <a:xfrm>
            <a:off x="0" y="4413152"/>
            <a:ext cx="4629856" cy="2308324"/>
          </a:xfrm>
          <a:prstGeom prst="rect">
            <a:avLst/>
          </a:prstGeom>
          <a:noFill/>
        </p:spPr>
        <p:txBody>
          <a:bodyPr wrap="square" rtlCol="0">
            <a:spAutoFit/>
          </a:bodyPr>
          <a:lstStyle/>
          <a:p>
            <a:r>
              <a:rPr kumimoji="1" lang="en-US" altLang="ja-JP" dirty="0">
                <a:latin typeface="+mn-ea"/>
              </a:rPr>
              <a:t>Deforestation in the Brazilian Amazon rainforest is often done to create soybean fields and pastures for cattle and other livestock feed. Particularly problematic is the development of these areas for "industrialized livestock farming," which supports mass production and mass consumption in developed countries.</a:t>
            </a:r>
            <a:endParaRPr kumimoji="1" lang="ja-JP" altLang="en-US" dirty="0">
              <a:latin typeface="+mn-ea"/>
            </a:endParaRPr>
          </a:p>
        </p:txBody>
      </p:sp>
      <p:pic>
        <p:nvPicPr>
          <p:cNvPr id="7" name="図 6">
            <a:extLst>
              <a:ext uri="{FF2B5EF4-FFF2-40B4-BE49-F238E27FC236}">
                <a16:creationId xmlns:a16="http://schemas.microsoft.com/office/drawing/2014/main" id="{0630E05E-0FF2-DC6A-1F3F-49B085A26E12}"/>
              </a:ext>
            </a:extLst>
          </p:cNvPr>
          <p:cNvPicPr>
            <a:picLocks noChangeAspect="1"/>
          </p:cNvPicPr>
          <p:nvPr/>
        </p:nvPicPr>
        <p:blipFill>
          <a:blip r:embed="rId3"/>
          <a:stretch>
            <a:fillRect/>
          </a:stretch>
        </p:blipFill>
        <p:spPr>
          <a:xfrm>
            <a:off x="4554030" y="1406020"/>
            <a:ext cx="4554940" cy="3043755"/>
          </a:xfrm>
          <a:prstGeom prst="rect">
            <a:avLst/>
          </a:prstGeom>
        </p:spPr>
      </p:pic>
      <p:sp>
        <p:nvSpPr>
          <p:cNvPr id="8" name="テキスト ボックス 7">
            <a:extLst>
              <a:ext uri="{FF2B5EF4-FFF2-40B4-BE49-F238E27FC236}">
                <a16:creationId xmlns:a16="http://schemas.microsoft.com/office/drawing/2014/main" id="{891376BA-2C3D-C5A5-2EBC-34B19B066F27}"/>
              </a:ext>
            </a:extLst>
          </p:cNvPr>
          <p:cNvSpPr txBox="1"/>
          <p:nvPr/>
        </p:nvSpPr>
        <p:spPr>
          <a:xfrm>
            <a:off x="4855634" y="4516955"/>
            <a:ext cx="4027557" cy="646331"/>
          </a:xfrm>
          <a:prstGeom prst="rect">
            <a:avLst/>
          </a:prstGeom>
          <a:noFill/>
        </p:spPr>
        <p:txBody>
          <a:bodyPr wrap="square" rtlCol="0">
            <a:spAutoFit/>
          </a:bodyPr>
          <a:lstStyle/>
          <a:p>
            <a:r>
              <a:rPr kumimoji="1" lang="en-US" altLang="ja-JP" dirty="0">
                <a:latin typeface="+mn-ea"/>
              </a:rPr>
              <a:t>Forests should regain their power to conserve water resources</a:t>
            </a:r>
            <a:endParaRPr kumimoji="1" lang="ja-JP" altLang="en-US" dirty="0">
              <a:latin typeface="+mn-ea"/>
            </a:endParaRPr>
          </a:p>
        </p:txBody>
      </p:sp>
    </p:spTree>
    <p:extLst>
      <p:ext uri="{BB962C8B-B14F-4D97-AF65-F5344CB8AC3E}">
        <p14:creationId xmlns:p14="http://schemas.microsoft.com/office/powerpoint/2010/main" val="1961263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745B847-54DB-B41F-9449-54BEC0EF8CED}"/>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115DC1E5-9D7D-E06D-42E0-F58114AC5438}"/>
              </a:ext>
            </a:extLst>
          </p:cNvPr>
          <p:cNvSpPr>
            <a:spLocks noGrp="1"/>
          </p:cNvSpPr>
          <p:nvPr>
            <p:ph type="sldNum" sz="quarter" idx="12"/>
          </p:nvPr>
        </p:nvSpPr>
        <p:spPr/>
        <p:txBody>
          <a:bodyPr/>
          <a:lstStyle/>
          <a:p>
            <a:fld id="{66C9FE17-B711-4BE8-8B15-CF3A59A3E795}" type="slidenum">
              <a:rPr kumimoji="1" lang="ja-JP" altLang="en-US" smtClean="0"/>
              <a:t>15</a:t>
            </a:fld>
            <a:endParaRPr kumimoji="1" lang="ja-JP" altLang="en-US"/>
          </a:p>
        </p:txBody>
      </p:sp>
      <p:sp>
        <p:nvSpPr>
          <p:cNvPr id="5" name="テキスト ボックス 4">
            <a:extLst>
              <a:ext uri="{FF2B5EF4-FFF2-40B4-BE49-F238E27FC236}">
                <a16:creationId xmlns:a16="http://schemas.microsoft.com/office/drawing/2014/main" id="{8AA2490A-310B-5C92-9D2B-B72739C452DF}"/>
              </a:ext>
            </a:extLst>
          </p:cNvPr>
          <p:cNvSpPr txBox="1"/>
          <p:nvPr/>
        </p:nvSpPr>
        <p:spPr>
          <a:xfrm>
            <a:off x="0" y="489221"/>
            <a:ext cx="9079345" cy="5909310"/>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b="1" dirty="0">
                <a:latin typeface="+mn-ea"/>
              </a:rPr>
              <a:t>Why Global Warming is Accelerating</a:t>
            </a:r>
          </a:p>
          <a:p>
            <a:pPr marL="285750" indent="-285750">
              <a:buFont typeface="Wingdings" panose="05000000000000000000" pitchFamily="2" charset="2"/>
              <a:buChar char="Ø"/>
            </a:pPr>
            <a:r>
              <a:rPr kumimoji="1" lang="en-US" altLang="ja-JP" dirty="0">
                <a:latin typeface="+mn-ea"/>
              </a:rPr>
              <a:t>Before the Industrial Revolution, CO</a:t>
            </a:r>
            <a:r>
              <a:rPr kumimoji="1" lang="en-US" altLang="ja-JP" baseline="-25000" dirty="0">
                <a:latin typeface="+mn-ea"/>
              </a:rPr>
              <a:t>2</a:t>
            </a:r>
            <a:r>
              <a:rPr kumimoji="1" lang="en-US" altLang="ja-JP" dirty="0">
                <a:latin typeface="+mn-ea"/>
              </a:rPr>
              <a:t> emitted by human activities and CO</a:t>
            </a:r>
            <a:r>
              <a:rPr kumimoji="1" lang="en-US" altLang="ja-JP" baseline="-25000" dirty="0">
                <a:latin typeface="+mn-ea"/>
              </a:rPr>
              <a:t>2</a:t>
            </a:r>
            <a:r>
              <a:rPr kumimoji="1" lang="en-US" altLang="ja-JP" dirty="0">
                <a:latin typeface="+mn-ea"/>
              </a:rPr>
              <a:t> absorbed and accumulated by the natural world were </a:t>
            </a:r>
            <a:r>
              <a:rPr kumimoji="1" lang="en-US" altLang="ja-JP" b="1" dirty="0">
                <a:solidFill>
                  <a:srgbClr val="FF0000"/>
                </a:solidFill>
                <a:latin typeface="+mn-ea"/>
              </a:rPr>
              <a:t>in balance</a:t>
            </a:r>
            <a:r>
              <a:rPr kumimoji="1" lang="en-US" altLang="ja-JP" dirty="0">
                <a:latin typeface="+mn-ea"/>
              </a:rPr>
              <a:t>.</a:t>
            </a:r>
          </a:p>
          <a:p>
            <a:pPr marL="285750" indent="-285750">
              <a:buFont typeface="Wingdings" panose="05000000000000000000" pitchFamily="2" charset="2"/>
              <a:buChar char="Ø"/>
            </a:pPr>
            <a:r>
              <a:rPr kumimoji="1" lang="en-US" altLang="ja-JP" dirty="0">
                <a:latin typeface="+mn-ea"/>
              </a:rPr>
              <a:t>CO</a:t>
            </a:r>
            <a:r>
              <a:rPr kumimoji="1" lang="en-US" altLang="ja-JP" baseline="-25000" dirty="0">
                <a:latin typeface="+mn-ea"/>
              </a:rPr>
              <a:t>2</a:t>
            </a:r>
            <a:r>
              <a:rPr kumimoji="1" lang="en-US" altLang="ja-JP" dirty="0">
                <a:latin typeface="+mn-ea"/>
              </a:rPr>
              <a:t> is stored in forests, soil, oceans, and atmosphere.</a:t>
            </a:r>
          </a:p>
          <a:p>
            <a:pPr marL="285750" indent="-285750">
              <a:buFont typeface="Wingdings" panose="05000000000000000000" pitchFamily="2" charset="2"/>
              <a:buChar char="Ø"/>
            </a:pPr>
            <a:r>
              <a:rPr kumimoji="1" lang="en-US" altLang="ja-JP" dirty="0">
                <a:latin typeface="+mn-ea"/>
              </a:rPr>
              <a:t>After the Industrial Revolution, that </a:t>
            </a:r>
            <a:r>
              <a:rPr kumimoji="1" lang="en-US" altLang="ja-JP" b="1" dirty="0">
                <a:solidFill>
                  <a:srgbClr val="FF0000"/>
                </a:solidFill>
                <a:latin typeface="+mn-ea"/>
              </a:rPr>
              <a:t>balance has been lost</a:t>
            </a:r>
            <a:r>
              <a:rPr kumimoji="1" lang="en-US" altLang="ja-JP" dirty="0">
                <a:latin typeface="+mn-ea"/>
              </a:rPr>
              <a:t>, and the concentration of CO</a:t>
            </a:r>
            <a:r>
              <a:rPr kumimoji="1" lang="en-US" altLang="ja-JP" baseline="-25000" dirty="0">
                <a:latin typeface="+mn-ea"/>
              </a:rPr>
              <a:t>2</a:t>
            </a:r>
            <a:r>
              <a:rPr kumimoji="1" lang="en-US" altLang="ja-JP" dirty="0">
                <a:latin typeface="+mn-ea"/>
              </a:rPr>
              <a:t> in the atmosphere is increasing.</a:t>
            </a:r>
          </a:p>
          <a:p>
            <a:pPr marL="285750" indent="-285750">
              <a:buFont typeface="Wingdings" panose="05000000000000000000" pitchFamily="2" charset="2"/>
              <a:buChar char="Ø"/>
            </a:pPr>
            <a:r>
              <a:rPr kumimoji="1" lang="en-US" altLang="ja-JP" dirty="0">
                <a:latin typeface="+mn-ea"/>
              </a:rPr>
              <a:t>Furthermore, human activities have also </a:t>
            </a:r>
            <a:r>
              <a:rPr kumimoji="1" lang="en-US" altLang="ja-JP" b="1" dirty="0">
                <a:solidFill>
                  <a:srgbClr val="FF0000"/>
                </a:solidFill>
                <a:latin typeface="+mn-ea"/>
              </a:rPr>
              <a:t>damaged the ability of nature to absorb and store CO</a:t>
            </a:r>
            <a:r>
              <a:rPr kumimoji="1" lang="en-US" altLang="ja-JP" b="1" baseline="-25000" dirty="0">
                <a:solidFill>
                  <a:srgbClr val="FF0000"/>
                </a:solidFill>
                <a:latin typeface="+mn-ea"/>
              </a:rPr>
              <a:t>2</a:t>
            </a:r>
            <a:r>
              <a:rPr kumimoji="1" lang="en-US" altLang="ja-JP" dirty="0">
                <a:latin typeface="+mn-ea"/>
              </a:rPr>
              <a:t>, in other words, they are causing double damage to nature.</a:t>
            </a:r>
          </a:p>
          <a:p>
            <a:pPr marL="285750" indent="-285750">
              <a:buFont typeface="Wingdings" panose="05000000000000000000" pitchFamily="2" charset="2"/>
              <a:buChar char="l"/>
            </a:pPr>
            <a:r>
              <a:rPr kumimoji="1" lang="en-US" altLang="ja-JP" b="1" dirty="0">
                <a:latin typeface="+mn-ea"/>
              </a:rPr>
              <a:t>What HEP Researchers Should Do</a:t>
            </a:r>
          </a:p>
          <a:p>
            <a:pPr marL="285750" indent="-285750">
              <a:buFont typeface="Wingdings" panose="05000000000000000000" pitchFamily="2" charset="2"/>
              <a:buChar char="Ø"/>
            </a:pPr>
            <a:r>
              <a:rPr kumimoji="1" lang="en-US" altLang="ja-JP" dirty="0">
                <a:latin typeface="+mn-ea"/>
              </a:rPr>
              <a:t>To save energy in the accelerator and other research facilities and give back to society the technology developed for this purpose.</a:t>
            </a:r>
          </a:p>
          <a:p>
            <a:pPr marL="285750" indent="-285750">
              <a:buFont typeface="Wingdings" panose="05000000000000000000" pitchFamily="2" charset="2"/>
              <a:buChar char="Ø"/>
            </a:pPr>
            <a:r>
              <a:rPr kumimoji="1" lang="en-US" altLang="ja-JP" dirty="0">
                <a:latin typeface="+mn-ea"/>
              </a:rPr>
              <a:t>Recover thermal energy emitted from accelerators and research facilities and return it to society.</a:t>
            </a:r>
          </a:p>
          <a:p>
            <a:pPr marL="285750" indent="-285750">
              <a:buFont typeface="Wingdings" panose="05000000000000000000" pitchFamily="2" charset="2"/>
              <a:buChar char="l"/>
            </a:pPr>
            <a:r>
              <a:rPr kumimoji="1" lang="en-US" altLang="ja-JP" b="1" dirty="0">
                <a:latin typeface="+mn-ea"/>
              </a:rPr>
              <a:t>Efforts to be made in cooperation with the local community</a:t>
            </a:r>
          </a:p>
          <a:p>
            <a:pPr marL="285750" indent="-285750">
              <a:buFont typeface="Wingdings" panose="05000000000000000000" pitchFamily="2" charset="2"/>
              <a:buChar char="Ø"/>
            </a:pPr>
            <a:r>
              <a:rPr kumimoji="1" lang="en-US" altLang="ja-JP" dirty="0">
                <a:latin typeface="+mn-ea"/>
              </a:rPr>
              <a:t>To cooperate in increasing the renewable energy rate of local electricity and to operate research facilities with green electricity as much as possible.</a:t>
            </a:r>
          </a:p>
          <a:p>
            <a:pPr marL="285750" indent="-285750">
              <a:buFont typeface="Wingdings" panose="05000000000000000000" pitchFamily="2" charset="2"/>
              <a:buChar char="Ø"/>
            </a:pPr>
            <a:r>
              <a:rPr kumimoji="1" lang="en-US" altLang="ja-JP" dirty="0">
                <a:latin typeface="+mn-ea"/>
              </a:rPr>
              <a:t>Understanding and, where possible, cooperating with efforts by steel, cement, and other GHG emitting companies to reduce their emissions (including CCS/CCUS).</a:t>
            </a:r>
          </a:p>
          <a:p>
            <a:pPr marL="285750" indent="-285750">
              <a:buFont typeface="Wingdings" panose="05000000000000000000" pitchFamily="2" charset="2"/>
              <a:buChar char="Ø"/>
            </a:pPr>
            <a:r>
              <a:rPr kumimoji="1" lang="en-US" altLang="ja-JP" dirty="0">
                <a:latin typeface="+mn-ea"/>
              </a:rPr>
              <a:t>Cooperate with local efforts to restore forests (green carbon) and oceans (blue carbon), which are inherent to the natural environment.</a:t>
            </a:r>
            <a:endParaRPr kumimoji="1" lang="ja-JP" altLang="en-US" dirty="0">
              <a:latin typeface="+mn-ea"/>
            </a:endParaRPr>
          </a:p>
        </p:txBody>
      </p:sp>
      <p:sp>
        <p:nvSpPr>
          <p:cNvPr id="6" name="正方形/長方形 5">
            <a:extLst>
              <a:ext uri="{FF2B5EF4-FFF2-40B4-BE49-F238E27FC236}">
                <a16:creationId xmlns:a16="http://schemas.microsoft.com/office/drawing/2014/main" id="{9852C0A1-DFF0-A34F-DF9C-6D17B4B61150}"/>
              </a:ext>
            </a:extLst>
          </p:cNvPr>
          <p:cNvSpPr/>
          <p:nvPr/>
        </p:nvSpPr>
        <p:spPr>
          <a:xfrm>
            <a:off x="0" y="0"/>
            <a:ext cx="9144000" cy="48922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rgbClr val="0070C0"/>
                </a:solidFill>
                <a:latin typeface="+mn-ea"/>
              </a:rPr>
              <a:t>Summary</a:t>
            </a:r>
            <a:endParaRPr kumimoji="1" lang="ja-JP" altLang="en-US" sz="2400" b="1" dirty="0">
              <a:solidFill>
                <a:srgbClr val="0070C0"/>
              </a:solidFill>
              <a:latin typeface="+mn-ea"/>
            </a:endParaRPr>
          </a:p>
        </p:txBody>
      </p:sp>
    </p:spTree>
    <p:extLst>
      <p:ext uri="{BB962C8B-B14F-4D97-AF65-F5344CB8AC3E}">
        <p14:creationId xmlns:p14="http://schemas.microsoft.com/office/powerpoint/2010/main" val="252946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fade">
                                      <p:cBhvr>
                                        <p:cTn id="12" dur="500"/>
                                        <p:tgtEl>
                                          <p:spTgt spid="5">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animEffect transition="in" filter="fade">
                                      <p:cBhvr>
                                        <p:cTn id="15" dur="500"/>
                                        <p:tgtEl>
                                          <p:spTgt spid="5">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7" end="7"/>
                                            </p:txEl>
                                          </p:spTgt>
                                        </p:tgtEl>
                                        <p:attrNameLst>
                                          <p:attrName>style.visibility</p:attrName>
                                        </p:attrNameLst>
                                      </p:cBhvr>
                                      <p:to>
                                        <p:strVal val="visible"/>
                                      </p:to>
                                    </p:set>
                                    <p:animEffect transition="in" filter="fade">
                                      <p:cBhvr>
                                        <p:cTn id="18" dur="500"/>
                                        <p:tgtEl>
                                          <p:spTgt spid="5">
                                            <p:txEl>
                                              <p:pRg st="7" end="7"/>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animEffect transition="in" filter="fade">
                                      <p:cBhvr>
                                        <p:cTn id="23" dur="500"/>
                                        <p:tgtEl>
                                          <p:spTgt spid="5">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9" end="9"/>
                                            </p:txEl>
                                          </p:spTgt>
                                        </p:tgtEl>
                                        <p:attrNameLst>
                                          <p:attrName>style.visibility</p:attrName>
                                        </p:attrNameLst>
                                      </p:cBhvr>
                                      <p:to>
                                        <p:strVal val="visible"/>
                                      </p:to>
                                    </p:set>
                                    <p:animEffect transition="in" filter="fade">
                                      <p:cBhvr>
                                        <p:cTn id="26" dur="500"/>
                                        <p:tgtEl>
                                          <p:spTgt spid="5">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animEffect transition="in" filter="fade">
                                      <p:cBhvr>
                                        <p:cTn id="29" dur="500"/>
                                        <p:tgtEl>
                                          <p:spTgt spid="5">
                                            <p:txEl>
                                              <p:pRg st="10" end="1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11" end="11"/>
                                            </p:txEl>
                                          </p:spTgt>
                                        </p:tgtEl>
                                        <p:attrNameLst>
                                          <p:attrName>style.visibility</p:attrName>
                                        </p:attrNameLst>
                                      </p:cBhvr>
                                      <p:to>
                                        <p:strVal val="visible"/>
                                      </p:to>
                                    </p:set>
                                    <p:animEffect transition="in" filter="fade">
                                      <p:cBhvr>
                                        <p:cTn id="32"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B4C8441-11BE-824D-8D45-9D0726288774}"/>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ACD101EF-526A-0875-AE5B-CD7B0BABDC15}"/>
              </a:ext>
            </a:extLst>
          </p:cNvPr>
          <p:cNvSpPr>
            <a:spLocks noGrp="1"/>
          </p:cNvSpPr>
          <p:nvPr>
            <p:ph type="sldNum" sz="quarter" idx="12"/>
          </p:nvPr>
        </p:nvSpPr>
        <p:spPr/>
        <p:txBody>
          <a:bodyPr/>
          <a:lstStyle/>
          <a:p>
            <a:fld id="{F5BA9E14-F610-4883-9AE3-6B7F544C3F74}" type="slidenum">
              <a:rPr kumimoji="1" lang="ja-JP" altLang="en-US" smtClean="0"/>
              <a:t>16</a:t>
            </a:fld>
            <a:endParaRPr kumimoji="1" lang="ja-JP" altLang="en-US"/>
          </a:p>
        </p:txBody>
      </p:sp>
      <p:pic>
        <p:nvPicPr>
          <p:cNvPr id="7" name="図 6">
            <a:extLst>
              <a:ext uri="{FF2B5EF4-FFF2-40B4-BE49-F238E27FC236}">
                <a16:creationId xmlns:a16="http://schemas.microsoft.com/office/drawing/2014/main" id="{7375E511-788F-9BFF-C4A5-8911C83A92D9}"/>
              </a:ext>
            </a:extLst>
          </p:cNvPr>
          <p:cNvPicPr>
            <a:picLocks noChangeAspect="1"/>
          </p:cNvPicPr>
          <p:nvPr/>
        </p:nvPicPr>
        <p:blipFill>
          <a:blip r:embed="rId2"/>
          <a:stretch>
            <a:fillRect/>
          </a:stretch>
        </p:blipFill>
        <p:spPr>
          <a:xfrm>
            <a:off x="3028950" y="2439939"/>
            <a:ext cx="6115050" cy="3916412"/>
          </a:xfrm>
          <a:prstGeom prst="rect">
            <a:avLst/>
          </a:prstGeom>
          <a:ln>
            <a:solidFill>
              <a:schemeClr val="accent1"/>
            </a:solidFill>
          </a:ln>
        </p:spPr>
      </p:pic>
      <p:pic>
        <p:nvPicPr>
          <p:cNvPr id="8" name="図 7">
            <a:extLst>
              <a:ext uri="{FF2B5EF4-FFF2-40B4-BE49-F238E27FC236}">
                <a16:creationId xmlns:a16="http://schemas.microsoft.com/office/drawing/2014/main" id="{8305E1CC-61CD-5D0B-C803-522799148430}"/>
              </a:ext>
            </a:extLst>
          </p:cNvPr>
          <p:cNvPicPr>
            <a:picLocks noChangeAspect="1"/>
          </p:cNvPicPr>
          <p:nvPr/>
        </p:nvPicPr>
        <p:blipFill>
          <a:blip r:embed="rId3"/>
          <a:stretch>
            <a:fillRect/>
          </a:stretch>
        </p:blipFill>
        <p:spPr>
          <a:xfrm>
            <a:off x="0" y="2439939"/>
            <a:ext cx="3028950" cy="2609069"/>
          </a:xfrm>
          <a:prstGeom prst="rect">
            <a:avLst/>
          </a:prstGeom>
          <a:ln>
            <a:solidFill>
              <a:schemeClr val="accent1"/>
            </a:solidFill>
          </a:ln>
        </p:spPr>
      </p:pic>
      <p:sp>
        <p:nvSpPr>
          <p:cNvPr id="9" name="テキスト ボックス 8">
            <a:extLst>
              <a:ext uri="{FF2B5EF4-FFF2-40B4-BE49-F238E27FC236}">
                <a16:creationId xmlns:a16="http://schemas.microsoft.com/office/drawing/2014/main" id="{B2E9F9D6-2D2D-6698-4EFB-A83A1C945AEA}"/>
              </a:ext>
            </a:extLst>
          </p:cNvPr>
          <p:cNvSpPr txBox="1"/>
          <p:nvPr/>
        </p:nvSpPr>
        <p:spPr>
          <a:xfrm>
            <a:off x="18471" y="101544"/>
            <a:ext cx="4636656" cy="2062103"/>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600" dirty="0">
                <a:latin typeface="+mn-ea"/>
              </a:rPr>
              <a:t>After the WSFA2023 held in Morioka last September, a </a:t>
            </a:r>
            <a:r>
              <a:rPr kumimoji="1" lang="en-US" altLang="ja-JP" sz="1600" b="1" dirty="0">
                <a:solidFill>
                  <a:srgbClr val="00B050"/>
                </a:solidFill>
                <a:latin typeface="+mn-ea"/>
              </a:rPr>
              <a:t>report on Green ILC </a:t>
            </a:r>
            <a:r>
              <a:rPr kumimoji="1" lang="en-US" altLang="ja-JP" sz="1600" dirty="0">
                <a:latin typeface="+mn-ea"/>
              </a:rPr>
              <a:t>is being prepared by the members shown left.</a:t>
            </a:r>
          </a:p>
          <a:p>
            <a:pPr marL="285750" indent="-285750">
              <a:buFont typeface="Wingdings" panose="05000000000000000000" pitchFamily="2" charset="2"/>
              <a:buChar char="l"/>
            </a:pPr>
            <a:r>
              <a:rPr kumimoji="1" lang="en-US" altLang="ja-JP" sz="1600" dirty="0">
                <a:latin typeface="+mn-ea"/>
              </a:rPr>
              <a:t>An editorial meeting was held last Friday and the following structure and responsibilities were decided.</a:t>
            </a:r>
          </a:p>
          <a:p>
            <a:pPr marL="285750" indent="-285750">
              <a:buFont typeface="Wingdings" panose="05000000000000000000" pitchFamily="2" charset="2"/>
              <a:buChar char="l"/>
            </a:pPr>
            <a:r>
              <a:rPr kumimoji="1" lang="en-US" altLang="ja-JP" sz="1600" dirty="0">
                <a:latin typeface="+mn-ea"/>
              </a:rPr>
              <a:t>The next step will be to hold a second editorial meeting on August 29 next month.</a:t>
            </a:r>
            <a:endParaRPr kumimoji="1" lang="ja-JP" altLang="en-US" sz="1600" dirty="0">
              <a:latin typeface="+mn-ea"/>
            </a:endParaRPr>
          </a:p>
        </p:txBody>
      </p:sp>
      <p:pic>
        <p:nvPicPr>
          <p:cNvPr id="11" name="図 10">
            <a:extLst>
              <a:ext uri="{FF2B5EF4-FFF2-40B4-BE49-F238E27FC236}">
                <a16:creationId xmlns:a16="http://schemas.microsoft.com/office/drawing/2014/main" id="{1AEE4F15-E2E7-45DC-FE90-D33B5A202B55}"/>
              </a:ext>
            </a:extLst>
          </p:cNvPr>
          <p:cNvPicPr>
            <a:picLocks noChangeAspect="1"/>
          </p:cNvPicPr>
          <p:nvPr/>
        </p:nvPicPr>
        <p:blipFill>
          <a:blip r:embed="rId4"/>
          <a:stretch>
            <a:fillRect/>
          </a:stretch>
        </p:blipFill>
        <p:spPr>
          <a:xfrm>
            <a:off x="4361438" y="630381"/>
            <a:ext cx="4764092" cy="1216892"/>
          </a:xfrm>
          <a:prstGeom prst="rect">
            <a:avLst/>
          </a:prstGeom>
        </p:spPr>
      </p:pic>
    </p:spTree>
    <p:extLst>
      <p:ext uri="{BB962C8B-B14F-4D97-AF65-F5344CB8AC3E}">
        <p14:creationId xmlns:p14="http://schemas.microsoft.com/office/powerpoint/2010/main" val="694057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a:t>LCWS2024, Sustainability, Yoshioka, July9</a:t>
            </a:r>
            <a:endParaRPr lang="fr-BE" dirty="0"/>
          </a:p>
        </p:txBody>
      </p:sp>
      <p:sp>
        <p:nvSpPr>
          <p:cNvPr id="8" name="Slide Number Placeholder 7"/>
          <p:cNvSpPr>
            <a:spLocks noGrp="1"/>
          </p:cNvSpPr>
          <p:nvPr>
            <p:ph type="sldNum" sz="quarter" idx="12"/>
          </p:nvPr>
        </p:nvSpPr>
        <p:spPr/>
        <p:txBody>
          <a:bodyPr/>
          <a:lstStyle/>
          <a:p>
            <a:fld id="{CF4668DC-857F-487D-BFFA-8C0CA5037977}" type="slidenum">
              <a:rPr lang="fr-BE" smtClean="0"/>
              <a:t>17</a:t>
            </a:fld>
            <a:endParaRPr lang="fr-BE" dirty="0"/>
          </a:p>
        </p:txBody>
      </p:sp>
      <p:pic>
        <p:nvPicPr>
          <p:cNvPr id="5" name="図 4">
            <a:extLst>
              <a:ext uri="{FF2B5EF4-FFF2-40B4-BE49-F238E27FC236}">
                <a16:creationId xmlns:a16="http://schemas.microsoft.com/office/drawing/2014/main" id="{D997E228-3157-4728-D79B-17E88F475B1A}"/>
              </a:ext>
            </a:extLst>
          </p:cNvPr>
          <p:cNvPicPr>
            <a:picLocks noChangeAspect="1"/>
          </p:cNvPicPr>
          <p:nvPr/>
        </p:nvPicPr>
        <p:blipFill>
          <a:blip r:embed="rId3"/>
          <a:stretch>
            <a:fillRect/>
          </a:stretch>
        </p:blipFill>
        <p:spPr>
          <a:xfrm>
            <a:off x="6793922" y="3547789"/>
            <a:ext cx="1385455" cy="1299279"/>
          </a:xfrm>
          <a:prstGeom prst="rect">
            <a:avLst/>
          </a:prstGeom>
        </p:spPr>
      </p:pic>
      <p:sp>
        <p:nvSpPr>
          <p:cNvPr id="14" name="テキスト ボックス 13">
            <a:extLst>
              <a:ext uri="{FF2B5EF4-FFF2-40B4-BE49-F238E27FC236}">
                <a16:creationId xmlns:a16="http://schemas.microsoft.com/office/drawing/2014/main" id="{478313E2-9DE8-112C-7B95-CAA7B654EC01}"/>
              </a:ext>
            </a:extLst>
          </p:cNvPr>
          <p:cNvSpPr txBox="1"/>
          <p:nvPr/>
        </p:nvSpPr>
        <p:spPr>
          <a:xfrm>
            <a:off x="68130" y="203611"/>
            <a:ext cx="9007739" cy="5309146"/>
          </a:xfrm>
          <a:prstGeom prst="rect">
            <a:avLst/>
          </a:prstGeom>
          <a:noFill/>
        </p:spPr>
        <p:txBody>
          <a:bodyPr wrap="square" rtlCol="0">
            <a:spAutoFit/>
          </a:bodyPr>
          <a:lstStyle/>
          <a:p>
            <a:r>
              <a:rPr kumimoji="1" lang="en-US" altLang="ja-JP" sz="1600" b="1" dirty="0">
                <a:latin typeface="+mn-ea"/>
              </a:rPr>
              <a:t>Acknowledgments</a:t>
            </a:r>
          </a:p>
          <a:p>
            <a:endParaRPr kumimoji="1" lang="en-US" altLang="ja-JP" sz="700" dirty="0">
              <a:latin typeface="+mn-ea"/>
            </a:endParaRPr>
          </a:p>
          <a:p>
            <a:r>
              <a:rPr kumimoji="1" lang="en-US" altLang="ja-JP" sz="1600" dirty="0">
                <a:latin typeface="+mn-ea"/>
              </a:rPr>
              <a:t>This presentation is the responsibility of Yoshioka, based on the results of joint research with the following institutes and organizations</a:t>
            </a:r>
          </a:p>
          <a:p>
            <a:pPr marL="285750" indent="-285750">
              <a:buFont typeface="Wingdings" panose="05000000000000000000" pitchFamily="2" charset="2"/>
              <a:buChar char="l"/>
            </a:pPr>
            <a:r>
              <a:rPr kumimoji="1" lang="en-US" altLang="ja-JP" sz="1600" dirty="0">
                <a:latin typeface="+mn-ea"/>
              </a:rPr>
              <a:t>KEK, High Energy Accelerator Research Organization</a:t>
            </a:r>
          </a:p>
          <a:p>
            <a:pPr marL="285750" indent="-285750">
              <a:buFont typeface="Wingdings" panose="05000000000000000000" pitchFamily="2" charset="2"/>
              <a:buChar char="l"/>
            </a:pPr>
            <a:r>
              <a:rPr kumimoji="1" lang="en-US" altLang="ja-JP" sz="1600" dirty="0">
                <a:latin typeface="+mn-ea"/>
              </a:rPr>
              <a:t>AAA (Association for the Promotion of Advanced Accelerator Science and Technology)</a:t>
            </a:r>
          </a:p>
          <a:p>
            <a:pPr marL="285750" indent="-285750">
              <a:buFont typeface="Wingdings" panose="05000000000000000000" pitchFamily="2" charset="2"/>
              <a:buChar char="l"/>
            </a:pPr>
            <a:r>
              <a:rPr kumimoji="1" lang="en-US" altLang="ja-JP" sz="1600" dirty="0">
                <a:latin typeface="+mn-ea"/>
              </a:rPr>
              <a:t>IVI (ILC Vanguard Initiative)</a:t>
            </a:r>
          </a:p>
          <a:p>
            <a:pPr marL="285750" indent="-285750">
              <a:buFont typeface="Wingdings" panose="05000000000000000000" pitchFamily="2" charset="2"/>
              <a:buChar char="l"/>
            </a:pPr>
            <a:r>
              <a:rPr kumimoji="1" lang="en-US" altLang="ja-JP" sz="1600" dirty="0">
                <a:latin typeface="+mn-ea"/>
              </a:rPr>
              <a:t>Tohoku ILC Project Promotion Center</a:t>
            </a:r>
          </a:p>
          <a:p>
            <a:pPr marL="285750" indent="-285750">
              <a:buFont typeface="Wingdings" panose="05000000000000000000" pitchFamily="2" charset="2"/>
              <a:buChar char="l"/>
            </a:pPr>
            <a:r>
              <a:rPr kumimoji="1" lang="en-US" altLang="ja-JP" sz="1600" dirty="0">
                <a:latin typeface="+mn-ea"/>
              </a:rPr>
              <a:t>Iwate University</a:t>
            </a:r>
          </a:p>
          <a:p>
            <a:pPr marL="285750" indent="-285750">
              <a:buFont typeface="Wingdings" panose="05000000000000000000" pitchFamily="2" charset="2"/>
              <a:buChar char="l"/>
            </a:pPr>
            <a:r>
              <a:rPr kumimoji="1" lang="en-US" altLang="ja-JP" sz="1600" dirty="0">
                <a:latin typeface="+mn-ea"/>
              </a:rPr>
              <a:t>Iwate Industrial Promotion Center</a:t>
            </a:r>
          </a:p>
          <a:p>
            <a:pPr marL="285750" indent="-285750">
              <a:buFont typeface="Wingdings" panose="05000000000000000000" pitchFamily="2" charset="2"/>
              <a:buChar char="l"/>
            </a:pPr>
            <a:r>
              <a:rPr kumimoji="1" lang="en-US" altLang="ja-JP" sz="1600" dirty="0">
                <a:latin typeface="+mn-ea"/>
              </a:rPr>
              <a:t>Cooperation from many other companies and organizations</a:t>
            </a:r>
          </a:p>
          <a:p>
            <a:endParaRPr kumimoji="1" lang="en-US" altLang="ja-JP" sz="800" dirty="0">
              <a:latin typeface="+mn-ea"/>
            </a:endParaRPr>
          </a:p>
          <a:p>
            <a:r>
              <a:rPr kumimoji="1" lang="en-US" altLang="ja-JP" sz="1600" dirty="0">
                <a:latin typeface="+mn-ea"/>
              </a:rPr>
              <a:t>In addition, the presentations in </a:t>
            </a:r>
            <a:r>
              <a:rPr kumimoji="1" lang="en-US" altLang="ja-JP" sz="1600" b="1" dirty="0">
                <a:latin typeface="+mn-ea"/>
              </a:rPr>
              <a:t>LCWS2023</a:t>
            </a:r>
            <a:r>
              <a:rPr kumimoji="1" lang="en-US" altLang="ja-JP" sz="1600" dirty="0">
                <a:latin typeface="+mn-ea"/>
              </a:rPr>
              <a:t> and </a:t>
            </a:r>
            <a:r>
              <a:rPr kumimoji="1" lang="en-US" altLang="ja-JP" sz="1600" b="1" dirty="0">
                <a:latin typeface="+mn-ea"/>
              </a:rPr>
              <a:t>WSFA2023</a:t>
            </a:r>
            <a:r>
              <a:rPr kumimoji="1" lang="en-US" altLang="ja-JP" sz="1600" dirty="0">
                <a:latin typeface="+mn-ea"/>
              </a:rPr>
              <a:t> were very informative!</a:t>
            </a:r>
          </a:p>
          <a:p>
            <a:r>
              <a:rPr kumimoji="1" lang="en-US" altLang="ja-JP" sz="1600" dirty="0">
                <a:latin typeface="+mn-ea"/>
              </a:rPr>
              <a:t>For all of the above, I would like to express my deepest gratitude</a:t>
            </a:r>
          </a:p>
          <a:p>
            <a:endParaRPr kumimoji="1" lang="en-US" altLang="ja-JP" sz="800" dirty="0">
              <a:latin typeface="+mn-ea"/>
            </a:endParaRPr>
          </a:p>
          <a:p>
            <a:r>
              <a:rPr kumimoji="1" lang="en-US" altLang="ja-JP" sz="1600" dirty="0">
                <a:latin typeface="+mn-ea"/>
              </a:rPr>
              <a:t>I would like to add that I have recently noticed that my work </a:t>
            </a:r>
          </a:p>
          <a:p>
            <a:r>
              <a:rPr kumimoji="1" lang="en-US" altLang="ja-JP" sz="1600" dirty="0">
                <a:latin typeface="+mn-ea"/>
              </a:rPr>
              <a:t>on Green ILC has been influenced by the </a:t>
            </a:r>
            <a:r>
              <a:rPr kumimoji="1" lang="en-US" altLang="ja-JP" sz="1600" b="1" dirty="0">
                <a:latin typeface="+mn-ea"/>
              </a:rPr>
              <a:t>late Denis Perret-</a:t>
            </a:r>
            <a:r>
              <a:rPr kumimoji="1" lang="en-US" altLang="ja-JP" sz="1600" b="1" dirty="0" err="1">
                <a:latin typeface="+mn-ea"/>
              </a:rPr>
              <a:t>Gallix</a:t>
            </a:r>
            <a:r>
              <a:rPr kumimoji="1" lang="en-US" altLang="ja-JP" sz="1600" b="1" dirty="0">
                <a:latin typeface="+mn-ea"/>
              </a:rPr>
              <a:t> </a:t>
            </a:r>
            <a:r>
              <a:rPr kumimoji="1" lang="en-US" altLang="ja-JP" sz="1600" dirty="0">
                <a:latin typeface="+mn-ea"/>
              </a:rPr>
              <a:t>(1949~2018,LAPP/IN2P3.CNRS) </a:t>
            </a:r>
          </a:p>
          <a:p>
            <a:endParaRPr kumimoji="1" lang="en-US" altLang="ja-JP" sz="1600" dirty="0">
              <a:latin typeface="+mn-ea"/>
            </a:endParaRPr>
          </a:p>
          <a:p>
            <a:pPr algn="ctr"/>
            <a:endParaRPr kumimoji="1" lang="en-US" altLang="ja-JP" sz="2000" b="1" dirty="0">
              <a:latin typeface="+mn-ea"/>
            </a:endParaRPr>
          </a:p>
          <a:p>
            <a:pPr algn="ctr"/>
            <a:endParaRPr kumimoji="1" lang="en-US" altLang="ja-JP" sz="2000" b="1" dirty="0">
              <a:latin typeface="+mn-ea"/>
            </a:endParaRPr>
          </a:p>
          <a:p>
            <a:pPr algn="ctr"/>
            <a:r>
              <a:rPr kumimoji="1" lang="en-US" altLang="ja-JP" sz="2000" b="1" dirty="0">
                <a:latin typeface="+mn-ea"/>
              </a:rPr>
              <a:t>Thank you very much for your kind attention!</a:t>
            </a:r>
            <a:endParaRPr kumimoji="1" lang="ja-JP" altLang="en-US" sz="2000" b="1" dirty="0">
              <a:latin typeface="+mn-ea"/>
            </a:endParaRPr>
          </a:p>
        </p:txBody>
      </p:sp>
    </p:spTree>
    <p:extLst>
      <p:ext uri="{BB962C8B-B14F-4D97-AF65-F5344CB8AC3E}">
        <p14:creationId xmlns:p14="http://schemas.microsoft.com/office/powerpoint/2010/main" val="3140739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19" end="19"/>
                                            </p:txEl>
                                          </p:spTgt>
                                        </p:tgtEl>
                                        <p:attrNameLst>
                                          <p:attrName>style.visibility</p:attrName>
                                        </p:attrNameLst>
                                      </p:cBhvr>
                                      <p:to>
                                        <p:strVal val="visible"/>
                                      </p:to>
                                    </p:set>
                                    <p:animEffect transition="in" filter="fade">
                                      <p:cBhvr>
                                        <p:cTn id="12" dur="500"/>
                                        <p:tgtEl>
                                          <p:spTgt spid="14">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72B385B0-D2E7-5886-BC63-5FDE69F3FB6A}"/>
              </a:ext>
            </a:extLst>
          </p:cNvPr>
          <p:cNvSpPr/>
          <p:nvPr/>
        </p:nvSpPr>
        <p:spPr>
          <a:xfrm>
            <a:off x="50800" y="0"/>
            <a:ext cx="9042400" cy="50915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What HEP researchers should do in the first place?</a:t>
            </a:r>
          </a:p>
        </p:txBody>
      </p:sp>
      <p:sp>
        <p:nvSpPr>
          <p:cNvPr id="7" name="テキスト ボックス 6">
            <a:extLst>
              <a:ext uri="{FF2B5EF4-FFF2-40B4-BE49-F238E27FC236}">
                <a16:creationId xmlns:a16="http://schemas.microsoft.com/office/drawing/2014/main" id="{EC1C9763-47E9-9C49-5B6D-C28AA89524E6}"/>
              </a:ext>
            </a:extLst>
          </p:cNvPr>
          <p:cNvSpPr txBox="1"/>
          <p:nvPr/>
        </p:nvSpPr>
        <p:spPr>
          <a:xfrm>
            <a:off x="96101" y="518397"/>
            <a:ext cx="8951798" cy="3539430"/>
          </a:xfrm>
          <a:prstGeom prst="rect">
            <a:avLst/>
          </a:prstGeom>
          <a:noFill/>
          <a:ln>
            <a:solidFill>
              <a:schemeClr val="accent1"/>
            </a:solidFill>
          </a:ln>
        </p:spPr>
        <p:txBody>
          <a:bodyPr wrap="square" rtlCol="0">
            <a:spAutoFit/>
          </a:bodyPr>
          <a:lstStyle/>
          <a:p>
            <a:pPr marL="171450" indent="-171450">
              <a:buFont typeface="Arial" panose="020B0604020202020204" pitchFamily="34" charset="0"/>
              <a:buChar char="•"/>
            </a:pPr>
            <a:r>
              <a:rPr kumimoji="1" lang="en-US" altLang="ja-JP" sz="2000" dirty="0">
                <a:latin typeface="+mn-ea"/>
              </a:rPr>
              <a:t>HEP researchers should try to achieve </a:t>
            </a:r>
            <a:r>
              <a:rPr kumimoji="1" lang="en-US" altLang="ja-JP" sz="2000" b="1" dirty="0">
                <a:solidFill>
                  <a:srgbClr val="00B050"/>
                </a:solidFill>
                <a:latin typeface="+mn-ea"/>
              </a:rPr>
              <a:t>the highest possible performance per power consumption </a:t>
            </a:r>
            <a:r>
              <a:rPr kumimoji="1" lang="en-US" altLang="ja-JP" sz="2000" dirty="0">
                <a:latin typeface="+mn-ea"/>
              </a:rPr>
              <a:t>from the design phase of research facilities.</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HEP researchers should strive to increase the </a:t>
            </a:r>
            <a:r>
              <a:rPr kumimoji="1" lang="en-US" altLang="ja-JP" sz="2000" b="1" dirty="0">
                <a:solidFill>
                  <a:srgbClr val="00B050"/>
                </a:solidFill>
                <a:latin typeface="+mn-ea"/>
              </a:rPr>
              <a:t>power efficiency of accelerators, detector components, computing, etc.</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HEP researchers should also strive to bring the </a:t>
            </a:r>
            <a:r>
              <a:rPr kumimoji="1" lang="en-US" altLang="ja-JP" sz="2000" b="1" dirty="0">
                <a:solidFill>
                  <a:srgbClr val="00B050"/>
                </a:solidFill>
                <a:latin typeface="+mn-ea"/>
              </a:rPr>
              <a:t>facilities' availability close to 100% </a:t>
            </a:r>
            <a:r>
              <a:rPr kumimoji="1" lang="en-US" altLang="ja-JP" sz="2000" dirty="0">
                <a:latin typeface="+mn-ea"/>
              </a:rPr>
              <a:t>by increasing MTBF (mean time between failure) and shortening MTTR (mean time to repair).</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b="1" dirty="0">
                <a:solidFill>
                  <a:srgbClr val="00B050"/>
                </a:solidFill>
                <a:latin typeface="+mn-ea"/>
              </a:rPr>
              <a:t>Recover low-grade thermal energy emitted from accelerator and research facilities</a:t>
            </a:r>
            <a:r>
              <a:rPr kumimoji="1" lang="en-US" altLang="ja-JP" sz="2000" dirty="0">
                <a:latin typeface="+mn-ea"/>
              </a:rPr>
              <a:t> and return it to society.</a:t>
            </a:r>
          </a:p>
        </p:txBody>
      </p:sp>
      <p:sp>
        <p:nvSpPr>
          <p:cNvPr id="8" name="テキスト ボックス 7">
            <a:extLst>
              <a:ext uri="{FF2B5EF4-FFF2-40B4-BE49-F238E27FC236}">
                <a16:creationId xmlns:a16="http://schemas.microsoft.com/office/drawing/2014/main" id="{B0EAA712-65D1-940B-89B9-08B33B936FAB}"/>
              </a:ext>
            </a:extLst>
          </p:cNvPr>
          <p:cNvSpPr txBox="1"/>
          <p:nvPr/>
        </p:nvSpPr>
        <p:spPr>
          <a:xfrm>
            <a:off x="96101" y="4114482"/>
            <a:ext cx="8951798" cy="2185214"/>
          </a:xfrm>
          <a:prstGeom prst="rect">
            <a:avLst/>
          </a:prstGeom>
          <a:noFill/>
          <a:ln>
            <a:solidFill>
              <a:schemeClr val="accent1"/>
            </a:solidFill>
          </a:ln>
        </p:spPr>
        <p:txBody>
          <a:bodyPr wrap="square" rtlCol="0">
            <a:spAutoFit/>
          </a:bodyPr>
          <a:lstStyle/>
          <a:p>
            <a:pPr marL="342900" indent="-342900">
              <a:buFont typeface="Wingdings" panose="05000000000000000000" pitchFamily="2" charset="2"/>
              <a:buChar char="l"/>
            </a:pPr>
            <a:r>
              <a:rPr kumimoji="1" lang="en-US" altLang="ja-JP" sz="2000" dirty="0">
                <a:latin typeface="+mn-ea"/>
              </a:rPr>
              <a:t>These efforts are the natural obligation of the researcher and should be discussed and implemented in great detail.</a:t>
            </a:r>
          </a:p>
          <a:p>
            <a:pPr marL="342900" indent="-342900">
              <a:buFont typeface="Wingdings" panose="05000000000000000000" pitchFamily="2" charset="2"/>
              <a:buChar char="l"/>
            </a:pPr>
            <a:endParaRPr kumimoji="1" lang="en-US" altLang="ja-JP" sz="800" dirty="0">
              <a:latin typeface="+mn-ea"/>
            </a:endParaRPr>
          </a:p>
          <a:p>
            <a:pPr marL="342900" indent="-342900">
              <a:buFont typeface="Wingdings" panose="05000000000000000000" pitchFamily="2" charset="2"/>
              <a:buChar char="l"/>
            </a:pPr>
            <a:r>
              <a:rPr kumimoji="1" lang="en-US" altLang="ja-JP" sz="2000" dirty="0">
                <a:latin typeface="+mn-ea"/>
              </a:rPr>
              <a:t>I personally believe that this is </a:t>
            </a:r>
            <a:r>
              <a:rPr kumimoji="1" lang="en-US" altLang="ja-JP" sz="2000" b="1" dirty="0">
                <a:solidFill>
                  <a:srgbClr val="00B050"/>
                </a:solidFill>
                <a:latin typeface="+mn-ea"/>
              </a:rPr>
              <a:t>not enough</a:t>
            </a:r>
            <a:r>
              <a:rPr kumimoji="1" lang="en-US" altLang="ja-JP" sz="2000" dirty="0">
                <a:latin typeface="+mn-ea"/>
              </a:rPr>
              <a:t>, as I suggested in LCWS2023.</a:t>
            </a:r>
          </a:p>
          <a:p>
            <a:pPr marL="342900" indent="-342900">
              <a:buFont typeface="Wingdings" panose="05000000000000000000" pitchFamily="2" charset="2"/>
              <a:buChar char="l"/>
            </a:pPr>
            <a:endParaRPr kumimoji="1" lang="en-US" altLang="ja-JP" sz="800" dirty="0">
              <a:latin typeface="+mn-ea"/>
            </a:endParaRPr>
          </a:p>
          <a:p>
            <a:pPr marL="342900" indent="-342900">
              <a:buFont typeface="Wingdings" panose="05000000000000000000" pitchFamily="2" charset="2"/>
              <a:buChar char="l"/>
            </a:pPr>
            <a:r>
              <a:rPr kumimoji="1" lang="en-US" altLang="ja-JP" sz="2000" b="1" dirty="0">
                <a:solidFill>
                  <a:srgbClr val="00B050"/>
                </a:solidFill>
                <a:latin typeface="+mn-ea"/>
              </a:rPr>
              <a:t>I believe that researchers should also help to restore the resilience of nature that humanity is destroying!</a:t>
            </a:r>
            <a:endParaRPr kumimoji="1" lang="ja-JP" altLang="en-US" sz="2000" b="1" dirty="0">
              <a:solidFill>
                <a:srgbClr val="00B050"/>
              </a:solidFill>
              <a:latin typeface="+mn-ea"/>
            </a:endParaRPr>
          </a:p>
        </p:txBody>
      </p:sp>
      <p:sp>
        <p:nvSpPr>
          <p:cNvPr id="9" name="フッター プレースホルダー 8">
            <a:extLst>
              <a:ext uri="{FF2B5EF4-FFF2-40B4-BE49-F238E27FC236}">
                <a16:creationId xmlns:a16="http://schemas.microsoft.com/office/drawing/2014/main" id="{87C70D80-8D00-315A-70E5-A5AA1C48AFA3}"/>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10" name="スライド番号プレースホルダー 9">
            <a:extLst>
              <a:ext uri="{FF2B5EF4-FFF2-40B4-BE49-F238E27FC236}">
                <a16:creationId xmlns:a16="http://schemas.microsoft.com/office/drawing/2014/main" id="{1034A78B-C46C-912E-2223-E6B867633A67}"/>
              </a:ext>
            </a:extLst>
          </p:cNvPr>
          <p:cNvSpPr>
            <a:spLocks noGrp="1"/>
          </p:cNvSpPr>
          <p:nvPr>
            <p:ph type="sldNum" sz="quarter" idx="12"/>
          </p:nvPr>
        </p:nvSpPr>
        <p:spPr/>
        <p:txBody>
          <a:bodyPr/>
          <a:lstStyle/>
          <a:p>
            <a:fld id="{F5BA9E14-F610-4883-9AE3-6B7F544C3F74}" type="slidenum">
              <a:rPr kumimoji="1" lang="ja-JP" altLang="en-US" smtClean="0"/>
              <a:t>2</a:t>
            </a:fld>
            <a:endParaRPr kumimoji="1" lang="ja-JP" altLang="en-US"/>
          </a:p>
        </p:txBody>
      </p:sp>
    </p:spTree>
    <p:extLst>
      <p:ext uri="{BB962C8B-B14F-4D97-AF65-F5344CB8AC3E}">
        <p14:creationId xmlns:p14="http://schemas.microsoft.com/office/powerpoint/2010/main" val="246529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B854FF6F-1F80-4C2B-C045-6D634494CBB1}"/>
              </a:ext>
            </a:extLst>
          </p:cNvPr>
          <p:cNvSpPr/>
          <p:nvPr/>
        </p:nvSpPr>
        <p:spPr>
          <a:xfrm>
            <a:off x="0" y="0"/>
            <a:ext cx="9144000" cy="822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Researchers should further work with the community on the following issues:</a:t>
            </a:r>
          </a:p>
        </p:txBody>
      </p:sp>
      <p:sp>
        <p:nvSpPr>
          <p:cNvPr id="4" name="テキスト ボックス 3">
            <a:extLst>
              <a:ext uri="{FF2B5EF4-FFF2-40B4-BE49-F238E27FC236}">
                <a16:creationId xmlns:a16="http://schemas.microsoft.com/office/drawing/2014/main" id="{3236DE2C-5E70-7789-2746-860426FBCEB4}"/>
              </a:ext>
            </a:extLst>
          </p:cNvPr>
          <p:cNvSpPr txBox="1"/>
          <p:nvPr/>
        </p:nvSpPr>
        <p:spPr>
          <a:xfrm>
            <a:off x="55416" y="951345"/>
            <a:ext cx="9042400" cy="4278094"/>
          </a:xfrm>
          <a:prstGeom prst="rect">
            <a:avLst/>
          </a:prstGeom>
          <a:noFill/>
          <a:ln>
            <a:solidFill>
              <a:schemeClr val="accent1"/>
            </a:solidFill>
          </a:ln>
        </p:spPr>
        <p:txBody>
          <a:bodyPr wrap="square" rtlCol="0">
            <a:spAutoFit/>
          </a:bodyPr>
          <a:lstStyle/>
          <a:p>
            <a:pPr marL="171450" indent="-171450">
              <a:buFont typeface="Arial" panose="020B0604020202020204" pitchFamily="34" charset="0"/>
              <a:buChar char="•"/>
            </a:pPr>
            <a:r>
              <a:rPr kumimoji="1" lang="en-US" altLang="ja-JP" sz="2000" dirty="0">
                <a:latin typeface="+mn-ea"/>
              </a:rPr>
              <a:t>To cooperate in increasing the renewable energy rate of local electricity and to operate research facilities with </a:t>
            </a:r>
            <a:r>
              <a:rPr kumimoji="1" lang="en-US" altLang="ja-JP" sz="2000" b="1" dirty="0">
                <a:solidFill>
                  <a:srgbClr val="00B050"/>
                </a:solidFill>
                <a:latin typeface="+mn-ea"/>
              </a:rPr>
              <a:t>green electricity </a:t>
            </a:r>
            <a:r>
              <a:rPr kumimoji="1" lang="en-US" altLang="ja-JP" sz="2000" dirty="0">
                <a:latin typeface="+mn-ea"/>
              </a:rPr>
              <a:t>as much as possible.</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Understanding and, where possible, cooperating with efforts by steel, cement, and other GHG emitting companies to reduce their emissions (including CCS/CCUS). </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Despite those industry's efforts, CO</a:t>
            </a:r>
            <a:r>
              <a:rPr kumimoji="1" lang="en-US" altLang="ja-JP" sz="2000" baseline="-25000" dirty="0">
                <a:latin typeface="+mn-ea"/>
              </a:rPr>
              <a:t>2</a:t>
            </a:r>
            <a:r>
              <a:rPr kumimoji="1" lang="en-US" altLang="ja-JP" sz="2000" dirty="0">
                <a:latin typeface="+mn-ea"/>
              </a:rPr>
              <a:t> that cannot be fully zero-emitted will eventually be fixed in the deep underground.</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Incorporating these industry efforts, researchers should strive to reduce CO</a:t>
            </a:r>
            <a:r>
              <a:rPr kumimoji="1" lang="en-US" altLang="ja-JP" sz="2000" baseline="-25000" dirty="0">
                <a:latin typeface="+mn-ea"/>
              </a:rPr>
              <a:t>2</a:t>
            </a:r>
            <a:r>
              <a:rPr kumimoji="1" lang="en-US" altLang="ja-JP" sz="2000" dirty="0">
                <a:latin typeface="+mn-ea"/>
              </a:rPr>
              <a:t> emissions during the ILC construction period.</a:t>
            </a:r>
          </a:p>
          <a:p>
            <a:pPr marL="171450" indent="-171450">
              <a:buFont typeface="Arial" panose="020B0604020202020204" pitchFamily="34" charset="0"/>
              <a:buChar char="•"/>
            </a:pPr>
            <a:endParaRPr kumimoji="1" lang="en-US" altLang="ja-JP" sz="800" dirty="0">
              <a:latin typeface="+mn-ea"/>
            </a:endParaRPr>
          </a:p>
          <a:p>
            <a:pPr marL="171450" indent="-171450">
              <a:buFont typeface="Arial" panose="020B0604020202020204" pitchFamily="34" charset="0"/>
              <a:buChar char="•"/>
            </a:pPr>
            <a:r>
              <a:rPr kumimoji="1" lang="en-US" altLang="ja-JP" sz="2000" dirty="0">
                <a:latin typeface="+mn-ea"/>
              </a:rPr>
              <a:t>Cooperate with local efforts to restore forests (green carbon) and oceans (blue carbon), which are inherent to the natural environment.</a:t>
            </a:r>
            <a:endParaRPr kumimoji="1" lang="ja-JP" altLang="en-US" sz="2000" dirty="0">
              <a:latin typeface="+mn-ea"/>
            </a:endParaRPr>
          </a:p>
        </p:txBody>
      </p:sp>
      <p:sp>
        <p:nvSpPr>
          <p:cNvPr id="5" name="テキスト ボックス 4">
            <a:extLst>
              <a:ext uri="{FF2B5EF4-FFF2-40B4-BE49-F238E27FC236}">
                <a16:creationId xmlns:a16="http://schemas.microsoft.com/office/drawing/2014/main" id="{4EB32D95-F120-D90D-A0DF-A78AE8021097}"/>
              </a:ext>
            </a:extLst>
          </p:cNvPr>
          <p:cNvSpPr txBox="1"/>
          <p:nvPr/>
        </p:nvSpPr>
        <p:spPr>
          <a:xfrm>
            <a:off x="56562" y="5642920"/>
            <a:ext cx="6899646" cy="707886"/>
          </a:xfrm>
          <a:prstGeom prst="rect">
            <a:avLst/>
          </a:prstGeom>
          <a:noFill/>
          <a:ln>
            <a:solidFill>
              <a:schemeClr val="accent1"/>
            </a:solidFill>
          </a:ln>
        </p:spPr>
        <p:txBody>
          <a:bodyPr wrap="none" rtlCol="0">
            <a:spAutoFit/>
          </a:bodyPr>
          <a:lstStyle/>
          <a:p>
            <a:r>
              <a:rPr lang="en-US" altLang="ja-JP" sz="2000" dirty="0">
                <a:latin typeface="+mn-ea"/>
              </a:rPr>
              <a:t>CCS:</a:t>
            </a:r>
            <a:r>
              <a:rPr lang="ja-JP" altLang="en-US" sz="2000" dirty="0">
                <a:latin typeface="+mn-ea"/>
              </a:rPr>
              <a:t> “</a:t>
            </a:r>
            <a:r>
              <a:rPr lang="en-US" altLang="ja-JP" sz="2000" b="1" dirty="0">
                <a:latin typeface="+mn-ea"/>
              </a:rPr>
              <a:t>C</a:t>
            </a:r>
            <a:r>
              <a:rPr lang="en-US" altLang="ja-JP" sz="2000" dirty="0">
                <a:latin typeface="+mn-ea"/>
              </a:rPr>
              <a:t>arbon dioxide </a:t>
            </a:r>
            <a:r>
              <a:rPr lang="en-US" altLang="ja-JP" sz="2000" b="1" dirty="0">
                <a:latin typeface="+mn-ea"/>
              </a:rPr>
              <a:t>C</a:t>
            </a:r>
            <a:r>
              <a:rPr lang="en-US" altLang="ja-JP" sz="2000" dirty="0">
                <a:latin typeface="+mn-ea"/>
              </a:rPr>
              <a:t>apture and </a:t>
            </a:r>
            <a:r>
              <a:rPr lang="en-US" altLang="ja-JP" sz="2000" b="1" dirty="0">
                <a:latin typeface="+mn-ea"/>
              </a:rPr>
              <a:t>S</a:t>
            </a:r>
            <a:r>
              <a:rPr lang="en-US" altLang="ja-JP" sz="2000" dirty="0">
                <a:latin typeface="+mn-ea"/>
              </a:rPr>
              <a:t>torage”</a:t>
            </a:r>
          </a:p>
          <a:p>
            <a:r>
              <a:rPr lang="en-US" altLang="ja-JP" sz="2000" dirty="0">
                <a:latin typeface="+mn-ea"/>
              </a:rPr>
              <a:t>CCUS: </a:t>
            </a:r>
            <a:r>
              <a:rPr lang="ja-JP" altLang="en-US" sz="2000" dirty="0">
                <a:latin typeface="+mn-ea"/>
              </a:rPr>
              <a:t>“</a:t>
            </a:r>
            <a:r>
              <a:rPr lang="en-US" altLang="ja-JP" sz="2000" b="1" dirty="0">
                <a:latin typeface="+mn-ea"/>
              </a:rPr>
              <a:t>C</a:t>
            </a:r>
            <a:r>
              <a:rPr lang="en-US" altLang="ja-JP" sz="2000" dirty="0">
                <a:latin typeface="+mn-ea"/>
              </a:rPr>
              <a:t>arbon dioxide </a:t>
            </a:r>
            <a:r>
              <a:rPr lang="en-US" altLang="ja-JP" sz="2000" b="1" dirty="0">
                <a:latin typeface="+mn-ea"/>
              </a:rPr>
              <a:t>C</a:t>
            </a:r>
            <a:r>
              <a:rPr lang="en-US" altLang="ja-JP" sz="2000" dirty="0">
                <a:latin typeface="+mn-ea"/>
              </a:rPr>
              <a:t>apture, </a:t>
            </a:r>
            <a:r>
              <a:rPr lang="en-US" altLang="ja-JP" sz="2000" b="1" dirty="0">
                <a:latin typeface="+mn-ea"/>
              </a:rPr>
              <a:t>U</a:t>
            </a:r>
            <a:r>
              <a:rPr lang="en-US" altLang="ja-JP" sz="2000" dirty="0">
                <a:latin typeface="+mn-ea"/>
              </a:rPr>
              <a:t>tilization and </a:t>
            </a:r>
            <a:r>
              <a:rPr lang="en-US" altLang="ja-JP" sz="2000" b="1" dirty="0">
                <a:latin typeface="+mn-ea"/>
              </a:rPr>
              <a:t>S</a:t>
            </a:r>
            <a:r>
              <a:rPr lang="en-US" altLang="ja-JP" sz="2000" dirty="0">
                <a:latin typeface="+mn-ea"/>
              </a:rPr>
              <a:t>torage”</a:t>
            </a:r>
            <a:endParaRPr kumimoji="1" lang="ja-JP" altLang="en-US" sz="2000" dirty="0">
              <a:latin typeface="+mn-ea"/>
            </a:endParaRPr>
          </a:p>
        </p:txBody>
      </p:sp>
      <p:sp>
        <p:nvSpPr>
          <p:cNvPr id="6" name="フッター プレースホルダー 5">
            <a:extLst>
              <a:ext uri="{FF2B5EF4-FFF2-40B4-BE49-F238E27FC236}">
                <a16:creationId xmlns:a16="http://schemas.microsoft.com/office/drawing/2014/main" id="{C3F7E30C-A077-CFBE-D67E-E99E7121004E}"/>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7" name="スライド番号プレースホルダー 6">
            <a:extLst>
              <a:ext uri="{FF2B5EF4-FFF2-40B4-BE49-F238E27FC236}">
                <a16:creationId xmlns:a16="http://schemas.microsoft.com/office/drawing/2014/main" id="{D22D2D5D-5A3D-F3C5-0CA3-71310F8689EA}"/>
              </a:ext>
            </a:extLst>
          </p:cNvPr>
          <p:cNvSpPr>
            <a:spLocks noGrp="1"/>
          </p:cNvSpPr>
          <p:nvPr>
            <p:ph type="sldNum" sz="quarter" idx="12"/>
          </p:nvPr>
        </p:nvSpPr>
        <p:spPr/>
        <p:txBody>
          <a:bodyPr/>
          <a:lstStyle/>
          <a:p>
            <a:fld id="{F5BA9E14-F610-4883-9AE3-6B7F544C3F74}" type="slidenum">
              <a:rPr kumimoji="1" lang="ja-JP" altLang="en-US" smtClean="0"/>
              <a:t>3</a:t>
            </a:fld>
            <a:endParaRPr kumimoji="1" lang="ja-JP" altLang="en-US"/>
          </a:p>
        </p:txBody>
      </p:sp>
    </p:spTree>
    <p:extLst>
      <p:ext uri="{BB962C8B-B14F-4D97-AF65-F5344CB8AC3E}">
        <p14:creationId xmlns:p14="http://schemas.microsoft.com/office/powerpoint/2010/main" val="242820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26A2A88-CF9B-7CBE-F72F-40AF08550ECB}"/>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4" name="スライド番号プレースホルダー 3">
            <a:extLst>
              <a:ext uri="{FF2B5EF4-FFF2-40B4-BE49-F238E27FC236}">
                <a16:creationId xmlns:a16="http://schemas.microsoft.com/office/drawing/2014/main" id="{E8EFFF63-2C06-CD98-E3D0-4D20326E8A01}"/>
              </a:ext>
            </a:extLst>
          </p:cNvPr>
          <p:cNvSpPr>
            <a:spLocks noGrp="1"/>
          </p:cNvSpPr>
          <p:nvPr>
            <p:ph type="sldNum" sz="quarter" idx="12"/>
          </p:nvPr>
        </p:nvSpPr>
        <p:spPr/>
        <p:txBody>
          <a:bodyPr/>
          <a:lstStyle/>
          <a:p>
            <a:fld id="{66C9FE17-B711-4BE8-8B15-CF3A59A3E795}" type="slidenum">
              <a:rPr kumimoji="1" lang="ja-JP" altLang="en-US" smtClean="0"/>
              <a:t>4</a:t>
            </a:fld>
            <a:endParaRPr kumimoji="1" lang="ja-JP" altLang="en-US"/>
          </a:p>
        </p:txBody>
      </p:sp>
      <p:pic>
        <p:nvPicPr>
          <p:cNvPr id="6" name="図 5">
            <a:extLst>
              <a:ext uri="{FF2B5EF4-FFF2-40B4-BE49-F238E27FC236}">
                <a16:creationId xmlns:a16="http://schemas.microsoft.com/office/drawing/2014/main" id="{7E62B372-5785-C11F-3C72-498900843150}"/>
              </a:ext>
            </a:extLst>
          </p:cNvPr>
          <p:cNvPicPr>
            <a:picLocks noChangeAspect="1"/>
          </p:cNvPicPr>
          <p:nvPr/>
        </p:nvPicPr>
        <p:blipFill>
          <a:blip r:embed="rId2"/>
          <a:stretch>
            <a:fillRect/>
          </a:stretch>
        </p:blipFill>
        <p:spPr>
          <a:xfrm>
            <a:off x="209152" y="2976858"/>
            <a:ext cx="4127323" cy="3068115"/>
          </a:xfrm>
          <a:prstGeom prst="rect">
            <a:avLst/>
          </a:prstGeom>
        </p:spPr>
      </p:pic>
      <p:sp>
        <p:nvSpPr>
          <p:cNvPr id="5" name="テキスト ボックス 4">
            <a:extLst>
              <a:ext uri="{FF2B5EF4-FFF2-40B4-BE49-F238E27FC236}">
                <a16:creationId xmlns:a16="http://schemas.microsoft.com/office/drawing/2014/main" id="{02C81FF8-23E3-49A0-4AEC-3214D39C663E}"/>
              </a:ext>
            </a:extLst>
          </p:cNvPr>
          <p:cNvSpPr txBox="1"/>
          <p:nvPr/>
        </p:nvSpPr>
        <p:spPr>
          <a:xfrm>
            <a:off x="106217" y="730089"/>
            <a:ext cx="8931566" cy="2246769"/>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sz="2000" dirty="0">
                <a:latin typeface="+mn-ea"/>
              </a:rPr>
              <a:t>Efforts are being made in the steel industry to introduce hydrogen reduction instead of relying on coke for reduction reactions.</a:t>
            </a:r>
          </a:p>
          <a:p>
            <a:pPr marL="285750" indent="-285750">
              <a:buFont typeface="Wingdings" panose="05000000000000000000" pitchFamily="2" charset="2"/>
              <a:buChar char="l"/>
            </a:pPr>
            <a:r>
              <a:rPr kumimoji="1" lang="en-US" altLang="ja-JP" sz="2000" dirty="0">
                <a:latin typeface="+mn-ea"/>
              </a:rPr>
              <a:t>In addition, efforts are being made to increase the recycling rate of iron and to utilize electric furnaces.</a:t>
            </a:r>
          </a:p>
          <a:p>
            <a:pPr marL="285750" indent="-285750">
              <a:buFont typeface="Wingdings" panose="05000000000000000000" pitchFamily="2" charset="2"/>
              <a:buChar char="l"/>
            </a:pPr>
            <a:r>
              <a:rPr kumimoji="1" lang="en-US" altLang="ja-JP" sz="2000" dirty="0">
                <a:latin typeface="+mn-ea"/>
              </a:rPr>
              <a:t>However, it is not easy to achieve zero CO</a:t>
            </a:r>
            <a:r>
              <a:rPr kumimoji="1" lang="en-US" altLang="ja-JP" sz="2000" baseline="-25000" dirty="0">
                <a:latin typeface="+mn-ea"/>
              </a:rPr>
              <a:t>2</a:t>
            </a:r>
            <a:r>
              <a:rPr kumimoji="1" lang="en-US" altLang="ja-JP" sz="2000" dirty="0">
                <a:latin typeface="+mn-ea"/>
              </a:rPr>
              <a:t> emissions because the hydrogen reduction reaction is an endothermic reaction and recycled iron contains impurities.</a:t>
            </a:r>
          </a:p>
        </p:txBody>
      </p:sp>
      <p:sp>
        <p:nvSpPr>
          <p:cNvPr id="8" name="テキスト ボックス 7">
            <a:extLst>
              <a:ext uri="{FF2B5EF4-FFF2-40B4-BE49-F238E27FC236}">
                <a16:creationId xmlns:a16="http://schemas.microsoft.com/office/drawing/2014/main" id="{914CA421-7B90-7AB4-300A-D492D2F7A493}"/>
              </a:ext>
            </a:extLst>
          </p:cNvPr>
          <p:cNvSpPr txBox="1"/>
          <p:nvPr/>
        </p:nvSpPr>
        <p:spPr>
          <a:xfrm>
            <a:off x="4478723" y="3175530"/>
            <a:ext cx="4456126" cy="1938992"/>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sz="2000" dirty="0">
                <a:latin typeface="+mn-ea"/>
              </a:rPr>
              <a:t>Technology has already been developed to separate and compress the remaining CO</a:t>
            </a:r>
            <a:r>
              <a:rPr kumimoji="1" lang="en-US" altLang="ja-JP" sz="2000" baseline="-25000" dirty="0">
                <a:latin typeface="+mn-ea"/>
              </a:rPr>
              <a:t>2</a:t>
            </a:r>
            <a:r>
              <a:rPr kumimoji="1" lang="en-US" altLang="ja-JP" sz="2000" dirty="0">
                <a:latin typeface="+mn-ea"/>
              </a:rPr>
              <a:t> emissions and seal it in deep underground for a long period of time.</a:t>
            </a:r>
            <a:endParaRPr kumimoji="1" lang="ja-JP" altLang="en-US" sz="2000" dirty="0">
              <a:latin typeface="+mn-ea"/>
            </a:endParaRPr>
          </a:p>
        </p:txBody>
      </p:sp>
      <p:sp>
        <p:nvSpPr>
          <p:cNvPr id="7" name="正方形/長方形 6">
            <a:extLst>
              <a:ext uri="{FF2B5EF4-FFF2-40B4-BE49-F238E27FC236}">
                <a16:creationId xmlns:a16="http://schemas.microsoft.com/office/drawing/2014/main" id="{F292CA19-BE4A-0398-0A29-7F3C6A91E2EC}"/>
              </a:ext>
            </a:extLst>
          </p:cNvPr>
          <p:cNvSpPr/>
          <p:nvPr/>
        </p:nvSpPr>
        <p:spPr>
          <a:xfrm>
            <a:off x="0" y="0"/>
            <a:ext cx="9144000" cy="53141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One example of an industrial effort, the steel industry</a:t>
            </a:r>
          </a:p>
        </p:txBody>
      </p:sp>
    </p:spTree>
    <p:extLst>
      <p:ext uri="{BB962C8B-B14F-4D97-AF65-F5344CB8AC3E}">
        <p14:creationId xmlns:p14="http://schemas.microsoft.com/office/powerpoint/2010/main" val="232045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C97FF96-61CA-9DA8-3CE3-3549FB2B5474}"/>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FA3D64BD-3ED3-3E37-01E5-DF388BDB0FD5}"/>
              </a:ext>
            </a:extLst>
          </p:cNvPr>
          <p:cNvSpPr>
            <a:spLocks noGrp="1"/>
          </p:cNvSpPr>
          <p:nvPr>
            <p:ph type="sldNum" sz="quarter" idx="12"/>
          </p:nvPr>
        </p:nvSpPr>
        <p:spPr/>
        <p:txBody>
          <a:bodyPr/>
          <a:lstStyle/>
          <a:p>
            <a:fld id="{66C9FE17-B711-4BE8-8B15-CF3A59A3E795}" type="slidenum">
              <a:rPr kumimoji="1" lang="ja-JP" altLang="en-US" smtClean="0"/>
              <a:t>5</a:t>
            </a:fld>
            <a:endParaRPr kumimoji="1" lang="ja-JP" altLang="en-US"/>
          </a:p>
        </p:txBody>
      </p:sp>
      <p:pic>
        <p:nvPicPr>
          <p:cNvPr id="6" name="図 5">
            <a:extLst>
              <a:ext uri="{FF2B5EF4-FFF2-40B4-BE49-F238E27FC236}">
                <a16:creationId xmlns:a16="http://schemas.microsoft.com/office/drawing/2014/main" id="{EE7B95E2-361E-9E38-F834-BA9BCFF1EAA4}"/>
              </a:ext>
            </a:extLst>
          </p:cNvPr>
          <p:cNvPicPr>
            <a:picLocks noChangeAspect="1"/>
          </p:cNvPicPr>
          <p:nvPr/>
        </p:nvPicPr>
        <p:blipFill>
          <a:blip r:embed="rId2"/>
          <a:stretch>
            <a:fillRect/>
          </a:stretch>
        </p:blipFill>
        <p:spPr>
          <a:xfrm>
            <a:off x="1" y="460207"/>
            <a:ext cx="3028950" cy="1102289"/>
          </a:xfrm>
          <a:prstGeom prst="rect">
            <a:avLst/>
          </a:prstGeom>
        </p:spPr>
      </p:pic>
      <p:pic>
        <p:nvPicPr>
          <p:cNvPr id="10" name="図 9">
            <a:extLst>
              <a:ext uri="{FF2B5EF4-FFF2-40B4-BE49-F238E27FC236}">
                <a16:creationId xmlns:a16="http://schemas.microsoft.com/office/drawing/2014/main" id="{B86A38C0-B56D-AB22-5BDD-70D41840F1F2}"/>
              </a:ext>
            </a:extLst>
          </p:cNvPr>
          <p:cNvPicPr>
            <a:picLocks noChangeAspect="1"/>
          </p:cNvPicPr>
          <p:nvPr/>
        </p:nvPicPr>
        <p:blipFill rotWithShape="1">
          <a:blip r:embed="rId3">
            <a:extLst>
              <a:ext uri="{28A0092B-C50C-407E-A947-70E740481C1C}">
                <a14:useLocalDpi xmlns:a14="http://schemas.microsoft.com/office/drawing/2010/main" val="0"/>
              </a:ext>
            </a:extLst>
          </a:blip>
          <a:srcRect b="14413"/>
          <a:stretch/>
        </p:blipFill>
        <p:spPr>
          <a:xfrm>
            <a:off x="445159" y="2602019"/>
            <a:ext cx="1983619" cy="2263639"/>
          </a:xfrm>
          <a:prstGeom prst="rect">
            <a:avLst/>
          </a:prstGeom>
        </p:spPr>
      </p:pic>
      <p:pic>
        <p:nvPicPr>
          <p:cNvPr id="13" name="図 12">
            <a:extLst>
              <a:ext uri="{FF2B5EF4-FFF2-40B4-BE49-F238E27FC236}">
                <a16:creationId xmlns:a16="http://schemas.microsoft.com/office/drawing/2014/main" id="{04D48803-0F8B-45A5-6FFE-917B789F6833}"/>
              </a:ext>
            </a:extLst>
          </p:cNvPr>
          <p:cNvPicPr>
            <a:picLocks noChangeAspect="1"/>
          </p:cNvPicPr>
          <p:nvPr/>
        </p:nvPicPr>
        <p:blipFill>
          <a:blip r:embed="rId4"/>
          <a:stretch>
            <a:fillRect/>
          </a:stretch>
        </p:blipFill>
        <p:spPr>
          <a:xfrm>
            <a:off x="3498850" y="510398"/>
            <a:ext cx="5199991" cy="5887473"/>
          </a:xfrm>
          <a:prstGeom prst="rect">
            <a:avLst/>
          </a:prstGeom>
        </p:spPr>
      </p:pic>
      <p:sp>
        <p:nvSpPr>
          <p:cNvPr id="14" name="テキスト ボックス 13">
            <a:extLst>
              <a:ext uri="{FF2B5EF4-FFF2-40B4-BE49-F238E27FC236}">
                <a16:creationId xmlns:a16="http://schemas.microsoft.com/office/drawing/2014/main" id="{BF2E7F7F-7329-60D4-7A4A-4831D3188FD6}"/>
              </a:ext>
            </a:extLst>
          </p:cNvPr>
          <p:cNvSpPr txBox="1"/>
          <p:nvPr/>
        </p:nvSpPr>
        <p:spPr>
          <a:xfrm>
            <a:off x="30044" y="4865658"/>
            <a:ext cx="3438762" cy="276999"/>
          </a:xfrm>
          <a:prstGeom prst="rect">
            <a:avLst/>
          </a:prstGeom>
          <a:noFill/>
        </p:spPr>
        <p:txBody>
          <a:bodyPr wrap="none" rtlCol="0">
            <a:spAutoFit/>
          </a:bodyPr>
          <a:lstStyle/>
          <a:p>
            <a:r>
              <a:rPr kumimoji="1" lang="en-US" altLang="ja-JP" sz="1200" b="1" dirty="0">
                <a:latin typeface="+mn-ea"/>
              </a:rPr>
              <a:t>June 5, 2024 @ </a:t>
            </a:r>
            <a:r>
              <a:rPr kumimoji="1" lang="en-US" altLang="ja-JP" sz="1200" b="1" dirty="0" err="1">
                <a:latin typeface="+mn-ea"/>
              </a:rPr>
              <a:t>Tomakomai</a:t>
            </a:r>
            <a:r>
              <a:rPr kumimoji="1" lang="en-US" altLang="ja-JP" sz="1200" b="1" dirty="0">
                <a:latin typeface="+mn-ea"/>
              </a:rPr>
              <a:t> city in Hokkaido</a:t>
            </a:r>
            <a:endParaRPr kumimoji="1" lang="ja-JP" altLang="en-US" sz="1200" b="1" dirty="0">
              <a:latin typeface="+mn-ea"/>
            </a:endParaRPr>
          </a:p>
        </p:txBody>
      </p:sp>
      <p:sp>
        <p:nvSpPr>
          <p:cNvPr id="15" name="テキスト ボックス 14">
            <a:extLst>
              <a:ext uri="{FF2B5EF4-FFF2-40B4-BE49-F238E27FC236}">
                <a16:creationId xmlns:a16="http://schemas.microsoft.com/office/drawing/2014/main" id="{14ED1732-6388-11C2-7126-DF002894C916}"/>
              </a:ext>
            </a:extLst>
          </p:cNvPr>
          <p:cNvSpPr txBox="1"/>
          <p:nvPr/>
        </p:nvSpPr>
        <p:spPr>
          <a:xfrm>
            <a:off x="0" y="5291926"/>
            <a:ext cx="9070109" cy="150810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dirty="0">
                <a:latin typeface="+mn-ea"/>
              </a:rPr>
              <a:t>Industrial trials of CCS are being conducted around the world, and it has already been established </a:t>
            </a:r>
            <a:r>
              <a:rPr kumimoji="1" lang="en-US" altLang="ja-JP" b="1" dirty="0">
                <a:solidFill>
                  <a:srgbClr val="00B050"/>
                </a:solidFill>
                <a:latin typeface="+mn-ea"/>
              </a:rPr>
              <a:t>as an elemental technology</a:t>
            </a:r>
            <a:r>
              <a:rPr kumimoji="1" lang="en-US" altLang="ja-JP" dirty="0">
                <a:latin typeface="+mn-ea"/>
              </a:rPr>
              <a:t>.</a:t>
            </a:r>
          </a:p>
          <a:p>
            <a:pPr marL="285750" indent="-285750">
              <a:buFont typeface="Wingdings" panose="05000000000000000000" pitchFamily="2" charset="2"/>
              <a:buChar char="l"/>
            </a:pPr>
            <a:r>
              <a:rPr kumimoji="1" lang="en-US" altLang="ja-JP" dirty="0">
                <a:latin typeface="+mn-ea"/>
              </a:rPr>
              <a:t>Japan, an earthquake-prone and volcanic country with four colliding plates, has achieved 300 k-ton of deep underground storage, which is almost at the practical stage. </a:t>
            </a:r>
            <a:r>
              <a:rPr kumimoji="1" lang="en-US" altLang="ja-JP" sz="2000" b="1" dirty="0">
                <a:solidFill>
                  <a:srgbClr val="FF0000"/>
                </a:solidFill>
                <a:latin typeface="+mn-ea"/>
              </a:rPr>
              <a:t>The issue of cost remains to be addressed.</a:t>
            </a:r>
            <a:endParaRPr kumimoji="1" lang="ja-JP" altLang="en-US" b="1" dirty="0">
              <a:solidFill>
                <a:srgbClr val="FF0000"/>
              </a:solidFill>
              <a:latin typeface="+mn-ea"/>
            </a:endParaRPr>
          </a:p>
        </p:txBody>
      </p:sp>
      <p:pic>
        <p:nvPicPr>
          <p:cNvPr id="16" name="図 15">
            <a:extLst>
              <a:ext uri="{FF2B5EF4-FFF2-40B4-BE49-F238E27FC236}">
                <a16:creationId xmlns:a16="http://schemas.microsoft.com/office/drawing/2014/main" id="{238A1041-5F13-6D36-A8C2-ED1AE7056AE1}"/>
              </a:ext>
            </a:extLst>
          </p:cNvPr>
          <p:cNvPicPr>
            <a:picLocks noChangeAspect="1"/>
          </p:cNvPicPr>
          <p:nvPr/>
        </p:nvPicPr>
        <p:blipFill>
          <a:blip r:embed="rId5"/>
          <a:stretch>
            <a:fillRect/>
          </a:stretch>
        </p:blipFill>
        <p:spPr>
          <a:xfrm>
            <a:off x="0" y="1556276"/>
            <a:ext cx="3050636" cy="1089287"/>
          </a:xfrm>
          <a:prstGeom prst="rect">
            <a:avLst/>
          </a:prstGeom>
        </p:spPr>
      </p:pic>
      <p:sp>
        <p:nvSpPr>
          <p:cNvPr id="4" name="正方形/長方形 3">
            <a:extLst>
              <a:ext uri="{FF2B5EF4-FFF2-40B4-BE49-F238E27FC236}">
                <a16:creationId xmlns:a16="http://schemas.microsoft.com/office/drawing/2014/main" id="{E5B78235-22BA-5608-1C22-79573BEA1688}"/>
              </a:ext>
            </a:extLst>
          </p:cNvPr>
          <p:cNvSpPr/>
          <p:nvPr/>
        </p:nvSpPr>
        <p:spPr>
          <a:xfrm>
            <a:off x="0" y="0"/>
            <a:ext cx="9144000" cy="460129"/>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We went to Hokkaido to observe a large scale field trial of CCS</a:t>
            </a:r>
          </a:p>
        </p:txBody>
      </p:sp>
    </p:spTree>
    <p:extLst>
      <p:ext uri="{BB962C8B-B14F-4D97-AF65-F5344CB8AC3E}">
        <p14:creationId xmlns:p14="http://schemas.microsoft.com/office/powerpoint/2010/main" val="176844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E142B75-5A33-8FD7-366F-C47ADF435ECF}"/>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DA70AD7D-91C0-BD73-7BF0-6955EC8F9718}"/>
              </a:ext>
            </a:extLst>
          </p:cNvPr>
          <p:cNvSpPr>
            <a:spLocks noGrp="1"/>
          </p:cNvSpPr>
          <p:nvPr>
            <p:ph type="sldNum" sz="quarter" idx="12"/>
          </p:nvPr>
        </p:nvSpPr>
        <p:spPr/>
        <p:txBody>
          <a:bodyPr/>
          <a:lstStyle/>
          <a:p>
            <a:fld id="{F5BA9E14-F610-4883-9AE3-6B7F544C3F74}" type="slidenum">
              <a:rPr kumimoji="1" lang="ja-JP" altLang="en-US" smtClean="0"/>
              <a:t>6</a:t>
            </a:fld>
            <a:endParaRPr kumimoji="1" lang="ja-JP" altLang="en-US"/>
          </a:p>
        </p:txBody>
      </p:sp>
      <p:sp>
        <p:nvSpPr>
          <p:cNvPr id="4" name="正方形/長方形 3">
            <a:extLst>
              <a:ext uri="{FF2B5EF4-FFF2-40B4-BE49-F238E27FC236}">
                <a16:creationId xmlns:a16="http://schemas.microsoft.com/office/drawing/2014/main" id="{C9790171-C6A3-444D-5358-58AB21D771EB}"/>
              </a:ext>
            </a:extLst>
          </p:cNvPr>
          <p:cNvSpPr/>
          <p:nvPr/>
        </p:nvSpPr>
        <p:spPr>
          <a:xfrm>
            <a:off x="0" y="0"/>
            <a:ext cx="9144000" cy="86821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Another example of industry's decarbonization efforts</a:t>
            </a:r>
          </a:p>
          <a:p>
            <a:pPr algn="ctr"/>
            <a:r>
              <a:rPr kumimoji="1" lang="en-US" altLang="ja-JP" sz="2200" b="1" dirty="0">
                <a:solidFill>
                  <a:srgbClr val="0070C0"/>
                </a:solidFill>
                <a:latin typeface="+mn-ea"/>
              </a:rPr>
              <a:t>Development of decarbonized cement</a:t>
            </a:r>
          </a:p>
        </p:txBody>
      </p:sp>
      <p:sp>
        <p:nvSpPr>
          <p:cNvPr id="5" name="テキスト ボックス 4">
            <a:extLst>
              <a:ext uri="{FF2B5EF4-FFF2-40B4-BE49-F238E27FC236}">
                <a16:creationId xmlns:a16="http://schemas.microsoft.com/office/drawing/2014/main" id="{F935185A-2B4E-CB56-2A1E-F3523D473C8B}"/>
              </a:ext>
            </a:extLst>
          </p:cNvPr>
          <p:cNvSpPr txBox="1"/>
          <p:nvPr/>
        </p:nvSpPr>
        <p:spPr>
          <a:xfrm>
            <a:off x="569326" y="1636860"/>
            <a:ext cx="7973658" cy="584775"/>
          </a:xfrm>
          <a:prstGeom prst="rect">
            <a:avLst/>
          </a:prstGeom>
          <a:noFill/>
        </p:spPr>
        <p:txBody>
          <a:bodyPr wrap="none" rtlCol="0">
            <a:spAutoFit/>
          </a:bodyPr>
          <a:lstStyle/>
          <a:p>
            <a:r>
              <a:rPr kumimoji="1" lang="en-US" altLang="ja-JP" sz="3200" b="1" dirty="0">
                <a:solidFill>
                  <a:srgbClr val="00B050"/>
                </a:solidFill>
                <a:latin typeface="+mn-ea"/>
              </a:rPr>
              <a:t>Presentation by Kumar Avadh (Kajima)</a:t>
            </a:r>
            <a:endParaRPr kumimoji="1" lang="ja-JP" altLang="en-US" sz="3200" b="1" dirty="0">
              <a:solidFill>
                <a:srgbClr val="00B050"/>
              </a:solidFill>
              <a:latin typeface="+mn-ea"/>
            </a:endParaRPr>
          </a:p>
        </p:txBody>
      </p:sp>
      <p:pic>
        <p:nvPicPr>
          <p:cNvPr id="7" name="図 6">
            <a:extLst>
              <a:ext uri="{FF2B5EF4-FFF2-40B4-BE49-F238E27FC236}">
                <a16:creationId xmlns:a16="http://schemas.microsoft.com/office/drawing/2014/main" id="{8242FBB3-36D5-7FC5-DC41-55862D25D1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8950" y="2671617"/>
            <a:ext cx="2660073" cy="2660073"/>
          </a:xfrm>
          <a:prstGeom prst="rect">
            <a:avLst/>
          </a:prstGeom>
        </p:spPr>
      </p:pic>
    </p:spTree>
    <p:extLst>
      <p:ext uri="{BB962C8B-B14F-4D97-AF65-F5344CB8AC3E}">
        <p14:creationId xmlns:p14="http://schemas.microsoft.com/office/powerpoint/2010/main" val="3891981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5B4F76A-1E36-3591-62EA-B510467C98EB}"/>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F22F5F5E-59E9-96BA-2E31-0E8263AD78D0}"/>
              </a:ext>
            </a:extLst>
          </p:cNvPr>
          <p:cNvSpPr>
            <a:spLocks noGrp="1"/>
          </p:cNvSpPr>
          <p:nvPr>
            <p:ph type="sldNum" sz="quarter" idx="12"/>
          </p:nvPr>
        </p:nvSpPr>
        <p:spPr/>
        <p:txBody>
          <a:bodyPr/>
          <a:lstStyle/>
          <a:p>
            <a:fld id="{F5BA9E14-F610-4883-9AE3-6B7F544C3F74}" type="slidenum">
              <a:rPr kumimoji="1" lang="ja-JP" altLang="en-US" smtClean="0"/>
              <a:t>7</a:t>
            </a:fld>
            <a:endParaRPr kumimoji="1" lang="ja-JP" altLang="en-US"/>
          </a:p>
        </p:txBody>
      </p:sp>
      <p:sp>
        <p:nvSpPr>
          <p:cNvPr id="4" name="正方形/長方形 3">
            <a:extLst>
              <a:ext uri="{FF2B5EF4-FFF2-40B4-BE49-F238E27FC236}">
                <a16:creationId xmlns:a16="http://schemas.microsoft.com/office/drawing/2014/main" id="{483558CB-FFDC-A2B1-5E66-C20993DB1A69}"/>
              </a:ext>
            </a:extLst>
          </p:cNvPr>
          <p:cNvSpPr/>
          <p:nvPr/>
        </p:nvSpPr>
        <p:spPr>
          <a:xfrm>
            <a:off x="0" y="0"/>
            <a:ext cx="9144000" cy="492369"/>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200" b="1" dirty="0">
                <a:solidFill>
                  <a:srgbClr val="0070C0"/>
                </a:solidFill>
                <a:latin typeface="+mn-ea"/>
              </a:rPr>
              <a:t>Japan's 2050 Decarbonization Policy</a:t>
            </a:r>
          </a:p>
        </p:txBody>
      </p:sp>
      <p:pic>
        <p:nvPicPr>
          <p:cNvPr id="8" name="図 7">
            <a:extLst>
              <a:ext uri="{FF2B5EF4-FFF2-40B4-BE49-F238E27FC236}">
                <a16:creationId xmlns:a16="http://schemas.microsoft.com/office/drawing/2014/main" id="{C6E729E1-E171-E750-D462-56D9C9D0AB8D}"/>
              </a:ext>
            </a:extLst>
          </p:cNvPr>
          <p:cNvPicPr>
            <a:picLocks noChangeAspect="1"/>
          </p:cNvPicPr>
          <p:nvPr/>
        </p:nvPicPr>
        <p:blipFill>
          <a:blip r:embed="rId2"/>
          <a:stretch>
            <a:fillRect/>
          </a:stretch>
        </p:blipFill>
        <p:spPr>
          <a:xfrm>
            <a:off x="179754" y="536912"/>
            <a:ext cx="3548185" cy="1312342"/>
          </a:xfrm>
          <a:prstGeom prst="rect">
            <a:avLst/>
          </a:prstGeom>
          <a:ln>
            <a:solidFill>
              <a:schemeClr val="accent1"/>
            </a:solidFill>
          </a:ln>
        </p:spPr>
      </p:pic>
      <p:sp>
        <p:nvSpPr>
          <p:cNvPr id="9" name="テキスト ボックス 8">
            <a:extLst>
              <a:ext uri="{FF2B5EF4-FFF2-40B4-BE49-F238E27FC236}">
                <a16:creationId xmlns:a16="http://schemas.microsoft.com/office/drawing/2014/main" id="{43478246-D783-4024-71B4-FCA4DD5053A8}"/>
              </a:ext>
            </a:extLst>
          </p:cNvPr>
          <p:cNvSpPr txBox="1"/>
          <p:nvPr/>
        </p:nvSpPr>
        <p:spPr>
          <a:xfrm>
            <a:off x="3878970" y="695569"/>
            <a:ext cx="5171246" cy="707886"/>
          </a:xfrm>
          <a:prstGeom prst="rect">
            <a:avLst/>
          </a:prstGeom>
          <a:noFill/>
        </p:spPr>
        <p:txBody>
          <a:bodyPr wrap="square" rtlCol="0">
            <a:spAutoFit/>
          </a:bodyPr>
          <a:lstStyle/>
          <a:p>
            <a:r>
              <a:rPr kumimoji="1" lang="en-US" altLang="ja-JP" sz="2000" dirty="0">
                <a:latin typeface="+mn-ea"/>
              </a:rPr>
              <a:t>The law now states "a decarbonized society by 2050." </a:t>
            </a:r>
            <a:endParaRPr kumimoji="1" lang="ja-JP" altLang="en-US" sz="2000" dirty="0">
              <a:latin typeface="+mn-ea"/>
            </a:endParaRPr>
          </a:p>
        </p:txBody>
      </p:sp>
      <p:pic>
        <p:nvPicPr>
          <p:cNvPr id="13" name="図 12">
            <a:extLst>
              <a:ext uri="{FF2B5EF4-FFF2-40B4-BE49-F238E27FC236}">
                <a16:creationId xmlns:a16="http://schemas.microsoft.com/office/drawing/2014/main" id="{41764A23-0EEB-911F-6EC1-FAB04EBB7FEF}"/>
              </a:ext>
            </a:extLst>
          </p:cNvPr>
          <p:cNvPicPr>
            <a:picLocks noChangeAspect="1"/>
          </p:cNvPicPr>
          <p:nvPr/>
        </p:nvPicPr>
        <p:blipFill>
          <a:blip r:embed="rId3"/>
          <a:stretch>
            <a:fillRect/>
          </a:stretch>
        </p:blipFill>
        <p:spPr>
          <a:xfrm>
            <a:off x="4912017" y="1818233"/>
            <a:ext cx="3105150" cy="952500"/>
          </a:xfrm>
          <a:prstGeom prst="rect">
            <a:avLst/>
          </a:prstGeom>
        </p:spPr>
      </p:pic>
      <p:sp>
        <p:nvSpPr>
          <p:cNvPr id="15" name="テキスト ボックス 14">
            <a:extLst>
              <a:ext uri="{FF2B5EF4-FFF2-40B4-BE49-F238E27FC236}">
                <a16:creationId xmlns:a16="http://schemas.microsoft.com/office/drawing/2014/main" id="{731264DE-A503-45EF-B01E-CFB403706E2A}"/>
              </a:ext>
            </a:extLst>
          </p:cNvPr>
          <p:cNvSpPr txBox="1"/>
          <p:nvPr/>
        </p:nvSpPr>
        <p:spPr>
          <a:xfrm>
            <a:off x="3981450" y="1449477"/>
            <a:ext cx="4267200" cy="369332"/>
          </a:xfrm>
          <a:prstGeom prst="rect">
            <a:avLst/>
          </a:prstGeom>
          <a:noFill/>
          <a:ln>
            <a:solidFill>
              <a:schemeClr val="accent1"/>
            </a:solidFill>
          </a:ln>
        </p:spPr>
        <p:txBody>
          <a:bodyPr wrap="square">
            <a:spAutoFit/>
          </a:bodyPr>
          <a:lstStyle/>
          <a:p>
            <a:r>
              <a:rPr lang="en-US" altLang="ja-JP" b="1" dirty="0">
                <a:latin typeface="+mn-ea"/>
              </a:rPr>
              <a:t>https://www.enecho.meti.go.jp/en/</a:t>
            </a:r>
            <a:endParaRPr lang="ja-JP" altLang="en-US" b="1" dirty="0">
              <a:latin typeface="+mn-ea"/>
            </a:endParaRPr>
          </a:p>
        </p:txBody>
      </p:sp>
      <p:pic>
        <p:nvPicPr>
          <p:cNvPr id="5" name="図 4">
            <a:extLst>
              <a:ext uri="{FF2B5EF4-FFF2-40B4-BE49-F238E27FC236}">
                <a16:creationId xmlns:a16="http://schemas.microsoft.com/office/drawing/2014/main" id="{D460C188-AC6D-4543-A1C0-4DF5AE4BD56D}"/>
              </a:ext>
            </a:extLst>
          </p:cNvPr>
          <p:cNvPicPr>
            <a:picLocks noChangeAspect="1"/>
          </p:cNvPicPr>
          <p:nvPr/>
        </p:nvPicPr>
        <p:blipFill>
          <a:blip r:embed="rId4"/>
          <a:stretch>
            <a:fillRect/>
          </a:stretch>
        </p:blipFill>
        <p:spPr>
          <a:xfrm>
            <a:off x="0" y="2845477"/>
            <a:ext cx="3541791" cy="2524468"/>
          </a:xfrm>
          <a:prstGeom prst="rect">
            <a:avLst/>
          </a:prstGeom>
        </p:spPr>
      </p:pic>
      <p:pic>
        <p:nvPicPr>
          <p:cNvPr id="6" name="図 5">
            <a:extLst>
              <a:ext uri="{FF2B5EF4-FFF2-40B4-BE49-F238E27FC236}">
                <a16:creationId xmlns:a16="http://schemas.microsoft.com/office/drawing/2014/main" id="{7C81AA09-C7F6-2259-5606-53AFF82FEFA7}"/>
              </a:ext>
            </a:extLst>
          </p:cNvPr>
          <p:cNvPicPr>
            <a:picLocks noChangeAspect="1"/>
          </p:cNvPicPr>
          <p:nvPr/>
        </p:nvPicPr>
        <p:blipFill>
          <a:blip r:embed="rId5"/>
          <a:stretch>
            <a:fillRect/>
          </a:stretch>
        </p:blipFill>
        <p:spPr>
          <a:xfrm>
            <a:off x="179754" y="5455476"/>
            <a:ext cx="1640803" cy="1266000"/>
          </a:xfrm>
          <a:prstGeom prst="rect">
            <a:avLst/>
          </a:prstGeom>
        </p:spPr>
      </p:pic>
      <p:pic>
        <p:nvPicPr>
          <p:cNvPr id="10" name="図 9">
            <a:extLst>
              <a:ext uri="{FF2B5EF4-FFF2-40B4-BE49-F238E27FC236}">
                <a16:creationId xmlns:a16="http://schemas.microsoft.com/office/drawing/2014/main" id="{CDF1DAAB-EEF6-E351-D7F4-CA48E1D9B4B3}"/>
              </a:ext>
            </a:extLst>
          </p:cNvPr>
          <p:cNvPicPr>
            <a:picLocks noChangeAspect="1"/>
          </p:cNvPicPr>
          <p:nvPr/>
        </p:nvPicPr>
        <p:blipFill>
          <a:blip r:embed="rId6"/>
          <a:stretch>
            <a:fillRect/>
          </a:stretch>
        </p:blipFill>
        <p:spPr>
          <a:xfrm>
            <a:off x="4172298" y="2729895"/>
            <a:ext cx="4584589" cy="2755631"/>
          </a:xfrm>
          <a:prstGeom prst="rect">
            <a:avLst/>
          </a:prstGeom>
        </p:spPr>
      </p:pic>
      <p:sp>
        <p:nvSpPr>
          <p:cNvPr id="12" name="テキスト ボックス 11">
            <a:extLst>
              <a:ext uri="{FF2B5EF4-FFF2-40B4-BE49-F238E27FC236}">
                <a16:creationId xmlns:a16="http://schemas.microsoft.com/office/drawing/2014/main" id="{DE57D162-E722-2CD9-554E-B51FEF82B9F5}"/>
              </a:ext>
            </a:extLst>
          </p:cNvPr>
          <p:cNvSpPr txBox="1"/>
          <p:nvPr/>
        </p:nvSpPr>
        <p:spPr>
          <a:xfrm>
            <a:off x="1062706" y="2033161"/>
            <a:ext cx="3932487" cy="523220"/>
          </a:xfrm>
          <a:prstGeom prst="rect">
            <a:avLst/>
          </a:prstGeom>
          <a:solidFill>
            <a:schemeClr val="accent6">
              <a:lumMod val="20000"/>
              <a:lumOff val="80000"/>
            </a:schemeClr>
          </a:solidFill>
        </p:spPr>
        <p:txBody>
          <a:bodyPr wrap="none" rtlCol="0">
            <a:spAutoFit/>
          </a:bodyPr>
          <a:lstStyle/>
          <a:p>
            <a:r>
              <a:rPr kumimoji="1" lang="en-US" altLang="ja-JP" sz="2800" dirty="0">
                <a:latin typeface="+mn-ea"/>
              </a:rPr>
              <a:t>2030 Interim Target</a:t>
            </a:r>
            <a:r>
              <a:rPr kumimoji="1" lang="ja-JP" altLang="en-US" sz="2800" dirty="0">
                <a:latin typeface="+mn-ea"/>
              </a:rPr>
              <a:t> </a:t>
            </a:r>
            <a:r>
              <a:rPr kumimoji="1" lang="en-US" altLang="ja-JP" sz="2800" dirty="0">
                <a:latin typeface="+mn-ea"/>
              </a:rPr>
              <a:t>by</a:t>
            </a:r>
            <a:endParaRPr kumimoji="1" lang="ja-JP" altLang="en-US" sz="2800" dirty="0">
              <a:latin typeface="+mn-ea"/>
            </a:endParaRPr>
          </a:p>
        </p:txBody>
      </p:sp>
      <p:sp>
        <p:nvSpPr>
          <p:cNvPr id="14" name="正方形/長方形 13">
            <a:extLst>
              <a:ext uri="{FF2B5EF4-FFF2-40B4-BE49-F238E27FC236}">
                <a16:creationId xmlns:a16="http://schemas.microsoft.com/office/drawing/2014/main" id="{72D2F4FD-23EE-8C96-6F37-DF9207C1477C}"/>
              </a:ext>
            </a:extLst>
          </p:cNvPr>
          <p:cNvSpPr/>
          <p:nvPr/>
        </p:nvSpPr>
        <p:spPr>
          <a:xfrm>
            <a:off x="1062706" y="1859071"/>
            <a:ext cx="7120712" cy="78529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425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2"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822262C2-CD60-7696-09DD-75260330FFFE}"/>
              </a:ext>
            </a:extLst>
          </p:cNvPr>
          <p:cNvSpPr/>
          <p:nvPr/>
        </p:nvSpPr>
        <p:spPr>
          <a:xfrm>
            <a:off x="0" y="-1"/>
            <a:ext cx="9144000" cy="119149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solidFill>
                  <a:srgbClr val="0070C0"/>
                </a:solidFill>
                <a:latin typeface="+mn-ea"/>
              </a:rPr>
              <a:t>Iwate Prefecture, where the ILC candidate site is located, has a very high self-sufficiency rate in renewable energy in Japan:</a:t>
            </a:r>
          </a:p>
        </p:txBody>
      </p:sp>
      <p:pic>
        <p:nvPicPr>
          <p:cNvPr id="3" name="図 2">
            <a:extLst>
              <a:ext uri="{FF2B5EF4-FFF2-40B4-BE49-F238E27FC236}">
                <a16:creationId xmlns:a16="http://schemas.microsoft.com/office/drawing/2014/main" id="{3BA57340-D315-0D27-9518-C7E3AC69B6D7}"/>
              </a:ext>
            </a:extLst>
          </p:cNvPr>
          <p:cNvPicPr>
            <a:picLocks noChangeAspect="1"/>
          </p:cNvPicPr>
          <p:nvPr/>
        </p:nvPicPr>
        <p:blipFill>
          <a:blip r:embed="rId2"/>
          <a:stretch>
            <a:fillRect/>
          </a:stretch>
        </p:blipFill>
        <p:spPr>
          <a:xfrm>
            <a:off x="4453650" y="2159581"/>
            <a:ext cx="4731479" cy="2925081"/>
          </a:xfrm>
          <a:prstGeom prst="rect">
            <a:avLst/>
          </a:prstGeom>
        </p:spPr>
      </p:pic>
      <p:sp>
        <p:nvSpPr>
          <p:cNvPr id="4" name="テキスト ボックス 3">
            <a:extLst>
              <a:ext uri="{FF2B5EF4-FFF2-40B4-BE49-F238E27FC236}">
                <a16:creationId xmlns:a16="http://schemas.microsoft.com/office/drawing/2014/main" id="{83A8213B-0D9F-1CBC-F315-010BE5FCE4C2}"/>
              </a:ext>
            </a:extLst>
          </p:cNvPr>
          <p:cNvSpPr txBox="1"/>
          <p:nvPr/>
        </p:nvSpPr>
        <p:spPr>
          <a:xfrm>
            <a:off x="0" y="5097440"/>
            <a:ext cx="9144000" cy="1631216"/>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mn-ea"/>
              </a:rPr>
              <a:t>Iwate's current self-sufficiency rate for renewable energy is </a:t>
            </a:r>
            <a:r>
              <a:rPr kumimoji="1" lang="en-US" altLang="ja-JP" sz="2000" dirty="0">
                <a:highlight>
                  <a:srgbClr val="FFFF00"/>
                </a:highlight>
                <a:latin typeface="+mn-ea"/>
              </a:rPr>
              <a:t>41%</a:t>
            </a:r>
            <a:r>
              <a:rPr kumimoji="1" lang="en-US" altLang="ja-JP" sz="2000" dirty="0">
                <a:latin typeface="+mn-ea"/>
              </a:rPr>
              <a:t>, twice the national average, and is aiming for </a:t>
            </a:r>
            <a:r>
              <a:rPr kumimoji="1" lang="en-US" altLang="ja-JP" sz="2000" dirty="0">
                <a:highlight>
                  <a:srgbClr val="FFFF00"/>
                </a:highlight>
                <a:latin typeface="+mn-ea"/>
              </a:rPr>
              <a:t>66%</a:t>
            </a:r>
            <a:r>
              <a:rPr kumimoji="1" lang="en-US" altLang="ja-JP" sz="2000" dirty="0">
                <a:latin typeface="+mn-ea"/>
              </a:rPr>
              <a:t> in FY2030.</a:t>
            </a:r>
          </a:p>
          <a:p>
            <a:pPr marL="342900" indent="-342900">
              <a:buFont typeface="Wingdings" panose="05000000000000000000" pitchFamily="2" charset="2"/>
              <a:buChar char="l"/>
            </a:pPr>
            <a:r>
              <a:rPr kumimoji="1" lang="en-US" altLang="ja-JP" sz="2000" dirty="0">
                <a:latin typeface="+mn-ea"/>
              </a:rPr>
              <a:t>Iwate Prefecture's renewable electricity is characterized by a diverse range of power sources, including solar, hydro, biomass, wind, and geothermal.</a:t>
            </a:r>
            <a:endParaRPr kumimoji="1" lang="ja-JP" altLang="en-US" sz="2000" dirty="0">
              <a:latin typeface="+mn-ea"/>
            </a:endParaRPr>
          </a:p>
        </p:txBody>
      </p:sp>
      <p:pic>
        <p:nvPicPr>
          <p:cNvPr id="5" name="図 4">
            <a:extLst>
              <a:ext uri="{FF2B5EF4-FFF2-40B4-BE49-F238E27FC236}">
                <a16:creationId xmlns:a16="http://schemas.microsoft.com/office/drawing/2014/main" id="{AFD9923D-EB62-7742-582F-53F72E46D9E7}"/>
              </a:ext>
            </a:extLst>
          </p:cNvPr>
          <p:cNvPicPr>
            <a:picLocks noChangeAspect="1"/>
          </p:cNvPicPr>
          <p:nvPr/>
        </p:nvPicPr>
        <p:blipFill>
          <a:blip r:embed="rId3"/>
          <a:stretch>
            <a:fillRect/>
          </a:stretch>
        </p:blipFill>
        <p:spPr>
          <a:xfrm>
            <a:off x="29197" y="2159581"/>
            <a:ext cx="4518352" cy="2925081"/>
          </a:xfrm>
          <a:prstGeom prst="rect">
            <a:avLst/>
          </a:prstGeom>
        </p:spPr>
      </p:pic>
      <p:sp>
        <p:nvSpPr>
          <p:cNvPr id="8" name="テキスト ボックス 7">
            <a:extLst>
              <a:ext uri="{FF2B5EF4-FFF2-40B4-BE49-F238E27FC236}">
                <a16:creationId xmlns:a16="http://schemas.microsoft.com/office/drawing/2014/main" id="{0F29A0A9-1C71-0565-334D-CAB1A1F10C9E}"/>
              </a:ext>
            </a:extLst>
          </p:cNvPr>
          <p:cNvSpPr txBox="1"/>
          <p:nvPr/>
        </p:nvSpPr>
        <p:spPr>
          <a:xfrm>
            <a:off x="2288373" y="2798528"/>
            <a:ext cx="1462003" cy="307777"/>
          </a:xfrm>
          <a:prstGeom prst="rect">
            <a:avLst/>
          </a:prstGeom>
          <a:noFill/>
          <a:ln>
            <a:solidFill>
              <a:schemeClr val="accent1"/>
            </a:solidFill>
          </a:ln>
        </p:spPr>
        <p:txBody>
          <a:bodyPr wrap="none" rtlCol="0">
            <a:spAutoFit/>
          </a:bodyPr>
          <a:lstStyle/>
          <a:p>
            <a:r>
              <a:rPr kumimoji="1" lang="en-US" altLang="ja-JP" sz="1400" dirty="0"/>
              <a:t>Target for FY2030</a:t>
            </a:r>
            <a:endParaRPr kumimoji="1" lang="ja-JP" altLang="en-US" sz="1400" dirty="0"/>
          </a:p>
        </p:txBody>
      </p:sp>
      <p:cxnSp>
        <p:nvCxnSpPr>
          <p:cNvPr id="9" name="直線矢印コネクタ 8">
            <a:extLst>
              <a:ext uri="{FF2B5EF4-FFF2-40B4-BE49-F238E27FC236}">
                <a16:creationId xmlns:a16="http://schemas.microsoft.com/office/drawing/2014/main" id="{A7B333BE-8C1F-436B-C43C-FED953812537}"/>
              </a:ext>
            </a:extLst>
          </p:cNvPr>
          <p:cNvCxnSpPr>
            <a:cxnSpLocks/>
          </p:cNvCxnSpPr>
          <p:nvPr/>
        </p:nvCxnSpPr>
        <p:spPr>
          <a:xfrm>
            <a:off x="3750376" y="2891150"/>
            <a:ext cx="416271" cy="122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52C3B033-C41F-C589-09FC-632EC15BC7DE}"/>
              </a:ext>
            </a:extLst>
          </p:cNvPr>
          <p:cNvSpPr txBox="1"/>
          <p:nvPr/>
        </p:nvSpPr>
        <p:spPr>
          <a:xfrm>
            <a:off x="364280" y="3211684"/>
            <a:ext cx="1924093" cy="523220"/>
          </a:xfrm>
          <a:prstGeom prst="rect">
            <a:avLst/>
          </a:prstGeom>
          <a:noFill/>
          <a:ln>
            <a:solidFill>
              <a:schemeClr val="accent1"/>
            </a:solidFill>
          </a:ln>
        </p:spPr>
        <p:txBody>
          <a:bodyPr wrap="square" rtlCol="0">
            <a:spAutoFit/>
          </a:bodyPr>
          <a:lstStyle/>
          <a:p>
            <a:r>
              <a:rPr kumimoji="1" lang="en-US" altLang="ja-JP" sz="1400" dirty="0"/>
              <a:t>Impact of the Great East Japan Earthquake</a:t>
            </a:r>
            <a:endParaRPr kumimoji="1" lang="ja-JP" altLang="en-US" sz="1400" dirty="0"/>
          </a:p>
        </p:txBody>
      </p:sp>
      <p:cxnSp>
        <p:nvCxnSpPr>
          <p:cNvPr id="11" name="直線矢印コネクタ 10">
            <a:extLst>
              <a:ext uri="{FF2B5EF4-FFF2-40B4-BE49-F238E27FC236}">
                <a16:creationId xmlns:a16="http://schemas.microsoft.com/office/drawing/2014/main" id="{2F1E1B41-6FF9-A95C-F4A2-475EA183844A}"/>
              </a:ext>
            </a:extLst>
          </p:cNvPr>
          <p:cNvCxnSpPr/>
          <p:nvPr/>
        </p:nvCxnSpPr>
        <p:spPr>
          <a:xfrm flipH="1">
            <a:off x="907439" y="3741293"/>
            <a:ext cx="255037" cy="507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68648E26-09E3-C0F8-5263-DB97EF1171D7}"/>
              </a:ext>
            </a:extLst>
          </p:cNvPr>
          <p:cNvSpPr txBox="1"/>
          <p:nvPr/>
        </p:nvSpPr>
        <p:spPr>
          <a:xfrm>
            <a:off x="-516" y="1199482"/>
            <a:ext cx="9143999" cy="1015663"/>
          </a:xfrm>
          <a:prstGeom prst="rect">
            <a:avLst/>
          </a:prstGeom>
          <a:noFill/>
        </p:spPr>
        <p:txBody>
          <a:bodyPr wrap="square" rtlCol="0">
            <a:spAutoFit/>
          </a:bodyPr>
          <a:lstStyle/>
          <a:p>
            <a:r>
              <a:rPr kumimoji="1" lang="en-US" altLang="ja-JP" sz="2000" b="1" dirty="0">
                <a:solidFill>
                  <a:srgbClr val="00B050"/>
                </a:solidFill>
                <a:latin typeface="+mn-ea"/>
              </a:rPr>
              <a:t>Iwate Prefecture </a:t>
            </a:r>
            <a:r>
              <a:rPr kumimoji="1" lang="en-US" altLang="ja-JP" sz="2000" dirty="0">
                <a:latin typeface="+mn-ea"/>
              </a:rPr>
              <a:t>has a higher percentage of renewable electricity and future potential than the average for Japan as a whole due to its </a:t>
            </a:r>
            <a:r>
              <a:rPr kumimoji="1" lang="en-US" altLang="ja-JP" sz="2000" b="1" dirty="0">
                <a:solidFill>
                  <a:srgbClr val="00B050"/>
                </a:solidFill>
                <a:latin typeface="+mn-ea"/>
              </a:rPr>
              <a:t>natural advantages</a:t>
            </a:r>
            <a:r>
              <a:rPr kumimoji="1" lang="en-US" altLang="ja-JP" sz="2000" dirty="0">
                <a:latin typeface="+mn-ea"/>
              </a:rPr>
              <a:t>.</a:t>
            </a:r>
            <a:endParaRPr kumimoji="1" lang="ja-JP" altLang="en-US" sz="2000" dirty="0">
              <a:latin typeface="+mn-ea"/>
            </a:endParaRPr>
          </a:p>
        </p:txBody>
      </p:sp>
      <p:sp>
        <p:nvSpPr>
          <p:cNvPr id="16" name="フッター プレースホルダー 15">
            <a:extLst>
              <a:ext uri="{FF2B5EF4-FFF2-40B4-BE49-F238E27FC236}">
                <a16:creationId xmlns:a16="http://schemas.microsoft.com/office/drawing/2014/main" id="{E5EEC4B5-99B4-CD02-571E-C3B8CB845DD0}"/>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17" name="スライド番号プレースホルダー 16">
            <a:extLst>
              <a:ext uri="{FF2B5EF4-FFF2-40B4-BE49-F238E27FC236}">
                <a16:creationId xmlns:a16="http://schemas.microsoft.com/office/drawing/2014/main" id="{9C9FD448-50B5-735F-2A54-AC0F9E9BF581}"/>
              </a:ext>
            </a:extLst>
          </p:cNvPr>
          <p:cNvSpPr>
            <a:spLocks noGrp="1"/>
          </p:cNvSpPr>
          <p:nvPr>
            <p:ph type="sldNum" sz="quarter" idx="12"/>
          </p:nvPr>
        </p:nvSpPr>
        <p:spPr/>
        <p:txBody>
          <a:bodyPr/>
          <a:lstStyle/>
          <a:p>
            <a:fld id="{F5BA9E14-F610-4883-9AE3-6B7F544C3F74}" type="slidenum">
              <a:rPr kumimoji="1" lang="ja-JP" altLang="en-US" smtClean="0"/>
              <a:t>8</a:t>
            </a:fld>
            <a:endParaRPr kumimoji="1" lang="ja-JP" altLang="en-US"/>
          </a:p>
        </p:txBody>
      </p:sp>
    </p:spTree>
    <p:extLst>
      <p:ext uri="{BB962C8B-B14F-4D97-AF65-F5344CB8AC3E}">
        <p14:creationId xmlns:p14="http://schemas.microsoft.com/office/powerpoint/2010/main" val="357713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0" grpId="0" animBg="1"/>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A736268-7A69-BC69-FC91-828929AEDB5F}"/>
              </a:ext>
            </a:extLst>
          </p:cNvPr>
          <p:cNvSpPr txBox="1"/>
          <p:nvPr/>
        </p:nvSpPr>
        <p:spPr>
          <a:xfrm>
            <a:off x="96981" y="886082"/>
            <a:ext cx="8950038" cy="1754326"/>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mn-ea"/>
              </a:rPr>
              <a:t>Large-scale factories in Iwate Prefecture, including semiconductor related, automobile factories and etc., are located, and it is expected that there will eventually be a </a:t>
            </a:r>
            <a:r>
              <a:rPr kumimoji="1" lang="en-US" altLang="ja-JP" sz="2000" b="1" dirty="0">
                <a:solidFill>
                  <a:srgbClr val="FF0000"/>
                </a:solidFill>
                <a:latin typeface="+mn-ea"/>
              </a:rPr>
              <a:t>"competition" for green power</a:t>
            </a:r>
            <a:r>
              <a:rPr kumimoji="1" lang="en-US" altLang="ja-JP" sz="2000" dirty="0">
                <a:latin typeface="+mn-ea"/>
              </a:rPr>
              <a:t>. </a:t>
            </a:r>
          </a:p>
          <a:p>
            <a:pPr marL="342900" indent="-342900">
              <a:buFont typeface="Wingdings" panose="05000000000000000000" pitchFamily="2" charset="2"/>
              <a:buChar char="l"/>
            </a:pPr>
            <a:endParaRPr kumimoji="1" lang="en-US" altLang="ja-JP" sz="800" dirty="0">
              <a:latin typeface="+mn-ea"/>
            </a:endParaRPr>
          </a:p>
          <a:p>
            <a:pPr marL="342900" indent="-342900">
              <a:buFont typeface="Wingdings" panose="05000000000000000000" pitchFamily="2" charset="2"/>
              <a:buChar char="l"/>
            </a:pPr>
            <a:r>
              <a:rPr kumimoji="1" lang="en-US" altLang="ja-JP" sz="2000" dirty="0">
                <a:latin typeface="+mn-ea"/>
              </a:rPr>
              <a:t>Therefore, the HEP community </a:t>
            </a:r>
            <a:r>
              <a:rPr kumimoji="1" lang="en-US" altLang="ja-JP" sz="2000" b="1" dirty="0">
                <a:solidFill>
                  <a:srgbClr val="00B050"/>
                </a:solidFill>
                <a:latin typeface="+mn-ea"/>
              </a:rPr>
              <a:t>needs to cooperate with electric power companies</a:t>
            </a:r>
            <a:r>
              <a:rPr kumimoji="1" lang="en-US" altLang="ja-JP" sz="2000" dirty="0">
                <a:latin typeface="+mn-ea"/>
              </a:rPr>
              <a:t> to further increase green power generation.</a:t>
            </a:r>
            <a:endParaRPr kumimoji="1" lang="ja-JP" altLang="en-US" sz="2000" dirty="0">
              <a:latin typeface="+mn-ea"/>
            </a:endParaRPr>
          </a:p>
        </p:txBody>
      </p:sp>
      <p:sp>
        <p:nvSpPr>
          <p:cNvPr id="2" name="フッター プレースホルダー 1">
            <a:extLst>
              <a:ext uri="{FF2B5EF4-FFF2-40B4-BE49-F238E27FC236}">
                <a16:creationId xmlns:a16="http://schemas.microsoft.com/office/drawing/2014/main" id="{E34CB990-D6BE-7792-AB48-EA46B99C38A8}"/>
              </a:ext>
            </a:extLst>
          </p:cNvPr>
          <p:cNvSpPr>
            <a:spLocks noGrp="1"/>
          </p:cNvSpPr>
          <p:nvPr>
            <p:ph type="ftr" sz="quarter" idx="11"/>
          </p:nvPr>
        </p:nvSpPr>
        <p:spPr/>
        <p:txBody>
          <a:bodyPr/>
          <a:lstStyle/>
          <a:p>
            <a:r>
              <a:rPr kumimoji="1" lang="en-US" altLang="ja-JP"/>
              <a:t>LCWS2024, Sustainability, Yoshioka, July9</a:t>
            </a:r>
            <a:endParaRPr kumimoji="1" lang="ja-JP" altLang="en-US"/>
          </a:p>
        </p:txBody>
      </p:sp>
      <p:sp>
        <p:nvSpPr>
          <p:cNvPr id="3" name="スライド番号プレースホルダー 2">
            <a:extLst>
              <a:ext uri="{FF2B5EF4-FFF2-40B4-BE49-F238E27FC236}">
                <a16:creationId xmlns:a16="http://schemas.microsoft.com/office/drawing/2014/main" id="{40816AD1-53A4-2D10-47B0-EB2686AA4DFD}"/>
              </a:ext>
            </a:extLst>
          </p:cNvPr>
          <p:cNvSpPr>
            <a:spLocks noGrp="1"/>
          </p:cNvSpPr>
          <p:nvPr>
            <p:ph type="sldNum" sz="quarter" idx="12"/>
          </p:nvPr>
        </p:nvSpPr>
        <p:spPr/>
        <p:txBody>
          <a:bodyPr/>
          <a:lstStyle/>
          <a:p>
            <a:fld id="{F5BA9E14-F610-4883-9AE3-6B7F544C3F74}" type="slidenum">
              <a:rPr kumimoji="1" lang="ja-JP" altLang="en-US" smtClean="0"/>
              <a:t>9</a:t>
            </a:fld>
            <a:endParaRPr kumimoji="1" lang="ja-JP" altLang="en-US"/>
          </a:p>
        </p:txBody>
      </p:sp>
      <p:pic>
        <p:nvPicPr>
          <p:cNvPr id="4" name="図 3">
            <a:extLst>
              <a:ext uri="{FF2B5EF4-FFF2-40B4-BE49-F238E27FC236}">
                <a16:creationId xmlns:a16="http://schemas.microsoft.com/office/drawing/2014/main" id="{CD0573CA-66A8-E002-4216-BCBF6C21B02D}"/>
              </a:ext>
            </a:extLst>
          </p:cNvPr>
          <p:cNvPicPr>
            <a:picLocks noChangeAspect="1"/>
          </p:cNvPicPr>
          <p:nvPr/>
        </p:nvPicPr>
        <p:blipFill>
          <a:blip r:embed="rId2"/>
          <a:stretch>
            <a:fillRect/>
          </a:stretch>
        </p:blipFill>
        <p:spPr>
          <a:xfrm>
            <a:off x="96982" y="2857625"/>
            <a:ext cx="3212190" cy="1686400"/>
          </a:xfrm>
          <a:prstGeom prst="rect">
            <a:avLst/>
          </a:prstGeom>
        </p:spPr>
      </p:pic>
      <p:pic>
        <p:nvPicPr>
          <p:cNvPr id="5" name="図 4">
            <a:extLst>
              <a:ext uri="{FF2B5EF4-FFF2-40B4-BE49-F238E27FC236}">
                <a16:creationId xmlns:a16="http://schemas.microsoft.com/office/drawing/2014/main" id="{B99DBABC-C8B2-95C6-D904-22F7A41CF01F}"/>
              </a:ext>
            </a:extLst>
          </p:cNvPr>
          <p:cNvPicPr>
            <a:picLocks noChangeAspect="1"/>
          </p:cNvPicPr>
          <p:nvPr/>
        </p:nvPicPr>
        <p:blipFill>
          <a:blip r:embed="rId3"/>
          <a:stretch>
            <a:fillRect/>
          </a:stretch>
        </p:blipFill>
        <p:spPr>
          <a:xfrm>
            <a:off x="3309173" y="2868497"/>
            <a:ext cx="2632934" cy="1686400"/>
          </a:xfrm>
          <a:prstGeom prst="rect">
            <a:avLst/>
          </a:prstGeom>
        </p:spPr>
      </p:pic>
      <p:sp>
        <p:nvSpPr>
          <p:cNvPr id="7" name="テキスト ボックス 6">
            <a:extLst>
              <a:ext uri="{FF2B5EF4-FFF2-40B4-BE49-F238E27FC236}">
                <a16:creationId xmlns:a16="http://schemas.microsoft.com/office/drawing/2014/main" id="{649DB967-6893-8D2F-9EB2-C17C48E2244D}"/>
              </a:ext>
            </a:extLst>
          </p:cNvPr>
          <p:cNvSpPr txBox="1"/>
          <p:nvPr/>
        </p:nvSpPr>
        <p:spPr>
          <a:xfrm>
            <a:off x="3344003" y="4597579"/>
            <a:ext cx="2632934" cy="1477328"/>
          </a:xfrm>
          <a:prstGeom prst="rect">
            <a:avLst/>
          </a:prstGeom>
          <a:noFill/>
        </p:spPr>
        <p:txBody>
          <a:bodyPr wrap="square" rtlCol="0">
            <a:spAutoFit/>
          </a:bodyPr>
          <a:lstStyle/>
          <a:p>
            <a:r>
              <a:rPr kumimoji="1" lang="en-US" altLang="ja-JP" dirty="0">
                <a:latin typeface="+mn-ea"/>
              </a:rPr>
              <a:t>Toyota Motor East Japan Iwate Plant</a:t>
            </a:r>
          </a:p>
          <a:p>
            <a:r>
              <a:rPr kumimoji="1" lang="en-US" altLang="ja-JP" dirty="0">
                <a:latin typeface="+mn-ea"/>
              </a:rPr>
              <a:t>One of the manufacturing bases in the Tohoku region</a:t>
            </a:r>
            <a:endParaRPr kumimoji="1" lang="ja-JP" altLang="en-US" dirty="0">
              <a:latin typeface="+mn-ea"/>
            </a:endParaRPr>
          </a:p>
        </p:txBody>
      </p:sp>
      <p:sp>
        <p:nvSpPr>
          <p:cNvPr id="8" name="テキスト ボックス 7">
            <a:extLst>
              <a:ext uri="{FF2B5EF4-FFF2-40B4-BE49-F238E27FC236}">
                <a16:creationId xmlns:a16="http://schemas.microsoft.com/office/drawing/2014/main" id="{ED3294E5-A95F-63DB-70AD-32CDC9C88352}"/>
              </a:ext>
            </a:extLst>
          </p:cNvPr>
          <p:cNvSpPr txBox="1"/>
          <p:nvPr/>
        </p:nvSpPr>
        <p:spPr>
          <a:xfrm>
            <a:off x="0" y="4597579"/>
            <a:ext cx="3212191" cy="646331"/>
          </a:xfrm>
          <a:prstGeom prst="rect">
            <a:avLst/>
          </a:prstGeom>
          <a:noFill/>
        </p:spPr>
        <p:txBody>
          <a:bodyPr wrap="square" rtlCol="0">
            <a:spAutoFit/>
          </a:bodyPr>
          <a:lstStyle/>
          <a:p>
            <a:r>
              <a:rPr kumimoji="1" lang="en-US" altLang="ja-JP" dirty="0" err="1">
                <a:latin typeface="+mn-ea"/>
              </a:rPr>
              <a:t>Kioxia</a:t>
            </a:r>
            <a:r>
              <a:rPr kumimoji="1" lang="en-US" altLang="ja-JP" dirty="0">
                <a:latin typeface="+mn-ea"/>
              </a:rPr>
              <a:t> Iwate </a:t>
            </a:r>
            <a:r>
              <a:rPr kumimoji="1" lang="en-US" altLang="ja-JP" dirty="0" err="1">
                <a:latin typeface="+mn-ea"/>
              </a:rPr>
              <a:t>Kitakami</a:t>
            </a:r>
            <a:r>
              <a:rPr kumimoji="1" lang="en-US" altLang="ja-JP" dirty="0">
                <a:latin typeface="+mn-ea"/>
              </a:rPr>
              <a:t> Plant produces NAND flash</a:t>
            </a:r>
            <a:endParaRPr kumimoji="1" lang="ja-JP" altLang="en-US" dirty="0">
              <a:latin typeface="+mn-ea"/>
            </a:endParaRPr>
          </a:p>
        </p:txBody>
      </p:sp>
      <p:pic>
        <p:nvPicPr>
          <p:cNvPr id="12" name="図 11">
            <a:extLst>
              <a:ext uri="{FF2B5EF4-FFF2-40B4-BE49-F238E27FC236}">
                <a16:creationId xmlns:a16="http://schemas.microsoft.com/office/drawing/2014/main" id="{4BE75B11-6C9E-3B4F-6E41-D4FD961538B4}"/>
              </a:ext>
            </a:extLst>
          </p:cNvPr>
          <p:cNvPicPr>
            <a:picLocks noChangeAspect="1"/>
          </p:cNvPicPr>
          <p:nvPr/>
        </p:nvPicPr>
        <p:blipFill>
          <a:blip r:embed="rId4"/>
          <a:stretch>
            <a:fillRect/>
          </a:stretch>
        </p:blipFill>
        <p:spPr>
          <a:xfrm>
            <a:off x="5976937" y="2855500"/>
            <a:ext cx="3019425" cy="1706122"/>
          </a:xfrm>
          <a:prstGeom prst="rect">
            <a:avLst/>
          </a:prstGeom>
        </p:spPr>
      </p:pic>
      <p:sp>
        <p:nvSpPr>
          <p:cNvPr id="13" name="テキスト ボックス 12">
            <a:extLst>
              <a:ext uri="{FF2B5EF4-FFF2-40B4-BE49-F238E27FC236}">
                <a16:creationId xmlns:a16="http://schemas.microsoft.com/office/drawing/2014/main" id="{77ED6514-604A-3CD8-205E-E0AAB2F7998E}"/>
              </a:ext>
            </a:extLst>
          </p:cNvPr>
          <p:cNvSpPr txBox="1"/>
          <p:nvPr/>
        </p:nvSpPr>
        <p:spPr>
          <a:xfrm>
            <a:off x="5976937" y="4597579"/>
            <a:ext cx="3086100" cy="1200329"/>
          </a:xfrm>
          <a:prstGeom prst="rect">
            <a:avLst/>
          </a:prstGeom>
          <a:noFill/>
        </p:spPr>
        <p:txBody>
          <a:bodyPr wrap="square" rtlCol="0">
            <a:spAutoFit/>
          </a:bodyPr>
          <a:lstStyle/>
          <a:p>
            <a:r>
              <a:rPr kumimoji="1" lang="en-US" altLang="ja-JP" dirty="0">
                <a:latin typeface="+mn-ea"/>
              </a:rPr>
              <a:t>Tokyo Electron Technology Solutions Tohoku Plant engaged in semiconductor manufacturing equipment</a:t>
            </a:r>
            <a:endParaRPr kumimoji="1" lang="ja-JP" altLang="en-US" dirty="0">
              <a:latin typeface="+mn-ea"/>
            </a:endParaRPr>
          </a:p>
        </p:txBody>
      </p:sp>
      <p:sp>
        <p:nvSpPr>
          <p:cNvPr id="14" name="正方形/長方形 13">
            <a:extLst>
              <a:ext uri="{FF2B5EF4-FFF2-40B4-BE49-F238E27FC236}">
                <a16:creationId xmlns:a16="http://schemas.microsoft.com/office/drawing/2014/main" id="{21E34CBF-8B54-5FA0-70F7-C884018B89BD}"/>
              </a:ext>
            </a:extLst>
          </p:cNvPr>
          <p:cNvSpPr/>
          <p:nvPr/>
        </p:nvSpPr>
        <p:spPr>
          <a:xfrm>
            <a:off x="0" y="0"/>
            <a:ext cx="9144000" cy="794328"/>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400" b="1" dirty="0">
                <a:solidFill>
                  <a:srgbClr val="0070C0"/>
                </a:solidFill>
                <a:latin typeface="+mn-ea"/>
              </a:rPr>
              <a:t>Large manufacturing plants continue to locate in Iwate Prefecture, and there will be competition for green power</a:t>
            </a:r>
          </a:p>
        </p:txBody>
      </p:sp>
    </p:spTree>
    <p:extLst>
      <p:ext uri="{BB962C8B-B14F-4D97-AF65-F5344CB8AC3E}">
        <p14:creationId xmlns:p14="http://schemas.microsoft.com/office/powerpoint/2010/main" val="4119667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3" grpId="0"/>
    </p:bld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2456</TotalTime>
  <Words>2030</Words>
  <Application>Microsoft Office PowerPoint</Application>
  <PresentationFormat>画面に合わせる (4:3)</PresentationFormat>
  <Paragraphs>170</Paragraphs>
  <Slides>17</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17</vt:i4>
      </vt:variant>
    </vt:vector>
  </HeadingPairs>
  <TitlesOfParts>
    <vt:vector size="23" baseType="lpstr">
      <vt:lpstr>游ゴシック</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正和 吉岡</dc:creator>
  <cp:lastModifiedBy>正和 吉岡</cp:lastModifiedBy>
  <cp:revision>5</cp:revision>
  <cp:lastPrinted>2024-07-03T07:08:24Z</cp:lastPrinted>
  <dcterms:created xsi:type="dcterms:W3CDTF">2024-06-22T06:56:55Z</dcterms:created>
  <dcterms:modified xsi:type="dcterms:W3CDTF">2024-07-08T05:36:53Z</dcterms:modified>
</cp:coreProperties>
</file>