
<file path=[Content_Types].xml><?xml version="1.0" encoding="utf-8"?>
<Types xmlns="http://schemas.openxmlformats.org/package/2006/content-types">
  <Default Extension="gif" ContentType="image/gi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6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4" r:id="rId9"/>
    <p:sldId id="265" r:id="rId10"/>
    <p:sldId id="263" r:id="rId11"/>
    <p:sldId id="266" r:id="rId1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64F4A7E-7050-F34E-8502-17DB1FAE7C30}" v="118" dt="2024-07-10T23:57:11.44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76"/>
  </p:normalViewPr>
  <p:slideViewPr>
    <p:cSldViewPr snapToGrid="0">
      <p:cViewPr varScale="1">
        <p:scale>
          <a:sx n="101" d="100"/>
          <a:sy n="101" d="100"/>
        </p:scale>
        <p:origin x="90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栗木　雅夫" userId="f85bb9f1-b2a2-4c86-bcfd-7d58ef2903d3" providerId="ADAL" clId="{B64F4A7E-7050-F34E-8502-17DB1FAE7C30}"/>
    <pc:docChg chg="undo custSel addSld delSld modSld sldOrd">
      <pc:chgData name="栗木　雅夫" userId="f85bb9f1-b2a2-4c86-bcfd-7d58ef2903d3" providerId="ADAL" clId="{B64F4A7E-7050-F34E-8502-17DB1FAE7C30}" dt="2024-07-11T01:28:42.548" v="798" actId="20577"/>
      <pc:docMkLst>
        <pc:docMk/>
      </pc:docMkLst>
      <pc:sldChg chg="modSp mod">
        <pc:chgData name="栗木　雅夫" userId="f85bb9f1-b2a2-4c86-bcfd-7d58ef2903d3" providerId="ADAL" clId="{B64F4A7E-7050-F34E-8502-17DB1FAE7C30}" dt="2024-07-10T06:56:41.071" v="2" actId="20577"/>
        <pc:sldMkLst>
          <pc:docMk/>
          <pc:sldMk cId="156275098" sldId="256"/>
        </pc:sldMkLst>
        <pc:spChg chg="mod">
          <ac:chgData name="栗木　雅夫" userId="f85bb9f1-b2a2-4c86-bcfd-7d58ef2903d3" providerId="ADAL" clId="{B64F4A7E-7050-F34E-8502-17DB1FAE7C30}" dt="2024-07-10T06:56:41.071" v="2" actId="20577"/>
          <ac:spMkLst>
            <pc:docMk/>
            <pc:sldMk cId="156275098" sldId="256"/>
            <ac:spMk id="3" creationId="{C0415884-9FBE-D2ED-B0F0-5DC3CDA65C9D}"/>
          </ac:spMkLst>
        </pc:spChg>
      </pc:sldChg>
      <pc:sldChg chg="modSp mod">
        <pc:chgData name="栗木　雅夫" userId="f85bb9f1-b2a2-4c86-bcfd-7d58ef2903d3" providerId="ADAL" clId="{B64F4A7E-7050-F34E-8502-17DB1FAE7C30}" dt="2024-07-11T01:28:42.548" v="798" actId="20577"/>
        <pc:sldMkLst>
          <pc:docMk/>
          <pc:sldMk cId="280596660" sldId="257"/>
        </pc:sldMkLst>
        <pc:spChg chg="mod">
          <ac:chgData name="栗木　雅夫" userId="f85bb9f1-b2a2-4c86-bcfd-7d58ef2903d3" providerId="ADAL" clId="{B64F4A7E-7050-F34E-8502-17DB1FAE7C30}" dt="2024-07-11T01:28:42.548" v="798" actId="20577"/>
          <ac:spMkLst>
            <pc:docMk/>
            <pc:sldMk cId="280596660" sldId="257"/>
            <ac:spMk id="3" creationId="{28D4CF6A-6879-79B7-FB15-344A75EF5A81}"/>
          </ac:spMkLst>
        </pc:spChg>
      </pc:sldChg>
      <pc:sldChg chg="modSp mod">
        <pc:chgData name="栗木　雅夫" userId="f85bb9f1-b2a2-4c86-bcfd-7d58ef2903d3" providerId="ADAL" clId="{B64F4A7E-7050-F34E-8502-17DB1FAE7C30}" dt="2024-07-10T06:58:10.478" v="12" actId="2711"/>
        <pc:sldMkLst>
          <pc:docMk/>
          <pc:sldMk cId="1768243788" sldId="258"/>
        </pc:sldMkLst>
        <pc:graphicFrameChg chg="modGraphic">
          <ac:chgData name="栗木　雅夫" userId="f85bb9f1-b2a2-4c86-bcfd-7d58ef2903d3" providerId="ADAL" clId="{B64F4A7E-7050-F34E-8502-17DB1FAE7C30}" dt="2024-07-10T06:58:10.478" v="12" actId="2711"/>
          <ac:graphicFrameMkLst>
            <pc:docMk/>
            <pc:sldMk cId="1768243788" sldId="258"/>
            <ac:graphicFrameMk id="4" creationId="{237EF637-AE30-30F0-962E-7B364AD57CE0}"/>
          </ac:graphicFrameMkLst>
        </pc:graphicFrameChg>
      </pc:sldChg>
      <pc:sldChg chg="addSp delSp modSp mod setBg">
        <pc:chgData name="栗木　雅夫" userId="f85bb9f1-b2a2-4c86-bcfd-7d58ef2903d3" providerId="ADAL" clId="{B64F4A7E-7050-F34E-8502-17DB1FAE7C30}" dt="2024-07-10T08:01:53.979" v="288" actId="26606"/>
        <pc:sldMkLst>
          <pc:docMk/>
          <pc:sldMk cId="4135302208" sldId="259"/>
        </pc:sldMkLst>
        <pc:spChg chg="add del">
          <ac:chgData name="栗木　雅夫" userId="f85bb9f1-b2a2-4c86-bcfd-7d58ef2903d3" providerId="ADAL" clId="{B64F4A7E-7050-F34E-8502-17DB1FAE7C30}" dt="2024-07-10T08:01:39.412" v="282" actId="26606"/>
          <ac:spMkLst>
            <pc:docMk/>
            <pc:sldMk cId="4135302208" sldId="259"/>
            <ac:spMk id="9" creationId="{EA518CE4-E4D4-4D8A-980F-6D692AC96949}"/>
          </ac:spMkLst>
        </pc:spChg>
        <pc:spChg chg="add del">
          <ac:chgData name="栗木　雅夫" userId="f85bb9f1-b2a2-4c86-bcfd-7d58ef2903d3" providerId="ADAL" clId="{B64F4A7E-7050-F34E-8502-17DB1FAE7C30}" dt="2024-07-10T08:01:39.412" v="282" actId="26606"/>
          <ac:spMkLst>
            <pc:docMk/>
            <pc:sldMk cId="4135302208" sldId="259"/>
            <ac:spMk id="10" creationId="{F82BF3E2-EB0E-40D6-8835-2367A5316CA4}"/>
          </ac:spMkLst>
        </pc:spChg>
        <pc:spChg chg="add del">
          <ac:chgData name="栗木　雅夫" userId="f85bb9f1-b2a2-4c86-bcfd-7d58ef2903d3" providerId="ADAL" clId="{B64F4A7E-7050-F34E-8502-17DB1FAE7C30}" dt="2024-07-10T08:01:39.412" v="282" actId="26606"/>
          <ac:spMkLst>
            <pc:docMk/>
            <pc:sldMk cId="4135302208" sldId="259"/>
            <ac:spMk id="11" creationId="{481E86DD-89E6-42B2-8675-84B7C56BFF7D}"/>
          </ac:spMkLst>
        </pc:spChg>
        <pc:spChg chg="add del">
          <ac:chgData name="栗木　雅夫" userId="f85bb9f1-b2a2-4c86-bcfd-7d58ef2903d3" providerId="ADAL" clId="{B64F4A7E-7050-F34E-8502-17DB1FAE7C30}" dt="2024-07-10T08:01:13.126" v="276" actId="26606"/>
          <ac:spMkLst>
            <pc:docMk/>
            <pc:sldMk cId="4135302208" sldId="259"/>
            <ac:spMk id="12" creationId="{1284CA7F-B696-4085-84C6-CD668817E685}"/>
          </ac:spMkLst>
        </pc:spChg>
        <pc:spChg chg="add del">
          <ac:chgData name="栗木　雅夫" userId="f85bb9f1-b2a2-4c86-bcfd-7d58ef2903d3" providerId="ADAL" clId="{B64F4A7E-7050-F34E-8502-17DB1FAE7C30}" dt="2024-07-10T08:01:53.979" v="288" actId="26606"/>
          <ac:spMkLst>
            <pc:docMk/>
            <pc:sldMk cId="4135302208" sldId="259"/>
            <ac:spMk id="13" creationId="{E1750109-3B91-4506-B997-0CD8E35A1488}"/>
          </ac:spMkLst>
        </pc:spChg>
        <pc:spChg chg="add del">
          <ac:chgData name="栗木　雅夫" userId="f85bb9f1-b2a2-4c86-bcfd-7d58ef2903d3" providerId="ADAL" clId="{B64F4A7E-7050-F34E-8502-17DB1FAE7C30}" dt="2024-07-10T08:01:13.126" v="276" actId="26606"/>
          <ac:spMkLst>
            <pc:docMk/>
            <pc:sldMk cId="4135302208" sldId="259"/>
            <ac:spMk id="14" creationId="{858A10F4-B847-4777-BC82-782F6FB36E40}"/>
          </ac:spMkLst>
        </pc:spChg>
        <pc:spChg chg="add del">
          <ac:chgData name="栗木　雅夫" userId="f85bb9f1-b2a2-4c86-bcfd-7d58ef2903d3" providerId="ADAL" clId="{B64F4A7E-7050-F34E-8502-17DB1FAE7C30}" dt="2024-07-10T08:01:53.979" v="288" actId="26606"/>
          <ac:spMkLst>
            <pc:docMk/>
            <pc:sldMk cId="4135302208" sldId="259"/>
            <ac:spMk id="15" creationId="{E72D8D1B-59F6-4FF3-8547-9BBB6129F2FA}"/>
          </ac:spMkLst>
        </pc:spChg>
        <pc:spChg chg="add del">
          <ac:chgData name="栗木　雅夫" userId="f85bb9f1-b2a2-4c86-bcfd-7d58ef2903d3" providerId="ADAL" clId="{B64F4A7E-7050-F34E-8502-17DB1FAE7C30}" dt="2024-07-10T08:01:13.126" v="276" actId="26606"/>
          <ac:spMkLst>
            <pc:docMk/>
            <pc:sldMk cId="4135302208" sldId="259"/>
            <ac:spMk id="16" creationId="{8883B597-C9A1-46EF-AB6B-71DF0B1ED4A6}"/>
          </ac:spMkLst>
        </pc:spChg>
        <pc:spChg chg="add del">
          <ac:chgData name="栗木　雅夫" userId="f85bb9f1-b2a2-4c86-bcfd-7d58ef2903d3" providerId="ADAL" clId="{B64F4A7E-7050-F34E-8502-17DB1FAE7C30}" dt="2024-07-10T08:01:53.979" v="288" actId="26606"/>
          <ac:spMkLst>
            <pc:docMk/>
            <pc:sldMk cId="4135302208" sldId="259"/>
            <ac:spMk id="17" creationId="{14044C96-7CFD-44DB-A579-D77B0D37C681}"/>
          </ac:spMkLst>
        </pc:spChg>
        <pc:spChg chg="add del">
          <ac:chgData name="栗木　雅夫" userId="f85bb9f1-b2a2-4c86-bcfd-7d58ef2903d3" providerId="ADAL" clId="{B64F4A7E-7050-F34E-8502-17DB1FAE7C30}" dt="2024-07-10T08:01:13.126" v="276" actId="26606"/>
          <ac:spMkLst>
            <pc:docMk/>
            <pc:sldMk cId="4135302208" sldId="259"/>
            <ac:spMk id="18" creationId="{A0B38421-369F-445C-9543-5BC17BC09040}"/>
          </ac:spMkLst>
        </pc:spChg>
        <pc:spChg chg="add del">
          <ac:chgData name="栗木　雅夫" userId="f85bb9f1-b2a2-4c86-bcfd-7d58ef2903d3" providerId="ADAL" clId="{B64F4A7E-7050-F34E-8502-17DB1FAE7C30}" dt="2024-07-10T08:01:53.979" v="288" actId="26606"/>
          <ac:spMkLst>
            <pc:docMk/>
            <pc:sldMk cId="4135302208" sldId="259"/>
            <ac:spMk id="19" creationId="{8FC8C21F-9484-4A71-ABFA-6C10682FAC3E}"/>
          </ac:spMkLst>
        </pc:spChg>
        <pc:spChg chg="add del">
          <ac:chgData name="栗木　雅夫" userId="f85bb9f1-b2a2-4c86-bcfd-7d58ef2903d3" providerId="ADAL" clId="{B64F4A7E-7050-F34E-8502-17DB1FAE7C30}" dt="2024-07-10T08:01:13.126" v="276" actId="26606"/>
          <ac:spMkLst>
            <pc:docMk/>
            <pc:sldMk cId="4135302208" sldId="259"/>
            <ac:spMk id="20" creationId="{FAA9CE81-CAF0-41E3-8E73-CAFA13A0B1A7}"/>
          </ac:spMkLst>
        </pc:spChg>
        <pc:spChg chg="add del">
          <ac:chgData name="栗木　雅夫" userId="f85bb9f1-b2a2-4c86-bcfd-7d58ef2903d3" providerId="ADAL" clId="{B64F4A7E-7050-F34E-8502-17DB1FAE7C30}" dt="2024-07-10T08:01:53.979" v="288" actId="26606"/>
          <ac:spMkLst>
            <pc:docMk/>
            <pc:sldMk cId="4135302208" sldId="259"/>
            <ac:spMk id="21" creationId="{2C444748-5A8D-4B53-89FE-42B455DFA2D1}"/>
          </ac:spMkLst>
        </pc:spChg>
        <pc:spChg chg="add del">
          <ac:chgData name="栗木　雅夫" userId="f85bb9f1-b2a2-4c86-bcfd-7d58ef2903d3" providerId="ADAL" clId="{B64F4A7E-7050-F34E-8502-17DB1FAE7C30}" dt="2024-07-10T08:01:53.979" v="288" actId="26606"/>
          <ac:spMkLst>
            <pc:docMk/>
            <pc:sldMk cId="4135302208" sldId="259"/>
            <ac:spMk id="22" creationId="{F4FFA271-A10A-4AC3-8F06-E3313A197A80}"/>
          </ac:spMkLst>
        </pc:spChg>
        <pc:picChg chg="add mod ord">
          <ac:chgData name="栗木　雅夫" userId="f85bb9f1-b2a2-4c86-bcfd-7d58ef2903d3" providerId="ADAL" clId="{B64F4A7E-7050-F34E-8502-17DB1FAE7C30}" dt="2024-07-10T08:01:53.979" v="288" actId="26606"/>
          <ac:picMkLst>
            <pc:docMk/>
            <pc:sldMk cId="4135302208" sldId="259"/>
            <ac:picMk id="2" creationId="{0345414D-C489-C638-C4E1-42DFA70074CB}"/>
          </ac:picMkLst>
        </pc:picChg>
        <pc:picChg chg="add mod ord">
          <ac:chgData name="栗木　雅夫" userId="f85bb9f1-b2a2-4c86-bcfd-7d58ef2903d3" providerId="ADAL" clId="{B64F4A7E-7050-F34E-8502-17DB1FAE7C30}" dt="2024-07-10T08:01:53.979" v="288" actId="26606"/>
          <ac:picMkLst>
            <pc:docMk/>
            <pc:sldMk cId="4135302208" sldId="259"/>
            <ac:picMk id="3" creationId="{250B056A-41E6-9A3F-879C-457A5987ACD4}"/>
          </ac:picMkLst>
        </pc:picChg>
        <pc:picChg chg="add del mod">
          <ac:chgData name="栗木　雅夫" userId="f85bb9f1-b2a2-4c86-bcfd-7d58ef2903d3" providerId="ADAL" clId="{B64F4A7E-7050-F34E-8502-17DB1FAE7C30}" dt="2024-07-10T07:56:48.962" v="214" actId="21"/>
          <ac:picMkLst>
            <pc:docMk/>
            <pc:sldMk cId="4135302208" sldId="259"/>
            <ac:picMk id="4" creationId="{F045E2D7-519B-9671-AE3C-9633FC83205C}"/>
          </ac:picMkLst>
        </pc:picChg>
        <pc:picChg chg="add mod ord">
          <ac:chgData name="栗木　雅夫" userId="f85bb9f1-b2a2-4c86-bcfd-7d58ef2903d3" providerId="ADAL" clId="{B64F4A7E-7050-F34E-8502-17DB1FAE7C30}" dt="2024-07-10T08:01:53.979" v="288" actId="26606"/>
          <ac:picMkLst>
            <pc:docMk/>
            <pc:sldMk cId="4135302208" sldId="259"/>
            <ac:picMk id="5" creationId="{564D3EB8-5A69-86C3-D927-357A09331DED}"/>
          </ac:picMkLst>
        </pc:picChg>
        <pc:picChg chg="add mod">
          <ac:chgData name="栗木　雅夫" userId="f85bb9f1-b2a2-4c86-bcfd-7d58ef2903d3" providerId="ADAL" clId="{B64F4A7E-7050-F34E-8502-17DB1FAE7C30}" dt="2024-07-10T08:01:53.979" v="288" actId="26606"/>
          <ac:picMkLst>
            <pc:docMk/>
            <pc:sldMk cId="4135302208" sldId="259"/>
            <ac:picMk id="6" creationId="{BABF5C22-D671-8501-B2BB-A1E04DE66A3C}"/>
          </ac:picMkLst>
        </pc:picChg>
        <pc:picChg chg="add mod ord">
          <ac:chgData name="栗木　雅夫" userId="f85bb9f1-b2a2-4c86-bcfd-7d58ef2903d3" providerId="ADAL" clId="{B64F4A7E-7050-F34E-8502-17DB1FAE7C30}" dt="2024-07-10T08:01:53.979" v="288" actId="26606"/>
          <ac:picMkLst>
            <pc:docMk/>
            <pc:sldMk cId="4135302208" sldId="259"/>
            <ac:picMk id="7" creationId="{83FDB25C-2B89-F227-7FEC-FEDEEC1A9A26}"/>
          </ac:picMkLst>
        </pc:picChg>
      </pc:sldChg>
      <pc:sldChg chg="addSp delSp modSp new mod setBg modAnim">
        <pc:chgData name="栗木　雅夫" userId="f85bb9f1-b2a2-4c86-bcfd-7d58ef2903d3" providerId="ADAL" clId="{B64F4A7E-7050-F34E-8502-17DB1FAE7C30}" dt="2024-07-10T23:46:35.692" v="700"/>
        <pc:sldMkLst>
          <pc:docMk/>
          <pc:sldMk cId="421273546" sldId="260"/>
        </pc:sldMkLst>
        <pc:spChg chg="del">
          <ac:chgData name="栗木　雅夫" userId="f85bb9f1-b2a2-4c86-bcfd-7d58ef2903d3" providerId="ADAL" clId="{B64F4A7E-7050-F34E-8502-17DB1FAE7C30}" dt="2024-07-10T07:15:35.451" v="37" actId="478"/>
          <ac:spMkLst>
            <pc:docMk/>
            <pc:sldMk cId="421273546" sldId="260"/>
            <ac:spMk id="2" creationId="{3ED2A963-AD9B-BC9D-DF5E-AC73505671B9}"/>
          </ac:spMkLst>
        </pc:spChg>
        <pc:spChg chg="del">
          <ac:chgData name="栗木　雅夫" userId="f85bb9f1-b2a2-4c86-bcfd-7d58ef2903d3" providerId="ADAL" clId="{B64F4A7E-7050-F34E-8502-17DB1FAE7C30}" dt="2024-07-10T07:15:35.451" v="37" actId="478"/>
          <ac:spMkLst>
            <pc:docMk/>
            <pc:sldMk cId="421273546" sldId="260"/>
            <ac:spMk id="3" creationId="{A2752CE5-8D17-8E59-0EF3-05F8FD047334}"/>
          </ac:spMkLst>
        </pc:spChg>
        <pc:spChg chg="add del mod">
          <ac:chgData name="栗木　雅夫" userId="f85bb9f1-b2a2-4c86-bcfd-7d58ef2903d3" providerId="ADAL" clId="{B64F4A7E-7050-F34E-8502-17DB1FAE7C30}" dt="2024-07-10T07:36:47.659" v="65"/>
          <ac:spMkLst>
            <pc:docMk/>
            <pc:sldMk cId="421273546" sldId="260"/>
            <ac:spMk id="7" creationId="{2EF078A8-4BD7-8B17-5C2D-9BB65CE13C17}"/>
          </ac:spMkLst>
        </pc:spChg>
        <pc:spChg chg="add del">
          <ac:chgData name="栗木　雅夫" userId="f85bb9f1-b2a2-4c86-bcfd-7d58ef2903d3" providerId="ADAL" clId="{B64F4A7E-7050-F34E-8502-17DB1FAE7C30}" dt="2024-07-10T08:05:43.738" v="320" actId="26606"/>
          <ac:spMkLst>
            <pc:docMk/>
            <pc:sldMk cId="421273546" sldId="260"/>
            <ac:spMk id="16" creationId="{7F23EF37-19EC-4973-A7AF-4BBF68646D7D}"/>
          </ac:spMkLst>
        </pc:spChg>
        <pc:spChg chg="add del">
          <ac:chgData name="栗木　雅夫" userId="f85bb9f1-b2a2-4c86-bcfd-7d58ef2903d3" providerId="ADAL" clId="{B64F4A7E-7050-F34E-8502-17DB1FAE7C30}" dt="2024-07-10T08:05:48.123" v="322" actId="26606"/>
          <ac:spMkLst>
            <pc:docMk/>
            <pc:sldMk cId="421273546" sldId="260"/>
            <ac:spMk id="18" creationId="{262ABC4B-37D8-4218-BDD8-6DF6A00C0C80}"/>
          </ac:spMkLst>
        </pc:spChg>
        <pc:spChg chg="add del">
          <ac:chgData name="栗木　雅夫" userId="f85bb9f1-b2a2-4c86-bcfd-7d58ef2903d3" providerId="ADAL" clId="{B64F4A7E-7050-F34E-8502-17DB1FAE7C30}" dt="2024-07-10T08:05:51.185" v="324" actId="26606"/>
          <ac:spMkLst>
            <pc:docMk/>
            <pc:sldMk cId="421273546" sldId="260"/>
            <ac:spMk id="20" creationId="{AA274328-4774-4DF9-BA53-452565122FBB}"/>
          </ac:spMkLst>
        </pc:spChg>
        <pc:spChg chg="add del">
          <ac:chgData name="栗木　雅夫" userId="f85bb9f1-b2a2-4c86-bcfd-7d58ef2903d3" providerId="ADAL" clId="{B64F4A7E-7050-F34E-8502-17DB1FAE7C30}" dt="2024-07-10T08:05:51.185" v="324" actId="26606"/>
          <ac:spMkLst>
            <pc:docMk/>
            <pc:sldMk cId="421273546" sldId="260"/>
            <ac:spMk id="21" creationId="{BFDC535F-AC0A-417D-96AB-6706BECACD95}"/>
          </ac:spMkLst>
        </pc:spChg>
        <pc:spChg chg="add del">
          <ac:chgData name="栗木　雅夫" userId="f85bb9f1-b2a2-4c86-bcfd-7d58ef2903d3" providerId="ADAL" clId="{B64F4A7E-7050-F34E-8502-17DB1FAE7C30}" dt="2024-07-10T08:05:51.185" v="324" actId="26606"/>
          <ac:spMkLst>
            <pc:docMk/>
            <pc:sldMk cId="421273546" sldId="260"/>
            <ac:spMk id="22" creationId="{01C7B46D-2FEF-4FAA-915B-8B21A66BB647}"/>
          </ac:spMkLst>
        </pc:spChg>
        <pc:spChg chg="add del">
          <ac:chgData name="栗木　雅夫" userId="f85bb9f1-b2a2-4c86-bcfd-7d58ef2903d3" providerId="ADAL" clId="{B64F4A7E-7050-F34E-8502-17DB1FAE7C30}" dt="2024-07-10T08:05:51.185" v="324" actId="26606"/>
          <ac:spMkLst>
            <pc:docMk/>
            <pc:sldMk cId="421273546" sldId="260"/>
            <ac:spMk id="23" creationId="{97AAAF8E-31DB-4148-8FCA-4D8233D691C6}"/>
          </ac:spMkLst>
        </pc:spChg>
        <pc:spChg chg="add">
          <ac:chgData name="栗木　雅夫" userId="f85bb9f1-b2a2-4c86-bcfd-7d58ef2903d3" providerId="ADAL" clId="{B64F4A7E-7050-F34E-8502-17DB1FAE7C30}" dt="2024-07-10T08:05:51.191" v="325" actId="26606"/>
          <ac:spMkLst>
            <pc:docMk/>
            <pc:sldMk cId="421273546" sldId="260"/>
            <ac:spMk id="25" creationId="{799448F2-0E5B-42DA-B2D1-11A14E947BD4}"/>
          </ac:spMkLst>
        </pc:spChg>
        <pc:spChg chg="add">
          <ac:chgData name="栗木　雅夫" userId="f85bb9f1-b2a2-4c86-bcfd-7d58ef2903d3" providerId="ADAL" clId="{B64F4A7E-7050-F34E-8502-17DB1FAE7C30}" dt="2024-07-10T08:05:51.191" v="325" actId="26606"/>
          <ac:spMkLst>
            <pc:docMk/>
            <pc:sldMk cId="421273546" sldId="260"/>
            <ac:spMk id="26" creationId="{4E8A7552-20E1-4F34-ADAB-C1DB6634D47E}"/>
          </ac:spMkLst>
        </pc:spChg>
        <pc:picChg chg="add mod ord">
          <ac:chgData name="栗木　雅夫" userId="f85bb9f1-b2a2-4c86-bcfd-7d58ef2903d3" providerId="ADAL" clId="{B64F4A7E-7050-F34E-8502-17DB1FAE7C30}" dt="2024-07-10T08:05:51.191" v="325" actId="26606"/>
          <ac:picMkLst>
            <pc:docMk/>
            <pc:sldMk cId="421273546" sldId="260"/>
            <ac:picMk id="4" creationId="{C6A8E044-40D8-1E03-6EFB-25FA68619AA8}"/>
          </ac:picMkLst>
        </pc:picChg>
        <pc:picChg chg="add del mod">
          <ac:chgData name="栗木　雅夫" userId="f85bb9f1-b2a2-4c86-bcfd-7d58ef2903d3" providerId="ADAL" clId="{B64F4A7E-7050-F34E-8502-17DB1FAE7C30}" dt="2024-07-10T08:03:55.530" v="297" actId="21"/>
          <ac:picMkLst>
            <pc:docMk/>
            <pc:sldMk cId="421273546" sldId="260"/>
            <ac:picMk id="5" creationId="{ABA60369-CEB3-7F12-A4B7-953C79B74A6B}"/>
          </ac:picMkLst>
        </pc:picChg>
        <pc:picChg chg="add del mod">
          <ac:chgData name="栗木　雅夫" userId="f85bb9f1-b2a2-4c86-bcfd-7d58ef2903d3" providerId="ADAL" clId="{B64F4A7E-7050-F34E-8502-17DB1FAE7C30}" dt="2024-07-10T08:04:13.654" v="301" actId="21"/>
          <ac:picMkLst>
            <pc:docMk/>
            <pc:sldMk cId="421273546" sldId="260"/>
            <ac:picMk id="6" creationId="{0E3E5C75-EB9C-1C56-7950-7A2545D3E0CB}"/>
          </ac:picMkLst>
        </pc:picChg>
        <pc:picChg chg="add del">
          <ac:chgData name="栗木　雅夫" userId="f85bb9f1-b2a2-4c86-bcfd-7d58ef2903d3" providerId="ADAL" clId="{B64F4A7E-7050-F34E-8502-17DB1FAE7C30}" dt="2024-07-10T07:37:30.173" v="69" actId="478"/>
          <ac:picMkLst>
            <pc:docMk/>
            <pc:sldMk cId="421273546" sldId="260"/>
            <ac:picMk id="8" creationId="{1A8E72CE-79BF-C9BB-ACAF-5289555B508F}"/>
          </ac:picMkLst>
        </pc:picChg>
        <pc:picChg chg="add del mod">
          <ac:chgData name="栗木　雅夫" userId="f85bb9f1-b2a2-4c86-bcfd-7d58ef2903d3" providerId="ADAL" clId="{B64F4A7E-7050-F34E-8502-17DB1FAE7C30}" dt="2024-07-10T08:03:55.530" v="297" actId="21"/>
          <ac:picMkLst>
            <pc:docMk/>
            <pc:sldMk cId="421273546" sldId="260"/>
            <ac:picMk id="9" creationId="{6D98D379-F2B0-3F92-2936-9ECA7094161A}"/>
          </ac:picMkLst>
        </pc:picChg>
        <pc:picChg chg="add mod ord modCrop">
          <ac:chgData name="栗木　雅夫" userId="f85bb9f1-b2a2-4c86-bcfd-7d58ef2903d3" providerId="ADAL" clId="{B64F4A7E-7050-F34E-8502-17DB1FAE7C30}" dt="2024-07-10T08:22:26.392" v="375" actId="1076"/>
          <ac:picMkLst>
            <pc:docMk/>
            <pc:sldMk cId="421273546" sldId="260"/>
            <ac:picMk id="10" creationId="{C58E05A7-6AC1-C452-679C-CD1129B60627}"/>
          </ac:picMkLst>
        </pc:picChg>
        <pc:picChg chg="add mod">
          <ac:chgData name="栗木　雅夫" userId="f85bb9f1-b2a2-4c86-bcfd-7d58ef2903d3" providerId="ADAL" clId="{B64F4A7E-7050-F34E-8502-17DB1FAE7C30}" dt="2024-07-10T08:22:41.108" v="379" actId="1076"/>
          <ac:picMkLst>
            <pc:docMk/>
            <pc:sldMk cId="421273546" sldId="260"/>
            <ac:picMk id="11" creationId="{64879554-FAF8-A39C-2E1D-13D091D2C9EF}"/>
          </ac:picMkLst>
        </pc:picChg>
        <pc:picChg chg="add mod">
          <ac:chgData name="栗木　雅夫" userId="f85bb9f1-b2a2-4c86-bcfd-7d58ef2903d3" providerId="ADAL" clId="{B64F4A7E-7050-F34E-8502-17DB1FAE7C30}" dt="2024-07-10T08:22:33.783" v="376" actId="1076"/>
          <ac:picMkLst>
            <pc:docMk/>
            <pc:sldMk cId="421273546" sldId="260"/>
            <ac:picMk id="12" creationId="{63789136-1241-F817-B13B-9D41E9E62C15}"/>
          </ac:picMkLst>
        </pc:picChg>
        <pc:picChg chg="add mod">
          <ac:chgData name="栗木　雅夫" userId="f85bb9f1-b2a2-4c86-bcfd-7d58ef2903d3" providerId="ADAL" clId="{B64F4A7E-7050-F34E-8502-17DB1FAE7C30}" dt="2024-07-10T08:22:39.331" v="378" actId="14100"/>
          <ac:picMkLst>
            <pc:docMk/>
            <pc:sldMk cId="421273546" sldId="260"/>
            <ac:picMk id="13" creationId="{BF0DAF9C-D5FA-B2CA-7251-69C4A897F7CF}"/>
          </ac:picMkLst>
        </pc:picChg>
        <pc:picChg chg="add mod">
          <ac:chgData name="栗木　雅夫" userId="f85bb9f1-b2a2-4c86-bcfd-7d58ef2903d3" providerId="ADAL" clId="{B64F4A7E-7050-F34E-8502-17DB1FAE7C30}" dt="2024-07-10T23:46:30.678" v="699" actId="1076"/>
          <ac:picMkLst>
            <pc:docMk/>
            <pc:sldMk cId="421273546" sldId="260"/>
            <ac:picMk id="14" creationId="{C5B57119-62BD-B855-20DA-F12FBC43C15A}"/>
          </ac:picMkLst>
        </pc:picChg>
      </pc:sldChg>
      <pc:sldChg chg="addSp delSp modSp new mod setBg">
        <pc:chgData name="栗木　雅夫" userId="f85bb9f1-b2a2-4c86-bcfd-7d58ef2903d3" providerId="ADAL" clId="{B64F4A7E-7050-F34E-8502-17DB1FAE7C30}" dt="2024-07-10T09:12:50.120" v="620" actId="1076"/>
        <pc:sldMkLst>
          <pc:docMk/>
          <pc:sldMk cId="2121383311" sldId="261"/>
        </pc:sldMkLst>
        <pc:spChg chg="del">
          <ac:chgData name="栗木　雅夫" userId="f85bb9f1-b2a2-4c86-bcfd-7d58ef2903d3" providerId="ADAL" clId="{B64F4A7E-7050-F34E-8502-17DB1FAE7C30}" dt="2024-07-10T07:38:20.725" v="73" actId="478"/>
          <ac:spMkLst>
            <pc:docMk/>
            <pc:sldMk cId="2121383311" sldId="261"/>
            <ac:spMk id="2" creationId="{84BE6C82-1C28-07EA-28F9-4C8428A8C295}"/>
          </ac:spMkLst>
        </pc:spChg>
        <pc:spChg chg="del">
          <ac:chgData name="栗木　雅夫" userId="f85bb9f1-b2a2-4c86-bcfd-7d58ef2903d3" providerId="ADAL" clId="{B64F4A7E-7050-F34E-8502-17DB1FAE7C30}" dt="2024-07-10T07:38:20.725" v="73" actId="478"/>
          <ac:spMkLst>
            <pc:docMk/>
            <pc:sldMk cId="2121383311" sldId="261"/>
            <ac:spMk id="3" creationId="{98F8A21D-6B07-2598-1FE9-F2E0155F71C1}"/>
          </ac:spMkLst>
        </pc:spChg>
        <pc:spChg chg="add">
          <ac:chgData name="栗木　雅夫" userId="f85bb9f1-b2a2-4c86-bcfd-7d58ef2903d3" providerId="ADAL" clId="{B64F4A7E-7050-F34E-8502-17DB1FAE7C30}" dt="2024-07-10T08:05:33.193" v="318" actId="26606"/>
          <ac:spMkLst>
            <pc:docMk/>
            <pc:sldMk cId="2121383311" sldId="261"/>
            <ac:spMk id="16" creationId="{112839B5-6527-4FE1-B5CA-71D5FFC47C0E}"/>
          </ac:spMkLst>
        </pc:spChg>
        <pc:spChg chg="add">
          <ac:chgData name="栗木　雅夫" userId="f85bb9f1-b2a2-4c86-bcfd-7d58ef2903d3" providerId="ADAL" clId="{B64F4A7E-7050-F34E-8502-17DB1FAE7C30}" dt="2024-07-10T08:05:33.193" v="318" actId="26606"/>
          <ac:spMkLst>
            <pc:docMk/>
            <pc:sldMk cId="2121383311" sldId="261"/>
            <ac:spMk id="18" creationId="{089B37F3-721E-4809-A50E-9EE306404ED8}"/>
          </ac:spMkLst>
        </pc:spChg>
        <pc:spChg chg="add">
          <ac:chgData name="栗木　雅夫" userId="f85bb9f1-b2a2-4c86-bcfd-7d58ef2903d3" providerId="ADAL" clId="{B64F4A7E-7050-F34E-8502-17DB1FAE7C30}" dt="2024-07-10T08:05:33.193" v="318" actId="26606"/>
          <ac:spMkLst>
            <pc:docMk/>
            <pc:sldMk cId="2121383311" sldId="261"/>
            <ac:spMk id="20" creationId="{BE12D8E2-6088-4997-A8C6-1794DA9E1D48}"/>
          </ac:spMkLst>
        </pc:spChg>
        <pc:spChg chg="add">
          <ac:chgData name="栗木　雅夫" userId="f85bb9f1-b2a2-4c86-bcfd-7d58ef2903d3" providerId="ADAL" clId="{B64F4A7E-7050-F34E-8502-17DB1FAE7C30}" dt="2024-07-10T08:05:33.193" v="318" actId="26606"/>
          <ac:spMkLst>
            <pc:docMk/>
            <pc:sldMk cId="2121383311" sldId="261"/>
            <ac:spMk id="22" creationId="{FAF10F47-1605-47C5-AE58-9062909ADA42}"/>
          </ac:spMkLst>
        </pc:spChg>
        <pc:picChg chg="add mod ord">
          <ac:chgData name="栗木　雅夫" userId="f85bb9f1-b2a2-4c86-bcfd-7d58ef2903d3" providerId="ADAL" clId="{B64F4A7E-7050-F34E-8502-17DB1FAE7C30}" dt="2024-07-10T09:12:40.452" v="617" actId="1076"/>
          <ac:picMkLst>
            <pc:docMk/>
            <pc:sldMk cId="2121383311" sldId="261"/>
            <ac:picMk id="4" creationId="{F32E7684-DCA0-AE6D-612F-D982092FC307}"/>
          </ac:picMkLst>
        </pc:picChg>
        <pc:picChg chg="add del">
          <ac:chgData name="栗木　雅夫" userId="f85bb9f1-b2a2-4c86-bcfd-7d58ef2903d3" providerId="ADAL" clId="{B64F4A7E-7050-F34E-8502-17DB1FAE7C30}" dt="2024-07-10T07:42:21.603" v="78" actId="478"/>
          <ac:picMkLst>
            <pc:docMk/>
            <pc:sldMk cId="2121383311" sldId="261"/>
            <ac:picMk id="5" creationId="{7F15D1DC-1651-7DD4-C510-AA20C926E0A9}"/>
          </ac:picMkLst>
        </pc:picChg>
        <pc:picChg chg="add mod ord">
          <ac:chgData name="栗木　雅夫" userId="f85bb9f1-b2a2-4c86-bcfd-7d58ef2903d3" providerId="ADAL" clId="{B64F4A7E-7050-F34E-8502-17DB1FAE7C30}" dt="2024-07-10T08:05:33.193" v="318" actId="26606"/>
          <ac:picMkLst>
            <pc:docMk/>
            <pc:sldMk cId="2121383311" sldId="261"/>
            <ac:picMk id="6" creationId="{EFAA3BA0-010D-14F9-D80D-6D141CEDE613}"/>
          </ac:picMkLst>
        </pc:picChg>
        <pc:picChg chg="add del mod">
          <ac:chgData name="栗木　雅夫" userId="f85bb9f1-b2a2-4c86-bcfd-7d58ef2903d3" providerId="ADAL" clId="{B64F4A7E-7050-F34E-8502-17DB1FAE7C30}" dt="2024-07-10T07:58:29.101" v="233" actId="21"/>
          <ac:picMkLst>
            <pc:docMk/>
            <pc:sldMk cId="2121383311" sldId="261"/>
            <ac:picMk id="7" creationId="{1F59E3A1-00B6-F3F5-84E1-6971637E3EE8}"/>
          </ac:picMkLst>
        </pc:picChg>
        <pc:picChg chg="add del mod">
          <ac:chgData name="栗木　雅夫" userId="f85bb9f1-b2a2-4c86-bcfd-7d58ef2903d3" providerId="ADAL" clId="{B64F4A7E-7050-F34E-8502-17DB1FAE7C30}" dt="2024-07-10T08:02:45.723" v="291" actId="21"/>
          <ac:picMkLst>
            <pc:docMk/>
            <pc:sldMk cId="2121383311" sldId="261"/>
            <ac:picMk id="8" creationId="{7CC894D9-F6E5-E764-BD92-0A9840B3CA4E}"/>
          </ac:picMkLst>
        </pc:picChg>
        <pc:picChg chg="add mod">
          <ac:chgData name="栗木　雅夫" userId="f85bb9f1-b2a2-4c86-bcfd-7d58ef2903d3" providerId="ADAL" clId="{B64F4A7E-7050-F34E-8502-17DB1FAE7C30}" dt="2024-07-10T09:12:35.879" v="615" actId="14100"/>
          <ac:picMkLst>
            <pc:docMk/>
            <pc:sldMk cId="2121383311" sldId="261"/>
            <ac:picMk id="9" creationId="{E30787BE-AADC-CD1D-0FDA-6541E041CCAD}"/>
          </ac:picMkLst>
        </pc:picChg>
        <pc:picChg chg="add mod">
          <ac:chgData name="栗木　雅夫" userId="f85bb9f1-b2a2-4c86-bcfd-7d58ef2903d3" providerId="ADAL" clId="{B64F4A7E-7050-F34E-8502-17DB1FAE7C30}" dt="2024-07-10T08:05:33.193" v="318" actId="26606"/>
          <ac:picMkLst>
            <pc:docMk/>
            <pc:sldMk cId="2121383311" sldId="261"/>
            <ac:picMk id="10" creationId="{C3BBEECB-7819-1DDC-BC11-61C7D0758A7C}"/>
          </ac:picMkLst>
        </pc:picChg>
        <pc:picChg chg="add mod">
          <ac:chgData name="栗木　雅夫" userId="f85bb9f1-b2a2-4c86-bcfd-7d58ef2903d3" providerId="ADAL" clId="{B64F4A7E-7050-F34E-8502-17DB1FAE7C30}" dt="2024-07-10T09:12:50.120" v="620" actId="1076"/>
          <ac:picMkLst>
            <pc:docMk/>
            <pc:sldMk cId="2121383311" sldId="261"/>
            <ac:picMk id="11" creationId="{492C38AB-DCD9-9A64-13CF-8047B5E22E77}"/>
          </ac:picMkLst>
        </pc:picChg>
      </pc:sldChg>
      <pc:sldChg chg="addSp delSp modSp new mod ord setBg modAnim">
        <pc:chgData name="栗木　雅夫" userId="f85bb9f1-b2a2-4c86-bcfd-7d58ef2903d3" providerId="ADAL" clId="{B64F4A7E-7050-F34E-8502-17DB1FAE7C30}" dt="2024-07-10T23:57:21.729" v="773" actId="1076"/>
        <pc:sldMkLst>
          <pc:docMk/>
          <pc:sldMk cId="2399346661" sldId="262"/>
        </pc:sldMkLst>
        <pc:spChg chg="del">
          <ac:chgData name="栗木　雅夫" userId="f85bb9f1-b2a2-4c86-bcfd-7d58ef2903d3" providerId="ADAL" clId="{B64F4A7E-7050-F34E-8502-17DB1FAE7C30}" dt="2024-07-10T07:46:55.824" v="152" actId="478"/>
          <ac:spMkLst>
            <pc:docMk/>
            <pc:sldMk cId="2399346661" sldId="262"/>
            <ac:spMk id="2" creationId="{536BDB38-24E1-F3AA-586A-40F3C312273F}"/>
          </ac:spMkLst>
        </pc:spChg>
        <pc:spChg chg="del">
          <ac:chgData name="栗木　雅夫" userId="f85bb9f1-b2a2-4c86-bcfd-7d58ef2903d3" providerId="ADAL" clId="{B64F4A7E-7050-F34E-8502-17DB1FAE7C30}" dt="2024-07-10T07:46:55.824" v="152" actId="478"/>
          <ac:spMkLst>
            <pc:docMk/>
            <pc:sldMk cId="2399346661" sldId="262"/>
            <ac:spMk id="3" creationId="{D36AFBEB-009A-4E0A-AC68-7723A1C60E22}"/>
          </ac:spMkLst>
        </pc:spChg>
        <pc:spChg chg="add del">
          <ac:chgData name="栗木　雅夫" userId="f85bb9f1-b2a2-4c86-bcfd-7d58ef2903d3" providerId="ADAL" clId="{B64F4A7E-7050-F34E-8502-17DB1FAE7C30}" dt="2024-07-10T08:07:06.312" v="329" actId="26606"/>
          <ac:spMkLst>
            <pc:docMk/>
            <pc:sldMk cId="2399346661" sldId="262"/>
            <ac:spMk id="12" creationId="{56651B3B-2F8A-4E48-BEA0-5D35421CE7B5}"/>
          </ac:spMkLst>
        </pc:spChg>
        <pc:spChg chg="add del">
          <ac:chgData name="栗木　雅夫" userId="f85bb9f1-b2a2-4c86-bcfd-7d58ef2903d3" providerId="ADAL" clId="{B64F4A7E-7050-F34E-8502-17DB1FAE7C30}" dt="2024-07-10T08:03:03.145" v="296" actId="26606"/>
          <ac:spMkLst>
            <pc:docMk/>
            <pc:sldMk cId="2399346661" sldId="262"/>
            <ac:spMk id="15" creationId="{E8DC6FCD-811B-436E-9FEE-FC957486CD7E}"/>
          </ac:spMkLst>
        </pc:spChg>
        <pc:spChg chg="add del">
          <ac:chgData name="栗木　雅夫" userId="f85bb9f1-b2a2-4c86-bcfd-7d58ef2903d3" providerId="ADAL" clId="{B64F4A7E-7050-F34E-8502-17DB1FAE7C30}" dt="2024-07-10T08:07:06.312" v="329" actId="26606"/>
          <ac:spMkLst>
            <pc:docMk/>
            <pc:sldMk cId="2399346661" sldId="262"/>
            <ac:spMk id="17" creationId="{112839B5-6527-4FE1-B5CA-71D5FFC47C0E}"/>
          </ac:spMkLst>
        </pc:spChg>
        <pc:spChg chg="add del">
          <ac:chgData name="栗木　雅夫" userId="f85bb9f1-b2a2-4c86-bcfd-7d58ef2903d3" providerId="ADAL" clId="{B64F4A7E-7050-F34E-8502-17DB1FAE7C30}" dt="2024-07-10T08:07:06.312" v="329" actId="26606"/>
          <ac:spMkLst>
            <pc:docMk/>
            <pc:sldMk cId="2399346661" sldId="262"/>
            <ac:spMk id="19" creationId="{BE12D8E2-6088-4997-A8C6-1794DA9E1D48}"/>
          </ac:spMkLst>
        </pc:spChg>
        <pc:spChg chg="add del">
          <ac:chgData name="栗木　雅夫" userId="f85bb9f1-b2a2-4c86-bcfd-7d58ef2903d3" providerId="ADAL" clId="{B64F4A7E-7050-F34E-8502-17DB1FAE7C30}" dt="2024-07-10T08:07:06.312" v="329" actId="26606"/>
          <ac:spMkLst>
            <pc:docMk/>
            <pc:sldMk cId="2399346661" sldId="262"/>
            <ac:spMk id="21" creationId="{FAF10F47-1605-47C5-AE58-9062909ADA42}"/>
          </ac:spMkLst>
        </pc:spChg>
        <pc:spChg chg="add">
          <ac:chgData name="栗木　雅夫" userId="f85bb9f1-b2a2-4c86-bcfd-7d58ef2903d3" providerId="ADAL" clId="{B64F4A7E-7050-F34E-8502-17DB1FAE7C30}" dt="2024-07-10T08:07:06.317" v="330" actId="26606"/>
          <ac:spMkLst>
            <pc:docMk/>
            <pc:sldMk cId="2399346661" sldId="262"/>
            <ac:spMk id="23" creationId="{B96FC576-AE30-4C09-A12C-0582F2A6A067}"/>
          </ac:spMkLst>
        </pc:spChg>
        <pc:picChg chg="add del mod">
          <ac:chgData name="栗木　雅夫" userId="f85bb9f1-b2a2-4c86-bcfd-7d58ef2903d3" providerId="ADAL" clId="{B64F4A7E-7050-F34E-8502-17DB1FAE7C30}" dt="2024-07-10T07:47:30.911" v="155" actId="478"/>
          <ac:picMkLst>
            <pc:docMk/>
            <pc:sldMk cId="2399346661" sldId="262"/>
            <ac:picMk id="4" creationId="{3AD37468-7043-7B5E-3641-DDCC6AC01BC4}"/>
          </ac:picMkLst>
        </pc:picChg>
        <pc:picChg chg="add mod ord">
          <ac:chgData name="栗木　雅夫" userId="f85bb9f1-b2a2-4c86-bcfd-7d58ef2903d3" providerId="ADAL" clId="{B64F4A7E-7050-F34E-8502-17DB1FAE7C30}" dt="2024-07-10T08:07:06.317" v="330" actId="26606"/>
          <ac:picMkLst>
            <pc:docMk/>
            <pc:sldMk cId="2399346661" sldId="262"/>
            <ac:picMk id="5" creationId="{ADF8E791-E4B6-C685-B84F-B0236A10E17A}"/>
          </ac:picMkLst>
        </pc:picChg>
        <pc:picChg chg="add del mod">
          <ac:chgData name="栗木　雅夫" userId="f85bb9f1-b2a2-4c86-bcfd-7d58ef2903d3" providerId="ADAL" clId="{B64F4A7E-7050-F34E-8502-17DB1FAE7C30}" dt="2024-07-10T07:56:12.197" v="202" actId="21"/>
          <ac:picMkLst>
            <pc:docMk/>
            <pc:sldMk cId="2399346661" sldId="262"/>
            <ac:picMk id="6" creationId="{68B257D0-72DB-1D7F-812D-20A7D95C1E59}"/>
          </ac:picMkLst>
        </pc:picChg>
        <pc:picChg chg="add del mod">
          <ac:chgData name="栗木　雅夫" userId="f85bb9f1-b2a2-4c86-bcfd-7d58ef2903d3" providerId="ADAL" clId="{B64F4A7E-7050-F34E-8502-17DB1FAE7C30}" dt="2024-07-10T08:02:37.324" v="289" actId="21"/>
          <ac:picMkLst>
            <pc:docMk/>
            <pc:sldMk cId="2399346661" sldId="262"/>
            <ac:picMk id="7" creationId="{5D5717D2-ED07-16A9-A2B9-9204DB0DE99F}"/>
          </ac:picMkLst>
        </pc:picChg>
        <pc:picChg chg="add mod">
          <ac:chgData name="栗木　雅夫" userId="f85bb9f1-b2a2-4c86-bcfd-7d58ef2903d3" providerId="ADAL" clId="{B64F4A7E-7050-F34E-8502-17DB1FAE7C30}" dt="2024-07-10T08:07:06.317" v="330" actId="26606"/>
          <ac:picMkLst>
            <pc:docMk/>
            <pc:sldMk cId="2399346661" sldId="262"/>
            <ac:picMk id="8" creationId="{EB04D17C-CCB3-EE27-EFFD-B2AD5443717D}"/>
          </ac:picMkLst>
        </pc:picChg>
        <pc:picChg chg="add mod ord">
          <ac:chgData name="栗木　雅夫" userId="f85bb9f1-b2a2-4c86-bcfd-7d58ef2903d3" providerId="ADAL" clId="{B64F4A7E-7050-F34E-8502-17DB1FAE7C30}" dt="2024-07-10T08:07:06.317" v="330" actId="26606"/>
          <ac:picMkLst>
            <pc:docMk/>
            <pc:sldMk cId="2399346661" sldId="262"/>
            <ac:picMk id="9" creationId="{A8A43048-54C6-B949-9D21-B2EA0E0BC7B1}"/>
          </ac:picMkLst>
        </pc:picChg>
        <pc:picChg chg="add mod ord">
          <ac:chgData name="栗木　雅夫" userId="f85bb9f1-b2a2-4c86-bcfd-7d58ef2903d3" providerId="ADAL" clId="{B64F4A7E-7050-F34E-8502-17DB1FAE7C30}" dt="2024-07-10T08:07:06.317" v="330" actId="26606"/>
          <ac:picMkLst>
            <pc:docMk/>
            <pc:sldMk cId="2399346661" sldId="262"/>
            <ac:picMk id="10" creationId="{3E85E527-12CB-0832-09FC-340CD0B907CD}"/>
          </ac:picMkLst>
        </pc:picChg>
        <pc:picChg chg="add del mod">
          <ac:chgData name="栗木　雅夫" userId="f85bb9f1-b2a2-4c86-bcfd-7d58ef2903d3" providerId="ADAL" clId="{B64F4A7E-7050-F34E-8502-17DB1FAE7C30}" dt="2024-07-10T08:05:09.884" v="310" actId="21"/>
          <ac:picMkLst>
            <pc:docMk/>
            <pc:sldMk cId="2399346661" sldId="262"/>
            <ac:picMk id="11" creationId="{1C577B7C-35C0-FEFD-B539-EEECFF0FA848}"/>
          </ac:picMkLst>
        </pc:picChg>
        <pc:picChg chg="add mod">
          <ac:chgData name="栗木　雅夫" userId="f85bb9f1-b2a2-4c86-bcfd-7d58ef2903d3" providerId="ADAL" clId="{B64F4A7E-7050-F34E-8502-17DB1FAE7C30}" dt="2024-07-10T23:57:16.627" v="772" actId="1076"/>
          <ac:picMkLst>
            <pc:docMk/>
            <pc:sldMk cId="2399346661" sldId="262"/>
            <ac:picMk id="13" creationId="{44A9B027-09F9-2956-264E-5333BCC3C3A4}"/>
          </ac:picMkLst>
        </pc:picChg>
        <pc:picChg chg="add mod">
          <ac:chgData name="栗木　雅夫" userId="f85bb9f1-b2a2-4c86-bcfd-7d58ef2903d3" providerId="ADAL" clId="{B64F4A7E-7050-F34E-8502-17DB1FAE7C30}" dt="2024-07-10T23:56:20.726" v="764" actId="1076"/>
          <ac:picMkLst>
            <pc:docMk/>
            <pc:sldMk cId="2399346661" sldId="262"/>
            <ac:picMk id="14" creationId="{C56563B4-4B04-F3A9-1F3C-E83BE5A889DF}"/>
          </ac:picMkLst>
        </pc:picChg>
        <pc:picChg chg="add mod">
          <ac:chgData name="栗木　雅夫" userId="f85bb9f1-b2a2-4c86-bcfd-7d58ef2903d3" providerId="ADAL" clId="{B64F4A7E-7050-F34E-8502-17DB1FAE7C30}" dt="2024-07-10T23:57:21.729" v="773" actId="1076"/>
          <ac:picMkLst>
            <pc:docMk/>
            <pc:sldMk cId="2399346661" sldId="262"/>
            <ac:picMk id="16" creationId="{BCBAE7DF-3888-07AD-DB73-A2B45F231FE2}"/>
          </ac:picMkLst>
        </pc:picChg>
      </pc:sldChg>
      <pc:sldChg chg="addSp delSp modSp new mod setBg modAnim">
        <pc:chgData name="栗木　雅夫" userId="f85bb9f1-b2a2-4c86-bcfd-7d58ef2903d3" providerId="ADAL" clId="{B64F4A7E-7050-F34E-8502-17DB1FAE7C30}" dt="2024-07-10T08:25:03.950" v="413" actId="1037"/>
        <pc:sldMkLst>
          <pc:docMk/>
          <pc:sldMk cId="3519715218" sldId="263"/>
        </pc:sldMkLst>
        <pc:spChg chg="del">
          <ac:chgData name="栗木　雅夫" userId="f85bb9f1-b2a2-4c86-bcfd-7d58ef2903d3" providerId="ADAL" clId="{B64F4A7E-7050-F34E-8502-17DB1FAE7C30}" dt="2024-07-10T07:53:40.758" v="186" actId="478"/>
          <ac:spMkLst>
            <pc:docMk/>
            <pc:sldMk cId="3519715218" sldId="263"/>
            <ac:spMk id="2" creationId="{8E5FE721-B37B-996B-6AAE-FB4503B3B13A}"/>
          </ac:spMkLst>
        </pc:spChg>
        <pc:spChg chg="del">
          <ac:chgData name="栗木　雅夫" userId="f85bb9f1-b2a2-4c86-bcfd-7d58ef2903d3" providerId="ADAL" clId="{B64F4A7E-7050-F34E-8502-17DB1FAE7C30}" dt="2024-07-10T07:53:40.758" v="186" actId="478"/>
          <ac:spMkLst>
            <pc:docMk/>
            <pc:sldMk cId="3519715218" sldId="263"/>
            <ac:spMk id="3" creationId="{9E1842A7-7751-3070-E806-DE9D31B3505A}"/>
          </ac:spMkLst>
        </pc:spChg>
        <pc:spChg chg="add del">
          <ac:chgData name="栗木　雅夫" userId="f85bb9f1-b2a2-4c86-bcfd-7d58ef2903d3" providerId="ADAL" clId="{B64F4A7E-7050-F34E-8502-17DB1FAE7C30}" dt="2024-07-10T08:23:46.200" v="395" actId="26606"/>
          <ac:spMkLst>
            <pc:docMk/>
            <pc:sldMk cId="3519715218" sldId="263"/>
            <ac:spMk id="14" creationId="{0BABF38A-8A0D-492E-BD20-6CF4D46B50BD}"/>
          </ac:spMkLst>
        </pc:spChg>
        <pc:spChg chg="add">
          <ac:chgData name="栗木　雅夫" userId="f85bb9f1-b2a2-4c86-bcfd-7d58ef2903d3" providerId="ADAL" clId="{B64F4A7E-7050-F34E-8502-17DB1FAE7C30}" dt="2024-07-10T08:24:01.463" v="398" actId="26606"/>
          <ac:spMkLst>
            <pc:docMk/>
            <pc:sldMk cId="3519715218" sldId="263"/>
            <ac:spMk id="17" creationId="{262ABC4B-37D8-4218-BDD8-6DF6A00C0C80}"/>
          </ac:spMkLst>
        </pc:spChg>
        <pc:spChg chg="add del">
          <ac:chgData name="栗木　雅夫" userId="f85bb9f1-b2a2-4c86-bcfd-7d58ef2903d3" providerId="ADAL" clId="{B64F4A7E-7050-F34E-8502-17DB1FAE7C30}" dt="2024-07-10T08:23:46.200" v="395" actId="26606"/>
          <ac:spMkLst>
            <pc:docMk/>
            <pc:sldMk cId="3519715218" sldId="263"/>
            <ac:spMk id="18" creationId="{1E644DE9-8D09-43E2-BA69-F57482CFC93A}"/>
          </ac:spMkLst>
        </pc:spChg>
        <pc:grpChg chg="add del">
          <ac:chgData name="栗木　雅夫" userId="f85bb9f1-b2a2-4c86-bcfd-7d58ef2903d3" providerId="ADAL" clId="{B64F4A7E-7050-F34E-8502-17DB1FAE7C30}" dt="2024-07-10T08:23:46.200" v="395" actId="26606"/>
          <ac:grpSpMkLst>
            <pc:docMk/>
            <pc:sldMk cId="3519715218" sldId="263"/>
            <ac:grpSpMk id="20" creationId="{46B4971C-EAA5-47BF-8631-58DC0669BFCF}"/>
          </ac:grpSpMkLst>
        </pc:grpChg>
        <pc:picChg chg="add del mod">
          <ac:chgData name="栗木　雅夫" userId="f85bb9f1-b2a2-4c86-bcfd-7d58ef2903d3" providerId="ADAL" clId="{B64F4A7E-7050-F34E-8502-17DB1FAE7C30}" dt="2024-07-10T08:04:37.306" v="304" actId="21"/>
          <ac:picMkLst>
            <pc:docMk/>
            <pc:sldMk cId="3519715218" sldId="263"/>
            <ac:picMk id="4" creationId="{0A1248EC-7931-BCF9-EA52-4BC59787B8A6}"/>
          </ac:picMkLst>
        </pc:picChg>
        <pc:picChg chg="add del mod">
          <ac:chgData name="栗木　雅夫" userId="f85bb9f1-b2a2-4c86-bcfd-7d58ef2903d3" providerId="ADAL" clId="{B64F4A7E-7050-F34E-8502-17DB1FAE7C30}" dt="2024-07-10T08:05:01.024" v="307" actId="21"/>
          <ac:picMkLst>
            <pc:docMk/>
            <pc:sldMk cId="3519715218" sldId="263"/>
            <ac:picMk id="5" creationId="{8BF7876C-0221-53DD-4553-C872426C5AAC}"/>
          </ac:picMkLst>
        </pc:picChg>
        <pc:picChg chg="add del mod">
          <ac:chgData name="栗木　雅夫" userId="f85bb9f1-b2a2-4c86-bcfd-7d58ef2903d3" providerId="ADAL" clId="{B64F4A7E-7050-F34E-8502-17DB1FAE7C30}" dt="2024-07-10T07:56:41.952" v="212" actId="1076"/>
          <ac:picMkLst>
            <pc:docMk/>
            <pc:sldMk cId="3519715218" sldId="263"/>
            <ac:picMk id="6" creationId="{6C7246AC-3061-68A6-9112-60F149AC4930}"/>
          </ac:picMkLst>
        </pc:picChg>
        <pc:picChg chg="add del mod">
          <ac:chgData name="栗木　雅夫" userId="f85bb9f1-b2a2-4c86-bcfd-7d58ef2903d3" providerId="ADAL" clId="{B64F4A7E-7050-F34E-8502-17DB1FAE7C30}" dt="2024-07-10T08:04:08.440" v="299" actId="21"/>
          <ac:picMkLst>
            <pc:docMk/>
            <pc:sldMk cId="3519715218" sldId="263"/>
            <ac:picMk id="7" creationId="{29539E6C-735E-4FA0-178E-06D26FFECB5B}"/>
          </ac:picMkLst>
        </pc:picChg>
        <pc:picChg chg="add del mod">
          <ac:chgData name="栗木　雅夫" userId="f85bb9f1-b2a2-4c86-bcfd-7d58ef2903d3" providerId="ADAL" clId="{B64F4A7E-7050-F34E-8502-17DB1FAE7C30}" dt="2024-07-10T08:05:18.048" v="313" actId="21"/>
          <ac:picMkLst>
            <pc:docMk/>
            <pc:sldMk cId="3519715218" sldId="263"/>
            <ac:picMk id="8" creationId="{C3DADEB5-80C7-3012-CE00-E6331A19DC6A}"/>
          </ac:picMkLst>
        </pc:picChg>
        <pc:picChg chg="add mod ord">
          <ac:chgData name="栗木　雅夫" userId="f85bb9f1-b2a2-4c86-bcfd-7d58ef2903d3" providerId="ADAL" clId="{B64F4A7E-7050-F34E-8502-17DB1FAE7C30}" dt="2024-07-10T08:24:01.463" v="398" actId="26606"/>
          <ac:picMkLst>
            <pc:docMk/>
            <pc:sldMk cId="3519715218" sldId="263"/>
            <ac:picMk id="9" creationId="{47835732-E9C9-6228-E9EE-9EA17925630F}"/>
          </ac:picMkLst>
        </pc:picChg>
        <pc:picChg chg="add mod">
          <ac:chgData name="栗木　雅夫" userId="f85bb9f1-b2a2-4c86-bcfd-7d58ef2903d3" providerId="ADAL" clId="{B64F4A7E-7050-F34E-8502-17DB1FAE7C30}" dt="2024-07-10T08:22:59.094" v="384"/>
          <ac:picMkLst>
            <pc:docMk/>
            <pc:sldMk cId="3519715218" sldId="263"/>
            <ac:picMk id="10" creationId="{B21357EF-4C34-6860-901B-64CB0BD14F2B}"/>
          </ac:picMkLst>
        </pc:picChg>
        <pc:picChg chg="add mod">
          <ac:chgData name="栗木　雅夫" userId="f85bb9f1-b2a2-4c86-bcfd-7d58ef2903d3" providerId="ADAL" clId="{B64F4A7E-7050-F34E-8502-17DB1FAE7C30}" dt="2024-07-10T08:24:01.463" v="398" actId="26606"/>
          <ac:picMkLst>
            <pc:docMk/>
            <pc:sldMk cId="3519715218" sldId="263"/>
            <ac:picMk id="11" creationId="{580612C6-A118-01EE-B01D-F1157F10A328}"/>
          </ac:picMkLst>
        </pc:picChg>
        <pc:picChg chg="add mod ord modCrop">
          <ac:chgData name="栗木　雅夫" userId="f85bb9f1-b2a2-4c86-bcfd-7d58ef2903d3" providerId="ADAL" clId="{B64F4A7E-7050-F34E-8502-17DB1FAE7C30}" dt="2024-07-10T08:25:03.950" v="413" actId="1037"/>
          <ac:picMkLst>
            <pc:docMk/>
            <pc:sldMk cId="3519715218" sldId="263"/>
            <ac:picMk id="12" creationId="{0BA79A71-60BC-FD3E-0314-ABD7EBB66BAB}"/>
          </ac:picMkLst>
        </pc:picChg>
        <pc:picChg chg="add del">
          <ac:chgData name="栗木　雅夫" userId="f85bb9f1-b2a2-4c86-bcfd-7d58ef2903d3" providerId="ADAL" clId="{B64F4A7E-7050-F34E-8502-17DB1FAE7C30}" dt="2024-07-10T08:23:46.200" v="395" actId="26606"/>
          <ac:picMkLst>
            <pc:docMk/>
            <pc:sldMk cId="3519715218" sldId="263"/>
            <ac:picMk id="16" creationId="{BC526B7A-4801-4FD1-95C8-03AF22629E87}"/>
          </ac:picMkLst>
        </pc:picChg>
      </pc:sldChg>
      <pc:sldChg chg="addSp delSp modSp new del mod">
        <pc:chgData name="栗木　雅夫" userId="f85bb9f1-b2a2-4c86-bcfd-7d58ef2903d3" providerId="ADAL" clId="{B64F4A7E-7050-F34E-8502-17DB1FAE7C30}" dt="2024-07-10T08:25:07.797" v="414" actId="2696"/>
        <pc:sldMkLst>
          <pc:docMk/>
          <pc:sldMk cId="1219220389" sldId="264"/>
        </pc:sldMkLst>
        <pc:spChg chg="del">
          <ac:chgData name="栗木　雅夫" userId="f85bb9f1-b2a2-4c86-bcfd-7d58ef2903d3" providerId="ADAL" clId="{B64F4A7E-7050-F34E-8502-17DB1FAE7C30}" dt="2024-07-10T08:12:24.088" v="332" actId="478"/>
          <ac:spMkLst>
            <pc:docMk/>
            <pc:sldMk cId="1219220389" sldId="264"/>
            <ac:spMk id="2" creationId="{B01794CA-0610-5C77-7DD4-9C78DFFD2B9E}"/>
          </ac:spMkLst>
        </pc:spChg>
        <pc:spChg chg="del">
          <ac:chgData name="栗木　雅夫" userId="f85bb9f1-b2a2-4c86-bcfd-7d58ef2903d3" providerId="ADAL" clId="{B64F4A7E-7050-F34E-8502-17DB1FAE7C30}" dt="2024-07-10T08:12:24.088" v="332" actId="478"/>
          <ac:spMkLst>
            <pc:docMk/>
            <pc:sldMk cId="1219220389" sldId="264"/>
            <ac:spMk id="3" creationId="{3E2288D1-B187-F5D2-D5A9-1C0F7FEC9B5A}"/>
          </ac:spMkLst>
        </pc:spChg>
        <pc:picChg chg="add del mod">
          <ac:chgData name="栗木　雅夫" userId="f85bb9f1-b2a2-4c86-bcfd-7d58ef2903d3" providerId="ADAL" clId="{B64F4A7E-7050-F34E-8502-17DB1FAE7C30}" dt="2024-07-10T08:23:10.278" v="389" actId="21"/>
          <ac:picMkLst>
            <pc:docMk/>
            <pc:sldMk cId="1219220389" sldId="264"/>
            <ac:picMk id="4" creationId="{75ACE569-D065-B5CD-DB2E-F0502F68D0DE}"/>
          </ac:picMkLst>
        </pc:picChg>
        <pc:picChg chg="add del mod">
          <ac:chgData name="栗木　雅夫" userId="f85bb9f1-b2a2-4c86-bcfd-7d58ef2903d3" providerId="ADAL" clId="{B64F4A7E-7050-F34E-8502-17DB1FAE7C30}" dt="2024-07-10T08:23:05.539" v="387" actId="21"/>
          <ac:picMkLst>
            <pc:docMk/>
            <pc:sldMk cId="1219220389" sldId="264"/>
            <ac:picMk id="5" creationId="{0F5DEC62-04A6-2584-06BE-BEA0000082BB}"/>
          </ac:picMkLst>
        </pc:picChg>
      </pc:sldChg>
      <pc:sldChg chg="addSp delSp modSp new mod setBg">
        <pc:chgData name="栗木　雅夫" userId="f85bb9f1-b2a2-4c86-bcfd-7d58ef2903d3" providerId="ADAL" clId="{B64F4A7E-7050-F34E-8502-17DB1FAE7C30}" dt="2024-07-10T23:48:29.257" v="721" actId="1076"/>
        <pc:sldMkLst>
          <pc:docMk/>
          <pc:sldMk cId="1830584901" sldId="264"/>
        </pc:sldMkLst>
        <pc:spChg chg="del">
          <ac:chgData name="栗木　雅夫" userId="f85bb9f1-b2a2-4c86-bcfd-7d58ef2903d3" providerId="ADAL" clId="{B64F4A7E-7050-F34E-8502-17DB1FAE7C30}" dt="2024-07-10T08:30:00.118" v="419" actId="478"/>
          <ac:spMkLst>
            <pc:docMk/>
            <pc:sldMk cId="1830584901" sldId="264"/>
            <ac:spMk id="2" creationId="{F3CF66DF-112D-A759-ADEF-4048F7318B27}"/>
          </ac:spMkLst>
        </pc:spChg>
        <pc:spChg chg="del">
          <ac:chgData name="栗木　雅夫" userId="f85bb9f1-b2a2-4c86-bcfd-7d58ef2903d3" providerId="ADAL" clId="{B64F4A7E-7050-F34E-8502-17DB1FAE7C30}" dt="2024-07-10T08:30:02.774" v="420" actId="478"/>
          <ac:spMkLst>
            <pc:docMk/>
            <pc:sldMk cId="1830584901" sldId="264"/>
            <ac:spMk id="3" creationId="{541161AA-F862-3C64-E57E-17634D769E76}"/>
          </ac:spMkLst>
        </pc:spChg>
        <pc:spChg chg="add del">
          <ac:chgData name="栗木　雅夫" userId="f85bb9f1-b2a2-4c86-bcfd-7d58ef2903d3" providerId="ADAL" clId="{B64F4A7E-7050-F34E-8502-17DB1FAE7C30}" dt="2024-07-10T23:48:01.211" v="712" actId="26606"/>
          <ac:spMkLst>
            <pc:docMk/>
            <pc:sldMk cId="1830584901" sldId="264"/>
            <ac:spMk id="8" creationId="{749FA6A2-2239-4EF2-9EB3-B1DC295FE14D}"/>
          </ac:spMkLst>
        </pc:spChg>
        <pc:spChg chg="add del">
          <ac:chgData name="栗木　雅夫" userId="f85bb9f1-b2a2-4c86-bcfd-7d58ef2903d3" providerId="ADAL" clId="{B64F4A7E-7050-F34E-8502-17DB1FAE7C30}" dt="2024-07-10T23:48:07.912" v="714" actId="26606"/>
          <ac:spMkLst>
            <pc:docMk/>
            <pc:sldMk cId="1830584901" sldId="264"/>
            <ac:spMk id="9" creationId="{AA3CC463-F933-4AC4-86E1-5AC14B0C3163}"/>
          </ac:spMkLst>
        </pc:spChg>
        <pc:spChg chg="add del">
          <ac:chgData name="栗木　雅夫" userId="f85bb9f1-b2a2-4c86-bcfd-7d58ef2903d3" providerId="ADAL" clId="{B64F4A7E-7050-F34E-8502-17DB1FAE7C30}" dt="2024-07-10T23:47:55.821" v="710" actId="26606"/>
          <ac:spMkLst>
            <pc:docMk/>
            <pc:sldMk cId="1830584901" sldId="264"/>
            <ac:spMk id="11" creationId="{262ABC4B-37D8-4218-BDD8-6DF6A00C0C80}"/>
          </ac:spMkLst>
        </pc:spChg>
        <pc:spChg chg="add del">
          <ac:chgData name="栗木　雅夫" userId="f85bb9f1-b2a2-4c86-bcfd-7d58ef2903d3" providerId="ADAL" clId="{B64F4A7E-7050-F34E-8502-17DB1FAE7C30}" dt="2024-07-10T23:48:07.912" v="714" actId="26606"/>
          <ac:spMkLst>
            <pc:docMk/>
            <pc:sldMk cId="1830584901" sldId="264"/>
            <ac:spMk id="13" creationId="{6025D2DB-A12A-44DB-B00E-F4D622329EDD}"/>
          </ac:spMkLst>
        </pc:spChg>
        <pc:spChg chg="add del">
          <ac:chgData name="栗木　雅夫" userId="f85bb9f1-b2a2-4c86-bcfd-7d58ef2903d3" providerId="ADAL" clId="{B64F4A7E-7050-F34E-8502-17DB1FAE7C30}" dt="2024-07-10T23:48:07.912" v="714" actId="26606"/>
          <ac:spMkLst>
            <pc:docMk/>
            <pc:sldMk cId="1830584901" sldId="264"/>
            <ac:spMk id="15" creationId="{CE7E7877-F64E-4EEA-B778-138031EFF874}"/>
          </ac:spMkLst>
        </pc:spChg>
        <pc:spChg chg="add del">
          <ac:chgData name="栗木　雅夫" userId="f85bb9f1-b2a2-4c86-bcfd-7d58ef2903d3" providerId="ADAL" clId="{B64F4A7E-7050-F34E-8502-17DB1FAE7C30}" dt="2024-07-10T23:48:07.912" v="714" actId="26606"/>
          <ac:spMkLst>
            <pc:docMk/>
            <pc:sldMk cId="1830584901" sldId="264"/>
            <ac:spMk id="17" creationId="{7DD6C4F3-70FD-4F13-919C-702EE4886499}"/>
          </ac:spMkLst>
        </pc:spChg>
        <pc:picChg chg="add mod ord">
          <ac:chgData name="栗木　雅夫" userId="f85bb9f1-b2a2-4c86-bcfd-7d58ef2903d3" providerId="ADAL" clId="{B64F4A7E-7050-F34E-8502-17DB1FAE7C30}" dt="2024-07-10T23:48:07.912" v="714" actId="26606"/>
          <ac:picMkLst>
            <pc:docMk/>
            <pc:sldMk cId="1830584901" sldId="264"/>
            <ac:picMk id="4" creationId="{89F4016C-4FBB-9B0D-E07E-A827263C0EB0}"/>
          </ac:picMkLst>
        </pc:picChg>
        <pc:picChg chg="add mod">
          <ac:chgData name="栗木　雅夫" userId="f85bb9f1-b2a2-4c86-bcfd-7d58ef2903d3" providerId="ADAL" clId="{B64F4A7E-7050-F34E-8502-17DB1FAE7C30}" dt="2024-07-10T23:48:11.822" v="715" actId="1076"/>
          <ac:picMkLst>
            <pc:docMk/>
            <pc:sldMk cId="1830584901" sldId="264"/>
            <ac:picMk id="5" creationId="{9E0622BB-55C2-9B59-B1D4-58C850C65D62}"/>
          </ac:picMkLst>
        </pc:picChg>
        <pc:picChg chg="add mod ord">
          <ac:chgData name="栗木　雅夫" userId="f85bb9f1-b2a2-4c86-bcfd-7d58ef2903d3" providerId="ADAL" clId="{B64F4A7E-7050-F34E-8502-17DB1FAE7C30}" dt="2024-07-10T23:48:29.257" v="721" actId="1076"/>
          <ac:picMkLst>
            <pc:docMk/>
            <pc:sldMk cId="1830584901" sldId="264"/>
            <ac:picMk id="6" creationId="{E9AD97E1-8B96-00CB-6513-21481C476A4E}"/>
          </ac:picMkLst>
        </pc:picChg>
      </pc:sldChg>
      <pc:sldChg chg="addSp delSp modSp new del mod setBg">
        <pc:chgData name="栗木　雅夫" userId="f85bb9f1-b2a2-4c86-bcfd-7d58ef2903d3" providerId="ADAL" clId="{B64F4A7E-7050-F34E-8502-17DB1FAE7C30}" dt="2024-07-10T08:22:44.476" v="380" actId="2696"/>
        <pc:sldMkLst>
          <pc:docMk/>
          <pc:sldMk cId="3389654293" sldId="265"/>
        </pc:sldMkLst>
        <pc:spChg chg="del">
          <ac:chgData name="栗木　雅夫" userId="f85bb9f1-b2a2-4c86-bcfd-7d58ef2903d3" providerId="ADAL" clId="{B64F4A7E-7050-F34E-8502-17DB1FAE7C30}" dt="2024-07-10T08:16:46.290" v="343" actId="478"/>
          <ac:spMkLst>
            <pc:docMk/>
            <pc:sldMk cId="3389654293" sldId="265"/>
            <ac:spMk id="2" creationId="{526E3BD2-1BAC-FCA2-FDE8-C69AF09E5D68}"/>
          </ac:spMkLst>
        </pc:spChg>
        <pc:spChg chg="del">
          <ac:chgData name="栗木　雅夫" userId="f85bb9f1-b2a2-4c86-bcfd-7d58ef2903d3" providerId="ADAL" clId="{B64F4A7E-7050-F34E-8502-17DB1FAE7C30}" dt="2024-07-10T08:16:46.290" v="343" actId="478"/>
          <ac:spMkLst>
            <pc:docMk/>
            <pc:sldMk cId="3389654293" sldId="265"/>
            <ac:spMk id="3" creationId="{BD4F8E2B-607F-FC19-A182-A4015B55B9A5}"/>
          </ac:spMkLst>
        </pc:spChg>
        <pc:spChg chg="add">
          <ac:chgData name="栗木　雅夫" userId="f85bb9f1-b2a2-4c86-bcfd-7d58ef2903d3" providerId="ADAL" clId="{B64F4A7E-7050-F34E-8502-17DB1FAE7C30}" dt="2024-07-10T08:16:57.136" v="347" actId="26606"/>
          <ac:spMkLst>
            <pc:docMk/>
            <pc:sldMk cId="3389654293" sldId="265"/>
            <ac:spMk id="9" creationId="{0BABF38A-8A0D-492E-BD20-6CF4D46B50BD}"/>
          </ac:spMkLst>
        </pc:spChg>
        <pc:spChg chg="add">
          <ac:chgData name="栗木　雅夫" userId="f85bb9f1-b2a2-4c86-bcfd-7d58ef2903d3" providerId="ADAL" clId="{B64F4A7E-7050-F34E-8502-17DB1FAE7C30}" dt="2024-07-10T08:16:57.136" v="347" actId="26606"/>
          <ac:spMkLst>
            <pc:docMk/>
            <pc:sldMk cId="3389654293" sldId="265"/>
            <ac:spMk id="13" creationId="{37FDDF72-DE39-4F99-A3C1-DD9D7815D7DB}"/>
          </ac:spMkLst>
        </pc:spChg>
        <pc:spChg chg="add">
          <ac:chgData name="栗木　雅夫" userId="f85bb9f1-b2a2-4c86-bcfd-7d58ef2903d3" providerId="ADAL" clId="{B64F4A7E-7050-F34E-8502-17DB1FAE7C30}" dt="2024-07-10T08:16:57.136" v="347" actId="26606"/>
          <ac:spMkLst>
            <pc:docMk/>
            <pc:sldMk cId="3389654293" sldId="265"/>
            <ac:spMk id="15" creationId="{5E4ECE80-3AD1-450C-B62A-98788F193948}"/>
          </ac:spMkLst>
        </pc:spChg>
        <pc:picChg chg="add del mod">
          <ac:chgData name="栗木　雅夫" userId="f85bb9f1-b2a2-4c86-bcfd-7d58ef2903d3" providerId="ADAL" clId="{B64F4A7E-7050-F34E-8502-17DB1FAE7C30}" dt="2024-07-10T08:21:15.753" v="358" actId="21"/>
          <ac:picMkLst>
            <pc:docMk/>
            <pc:sldMk cId="3389654293" sldId="265"/>
            <ac:picMk id="4" creationId="{EB0D31AE-E2D0-D987-33BE-921445E9DF38}"/>
          </ac:picMkLst>
        </pc:picChg>
        <pc:picChg chg="add del mod">
          <ac:chgData name="栗木　雅夫" userId="f85bb9f1-b2a2-4c86-bcfd-7d58ef2903d3" providerId="ADAL" clId="{B64F4A7E-7050-F34E-8502-17DB1FAE7C30}" dt="2024-07-10T08:21:52.318" v="365" actId="21"/>
          <ac:picMkLst>
            <pc:docMk/>
            <pc:sldMk cId="3389654293" sldId="265"/>
            <ac:picMk id="5" creationId="{9F1128A7-9C51-2211-2007-D014E74C6F14}"/>
          </ac:picMkLst>
        </pc:picChg>
        <pc:picChg chg="add">
          <ac:chgData name="栗木　雅夫" userId="f85bb9f1-b2a2-4c86-bcfd-7d58ef2903d3" providerId="ADAL" clId="{B64F4A7E-7050-F34E-8502-17DB1FAE7C30}" dt="2024-07-10T08:16:57.136" v="347" actId="26606"/>
          <ac:picMkLst>
            <pc:docMk/>
            <pc:sldMk cId="3389654293" sldId="265"/>
            <ac:picMk id="11" creationId="{BC526B7A-4801-4FD1-95C8-03AF22629E87}"/>
          </ac:picMkLst>
        </pc:picChg>
      </pc:sldChg>
      <pc:sldChg chg="addSp delSp modSp new mod modAnim">
        <pc:chgData name="栗木　雅夫" userId="f85bb9f1-b2a2-4c86-bcfd-7d58ef2903d3" providerId="ADAL" clId="{B64F4A7E-7050-F34E-8502-17DB1FAE7C30}" dt="2024-07-10T08:42:17.199" v="529"/>
        <pc:sldMkLst>
          <pc:docMk/>
          <pc:sldMk cId="4040619767" sldId="265"/>
        </pc:sldMkLst>
        <pc:spChg chg="del">
          <ac:chgData name="栗木　雅夫" userId="f85bb9f1-b2a2-4c86-bcfd-7d58ef2903d3" providerId="ADAL" clId="{B64F4A7E-7050-F34E-8502-17DB1FAE7C30}" dt="2024-07-10T08:34:45.121" v="432" actId="478"/>
          <ac:spMkLst>
            <pc:docMk/>
            <pc:sldMk cId="4040619767" sldId="265"/>
            <ac:spMk id="2" creationId="{260DD0E2-1C23-0FA9-7258-7654026F9B13}"/>
          </ac:spMkLst>
        </pc:spChg>
        <pc:spChg chg="del">
          <ac:chgData name="栗木　雅夫" userId="f85bb9f1-b2a2-4c86-bcfd-7d58ef2903d3" providerId="ADAL" clId="{B64F4A7E-7050-F34E-8502-17DB1FAE7C30}" dt="2024-07-10T08:34:45.121" v="432" actId="478"/>
          <ac:spMkLst>
            <pc:docMk/>
            <pc:sldMk cId="4040619767" sldId="265"/>
            <ac:spMk id="3" creationId="{23BCDF1C-5573-C3AD-CD2C-565255218FD3}"/>
          </ac:spMkLst>
        </pc:spChg>
        <pc:spChg chg="add mod">
          <ac:chgData name="栗木　雅夫" userId="f85bb9f1-b2a2-4c86-bcfd-7d58ef2903d3" providerId="ADAL" clId="{B64F4A7E-7050-F34E-8502-17DB1FAE7C30}" dt="2024-07-10T08:40:23.552" v="472" actId="14100"/>
          <ac:spMkLst>
            <pc:docMk/>
            <pc:sldMk cId="4040619767" sldId="265"/>
            <ac:spMk id="9" creationId="{219BD856-BD57-7C5C-934A-82FB3BE9F9C0}"/>
          </ac:spMkLst>
        </pc:spChg>
        <pc:picChg chg="add mod">
          <ac:chgData name="栗木　雅夫" userId="f85bb9f1-b2a2-4c86-bcfd-7d58ef2903d3" providerId="ADAL" clId="{B64F4A7E-7050-F34E-8502-17DB1FAE7C30}" dt="2024-07-10T08:34:57.596" v="437" actId="962"/>
          <ac:picMkLst>
            <pc:docMk/>
            <pc:sldMk cId="4040619767" sldId="265"/>
            <ac:picMk id="4" creationId="{D21837C3-9C90-215C-0A2E-90D332CD75F7}"/>
          </ac:picMkLst>
        </pc:picChg>
        <pc:picChg chg="add mod">
          <ac:chgData name="栗木　雅夫" userId="f85bb9f1-b2a2-4c86-bcfd-7d58ef2903d3" providerId="ADAL" clId="{B64F4A7E-7050-F34E-8502-17DB1FAE7C30}" dt="2024-07-10T08:36:22.665" v="443" actId="962"/>
          <ac:picMkLst>
            <pc:docMk/>
            <pc:sldMk cId="4040619767" sldId="265"/>
            <ac:picMk id="5" creationId="{AAFE7BF3-E27B-EF65-B6E6-4298FA22DBF6}"/>
          </ac:picMkLst>
        </pc:picChg>
        <pc:picChg chg="add mod">
          <ac:chgData name="栗木　雅夫" userId="f85bb9f1-b2a2-4c86-bcfd-7d58ef2903d3" providerId="ADAL" clId="{B64F4A7E-7050-F34E-8502-17DB1FAE7C30}" dt="2024-07-10T08:38:12.480" v="457" actId="1076"/>
          <ac:picMkLst>
            <pc:docMk/>
            <pc:sldMk cId="4040619767" sldId="265"/>
            <ac:picMk id="6" creationId="{A91B22B3-CC2E-8E6A-4573-9E5B016BC6CD}"/>
          </ac:picMkLst>
        </pc:picChg>
        <pc:picChg chg="add del mod">
          <ac:chgData name="栗木　雅夫" userId="f85bb9f1-b2a2-4c86-bcfd-7d58ef2903d3" providerId="ADAL" clId="{B64F4A7E-7050-F34E-8502-17DB1FAE7C30}" dt="2024-07-10T08:37:56.065" v="452" actId="478"/>
          <ac:picMkLst>
            <pc:docMk/>
            <pc:sldMk cId="4040619767" sldId="265"/>
            <ac:picMk id="7" creationId="{3DDBC999-6F10-3E34-9B26-8CE96B0F8FF7}"/>
          </ac:picMkLst>
        </pc:picChg>
        <pc:picChg chg="add mod">
          <ac:chgData name="栗木　雅夫" userId="f85bb9f1-b2a2-4c86-bcfd-7d58ef2903d3" providerId="ADAL" clId="{B64F4A7E-7050-F34E-8502-17DB1FAE7C30}" dt="2024-07-10T08:39:07.875" v="461" actId="14100"/>
          <ac:picMkLst>
            <pc:docMk/>
            <pc:sldMk cId="4040619767" sldId="265"/>
            <ac:picMk id="8" creationId="{980C34BA-4F29-99BB-2121-5CE04A66F6CE}"/>
          </ac:picMkLst>
        </pc:picChg>
        <pc:picChg chg="add mod">
          <ac:chgData name="栗木　雅夫" userId="f85bb9f1-b2a2-4c86-bcfd-7d58ef2903d3" providerId="ADAL" clId="{B64F4A7E-7050-F34E-8502-17DB1FAE7C30}" dt="2024-07-10T08:41:52.820" v="528" actId="962"/>
          <ac:picMkLst>
            <pc:docMk/>
            <pc:sldMk cId="4040619767" sldId="265"/>
            <ac:picMk id="12" creationId="{528A8239-7511-5E98-BEDE-4D89DB570AA2}"/>
          </ac:picMkLst>
        </pc:picChg>
        <pc:cxnChg chg="add mod">
          <ac:chgData name="栗木　雅夫" userId="f85bb9f1-b2a2-4c86-bcfd-7d58ef2903d3" providerId="ADAL" clId="{B64F4A7E-7050-F34E-8502-17DB1FAE7C30}" dt="2024-07-10T08:40:16.889" v="471" actId="1582"/>
          <ac:cxnSpMkLst>
            <pc:docMk/>
            <pc:sldMk cId="4040619767" sldId="265"/>
            <ac:cxnSpMk id="11" creationId="{775D9F87-C2D8-D1E5-C65D-C60414E780DD}"/>
          </ac:cxnSpMkLst>
        </pc:cxnChg>
      </pc:sldChg>
      <pc:sldChg chg="addSp delSp modSp new mod setBg modAnim">
        <pc:chgData name="栗木　雅夫" userId="f85bb9f1-b2a2-4c86-bcfd-7d58ef2903d3" providerId="ADAL" clId="{B64F4A7E-7050-F34E-8502-17DB1FAE7C30}" dt="2024-07-10T23:51:21.099" v="756" actId="1076"/>
        <pc:sldMkLst>
          <pc:docMk/>
          <pc:sldMk cId="377847301" sldId="266"/>
        </pc:sldMkLst>
        <pc:spChg chg="del">
          <ac:chgData name="栗木　雅夫" userId="f85bb9f1-b2a2-4c86-bcfd-7d58ef2903d3" providerId="ADAL" clId="{B64F4A7E-7050-F34E-8502-17DB1FAE7C30}" dt="2024-07-10T09:00:25.276" v="536" actId="478"/>
          <ac:spMkLst>
            <pc:docMk/>
            <pc:sldMk cId="377847301" sldId="266"/>
            <ac:spMk id="2" creationId="{F7399FE1-4D2E-F0F7-4C45-02F3BFDE2E71}"/>
          </ac:spMkLst>
        </pc:spChg>
        <pc:spChg chg="del">
          <ac:chgData name="栗木　雅夫" userId="f85bb9f1-b2a2-4c86-bcfd-7d58ef2903d3" providerId="ADAL" clId="{B64F4A7E-7050-F34E-8502-17DB1FAE7C30}" dt="2024-07-10T09:00:23.698" v="535" actId="478"/>
          <ac:spMkLst>
            <pc:docMk/>
            <pc:sldMk cId="377847301" sldId="266"/>
            <ac:spMk id="3" creationId="{36548C02-E806-DE85-3AEC-3E6F94DEA86C}"/>
          </ac:spMkLst>
        </pc:spChg>
        <pc:spChg chg="add mod ord">
          <ac:chgData name="栗木　雅夫" userId="f85bb9f1-b2a2-4c86-bcfd-7d58ef2903d3" providerId="ADAL" clId="{B64F4A7E-7050-F34E-8502-17DB1FAE7C30}" dt="2024-07-10T23:51:21.099" v="756" actId="1076"/>
          <ac:spMkLst>
            <pc:docMk/>
            <pc:sldMk cId="377847301" sldId="266"/>
            <ac:spMk id="4" creationId="{407125A4-E54E-C83A-A85C-83578460F491}"/>
          </ac:spMkLst>
        </pc:spChg>
        <pc:spChg chg="add del">
          <ac:chgData name="栗木　雅夫" userId="f85bb9f1-b2a2-4c86-bcfd-7d58ef2903d3" providerId="ADAL" clId="{B64F4A7E-7050-F34E-8502-17DB1FAE7C30}" dt="2024-07-10T09:03:19.774" v="551" actId="26606"/>
          <ac:spMkLst>
            <pc:docMk/>
            <pc:sldMk cId="377847301" sldId="266"/>
            <ac:spMk id="1035" creationId="{42A4FC2C-047E-45A5-965D-8E1E3BF09BC6}"/>
          </ac:spMkLst>
        </pc:spChg>
        <pc:spChg chg="add del">
          <ac:chgData name="栗木　雅夫" userId="f85bb9f1-b2a2-4c86-bcfd-7d58ef2903d3" providerId="ADAL" clId="{B64F4A7E-7050-F34E-8502-17DB1FAE7C30}" dt="2024-07-10T09:03:20.857" v="553" actId="26606"/>
          <ac:spMkLst>
            <pc:docMk/>
            <pc:sldMk cId="377847301" sldId="266"/>
            <ac:spMk id="1037" creationId="{4E8A7552-20E1-4F34-ADAB-C1DB6634D47E}"/>
          </ac:spMkLst>
        </pc:spChg>
        <pc:spChg chg="add del">
          <ac:chgData name="栗木　雅夫" userId="f85bb9f1-b2a2-4c86-bcfd-7d58ef2903d3" providerId="ADAL" clId="{B64F4A7E-7050-F34E-8502-17DB1FAE7C30}" dt="2024-07-10T09:03:20.857" v="553" actId="26606"/>
          <ac:spMkLst>
            <pc:docMk/>
            <pc:sldMk cId="377847301" sldId="266"/>
            <ac:spMk id="1038" creationId="{799448F2-0E5B-42DA-B2D1-11A14E947BD4}"/>
          </ac:spMkLst>
        </pc:spChg>
        <pc:spChg chg="add del">
          <ac:chgData name="栗木　雅夫" userId="f85bb9f1-b2a2-4c86-bcfd-7d58ef2903d3" providerId="ADAL" clId="{B64F4A7E-7050-F34E-8502-17DB1FAE7C30}" dt="2024-07-10T23:50:55.567" v="733" actId="26606"/>
          <ac:spMkLst>
            <pc:docMk/>
            <pc:sldMk cId="377847301" sldId="266"/>
            <ac:spMk id="1040" creationId="{6C2997EE-0889-44C3-AC0D-18F26AC9AAAB}"/>
          </ac:spMkLst>
        </pc:spChg>
        <pc:spChg chg="add del">
          <ac:chgData name="栗木　雅夫" userId="f85bb9f1-b2a2-4c86-bcfd-7d58ef2903d3" providerId="ADAL" clId="{B64F4A7E-7050-F34E-8502-17DB1FAE7C30}" dt="2024-07-10T23:50:39.576" v="723" actId="26606"/>
          <ac:spMkLst>
            <pc:docMk/>
            <pc:sldMk cId="377847301" sldId="266"/>
            <ac:spMk id="1045" creationId="{0BABF38A-8A0D-492E-BD20-6CF4D46B50BD}"/>
          </ac:spMkLst>
        </pc:spChg>
        <pc:spChg chg="add del">
          <ac:chgData name="栗木　雅夫" userId="f85bb9f1-b2a2-4c86-bcfd-7d58ef2903d3" providerId="ADAL" clId="{B64F4A7E-7050-F34E-8502-17DB1FAE7C30}" dt="2024-07-10T23:50:39.576" v="723" actId="26606"/>
          <ac:spMkLst>
            <pc:docMk/>
            <pc:sldMk cId="377847301" sldId="266"/>
            <ac:spMk id="1049" creationId="{310E06F9-9F12-4D1B-92C0-4B30818D093E}"/>
          </ac:spMkLst>
        </pc:spChg>
        <pc:spChg chg="add del">
          <ac:chgData name="栗木　雅夫" userId="f85bb9f1-b2a2-4c86-bcfd-7d58ef2903d3" providerId="ADAL" clId="{B64F4A7E-7050-F34E-8502-17DB1FAE7C30}" dt="2024-07-10T23:50:39.576" v="723" actId="26606"/>
          <ac:spMkLst>
            <pc:docMk/>
            <pc:sldMk cId="377847301" sldId="266"/>
            <ac:spMk id="1051" creationId="{7DA29CF3-8B8B-4DDF-A19B-72E0059DD5DC}"/>
          </ac:spMkLst>
        </pc:spChg>
        <pc:spChg chg="add del">
          <ac:chgData name="栗木　雅夫" userId="f85bb9f1-b2a2-4c86-bcfd-7d58ef2903d3" providerId="ADAL" clId="{B64F4A7E-7050-F34E-8502-17DB1FAE7C30}" dt="2024-07-10T23:50:39.576" v="723" actId="26606"/>
          <ac:spMkLst>
            <pc:docMk/>
            <pc:sldMk cId="377847301" sldId="266"/>
            <ac:spMk id="1053" creationId="{CDC57656-A01F-4B32-B5C4-D171EDC97127}"/>
          </ac:spMkLst>
        </pc:spChg>
        <pc:spChg chg="add del">
          <ac:chgData name="栗木　雅夫" userId="f85bb9f1-b2a2-4c86-bcfd-7d58ef2903d3" providerId="ADAL" clId="{B64F4A7E-7050-F34E-8502-17DB1FAE7C30}" dt="2024-07-10T23:50:44.873" v="727" actId="26606"/>
          <ac:spMkLst>
            <pc:docMk/>
            <pc:sldMk cId="377847301" sldId="266"/>
            <ac:spMk id="1057" creationId="{FBEEABE7-3974-415F-ABA6-77B7FBEA6756}"/>
          </ac:spMkLst>
        </pc:spChg>
        <pc:spChg chg="add del">
          <ac:chgData name="栗木　雅夫" userId="f85bb9f1-b2a2-4c86-bcfd-7d58ef2903d3" providerId="ADAL" clId="{B64F4A7E-7050-F34E-8502-17DB1FAE7C30}" dt="2024-07-10T23:50:43.169" v="725" actId="26606"/>
          <ac:spMkLst>
            <pc:docMk/>
            <pc:sldMk cId="377847301" sldId="266"/>
            <ac:spMk id="1059" creationId="{0BABF38A-8A0D-492E-BD20-6CF4D46B50BD}"/>
          </ac:spMkLst>
        </pc:spChg>
        <pc:spChg chg="add del">
          <ac:chgData name="栗木　雅夫" userId="f85bb9f1-b2a2-4c86-bcfd-7d58ef2903d3" providerId="ADAL" clId="{B64F4A7E-7050-F34E-8502-17DB1FAE7C30}" dt="2024-07-10T23:50:43.169" v="725" actId="26606"/>
          <ac:spMkLst>
            <pc:docMk/>
            <pc:sldMk cId="377847301" sldId="266"/>
            <ac:spMk id="1061" creationId="{729F2144-48B7-4730-955E-365ECED3ABE0}"/>
          </ac:spMkLst>
        </pc:spChg>
        <pc:spChg chg="add del">
          <ac:chgData name="栗木　雅夫" userId="f85bb9f1-b2a2-4c86-bcfd-7d58ef2903d3" providerId="ADAL" clId="{B64F4A7E-7050-F34E-8502-17DB1FAE7C30}" dt="2024-07-10T23:50:43.169" v="725" actId="26606"/>
          <ac:spMkLst>
            <pc:docMk/>
            <pc:sldMk cId="377847301" sldId="266"/>
            <ac:spMk id="1062" creationId="{E765FF50-D2F9-4A4F-86ED-F101E172BA93}"/>
          </ac:spMkLst>
        </pc:spChg>
        <pc:spChg chg="add del">
          <ac:chgData name="栗木　雅夫" userId="f85bb9f1-b2a2-4c86-bcfd-7d58ef2903d3" providerId="ADAL" clId="{B64F4A7E-7050-F34E-8502-17DB1FAE7C30}" dt="2024-07-10T23:50:44.873" v="727" actId="26606"/>
          <ac:spMkLst>
            <pc:docMk/>
            <pc:sldMk cId="377847301" sldId="266"/>
            <ac:spMk id="1066" creationId="{0BABF38A-8A0D-492E-BD20-6CF4D46B50BD}"/>
          </ac:spMkLst>
        </pc:spChg>
        <pc:spChg chg="add del">
          <ac:chgData name="栗木　雅夫" userId="f85bb9f1-b2a2-4c86-bcfd-7d58ef2903d3" providerId="ADAL" clId="{B64F4A7E-7050-F34E-8502-17DB1FAE7C30}" dt="2024-07-10T23:50:44.873" v="727" actId="26606"/>
          <ac:spMkLst>
            <pc:docMk/>
            <pc:sldMk cId="377847301" sldId="266"/>
            <ac:spMk id="1068" creationId="{DE61FBD7-E37C-4B38-BE44-A6D4978D7486}"/>
          </ac:spMkLst>
        </pc:spChg>
        <pc:spChg chg="add del">
          <ac:chgData name="栗木　雅夫" userId="f85bb9f1-b2a2-4c86-bcfd-7d58ef2903d3" providerId="ADAL" clId="{B64F4A7E-7050-F34E-8502-17DB1FAE7C30}" dt="2024-07-10T23:50:44.873" v="727" actId="26606"/>
          <ac:spMkLst>
            <pc:docMk/>
            <pc:sldMk cId="377847301" sldId="266"/>
            <ac:spMk id="1069" creationId="{392BFCFE-FD78-4EDF-BEFE-CC444DC5F307}"/>
          </ac:spMkLst>
        </pc:spChg>
        <pc:spChg chg="add del">
          <ac:chgData name="栗木　雅夫" userId="f85bb9f1-b2a2-4c86-bcfd-7d58ef2903d3" providerId="ADAL" clId="{B64F4A7E-7050-F34E-8502-17DB1FAE7C30}" dt="2024-07-10T23:50:44.873" v="727" actId="26606"/>
          <ac:spMkLst>
            <pc:docMk/>
            <pc:sldMk cId="377847301" sldId="266"/>
            <ac:spMk id="1072" creationId="{557798E2-6BB6-43B3-8911-444EC5D4B8D2}"/>
          </ac:spMkLst>
        </pc:spChg>
        <pc:spChg chg="add del">
          <ac:chgData name="栗木　雅夫" userId="f85bb9f1-b2a2-4c86-bcfd-7d58ef2903d3" providerId="ADAL" clId="{B64F4A7E-7050-F34E-8502-17DB1FAE7C30}" dt="2024-07-10T23:50:48.537" v="729" actId="26606"/>
          <ac:spMkLst>
            <pc:docMk/>
            <pc:sldMk cId="377847301" sldId="266"/>
            <ac:spMk id="1074" creationId="{0BABF38A-8A0D-492E-BD20-6CF4D46B50BD}"/>
          </ac:spMkLst>
        </pc:spChg>
        <pc:spChg chg="add del">
          <ac:chgData name="栗木　雅夫" userId="f85bb9f1-b2a2-4c86-bcfd-7d58ef2903d3" providerId="ADAL" clId="{B64F4A7E-7050-F34E-8502-17DB1FAE7C30}" dt="2024-07-10T23:50:48.537" v="729" actId="26606"/>
          <ac:spMkLst>
            <pc:docMk/>
            <pc:sldMk cId="377847301" sldId="266"/>
            <ac:spMk id="1076" creationId="{310E06F9-9F12-4D1B-92C0-4B30818D093E}"/>
          </ac:spMkLst>
        </pc:spChg>
        <pc:spChg chg="add del">
          <ac:chgData name="栗木　雅夫" userId="f85bb9f1-b2a2-4c86-bcfd-7d58ef2903d3" providerId="ADAL" clId="{B64F4A7E-7050-F34E-8502-17DB1FAE7C30}" dt="2024-07-10T23:50:48.537" v="729" actId="26606"/>
          <ac:spMkLst>
            <pc:docMk/>
            <pc:sldMk cId="377847301" sldId="266"/>
            <ac:spMk id="1077" creationId="{7DA29CF3-8B8B-4DDF-A19B-72E0059DD5DC}"/>
          </ac:spMkLst>
        </pc:spChg>
        <pc:spChg chg="add del">
          <ac:chgData name="栗木　雅夫" userId="f85bb9f1-b2a2-4c86-bcfd-7d58ef2903d3" providerId="ADAL" clId="{B64F4A7E-7050-F34E-8502-17DB1FAE7C30}" dt="2024-07-10T23:50:48.537" v="729" actId="26606"/>
          <ac:spMkLst>
            <pc:docMk/>
            <pc:sldMk cId="377847301" sldId="266"/>
            <ac:spMk id="1078" creationId="{CDC57656-A01F-4B32-B5C4-D171EDC97127}"/>
          </ac:spMkLst>
        </pc:spChg>
        <pc:spChg chg="add del">
          <ac:chgData name="栗木　雅夫" userId="f85bb9f1-b2a2-4c86-bcfd-7d58ef2903d3" providerId="ADAL" clId="{B64F4A7E-7050-F34E-8502-17DB1FAE7C30}" dt="2024-07-10T23:50:51.300" v="731" actId="26606"/>
          <ac:spMkLst>
            <pc:docMk/>
            <pc:sldMk cId="377847301" sldId="266"/>
            <ac:spMk id="1082" creationId="{0BABF38A-8A0D-492E-BD20-6CF4D46B50BD}"/>
          </ac:spMkLst>
        </pc:spChg>
        <pc:spChg chg="add del">
          <ac:chgData name="栗木　雅夫" userId="f85bb9f1-b2a2-4c86-bcfd-7d58ef2903d3" providerId="ADAL" clId="{B64F4A7E-7050-F34E-8502-17DB1FAE7C30}" dt="2024-07-10T23:50:51.300" v="731" actId="26606"/>
          <ac:spMkLst>
            <pc:docMk/>
            <pc:sldMk cId="377847301" sldId="266"/>
            <ac:spMk id="1084" creationId="{729F2144-48B7-4730-955E-365ECED3ABE0}"/>
          </ac:spMkLst>
        </pc:spChg>
        <pc:spChg chg="add del">
          <ac:chgData name="栗木　雅夫" userId="f85bb9f1-b2a2-4c86-bcfd-7d58ef2903d3" providerId="ADAL" clId="{B64F4A7E-7050-F34E-8502-17DB1FAE7C30}" dt="2024-07-10T23:50:51.300" v="731" actId="26606"/>
          <ac:spMkLst>
            <pc:docMk/>
            <pc:sldMk cId="377847301" sldId="266"/>
            <ac:spMk id="1085" creationId="{E765FF50-D2F9-4A4F-86ED-F101E172BA93}"/>
          </ac:spMkLst>
        </pc:spChg>
        <pc:spChg chg="add del">
          <ac:chgData name="栗木　雅夫" userId="f85bb9f1-b2a2-4c86-bcfd-7d58ef2903d3" providerId="ADAL" clId="{B64F4A7E-7050-F34E-8502-17DB1FAE7C30}" dt="2024-07-10T23:50:51.300" v="731" actId="26606"/>
          <ac:spMkLst>
            <pc:docMk/>
            <pc:sldMk cId="377847301" sldId="266"/>
            <ac:spMk id="1086" creationId="{797BC5A4-E8DF-4A16-B28E-4AD1ABBD312E}"/>
          </ac:spMkLst>
        </pc:spChg>
        <pc:spChg chg="add del">
          <ac:chgData name="栗木　雅夫" userId="f85bb9f1-b2a2-4c86-bcfd-7d58ef2903d3" providerId="ADAL" clId="{B64F4A7E-7050-F34E-8502-17DB1FAE7C30}" dt="2024-07-10T23:50:55.567" v="733" actId="26606"/>
          <ac:spMkLst>
            <pc:docMk/>
            <pc:sldMk cId="377847301" sldId="266"/>
            <ac:spMk id="1090" creationId="{0BABF38A-8A0D-492E-BD20-6CF4D46B50BD}"/>
          </ac:spMkLst>
        </pc:spChg>
        <pc:spChg chg="add del">
          <ac:chgData name="栗木　雅夫" userId="f85bb9f1-b2a2-4c86-bcfd-7d58ef2903d3" providerId="ADAL" clId="{B64F4A7E-7050-F34E-8502-17DB1FAE7C30}" dt="2024-07-10T23:50:55.567" v="733" actId="26606"/>
          <ac:spMkLst>
            <pc:docMk/>
            <pc:sldMk cId="377847301" sldId="266"/>
            <ac:spMk id="1092" creationId="{729F2144-48B7-4730-955E-365ECED3ABE0}"/>
          </ac:spMkLst>
        </pc:spChg>
        <pc:spChg chg="add del">
          <ac:chgData name="栗木　雅夫" userId="f85bb9f1-b2a2-4c86-bcfd-7d58ef2903d3" providerId="ADAL" clId="{B64F4A7E-7050-F34E-8502-17DB1FAE7C30}" dt="2024-07-10T23:50:55.567" v="733" actId="26606"/>
          <ac:spMkLst>
            <pc:docMk/>
            <pc:sldMk cId="377847301" sldId="266"/>
            <ac:spMk id="1093" creationId="{E765FF50-D2F9-4A4F-86ED-F101E172BA93}"/>
          </ac:spMkLst>
        </pc:spChg>
        <pc:grpChg chg="add del">
          <ac:chgData name="栗木　雅夫" userId="f85bb9f1-b2a2-4c86-bcfd-7d58ef2903d3" providerId="ADAL" clId="{B64F4A7E-7050-F34E-8502-17DB1FAE7C30}" dt="2024-07-10T23:50:39.576" v="723" actId="26606"/>
          <ac:grpSpMkLst>
            <pc:docMk/>
            <pc:sldMk cId="377847301" sldId="266"/>
            <ac:grpSpMk id="1055" creationId="{BB4132BE-E3F4-4346-BBB6-0A1FB5345A57}"/>
          </ac:grpSpMkLst>
        </pc:grpChg>
        <pc:grpChg chg="add del">
          <ac:chgData name="栗木　雅夫" userId="f85bb9f1-b2a2-4c86-bcfd-7d58ef2903d3" providerId="ADAL" clId="{B64F4A7E-7050-F34E-8502-17DB1FAE7C30}" dt="2024-07-10T23:50:43.169" v="725" actId="26606"/>
          <ac:grpSpMkLst>
            <pc:docMk/>
            <pc:sldMk cId="377847301" sldId="266"/>
            <ac:grpSpMk id="1063" creationId="{DCBE13C2-9400-47F5-B3E1-54F1E6D25B73}"/>
          </ac:grpSpMkLst>
        </pc:grpChg>
        <pc:grpChg chg="add del">
          <ac:chgData name="栗木　雅夫" userId="f85bb9f1-b2a2-4c86-bcfd-7d58ef2903d3" providerId="ADAL" clId="{B64F4A7E-7050-F34E-8502-17DB1FAE7C30}" dt="2024-07-10T23:50:44.873" v="727" actId="26606"/>
          <ac:grpSpMkLst>
            <pc:docMk/>
            <pc:sldMk cId="377847301" sldId="266"/>
            <ac:grpSpMk id="1070" creationId="{3EFD96F2-C903-475E-A7BD-2120AE409FF8}"/>
          </ac:grpSpMkLst>
        </pc:grpChg>
        <pc:grpChg chg="add del">
          <ac:chgData name="栗木　雅夫" userId="f85bb9f1-b2a2-4c86-bcfd-7d58ef2903d3" providerId="ADAL" clId="{B64F4A7E-7050-F34E-8502-17DB1FAE7C30}" dt="2024-07-10T23:50:48.537" v="729" actId="26606"/>
          <ac:grpSpMkLst>
            <pc:docMk/>
            <pc:sldMk cId="377847301" sldId="266"/>
            <ac:grpSpMk id="1079" creationId="{1399A986-4315-4769-87D9-700571123AE2}"/>
          </ac:grpSpMkLst>
        </pc:grpChg>
        <pc:grpChg chg="add del">
          <ac:chgData name="栗木　雅夫" userId="f85bb9f1-b2a2-4c86-bcfd-7d58ef2903d3" providerId="ADAL" clId="{B64F4A7E-7050-F34E-8502-17DB1FAE7C30}" dt="2024-07-10T23:50:51.300" v="731" actId="26606"/>
          <ac:grpSpMkLst>
            <pc:docMk/>
            <pc:sldMk cId="377847301" sldId="266"/>
            <ac:grpSpMk id="1087" creationId="{4960AE46-F3F6-4113-BCEA-EAB2A580F6B5}"/>
          </ac:grpSpMkLst>
        </pc:grpChg>
        <pc:grpChg chg="add del">
          <ac:chgData name="栗木　雅夫" userId="f85bb9f1-b2a2-4c86-bcfd-7d58ef2903d3" providerId="ADAL" clId="{B64F4A7E-7050-F34E-8502-17DB1FAE7C30}" dt="2024-07-10T23:50:55.567" v="733" actId="26606"/>
          <ac:grpSpMkLst>
            <pc:docMk/>
            <pc:sldMk cId="377847301" sldId="266"/>
            <ac:grpSpMk id="1094" creationId="{6B62DBFA-701E-43E1-B176-FFF9865D7907}"/>
          </ac:grpSpMkLst>
        </pc:grpChg>
        <pc:picChg chg="add mod ord">
          <ac:chgData name="栗木　雅夫" userId="f85bb9f1-b2a2-4c86-bcfd-7d58ef2903d3" providerId="ADAL" clId="{B64F4A7E-7050-F34E-8502-17DB1FAE7C30}" dt="2024-07-10T23:51:09.768" v="755" actId="1038"/>
          <ac:picMkLst>
            <pc:docMk/>
            <pc:sldMk cId="377847301" sldId="266"/>
            <ac:picMk id="1026" creationId="{175CD07E-2681-9CF8-4659-3FA2468425BE}"/>
          </ac:picMkLst>
        </pc:picChg>
        <pc:picChg chg="add mod ord">
          <ac:chgData name="栗木　雅夫" userId="f85bb9f1-b2a2-4c86-bcfd-7d58ef2903d3" providerId="ADAL" clId="{B64F4A7E-7050-F34E-8502-17DB1FAE7C30}" dt="2024-07-10T23:50:55.567" v="733" actId="26606"/>
          <ac:picMkLst>
            <pc:docMk/>
            <pc:sldMk cId="377847301" sldId="266"/>
            <ac:picMk id="1028" creationId="{852BDDE5-4808-EF7C-C907-6B4BE3067648}"/>
          </ac:picMkLst>
        </pc:picChg>
        <pc:picChg chg="add mod ord">
          <ac:chgData name="栗木　雅夫" userId="f85bb9f1-b2a2-4c86-bcfd-7d58ef2903d3" providerId="ADAL" clId="{B64F4A7E-7050-F34E-8502-17DB1FAE7C30}" dt="2024-07-10T23:50:55.567" v="733" actId="26606"/>
          <ac:picMkLst>
            <pc:docMk/>
            <pc:sldMk cId="377847301" sldId="266"/>
            <ac:picMk id="1030" creationId="{7916AAF7-6514-5394-B07F-BFCB3E0D4D73}"/>
          </ac:picMkLst>
        </pc:picChg>
        <pc:picChg chg="add del">
          <ac:chgData name="栗木　雅夫" userId="f85bb9f1-b2a2-4c86-bcfd-7d58ef2903d3" providerId="ADAL" clId="{B64F4A7E-7050-F34E-8502-17DB1FAE7C30}" dt="2024-07-10T23:50:39.576" v="723" actId="26606"/>
          <ac:picMkLst>
            <pc:docMk/>
            <pc:sldMk cId="377847301" sldId="266"/>
            <ac:picMk id="1047" creationId="{BC526B7A-4801-4FD1-95C8-03AF22629E87}"/>
          </ac:picMkLst>
        </pc:picChg>
        <pc:picChg chg="add del">
          <ac:chgData name="栗木　雅夫" userId="f85bb9f1-b2a2-4c86-bcfd-7d58ef2903d3" providerId="ADAL" clId="{B64F4A7E-7050-F34E-8502-17DB1FAE7C30}" dt="2024-07-10T23:50:43.169" v="725" actId="26606"/>
          <ac:picMkLst>
            <pc:docMk/>
            <pc:sldMk cId="377847301" sldId="266"/>
            <ac:picMk id="1060" creationId="{BC526B7A-4801-4FD1-95C8-03AF22629E87}"/>
          </ac:picMkLst>
        </pc:picChg>
        <pc:picChg chg="add del">
          <ac:chgData name="栗木　雅夫" userId="f85bb9f1-b2a2-4c86-bcfd-7d58ef2903d3" providerId="ADAL" clId="{B64F4A7E-7050-F34E-8502-17DB1FAE7C30}" dt="2024-07-10T23:50:44.873" v="727" actId="26606"/>
          <ac:picMkLst>
            <pc:docMk/>
            <pc:sldMk cId="377847301" sldId="266"/>
            <ac:picMk id="1067" creationId="{BC526B7A-4801-4FD1-95C8-03AF22629E87}"/>
          </ac:picMkLst>
        </pc:picChg>
        <pc:picChg chg="add del">
          <ac:chgData name="栗木　雅夫" userId="f85bb9f1-b2a2-4c86-bcfd-7d58ef2903d3" providerId="ADAL" clId="{B64F4A7E-7050-F34E-8502-17DB1FAE7C30}" dt="2024-07-10T23:50:48.537" v="729" actId="26606"/>
          <ac:picMkLst>
            <pc:docMk/>
            <pc:sldMk cId="377847301" sldId="266"/>
            <ac:picMk id="1075" creationId="{BC526B7A-4801-4FD1-95C8-03AF22629E87}"/>
          </ac:picMkLst>
        </pc:picChg>
        <pc:picChg chg="add del">
          <ac:chgData name="栗木　雅夫" userId="f85bb9f1-b2a2-4c86-bcfd-7d58ef2903d3" providerId="ADAL" clId="{B64F4A7E-7050-F34E-8502-17DB1FAE7C30}" dt="2024-07-10T23:50:51.300" v="731" actId="26606"/>
          <ac:picMkLst>
            <pc:docMk/>
            <pc:sldMk cId="377847301" sldId="266"/>
            <ac:picMk id="1083" creationId="{BC526B7A-4801-4FD1-95C8-03AF22629E87}"/>
          </ac:picMkLst>
        </pc:picChg>
        <pc:picChg chg="add del">
          <ac:chgData name="栗木　雅夫" userId="f85bb9f1-b2a2-4c86-bcfd-7d58ef2903d3" providerId="ADAL" clId="{B64F4A7E-7050-F34E-8502-17DB1FAE7C30}" dt="2024-07-10T23:50:55.567" v="733" actId="26606"/>
          <ac:picMkLst>
            <pc:docMk/>
            <pc:sldMk cId="377847301" sldId="266"/>
            <ac:picMk id="1091" creationId="{BC526B7A-4801-4FD1-95C8-03AF22629E87}"/>
          </ac:picMkLst>
        </pc:picChg>
      </pc:sldChg>
      <pc:sldChg chg="addSp delSp modSp new del mod">
        <pc:chgData name="栗木　雅夫" userId="f85bb9f1-b2a2-4c86-bcfd-7d58ef2903d3" providerId="ADAL" clId="{B64F4A7E-7050-F34E-8502-17DB1FAE7C30}" dt="2024-07-10T08:22:46.556" v="381" actId="2696"/>
        <pc:sldMkLst>
          <pc:docMk/>
          <pc:sldMk cId="758732160" sldId="266"/>
        </pc:sldMkLst>
        <pc:spChg chg="del">
          <ac:chgData name="栗木　雅夫" userId="f85bb9f1-b2a2-4c86-bcfd-7d58ef2903d3" providerId="ADAL" clId="{B64F4A7E-7050-F34E-8502-17DB1FAE7C30}" dt="2024-07-10T08:20:06.362" v="349" actId="478"/>
          <ac:spMkLst>
            <pc:docMk/>
            <pc:sldMk cId="758732160" sldId="266"/>
            <ac:spMk id="2" creationId="{4E84C427-F921-9D2D-9308-9D4748F7E7CE}"/>
          </ac:spMkLst>
        </pc:spChg>
        <pc:spChg chg="del">
          <ac:chgData name="栗木　雅夫" userId="f85bb9f1-b2a2-4c86-bcfd-7d58ef2903d3" providerId="ADAL" clId="{B64F4A7E-7050-F34E-8502-17DB1FAE7C30}" dt="2024-07-10T08:20:06.362" v="349" actId="478"/>
          <ac:spMkLst>
            <pc:docMk/>
            <pc:sldMk cId="758732160" sldId="266"/>
            <ac:spMk id="3" creationId="{0F9E22EC-62CD-5F5E-EA53-195472065567}"/>
          </ac:spMkLst>
        </pc:spChg>
        <pc:picChg chg="add del mod">
          <ac:chgData name="栗木　雅夫" userId="f85bb9f1-b2a2-4c86-bcfd-7d58ef2903d3" providerId="ADAL" clId="{B64F4A7E-7050-F34E-8502-17DB1FAE7C30}" dt="2024-07-10T08:20:18.233" v="352" actId="21"/>
          <ac:picMkLst>
            <pc:docMk/>
            <pc:sldMk cId="758732160" sldId="266"/>
            <ac:picMk id="4" creationId="{FBA70CB7-4A5C-1AA7-3AE4-5082A80A2171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58D836-422A-D74E-BEB7-8DF1D52DAE77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0A54A5-F773-6E4F-BC8D-211249334A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2465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0A54A5-F773-6E4F-BC8D-211249334AE2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09043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0A54A5-F773-6E4F-BC8D-211249334AE2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36667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0A54A5-F773-6E4F-BC8D-211249334AE2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07833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DF9204-3F29-4C3A-BA41-3063400202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3393CD-7262-4AC7-80E6-52FE6F3F39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000"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D430AE-0210-4E82-AD7B-41B112DE7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0000"/>
                  </a:schemeClr>
                </a:solidFill>
                <a:latin typeface="+mn-lt"/>
              </a:defRPr>
            </a:lvl1pPr>
          </a:lstStyle>
          <a:p>
            <a:fld id="{11A6662E-FAF4-44BC-88B5-85A7CBFB6D30}" type="datetime1">
              <a:rPr lang="en-US" smtClean="0"/>
              <a:pPr/>
              <a:t>7/11/24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221974-7DEC-459D-9642-CB5B59C82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0000"/>
                  </a:schemeClr>
                </a:solidFill>
                <a:latin typeface="+mn-lt"/>
              </a:defRPr>
            </a:lvl1pPr>
          </a:lstStyle>
          <a:p>
            <a:endParaRPr lang="en-US">
              <a:solidFill>
                <a:schemeClr val="tx1">
                  <a:alpha val="60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731837-C94E-4B5B-BCF0-110C69EDB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0000"/>
                  </a:schemeClr>
                </a:solidFill>
                <a:latin typeface="+mn-lt"/>
              </a:defRPr>
            </a:lvl1pPr>
          </a:lstStyle>
          <a:p>
            <a:fld id="{73B850FF-6169-4056-8077-06FFA93A5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45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7ABDD2-E186-4F25-8FDE-D1E875E9C3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18CC5B-A7E0-48B1-8329-6533AC76E7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905B1B-77FE-4BFC-BF87-87DA989F0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59632-1575-4E14-B53B-3DC3D5ED3947}" type="datetime1">
              <a:rPr lang="en-US" smtClean="0"/>
              <a:t>7/11/24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18531E-1B90-4631-BD37-4BB1DBFAB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8A55E8-88DC-4280-8E04-FF50FF8ED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53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960633D-90E4-4F5A-9EBF-DDEC2B0B471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DD3065-FA3D-42C8-BFDA-967C87F4F2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DC126F-38E2-4425-861F-98ED43228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A6868-2568-4CC9-B302-F37117B01A6E}" type="datetime1">
              <a:rPr lang="en-US" smtClean="0"/>
              <a:t>7/11/24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9645D8-F22A-4354-A8B3-96E8A2D23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9E2295-A616-4D57-8800-7B7E213A8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957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4CC1FC-ADE8-488C-A1DA-2FD569FD4D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694" y="365760"/>
            <a:ext cx="10895106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F02842-38C3-46D6-8527-0F6FE623C5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864CF5-F681-40C2-88CC-E02206C9C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5F08A-1E71-4B2B-BB49-E743F2903911}" type="datetime1">
              <a:rPr lang="en-US" smtClean="0"/>
              <a:t>7/11/24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C04753-4FE4-4A6F-99BB-CFFC92E0C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A569D1-DB13-4BD9-8BA9-0DEAD98F8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354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020B05-7BF6-4073-9106-FA19E9727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8EE8D7-6B58-4A3F-9DD5-E563D5192A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02990E-9F0A-446A-B5B8-459CA8D98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17D9E-721A-44BB-8863-9873FE64DA75}" type="datetime1">
              <a:rPr lang="en-US" smtClean="0"/>
              <a:t>7/11/24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E68EAA-4377-45FF-9D7C-9E77BC9F27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07FA71-74C3-44B8-A0AC-E18A1E76B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55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71F12-2D88-4F76-AF46-BD5156C12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694" y="365760"/>
            <a:ext cx="10895106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1AA46-E3EB-4704-B019-F90F1E6177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8695" y="1825625"/>
            <a:ext cx="556110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17480F-A530-4D05-9A22-E573FB4BA6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825625"/>
            <a:ext cx="5561105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B56FDA-C47A-4F4A-A364-BA60A25AB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1DA2F-80B8-49CF-99FB-5ABCA53A607A}" type="datetime1">
              <a:rPr lang="en-US" smtClean="0"/>
              <a:t>7/11/24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26D8DD-6D84-44D4-8A1B-57615B3ED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C8FE31-B577-4017-8AFE-A8BA09596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049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EC28C9-B8CC-413F-9FFA-626680E4A8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694" y="365125"/>
            <a:ext cx="1127461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53FE72-9D42-45F5-A37F-B12130388A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5256" y="1752600"/>
            <a:ext cx="5532319" cy="823912"/>
          </a:xfrm>
        </p:spPr>
        <p:txBody>
          <a:bodyPr anchor="b"/>
          <a:lstStyle>
            <a:lvl1pPr marL="0" indent="0">
              <a:buNone/>
              <a:defRPr sz="24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E3A31D-9B5F-4DE3-B18D-F7F77782EB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5256" y="2666999"/>
            <a:ext cx="5532319" cy="35226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BE1D2D-822C-466C-A7B9-1A2D97366A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752600"/>
            <a:ext cx="5561106" cy="823912"/>
          </a:xfrm>
        </p:spPr>
        <p:txBody>
          <a:bodyPr anchor="b"/>
          <a:lstStyle>
            <a:lvl1pPr marL="0" indent="0">
              <a:buNone/>
              <a:defRPr sz="24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6F13B2C-44CA-49C4-BC84-02AF1638F3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666999"/>
            <a:ext cx="5561106" cy="35226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793CB55-E9C1-4CE6-9B61-81B71475B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52172-E6C9-4B6C-929A-A9DE3837BBF1}" type="datetime1">
              <a:rPr lang="en-US" smtClean="0"/>
              <a:t>7/11/24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F22318-747B-4EC9-862C-D9FD488CC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FBDDDF-16BD-438D-937D-0E3E30E74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72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792D5F-0BD4-4517-9233-E08AF405B6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694" y="365760"/>
            <a:ext cx="1127461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83523B8-51E3-48B8-BFD8-CE95061980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8693" y="6416675"/>
            <a:ext cx="2921715" cy="365125"/>
          </a:xfrm>
        </p:spPr>
        <p:txBody>
          <a:bodyPr/>
          <a:lstStyle/>
          <a:p>
            <a:fld id="{3AB41CFF-90C9-47B3-9DA1-F2BF8D839F7E}" type="datetime1">
              <a:rPr lang="en-US" smtClean="0"/>
              <a:t>7/11/24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739B90-5D50-4424-B51D-53C3916218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6F9286-3A00-4D3C-A3F0-50AC9045C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455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933BE2-665A-42DA-A3B7-835F81A3F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048FA-06AB-4884-A69B-986B96E68A24}" type="datetime1">
              <a:rPr lang="en-US" smtClean="0"/>
              <a:t>7/11/24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4DBCBD-AD42-432D-ABA9-20D616AF3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140251-3596-4673-B24B-59A6F9ED8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225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A81A1-6D8E-4DD6-8E49-DABDE6D10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93F18F-F78D-4A31-A6BC-6552105BCF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82C2F4-BDF4-4A4F-AA3D-52692932C2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13850F-5C87-4F08-9658-EAF049B60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B7ABA-0172-4F9C-889D-567164F66BCD}" type="datetime1">
              <a:rPr lang="en-US" smtClean="0"/>
              <a:t>7/11/24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0BCE9A-A746-4439-B5D3-966FBC8E5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1D3B51-AA2E-4AA1-8062-A0D476D80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582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02CF7-F453-4B3E-9510-D74797987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E2A1B9-8A2A-4B49-8B79-76D3EEB36B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9FEA03-0EC4-4085-AE63-4AA492D61A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05AD5B-0DEA-4C6F-94D2-FAA99F2E5D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C6A5B-8AE7-4A41-B5A7-9ADC6686DC18}" type="datetime1">
              <a:rPr lang="en-US" smtClean="0"/>
              <a:t>7/11/24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DC6744-7CBA-4A1D-8F87-10699F981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AD9048-35FF-4BE9-8157-BE4BAA1C7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560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BABF38A-8A0D-492E-BD20-6CF4D46B50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92000" cy="6858004"/>
          </a:xfrm>
          <a:prstGeom prst="rect">
            <a:avLst/>
          </a:prstGeom>
          <a:solidFill>
            <a:schemeClr val="bg2">
              <a:lumMod val="9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9984D45-0ED3-4D03-8E44-5E355C9134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694" y="425450"/>
            <a:ext cx="11274612" cy="1325563"/>
          </a:xfrm>
          <a:prstGeom prst="rect">
            <a:avLst/>
          </a:prstGeom>
        </p:spPr>
        <p:txBody>
          <a:bodyPr lIns="109728" tIns="109728" rIns="109728" bIns="91440" anchor="ctr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687D6E-D1E9-489C-9AA9-3575C39BAA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8694" y="1949450"/>
            <a:ext cx="11274612" cy="4195763"/>
          </a:xfrm>
          <a:prstGeom prst="rect">
            <a:avLst/>
          </a:prstGeom>
        </p:spPr>
        <p:txBody>
          <a:bodyPr lIns="109728" tIns="109728" rIns="109728" bIns="9144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364E9C-08EE-4B1B-B3FC-D6D997F4EA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8694" y="6416675"/>
            <a:ext cx="2743200" cy="365125"/>
          </a:xfrm>
          <a:prstGeom prst="rect">
            <a:avLst/>
          </a:prstGeom>
        </p:spPr>
        <p:txBody>
          <a:bodyPr lIns="109728" tIns="109728" rIns="109728" bIns="91440" anchor="ctr"/>
          <a:lstStyle>
            <a:lvl1pPr algn="l">
              <a:defRPr sz="900" spc="50">
                <a:solidFill>
                  <a:schemeClr val="tx1">
                    <a:alpha val="60000"/>
                  </a:schemeClr>
                </a:solidFill>
                <a:latin typeface="+mn-lt"/>
              </a:defRPr>
            </a:lvl1pPr>
          </a:lstStyle>
          <a:p>
            <a:fld id="{57E0CF6C-748E-4B7A-BC8B-3011EF78ED13}" type="datetime1">
              <a:rPr lang="en-US" smtClean="0"/>
              <a:pPr/>
              <a:t>7/11/24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B0A1F1-38FE-4C27-81E6-A43A54793F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16675"/>
            <a:ext cx="4114800" cy="365125"/>
          </a:xfrm>
          <a:prstGeom prst="rect">
            <a:avLst/>
          </a:prstGeom>
        </p:spPr>
        <p:txBody>
          <a:bodyPr lIns="109728" tIns="109728" rIns="109728" bIns="91440" anchor="ctr"/>
          <a:lstStyle>
            <a:lvl1pPr algn="ctr">
              <a:defRPr sz="900" spc="50">
                <a:solidFill>
                  <a:schemeClr val="tx1">
                    <a:alpha val="60000"/>
                  </a:schemeClr>
                </a:solidFill>
                <a:latin typeface="+mn-lt"/>
              </a:defRPr>
            </a:lvl1pPr>
          </a:lstStyle>
          <a:p>
            <a:endParaRPr lang="en-US" dirty="0">
              <a:solidFill>
                <a:schemeClr val="tx1">
                  <a:alpha val="60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26B39A-FFD8-42EF-ADC7-7DB3B302F8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90106" y="6416675"/>
            <a:ext cx="2743200" cy="365125"/>
          </a:xfrm>
          <a:prstGeom prst="rect">
            <a:avLst/>
          </a:prstGeom>
        </p:spPr>
        <p:txBody>
          <a:bodyPr lIns="109728" tIns="109728" rIns="109728" bIns="91440" anchor="ctr"/>
          <a:lstStyle>
            <a:lvl1pPr algn="r">
              <a:defRPr sz="900" spc="50">
                <a:solidFill>
                  <a:schemeClr val="tx1">
                    <a:alpha val="60000"/>
                  </a:schemeClr>
                </a:solidFill>
                <a:latin typeface="+mn-lt"/>
              </a:defRPr>
            </a:lvl1pPr>
          </a:lstStyle>
          <a:p>
            <a:fld id="{73B850FF-6169-4056-8077-06FFA93A536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 descr="A picture containing sitting&#10;&#10;Description automatically generated">
            <a:extLst>
              <a:ext uri="{FF2B5EF4-FFF2-40B4-BE49-F238E27FC236}">
                <a16:creationId xmlns:a16="http://schemas.microsoft.com/office/drawing/2014/main" id="{BC526B7A-4801-4FD1-95C8-03AF22629E87}"/>
              </a:ext>
            </a:extLst>
          </p:cNvPr>
          <p:cNvPicPr>
            <a:picLocks noChangeAspect="1"/>
          </p:cNvPicPr>
          <p:nvPr/>
        </p:nvPicPr>
        <p:blipFill>
          <a:blip r:embed="rId13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4400" y="0"/>
            <a:ext cx="3654612" cy="4575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864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25" r:id="rId7"/>
    <p:sldLayoutId id="2147483726" r:id="rId8"/>
    <p:sldLayoutId id="2147483727" r:id="rId9"/>
    <p:sldLayoutId id="2147483728" r:id="rId10"/>
    <p:sldLayoutId id="2147483735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200" b="0" kern="1200" spc="1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Font typeface="Arial" panose="020B0604020202020204" pitchFamily="34" charset="0"/>
        <a:buChar char="•"/>
        <a:defRPr sz="2400" kern="1200" spc="9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2000" kern="1200" spc="9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1800" kern="1200" spc="9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1600" kern="1200" spc="9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1600" kern="1200" spc="9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gif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6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35.png"/><Relationship Id="rId5" Type="http://schemas.openxmlformats.org/officeDocument/2006/relationships/image" Target="../media/image34.gif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0BABF38A-8A0D-492E-BD20-6CF4D46B50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4"/>
          </a:xfrm>
          <a:prstGeom prst="rect">
            <a:avLst/>
          </a:prstGeom>
          <a:solidFill>
            <a:schemeClr val="bg2">
              <a:lumMod val="9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BC526B7A-4801-4FD1-95C8-03AF22629E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4400" y="0"/>
            <a:ext cx="3654612" cy="4575348"/>
          </a:xfrm>
          <a:prstGeom prst="rect">
            <a:avLst/>
          </a:prstGeom>
        </p:spPr>
      </p:pic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8651CFA9-6065-4243-AC48-858E35978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BC8BBE5-981E-4B0B-9654-32B5668BFF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bg2">
              <a:lumMod val="9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8ED5E97A-D21B-4AA4-83CF-DA3A380E30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0" y="0"/>
            <a:ext cx="7724071" cy="6858000"/>
            <a:chOff x="4464881" y="0"/>
            <a:chExt cx="7724071" cy="6858000"/>
          </a:xfrm>
        </p:grpSpPr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8AF5706D-4464-450F-93F4-853EDF68CE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duotone>
                <a:schemeClr val="accent6">
                  <a:shade val="45000"/>
                  <a:satMod val="135000"/>
                </a:schemeClr>
                <a:prstClr val="white"/>
              </a:duotone>
              <a:alphaModFix amt="1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73255" y="0"/>
              <a:ext cx="5115697" cy="6858000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3E0FB244-C158-43A9-AD7A-05DC5BBF6D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4">
              <a:duotone>
                <a:schemeClr val="accent6">
                  <a:shade val="45000"/>
                  <a:satMod val="135000"/>
                </a:schemeClr>
                <a:prstClr val="white"/>
              </a:duotone>
              <a:alphaModFix amt="7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5412135" y="-947254"/>
              <a:ext cx="5562598" cy="7457106"/>
            </a:xfrm>
            <a:prstGeom prst="rect">
              <a:avLst/>
            </a:prstGeom>
            <a:effectLst>
              <a:softEdge rad="0"/>
            </a:effectLst>
          </p:spPr>
        </p:pic>
      </p:grpSp>
      <p:sp>
        <p:nvSpPr>
          <p:cNvPr id="2" name="タイトル 1">
            <a:extLst>
              <a:ext uri="{FF2B5EF4-FFF2-40B4-BE49-F238E27FC236}">
                <a16:creationId xmlns:a16="http://schemas.microsoft.com/office/drawing/2014/main" id="{ADC73D53-1B93-DDC6-067F-D3A18AB548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7084" y="108994"/>
            <a:ext cx="5638800" cy="246100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kumimoji="1" lang="en-US" altLang="ja-JP" dirty="0"/>
              <a:t>Source WG</a:t>
            </a:r>
            <a:br>
              <a:rPr kumimoji="1" lang="en-US" altLang="ja-JP" dirty="0"/>
            </a:br>
            <a:r>
              <a:rPr kumimoji="1" lang="en-US" altLang="ja-JP" dirty="0"/>
              <a:t>Summary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0415884-9FBE-D2ED-B0F0-5DC3CDA65C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19563" y="2570006"/>
            <a:ext cx="5638437" cy="212997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indent="-228600" algn="l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kumimoji="1" lang="en-US" altLang="ja-JP" sz="1800" b="1" dirty="0"/>
              <a:t>Masao KURIKI</a:t>
            </a:r>
          </a:p>
          <a:p>
            <a:pPr indent="-228600" algn="l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kumimoji="1" lang="en-US" altLang="ja-JP" sz="1800" b="1" dirty="0"/>
              <a:t>Spencer Gessner</a:t>
            </a:r>
          </a:p>
          <a:p>
            <a:pPr indent="-228600" algn="l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kumimoji="1" lang="en-US" altLang="ja-JP" sz="1800" b="1" dirty="0"/>
              <a:t>Joe </a:t>
            </a:r>
            <a:r>
              <a:rPr kumimoji="1" lang="en-US" altLang="ja-JP" sz="1800" b="1" dirty="0" err="1"/>
              <a:t>Grames</a:t>
            </a:r>
            <a:endParaRPr kumimoji="1" lang="en-US" altLang="ja-JP" sz="1800" b="1" dirty="0"/>
          </a:p>
          <a:p>
            <a:pPr indent="-228600" algn="l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kumimoji="1" lang="en-US" altLang="ja-JP" sz="1800" b="1" dirty="0"/>
              <a:t>Yoshinori </a:t>
            </a:r>
            <a:r>
              <a:rPr kumimoji="1" lang="en-US" altLang="ja-JP" sz="1800" b="1" dirty="0" err="1"/>
              <a:t>Enomoto</a:t>
            </a:r>
            <a:endParaRPr kumimoji="1" lang="en-US" altLang="ja-JP" sz="1800" b="1" dirty="0"/>
          </a:p>
          <a:p>
            <a:pPr indent="-228600" algn="l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kumimoji="1" lang="en-US" altLang="ja-JP" sz="1800" b="1" dirty="0" err="1"/>
              <a:t>Gudrid</a:t>
            </a:r>
            <a:r>
              <a:rPr kumimoji="1" lang="en-US" altLang="ja-JP" sz="1800" b="1" dirty="0"/>
              <a:t> Moortgat-pick</a:t>
            </a:r>
          </a:p>
        </p:txBody>
      </p:sp>
      <p:pic>
        <p:nvPicPr>
          <p:cNvPr id="4" name="Picture 3" descr="白い表面にカラーのスプラッシュ">
            <a:extLst>
              <a:ext uri="{FF2B5EF4-FFF2-40B4-BE49-F238E27FC236}">
                <a16:creationId xmlns:a16="http://schemas.microsoft.com/office/drawing/2014/main" id="{3CE30813-2E1F-0731-D10E-BA8C11B08CA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602" r="40098"/>
          <a:stretch/>
        </p:blipFill>
        <p:spPr>
          <a:xfrm>
            <a:off x="6861048" y="1"/>
            <a:ext cx="5330952" cy="6858000"/>
          </a:xfrm>
          <a:prstGeom prst="rect">
            <a:avLst/>
          </a:prstGeom>
        </p:spPr>
      </p:pic>
      <p:pic>
        <p:nvPicPr>
          <p:cNvPr id="1026" name="Picture 2" descr="International Workshop on Future Linear Colliders, LCWS2024">
            <a:extLst>
              <a:ext uri="{FF2B5EF4-FFF2-40B4-BE49-F238E27FC236}">
                <a16:creationId xmlns:a16="http://schemas.microsoft.com/office/drawing/2014/main" id="{2460E9A3-49ED-60AA-AE78-046EF3D39F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38688"/>
            <a:ext cx="6858000" cy="2157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2750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262ABC4B-37D8-4218-BDD8-6DF6A00C0C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47835732-E9C9-6228-E9EE-9EA17925630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-2" b="6305"/>
          <a:stretch/>
        </p:blipFill>
        <p:spPr>
          <a:xfrm>
            <a:off x="321730" y="321732"/>
            <a:ext cx="5674897" cy="3017405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580612C6-A118-01EE-B01D-F1157F10A32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-2" b="12207"/>
          <a:stretch/>
        </p:blipFill>
        <p:spPr>
          <a:xfrm>
            <a:off x="321730" y="3510853"/>
            <a:ext cx="5674897" cy="2789954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0BA79A71-60BC-FD3E-0314-ABD7EBB66BA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5847" r="29355"/>
          <a:stretch/>
        </p:blipFill>
        <p:spPr>
          <a:xfrm>
            <a:off x="6182898" y="349600"/>
            <a:ext cx="5876952" cy="5979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715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0" name="Rectangle 1034">
            <a:extLst>
              <a:ext uri="{FF2B5EF4-FFF2-40B4-BE49-F238E27FC236}">
                <a16:creationId xmlns:a16="http://schemas.microsoft.com/office/drawing/2014/main" id="{6C2997EE-0889-44C3-AC0D-18F26AC9AA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0" name="Picture 6" descr="国際リニアコライダー - Wikipedia">
            <a:extLst>
              <a:ext uri="{FF2B5EF4-FFF2-40B4-BE49-F238E27FC236}">
                <a16:creationId xmlns:a16="http://schemas.microsoft.com/office/drawing/2014/main" id="{7916AAF7-6514-5394-B07F-BFCB3E0D4D7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92" r="7460" b="-2"/>
          <a:stretch/>
        </p:blipFill>
        <p:spPr bwMode="auto">
          <a:xfrm>
            <a:off x="5622233" y="10"/>
            <a:ext cx="6569769" cy="3750724"/>
          </a:xfrm>
          <a:custGeom>
            <a:avLst/>
            <a:gdLst/>
            <a:ahLst/>
            <a:cxnLst/>
            <a:rect l="l" t="t" r="r" b="b"/>
            <a:pathLst>
              <a:path w="6569769" h="3750734">
                <a:moveTo>
                  <a:pt x="1738471" y="0"/>
                </a:moveTo>
                <a:lnTo>
                  <a:pt x="6569769" y="0"/>
                </a:lnTo>
                <a:lnTo>
                  <a:pt x="6569769" y="3750734"/>
                </a:lnTo>
                <a:lnTo>
                  <a:pt x="0" y="3750734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L0系 - Wikipedia">
            <a:extLst>
              <a:ext uri="{FF2B5EF4-FFF2-40B4-BE49-F238E27FC236}">
                <a16:creationId xmlns:a16="http://schemas.microsoft.com/office/drawing/2014/main" id="{852BDDE5-4808-EF7C-C907-6B4BE30676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10" b="26670"/>
          <a:stretch/>
        </p:blipFill>
        <p:spPr bwMode="auto">
          <a:xfrm>
            <a:off x="4182011" y="3887894"/>
            <a:ext cx="8009991" cy="2970106"/>
          </a:xfrm>
          <a:custGeom>
            <a:avLst/>
            <a:gdLst/>
            <a:ahLst/>
            <a:cxnLst/>
            <a:rect l="l" t="t" r="r" b="b"/>
            <a:pathLst>
              <a:path w="8009991" h="2970106">
                <a:moveTo>
                  <a:pt x="1376648" y="0"/>
                </a:moveTo>
                <a:lnTo>
                  <a:pt x="8009991" y="0"/>
                </a:lnTo>
                <a:lnTo>
                  <a:pt x="8009991" y="2970106"/>
                </a:lnTo>
                <a:lnTo>
                  <a:pt x="0" y="2970106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175CD07E-2681-9CF8-4659-3FA2468425B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7" r="5986" b="-1"/>
          <a:stretch/>
        </p:blipFill>
        <p:spPr bwMode="auto">
          <a:xfrm>
            <a:off x="1407901" y="2714171"/>
            <a:ext cx="4882971" cy="4463142"/>
          </a:xfrm>
          <a:custGeom>
            <a:avLst/>
            <a:gdLst/>
            <a:ahLst/>
            <a:cxnLst/>
            <a:rect l="l" t="t" r="r" b="b"/>
            <a:pathLst>
              <a:path w="7503111" h="6858000">
                <a:moveTo>
                  <a:pt x="0" y="0"/>
                </a:moveTo>
                <a:lnTo>
                  <a:pt x="677334" y="0"/>
                </a:lnTo>
                <a:lnTo>
                  <a:pt x="1168036" y="0"/>
                </a:lnTo>
                <a:lnTo>
                  <a:pt x="1205499" y="0"/>
                </a:lnTo>
                <a:lnTo>
                  <a:pt x="1647632" y="0"/>
                </a:lnTo>
                <a:lnTo>
                  <a:pt x="7215401" y="0"/>
                </a:lnTo>
                <a:lnTo>
                  <a:pt x="4041567" y="6852993"/>
                </a:lnTo>
                <a:lnTo>
                  <a:pt x="7503111" y="6852993"/>
                </a:lnTo>
                <a:lnTo>
                  <a:pt x="7503111" y="6852994"/>
                </a:lnTo>
                <a:lnTo>
                  <a:pt x="1647632" y="6852994"/>
                </a:lnTo>
                <a:lnTo>
                  <a:pt x="1647632" y="6858000"/>
                </a:lnTo>
                <a:lnTo>
                  <a:pt x="0" y="6858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07125A4-E54E-C83A-A85C-83578460F491}"/>
              </a:ext>
            </a:extLst>
          </p:cNvPr>
          <p:cNvSpPr txBox="1"/>
          <p:nvPr/>
        </p:nvSpPr>
        <p:spPr>
          <a:xfrm>
            <a:off x="1287668" y="1336704"/>
            <a:ext cx="65697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b="1">
                <a:solidFill>
                  <a:srgbClr val="FF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No Source, No Collision!</a:t>
            </a:r>
            <a:endParaRPr kumimoji="1" lang="ja-JP" altLang="en-US" sz="3600" b="1">
              <a:solidFill>
                <a:srgbClr val="FF0000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7847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4FB2F27-3F7D-440E-A905-86607A926A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F678C14-A033-4139-BCA9-8382B03964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bg2">
              <a:lumMod val="9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2D5331B-6E57-4C50-8FBB-4317812889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0"/>
            <a:ext cx="121919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4562DDBE-EA2E-6431-6715-A02B242B84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0" y="461339"/>
            <a:ext cx="5332506" cy="2831136"/>
          </a:xfrm>
        </p:spPr>
        <p:txBody>
          <a:bodyPr>
            <a:normAutofit/>
          </a:bodyPr>
          <a:lstStyle/>
          <a:p>
            <a:r>
              <a:rPr kumimoji="1" lang="en-US" altLang="ja-JP">
                <a:solidFill>
                  <a:srgbClr val="FFFFFF"/>
                </a:solidFill>
              </a:rPr>
              <a:t>Statistics</a:t>
            </a:r>
            <a:endParaRPr kumimoji="1" lang="ja-JP" altLang="en-US">
              <a:solidFill>
                <a:srgbClr val="FFFFFF"/>
              </a:solidFill>
            </a:endParaRPr>
          </a:p>
        </p:txBody>
      </p:sp>
      <p:pic>
        <p:nvPicPr>
          <p:cNvPr id="5" name="Picture 4" descr="Calendar on table">
            <a:extLst>
              <a:ext uri="{FF2B5EF4-FFF2-40B4-BE49-F238E27FC236}">
                <a16:creationId xmlns:a16="http://schemas.microsoft.com/office/drawing/2014/main" id="{3F572721-D795-9171-2A05-E0C72E0FCF2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785" r="37952" b="-1"/>
          <a:stretch/>
        </p:blipFill>
        <p:spPr>
          <a:xfrm>
            <a:off x="-1" y="10"/>
            <a:ext cx="5985983" cy="6857990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E4A40E9D-B0FA-4A78-B58C-87A64C4FD5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V="1">
            <a:off x="8727783" y="5080"/>
            <a:ext cx="3464215" cy="4598234"/>
            <a:chOff x="8059620" y="41922"/>
            <a:chExt cx="3997615" cy="6816077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5CEBF341-3BD6-4B3B-9B47-1FCC74EB70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3">
              <a:alphaModFix amt="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818" b="17291"/>
            <a:stretch/>
          </p:blipFill>
          <p:spPr>
            <a:xfrm flipH="1">
              <a:off x="8059620" y="1345934"/>
              <a:ext cx="3997615" cy="5512065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3078DAA6-6247-4C19-B6CD-81D79702EC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3">
              <a:alphaModFix amt="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690"/>
            <a:stretch/>
          </p:blipFill>
          <p:spPr>
            <a:xfrm>
              <a:off x="8915400" y="41922"/>
              <a:ext cx="3141835" cy="6816077"/>
            </a:xfrm>
            <a:prstGeom prst="rect">
              <a:avLst/>
            </a:prstGeom>
          </p:spPr>
        </p:pic>
      </p:grp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8D4CF6A-6879-79B7-FB15-344A75EF5A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2498" y="3330575"/>
            <a:ext cx="5332164" cy="2585613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l"/>
            </a:pPr>
            <a:r>
              <a:rPr kumimoji="1" lang="en-US" altLang="ja-JP" sz="2800" b="1" dirty="0">
                <a:solidFill>
                  <a:srgbClr val="FFFFFF"/>
                </a:solidFill>
              </a:rPr>
              <a:t>18 contributions</a:t>
            </a:r>
          </a:p>
          <a:p>
            <a:pPr>
              <a:buFont typeface="Wingdings" pitchFamily="2" charset="2"/>
              <a:buChar char="l"/>
            </a:pPr>
            <a:r>
              <a:rPr kumimoji="1" lang="en-US" altLang="ja-JP" sz="2800" b="1" dirty="0">
                <a:solidFill>
                  <a:srgbClr val="FFFFFF"/>
                </a:solidFill>
              </a:rPr>
              <a:t>Electron 1</a:t>
            </a:r>
          </a:p>
          <a:p>
            <a:pPr>
              <a:buFont typeface="Wingdings" pitchFamily="2" charset="2"/>
              <a:buChar char="l"/>
            </a:pPr>
            <a:r>
              <a:rPr kumimoji="1" lang="en-US" altLang="ja-JP" sz="2800" b="1" dirty="0">
                <a:solidFill>
                  <a:srgbClr val="FFFFFF"/>
                </a:solidFill>
              </a:rPr>
              <a:t>Undulator Positron 4</a:t>
            </a:r>
          </a:p>
          <a:p>
            <a:pPr>
              <a:buFont typeface="Wingdings" pitchFamily="2" charset="2"/>
              <a:buChar char="l"/>
            </a:pPr>
            <a:r>
              <a:rPr kumimoji="1" lang="en-US" altLang="ja-JP" sz="2800" b="1">
                <a:solidFill>
                  <a:srgbClr val="FFFFFF"/>
                </a:solidFill>
              </a:rPr>
              <a:t>E-Driven Positron 13</a:t>
            </a:r>
            <a:endParaRPr kumimoji="1" lang="en-US" altLang="ja-JP" sz="2800" b="1" dirty="0">
              <a:solidFill>
                <a:srgbClr val="FFFFFF"/>
              </a:solidFill>
            </a:endParaRPr>
          </a:p>
          <a:p>
            <a:pPr>
              <a:buFont typeface="Wingdings" pitchFamily="2" charset="2"/>
              <a:buChar char="l"/>
            </a:pPr>
            <a:r>
              <a:rPr kumimoji="1" lang="en-US" altLang="ja-JP" sz="2800" b="1" dirty="0">
                <a:solidFill>
                  <a:srgbClr val="FFFFFF"/>
                </a:solidFill>
              </a:rPr>
              <a:t>~25 participants regularly including online participants</a:t>
            </a:r>
          </a:p>
          <a:p>
            <a:endParaRPr kumimoji="1" lang="ja-JP" altLang="en-US" sz="18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966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237EF637-AE30-30F0-962E-7B364AD57CE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3780296"/>
              </p:ext>
            </p:extLst>
          </p:nvPr>
        </p:nvGraphicFramePr>
        <p:xfrm>
          <a:off x="255588" y="196851"/>
          <a:ext cx="11274423" cy="63159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02512">
                  <a:extLst>
                    <a:ext uri="{9D8B030D-6E8A-4147-A177-3AD203B41FA5}">
                      <a16:colId xmlns:a16="http://schemas.microsoft.com/office/drawing/2014/main" val="3778555387"/>
                    </a:ext>
                  </a:extLst>
                </a:gridCol>
                <a:gridCol w="2082800">
                  <a:extLst>
                    <a:ext uri="{9D8B030D-6E8A-4147-A177-3AD203B41FA5}">
                      <a16:colId xmlns:a16="http://schemas.microsoft.com/office/drawing/2014/main" val="3745417551"/>
                    </a:ext>
                  </a:extLst>
                </a:gridCol>
                <a:gridCol w="1789111">
                  <a:extLst>
                    <a:ext uri="{9D8B030D-6E8A-4147-A177-3AD203B41FA5}">
                      <a16:colId xmlns:a16="http://schemas.microsoft.com/office/drawing/2014/main" val="3901011413"/>
                    </a:ext>
                  </a:extLst>
                </a:gridCol>
              </a:tblGrid>
              <a:tr h="357327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Title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Speaker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Affiliation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8158712"/>
                  </a:ext>
                </a:extLst>
              </a:tr>
              <a:tr h="317355">
                <a:tc>
                  <a:txBody>
                    <a:bodyPr/>
                    <a:lstStyle/>
                    <a:p>
                      <a:pPr algn="l" fontAlgn="b"/>
                      <a:r>
                        <a:rPr lang="e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CEPC positron source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" sz="1400" b="0" i="0" u="none" strike="noStrike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Li Xioping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IHEP</a:t>
                      </a:r>
                      <a:endParaRPr kumimoji="1" lang="ja-JP" altLang="en-US" sz="140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6401050"/>
                  </a:ext>
                </a:extLst>
              </a:tr>
              <a:tr h="317355">
                <a:tc>
                  <a:txBody>
                    <a:bodyPr/>
                    <a:lstStyle/>
                    <a:p>
                      <a:pPr algn="l" fontAlgn="b"/>
                      <a:r>
                        <a:rPr lang="e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Update on </a:t>
                      </a:r>
                      <a:r>
                        <a:rPr lang="en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Ce+BAF</a:t>
                      </a:r>
                      <a:r>
                        <a:rPr lang="e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 Positron Activities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" sz="1400" b="0" i="0" u="none" strike="noStrike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Andriy Ushakov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Jefferson Lab.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273889"/>
                  </a:ext>
                </a:extLst>
              </a:tr>
              <a:tr h="317355">
                <a:tc>
                  <a:txBody>
                    <a:bodyPr/>
                    <a:lstStyle/>
                    <a:p>
                      <a:pPr algn="l" fontAlgn="b"/>
                      <a:r>
                        <a:rPr lang="en" sz="1400" b="0" i="0" u="none" strike="noStrike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SuperKEKB positron beam tuning using AI/ML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" sz="1400" b="0" i="0" u="none" strike="noStrike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Y. Enomoto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KEK</a:t>
                      </a:r>
                      <a:endParaRPr kumimoji="1" lang="ja-JP" altLang="en-US" sz="140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580989"/>
                  </a:ext>
                </a:extLst>
              </a:tr>
              <a:tr h="317355">
                <a:tc>
                  <a:txBody>
                    <a:bodyPr/>
                    <a:lstStyle/>
                    <a:p>
                      <a:pPr algn="l" fontAlgn="b"/>
                      <a:r>
                        <a:rPr lang="en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Postron</a:t>
                      </a:r>
                      <a:r>
                        <a:rPr lang="e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 source for STCF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Ailin</a:t>
                      </a:r>
                      <a:r>
                        <a:rPr lang="e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 Zhang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IHEP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1025113"/>
                  </a:ext>
                </a:extLst>
              </a:tr>
              <a:tr h="317355">
                <a:tc>
                  <a:txBody>
                    <a:bodyPr/>
                    <a:lstStyle/>
                    <a:p>
                      <a:pPr algn="l" fontAlgn="b"/>
                      <a:r>
                        <a:rPr lang="e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The Compact Positron Source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Spencer Gessner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SLAC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60123766"/>
                  </a:ext>
                </a:extLst>
              </a:tr>
              <a:tr h="317355">
                <a:tc>
                  <a:txBody>
                    <a:bodyPr/>
                    <a:lstStyle/>
                    <a:p>
                      <a:pPr algn="l" fontAlgn="b"/>
                      <a:r>
                        <a:rPr lang="en" sz="1400" b="0" i="0" u="none" strike="noStrike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CFD simulations of high power positron converter targets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" sz="1400" b="0" i="0" u="none" strike="noStrike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Silviu Covrig Dusa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Jefferson Lab.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9841021"/>
                  </a:ext>
                </a:extLst>
              </a:tr>
              <a:tr h="317355">
                <a:tc>
                  <a:txBody>
                    <a:bodyPr/>
                    <a:lstStyle/>
                    <a:p>
                      <a:pPr algn="l" fontAlgn="b"/>
                      <a:r>
                        <a:rPr lang="e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Spin-polarized electron sources for future linear colliders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" sz="1400" b="0" i="0" u="none" strike="noStrike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Jared Maxson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Cornell U.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21168052"/>
                  </a:ext>
                </a:extLst>
              </a:tr>
              <a:tr h="317355">
                <a:tc>
                  <a:txBody>
                    <a:bodyPr/>
                    <a:lstStyle/>
                    <a:p>
                      <a:pPr algn="l" fontAlgn="b"/>
                      <a:r>
                        <a:rPr lang="e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Positron Capture beam loading simulations with RF-track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Nafiseh</a:t>
                      </a:r>
                      <a:r>
                        <a:rPr lang="e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 Mesbah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CERN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17144491"/>
                  </a:ext>
                </a:extLst>
              </a:tr>
              <a:tr h="317355">
                <a:tc>
                  <a:txBody>
                    <a:bodyPr/>
                    <a:lstStyle/>
                    <a:p>
                      <a:pPr algn="l" fontAlgn="b"/>
                      <a:r>
                        <a:rPr lang="e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Present status and plan on E-driven positron source for ILC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Yoshinori </a:t>
                      </a:r>
                      <a:r>
                        <a:rPr lang="en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Enomoto</a:t>
                      </a:r>
                      <a:endParaRPr lang="en" sz="14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KEK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92636219"/>
                  </a:ext>
                </a:extLst>
              </a:tr>
              <a:tr h="317355">
                <a:tc>
                  <a:txBody>
                    <a:bodyPr/>
                    <a:lstStyle/>
                    <a:p>
                      <a:pPr algn="l" fontAlgn="b"/>
                      <a:r>
                        <a:rPr lang="e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ILC electron-driven positron source Design by black-box optimization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" sz="1400" b="0" i="0" u="none" strike="noStrike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Shunpei Kuroguchi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Hiroshima U.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81726914"/>
                  </a:ext>
                </a:extLst>
              </a:tr>
              <a:tr h="317355">
                <a:tc>
                  <a:txBody>
                    <a:bodyPr/>
                    <a:lstStyle/>
                    <a:p>
                      <a:pPr algn="l" fontAlgn="b"/>
                      <a:r>
                        <a:rPr lang="en" sz="1400" b="0" i="0" u="none" strike="noStrike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Rotating target for E-Driven ILC positron source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" sz="1400" b="0" i="0" u="none" strike="noStrike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Yu Morikawa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KEK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56041276"/>
                  </a:ext>
                </a:extLst>
              </a:tr>
              <a:tr h="317355">
                <a:tc>
                  <a:txBody>
                    <a:bodyPr/>
                    <a:lstStyle/>
                    <a:p>
                      <a:pPr algn="l" fontAlgn="b"/>
                      <a:r>
                        <a:rPr lang="e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Capture cavity design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" sz="1400" b="0" i="0" u="none" strike="noStrike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Masafumi Fukuda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KEK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99874538"/>
                  </a:ext>
                </a:extLst>
              </a:tr>
              <a:tr h="317355">
                <a:tc>
                  <a:txBody>
                    <a:bodyPr/>
                    <a:lstStyle/>
                    <a:p>
                      <a:pPr algn="l" fontAlgn="b"/>
                      <a:r>
                        <a:rPr lang="e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FCC positron source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Iryna </a:t>
                      </a:r>
                      <a:r>
                        <a:rPr lang="en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Chaikovska</a:t>
                      </a:r>
                      <a:endParaRPr lang="en" sz="14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IN2P3/</a:t>
                      </a:r>
                      <a:r>
                        <a:rPr lang="en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ILCLab</a:t>
                      </a:r>
                      <a:r>
                        <a:rPr lang="e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.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54617245"/>
                  </a:ext>
                </a:extLst>
              </a:tr>
              <a:tr h="317355">
                <a:tc>
                  <a:txBody>
                    <a:bodyPr/>
                    <a:lstStyle/>
                    <a:p>
                      <a:pPr algn="l" fontAlgn="b"/>
                      <a:r>
                        <a:rPr lang="en" sz="1400" b="0" i="0" u="none" strike="noStrike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Update of the CLIC positron source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Yongke</a:t>
                      </a:r>
                      <a:r>
                        <a:rPr lang="e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 Zhao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CERN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89230094"/>
                  </a:ext>
                </a:extLst>
              </a:tr>
              <a:tr h="317355">
                <a:tc>
                  <a:txBody>
                    <a:bodyPr/>
                    <a:lstStyle/>
                    <a:p>
                      <a:pPr algn="l" fontAlgn="b"/>
                      <a:r>
                        <a:rPr lang="en" sz="1400" b="0" i="0" u="none" strike="noStrike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HALHF positron source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" sz="1400" b="0" i="0" u="none" strike="noStrike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Gudrid Moortgat-Pick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U. of Hamburg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39122840"/>
                  </a:ext>
                </a:extLst>
              </a:tr>
              <a:tr h="426186">
                <a:tc>
                  <a:txBody>
                    <a:bodyPr/>
                    <a:lstStyle/>
                    <a:p>
                      <a:pPr algn="l" fontAlgn="b"/>
                      <a:r>
                        <a:rPr lang="en" sz="1400" b="0" i="0" u="none" strike="noStrike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Hydrodynamic Simulations of an Argon-filled Tapered Plasma Lens for Optical Matching at the ILC Source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" sz="1400" b="0" i="0" u="none" strike="noStrike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Manuel Formela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U. of Hamburg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30521378"/>
                  </a:ext>
                </a:extLst>
              </a:tr>
              <a:tr h="317355">
                <a:tc>
                  <a:txBody>
                    <a:bodyPr/>
                    <a:lstStyle/>
                    <a:p>
                      <a:pPr algn="l" fontAlgn="b"/>
                      <a:r>
                        <a:rPr lang="en" sz="1400" b="0" i="0" u="none" strike="noStrike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Prototyping Pulsed Solenoid and Rotating Wheel for the undzlator-based source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" sz="1400" b="0" i="0" u="none" strike="noStrike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Grigory Yakopov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DESY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44219752"/>
                  </a:ext>
                </a:extLst>
              </a:tr>
              <a:tr h="317355">
                <a:tc>
                  <a:txBody>
                    <a:bodyPr/>
                    <a:lstStyle/>
                    <a:p>
                      <a:pPr algn="l" fontAlgn="b"/>
                      <a:r>
                        <a:rPr lang="e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Update on plasma stability measurements of the prototype plasma lens for positron matching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" sz="1400" b="0" i="0" u="none" strike="noStrike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Niclas Hamann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U. of Hamburg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841552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82437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83FDB25C-2B89-F227-7FEC-FEDEEC1A9A2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" b="13403"/>
          <a:stretch/>
        </p:blipFill>
        <p:spPr>
          <a:xfrm>
            <a:off x="6176433" y="10"/>
            <a:ext cx="6015567" cy="3920034"/>
          </a:xfrm>
          <a:custGeom>
            <a:avLst/>
            <a:gdLst/>
            <a:ahLst/>
            <a:cxnLst/>
            <a:rect l="l" t="t" r="r" b="b"/>
            <a:pathLst>
              <a:path w="6015567" h="3920044">
                <a:moveTo>
                  <a:pt x="0" y="0"/>
                </a:moveTo>
                <a:lnTo>
                  <a:pt x="6015567" y="0"/>
                </a:lnTo>
                <a:lnTo>
                  <a:pt x="6015567" y="3920044"/>
                </a:lnTo>
                <a:lnTo>
                  <a:pt x="2469659" y="3920044"/>
                </a:lnTo>
                <a:lnTo>
                  <a:pt x="2469659" y="3103224"/>
                </a:lnTo>
                <a:lnTo>
                  <a:pt x="0" y="3103224"/>
                </a:lnTo>
                <a:close/>
              </a:path>
            </a:pathLst>
          </a:cu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250B056A-41E6-9A3F-879C-457A5987ACD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373" r="7550" b="2"/>
          <a:stretch/>
        </p:blipFill>
        <p:spPr>
          <a:xfrm>
            <a:off x="20" y="4069976"/>
            <a:ext cx="3535311" cy="2788023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0345414D-C489-C638-C4E1-42DFA70074C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273" r="14583" b="1"/>
          <a:stretch/>
        </p:blipFill>
        <p:spPr>
          <a:xfrm>
            <a:off x="3696199" y="3257176"/>
            <a:ext cx="4789093" cy="3600824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BABF5C22-D671-8501-B2BB-A1E04DE66A3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840" r="6838" b="-2"/>
          <a:stretch/>
        </p:blipFill>
        <p:spPr>
          <a:xfrm>
            <a:off x="1" y="10"/>
            <a:ext cx="6015567" cy="3920034"/>
          </a:xfrm>
          <a:custGeom>
            <a:avLst/>
            <a:gdLst/>
            <a:ahLst/>
            <a:cxnLst/>
            <a:rect l="l" t="t" r="r" b="b"/>
            <a:pathLst>
              <a:path w="6015567" h="3920044">
                <a:moveTo>
                  <a:pt x="0" y="0"/>
                </a:moveTo>
                <a:lnTo>
                  <a:pt x="6015567" y="0"/>
                </a:lnTo>
                <a:lnTo>
                  <a:pt x="6015567" y="3103224"/>
                </a:lnTo>
                <a:lnTo>
                  <a:pt x="3545908" y="3103224"/>
                </a:lnTo>
                <a:lnTo>
                  <a:pt x="3545908" y="3920044"/>
                </a:lnTo>
                <a:lnTo>
                  <a:pt x="0" y="3920044"/>
                </a:lnTo>
                <a:close/>
              </a:path>
            </a:pathLst>
          </a:cu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564D3EB8-5A69-86C3-D927-357A09331DE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4927" b="-5"/>
          <a:stretch/>
        </p:blipFill>
        <p:spPr>
          <a:xfrm>
            <a:off x="8646161" y="4069976"/>
            <a:ext cx="3545840" cy="2788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3022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14">
            <a:extLst>
              <a:ext uri="{FF2B5EF4-FFF2-40B4-BE49-F238E27FC236}">
                <a16:creationId xmlns:a16="http://schemas.microsoft.com/office/drawing/2014/main" id="{B96FC576-AE30-4C09-A12C-0582F2A6A0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3E85E527-12CB-0832-09FC-340CD0B907C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4"/>
          <a:stretch/>
        </p:blipFill>
        <p:spPr>
          <a:xfrm>
            <a:off x="1" y="10"/>
            <a:ext cx="6099048" cy="3428990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EB04D17C-CCB3-EE27-EFFD-B2AD5443717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" b="25040"/>
          <a:stretch/>
        </p:blipFill>
        <p:spPr>
          <a:xfrm>
            <a:off x="6092952" y="10"/>
            <a:ext cx="6099048" cy="342899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ADF8E791-E4B6-C685-B84F-B0236A10E17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" b="25288"/>
          <a:stretch/>
        </p:blipFill>
        <p:spPr>
          <a:xfrm>
            <a:off x="1" y="3429000"/>
            <a:ext cx="6099048" cy="3429000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A8A43048-54C6-B949-9D21-B2EA0E0BC7B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" b="52"/>
          <a:stretch/>
        </p:blipFill>
        <p:spPr>
          <a:xfrm>
            <a:off x="6092952" y="3429000"/>
            <a:ext cx="6099048" cy="3429000"/>
          </a:xfrm>
          <a:prstGeom prst="rect">
            <a:avLst/>
          </a:prstGeom>
        </p:spPr>
      </p:pic>
      <p:pic>
        <p:nvPicPr>
          <p:cNvPr id="13" name="Picture 6">
            <a:extLst>
              <a:ext uri="{FF2B5EF4-FFF2-40B4-BE49-F238E27FC236}">
                <a16:creationId xmlns:a16="http://schemas.microsoft.com/office/drawing/2014/main" id="{44A9B027-09F9-2956-264E-5333BCC3C3A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05924" y="140458"/>
            <a:ext cx="2861413" cy="3988095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C56563B4-4B04-F3A9-1F3C-E83BE5A889D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3028" y="1175657"/>
            <a:ext cx="2556932" cy="1917699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BCBAE7DF-3888-07AD-DB73-A2B45F231FE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99087" y="3764644"/>
            <a:ext cx="3322246" cy="2849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346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>
            <a:extLst>
              <a:ext uri="{FF2B5EF4-FFF2-40B4-BE49-F238E27FC236}">
                <a16:creationId xmlns:a16="http://schemas.microsoft.com/office/drawing/2014/main" id="{C58E05A7-6AC1-C452-679C-CD1129B6062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3606" b="20526"/>
          <a:stretch/>
        </p:blipFill>
        <p:spPr>
          <a:xfrm>
            <a:off x="0" y="-23782"/>
            <a:ext cx="5187804" cy="162306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C6A8E044-40D8-1E03-6EFB-25FA68619A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744" y="3631096"/>
            <a:ext cx="4951677" cy="2760560"/>
          </a:xfrm>
          <a:prstGeom prst="rect">
            <a:avLst/>
          </a:prstGeom>
        </p:spPr>
      </p:pic>
      <p:sp>
        <p:nvSpPr>
          <p:cNvPr id="25" name="Rectangle 15">
            <a:extLst>
              <a:ext uri="{FF2B5EF4-FFF2-40B4-BE49-F238E27FC236}">
                <a16:creationId xmlns:a16="http://schemas.microsoft.com/office/drawing/2014/main" id="{799448F2-0E5B-42DA-B2D1-11A14E947B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50280" y="0"/>
            <a:ext cx="9144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17">
            <a:extLst>
              <a:ext uri="{FF2B5EF4-FFF2-40B4-BE49-F238E27FC236}">
                <a16:creationId xmlns:a16="http://schemas.microsoft.com/office/drawing/2014/main" id="{4E8A7552-20E1-4F34-ADAB-C1DB6634D4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383280"/>
            <a:ext cx="6126480" cy="914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64879554-FAF8-A39C-2E1D-13D091D2C9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4139" y="578542"/>
            <a:ext cx="5426764" cy="3052554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63789136-1241-F817-B13B-9D41E9E62C1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alphaModFix/>
          </a:blip>
          <a:srcRect l="424"/>
          <a:stretch/>
        </p:blipFill>
        <p:spPr>
          <a:xfrm>
            <a:off x="1743764" y="1366368"/>
            <a:ext cx="4306516" cy="2421929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BF0DAF9C-D5FA-B2CA-7251-69C4A897F7C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56749" y="3788297"/>
            <a:ext cx="5113516" cy="2913893"/>
          </a:xfrm>
          <a:prstGeom prst="rect">
            <a:avLst/>
          </a:prstGeom>
        </p:spPr>
      </p:pic>
      <p:pic>
        <p:nvPicPr>
          <p:cNvPr id="14" name="Google Shape;531;p6">
            <a:extLst>
              <a:ext uri="{FF2B5EF4-FFF2-40B4-BE49-F238E27FC236}">
                <a16:creationId xmlns:a16="http://schemas.microsoft.com/office/drawing/2014/main" id="{C5B57119-62BD-B855-20DA-F12FBC43C15A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476781" y="2517310"/>
            <a:ext cx="3404122" cy="1914819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1273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>
            <a:extLst>
              <a:ext uri="{FF2B5EF4-FFF2-40B4-BE49-F238E27FC236}">
                <a16:creationId xmlns:a16="http://schemas.microsoft.com/office/drawing/2014/main" id="{E30787BE-AADC-CD1D-0FDA-6541E041CC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9" y="87758"/>
            <a:ext cx="4442148" cy="2487601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F32E7684-DCA0-AE6D-612F-D982092FC3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2938" y="466345"/>
            <a:ext cx="2716462" cy="2037346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112839B5-6527-4FE1-B5CA-71D5FFC47C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2752928"/>
            <a:ext cx="7566298" cy="7599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89B37F3-721E-4809-A50E-9EE306404E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46483" y="0"/>
            <a:ext cx="91440" cy="278892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C3BBEECB-7819-1DDC-BC11-61C7D0758A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131" y="3006496"/>
            <a:ext cx="6044928" cy="3385159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BE12D8E2-6088-4997-A8C6-1794DA9E1D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66813" y="0"/>
            <a:ext cx="9144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492C38AB-DCD9-9A64-13CF-8047B5E22E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37022" y="1020616"/>
            <a:ext cx="4262628" cy="2408384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FAF10F47-1605-47C5-AE58-9062909ADA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66299" y="3862989"/>
            <a:ext cx="4625702" cy="8228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EFAA3BA0-010D-14F9-D80D-6D141CEDE61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53007" y="4287604"/>
            <a:ext cx="3567362" cy="1997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3833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89F4016C-4FBB-9B0D-E07E-A827263C0E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794"/>
            <a:ext cx="8924148" cy="2173831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9E0622BB-55C2-9B59-B1D4-58C850C65D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348958"/>
            <a:ext cx="8075706" cy="4466248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E9AD97E1-8B96-00CB-6513-21481C476A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6543" y="3585029"/>
            <a:ext cx="5768178" cy="3230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5849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ー 7">
            <a:extLst>
              <a:ext uri="{FF2B5EF4-FFF2-40B4-BE49-F238E27FC236}">
                <a16:creationId xmlns:a16="http://schemas.microsoft.com/office/drawing/2014/main" id="{D21837C3-9C90-215C-0A2E-90D332CD75F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29" t="4196" r="8316" b="-831"/>
          <a:stretch/>
        </p:blipFill>
        <p:spPr>
          <a:xfrm>
            <a:off x="87086" y="2206170"/>
            <a:ext cx="7207059" cy="4651829"/>
          </a:xfrm>
          <a:prstGeom prst="rect">
            <a:avLst/>
          </a:prstGeom>
        </p:spPr>
      </p:pic>
      <p:pic>
        <p:nvPicPr>
          <p:cNvPr id="5" name="図 4" descr="&#10;">
            <a:extLst>
              <a:ext uri="{FF2B5EF4-FFF2-40B4-BE49-F238E27FC236}">
                <a16:creationId xmlns:a16="http://schemas.microsoft.com/office/drawing/2014/main" id="{AAFE7BF3-E27B-EF65-B6E6-4298FA22DBF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4140256"/>
            <a:ext cx="5995732" cy="2607149"/>
          </a:xfrm>
          <a:prstGeom prst="rect">
            <a:avLst/>
          </a:prstGeom>
        </p:spPr>
      </p:pic>
      <p:pic>
        <p:nvPicPr>
          <p:cNvPr id="6" name="Picture 8">
            <a:extLst>
              <a:ext uri="{FF2B5EF4-FFF2-40B4-BE49-F238E27FC236}">
                <a16:creationId xmlns:a16="http://schemas.microsoft.com/office/drawing/2014/main" id="{A91B22B3-CC2E-8E6A-4573-9E5B016BC6C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01429" y="319315"/>
            <a:ext cx="5290303" cy="3526868"/>
          </a:xfrm>
          <a:prstGeom prst="rect">
            <a:avLst/>
          </a:prstGeom>
        </p:spPr>
      </p:pic>
      <p:pic>
        <p:nvPicPr>
          <p:cNvPr id="8" name="C274746B">
            <a:hlinkClick r:id="" action="ppaction://media"/>
            <a:extLst>
              <a:ext uri="{FF2B5EF4-FFF2-40B4-BE49-F238E27FC236}">
                <a16:creationId xmlns:a16="http://schemas.microsoft.com/office/drawing/2014/main" id="{980C34BA-4F29-99BB-2121-5CE04A66F6C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0" y="0"/>
            <a:ext cx="5849039" cy="3265714"/>
          </a:xfrm>
          <a:prstGeom prst="rect">
            <a:avLst/>
          </a:prstGeom>
        </p:spPr>
      </p:pic>
      <p:sp>
        <p:nvSpPr>
          <p:cNvPr id="9" name="下矢印 8">
            <a:extLst>
              <a:ext uri="{FF2B5EF4-FFF2-40B4-BE49-F238E27FC236}">
                <a16:creationId xmlns:a16="http://schemas.microsoft.com/office/drawing/2014/main" id="{219BD856-BD57-7C5C-934A-82FB3BE9F9C0}"/>
              </a:ext>
            </a:extLst>
          </p:cNvPr>
          <p:cNvSpPr/>
          <p:nvPr/>
        </p:nvSpPr>
        <p:spPr>
          <a:xfrm flipV="1">
            <a:off x="11001830" y="754743"/>
            <a:ext cx="537028" cy="595085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775D9F87-C2D8-D1E5-C65D-C60414E780DD}"/>
              </a:ext>
            </a:extLst>
          </p:cNvPr>
          <p:cNvCxnSpPr/>
          <p:nvPr/>
        </p:nvCxnSpPr>
        <p:spPr>
          <a:xfrm>
            <a:off x="7561943" y="1349829"/>
            <a:ext cx="415108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6" descr="TPE algorithm">
            <a:extLst>
              <a:ext uri="{FF2B5EF4-FFF2-40B4-BE49-F238E27FC236}">
                <a16:creationId xmlns:a16="http://schemas.microsoft.com/office/drawing/2014/main" id="{528A8239-7511-5E98-BEDE-4D89DB570AA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02993" y="1472295"/>
            <a:ext cx="2305350" cy="1729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61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29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 mute="1">
                <p:cTn id="16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DappledVTI">
  <a:themeElements>
    <a:clrScheme name="Custom 81">
      <a:dk1>
        <a:sysClr val="windowText" lastClr="000000"/>
      </a:dk1>
      <a:lt1>
        <a:sysClr val="window" lastClr="FFFFFF"/>
      </a:lt1>
      <a:dk2>
        <a:srgbClr val="21363B"/>
      </a:dk2>
      <a:lt2>
        <a:srgbClr val="F4F2F0"/>
      </a:lt2>
      <a:accent1>
        <a:srgbClr val="758468"/>
      </a:accent1>
      <a:accent2>
        <a:srgbClr val="B5A7AC"/>
      </a:accent2>
      <a:accent3>
        <a:srgbClr val="CC9C6F"/>
      </a:accent3>
      <a:accent4>
        <a:srgbClr val="767640"/>
      </a:accent4>
      <a:accent5>
        <a:srgbClr val="A5B295"/>
      </a:accent5>
      <a:accent6>
        <a:srgbClr val="C19DA7"/>
      </a:accent6>
      <a:hlink>
        <a:srgbClr val="D13D6E"/>
      </a:hlink>
      <a:folHlink>
        <a:srgbClr val="6C9D92"/>
      </a:folHlink>
    </a:clrScheme>
    <a:fontScheme name="Custom 67">
      <a:majorFont>
        <a:latin typeface="Yu Mincho Demibold"/>
        <a:ea typeface=""/>
        <a:cs typeface=""/>
      </a:majorFont>
      <a:minorFont>
        <a:latin typeface="Yu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ppledVTI" id="{204FEFAB-F02B-4FE8-B509-C50A618B972D}" vid="{7EAEADA8-5A8E-45B2-B0E4-448EC7E7A94F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1119</TotalTime>
  <Words>246</Words>
  <Application>Microsoft Macintosh PowerPoint</Application>
  <PresentationFormat>ワイド画面</PresentationFormat>
  <Paragraphs>73</Paragraphs>
  <Slides>11</Slides>
  <Notes>3</Notes>
  <HiddenSlides>0</HiddenSlides>
  <MMClips>1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9" baseType="lpstr">
      <vt:lpstr>AvenirNext LT Pro Medium</vt:lpstr>
      <vt:lpstr>Meiryo</vt:lpstr>
      <vt:lpstr>Yu Gothic</vt:lpstr>
      <vt:lpstr>Yu Gothic</vt:lpstr>
      <vt:lpstr>Yu Mincho Demibold</vt:lpstr>
      <vt:lpstr>Arial</vt:lpstr>
      <vt:lpstr>Wingdings</vt:lpstr>
      <vt:lpstr>DappledVTI</vt:lpstr>
      <vt:lpstr>Source WG Summary</vt:lpstr>
      <vt:lpstr>Statistics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栗木　雅夫</dc:creator>
  <cp:lastModifiedBy>栗木　雅夫</cp:lastModifiedBy>
  <cp:revision>1</cp:revision>
  <dcterms:created xsi:type="dcterms:W3CDTF">2024-07-10T04:26:19Z</dcterms:created>
  <dcterms:modified xsi:type="dcterms:W3CDTF">2024-07-11T01:28:43Z</dcterms:modified>
</cp:coreProperties>
</file>