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3278" r:id="rId3"/>
    <p:sldId id="3274" r:id="rId4"/>
    <p:sldId id="3279" r:id="rId5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45" d="100"/>
          <a:sy n="145" d="100"/>
        </p:scale>
        <p:origin x="1224" y="184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29EC0-41D6-4690-9B4A-05A43E331402}" type="datetimeFigureOut">
              <a:rPr lang="de-DE" smtClean="0"/>
              <a:t>05.09.23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3213E-6C1B-46D9-A012-6756836D6EE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73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8FC2-50A9-4BA1-8401-B49C0A01CE27}" type="datetime1">
              <a:rPr lang="de-DE" smtClean="0"/>
              <a:t>05.09.23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5212"/>
            <a:ext cx="1800200" cy="115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376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81D6-1F05-4820-BCB4-B7AC0BB46B04}" type="datetime1">
              <a:rPr lang="de-DE" smtClean="0"/>
              <a:t>05.09.23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8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14E86-4008-4405-A67D-4C71D420137F}" type="datetime1">
              <a:rPr lang="de-DE" smtClean="0"/>
              <a:t>05.09.23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456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60E70-913A-41D3-A8F5-7142D47D60C4}" type="datetime1">
              <a:rPr lang="de-DE" smtClean="0"/>
              <a:t>05.09.23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4488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ECAFD-4774-412F-A95B-5CABD67BBE26}" type="datetime1">
              <a:rPr lang="de-DE" smtClean="0"/>
              <a:t>05.09.23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264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46F05-09BA-4B92-AB0B-3DA24A162377}" type="datetime1">
              <a:rPr lang="de-DE" smtClean="0"/>
              <a:t>05.09.23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22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8810-E4AD-4E56-AFE4-8F8E03A4B88F}" type="datetime1">
              <a:rPr lang="de-DE" smtClean="0"/>
              <a:t>05.09.23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57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248" y="228865"/>
            <a:ext cx="7211144" cy="9525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2A04-1155-497A-BFB3-2DEDBE98A9DD}" type="datetime1">
              <a:rPr lang="de-DE" smtClean="0"/>
              <a:t>05.09.23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947" y="409228"/>
            <a:ext cx="90002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46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23B21-A000-4233-8E14-E7FE8535919C}" type="datetime1">
              <a:rPr lang="de-DE" smtClean="0"/>
              <a:t>05.09.23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947" y="409228"/>
            <a:ext cx="90002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40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FE42E-A944-410D-B1D4-76BC6A869368}" type="datetime1">
              <a:rPr lang="de-DE" smtClean="0"/>
              <a:t>05.09.23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3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E7DD5-CB85-4F79-9F76-5046AE1D11B4}" type="datetime1">
              <a:rPr lang="de-DE" smtClean="0"/>
              <a:t>05.09.23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38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C31DB-1DFB-4185-B7DB-0C7778746701}" type="datetime1">
              <a:rPr lang="de-DE" smtClean="0"/>
              <a:t>05.09.23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The ILD concept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5825" y="5322864"/>
            <a:ext cx="44047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0A413-4AE1-4876-B81C-1D40C1C8C889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385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777380"/>
            <a:ext cx="3816424" cy="1225021"/>
          </a:xfrm>
        </p:spPr>
        <p:txBody>
          <a:bodyPr>
            <a:normAutofit fontScale="90000"/>
          </a:bodyPr>
          <a:lstStyle/>
          <a:p>
            <a:r>
              <a:rPr lang="en-US" dirty="0"/>
              <a:t>Report status and news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289548"/>
            <a:ext cx="2440360" cy="14605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400" dirty="0"/>
              <a:t>Kiyotomo Kawagoe Ties Behnke</a:t>
            </a:r>
          </a:p>
          <a:p>
            <a:pPr algn="l"/>
            <a:r>
              <a:rPr lang="en-US" sz="2400" dirty="0"/>
              <a:t>5.9.2023</a:t>
            </a:r>
          </a:p>
          <a:p>
            <a:pPr algn="l"/>
            <a:r>
              <a:rPr lang="en-US" sz="2400" dirty="0"/>
              <a:t>ILD group meeting</a:t>
            </a:r>
            <a:endParaRPr lang="de-DE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087" y="409228"/>
            <a:ext cx="4573885" cy="393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16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64415-87F0-4339-858E-7BBF824BC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4868EC-43C3-4DC3-B824-B4D5D6391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542513-86A6-485C-9D21-354B902B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2</a:t>
            </a:fld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AF5A03-166A-4A1B-8AAD-32F205CA2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907908"/>
            <a:ext cx="8228270" cy="287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3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3E3ED-8B95-4C43-9AF2-B58A5B72F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 from ILD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A8AD3C-0118-480F-89C2-900CD569B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609C9F-E8D2-43A6-82A2-1D3129E85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3</a:t>
            </a:fld>
            <a:endParaRPr lang="de-D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167558-EFFD-4F62-929F-D3637E1D2982}"/>
              </a:ext>
            </a:extLst>
          </p:cNvPr>
          <p:cNvSpPr txBox="1"/>
          <p:nvPr/>
        </p:nvSpPr>
        <p:spPr>
          <a:xfrm>
            <a:off x="755576" y="1266955"/>
            <a:ext cx="610192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ILD management team as elected:</a:t>
            </a:r>
          </a:p>
          <a:p>
            <a:endParaRPr lang="en-US" dirty="0"/>
          </a:p>
          <a:p>
            <a:r>
              <a:rPr lang="en-US" dirty="0"/>
              <a:t>Ties Behnke, Spokesperson</a:t>
            </a:r>
          </a:p>
          <a:p>
            <a:r>
              <a:rPr lang="en-US" dirty="0"/>
              <a:t>Kiyotomo Kawagoe, deputy Spokesperson</a:t>
            </a:r>
          </a:p>
          <a:p>
            <a:endParaRPr lang="en-US" dirty="0"/>
          </a:p>
          <a:p>
            <a:r>
              <a:rPr lang="en-US" dirty="0"/>
              <a:t>Mary-Cruz Fouz: technical coordinator, Karsten Buesser, deputy</a:t>
            </a:r>
          </a:p>
          <a:p>
            <a:r>
              <a:rPr lang="en-US" dirty="0"/>
              <a:t>Filip Zarnecki, physics coordination, Taikan Suehara deputy</a:t>
            </a:r>
          </a:p>
          <a:p>
            <a:r>
              <a:rPr lang="en-US" dirty="0"/>
              <a:t>Frank Gaede, Software, Daniel Jeans deputy</a:t>
            </a:r>
          </a:p>
          <a:p>
            <a:endParaRPr lang="en-US" dirty="0"/>
          </a:p>
          <a:p>
            <a:r>
              <a:rPr lang="en-US" dirty="0"/>
              <a:t>Elected members of the ET</a:t>
            </a:r>
          </a:p>
          <a:p>
            <a:r>
              <a:rPr lang="en-US" dirty="0"/>
              <a:t>Jean Claude Brient</a:t>
            </a:r>
          </a:p>
          <a:p>
            <a:r>
              <a:rPr lang="en-US" dirty="0"/>
              <a:t>Jenny List</a:t>
            </a:r>
          </a:p>
          <a:p>
            <a:r>
              <a:rPr lang="en-US" dirty="0"/>
              <a:t>Marcel Vos</a:t>
            </a:r>
          </a:p>
          <a:p>
            <a:r>
              <a:rPr lang="en-US" dirty="0"/>
              <a:t>Graham Wilson</a:t>
            </a:r>
          </a:p>
        </p:txBody>
      </p:sp>
    </p:spTree>
    <p:extLst>
      <p:ext uri="{BB962C8B-B14F-4D97-AF65-F5344CB8AC3E}">
        <p14:creationId xmlns:p14="http://schemas.microsoft.com/office/powerpoint/2010/main" val="3562917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5C81-04CE-4030-94AC-0153AA6F5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an ILD meeting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CF5F15-9B09-4365-8208-9F67357F0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The ILD concept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395AB-2CB3-45BA-8A3F-0770B7BF6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0A413-4AE1-4876-B81C-1D40C1C8C889}" type="slidenum">
              <a:rPr lang="de-DE" smtClean="0"/>
              <a:t>4</a:t>
            </a:fld>
            <a:endParaRPr lang="de-D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0A6B6A-9839-462F-B9FE-C92FAF1A8262}"/>
              </a:ext>
            </a:extLst>
          </p:cNvPr>
          <p:cNvSpPr txBox="1"/>
          <p:nvPr/>
        </p:nvSpPr>
        <p:spPr>
          <a:xfrm>
            <a:off x="251520" y="1489348"/>
            <a:ext cx="8650445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Proposal: </a:t>
            </a:r>
            <a:br>
              <a:rPr lang="en-US" dirty="0"/>
            </a:br>
            <a:endParaRPr lang="en-US" dirty="0"/>
          </a:p>
          <a:p>
            <a:r>
              <a:rPr lang="en-US" dirty="0"/>
              <a:t>Dedicated 2-day ILD meeting in January  (dates 16./17.1.2024, at CERN)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General discussion on state of ILD</a:t>
            </a:r>
          </a:p>
          <a:p>
            <a:pPr marL="285750" indent="-285750">
              <a:buFontTx/>
              <a:buChar char="-"/>
            </a:pPr>
            <a:r>
              <a:rPr lang="en-US" dirty="0"/>
              <a:t>Focus on future developments of the concept for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ILC (linear colliders)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Asymmetric colliders (HALHF)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FCC-</a:t>
            </a:r>
            <a:r>
              <a:rPr lang="en-US" dirty="0" err="1"/>
              <a:t>ee</a:t>
            </a:r>
            <a:endParaRPr lang="en-US" dirty="0"/>
          </a:p>
          <a:p>
            <a:pPr marL="742950" lvl="1" indent="-285750">
              <a:buFontTx/>
              <a:buChar char="-"/>
            </a:pPr>
            <a:endParaRPr lang="en-US" dirty="0"/>
          </a:p>
          <a:p>
            <a:r>
              <a:rPr lang="en-US" dirty="0"/>
              <a:t>We anticipate 1.5 days of meetings and discussions (heavy on discussions)</a:t>
            </a:r>
          </a:p>
          <a:p>
            <a:r>
              <a:rPr lang="en-US" dirty="0"/>
              <a:t>CERN as a location, so people can connect this with other meetings</a:t>
            </a:r>
          </a:p>
          <a:p>
            <a:r>
              <a:rPr lang="en-US" dirty="0"/>
              <a:t>Middle of the week (Tue/Wd)  so that before and after specialized meetings can take place</a:t>
            </a:r>
          </a:p>
        </p:txBody>
      </p:sp>
    </p:spTree>
    <p:extLst>
      <p:ext uri="{BB962C8B-B14F-4D97-AF65-F5344CB8AC3E}">
        <p14:creationId xmlns:p14="http://schemas.microsoft.com/office/powerpoint/2010/main" val="1413039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178</Words>
  <Application>Microsoft Macintosh PowerPoint</Application>
  <PresentationFormat>画面に合わせる (16:10)</PresentationFormat>
  <Paragraphs>39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Report status and news</vt:lpstr>
      <vt:lpstr>Agenda today</vt:lpstr>
      <vt:lpstr>News from ILD</vt:lpstr>
      <vt:lpstr>Plans for an ILD meeting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Ties Behnke</dc:creator>
  <cp:lastModifiedBy>川越 清以</cp:lastModifiedBy>
  <cp:revision>114</cp:revision>
  <dcterms:created xsi:type="dcterms:W3CDTF">2017-04-26T12:27:59Z</dcterms:created>
  <dcterms:modified xsi:type="dcterms:W3CDTF">2023-09-05T06:28:44Z</dcterms:modified>
</cp:coreProperties>
</file>