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4" r:id="rId3"/>
    <p:sldId id="267" r:id="rId4"/>
    <p:sldId id="257" r:id="rId5"/>
    <p:sldId id="259" r:id="rId6"/>
    <p:sldId id="260" r:id="rId7"/>
    <p:sldId id="266" r:id="rId8"/>
    <p:sldId id="258" r:id="rId9"/>
    <p:sldId id="261" r:id="rId10"/>
    <p:sldId id="262" r:id="rId11"/>
    <p:sldId id="263" r:id="rId12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828" autoAdjust="0"/>
    <p:restoredTop sz="96512" autoAdjust="0"/>
  </p:normalViewPr>
  <p:slideViewPr>
    <p:cSldViewPr snapToGrid="0" snapToObjects="1">
      <p:cViewPr>
        <p:scale>
          <a:sx n="159" d="100"/>
          <a:sy n="159" d="100"/>
        </p:scale>
        <p:origin x="344" y="296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10/4/23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10/4/23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CA9E7-678F-7A4D-BF99-58EBBF0AB05E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9EF3C-868B-3941-9D9D-8732985BA420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4280B-AB3C-CE44-9872-FC545669D78D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BBA701-69E8-5F43-8514-547A23AF258C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C6A10-7826-E942-876B-E51FF1414369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94AB2-B466-5342-B84D-EB6A6BD3CBD1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75199-AE60-E64E-87DB-230966A10668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38F485-BDDE-9D42-8864-EB29C9BF25E1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A66B4-19CA-D74A-9134-C7A9667CD001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A7904-E724-EB40-B7C2-8A578678C3F0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396DE-E8A4-714D-A54B-F76649904026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40DAC-B64B-1A44-A394-6CCFA177BAAB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99716-E401-4D4D-8BCC-233B6EBA8F9C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3B8F6-6EC7-8F49-A18E-7E9726D3BCF3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1D56D421-6F10-A745-8DDD-51400FBA4DB4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sldNum="0" hdr="0" ft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105/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105/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075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075/contributions/52733/attachments/38998/61522/Time-Critical_WPsV8e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183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105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agenda.linearcollider.org/event/10105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agenda.linearcollider.org/event/10075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genda.linearcollider.org/event/10183/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10105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6629040" y="3383280"/>
            <a:ext cx="212910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IDT WG2 Activities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ILC Europe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4.10.2023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9B81A5-4DC5-DF8A-D05D-75FF66F7B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6AEE01-A6FA-EB40-BA9E-98B5B04DDAE3}" type="datetime1">
              <a:rPr lang="de-DE" smtClean="0"/>
              <a:t>04.10.23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D94889-DDAE-16BA-1F3A-679CDDC887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83" y="336876"/>
            <a:ext cx="8818070" cy="49590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210CCA-ECAC-44ED-43B4-939F387D6CE6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T. </a:t>
            </a:r>
            <a:r>
              <a:rPr lang="en-GB" sz="1200" dirty="0" err="1"/>
              <a:t>Okugi</a:t>
            </a:r>
            <a:r>
              <a:rPr lang="en-GB" sz="1200" dirty="0"/>
              <a:t> 5.9.23</a:t>
            </a:r>
          </a:p>
          <a:p>
            <a:r>
              <a:rPr lang="en-GB" sz="1200" dirty="0">
                <a:hlinkClick r:id="rId3"/>
              </a:rPr>
              <a:t>https://agenda.linearcollider.org/event/10105/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756996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5D977A-8C3E-5686-9681-646A4DF04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343F11-E854-7E4E-B0C1-097382D6ECB9}" type="datetime1">
              <a:rPr lang="de-DE" smtClean="0"/>
              <a:t>04.10.23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B63275-E1E6-AA43-897D-89403F1C95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63" y="191693"/>
            <a:ext cx="8832273" cy="49670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B208A29-8B3F-1F83-7B56-5056F9E3B4C3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T. </a:t>
            </a:r>
            <a:r>
              <a:rPr lang="en-GB" sz="1200" dirty="0" err="1"/>
              <a:t>Okugi</a:t>
            </a:r>
            <a:r>
              <a:rPr lang="en-GB" sz="1200" dirty="0"/>
              <a:t> 5.9.23</a:t>
            </a:r>
          </a:p>
          <a:p>
            <a:r>
              <a:rPr lang="en-GB" sz="1200" dirty="0">
                <a:hlinkClick r:id="rId3"/>
              </a:rPr>
              <a:t>https://agenda.linearcollider.org/event/10105/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1683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65DF64-F9A3-2F6A-60E8-631EA0399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86" y="124691"/>
            <a:ext cx="8988027" cy="50546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CF8E81C-FACC-322B-0A86-19D71B5080FC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Michizono</a:t>
            </a:r>
            <a:r>
              <a:rPr lang="en-GB" sz="1200" dirty="0"/>
              <a:t> 11.7.23</a:t>
            </a:r>
          </a:p>
          <a:p>
            <a:r>
              <a:rPr lang="en-GB" sz="1200" dirty="0">
                <a:hlinkClick r:id="rId3"/>
              </a:rPr>
              <a:t>https://agenda.linearcollider.org/event/10075/</a:t>
            </a:r>
            <a:r>
              <a:rPr lang="en-GB" sz="12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B57C87-6BFF-FA34-236D-C6CBAF215E50}"/>
              </a:ext>
            </a:extLst>
          </p:cNvPr>
          <p:cNvSpPr txBox="1"/>
          <p:nvPr/>
        </p:nvSpPr>
        <p:spPr>
          <a:xfrm>
            <a:off x="5404013" y="4562147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-&gt; available from</a:t>
            </a:r>
          </a:p>
          <a:p>
            <a:r>
              <a:rPr lang="en-GB" sz="1200" dirty="0">
                <a:hlinkClick r:id="rId3"/>
              </a:rPr>
              <a:t>https://agenda.linearcollider.org/event/10075/</a:t>
            </a:r>
            <a:r>
              <a:rPr lang="en-GB" sz="1200" dirty="0"/>
              <a:t>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9D0040-5FBD-9C9E-EFC2-ABD705FAC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53A694B-4868-7A43-A1E0-3A9FA704E639}" type="datetime1">
              <a:rPr lang="de-DE" smtClean="0"/>
              <a:t>04.10.23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070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802D508-3AF0-0F7F-1EFB-70A3FE9B3D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692" y="625613"/>
            <a:ext cx="5319452" cy="310919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2B4B72CF-076A-D82B-BA1C-7B7F4640A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ITN: Work Packages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15AFA9-2C19-4BA0-10F2-D6C24A9D12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314984-F907-EB44-8DDD-9246F4A4E9DF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9FDB33-3E3C-C7C2-FB3B-07B44B373F16}"/>
              </a:ext>
            </a:extLst>
          </p:cNvPr>
          <p:cNvSpPr txBox="1"/>
          <p:nvPr/>
        </p:nvSpPr>
        <p:spPr>
          <a:xfrm>
            <a:off x="1257129" y="4888946"/>
            <a:ext cx="7321235" cy="2539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050" dirty="0">
                <a:hlinkClick r:id="rId3"/>
              </a:rPr>
              <a:t>https://agenda.linearcollider.org/event/10075/contributions/52733/attachments/38998/61522/Time-Critical_WPsV8e.pdf</a:t>
            </a:r>
            <a:r>
              <a:rPr lang="en-GB" sz="1050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2EE93E8-B7EC-4898-AF5D-7F9DB43C92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68690" y="3768812"/>
            <a:ext cx="5209674" cy="108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980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313B46-07A4-4B3A-2C56-95AC7FC9E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BD6C51-FEC2-F04F-9379-EBDB63AE6FC6}" type="datetime1">
              <a:rPr lang="de-DE" smtClean="0"/>
              <a:t>04.10.23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26D992-950D-D4FC-20CA-CA43A49C9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3023"/>
            <a:ext cx="9148945" cy="51289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233069-3079-2234-5FA3-82E8C0807CC3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S. </a:t>
            </a:r>
            <a:r>
              <a:rPr lang="en-GB" sz="1200" dirty="0" err="1"/>
              <a:t>Michizono</a:t>
            </a:r>
            <a:r>
              <a:rPr lang="en-GB" sz="1200" dirty="0"/>
              <a:t> 3.10.23</a:t>
            </a:r>
          </a:p>
          <a:p>
            <a:r>
              <a:rPr lang="en-GB" sz="1200" dirty="0">
                <a:hlinkClick r:id="rId3"/>
              </a:rPr>
              <a:t>https://agenda.linearcollider.org/event/10183/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44443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61B0710-4FE8-48DD-6142-430131714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SRF Subgroup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6022D8-A19D-3F55-4F2B-32588857A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655198-5711-0943-816C-E79E151398CE}" type="datetime1">
              <a:rPr lang="de-DE" smtClean="0"/>
              <a:t>04.10.23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9DD3D3C-2E79-21F1-A847-AA9E01CD84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9955" y="701930"/>
            <a:ext cx="8350775" cy="46847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B1EBE0-DCDA-8868-032B-B34C5DF7B2D8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Y. Yamamoto 5.9.23</a:t>
            </a:r>
          </a:p>
          <a:p>
            <a:r>
              <a:rPr lang="en-GB" sz="1200" dirty="0">
                <a:hlinkClick r:id="rId3"/>
              </a:rPr>
              <a:t>https://agenda.linearcollider.org/event/10105/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89999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5DAC8B6-3491-2B46-70FA-6B7B152B5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Medium Grain Material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976880-AACE-4861-5814-C55BDF0E1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127D5-3AED-C844-8CBC-7F9413EDD2E2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DF6BE9-280B-F5A2-81E1-C13144E8867A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Y. Yamamoto 5.9.23</a:t>
            </a:r>
          </a:p>
          <a:p>
            <a:r>
              <a:rPr lang="en-GB" sz="1200" dirty="0">
                <a:hlinkClick r:id="rId2"/>
              </a:rPr>
              <a:t>https://agenda.linearcollider.org/event/10105/</a:t>
            </a:r>
            <a:r>
              <a:rPr lang="en-GB" sz="1200" dirty="0"/>
              <a:t> 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9E733B0-1672-791B-81E9-7D8314418C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1850" y="781531"/>
            <a:ext cx="7480300" cy="419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846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2F4CBF9-B16D-5CCA-658D-8F51DF33C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Positron Source R&amp;D: Flux Concentrator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82A3DB-F8FA-039F-9EE3-47223F990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2707C6-A303-074C-8D41-0F3A71F5A216}" type="datetime1">
              <a:rPr lang="de-DE" smtClean="0"/>
              <a:t>04.10.23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120750-7C72-63AE-81B6-7DA4A1D645DE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K. </a:t>
            </a:r>
            <a:r>
              <a:rPr lang="en-GB" sz="1200" dirty="0" err="1"/>
              <a:t>Yokoya</a:t>
            </a:r>
            <a:r>
              <a:rPr lang="en-GB" sz="1200" dirty="0"/>
              <a:t> 11.7.23</a:t>
            </a:r>
          </a:p>
          <a:p>
            <a:r>
              <a:rPr lang="en-GB" sz="1200" dirty="0">
                <a:hlinkClick r:id="rId2"/>
              </a:rPr>
              <a:t>https://agenda.linearcollider.org/event/10075/</a:t>
            </a:r>
            <a:r>
              <a:rPr lang="en-GB" sz="1200" dirty="0"/>
              <a:t> 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B1C8D2AA-2B7F-A320-D88D-B061C60B5D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5992" y="623454"/>
            <a:ext cx="4239491" cy="316854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ADA7EE1-C5D4-0082-E267-05DB6505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223" y="1711035"/>
            <a:ext cx="4475785" cy="334514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DC70F2E-3D1E-C29D-1B7B-62B1F32E2397}"/>
              </a:ext>
            </a:extLst>
          </p:cNvPr>
          <p:cNvSpPr txBox="1"/>
          <p:nvPr/>
        </p:nvSpPr>
        <p:spPr>
          <a:xfrm>
            <a:off x="349135" y="3940233"/>
            <a:ext cx="405271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Engineering design to be done at DESY</a:t>
            </a:r>
            <a:br>
              <a:rPr lang="en-GB" dirty="0"/>
            </a:br>
            <a:r>
              <a:rPr lang="en-GB" dirty="0"/>
              <a:t>Financed by ITN</a:t>
            </a:r>
          </a:p>
        </p:txBody>
      </p:sp>
    </p:spTree>
    <p:extLst>
      <p:ext uri="{BB962C8B-B14F-4D97-AF65-F5344CB8AC3E}">
        <p14:creationId xmlns:p14="http://schemas.microsoft.com/office/powerpoint/2010/main" val="1674091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CA89D78-E82B-576F-B23E-088BD221C2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Positron Source R&amp;D: Plasma Lens as OMD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CAC919-80E7-10A7-8A10-D708605F1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F8A8C8-4574-D64E-9197-C15DB0E80658}" type="datetime1">
              <a:rPr lang="de-DE" smtClean="0"/>
              <a:t>04.10.23</a:t>
            </a:fld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40701C6-5AA5-72CD-F6E0-BC0B43EAC7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34737"/>
            <a:ext cx="6049662" cy="4400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5FD1AF-CA52-04BD-C28F-23BE9F42A5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6397" y="659464"/>
            <a:ext cx="3082788" cy="24037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57CC07-FC29-AD91-1D29-730454615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6397" y="3096379"/>
            <a:ext cx="3016286" cy="23519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6A9A21-9859-BCB5-D1CC-C82FB0B0DDF6}"/>
              </a:ext>
            </a:extLst>
          </p:cNvPr>
          <p:cNvSpPr txBox="1"/>
          <p:nvPr/>
        </p:nvSpPr>
        <p:spPr>
          <a:xfrm>
            <a:off x="895744" y="5135517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K. </a:t>
            </a:r>
            <a:r>
              <a:rPr lang="en-GB" sz="1200" dirty="0" err="1"/>
              <a:t>Yokoya</a:t>
            </a:r>
            <a:r>
              <a:rPr lang="en-GB" sz="1200" dirty="0"/>
              <a:t> 3.10.23</a:t>
            </a:r>
          </a:p>
          <a:p>
            <a:r>
              <a:rPr lang="en-GB" sz="1200" dirty="0">
                <a:hlinkClick r:id="rId5"/>
              </a:rPr>
              <a:t>https://agenda.linearcollider.org/event/10183/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003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D70AADC6-B10E-687D-C0D7-737E657C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BDS, DR, Dumps Subgroup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2517A-1207-68F1-B8C6-A4ADC75E8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AD3728C-01E6-5C4A-829D-7926A63A6283}" type="datetime1">
              <a:rPr lang="de-DE" smtClean="0"/>
              <a:t>04.10.23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9AB61940-D193-22ED-8B6F-E8578774A3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8476" y="576180"/>
            <a:ext cx="8350135" cy="46958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F1624E-2BFE-ACBB-489E-10862A8EFAA7}"/>
              </a:ext>
            </a:extLst>
          </p:cNvPr>
          <p:cNvSpPr txBox="1"/>
          <p:nvPr/>
        </p:nvSpPr>
        <p:spPr>
          <a:xfrm>
            <a:off x="5750377" y="5191143"/>
            <a:ext cx="3287631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T. </a:t>
            </a:r>
            <a:r>
              <a:rPr lang="en-GB" sz="1200" dirty="0" err="1"/>
              <a:t>Okugi</a:t>
            </a:r>
            <a:r>
              <a:rPr lang="en-GB" sz="1200" dirty="0"/>
              <a:t> 5.9.23</a:t>
            </a:r>
          </a:p>
          <a:p>
            <a:r>
              <a:rPr lang="en-GB" sz="1200" dirty="0">
                <a:hlinkClick r:id="rId3"/>
              </a:rPr>
              <a:t>https://agenda.linearcollider.org/event/10105/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02366615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10230</TotalTime>
  <Words>247</Words>
  <Application>Microsoft Macintosh PowerPoint</Application>
  <PresentationFormat>On-screen Show (16:10)</PresentationFormat>
  <Paragraphs>42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Lucida Grande</vt:lpstr>
      <vt:lpstr>LLC_PowerPoint</vt:lpstr>
      <vt:lpstr>PowerPoint Presentation</vt:lpstr>
      <vt:lpstr>PowerPoint Presentation</vt:lpstr>
      <vt:lpstr>ITN: Work Packages</vt:lpstr>
      <vt:lpstr>PowerPoint Presentation</vt:lpstr>
      <vt:lpstr>SRF Subgroup</vt:lpstr>
      <vt:lpstr>Medium Grain Material</vt:lpstr>
      <vt:lpstr>Positron Source R&amp;D: Flux Concentrator</vt:lpstr>
      <vt:lpstr>Positron Source R&amp;D: Plasma Lens as OMD</vt:lpstr>
      <vt:lpstr>BDS, DR, Dumps Subgroup</vt:lpstr>
      <vt:lpstr>PowerPoint Presentation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306</cp:revision>
  <dcterms:created xsi:type="dcterms:W3CDTF">2013-03-22T17:34:51Z</dcterms:created>
  <dcterms:modified xsi:type="dcterms:W3CDTF">2023-10-04T08:32:55Z</dcterms:modified>
</cp:coreProperties>
</file>