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5" r:id="rId3"/>
    <p:sldId id="266" r:id="rId4"/>
    <p:sldId id="267" r:id="rId5"/>
    <p:sldId id="268" r:id="rId6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836" autoAdjust="0"/>
    <p:restoredTop sz="96512" autoAdjust="0"/>
  </p:normalViewPr>
  <p:slideViewPr>
    <p:cSldViewPr snapToGrid="0" snapToObjects="1">
      <p:cViewPr varScale="1">
        <p:scale>
          <a:sx n="154" d="100"/>
          <a:sy n="154" d="100"/>
        </p:scale>
        <p:origin x="520" y="184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11/9/23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11/9/23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CA9E7-678F-7A4D-BF99-58EBBF0AB05E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9EF3C-868B-3941-9D9D-8732985BA420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4280B-AB3C-CE44-9872-FC545669D78D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BBA701-69E8-5F43-8514-547A23AF258C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C6A10-7826-E942-876B-E51FF1414369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94AB2-B466-5342-B84D-EB6A6BD3CBD1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4FA1-A6B9-1842-A62E-8E6E15E2E799}"/>
              </a:ext>
            </a:extLst>
          </p:cNvPr>
          <p:cNvSpPr txBox="1"/>
          <p:nvPr userDrawn="1"/>
        </p:nvSpPr>
        <p:spPr>
          <a:xfrm>
            <a:off x="3378200" y="1473200"/>
            <a:ext cx="535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solidFill>
                  <a:schemeClr val="bg1"/>
                </a:solidFill>
              </a:rPr>
              <a:t>International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75199-AE60-E64E-87DB-230966A10668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8F485-BDDE-9D42-8864-EB29C9BF25E1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3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A66B4-19CA-D74A-9134-C7A9667CD001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42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A7904-E724-EB40-B7C2-8A578678C3F0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396DE-E8A4-714D-A54B-F76649904026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40DAC-B64B-1A44-A394-6CCFA177BAAB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99716-E401-4D4D-8BCC-233B6EBA8F9C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3B8F6-6EC7-8F49-A18E-7E9726D3BCF3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1D56D421-6F10-A745-8DDD-51400FBA4DB4}" type="datetime1">
              <a:rPr lang="de-DE" smtClean="0"/>
              <a:t>09.11.23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1" name="Picture 1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page4image2766581152">
            <a:extLst>
              <a:ext uri="{FF2B5EF4-FFF2-40B4-BE49-F238E27FC236}">
                <a16:creationId xmlns:a16="http://schemas.microsoft.com/office/drawing/2014/main" id="{0A327B3F-7D08-F24B-B31F-AC179C0006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57" y="220414"/>
            <a:ext cx="700327" cy="63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3" r:id="rId3"/>
    <p:sldLayoutId id="2147483712" r:id="rId4"/>
    <p:sldLayoutId id="2147483710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11" r:id="rId12"/>
    <p:sldLayoutId id="2147483706" r:id="rId13"/>
    <p:sldLayoutId id="2147483707" r:id="rId14"/>
    <p:sldLayoutId id="2147483708" r:id="rId15"/>
    <p:sldLayoutId id="2147483709" r:id="rId16"/>
  </p:sldLayoutIdLst>
  <p:hf sldNum="0" hdr="0" ft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200/contributions/53479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200/contributions/53483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BB0E0F-5E23-A04E-915E-62EC721DE22E}"/>
              </a:ext>
            </a:extLst>
          </p:cNvPr>
          <p:cNvSpPr txBox="1"/>
          <p:nvPr/>
        </p:nvSpPr>
        <p:spPr>
          <a:xfrm>
            <a:off x="6629040" y="3383280"/>
            <a:ext cx="212910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IDT WG2 Activities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Benno List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ILC Europe Meeting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9.11.2023</a:t>
            </a:r>
          </a:p>
        </p:txBody>
      </p:sp>
    </p:spTree>
    <p:extLst>
      <p:ext uri="{BB962C8B-B14F-4D97-AF65-F5344CB8AC3E}">
        <p14:creationId xmlns:p14="http://schemas.microsoft.com/office/powerpoint/2010/main" val="459876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7E729F-060A-5D4C-57A7-07DDCABDA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44280B-AB3C-CE44-9872-FC545669D78D}" type="datetime1">
              <a:rPr lang="de-DE" smtClean="0"/>
              <a:t>09.11.23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41DB2C-2B7F-0761-A222-17486E684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10" y="114301"/>
            <a:ext cx="8782896" cy="49352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9013BF-B2F9-3BDD-E980-623CA608A473}"/>
              </a:ext>
            </a:extLst>
          </p:cNvPr>
          <p:cNvSpPr txBox="1"/>
          <p:nvPr/>
        </p:nvSpPr>
        <p:spPr>
          <a:xfrm>
            <a:off x="270610" y="5071067"/>
            <a:ext cx="4140877" cy="62324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S. </a:t>
            </a:r>
            <a:r>
              <a:rPr lang="en-GB" sz="1200" dirty="0" err="1"/>
              <a:t>Michizono</a:t>
            </a:r>
            <a:br>
              <a:rPr lang="en-GB" sz="1200" dirty="0"/>
            </a:br>
            <a:r>
              <a:rPr lang="en-GB" sz="1200" dirty="0"/>
              <a:t>IDT WG2 Meeting 31.10.23</a:t>
            </a:r>
          </a:p>
          <a:p>
            <a:r>
              <a:rPr lang="en-GB" sz="1050" dirty="0">
                <a:hlinkClick r:id="rId3"/>
              </a:rPr>
              <a:t>https://agenda.linearcollider.org/event/10200/contributions/53479/</a:t>
            </a:r>
            <a:r>
              <a:rPr lang="en-GB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8044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B72AE62-6F44-72E3-85AA-E6430D34F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Linking IDT and ITN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1A17A7-C16A-625B-7CC3-3898FCC7656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2C44280B-AB3C-CE44-9872-FC545669D78D}" type="datetime1">
              <a:rPr lang="de-DE" smtClean="0"/>
              <a:t>09.11.23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0D4AAE5-785C-2AF0-1D67-7DF2EFEF5CEC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241069" y="606247"/>
            <a:ext cx="8058381" cy="4532838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D3ECF89-3998-2EEA-EE60-C57B7B116ED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303520" y="3458095"/>
            <a:ext cx="3599411" cy="1837804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IDT Subgroups (SRF, Sources, BDS/DR/Dumps) will contact &amp; invite representatives from interested/participating labs</a:t>
            </a:r>
          </a:p>
          <a:p>
            <a:r>
              <a:rPr lang="en-GB" dirty="0"/>
              <a:t>Will update table and work out in more detail scope of planned activities</a:t>
            </a:r>
          </a:p>
          <a:p>
            <a:r>
              <a:rPr lang="en-GB" dirty="0"/>
              <a:t>Subgroup meetings in the coming weeks,</a:t>
            </a:r>
            <a:br>
              <a:rPr lang="en-GB" dirty="0"/>
            </a:br>
            <a:r>
              <a:rPr lang="en-GB" dirty="0"/>
              <a:t>BDS subgroup has started</a:t>
            </a:r>
          </a:p>
        </p:txBody>
      </p:sp>
    </p:spTree>
    <p:extLst>
      <p:ext uri="{BB962C8B-B14F-4D97-AF65-F5344CB8AC3E}">
        <p14:creationId xmlns:p14="http://schemas.microsoft.com/office/powerpoint/2010/main" val="372508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69D3A-D3A1-3216-3840-E54DEAF9C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5A66B4-19CA-D74A-9134-C7A9667CD001}" type="datetime1">
              <a:rPr lang="de-DE" smtClean="0"/>
              <a:t>09.11.23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517C6D-9F64-0D38-A858-FA52FF694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09" y="187036"/>
            <a:ext cx="8620167" cy="484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14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C46B90-3C7B-B17D-1079-6FF875614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BBA701-69E8-5F43-8514-547A23AF258C}" type="datetime1">
              <a:rPr lang="de-DE" smtClean="0"/>
              <a:t>09.11.23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8C86DD-6027-735B-6451-811FE8587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361" y="270164"/>
            <a:ext cx="8233278" cy="4664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257FE6-5DF7-2429-CDD4-9E55FD4CA50D}"/>
              </a:ext>
            </a:extLst>
          </p:cNvPr>
          <p:cNvSpPr txBox="1"/>
          <p:nvPr/>
        </p:nvSpPr>
        <p:spPr>
          <a:xfrm>
            <a:off x="229046" y="4984276"/>
            <a:ext cx="4140877" cy="62324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T. </a:t>
            </a:r>
            <a:r>
              <a:rPr lang="en-GB" sz="1200" dirty="0" err="1"/>
              <a:t>Okugi</a:t>
            </a:r>
            <a:br>
              <a:rPr lang="en-GB" sz="1200" dirty="0"/>
            </a:br>
            <a:r>
              <a:rPr lang="en-GB" sz="1200" dirty="0"/>
              <a:t>IDT WG2 Meeting 31.10.23</a:t>
            </a:r>
          </a:p>
          <a:p>
            <a:r>
              <a:rPr lang="en-GB" sz="1050" dirty="0">
                <a:hlinkClick r:id="rId3"/>
              </a:rPr>
              <a:t>https://agenda.linearcollider.org/event/10200/contributions/53483/</a:t>
            </a:r>
            <a:r>
              <a:rPr lang="en-GB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5659349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10303</TotalTime>
  <Words>113</Words>
  <Application>Microsoft Macintosh PowerPoint</Application>
  <PresentationFormat>On-screen Show (16:10)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Lucida Grande</vt:lpstr>
      <vt:lpstr>LLC_PowerPoint</vt:lpstr>
      <vt:lpstr>PowerPoint Presentation</vt:lpstr>
      <vt:lpstr>PowerPoint Presentation</vt:lpstr>
      <vt:lpstr>Linking IDT and ITN</vt:lpstr>
      <vt:lpstr>PowerPoint Presentation</vt:lpstr>
      <vt:lpstr>PowerPoint Presentation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308</cp:revision>
  <dcterms:created xsi:type="dcterms:W3CDTF">2013-03-22T17:34:51Z</dcterms:created>
  <dcterms:modified xsi:type="dcterms:W3CDTF">2023-11-09T08:46:28Z</dcterms:modified>
</cp:coreProperties>
</file>