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9" r:id="rId3"/>
    <p:sldId id="270" r:id="rId4"/>
    <p:sldId id="273" r:id="rId5"/>
    <p:sldId id="274" r:id="rId6"/>
    <p:sldId id="271" r:id="rId7"/>
    <p:sldId id="275" r:id="rId8"/>
    <p:sldId id="276" r:id="rId9"/>
    <p:sldId id="277" r:id="rId10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21" autoAdjust="0"/>
    <p:restoredTop sz="96512" autoAdjust="0"/>
  </p:normalViewPr>
  <p:slideViewPr>
    <p:cSldViewPr snapToGrid="0" snapToObjects="1">
      <p:cViewPr varScale="1">
        <p:scale>
          <a:sx n="147" d="100"/>
          <a:sy n="147" d="100"/>
        </p:scale>
        <p:origin x="192" y="432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12/20/23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12/20/23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CA9E7-678F-7A4D-BF99-58EBBF0AB05E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EF3C-868B-3941-9D9D-8732985BA420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280B-AB3C-CE44-9872-FC545669D78D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BBA701-69E8-5F43-8514-547A23AF258C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C6A10-7826-E942-876B-E51FF1414369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94AB2-B466-5342-B84D-EB6A6BD3CBD1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8F485-BDDE-9D42-8864-EB29C9BF25E1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66B4-19CA-D74A-9134-C7A9667CD001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A7904-E724-EB40-B7C2-8A578678C3F0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96DE-E8A4-714D-A54B-F76649904026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40DAC-B64B-1A44-A394-6CCFA177BAAB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9716-E401-4D4D-8BCC-233B6EBA8F9C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B8F6-6EC7-8F49-A18E-7E9726D3BCF3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1D56D421-6F10-A745-8DDD-51400FBA4DB4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sldNum="0" hdr="0" ft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31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linearcollider.org/event/10231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genda.linearcollider.org/event/10231/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31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31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231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linearcollider.org/event/10231/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event/10231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6629040" y="3383280"/>
            <a:ext cx="212910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IDT WG2 Activities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 Europe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20.12.2023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process&#10;&#10;Description automatically generated with medium confidence">
            <a:extLst>
              <a:ext uri="{FF2B5EF4-FFF2-40B4-BE49-F238E27FC236}">
                <a16:creationId xmlns:a16="http://schemas.microsoft.com/office/drawing/2014/main" id="{065997E5-F492-0EF6-9DF5-0668708D5E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850" y="768896"/>
            <a:ext cx="7480300" cy="4221658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9DABD47-481D-495C-12F8-7284CDBB5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D36767-5174-CF8E-80CD-40A32920A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4280B-AB3C-CE44-9872-FC545669D78D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A25492-BE65-AAE1-AF93-938FD89EF49F}"/>
              </a:ext>
            </a:extLst>
          </p:cNvPr>
          <p:cNvSpPr txBox="1"/>
          <p:nvPr/>
        </p:nvSpPr>
        <p:spPr>
          <a:xfrm>
            <a:off x="262297" y="4946104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3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302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D70687-4111-51EB-B378-7F91F2F62B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19" y="671998"/>
            <a:ext cx="3904654" cy="218550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ABD5BA9-3B13-B2EC-37BC-026BD2EC1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Subgroup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212DC-B56F-0026-F886-0B3F4B5BB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04D440-39A4-D16D-CA22-15D28DE764D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519" y="3015554"/>
            <a:ext cx="3904654" cy="218550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A3DFD7-031C-8AA3-D7F4-83A10A5D469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5829" y="682394"/>
            <a:ext cx="3904654" cy="218550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5287A5-0F0B-1BA8-F268-1892C23B497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95829" y="3018196"/>
            <a:ext cx="3904654" cy="2185502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7C62E8-0C50-3293-15DA-4DB6A8671CB7}"/>
              </a:ext>
            </a:extLst>
          </p:cNvPr>
          <p:cNvSpPr txBox="1"/>
          <p:nvPr/>
        </p:nvSpPr>
        <p:spPr>
          <a:xfrm>
            <a:off x="5224463" y="5030832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Kirk Yamamoto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6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917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EFAC078-D7E4-1594-CF40-40F4F024AF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850" y="786298"/>
            <a:ext cx="3532332" cy="197710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E2F82F2-3AD0-1690-AD9F-5BCC73AC2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Progress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3970A-4C63-52F4-F68D-147D853E4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4A62DB-0FAC-4056-2151-38DE93684B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850" y="3014966"/>
            <a:ext cx="3532332" cy="197710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2C6DF4-1699-C6A3-73CB-6D2B7DE74F2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9820" y="786298"/>
            <a:ext cx="3532332" cy="197710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B947AA-D4D7-AFB3-7611-AA926E2087B4}"/>
              </a:ext>
            </a:extLst>
          </p:cNvPr>
          <p:cNvSpPr txBox="1"/>
          <p:nvPr/>
        </p:nvSpPr>
        <p:spPr>
          <a:xfrm>
            <a:off x="5224463" y="5030832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Kirk Yamamoto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5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6094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3A2DF2-EA76-F20F-6D69-8DA8748973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831850" y="786298"/>
            <a:ext cx="7480300" cy="418685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A89E92B-B544-5517-0488-8A8DB45E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5-Year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704D6-425E-01FE-CA2F-864B6C9A7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49C982-A508-1BB0-4D32-356F078E488B}"/>
              </a:ext>
            </a:extLst>
          </p:cNvPr>
          <p:cNvSpPr txBox="1"/>
          <p:nvPr/>
        </p:nvSpPr>
        <p:spPr>
          <a:xfrm>
            <a:off x="5463454" y="4649569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Kirk Yamamoto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3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0308427C-DDA2-8EE2-518C-861C6654CE75}"/>
              </a:ext>
            </a:extLst>
          </p:cNvPr>
          <p:cNvSpPr/>
          <p:nvPr/>
        </p:nvSpPr>
        <p:spPr>
          <a:xfrm>
            <a:off x="3129876" y="4770120"/>
            <a:ext cx="462018" cy="52578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E55859-8FDB-7108-B15C-04E81B72F74B}"/>
              </a:ext>
            </a:extLst>
          </p:cNvPr>
          <p:cNvSpPr txBox="1"/>
          <p:nvPr/>
        </p:nvSpPr>
        <p:spPr>
          <a:xfrm>
            <a:off x="3017520" y="5295900"/>
            <a:ext cx="71686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NOW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04262B-1AE6-41F4-348E-3F7F11A3DFFD}"/>
              </a:ext>
            </a:extLst>
          </p:cNvPr>
          <p:cNvCxnSpPr>
            <a:stCxn id="7" idx="0"/>
          </p:cNvCxnSpPr>
          <p:nvPr/>
        </p:nvCxnSpPr>
        <p:spPr>
          <a:xfrm flipV="1">
            <a:off x="3360885" y="1417320"/>
            <a:ext cx="0" cy="3352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878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1EEE8A-1F39-BDB1-E210-5412C4B6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Collaboration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A989F-204E-6C45-989A-90447AA8C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11F274-226B-047A-F42C-2109F8A7004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20882" y="689951"/>
            <a:ext cx="7566928" cy="4235340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22D5BC-EB02-6699-EA31-346F7DBFA6F7}"/>
              </a:ext>
            </a:extLst>
          </p:cNvPr>
          <p:cNvSpPr txBox="1"/>
          <p:nvPr/>
        </p:nvSpPr>
        <p:spPr>
          <a:xfrm>
            <a:off x="5463454" y="4649569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Kirk Yamamoto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3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7813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7F3B9CD-AFF1-B3FC-E751-EB63F7A6B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36604" y="679450"/>
            <a:ext cx="5870791" cy="4400550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061F7B6-C1A6-612E-AF08-1BCC47143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Sources Status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99009-E3B0-AF1A-1E93-3937A253B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698991-08E6-7D6B-A8B6-28B2997FBE6A}"/>
              </a:ext>
            </a:extLst>
          </p:cNvPr>
          <p:cNvSpPr txBox="1"/>
          <p:nvPr/>
        </p:nvSpPr>
        <p:spPr>
          <a:xfrm>
            <a:off x="5463454" y="4649569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Kaoru </a:t>
            </a:r>
            <a:r>
              <a:rPr lang="en-GB" sz="1200" dirty="0" err="1"/>
              <a:t>Yokoya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3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1619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01938F-FEA9-EA3D-A9BC-377126BAC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91044" y="629455"/>
            <a:ext cx="2828491" cy="212014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2989FAD-FB0E-CD99-3119-14E91DA51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Undulator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56084-65AB-AEFE-1A34-7A57722B4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840B37-5D19-AF17-7522-120B44F02BD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1044" y="2857500"/>
            <a:ext cx="2828492" cy="212014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8F780D-1AB3-F08B-4918-00130154A4EA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463" y="621196"/>
            <a:ext cx="2828493" cy="2120144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5C2830-6EC2-7EFF-318C-1C227FA55A9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4464" y="2844316"/>
            <a:ext cx="2828492" cy="212014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A8D849-2967-9455-B57F-5F0C0C1A0CF6}"/>
              </a:ext>
            </a:extLst>
          </p:cNvPr>
          <p:cNvSpPr txBox="1"/>
          <p:nvPr/>
        </p:nvSpPr>
        <p:spPr>
          <a:xfrm>
            <a:off x="5463454" y="4649569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Kaoru </a:t>
            </a:r>
            <a:r>
              <a:rPr lang="en-GB" sz="1200" dirty="0" err="1"/>
              <a:t>Yokoya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6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9947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8356D6-4146-C0AA-336E-4880BC21F6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7591" y="1040820"/>
            <a:ext cx="3990109" cy="2990853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52E1FF-8450-5BF3-F5B4-32F211499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E-Driven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59831-AF8B-3555-2F96-F9D172B65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775199-AE60-E64E-87DB-230966A10668}" type="datetime1">
              <a:rPr lang="de-DE" smtClean="0"/>
              <a:t>20.12.23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DE7CC5-1A63-5FB1-6445-C19C9BA0AAC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3546" y="1040820"/>
            <a:ext cx="3992863" cy="2992917"/>
          </a:xfrm>
          <a:prstGeom prst="rect">
            <a:avLst/>
          </a:prstGeom>
          <a:noFill/>
          <a:ln>
            <a:solidFill>
              <a:schemeClr val="accent5"/>
            </a:solidFill>
          </a:ln>
          <a:effectLst>
            <a:outerShdw blurRad="63500" dist="63500" dir="2700000" algn="ctr" rotWithShape="0">
              <a:schemeClr val="accent5"/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47DEB5-7032-FF47-DA21-6EA0C4D054F0}"/>
              </a:ext>
            </a:extLst>
          </p:cNvPr>
          <p:cNvSpPr txBox="1"/>
          <p:nvPr/>
        </p:nvSpPr>
        <p:spPr>
          <a:xfrm>
            <a:off x="5463454" y="4649569"/>
            <a:ext cx="328763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Kaoru </a:t>
            </a:r>
            <a:r>
              <a:rPr lang="en-GB" sz="1200" dirty="0" err="1"/>
              <a:t>Yokoya</a:t>
            </a:r>
            <a:br>
              <a:rPr lang="en-GB" sz="1200" dirty="0"/>
            </a:br>
            <a:r>
              <a:rPr lang="en-GB" sz="1200" dirty="0"/>
              <a:t>IDT WG2 Meeting 12.12.23</a:t>
            </a:r>
          </a:p>
          <a:p>
            <a:r>
              <a:rPr lang="en-GB" sz="1200" dirty="0">
                <a:hlinkClick r:id="rId4"/>
              </a:rPr>
              <a:t>https://agenda.linearcollider.org/event/10231/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5953493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10330</TotalTime>
  <Words>189</Words>
  <Application>Microsoft Macintosh PowerPoint</Application>
  <PresentationFormat>On-screen Show (16:10)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LLC_PowerPoint</vt:lpstr>
      <vt:lpstr>PowerPoint Presentation</vt:lpstr>
      <vt:lpstr>PowerPoint Presentation</vt:lpstr>
      <vt:lpstr>SRF Subgroup Progress</vt:lpstr>
      <vt:lpstr>R&amp;D Progress</vt:lpstr>
      <vt:lpstr>5-Year plan</vt:lpstr>
      <vt:lpstr>Global Collaboration</vt:lpstr>
      <vt:lpstr>Sources Status Report</vt:lpstr>
      <vt:lpstr>Undulator Source</vt:lpstr>
      <vt:lpstr>E-Driven Source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310</cp:revision>
  <dcterms:created xsi:type="dcterms:W3CDTF">2013-03-22T17:34:51Z</dcterms:created>
  <dcterms:modified xsi:type="dcterms:W3CDTF">2023-12-20T09:30:55Z</dcterms:modified>
</cp:coreProperties>
</file>