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B9B689-6FB0-4B37-AFC2-F09232D9B6F2}" v="3" dt="2021-09-16T03:21:58.5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BEDF2-DEDD-42FA-BBB5-605C7777C78A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E98FBF-947C-8487-E981-A65B39E4B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2615" y="742800"/>
            <a:ext cx="6858000" cy="170710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ITN Briefing Meeting</a:t>
            </a:r>
            <a:br>
              <a:rPr kumimoji="1" lang="en-US" altLang="ja-JP" dirty="0"/>
            </a:br>
            <a:r>
              <a:rPr kumimoji="1" lang="en-US" altLang="ja-JP" dirty="0"/>
              <a:t>Sources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A7C772-7731-A7FB-C800-1314C59AC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53751"/>
            <a:ext cx="6858000" cy="268188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ZOOM meeting on 2023.12.7</a:t>
            </a:r>
          </a:p>
          <a:p>
            <a:endParaRPr kumimoji="1" lang="en-US" altLang="ja-JP" dirty="0"/>
          </a:p>
          <a:p>
            <a:r>
              <a:rPr lang="en-US" altLang="ja-JP" dirty="0"/>
              <a:t>Participants:</a:t>
            </a:r>
          </a:p>
          <a:p>
            <a:r>
              <a:rPr lang="en-US" altLang="ja-JP" dirty="0"/>
              <a:t>Speakers</a:t>
            </a:r>
          </a:p>
          <a:p>
            <a:r>
              <a:rPr lang="en-US" altLang="ja-JP" dirty="0"/>
              <a:t>Contact Persons</a:t>
            </a:r>
          </a:p>
          <a:p>
            <a:r>
              <a:rPr lang="en-US" altLang="ja-JP" dirty="0"/>
              <a:t>Steering Members of Sources</a:t>
            </a:r>
          </a:p>
          <a:p>
            <a:r>
              <a:rPr lang="en-US" altLang="ja-JP"/>
              <a:t>IDT </a:t>
            </a:r>
            <a:r>
              <a:rPr lang="en-US" altLang="ja-JP" dirty="0"/>
              <a:t>EB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893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CDD1E1-B552-09E5-2E8E-57D6AEC63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12133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141CB70-3FF9-C58A-1269-0EE0B7578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58" y="442420"/>
            <a:ext cx="8642590" cy="499116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998129-B708-1C7B-3CE9-79334D406841}"/>
              </a:ext>
            </a:extLst>
          </p:cNvPr>
          <p:cNvSpPr txBox="1"/>
          <p:nvPr/>
        </p:nvSpPr>
        <p:spPr>
          <a:xfrm>
            <a:off x="2208362" y="5986732"/>
            <a:ext cx="59867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From Yamauchi, ITN Information Meeting, Oct 16-17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986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89328E-1A50-68AF-C621-AAFC95AC7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F3801C-F903-C296-C083-A7071FACA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05100"/>
          </a:xfrm>
        </p:spPr>
        <p:txBody>
          <a:bodyPr>
            <a:normAutofit fontScale="62500" lnSpcReduction="20000"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59A6FD7-548E-252F-4BF8-2A97F50E0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09" y="365126"/>
            <a:ext cx="8419381" cy="471572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21AA63-84BE-46E4-38BB-A990C3437D80}"/>
              </a:ext>
            </a:extLst>
          </p:cNvPr>
          <p:cNvSpPr txBox="1"/>
          <p:nvPr/>
        </p:nvSpPr>
        <p:spPr>
          <a:xfrm>
            <a:off x="2208362" y="5986732"/>
            <a:ext cx="59867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From </a:t>
            </a:r>
            <a:r>
              <a:rPr kumimoji="1" lang="en-US" altLang="ja-JP"/>
              <a:t>Michizono, </a:t>
            </a:r>
            <a:r>
              <a:rPr kumimoji="1" lang="en-US" altLang="ja-JP" dirty="0"/>
              <a:t>ITN Information Meeting, Oct 16-17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449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3A9026-EEFB-BB15-3D39-ABEC821B5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06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Possible Participation of Labs</a:t>
            </a:r>
            <a:endParaRPr kumimoji="1" lang="ja-JP" altLang="en-US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F435C022-C23B-5DBD-4D8C-2AEB97FF99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287179"/>
              </p:ext>
            </p:extLst>
          </p:nvPr>
        </p:nvGraphicFramePr>
        <p:xfrm>
          <a:off x="78362" y="1260594"/>
          <a:ext cx="8987275" cy="487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2077839" imgH="6545672" progId="Excel.Sheet.12">
                  <p:embed/>
                </p:oleObj>
              </mc:Choice>
              <mc:Fallback>
                <p:oleObj name="Worksheet" r:id="rId2" imgW="12077839" imgH="654567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362" y="1260594"/>
                        <a:ext cx="8987275" cy="4872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080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FF9BC3-F7D7-F395-604C-250563AFD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69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Contact Persons (Sources)</a:t>
            </a:r>
            <a:endParaRPr kumimoji="1" lang="ja-JP" altLang="en-US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BD0E84ED-7E36-AA44-3756-F3FAD5E279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711010"/>
              </p:ext>
            </p:extLst>
          </p:nvPr>
        </p:nvGraphicFramePr>
        <p:xfrm>
          <a:off x="436562" y="1481138"/>
          <a:ext cx="8535509" cy="3970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930001" imgH="2293712" progId="Excel.Sheet.12">
                  <p:embed/>
                </p:oleObj>
              </mc:Choice>
              <mc:Fallback>
                <p:oleObj name="Worksheet" r:id="rId2" imgW="4930001" imgH="22937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6562" y="1481138"/>
                        <a:ext cx="8535509" cy="3970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9755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4AD176-5F7B-22EE-32E0-C940324B7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845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Scope of Today’s Meeting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C12260-1239-0254-FFCE-6B6BCE67E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Start to decide the participation of each lab in each WPP</a:t>
            </a:r>
          </a:p>
          <a:p>
            <a:pPr lvl="1"/>
            <a:r>
              <a:rPr lang="en-US" altLang="ja-JP" dirty="0"/>
              <a:t>First step : explain each WPP to contact persons</a:t>
            </a:r>
          </a:p>
          <a:p>
            <a:r>
              <a:rPr lang="en-US" altLang="ja-JP" dirty="0"/>
              <a:t>Unfortunately, US labs are not ready to talk about WPP (till P5)</a:t>
            </a:r>
          </a:p>
          <a:p>
            <a:r>
              <a:rPr lang="en-US" altLang="ja-JP" dirty="0"/>
              <a:t>Next step after this meeting </a:t>
            </a:r>
          </a:p>
          <a:p>
            <a:pPr lvl="1"/>
            <a:r>
              <a:rPr kumimoji="1" lang="en-US" altLang="ja-JP" dirty="0"/>
              <a:t>Establish formal formation of lab participation in a few weeks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5882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32</TotalTime>
  <Words>101</Words>
  <Application>Microsoft Office PowerPoint</Application>
  <PresentationFormat>画面に合わせる (4:3)</PresentationFormat>
  <Paragraphs>18</Paragraphs>
  <Slides>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</vt:lpstr>
      <vt:lpstr>游ゴシック Light</vt:lpstr>
      <vt:lpstr>Arial</vt:lpstr>
      <vt:lpstr>Wingdings</vt:lpstr>
      <vt:lpstr>Office テーマ</vt:lpstr>
      <vt:lpstr>Worksheet</vt:lpstr>
      <vt:lpstr>ITN Briefing Meeting Sources</vt:lpstr>
      <vt:lpstr>PowerPoint プレゼンテーション</vt:lpstr>
      <vt:lpstr>PowerPoint プレゼンテーション</vt:lpstr>
      <vt:lpstr>Possible Participation of Labs</vt:lpstr>
      <vt:lpstr>Contact Persons (Sources)</vt:lpstr>
      <vt:lpstr>Scope of Today’s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Kaoru Yokoya</dc:creator>
  <cp:lastModifiedBy>Kaoru Yokoya</cp:lastModifiedBy>
  <cp:revision>4</cp:revision>
  <dcterms:created xsi:type="dcterms:W3CDTF">2023-12-07T00:56:19Z</dcterms:created>
  <dcterms:modified xsi:type="dcterms:W3CDTF">2023-12-07T05:53:37Z</dcterms:modified>
</cp:coreProperties>
</file>