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handoutMasterIdLst>
    <p:handoutMasterId r:id="rId15"/>
  </p:handoutMasterIdLst>
  <p:sldIdLst>
    <p:sldId id="256" r:id="rId2"/>
    <p:sldId id="288" r:id="rId3"/>
    <p:sldId id="289" r:id="rId4"/>
    <p:sldId id="290" r:id="rId5"/>
    <p:sldId id="283" r:id="rId6"/>
    <p:sldId id="284" r:id="rId7"/>
    <p:sldId id="285" r:id="rId8"/>
    <p:sldId id="286" r:id="rId9"/>
    <p:sldId id="287" r:id="rId10"/>
    <p:sldId id="291" r:id="rId11"/>
    <p:sldId id="292" r:id="rId12"/>
    <p:sldId id="293" r:id="rId13"/>
  </p:sldIdLst>
  <p:sldSz cx="9144000" cy="5715000" type="screen16x10"/>
  <p:notesSz cx="6858000" cy="9144000"/>
  <p:defaultTextStyle>
    <a:defPPr>
      <a:defRPr lang="en-US"/>
    </a:defPPr>
    <a:lvl1pPr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1pPr>
    <a:lvl2pPr marL="422275" indent="-36513"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2pPr>
    <a:lvl3pPr marL="847725" indent="-76200"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3pPr>
    <a:lvl4pPr marL="1271588" indent="-114300"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4pPr>
    <a:lvl5pPr marL="1697038" indent="-153988" algn="l" defTabSz="422275" rtl="0" fontAlgn="base">
      <a:spcBef>
        <a:spcPct val="0"/>
      </a:spcBef>
      <a:spcAft>
        <a:spcPct val="0"/>
      </a:spcAft>
      <a:defRPr sz="17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700" kern="1200">
        <a:solidFill>
          <a:schemeClr val="tx1"/>
        </a:solidFill>
        <a:latin typeface="Arial" charset="0"/>
        <a:ea typeface="ＭＳ Ｐゴシック" charset="0"/>
        <a:cs typeface="ＭＳ Ｐゴシック" charset="0"/>
      </a:defRPr>
    </a:lvl6pPr>
    <a:lvl7pPr marL="2743200" algn="l" defTabSz="457200" rtl="0" eaLnBrk="1" latinLnBrk="0" hangingPunct="1">
      <a:defRPr sz="1700" kern="1200">
        <a:solidFill>
          <a:schemeClr val="tx1"/>
        </a:solidFill>
        <a:latin typeface="Arial" charset="0"/>
        <a:ea typeface="ＭＳ Ｐゴシック" charset="0"/>
        <a:cs typeface="ＭＳ Ｐゴシック" charset="0"/>
      </a:defRPr>
    </a:lvl7pPr>
    <a:lvl8pPr marL="3200400" algn="l" defTabSz="457200" rtl="0" eaLnBrk="1" latinLnBrk="0" hangingPunct="1">
      <a:defRPr sz="1700" kern="1200">
        <a:solidFill>
          <a:schemeClr val="tx1"/>
        </a:solidFill>
        <a:latin typeface="Arial" charset="0"/>
        <a:ea typeface="ＭＳ Ｐゴシック" charset="0"/>
        <a:cs typeface="ＭＳ Ｐゴシック" charset="0"/>
      </a:defRPr>
    </a:lvl8pPr>
    <a:lvl9pPr marL="3657600" algn="l" defTabSz="457200" rtl="0" eaLnBrk="1" latinLnBrk="0" hangingPunct="1">
      <a:defRPr sz="17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3599">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5878"/>
    <a:srgbClr val="630822"/>
    <a:srgbClr val="010000"/>
    <a:srgbClr val="692A36"/>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819" autoAdjust="0"/>
    <p:restoredTop sz="96512" autoAdjust="0"/>
  </p:normalViewPr>
  <p:slideViewPr>
    <p:cSldViewPr snapToGrid="0" snapToObjects="1">
      <p:cViewPr>
        <p:scale>
          <a:sx n="64" d="100"/>
          <a:sy n="64" d="100"/>
        </p:scale>
        <p:origin x="984" y="1944"/>
      </p:cViewPr>
      <p:guideLst>
        <p:guide orient="horz" pos="3599"/>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5" d="100"/>
        <a:sy n="5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7780EA39-4E55-C042-8FE9-6A6A58AD03C1}" type="datetime1">
              <a:rPr lang="en-US"/>
              <a:pPr>
                <a:defRPr/>
              </a:pPr>
              <a:t>2/15/24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6B6319EF-3CAB-954E-AA81-73D70CE5A4D1}" type="slidenum">
              <a:rPr lang="en-US"/>
              <a:pPr>
                <a:defRPr/>
              </a:pPr>
              <a:t>‹#›</a:t>
            </a:fld>
            <a:endParaRPr lang="en-US"/>
          </a:p>
        </p:txBody>
      </p:sp>
    </p:spTree>
    <p:extLst>
      <p:ext uri="{BB962C8B-B14F-4D97-AF65-F5344CB8AC3E}">
        <p14:creationId xmlns:p14="http://schemas.microsoft.com/office/powerpoint/2010/main" val="38852735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527883B8-07FF-044E-A76B-8D06FEF9FB29}" type="datetime1">
              <a:rPr lang="en-US"/>
              <a:pPr>
                <a:defRPr/>
              </a:pPr>
              <a:t>2/15/24</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23443">
              <a:defRPr sz="1200">
                <a:latin typeface="Calibri" pitchFamily="-1" charset="0"/>
                <a:ea typeface="ＭＳ Ｐゴシック" pitchFamily="-1" charset="-128"/>
                <a:cs typeface="ＭＳ Ｐゴシック" pitchFamily="-1"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23443">
              <a:defRPr sz="1200">
                <a:latin typeface="Calibri" pitchFamily="-1" charset="0"/>
                <a:ea typeface="ＭＳ Ｐゴシック" pitchFamily="-1" charset="-128"/>
                <a:cs typeface="+mn-cs"/>
              </a:defRPr>
            </a:lvl1pPr>
          </a:lstStyle>
          <a:p>
            <a:pPr>
              <a:defRPr/>
            </a:pPr>
            <a:fld id="{CCBC0F47-88F6-F049-9FB3-BD75BBF58E76}" type="slidenum">
              <a:rPr lang="en-US"/>
              <a:pPr>
                <a:defRPr/>
              </a:pPr>
              <a:t>‹#›</a:t>
            </a:fld>
            <a:endParaRPr lang="en-US"/>
          </a:p>
        </p:txBody>
      </p:sp>
    </p:spTree>
    <p:extLst>
      <p:ext uri="{BB962C8B-B14F-4D97-AF65-F5344CB8AC3E}">
        <p14:creationId xmlns:p14="http://schemas.microsoft.com/office/powerpoint/2010/main" val="3030189550"/>
      </p:ext>
    </p:extLst>
  </p:cSld>
  <p:clrMap bg1="lt1" tx1="dk1" bg2="lt2" tx2="dk2" accent1="accent1" accent2="accent2" accent3="accent3" accent4="accent4" accent5="accent5" accent6="accent6" hlink="hlink" folHlink="folHlink"/>
  <p:hf hdr="0" ftr="0" dt="0"/>
  <p:notesStyle>
    <a:lvl1pPr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ＭＳ Ｐゴシック" pitchFamily="-84" charset="-128"/>
      </a:defRPr>
    </a:lvl1pPr>
    <a:lvl2pPr marL="422275"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2pPr>
    <a:lvl3pPr marL="847725"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3pPr>
    <a:lvl4pPr marL="1271588"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4pPr>
    <a:lvl5pPr marL="1697038" algn="l" defTabSz="422275" rtl="0" eaLnBrk="0" fontAlgn="base" hangingPunct="0">
      <a:spcBef>
        <a:spcPct val="30000"/>
      </a:spcBef>
      <a:spcAft>
        <a:spcPct val="0"/>
      </a:spcAft>
      <a:defRPr sz="1100" kern="1200">
        <a:solidFill>
          <a:schemeClr val="tx1"/>
        </a:solidFill>
        <a:latin typeface="+mn-lt"/>
        <a:ea typeface="ＭＳ Ｐゴシック" pitchFamily="-84" charset="-128"/>
        <a:cs typeface="+mn-cs"/>
      </a:defRPr>
    </a:lvl5pPr>
    <a:lvl6pPr marL="2122574" algn="l" defTabSz="424515" rtl="0" eaLnBrk="1" latinLnBrk="0" hangingPunct="1">
      <a:defRPr sz="1100" kern="1200">
        <a:solidFill>
          <a:schemeClr val="tx1"/>
        </a:solidFill>
        <a:latin typeface="+mn-lt"/>
        <a:ea typeface="+mn-ea"/>
        <a:cs typeface="+mn-cs"/>
      </a:defRPr>
    </a:lvl6pPr>
    <a:lvl7pPr marL="2547089" algn="l" defTabSz="424515" rtl="0" eaLnBrk="1" latinLnBrk="0" hangingPunct="1">
      <a:defRPr sz="1100" kern="1200">
        <a:solidFill>
          <a:schemeClr val="tx1"/>
        </a:solidFill>
        <a:latin typeface="+mn-lt"/>
        <a:ea typeface="+mn-ea"/>
        <a:cs typeface="+mn-cs"/>
      </a:defRPr>
    </a:lvl7pPr>
    <a:lvl8pPr marL="2971603" algn="l" defTabSz="424515" rtl="0" eaLnBrk="1" latinLnBrk="0" hangingPunct="1">
      <a:defRPr sz="1100" kern="1200">
        <a:solidFill>
          <a:schemeClr val="tx1"/>
        </a:solidFill>
        <a:latin typeface="+mn-lt"/>
        <a:ea typeface="+mn-ea"/>
        <a:cs typeface="+mn-cs"/>
      </a:defRPr>
    </a:lvl8pPr>
    <a:lvl9pPr marL="3396118" algn="l" defTabSz="424515" rtl="0" eaLnBrk="1" latinLnBrk="0" hangingPunct="1">
      <a:defRPr sz="11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1273" y="2188585"/>
            <a:ext cx="7481455" cy="1460500"/>
          </a:xfrm>
          <a:prstGeom prst="rect">
            <a:avLst/>
          </a:prstGeom>
        </p:spPr>
        <p:txBody>
          <a:bodyPr>
            <a:normAutofit/>
          </a:bodyPr>
          <a:lstStyle>
            <a:lvl1pPr marL="0" indent="0" algn="l">
              <a:buNone/>
              <a:defRPr sz="2700" b="1">
                <a:solidFill>
                  <a:schemeClr val="tx1">
                    <a:tint val="75000"/>
                  </a:schemeClr>
                </a:solidFill>
                <a:latin typeface="Arial"/>
                <a:cs typeface="Arial"/>
              </a:defRPr>
            </a:lvl1pPr>
            <a:lvl2pPr marL="424515" indent="0" algn="ctr">
              <a:buNone/>
              <a:defRPr>
                <a:solidFill>
                  <a:schemeClr val="tx1">
                    <a:tint val="75000"/>
                  </a:schemeClr>
                </a:solidFill>
              </a:defRPr>
            </a:lvl2pPr>
            <a:lvl3pPr marL="849030" indent="0" algn="ctr">
              <a:buNone/>
              <a:defRPr>
                <a:solidFill>
                  <a:schemeClr val="tx1">
                    <a:tint val="75000"/>
                  </a:schemeClr>
                </a:solidFill>
              </a:defRPr>
            </a:lvl3pPr>
            <a:lvl4pPr marL="1273544" indent="0" algn="ctr">
              <a:buNone/>
              <a:defRPr>
                <a:solidFill>
                  <a:schemeClr val="tx1">
                    <a:tint val="75000"/>
                  </a:schemeClr>
                </a:solidFill>
              </a:defRPr>
            </a:lvl4pPr>
            <a:lvl5pPr marL="1698059" indent="0" algn="ctr">
              <a:buNone/>
              <a:defRPr>
                <a:solidFill>
                  <a:schemeClr val="tx1">
                    <a:tint val="75000"/>
                  </a:schemeClr>
                </a:solidFill>
              </a:defRPr>
            </a:lvl5pPr>
            <a:lvl6pPr marL="2122574" indent="0" algn="ctr">
              <a:buNone/>
              <a:defRPr>
                <a:solidFill>
                  <a:schemeClr val="tx1">
                    <a:tint val="75000"/>
                  </a:schemeClr>
                </a:solidFill>
              </a:defRPr>
            </a:lvl6pPr>
            <a:lvl7pPr marL="2547089" indent="0" algn="ctr">
              <a:buNone/>
              <a:defRPr>
                <a:solidFill>
                  <a:schemeClr val="tx1">
                    <a:tint val="75000"/>
                  </a:schemeClr>
                </a:solidFill>
              </a:defRPr>
            </a:lvl7pPr>
            <a:lvl8pPr marL="2971603" indent="0" algn="ctr">
              <a:buNone/>
              <a:defRPr>
                <a:solidFill>
                  <a:schemeClr val="tx1">
                    <a:tint val="75000"/>
                  </a:schemeClr>
                </a:solidFill>
              </a:defRPr>
            </a:lvl8pPr>
            <a:lvl9pPr marL="3396118" indent="0" algn="ctr">
              <a:buNone/>
              <a:defRPr>
                <a:solidFill>
                  <a:schemeClr val="tx1">
                    <a:tint val="75000"/>
                  </a:schemeClr>
                </a:solidFill>
              </a:defRPr>
            </a:lvl9pPr>
          </a:lstStyle>
          <a:p>
            <a:r>
              <a:rPr lang="de-DE"/>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30D08BA9-0DC1-F14B-926C-2AA6F1C090D6}" type="datetime1">
              <a:rPr lang="en-US"/>
              <a:pPr>
                <a:defRPr/>
              </a:pPr>
              <a:t>2/15/24</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8B6ED91-5357-8440-B285-101380F06B3D}" type="slidenum">
              <a:rPr lang="en-US"/>
              <a:pPr>
                <a:defRPr/>
              </a:pPr>
              <a:t>‹#›</a:t>
            </a:fld>
            <a:endParaRPr lang="en-US"/>
          </a:p>
        </p:txBody>
      </p:sp>
    </p:spTree>
    <p:extLst>
      <p:ext uri="{BB962C8B-B14F-4D97-AF65-F5344CB8AC3E}">
        <p14:creationId xmlns:p14="http://schemas.microsoft.com/office/powerpoint/2010/main" val="400826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1416394"/>
            <a:ext cx="3671455" cy="392023"/>
          </a:xfrm>
          <a:prstGeom prst="rect">
            <a:avLst/>
          </a:prstGeom>
        </p:spPr>
        <p:txBody>
          <a:bodyPr anchor="b">
            <a:normAutofit/>
          </a:bodyPr>
          <a:lstStyle>
            <a:lvl1pPr marL="0" indent="0">
              <a:buNone/>
              <a:defRPr sz="1700" b="1">
                <a:latin typeface="Arial"/>
                <a:cs typeface="Arial"/>
              </a:defRPr>
            </a:lvl1pPr>
            <a:lvl2pPr marL="424515" indent="0">
              <a:buNone/>
              <a:defRPr sz="1900" b="1"/>
            </a:lvl2pPr>
            <a:lvl3pPr marL="849030" indent="0">
              <a:buNone/>
              <a:defRPr sz="1700" b="1"/>
            </a:lvl3pPr>
            <a:lvl4pPr marL="1273544" indent="0">
              <a:buNone/>
              <a:defRPr sz="1500" b="1"/>
            </a:lvl4pPr>
            <a:lvl5pPr marL="1698059" indent="0">
              <a:buNone/>
              <a:defRPr sz="1500" b="1"/>
            </a:lvl5pPr>
            <a:lvl6pPr marL="2122574" indent="0">
              <a:buNone/>
              <a:defRPr sz="1500" b="1"/>
            </a:lvl6pPr>
            <a:lvl7pPr marL="2547089" indent="0">
              <a:buNone/>
              <a:defRPr sz="1500" b="1"/>
            </a:lvl7pPr>
            <a:lvl8pPr marL="2971603" indent="0">
              <a:buNone/>
              <a:defRPr sz="1500" b="1"/>
            </a:lvl8pPr>
            <a:lvl9pPr marL="3396118" indent="0">
              <a:buNone/>
              <a:defRPr sz="1500" b="1"/>
            </a:lvl9pPr>
          </a:lstStyle>
          <a:p>
            <a:pPr lvl="0"/>
            <a:r>
              <a:rPr lang="de-DE"/>
              <a:t>Click to edit Master text styles</a:t>
            </a:r>
          </a:p>
        </p:txBody>
      </p:sp>
      <p:sp>
        <p:nvSpPr>
          <p:cNvPr id="5" name="Text Placeholder 4"/>
          <p:cNvSpPr>
            <a:spLocks noGrp="1"/>
          </p:cNvSpPr>
          <p:nvPr>
            <p:ph type="body" sz="quarter" idx="3"/>
          </p:nvPr>
        </p:nvSpPr>
        <p:spPr>
          <a:xfrm>
            <a:off x="4702848" y="1416413"/>
            <a:ext cx="3609880" cy="392004"/>
          </a:xfrm>
          <a:prstGeom prst="rect">
            <a:avLst/>
          </a:prstGeom>
        </p:spPr>
        <p:txBody>
          <a:bodyPr anchor="b">
            <a:normAutofit/>
          </a:bodyPr>
          <a:lstStyle>
            <a:lvl1pPr marL="0" indent="0" algn="l">
              <a:buNone/>
              <a:defRPr sz="1700" b="1">
                <a:latin typeface="Arial"/>
                <a:cs typeface="Arial"/>
              </a:defRPr>
            </a:lvl1pPr>
            <a:lvl2pPr marL="424515" indent="0">
              <a:buNone/>
              <a:defRPr sz="1900" b="1"/>
            </a:lvl2pPr>
            <a:lvl3pPr marL="849030" indent="0">
              <a:buNone/>
              <a:defRPr sz="1700" b="1"/>
            </a:lvl3pPr>
            <a:lvl4pPr marL="1273544" indent="0">
              <a:buNone/>
              <a:defRPr sz="1500" b="1"/>
            </a:lvl4pPr>
            <a:lvl5pPr marL="1698059" indent="0">
              <a:buNone/>
              <a:defRPr sz="1500" b="1"/>
            </a:lvl5pPr>
            <a:lvl6pPr marL="2122574" indent="0">
              <a:buNone/>
              <a:defRPr sz="1500" b="1"/>
            </a:lvl6pPr>
            <a:lvl7pPr marL="2547089" indent="0">
              <a:buNone/>
              <a:defRPr sz="1500" b="1"/>
            </a:lvl7pPr>
            <a:lvl8pPr marL="2971603" indent="0">
              <a:buNone/>
              <a:defRPr sz="1500" b="1"/>
            </a:lvl8pPr>
            <a:lvl9pPr marL="3396118" indent="0">
              <a:buNone/>
              <a:defRPr sz="1500" b="1"/>
            </a:lvl9pPr>
          </a:lstStyle>
          <a:p>
            <a:pPr lvl="0"/>
            <a:r>
              <a:rPr lang="de-DE"/>
              <a:t>Click to edit Master text styles</a:t>
            </a:r>
          </a:p>
        </p:txBody>
      </p:sp>
      <p:sp>
        <p:nvSpPr>
          <p:cNvPr id="10" name="Content Placeholder 2"/>
          <p:cNvSpPr>
            <a:spLocks noGrp="1"/>
          </p:cNvSpPr>
          <p:nvPr>
            <p:ph idx="13"/>
          </p:nvPr>
        </p:nvSpPr>
        <p:spPr>
          <a:xfrm>
            <a:off x="831273" y="1943486"/>
            <a:ext cx="3671455" cy="2918433"/>
          </a:xfrm>
          <a:prstGeom prst="rect">
            <a:avLst/>
          </a:prstGeom>
        </p:spPr>
        <p:txBody>
          <a:bodyPr/>
          <a:lstStyle>
            <a:lvl2pPr marL="385923" indent="-385923">
              <a:defRPr sz="2000">
                <a:latin typeface="Arial"/>
                <a:cs typeface="Arial"/>
              </a:defRPr>
            </a:lvl2pPr>
            <a:lvl3pPr marL="774525" indent="-288102">
              <a:defRPr sz="1700">
                <a:latin typeface="Arial"/>
                <a:cs typeface="Arial"/>
              </a:defRPr>
            </a:lvl3pPr>
            <a:lvl4pPr marL="1014387" indent="-242542">
              <a:buFont typeface="Lucida Grande"/>
              <a:buChar char="‒"/>
              <a:defRPr sz="1500">
                <a:latin typeface="Arial"/>
                <a:cs typeface="Arial"/>
              </a:defRPr>
            </a:lvl4pPr>
            <a:lvl5pPr marL="1258269" indent="-192961">
              <a:defRPr sz="1500">
                <a:latin typeface="Arial"/>
                <a:cs typeface="Arial"/>
              </a:defRPr>
            </a:lvl5pPr>
          </a:lstStyle>
          <a:p>
            <a:pPr lvl="0"/>
            <a:r>
              <a:rPr lang="de-DE"/>
              <a:t>Click to edit Master text styles</a:t>
            </a:r>
          </a:p>
          <a:p>
            <a:pPr lvl="1"/>
            <a:r>
              <a:rPr lang="de-DE"/>
              <a:t>Second level</a:t>
            </a:r>
          </a:p>
          <a:p>
            <a:pPr lvl="2"/>
            <a:r>
              <a:rPr lang="de-DE"/>
              <a:t>Third level</a:t>
            </a:r>
          </a:p>
          <a:p>
            <a:pPr lvl="3"/>
            <a:r>
              <a:rPr lang="de-DE"/>
              <a:t>Fourth level</a:t>
            </a:r>
          </a:p>
        </p:txBody>
      </p:sp>
      <p:sp>
        <p:nvSpPr>
          <p:cNvPr id="11" name="Content Placeholder 2"/>
          <p:cNvSpPr>
            <a:spLocks noGrp="1"/>
          </p:cNvSpPr>
          <p:nvPr>
            <p:ph idx="14"/>
          </p:nvPr>
        </p:nvSpPr>
        <p:spPr>
          <a:xfrm>
            <a:off x="4702848" y="1943486"/>
            <a:ext cx="3609880" cy="2918433"/>
          </a:xfrm>
          <a:prstGeom prst="rect">
            <a:avLst/>
          </a:prstGeom>
        </p:spPr>
        <p:txBody>
          <a:bodyPr/>
          <a:lstStyle>
            <a:lvl2pPr marL="385923" indent="-385923">
              <a:defRPr sz="2000">
                <a:latin typeface="Arial"/>
                <a:cs typeface="Arial"/>
              </a:defRPr>
            </a:lvl2pPr>
            <a:lvl3pPr marL="679385" indent="-293462">
              <a:defRPr sz="1700">
                <a:latin typeface="Arial"/>
                <a:cs typeface="Arial"/>
              </a:defRPr>
            </a:lvl3pPr>
            <a:lvl4pPr marL="964806" indent="-285422">
              <a:buFont typeface="Lucida Grande"/>
              <a:buChar char="‒"/>
              <a:defRPr sz="1500">
                <a:latin typeface="Arial"/>
                <a:cs typeface="Arial"/>
              </a:defRPr>
            </a:lvl4pPr>
            <a:lvl5pPr marL="1157768" indent="-192961" defTabSz="310882">
              <a:defRPr sz="1500">
                <a:latin typeface="Arial"/>
                <a:cs typeface="Arial"/>
              </a:defRPr>
            </a:lvl5pPr>
          </a:lstStyle>
          <a:p>
            <a:pPr lvl="0"/>
            <a:r>
              <a:rPr lang="de-DE"/>
              <a:t>Click to edit Master text styles</a:t>
            </a:r>
          </a:p>
          <a:p>
            <a:pPr lvl="1"/>
            <a:r>
              <a:rPr lang="de-DE"/>
              <a:t>Second level</a:t>
            </a:r>
          </a:p>
          <a:p>
            <a:pPr lvl="2"/>
            <a:r>
              <a:rPr lang="de-DE"/>
              <a:t>Third level</a:t>
            </a:r>
          </a:p>
          <a:p>
            <a:pPr lvl="3"/>
            <a:r>
              <a:rPr lang="de-DE"/>
              <a:t>Fourth level</a:t>
            </a:r>
          </a:p>
        </p:txBody>
      </p:sp>
      <p:sp>
        <p:nvSpPr>
          <p:cNvPr id="15"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de-DE"/>
              <a:t>Click to edit Master title style</a:t>
            </a:r>
            <a:endParaRPr lang="en-US" dirty="0"/>
          </a:p>
        </p:txBody>
      </p:sp>
      <p:sp>
        <p:nvSpPr>
          <p:cNvPr id="7" name="Date Placeholder 3"/>
          <p:cNvSpPr>
            <a:spLocks noGrp="1"/>
          </p:cNvSpPr>
          <p:nvPr>
            <p:ph type="dt" sz="half" idx="15"/>
          </p:nvPr>
        </p:nvSpPr>
        <p:spPr/>
        <p:txBody>
          <a:bodyPr/>
          <a:lstStyle>
            <a:lvl1pPr>
              <a:defRPr/>
            </a:lvl1pPr>
          </a:lstStyle>
          <a:p>
            <a:pPr>
              <a:defRPr/>
            </a:pPr>
            <a:fld id="{C0B44A51-6091-BD40-883D-D10ADED6EEE1}" type="datetime1">
              <a:rPr lang="en-US"/>
              <a:pPr>
                <a:defRPr/>
              </a:pPr>
              <a:t>2/15/24</a:t>
            </a:fld>
            <a:endParaRPr lang="en-US" dirty="0"/>
          </a:p>
        </p:txBody>
      </p:sp>
      <p:sp>
        <p:nvSpPr>
          <p:cNvPr id="8"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5798227F-2F45-EC43-BEB9-220E7175DDAB}" type="slidenum">
              <a:rPr lang="en-US"/>
              <a:pPr>
                <a:defRPr/>
              </a:pPr>
              <a:t>‹#›</a:t>
            </a:fld>
            <a:endParaRPr lang="en-US"/>
          </a:p>
        </p:txBody>
      </p:sp>
    </p:spTree>
    <p:extLst>
      <p:ext uri="{BB962C8B-B14F-4D97-AF65-F5344CB8AC3E}">
        <p14:creationId xmlns:p14="http://schemas.microsoft.com/office/powerpoint/2010/main" val="2656142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0F5BBCD-E194-3A4D-B6AF-DD901F53DF88}" type="datetime1">
              <a:rPr lang="en-US"/>
              <a:pPr>
                <a:defRPr/>
              </a:pPr>
              <a:t>2/15/24</a:t>
            </a:fld>
            <a:endParaRPr lang="en-US" dirty="0"/>
          </a:p>
        </p:txBody>
      </p:sp>
      <p:sp>
        <p:nvSpPr>
          <p:cNvPr id="3"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4555A8F0-F7AE-DC43-A199-62937CA7DB88}" type="slidenum">
              <a:rPr lang="en-US"/>
              <a:pPr>
                <a:defRPr/>
              </a:pPr>
              <a:t>‹#›</a:t>
            </a:fld>
            <a:endParaRPr lang="en-US"/>
          </a:p>
        </p:txBody>
      </p:sp>
    </p:spTree>
    <p:extLst>
      <p:ext uri="{BB962C8B-B14F-4D97-AF65-F5344CB8AC3E}">
        <p14:creationId xmlns:p14="http://schemas.microsoft.com/office/powerpoint/2010/main" val="2459761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BD29B91E-3ACF-DA44-9F32-BA305C52DA75}"/>
              </a:ext>
            </a:extLst>
          </p:cNvPr>
          <p:cNvSpPr>
            <a:spLocks noGrp="1"/>
          </p:cNvSpPr>
          <p:nvPr>
            <p:ph type="dt" sz="half" idx="10"/>
          </p:nvPr>
        </p:nvSpPr>
        <p:spPr/>
        <p:txBody>
          <a:bodyPr/>
          <a:lstStyle/>
          <a:p>
            <a:pPr>
              <a:defRPr/>
            </a:pPr>
            <a:fld id="{C6940ECB-2A49-5C47-ABDE-3E1473DEA4D1}" type="datetime1">
              <a:rPr lang="en-US" smtClean="0"/>
              <a:pPr>
                <a:defRPr/>
              </a:pPr>
              <a:t>2/15/24</a:t>
            </a:fld>
            <a:endParaRPr lang="en-US" dirty="0"/>
          </a:p>
        </p:txBody>
      </p:sp>
      <p:sp>
        <p:nvSpPr>
          <p:cNvPr id="7" name="Footer Placeholder 6">
            <a:extLst>
              <a:ext uri="{FF2B5EF4-FFF2-40B4-BE49-F238E27FC236}">
                <a16:creationId xmlns:a16="http://schemas.microsoft.com/office/drawing/2014/main" id="{866ACF67-E492-7744-AC17-01546E1E766F}"/>
              </a:ext>
            </a:extLst>
          </p:cNvPr>
          <p:cNvSpPr>
            <a:spLocks noGrp="1"/>
          </p:cNvSpPr>
          <p:nvPr>
            <p:ph type="ftr" sz="quarter" idx="11"/>
          </p:nvPr>
        </p:nvSpPr>
        <p:spPr/>
        <p:txBody>
          <a:bodyPr/>
          <a:lstStyle/>
          <a:p>
            <a:pPr>
              <a:defRPr/>
            </a:pPr>
            <a:r>
              <a:rPr lang="en-US"/>
              <a:t>Benno List</a:t>
            </a:r>
          </a:p>
        </p:txBody>
      </p:sp>
      <p:sp>
        <p:nvSpPr>
          <p:cNvPr id="8" name="Slide Number Placeholder 7">
            <a:extLst>
              <a:ext uri="{FF2B5EF4-FFF2-40B4-BE49-F238E27FC236}">
                <a16:creationId xmlns:a16="http://schemas.microsoft.com/office/drawing/2014/main" id="{80084227-9644-BA47-BFBA-3F5A9DC51940}"/>
              </a:ext>
            </a:extLst>
          </p:cNvPr>
          <p:cNvSpPr>
            <a:spLocks noGrp="1"/>
          </p:cNvSpPr>
          <p:nvPr>
            <p:ph type="sldNum" sz="quarter" idx="12"/>
          </p:nvPr>
        </p:nvSpPr>
        <p:spPr/>
        <p:txBody>
          <a:bodyPr/>
          <a:lstStyle/>
          <a:p>
            <a:pPr>
              <a:defRPr/>
            </a:pPr>
            <a:fld id="{8825DD34-8F63-8F41-AB0B-C310CE5C51DA}" type="slidenum">
              <a:rPr lang="en-US" smtClean="0"/>
              <a:pPr>
                <a:defRPr/>
              </a:pPr>
              <a:t>‹#›</a:t>
            </a:fld>
            <a:endParaRPr lang="en-US"/>
          </a:p>
        </p:txBody>
      </p:sp>
      <p:sp>
        <p:nvSpPr>
          <p:cNvPr id="9" name="Rectangle 8">
            <a:extLst>
              <a:ext uri="{FF2B5EF4-FFF2-40B4-BE49-F238E27FC236}">
                <a16:creationId xmlns:a16="http://schemas.microsoft.com/office/drawing/2014/main" id="{B3E711DF-D855-774C-B9F4-89735AD7E314}"/>
              </a:ext>
            </a:extLst>
          </p:cNvPr>
          <p:cNvSpPr/>
          <p:nvPr userDrawn="1"/>
        </p:nvSpPr>
        <p:spPr>
          <a:xfrm>
            <a:off x="0" y="0"/>
            <a:ext cx="9144000" cy="516301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a:p>
        </p:txBody>
      </p:sp>
    </p:spTree>
    <p:extLst>
      <p:ext uri="{BB962C8B-B14F-4D97-AF65-F5344CB8AC3E}">
        <p14:creationId xmlns:p14="http://schemas.microsoft.com/office/powerpoint/2010/main" val="1539895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1273" y="859494"/>
            <a:ext cx="2634241" cy="545202"/>
          </a:xfrm>
          <a:prstGeom prst="rect">
            <a:avLst/>
          </a:prstGeom>
        </p:spPr>
        <p:txBody>
          <a:bodyPr lIns="0" tIns="0" rIns="0" bIns="0" anchor="b"/>
          <a:lstStyle>
            <a:lvl1pPr algn="l">
              <a:defRPr sz="1400" b="1">
                <a:latin typeface="Arial"/>
                <a:cs typeface="Arial"/>
              </a:defRPr>
            </a:lvl1pPr>
          </a:lstStyle>
          <a:p>
            <a:r>
              <a:rPr lang="de-DE"/>
              <a:t>Click to edit Master title style</a:t>
            </a:r>
            <a:endParaRPr lang="en-US" dirty="0"/>
          </a:p>
        </p:txBody>
      </p:sp>
      <p:sp>
        <p:nvSpPr>
          <p:cNvPr id="3" name="Content Placeholder 2"/>
          <p:cNvSpPr>
            <a:spLocks noGrp="1"/>
          </p:cNvSpPr>
          <p:nvPr>
            <p:ph idx="1"/>
          </p:nvPr>
        </p:nvSpPr>
        <p:spPr>
          <a:xfrm>
            <a:off x="3575051" y="859495"/>
            <a:ext cx="4737677" cy="3944697"/>
          </a:xfrm>
          <a:prstGeom prst="rect">
            <a:avLst/>
          </a:prstGeom>
        </p:spPr>
        <p:txBody>
          <a:bodyPr/>
          <a:lstStyle>
            <a:lvl1pPr>
              <a:defRPr sz="2500" baseline="0"/>
            </a:lvl1pPr>
            <a:lvl2pPr>
              <a:defRPr sz="2000">
                <a:latin typeface="Arial"/>
                <a:cs typeface="Arial"/>
              </a:defRPr>
            </a:lvl2pPr>
            <a:lvl3pPr>
              <a:defRPr sz="1700">
                <a:latin typeface="Arial"/>
                <a:cs typeface="Arial"/>
              </a:defRPr>
            </a:lvl3pPr>
            <a:lvl4pPr>
              <a:defRPr sz="1500">
                <a:latin typeface="Arial"/>
                <a:cs typeface="Arial"/>
              </a:defRPr>
            </a:lvl4pPr>
            <a:lvl5pPr>
              <a:defRPr sz="1500">
                <a:latin typeface="Arial"/>
                <a:cs typeface="Arial"/>
              </a:defRPr>
            </a:lvl5pPr>
            <a:lvl6pPr>
              <a:defRPr sz="1900"/>
            </a:lvl6pPr>
            <a:lvl7pPr>
              <a:defRPr sz="1900"/>
            </a:lvl7pPr>
            <a:lvl8pPr>
              <a:defRPr sz="1900"/>
            </a:lvl8pPr>
            <a:lvl9pPr>
              <a:defRPr sz="19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dirty="0"/>
          </a:p>
        </p:txBody>
      </p:sp>
      <p:sp>
        <p:nvSpPr>
          <p:cNvPr id="4" name="Text Placeholder 3"/>
          <p:cNvSpPr>
            <a:spLocks noGrp="1"/>
          </p:cNvSpPr>
          <p:nvPr>
            <p:ph type="body" sz="half" idx="2"/>
          </p:nvPr>
        </p:nvSpPr>
        <p:spPr>
          <a:xfrm>
            <a:off x="831272" y="1526566"/>
            <a:ext cx="2634242" cy="3277626"/>
          </a:xfrm>
          <a:prstGeom prst="rect">
            <a:avLst/>
          </a:prstGeom>
        </p:spPr>
        <p:txBody>
          <a:bodyPr>
            <a:normAutofit/>
          </a:bodyPr>
          <a:lstStyle>
            <a:lvl1pPr marL="0" indent="0">
              <a:buNone/>
              <a:defRPr sz="1200" b="1"/>
            </a:lvl1pPr>
            <a:lvl2pPr marL="424515" indent="0">
              <a:buNone/>
              <a:defRPr sz="1100"/>
            </a:lvl2pPr>
            <a:lvl3pPr marL="849030" indent="0">
              <a:buNone/>
              <a:defRPr sz="900"/>
            </a:lvl3pPr>
            <a:lvl4pPr marL="1273544" indent="0">
              <a:buNone/>
              <a:defRPr sz="800"/>
            </a:lvl4pPr>
            <a:lvl5pPr marL="1698059" indent="0">
              <a:buNone/>
              <a:defRPr sz="800"/>
            </a:lvl5pPr>
            <a:lvl6pPr marL="2122574" indent="0">
              <a:buNone/>
              <a:defRPr sz="800"/>
            </a:lvl6pPr>
            <a:lvl7pPr marL="2547089" indent="0">
              <a:buNone/>
              <a:defRPr sz="800"/>
            </a:lvl7pPr>
            <a:lvl8pPr marL="2971603" indent="0">
              <a:buNone/>
              <a:defRPr sz="800"/>
            </a:lvl8pPr>
            <a:lvl9pPr marL="3396118" indent="0">
              <a:buNone/>
              <a:defRPr sz="800"/>
            </a:lvl9pPr>
          </a:lstStyle>
          <a:p>
            <a:pPr lvl="0"/>
            <a:r>
              <a:rPr lang="de-DE"/>
              <a:t>Click to edit Master text styles</a:t>
            </a:r>
          </a:p>
        </p:txBody>
      </p:sp>
      <p:sp>
        <p:nvSpPr>
          <p:cNvPr id="5" name="Date Placeholder 3"/>
          <p:cNvSpPr>
            <a:spLocks noGrp="1"/>
          </p:cNvSpPr>
          <p:nvPr>
            <p:ph type="dt" sz="half" idx="10"/>
          </p:nvPr>
        </p:nvSpPr>
        <p:spPr/>
        <p:txBody>
          <a:bodyPr/>
          <a:lstStyle>
            <a:lvl1pPr>
              <a:defRPr/>
            </a:lvl1pPr>
          </a:lstStyle>
          <a:p>
            <a:pPr>
              <a:defRPr/>
            </a:pPr>
            <a:fld id="{5CEE063C-7F3C-3F41-9CD1-C36DD9461121}" type="datetime1">
              <a:rPr lang="en-US"/>
              <a:pPr>
                <a:defRPr/>
              </a:pPr>
              <a:t>2/15/24</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4763DF2F-1611-344D-9FDB-28C10B4FD992}" type="slidenum">
              <a:rPr lang="en-US"/>
              <a:pPr>
                <a:defRPr/>
              </a:pPr>
              <a:t>‹#›</a:t>
            </a:fld>
            <a:endParaRPr lang="en-US"/>
          </a:p>
        </p:txBody>
      </p:sp>
    </p:spTree>
    <p:extLst>
      <p:ext uri="{BB962C8B-B14F-4D97-AF65-F5344CB8AC3E}">
        <p14:creationId xmlns:p14="http://schemas.microsoft.com/office/powerpoint/2010/main" val="35115153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893384"/>
            <a:ext cx="5486400" cy="472282"/>
          </a:xfrm>
          <a:prstGeom prst="rect">
            <a:avLst/>
          </a:prstGeom>
        </p:spPr>
        <p:txBody>
          <a:bodyPr lIns="0" tIns="0" rIns="0" bIns="0" anchor="b"/>
          <a:lstStyle>
            <a:lvl1pPr algn="l">
              <a:defRPr sz="2000" b="1">
                <a:latin typeface="Arial"/>
                <a:cs typeface="Arial"/>
              </a:defRPr>
            </a:lvl1pPr>
          </a:lstStyle>
          <a:p>
            <a:r>
              <a:rPr lang="de-DE"/>
              <a:t>Click to edit Master title style</a:t>
            </a:r>
            <a:endParaRPr lang="en-US" dirty="0"/>
          </a:p>
        </p:txBody>
      </p:sp>
      <p:sp>
        <p:nvSpPr>
          <p:cNvPr id="3" name="Picture Placeholder 2"/>
          <p:cNvSpPr>
            <a:spLocks noGrp="1"/>
          </p:cNvSpPr>
          <p:nvPr>
            <p:ph type="pic" idx="1"/>
          </p:nvPr>
        </p:nvSpPr>
        <p:spPr>
          <a:xfrm>
            <a:off x="1792288" y="763283"/>
            <a:ext cx="5486400" cy="2950505"/>
          </a:xfrm>
          <a:prstGeom prst="rect">
            <a:avLst/>
          </a:prstGeom>
        </p:spPr>
        <p:txBody>
          <a:bodyPr rtlCol="0">
            <a:normAutofit/>
          </a:bodyPr>
          <a:lstStyle>
            <a:lvl1pPr marL="0" indent="0">
              <a:buNone/>
              <a:defRPr sz="3000"/>
            </a:lvl1pPr>
            <a:lvl2pPr marL="424515" indent="0">
              <a:buNone/>
              <a:defRPr sz="2600"/>
            </a:lvl2pPr>
            <a:lvl3pPr marL="849030" indent="0">
              <a:buNone/>
              <a:defRPr sz="2200"/>
            </a:lvl3pPr>
            <a:lvl4pPr marL="1273544" indent="0">
              <a:buNone/>
              <a:defRPr sz="1900"/>
            </a:lvl4pPr>
            <a:lvl5pPr marL="1698059" indent="0">
              <a:buNone/>
              <a:defRPr sz="1900"/>
            </a:lvl5pPr>
            <a:lvl6pPr marL="2122574" indent="0">
              <a:buNone/>
              <a:defRPr sz="1900"/>
            </a:lvl6pPr>
            <a:lvl7pPr marL="2547089" indent="0">
              <a:buNone/>
              <a:defRPr sz="1900"/>
            </a:lvl7pPr>
            <a:lvl8pPr marL="2971603" indent="0">
              <a:buNone/>
              <a:defRPr sz="1900"/>
            </a:lvl8pPr>
            <a:lvl9pPr marL="3396118" indent="0">
              <a:buNone/>
              <a:defRPr sz="1900"/>
            </a:lvl9pPr>
          </a:lstStyle>
          <a:p>
            <a:pPr lvl="0"/>
            <a:r>
              <a:rPr lang="de-DE" noProof="0"/>
              <a:t>Drag picture to placeholder or click icon to add</a:t>
            </a:r>
            <a:endParaRPr lang="en-US" noProof="0" dirty="0"/>
          </a:p>
        </p:txBody>
      </p:sp>
      <p:sp>
        <p:nvSpPr>
          <p:cNvPr id="4" name="Text Placeholder 3"/>
          <p:cNvSpPr>
            <a:spLocks noGrp="1"/>
          </p:cNvSpPr>
          <p:nvPr>
            <p:ph type="body" sz="half" idx="2"/>
          </p:nvPr>
        </p:nvSpPr>
        <p:spPr>
          <a:xfrm>
            <a:off x="1792288" y="4365666"/>
            <a:ext cx="5486400" cy="670718"/>
          </a:xfrm>
          <a:prstGeom prst="rect">
            <a:avLst/>
          </a:prstGeom>
        </p:spPr>
        <p:txBody>
          <a:bodyPr>
            <a:normAutofit/>
          </a:bodyPr>
          <a:lstStyle>
            <a:lvl1pPr marL="0" indent="0">
              <a:buNone/>
              <a:defRPr sz="1200">
                <a:latin typeface="Arial"/>
                <a:cs typeface="Arial"/>
              </a:defRPr>
            </a:lvl1pPr>
            <a:lvl2pPr marL="424515" indent="0">
              <a:buNone/>
              <a:defRPr sz="1100"/>
            </a:lvl2pPr>
            <a:lvl3pPr marL="849030" indent="0">
              <a:buNone/>
              <a:defRPr sz="900"/>
            </a:lvl3pPr>
            <a:lvl4pPr marL="1273544" indent="0">
              <a:buNone/>
              <a:defRPr sz="800"/>
            </a:lvl4pPr>
            <a:lvl5pPr marL="1698059" indent="0">
              <a:buNone/>
              <a:defRPr sz="800"/>
            </a:lvl5pPr>
            <a:lvl6pPr marL="2122574" indent="0">
              <a:buNone/>
              <a:defRPr sz="800"/>
            </a:lvl6pPr>
            <a:lvl7pPr marL="2547089" indent="0">
              <a:buNone/>
              <a:defRPr sz="800"/>
            </a:lvl7pPr>
            <a:lvl8pPr marL="2971603" indent="0">
              <a:buNone/>
              <a:defRPr sz="800"/>
            </a:lvl8pPr>
            <a:lvl9pPr marL="3396118" indent="0">
              <a:buNone/>
              <a:defRPr sz="800"/>
            </a:lvl9pPr>
          </a:lstStyle>
          <a:p>
            <a:pPr lvl="0"/>
            <a:r>
              <a:rPr lang="de-DE"/>
              <a:t>Click to edit Master text styles</a:t>
            </a:r>
          </a:p>
        </p:txBody>
      </p:sp>
      <p:sp>
        <p:nvSpPr>
          <p:cNvPr id="5" name="Date Placeholder 3"/>
          <p:cNvSpPr>
            <a:spLocks noGrp="1"/>
          </p:cNvSpPr>
          <p:nvPr>
            <p:ph type="dt" sz="half" idx="10"/>
          </p:nvPr>
        </p:nvSpPr>
        <p:spPr/>
        <p:txBody>
          <a:bodyPr/>
          <a:lstStyle>
            <a:lvl1pPr>
              <a:defRPr/>
            </a:lvl1pPr>
          </a:lstStyle>
          <a:p>
            <a:pPr>
              <a:defRPr/>
            </a:pPr>
            <a:fld id="{4F6EA159-6528-8441-9190-02433BD2B15D}" type="datetime1">
              <a:rPr lang="en-US"/>
              <a:pPr>
                <a:defRPr/>
              </a:pPr>
              <a:t>2/15/24</a:t>
            </a:fld>
            <a:endParaRPr lang="en-US" dirty="0"/>
          </a:p>
        </p:txBody>
      </p:sp>
      <p:sp>
        <p:nvSpPr>
          <p:cNvPr id="6"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E79F8F1-40C3-3F40-B66F-41CA8B16AFBD}" type="slidenum">
              <a:rPr lang="en-US"/>
              <a:pPr>
                <a:defRPr/>
              </a:pPr>
              <a:t>‹#›</a:t>
            </a:fld>
            <a:endParaRPr lang="en-US"/>
          </a:p>
        </p:txBody>
      </p:sp>
    </p:spTree>
    <p:extLst>
      <p:ext uri="{BB962C8B-B14F-4D97-AF65-F5344CB8AC3E}">
        <p14:creationId xmlns:p14="http://schemas.microsoft.com/office/powerpoint/2010/main" val="1389263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4DDFD47-0C88-3641-8CEA-984B3FE2EC87}"/>
              </a:ext>
            </a:extLst>
          </p:cNvPr>
          <p:cNvSpPr/>
          <p:nvPr userDrawn="1"/>
        </p:nvSpPr>
        <p:spPr>
          <a:xfrm>
            <a:off x="0" y="0"/>
            <a:ext cx="9144000" cy="5715000"/>
          </a:xfrm>
          <a:prstGeom prst="rect">
            <a:avLst/>
          </a:prstGeom>
          <a:solidFill>
            <a:schemeClr val="tx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DE" dirty="0"/>
          </a:p>
        </p:txBody>
      </p:sp>
      <p:sp>
        <p:nvSpPr>
          <p:cNvPr id="4" name="TextBox 3">
            <a:extLst>
              <a:ext uri="{FF2B5EF4-FFF2-40B4-BE49-F238E27FC236}">
                <a16:creationId xmlns:a16="http://schemas.microsoft.com/office/drawing/2014/main" id="{E4394FA1-A6B9-1842-A62E-8E6E15E2E799}"/>
              </a:ext>
            </a:extLst>
          </p:cNvPr>
          <p:cNvSpPr txBox="1"/>
          <p:nvPr userDrawn="1"/>
        </p:nvSpPr>
        <p:spPr>
          <a:xfrm>
            <a:off x="3378200" y="1473200"/>
            <a:ext cx="5359352" cy="523220"/>
          </a:xfrm>
          <a:prstGeom prst="rect">
            <a:avLst/>
          </a:prstGeom>
          <a:noFill/>
        </p:spPr>
        <p:txBody>
          <a:bodyPr wrap="none" rtlCol="0">
            <a:spAutoFit/>
          </a:bodyPr>
          <a:lstStyle/>
          <a:p>
            <a:r>
              <a:rPr lang="en-DE" sz="2800" dirty="0">
                <a:solidFill>
                  <a:schemeClr val="bg1"/>
                </a:solidFill>
              </a:rPr>
              <a:t>International Development Team</a:t>
            </a:r>
          </a:p>
        </p:txBody>
      </p:sp>
    </p:spTree>
    <p:extLst>
      <p:ext uri="{BB962C8B-B14F-4D97-AF65-F5344CB8AC3E}">
        <p14:creationId xmlns:p14="http://schemas.microsoft.com/office/powerpoint/2010/main" val="596288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92101" y="85990"/>
            <a:ext cx="8520113" cy="453760"/>
          </a:xfrm>
          <a:prstGeom prst="rect">
            <a:avLst/>
          </a:prstGeom>
        </p:spPr>
        <p:txBody>
          <a:bodyPr/>
          <a:lstStyle/>
          <a:p>
            <a:r>
              <a:rPr lang="de-DE"/>
              <a:t>Click to edit Master title style</a:t>
            </a:r>
          </a:p>
        </p:txBody>
      </p:sp>
      <p:sp>
        <p:nvSpPr>
          <p:cNvPr id="3" name="Inhaltsplatzhalt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p>
        </p:txBody>
      </p:sp>
    </p:spTree>
    <p:extLst>
      <p:ext uri="{BB962C8B-B14F-4D97-AF65-F5344CB8AC3E}">
        <p14:creationId xmlns:p14="http://schemas.microsoft.com/office/powerpoint/2010/main" val="4026433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A13DAA-7F21-5D49-A12F-05C731E8734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8DE4971-301A-3875-65BB-1367C54997B7}"/>
              </a:ext>
            </a:extLst>
          </p:cNvPr>
          <p:cNvSpPr>
            <a:spLocks noGrp="1"/>
          </p:cNvSpPr>
          <p:nvPr>
            <p:ph sz="half" idx="1"/>
          </p:nvPr>
        </p:nvSpPr>
        <p:spPr>
          <a:xfrm>
            <a:off x="628650" y="1521354"/>
            <a:ext cx="3886200" cy="362611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F31A1235-8C3C-C92B-92DB-D7FE6DC60CCA}"/>
              </a:ext>
            </a:extLst>
          </p:cNvPr>
          <p:cNvSpPr>
            <a:spLocks noGrp="1"/>
          </p:cNvSpPr>
          <p:nvPr>
            <p:ph sz="half" idx="2"/>
          </p:nvPr>
        </p:nvSpPr>
        <p:spPr>
          <a:xfrm>
            <a:off x="4629150" y="1521354"/>
            <a:ext cx="3886200" cy="362611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a:extLst>
              <a:ext uri="{FF2B5EF4-FFF2-40B4-BE49-F238E27FC236}">
                <a16:creationId xmlns:a16="http://schemas.microsoft.com/office/drawing/2014/main" id="{A398C328-D8C4-604C-9907-5A91A54EFD9B}"/>
              </a:ext>
            </a:extLst>
          </p:cNvPr>
          <p:cNvSpPr>
            <a:spLocks noGrp="1"/>
          </p:cNvSpPr>
          <p:nvPr>
            <p:ph type="ftr" sz="quarter" idx="11"/>
          </p:nvPr>
        </p:nvSpPr>
        <p:spPr/>
        <p:txBody>
          <a:bodyPr/>
          <a:lstStyle/>
          <a:p>
            <a:r>
              <a:rPr lang="de-DE"/>
              <a:t>Benno List | Sustainability Studies</a:t>
            </a:r>
          </a:p>
        </p:txBody>
      </p:sp>
    </p:spTree>
    <p:extLst>
      <p:ext uri="{BB962C8B-B14F-4D97-AF65-F5344CB8AC3E}">
        <p14:creationId xmlns:p14="http://schemas.microsoft.com/office/powerpoint/2010/main" val="1738405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Benno List | Sustainability Studies</a:t>
            </a:r>
            <a:endParaRPr lang="en-US" dirty="0"/>
          </a:p>
        </p:txBody>
      </p:sp>
    </p:spTree>
    <p:extLst>
      <p:ext uri="{BB962C8B-B14F-4D97-AF65-F5344CB8AC3E}">
        <p14:creationId xmlns:p14="http://schemas.microsoft.com/office/powerpoint/2010/main" val="186790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73" y="679561"/>
            <a:ext cx="7481455" cy="4400439"/>
          </a:xfrm>
          <a:prstGeom prst="rect">
            <a:avLst/>
          </a:prstGeom>
        </p:spPr>
        <p:txBody>
          <a:bodyPr/>
          <a:lstStyle>
            <a:lvl1pPr>
              <a:defRPr sz="1600" b="0"/>
            </a:lvl1pPr>
            <a:lvl2pPr marL="385923" indent="-241200">
              <a:defRPr sz="14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p:txBody>
      </p:sp>
      <p:sp>
        <p:nvSpPr>
          <p:cNvPr id="11" name="Title 1"/>
          <p:cNvSpPr>
            <a:spLocks noGrp="1"/>
          </p:cNvSpPr>
          <p:nvPr>
            <p:ph type="title"/>
          </p:nvPr>
        </p:nvSpPr>
        <p:spPr>
          <a:xfrm>
            <a:off x="2829822" y="117818"/>
            <a:ext cx="5482906" cy="416919"/>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60E8D6A3-DC13-FD4C-B579-29F8916F45FA}" type="datetime1">
              <a:rPr lang="en-US"/>
              <a:pPr>
                <a:defRPr/>
              </a:pPr>
              <a:t>2/15/24</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2693386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73" y="679561"/>
            <a:ext cx="7481455" cy="4400439"/>
          </a:xfrm>
          <a:prstGeom prst="rect">
            <a:avLst/>
          </a:prstGeom>
        </p:spPr>
        <p:txBody>
          <a:bodyPr/>
          <a:lstStyle>
            <a:lvl1pPr>
              <a:defRPr sz="1600" b="0"/>
            </a:lvl1pPr>
            <a:lvl2pPr marL="385923" indent="-241200">
              <a:defRPr sz="14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p:txBody>
      </p:sp>
      <p:sp>
        <p:nvSpPr>
          <p:cNvPr id="11" name="Title 1"/>
          <p:cNvSpPr>
            <a:spLocks noGrp="1"/>
          </p:cNvSpPr>
          <p:nvPr>
            <p:ph type="title"/>
          </p:nvPr>
        </p:nvSpPr>
        <p:spPr>
          <a:xfrm>
            <a:off x="2829822" y="117818"/>
            <a:ext cx="5482906" cy="416919"/>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60E8D6A3-DC13-FD4C-B579-29F8916F45FA}" type="datetime1">
              <a:rPr lang="en-US"/>
              <a:pPr>
                <a:defRPr/>
              </a:pPr>
              <a:t>2/15/24</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480837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845127" y="752560"/>
            <a:ext cx="3574473" cy="4029824"/>
          </a:xfrm>
          <a:prstGeom prst="rect">
            <a:avLst/>
          </a:prstGeom>
        </p:spPr>
        <p:txBody>
          <a:bodyPr/>
          <a:lstStyle>
            <a:lvl1pPr marL="144000" indent="-144000">
              <a:spcBef>
                <a:spcPts val="400"/>
              </a:spcBef>
              <a:defRPr sz="1400" b="0"/>
            </a:lvl1pPr>
            <a:lvl2pPr marL="288000" indent="-144000">
              <a:spcBef>
                <a:spcPts val="400"/>
              </a:spcBef>
              <a:defRPr sz="1200">
                <a:latin typeface="Arial"/>
                <a:cs typeface="Arial"/>
              </a:defRPr>
            </a:lvl2pPr>
            <a:lvl3pPr marL="432000" indent="-144000">
              <a:defRPr sz="1100">
                <a:latin typeface="Arial"/>
                <a:cs typeface="Arial"/>
              </a:defRPr>
            </a:lvl3pPr>
            <a:lvl4pPr marL="576000" indent="-144000">
              <a:buFont typeface="Lucida Grande"/>
              <a:buChar char="‒"/>
              <a:defRPr sz="1100">
                <a:latin typeface="Arial"/>
                <a:cs typeface="Arial"/>
              </a:defRPr>
            </a:lvl4pPr>
            <a:lvl5pPr marL="1258269"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
        <p:nvSpPr>
          <p:cNvPr id="9" name="Title 1"/>
          <p:cNvSpPr>
            <a:spLocks noGrp="1"/>
          </p:cNvSpPr>
          <p:nvPr>
            <p:ph type="title"/>
          </p:nvPr>
        </p:nvSpPr>
        <p:spPr>
          <a:xfrm>
            <a:off x="845127" y="144632"/>
            <a:ext cx="7481455" cy="304801"/>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fld id="{89BACA5C-05AA-5F47-991F-CD984FFBFF0E}" type="datetime1">
              <a:rPr lang="en-US"/>
              <a:pPr>
                <a:defRPr/>
              </a:pPr>
              <a:t>2/15/24</a:t>
            </a:fld>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
        <p:nvSpPr>
          <p:cNvPr id="10" name="Content Placeholder 2">
            <a:extLst>
              <a:ext uri="{FF2B5EF4-FFF2-40B4-BE49-F238E27FC236}">
                <a16:creationId xmlns:a16="http://schemas.microsoft.com/office/drawing/2014/main" id="{0C36F55D-6840-884A-9D32-08F1D537A5C8}"/>
              </a:ext>
            </a:extLst>
          </p:cNvPr>
          <p:cNvSpPr>
            <a:spLocks noGrp="1"/>
          </p:cNvSpPr>
          <p:nvPr>
            <p:ph idx="18"/>
          </p:nvPr>
        </p:nvSpPr>
        <p:spPr>
          <a:xfrm>
            <a:off x="4724400" y="752560"/>
            <a:ext cx="3574473" cy="4029824"/>
          </a:xfrm>
          <a:prstGeom prst="rect">
            <a:avLst/>
          </a:prstGeom>
        </p:spPr>
        <p:txBody>
          <a:bodyPr/>
          <a:lstStyle>
            <a:lvl1pPr marL="144000" indent="-144000">
              <a:spcBef>
                <a:spcPts val="400"/>
              </a:spcBef>
              <a:defRPr sz="1400" b="0"/>
            </a:lvl1pPr>
            <a:lvl2pPr marL="288000" indent="-144000">
              <a:spcBef>
                <a:spcPts val="400"/>
              </a:spcBef>
              <a:defRPr sz="1200">
                <a:latin typeface="Arial"/>
                <a:cs typeface="Arial"/>
              </a:defRPr>
            </a:lvl2pPr>
            <a:lvl3pPr marL="432000" indent="-144000">
              <a:defRPr sz="1100">
                <a:latin typeface="Arial"/>
                <a:cs typeface="Arial"/>
              </a:defRPr>
            </a:lvl3pPr>
            <a:lvl4pPr marL="576000" indent="-144000">
              <a:buFont typeface="Lucida Grande"/>
              <a:buChar char="‒"/>
              <a:defRPr sz="1100">
                <a:latin typeface="Arial"/>
                <a:cs typeface="Arial"/>
              </a:defRPr>
            </a:lvl4pPr>
            <a:lvl5pPr marL="1258269"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3"/>
            <a:endParaRPr lang="de-DE" dirty="0"/>
          </a:p>
        </p:txBody>
      </p:sp>
    </p:spTree>
    <p:extLst>
      <p:ext uri="{BB962C8B-B14F-4D97-AF65-F5344CB8AC3E}">
        <p14:creationId xmlns:p14="http://schemas.microsoft.com/office/powerpoint/2010/main" val="1714428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1" name="Title 1"/>
          <p:cNvSpPr>
            <a:spLocks noGrp="1"/>
          </p:cNvSpPr>
          <p:nvPr>
            <p:ph type="title"/>
          </p:nvPr>
        </p:nvSpPr>
        <p:spPr>
          <a:xfrm>
            <a:off x="2829822" y="117818"/>
            <a:ext cx="5482906" cy="416919"/>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60E8D6A3-DC13-FD4C-B579-29F8916F45FA}" type="datetime1">
              <a:rPr lang="en-US"/>
              <a:pPr>
                <a:defRPr/>
              </a:pPr>
              <a:t>2/15/24</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77A9CDE-9F89-4649-B6E9-C870C06527D5}" type="slidenum">
              <a:rPr lang="en-US"/>
              <a:pPr>
                <a:defRPr/>
              </a:pPr>
              <a:t>‹#›</a:t>
            </a:fld>
            <a:endParaRPr lang="en-US"/>
          </a:p>
        </p:txBody>
      </p:sp>
    </p:spTree>
    <p:extLst>
      <p:ext uri="{BB962C8B-B14F-4D97-AF65-F5344CB8AC3E}">
        <p14:creationId xmlns:p14="http://schemas.microsoft.com/office/powerpoint/2010/main" val="3200473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73" y="1491288"/>
            <a:ext cx="7481455" cy="3203864"/>
          </a:xfrm>
          <a:prstGeom prst="rect">
            <a:avLst/>
          </a:prstGeom>
        </p:spPr>
        <p:txBody>
          <a:bodyPr/>
          <a:lstStyle>
            <a:lvl1pPr marL="216000" indent="-216000">
              <a:defRPr sz="1600" b="0"/>
            </a:lvl1pPr>
            <a:lvl2pPr marL="457923" indent="-205923">
              <a:defRPr sz="1500">
                <a:latin typeface="Arial"/>
                <a:cs typeface="Arial"/>
              </a:defRPr>
            </a:lvl2pPr>
            <a:lvl3pPr marL="679385" indent="-293462">
              <a:defRPr sz="1400">
                <a:latin typeface="Arial"/>
                <a:cs typeface="Arial"/>
              </a:defRPr>
            </a:lvl3pPr>
            <a:lvl4pPr marL="964806" indent="-285422">
              <a:buFont typeface="Lucida Grande"/>
              <a:buChar char="‒"/>
              <a:defRPr sz="1200">
                <a:latin typeface="Arial"/>
                <a:cs typeface="Arial"/>
              </a:defRPr>
            </a:lvl4pPr>
            <a:lvl5pPr marL="1157768" indent="-192961">
              <a:defRPr sz="1500">
                <a:latin typeface="Arial"/>
                <a:cs typeface="Arial"/>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p:txBody>
      </p:sp>
      <p:sp>
        <p:nvSpPr>
          <p:cNvPr id="11" name="Title 1"/>
          <p:cNvSpPr>
            <a:spLocks noGrp="1"/>
          </p:cNvSpPr>
          <p:nvPr>
            <p:ph type="title"/>
          </p:nvPr>
        </p:nvSpPr>
        <p:spPr>
          <a:xfrm>
            <a:off x="831273" y="853081"/>
            <a:ext cx="7481455" cy="416919"/>
          </a:xfrm>
          <a:prstGeom prst="rect">
            <a:avLst/>
          </a:prstGeom>
        </p:spPr>
        <p:txBody>
          <a:bodyPr vert="horz" lIns="0" tIns="0" rIns="0" bIns="0"/>
          <a:lstStyle>
            <a:lvl1pPr algn="l">
              <a:defRPr sz="2000" b="1">
                <a:latin typeface="Arial"/>
                <a:cs typeface="Arial"/>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B26605B0-1C15-8841-AEB4-F31B73E6FD8A}" type="datetime1">
              <a:rPr lang="en-US"/>
              <a:pPr>
                <a:defRPr/>
              </a:pPr>
              <a:t>2/15/24</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D790913-7BED-9B49-AE85-4C0946355D84}" type="slidenum">
              <a:rPr lang="en-US"/>
              <a:pPr>
                <a:defRPr/>
              </a:pPr>
              <a:t>‹#›</a:t>
            </a:fld>
            <a:endParaRPr lang="en-US"/>
          </a:p>
        </p:txBody>
      </p:sp>
    </p:spTree>
    <p:extLst>
      <p:ext uri="{BB962C8B-B14F-4D97-AF65-F5344CB8AC3E}">
        <p14:creationId xmlns:p14="http://schemas.microsoft.com/office/powerpoint/2010/main" val="4285106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273" y="2422261"/>
            <a:ext cx="7516091" cy="1250156"/>
          </a:xfrm>
          <a:prstGeom prst="rect">
            <a:avLst/>
          </a:prstGeom>
        </p:spPr>
        <p:txBody>
          <a:bodyPr anchor="b">
            <a:normAutofit/>
          </a:bodyPr>
          <a:lstStyle>
            <a:lvl1pPr marL="0" indent="0">
              <a:buNone/>
              <a:defRPr sz="2000">
                <a:solidFill>
                  <a:schemeClr val="tx1">
                    <a:tint val="75000"/>
                  </a:schemeClr>
                </a:solidFill>
                <a:latin typeface="Arial"/>
                <a:cs typeface="Arial"/>
              </a:defRPr>
            </a:lvl1pPr>
            <a:lvl2pPr marL="424515" indent="0">
              <a:buNone/>
              <a:defRPr sz="1700">
                <a:solidFill>
                  <a:schemeClr val="tx1">
                    <a:tint val="75000"/>
                  </a:schemeClr>
                </a:solidFill>
              </a:defRPr>
            </a:lvl2pPr>
            <a:lvl3pPr marL="849030" indent="0">
              <a:buNone/>
              <a:defRPr sz="1500">
                <a:solidFill>
                  <a:schemeClr val="tx1">
                    <a:tint val="75000"/>
                  </a:schemeClr>
                </a:solidFill>
              </a:defRPr>
            </a:lvl3pPr>
            <a:lvl4pPr marL="1273544" indent="0">
              <a:buNone/>
              <a:defRPr sz="1300">
                <a:solidFill>
                  <a:schemeClr val="tx1">
                    <a:tint val="75000"/>
                  </a:schemeClr>
                </a:solidFill>
              </a:defRPr>
            </a:lvl4pPr>
            <a:lvl5pPr marL="1698059" indent="0">
              <a:buNone/>
              <a:defRPr sz="1300">
                <a:solidFill>
                  <a:schemeClr val="tx1">
                    <a:tint val="75000"/>
                  </a:schemeClr>
                </a:solidFill>
              </a:defRPr>
            </a:lvl5pPr>
            <a:lvl6pPr marL="2122574" indent="0">
              <a:buNone/>
              <a:defRPr sz="1300">
                <a:solidFill>
                  <a:schemeClr val="tx1">
                    <a:tint val="75000"/>
                  </a:schemeClr>
                </a:solidFill>
              </a:defRPr>
            </a:lvl6pPr>
            <a:lvl7pPr marL="2547089" indent="0">
              <a:buNone/>
              <a:defRPr sz="1300">
                <a:solidFill>
                  <a:schemeClr val="tx1">
                    <a:tint val="75000"/>
                  </a:schemeClr>
                </a:solidFill>
              </a:defRPr>
            </a:lvl7pPr>
            <a:lvl8pPr marL="2971603" indent="0">
              <a:buNone/>
              <a:defRPr sz="1300">
                <a:solidFill>
                  <a:schemeClr val="tx1">
                    <a:tint val="75000"/>
                  </a:schemeClr>
                </a:solidFill>
              </a:defRPr>
            </a:lvl8pPr>
            <a:lvl9pPr marL="3396118" indent="0">
              <a:buNone/>
              <a:defRPr sz="1300">
                <a:solidFill>
                  <a:schemeClr val="tx1">
                    <a:tint val="75000"/>
                  </a:schemeClr>
                </a:solidFill>
              </a:defRPr>
            </a:lvl9pPr>
          </a:lstStyle>
          <a:p>
            <a:pPr lvl="0"/>
            <a:r>
              <a:rPr lang="de-DE"/>
              <a:t>Click to edit Master text styles</a:t>
            </a:r>
          </a:p>
        </p:txBody>
      </p:sp>
      <p:sp>
        <p:nvSpPr>
          <p:cNvPr id="7" name="Title 1"/>
          <p:cNvSpPr>
            <a:spLocks noGrp="1"/>
          </p:cNvSpPr>
          <p:nvPr>
            <p:ph type="title"/>
          </p:nvPr>
        </p:nvSpPr>
        <p:spPr>
          <a:xfrm>
            <a:off x="831273" y="853081"/>
            <a:ext cx="7481455" cy="1090404"/>
          </a:xfrm>
          <a:prstGeom prst="rect">
            <a:avLst/>
          </a:prstGeom>
        </p:spPr>
        <p:txBody>
          <a:bodyPr vert="horz" lIns="0" tIns="0" rIns="0" bIns="0"/>
          <a:lstStyle>
            <a:lvl1pPr algn="l">
              <a:defRPr sz="2500" b="1">
                <a:latin typeface="Arial"/>
                <a:cs typeface="Arial"/>
              </a:defRPr>
            </a:lvl1pPr>
          </a:lstStyle>
          <a:p>
            <a:r>
              <a:rPr lang="de-DE"/>
              <a:t>Click to edit Master title style</a:t>
            </a:r>
            <a:endParaRPr lang="en-US" dirty="0"/>
          </a:p>
        </p:txBody>
      </p:sp>
      <p:sp>
        <p:nvSpPr>
          <p:cNvPr id="4" name="Date Placeholder 3"/>
          <p:cNvSpPr>
            <a:spLocks noGrp="1"/>
          </p:cNvSpPr>
          <p:nvPr>
            <p:ph type="dt" sz="half" idx="10"/>
          </p:nvPr>
        </p:nvSpPr>
        <p:spPr/>
        <p:txBody>
          <a:bodyPr/>
          <a:lstStyle>
            <a:lvl1pPr>
              <a:defRPr/>
            </a:lvl1pPr>
          </a:lstStyle>
          <a:p>
            <a:pPr>
              <a:defRPr/>
            </a:pPr>
            <a:fld id="{85C0B247-8E6D-464D-9E9F-D2CA37B4F42E}" type="datetime1">
              <a:rPr lang="en-US"/>
              <a:pPr>
                <a:defRPr/>
              </a:pPr>
              <a:t>2/15/24</a:t>
            </a:fld>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A7692A7-37D3-4643-9775-73A5861BE081}" type="slidenum">
              <a:rPr lang="en-US"/>
              <a:pPr>
                <a:defRPr/>
              </a:pPr>
              <a:t>‹#›</a:t>
            </a:fld>
            <a:endParaRPr lang="en-US"/>
          </a:p>
        </p:txBody>
      </p:sp>
    </p:spTree>
    <p:extLst>
      <p:ext uri="{BB962C8B-B14F-4D97-AF65-F5344CB8AC3E}">
        <p14:creationId xmlns:p14="http://schemas.microsoft.com/office/powerpoint/2010/main" val="63666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de-DE"/>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8F58C201-7F22-4048-991B-FA5BEBC81B07}" type="datetime1">
              <a:rPr lang="en-US"/>
              <a:pPr>
                <a:defRPr/>
              </a:pPr>
              <a:t>2/15/24</a:t>
            </a:fld>
            <a:endParaRPr lang="en-US" dirty="0"/>
          </a:p>
        </p:txBody>
      </p:sp>
      <p:sp>
        <p:nvSpPr>
          <p:cNvPr id="4" name="Footer Placeholder 4"/>
          <p:cNvSpPr>
            <a:spLocks noGrp="1"/>
          </p:cNvSpPr>
          <p:nvPr>
            <p:ph type="ftr" sz="quarter" idx="11"/>
          </p:nvPr>
        </p:nvSpPr>
        <p:spPr/>
        <p:txBody>
          <a:bodyPr/>
          <a:lstStyle>
            <a:lvl1pPr>
              <a:defRPr/>
            </a:lvl1pPr>
          </a:lstStyle>
          <a:p>
            <a:pPr>
              <a:defRPr/>
            </a:pPr>
            <a:r>
              <a:rPr lang="en-US"/>
              <a:t>Benno List</a:t>
            </a: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39A886F-98CE-9745-8CC5-B998539C1055}" type="slidenum">
              <a:rPr lang="en-US"/>
              <a:pPr>
                <a:defRPr/>
              </a:pPr>
              <a:t>‹#›</a:t>
            </a:fld>
            <a:endParaRPr lang="en-US"/>
          </a:p>
        </p:txBody>
      </p:sp>
    </p:spTree>
    <p:extLst>
      <p:ext uri="{BB962C8B-B14F-4D97-AF65-F5344CB8AC3E}">
        <p14:creationId xmlns:p14="http://schemas.microsoft.com/office/powerpoint/2010/main" val="3626742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2"/>
          <p:cNvSpPr>
            <a:spLocks noGrp="1"/>
          </p:cNvSpPr>
          <p:nvPr>
            <p:ph idx="13"/>
          </p:nvPr>
        </p:nvSpPr>
        <p:spPr>
          <a:xfrm>
            <a:off x="845127" y="1539394"/>
            <a:ext cx="3574473" cy="3242989"/>
          </a:xfrm>
          <a:prstGeom prst="rect">
            <a:avLst/>
          </a:prstGeom>
        </p:spPr>
        <p:txBody>
          <a:bodyPr/>
          <a:lstStyle>
            <a:lvl2pPr marL="385923" indent="-385923">
              <a:defRPr sz="2000">
                <a:latin typeface="Arial"/>
                <a:cs typeface="Arial"/>
              </a:defRPr>
            </a:lvl2pPr>
            <a:lvl3pPr marL="774525" indent="-288102">
              <a:defRPr sz="1700">
                <a:latin typeface="Arial"/>
                <a:cs typeface="Arial"/>
              </a:defRPr>
            </a:lvl3pPr>
            <a:lvl4pPr marL="1014387" indent="-242542">
              <a:buFont typeface="Lucida Grande"/>
              <a:buChar char="‒"/>
              <a:defRPr sz="1500">
                <a:latin typeface="Arial"/>
                <a:cs typeface="Arial"/>
              </a:defRPr>
            </a:lvl4pPr>
            <a:lvl5pPr marL="1258269" indent="-192961">
              <a:defRPr sz="1500">
                <a:latin typeface="Arial"/>
                <a:cs typeface="Arial"/>
              </a:defRPr>
            </a:lvl5pPr>
          </a:lstStyle>
          <a:p>
            <a:pPr lvl="0"/>
            <a:r>
              <a:rPr lang="de-DE"/>
              <a:t>Click to edit Master text styles</a:t>
            </a:r>
          </a:p>
          <a:p>
            <a:pPr lvl="1"/>
            <a:r>
              <a:rPr lang="de-DE"/>
              <a:t>Second level</a:t>
            </a:r>
          </a:p>
          <a:p>
            <a:pPr lvl="2"/>
            <a:r>
              <a:rPr lang="de-DE"/>
              <a:t>Third level</a:t>
            </a:r>
          </a:p>
          <a:p>
            <a:pPr lvl="3"/>
            <a:r>
              <a:rPr lang="de-DE"/>
              <a:t>Fourth level</a:t>
            </a:r>
          </a:p>
        </p:txBody>
      </p:sp>
      <p:sp>
        <p:nvSpPr>
          <p:cNvPr id="13" name="Content Placeholder 2"/>
          <p:cNvSpPr>
            <a:spLocks noGrp="1"/>
          </p:cNvSpPr>
          <p:nvPr>
            <p:ph idx="14"/>
          </p:nvPr>
        </p:nvSpPr>
        <p:spPr>
          <a:xfrm>
            <a:off x="4726709" y="1539394"/>
            <a:ext cx="3574473" cy="3242989"/>
          </a:xfrm>
          <a:prstGeom prst="rect">
            <a:avLst/>
          </a:prstGeom>
        </p:spPr>
        <p:txBody>
          <a:bodyPr/>
          <a:lstStyle>
            <a:lvl2pPr marL="385923" indent="-385923">
              <a:defRPr sz="2000">
                <a:latin typeface="Arial"/>
                <a:cs typeface="Arial"/>
              </a:defRPr>
            </a:lvl2pPr>
            <a:lvl3pPr marL="679385" indent="-293462">
              <a:defRPr sz="1700">
                <a:latin typeface="Arial"/>
                <a:cs typeface="Arial"/>
              </a:defRPr>
            </a:lvl3pPr>
            <a:lvl4pPr marL="964806" indent="-285422">
              <a:buFont typeface="Lucida Grande"/>
              <a:buChar char="‒"/>
              <a:defRPr sz="1500">
                <a:latin typeface="Arial"/>
                <a:cs typeface="Arial"/>
              </a:defRPr>
            </a:lvl4pPr>
            <a:lvl5pPr marL="1157768" indent="-192961" defTabSz="310882">
              <a:defRPr sz="1500">
                <a:latin typeface="Arial"/>
                <a:cs typeface="Arial"/>
              </a:defRPr>
            </a:lvl5pPr>
          </a:lstStyle>
          <a:p>
            <a:pPr lvl="0"/>
            <a:r>
              <a:rPr lang="de-DE"/>
              <a:t>Click to edit Master text styles</a:t>
            </a:r>
          </a:p>
          <a:p>
            <a:pPr lvl="1"/>
            <a:r>
              <a:rPr lang="de-DE"/>
              <a:t>Second level</a:t>
            </a:r>
          </a:p>
          <a:p>
            <a:pPr lvl="2"/>
            <a:r>
              <a:rPr lang="de-DE"/>
              <a:t>Third level</a:t>
            </a:r>
          </a:p>
          <a:p>
            <a:pPr lvl="3"/>
            <a:r>
              <a:rPr lang="de-DE"/>
              <a:t>Fourth level</a:t>
            </a:r>
          </a:p>
        </p:txBody>
      </p:sp>
      <p:sp>
        <p:nvSpPr>
          <p:cNvPr id="9" name="Title 1"/>
          <p:cNvSpPr>
            <a:spLocks noGrp="1"/>
          </p:cNvSpPr>
          <p:nvPr>
            <p:ph type="title"/>
          </p:nvPr>
        </p:nvSpPr>
        <p:spPr>
          <a:xfrm>
            <a:off x="831273" y="853081"/>
            <a:ext cx="7481455" cy="416919"/>
          </a:xfrm>
          <a:prstGeom prst="rect">
            <a:avLst/>
          </a:prstGeom>
        </p:spPr>
        <p:txBody>
          <a:bodyPr vert="horz" lIns="0" tIns="0" rIns="0" bIns="0"/>
          <a:lstStyle>
            <a:lvl1pPr algn="l">
              <a:defRPr sz="2500" b="1">
                <a:latin typeface="Arial"/>
                <a:cs typeface="Arial"/>
              </a:defRPr>
            </a:lvl1pPr>
          </a:lstStyle>
          <a:p>
            <a:r>
              <a:rPr lang="de-DE"/>
              <a:t>Click to edit Master title style</a:t>
            </a:r>
            <a:endParaRPr lang="en-US" dirty="0"/>
          </a:p>
        </p:txBody>
      </p:sp>
      <p:sp>
        <p:nvSpPr>
          <p:cNvPr id="5" name="Date Placeholder 3"/>
          <p:cNvSpPr>
            <a:spLocks noGrp="1"/>
          </p:cNvSpPr>
          <p:nvPr>
            <p:ph type="dt" sz="half" idx="15"/>
          </p:nvPr>
        </p:nvSpPr>
        <p:spPr/>
        <p:txBody>
          <a:bodyPr/>
          <a:lstStyle>
            <a:lvl1pPr>
              <a:defRPr/>
            </a:lvl1pPr>
          </a:lstStyle>
          <a:p>
            <a:pPr>
              <a:defRPr/>
            </a:pPr>
            <a:fld id="{89BACA5C-05AA-5F47-991F-CD984FFBFF0E}" type="datetime1">
              <a:rPr lang="en-US"/>
              <a:pPr>
                <a:defRPr/>
              </a:pPr>
              <a:t>2/15/24</a:t>
            </a:fld>
            <a:endParaRPr lang="en-US" dirty="0"/>
          </a:p>
        </p:txBody>
      </p:sp>
      <p:sp>
        <p:nvSpPr>
          <p:cNvPr id="6" name="Footer Placeholder 4"/>
          <p:cNvSpPr>
            <a:spLocks noGrp="1"/>
          </p:cNvSpPr>
          <p:nvPr>
            <p:ph type="ftr" sz="quarter" idx="16"/>
          </p:nvPr>
        </p:nvSpPr>
        <p:spPr/>
        <p:txBody>
          <a:bodyPr/>
          <a:lstStyle>
            <a:lvl1pPr>
              <a:defRPr/>
            </a:lvl1pPr>
          </a:lstStyle>
          <a:p>
            <a:pPr>
              <a:defRPr/>
            </a:pPr>
            <a:r>
              <a:rPr lang="en-US"/>
              <a:t>Benno List</a:t>
            </a:r>
            <a:endParaRPr lang="en-US" dirty="0"/>
          </a:p>
        </p:txBody>
      </p:sp>
      <p:sp>
        <p:nvSpPr>
          <p:cNvPr id="7" name="Slide Number Placeholder 5"/>
          <p:cNvSpPr>
            <a:spLocks noGrp="1"/>
          </p:cNvSpPr>
          <p:nvPr>
            <p:ph type="sldNum" sz="quarter" idx="17"/>
          </p:nvPr>
        </p:nvSpPr>
        <p:spPr/>
        <p:txBody>
          <a:bodyPr/>
          <a:lstStyle>
            <a:lvl1pPr>
              <a:defRPr/>
            </a:lvl1pPr>
          </a:lstStyle>
          <a:p>
            <a:pPr>
              <a:defRPr/>
            </a:pPr>
            <a:fld id="{B671927D-F133-FB4E-BE50-700D114097C3}" type="slidenum">
              <a:rPr lang="en-US"/>
              <a:pPr>
                <a:defRPr/>
              </a:pPr>
              <a:t>‹#›</a:t>
            </a:fld>
            <a:endParaRPr lang="en-US"/>
          </a:p>
        </p:txBody>
      </p:sp>
    </p:spTree>
    <p:extLst>
      <p:ext uri="{BB962C8B-B14F-4D97-AF65-F5344CB8AC3E}">
        <p14:creationId xmlns:p14="http://schemas.microsoft.com/office/powerpoint/2010/main" val="4101781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3919538" y="5295900"/>
            <a:ext cx="1304925" cy="304800"/>
          </a:xfrm>
          <a:prstGeom prst="rect">
            <a:avLst/>
          </a:prstGeom>
        </p:spPr>
        <p:txBody>
          <a:bodyPr vert="horz" wrap="square" lIns="0" tIns="0" rIns="0" bIns="0" numCol="1" anchor="ctr" anchorCtr="0" compatLnSpc="1">
            <a:prstTxWarp prst="textNoShape">
              <a:avLst/>
            </a:prstTxWarp>
          </a:bodyPr>
          <a:lstStyle>
            <a:lvl1pPr algn="ctr" defTabSz="423443">
              <a:defRPr sz="1000" smtClean="0">
                <a:solidFill>
                  <a:srgbClr val="630822"/>
                </a:solidFill>
                <a:ea typeface="ＭＳ Ｐゴシック" pitchFamily="-1" charset="-128"/>
                <a:cs typeface="Arial" charset="0"/>
              </a:defRPr>
            </a:lvl1pPr>
          </a:lstStyle>
          <a:p>
            <a:pPr>
              <a:defRPr/>
            </a:pPr>
            <a:fld id="{C6940ECB-2A49-5C47-ABDE-3E1473DEA4D1}" type="datetime1">
              <a:rPr lang="en-US"/>
              <a:pPr>
                <a:defRPr/>
              </a:pPr>
              <a:t>2/15/24</a:t>
            </a:fld>
            <a:endParaRPr lang="en-US" dirty="0"/>
          </a:p>
        </p:txBody>
      </p:sp>
      <p:sp>
        <p:nvSpPr>
          <p:cNvPr id="5" name="Footer Placeholder 4"/>
          <p:cNvSpPr>
            <a:spLocks noGrp="1"/>
          </p:cNvSpPr>
          <p:nvPr>
            <p:ph type="ftr" sz="quarter" idx="3"/>
          </p:nvPr>
        </p:nvSpPr>
        <p:spPr>
          <a:xfrm>
            <a:off x="5451475" y="5295900"/>
            <a:ext cx="2860675" cy="304800"/>
          </a:xfrm>
          <a:prstGeom prst="rect">
            <a:avLst/>
          </a:prstGeom>
        </p:spPr>
        <p:txBody>
          <a:bodyPr vert="horz" wrap="square" lIns="0" tIns="0" rIns="0" bIns="0" numCol="1" anchor="ctr" anchorCtr="0" compatLnSpc="1">
            <a:prstTxWarp prst="textNoShape">
              <a:avLst/>
            </a:prstTxWarp>
          </a:bodyPr>
          <a:lstStyle>
            <a:lvl1pPr algn="r" defTabSz="423443">
              <a:defRPr sz="1000" smtClean="0">
                <a:solidFill>
                  <a:srgbClr val="630822"/>
                </a:solidFill>
                <a:latin typeface="Arial" pitchFamily="-1" charset="0"/>
                <a:ea typeface="Arial" pitchFamily="-1" charset="0"/>
                <a:cs typeface="Arial" pitchFamily="-1" charset="0"/>
              </a:defRPr>
            </a:lvl1pPr>
          </a:lstStyle>
          <a:p>
            <a:pPr>
              <a:defRPr/>
            </a:pPr>
            <a:r>
              <a:rPr lang="en-US"/>
              <a:t>Benno List</a:t>
            </a:r>
          </a:p>
        </p:txBody>
      </p:sp>
      <p:sp>
        <p:nvSpPr>
          <p:cNvPr id="6" name="Slide Number Placeholder 5"/>
          <p:cNvSpPr>
            <a:spLocks noGrp="1"/>
          </p:cNvSpPr>
          <p:nvPr>
            <p:ph type="sldNum" sz="quarter" idx="4"/>
          </p:nvPr>
        </p:nvSpPr>
        <p:spPr>
          <a:xfrm>
            <a:off x="831850" y="5295900"/>
            <a:ext cx="2132013" cy="304800"/>
          </a:xfrm>
          <a:prstGeom prst="rect">
            <a:avLst/>
          </a:prstGeom>
        </p:spPr>
        <p:txBody>
          <a:bodyPr vert="horz" wrap="square" lIns="0" tIns="0" rIns="0" bIns="0" numCol="1" anchor="ctr" anchorCtr="0" compatLnSpc="1">
            <a:prstTxWarp prst="textNoShape">
              <a:avLst/>
            </a:prstTxWarp>
          </a:bodyPr>
          <a:lstStyle>
            <a:lvl1pPr defTabSz="423443">
              <a:defRPr sz="1000">
                <a:solidFill>
                  <a:srgbClr val="630822"/>
                </a:solidFill>
                <a:ea typeface="ＭＳ Ｐゴシック" pitchFamily="-1" charset="-128"/>
                <a:cs typeface="Arial" charset="0"/>
              </a:defRPr>
            </a:lvl1pPr>
          </a:lstStyle>
          <a:p>
            <a:pPr>
              <a:defRPr/>
            </a:pPr>
            <a:fld id="{8825DD34-8F63-8F41-AB0B-C310CE5C51DA}" type="slidenum">
              <a:rPr lang="en-US"/>
              <a:pPr>
                <a:defRPr/>
              </a:pPr>
              <a:t>‹#›</a:t>
            </a:fld>
            <a:endParaRPr lang="en-US"/>
          </a:p>
        </p:txBody>
      </p:sp>
      <p:sp>
        <p:nvSpPr>
          <p:cNvPr id="1029" name="Text Placeholder 8"/>
          <p:cNvSpPr>
            <a:spLocks noGrp="1"/>
          </p:cNvSpPr>
          <p:nvPr>
            <p:ph type="body" idx="1"/>
          </p:nvPr>
        </p:nvSpPr>
        <p:spPr bwMode="auto">
          <a:xfrm>
            <a:off x="831850" y="865188"/>
            <a:ext cx="74803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title style</a:t>
            </a:r>
          </a:p>
          <a:p>
            <a:pPr lvl="0"/>
            <a:r>
              <a:rPr lang="en-US"/>
              <a:t>Second level</a:t>
            </a:r>
          </a:p>
          <a:p>
            <a:pPr lvl="2"/>
            <a:r>
              <a:rPr lang="en-US"/>
              <a:t>Third level</a:t>
            </a:r>
          </a:p>
        </p:txBody>
      </p:sp>
      <p:pic>
        <p:nvPicPr>
          <p:cNvPr id="1031" name="Picture 10"/>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831850" y="528638"/>
            <a:ext cx="7480300" cy="468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 descr="page4image2766581152">
            <a:extLst>
              <a:ext uri="{FF2B5EF4-FFF2-40B4-BE49-F238E27FC236}">
                <a16:creationId xmlns:a16="http://schemas.microsoft.com/office/drawing/2014/main" id="{0A327B3F-7D08-F24B-B31F-AC179C000665}"/>
              </a:ext>
            </a:extLst>
          </p:cNvPr>
          <p:cNvPicPr>
            <a:picLocks noChangeAspect="1" noChangeArrowheads="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8397157" y="220414"/>
            <a:ext cx="700327" cy="63582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picture containing logo, font, graphics, symbol&#10;&#10;Description automatically generated">
            <a:extLst>
              <a:ext uri="{FF2B5EF4-FFF2-40B4-BE49-F238E27FC236}">
                <a16:creationId xmlns:a16="http://schemas.microsoft.com/office/drawing/2014/main" id="{C313C837-3587-54BC-E625-1BB747793A86}"/>
              </a:ext>
            </a:extLst>
          </p:cNvPr>
          <p:cNvPicPr>
            <a:picLocks noChangeAspect="1"/>
          </p:cNvPicPr>
          <p:nvPr userDrawn="1"/>
        </p:nvPicPr>
        <p:blipFill>
          <a:blip r:embed="rId22"/>
          <a:stretch>
            <a:fillRect/>
          </a:stretch>
        </p:blipFill>
        <p:spPr>
          <a:xfrm>
            <a:off x="39189" y="141784"/>
            <a:ext cx="729139" cy="729139"/>
          </a:xfrm>
          <a:prstGeom prst="rect">
            <a:avLst/>
          </a:prstGeom>
        </p:spPr>
      </p:pic>
    </p:spTree>
  </p:cSld>
  <p:clrMap bg1="lt1" tx1="dk1" bg2="lt2" tx2="dk2" accent1="accent1" accent2="accent2" accent3="accent3" accent4="accent4" accent5="accent5" accent6="accent6" hlink="hlink" folHlink="folHlink"/>
  <p:sldLayoutIdLst>
    <p:sldLayoutId id="2147483698" r:id="rId1"/>
    <p:sldLayoutId id="2147483699" r:id="rId2"/>
    <p:sldLayoutId id="2147483713" r:id="rId3"/>
    <p:sldLayoutId id="2147483712" r:id="rId4"/>
    <p:sldLayoutId id="2147483710" r:id="rId5"/>
    <p:sldLayoutId id="2147483700" r:id="rId6"/>
    <p:sldLayoutId id="2147483701" r:id="rId7"/>
    <p:sldLayoutId id="2147483702" r:id="rId8"/>
    <p:sldLayoutId id="2147483703" r:id="rId9"/>
    <p:sldLayoutId id="2147483704" r:id="rId10"/>
    <p:sldLayoutId id="2147483705" r:id="rId11"/>
    <p:sldLayoutId id="2147483711" r:id="rId12"/>
    <p:sldLayoutId id="2147483706" r:id="rId13"/>
    <p:sldLayoutId id="2147483707" r:id="rId14"/>
    <p:sldLayoutId id="2147483708" r:id="rId15"/>
    <p:sldLayoutId id="2147483709" r:id="rId16"/>
    <p:sldLayoutId id="2147483714" r:id="rId17"/>
    <p:sldLayoutId id="2147483717" r:id="rId18"/>
  </p:sldLayoutIdLst>
  <p:hf hdr="0"/>
  <p:txStyles>
    <p:titleStyle>
      <a:lvl1pPr algn="ctr" defTabSz="422275" rtl="0" fontAlgn="base">
        <a:spcBef>
          <a:spcPct val="0"/>
        </a:spcBef>
        <a:spcAft>
          <a:spcPct val="0"/>
        </a:spcAft>
        <a:defRPr sz="4100" kern="1200">
          <a:solidFill>
            <a:schemeClr val="tx1"/>
          </a:solidFill>
          <a:latin typeface="+mj-lt"/>
          <a:ea typeface="ＭＳ Ｐゴシック" pitchFamily="-84" charset="-128"/>
          <a:cs typeface="ＭＳ Ｐゴシック" pitchFamily="-84" charset="-128"/>
        </a:defRPr>
      </a:lvl1pPr>
      <a:lvl2pPr algn="ctr" defTabSz="422275" rtl="0" fontAlgn="base">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2pPr>
      <a:lvl3pPr algn="ctr" defTabSz="422275" rtl="0" fontAlgn="base">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3pPr>
      <a:lvl4pPr algn="ctr" defTabSz="422275" rtl="0" fontAlgn="base">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4pPr>
      <a:lvl5pPr algn="ctr" defTabSz="422275" rtl="0" fontAlgn="base">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5pPr>
      <a:lvl6pPr marL="385923"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6pPr>
      <a:lvl7pPr marL="771845"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7pPr>
      <a:lvl8pPr marL="1157768"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8pPr>
      <a:lvl9pPr marL="1543690" algn="ctr" defTabSz="423443" rtl="0" eaLnBrk="1" fontAlgn="base" hangingPunct="1">
        <a:spcBef>
          <a:spcPct val="0"/>
        </a:spcBef>
        <a:spcAft>
          <a:spcPct val="0"/>
        </a:spcAft>
        <a:defRPr sz="4100">
          <a:solidFill>
            <a:schemeClr val="tx1"/>
          </a:solidFill>
          <a:latin typeface="Calibri" pitchFamily="-84" charset="0"/>
          <a:ea typeface="ＭＳ Ｐゴシック" pitchFamily="-84" charset="-128"/>
          <a:cs typeface="ＭＳ Ｐゴシック" pitchFamily="-84" charset="-128"/>
        </a:defRPr>
      </a:lvl9pPr>
    </p:titleStyle>
    <p:bodyStyle>
      <a:lvl1pPr marL="317500" indent="-317500" algn="l" defTabSz="422275" rtl="0" fontAlgn="base">
        <a:spcBef>
          <a:spcPct val="20000"/>
        </a:spcBef>
        <a:spcAft>
          <a:spcPct val="0"/>
        </a:spcAft>
        <a:buFont typeface="Arial" charset="0"/>
        <a:buChar char="•"/>
        <a:defRPr sz="2500" b="1" kern="1200">
          <a:solidFill>
            <a:schemeClr val="tx1"/>
          </a:solidFill>
          <a:latin typeface="Arial"/>
          <a:ea typeface="ＭＳ Ｐゴシック" pitchFamily="-84" charset="-128"/>
          <a:cs typeface="Arial"/>
        </a:defRPr>
      </a:lvl1pPr>
      <a:lvl2pPr marL="687388" indent="-265113" algn="l" defTabSz="422275" rtl="0" fontAlgn="base">
        <a:spcBef>
          <a:spcPct val="20000"/>
        </a:spcBef>
        <a:spcAft>
          <a:spcPct val="0"/>
        </a:spcAft>
        <a:buFont typeface="Arial" charset="0"/>
        <a:buChar char="•"/>
        <a:defRPr sz="3400" kern="1200">
          <a:solidFill>
            <a:schemeClr val="tx1"/>
          </a:solidFill>
          <a:latin typeface="+mn-lt"/>
          <a:ea typeface="ＭＳ Ｐゴシック" pitchFamily="-84" charset="-128"/>
          <a:cs typeface="+mn-cs"/>
        </a:defRPr>
      </a:lvl2pPr>
      <a:lvl3pPr marL="1060450" indent="-211138" algn="l" defTabSz="422275" rtl="0" fontAlgn="base">
        <a:spcBef>
          <a:spcPct val="20000"/>
        </a:spcBef>
        <a:spcAft>
          <a:spcPct val="0"/>
        </a:spcAft>
        <a:buFont typeface="Lucida Grande" charset="0"/>
        <a:buChar char="‒"/>
        <a:defRPr sz="2000" kern="1200">
          <a:solidFill>
            <a:schemeClr val="tx1"/>
          </a:solidFill>
          <a:latin typeface="Arial"/>
          <a:ea typeface="Arial" pitchFamily="-84" charset="0"/>
          <a:cs typeface="Arial"/>
        </a:defRPr>
      </a:lvl3pPr>
      <a:lvl4pPr marL="1484313" indent="-211138" algn="l" defTabSz="422275" rtl="0" fontAlgn="base">
        <a:spcBef>
          <a:spcPct val="20000"/>
        </a:spcBef>
        <a:spcAft>
          <a:spcPct val="0"/>
        </a:spcAft>
        <a:buFont typeface="Arial" charset="0"/>
        <a:buChar char="–"/>
        <a:defRPr sz="1900" kern="1200">
          <a:solidFill>
            <a:schemeClr val="tx1"/>
          </a:solidFill>
          <a:latin typeface="+mn-lt"/>
          <a:ea typeface="ＭＳ Ｐゴシック" pitchFamily="-84" charset="-128"/>
          <a:cs typeface="ＭＳ Ｐゴシック" pitchFamily="-1" charset="-128"/>
        </a:defRPr>
      </a:lvl4pPr>
      <a:lvl5pPr marL="1908175" indent="-211138" algn="l" defTabSz="422275" rtl="0" fontAlgn="base">
        <a:spcBef>
          <a:spcPct val="20000"/>
        </a:spcBef>
        <a:spcAft>
          <a:spcPct val="0"/>
        </a:spcAft>
        <a:buFont typeface="Arial" charset="0"/>
        <a:buChar char="»"/>
        <a:defRPr sz="1900" kern="1200">
          <a:solidFill>
            <a:schemeClr val="tx1"/>
          </a:solidFill>
          <a:latin typeface="+mn-lt"/>
          <a:ea typeface="ＭＳ Ｐゴシック" pitchFamily="-84" charset="-128"/>
          <a:cs typeface="Arial" charset="0"/>
        </a:defRPr>
      </a:lvl5pPr>
      <a:lvl6pPr marL="2334831" indent="-212257" algn="l" defTabSz="424515" rtl="0" eaLnBrk="1" latinLnBrk="0" hangingPunct="1">
        <a:spcBef>
          <a:spcPct val="20000"/>
        </a:spcBef>
        <a:buFont typeface="Arial"/>
        <a:buChar char="•"/>
        <a:defRPr sz="1900" kern="1200">
          <a:solidFill>
            <a:schemeClr val="tx1"/>
          </a:solidFill>
          <a:latin typeface="+mn-lt"/>
          <a:ea typeface="+mn-ea"/>
          <a:cs typeface="+mn-cs"/>
        </a:defRPr>
      </a:lvl6pPr>
      <a:lvl7pPr marL="2759346" indent="-212257" algn="l" defTabSz="424515" rtl="0" eaLnBrk="1" latinLnBrk="0" hangingPunct="1">
        <a:spcBef>
          <a:spcPct val="20000"/>
        </a:spcBef>
        <a:buFont typeface="Arial"/>
        <a:buChar char="•"/>
        <a:defRPr sz="1900" kern="1200">
          <a:solidFill>
            <a:schemeClr val="tx1"/>
          </a:solidFill>
          <a:latin typeface="+mn-lt"/>
          <a:ea typeface="+mn-ea"/>
          <a:cs typeface="+mn-cs"/>
        </a:defRPr>
      </a:lvl7pPr>
      <a:lvl8pPr marL="3183861" indent="-212257" algn="l" defTabSz="424515" rtl="0" eaLnBrk="1" latinLnBrk="0" hangingPunct="1">
        <a:spcBef>
          <a:spcPct val="20000"/>
        </a:spcBef>
        <a:buFont typeface="Arial"/>
        <a:buChar char="•"/>
        <a:defRPr sz="1900" kern="1200">
          <a:solidFill>
            <a:schemeClr val="tx1"/>
          </a:solidFill>
          <a:latin typeface="+mn-lt"/>
          <a:ea typeface="+mn-ea"/>
          <a:cs typeface="+mn-cs"/>
        </a:defRPr>
      </a:lvl8pPr>
      <a:lvl9pPr marL="3608376" indent="-212257" algn="l" defTabSz="424515"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24515" rtl="0" eaLnBrk="1" latinLnBrk="0" hangingPunct="1">
        <a:defRPr sz="1700" kern="1200">
          <a:solidFill>
            <a:schemeClr val="tx1"/>
          </a:solidFill>
          <a:latin typeface="+mn-lt"/>
          <a:ea typeface="+mn-ea"/>
          <a:cs typeface="+mn-cs"/>
        </a:defRPr>
      </a:lvl1pPr>
      <a:lvl2pPr marL="424515" algn="l" defTabSz="424515" rtl="0" eaLnBrk="1" latinLnBrk="0" hangingPunct="1">
        <a:defRPr sz="1700" kern="1200">
          <a:solidFill>
            <a:schemeClr val="tx1"/>
          </a:solidFill>
          <a:latin typeface="+mn-lt"/>
          <a:ea typeface="+mn-ea"/>
          <a:cs typeface="+mn-cs"/>
        </a:defRPr>
      </a:lvl2pPr>
      <a:lvl3pPr marL="849030" algn="l" defTabSz="424515" rtl="0" eaLnBrk="1" latinLnBrk="0" hangingPunct="1">
        <a:defRPr sz="1700" kern="1200">
          <a:solidFill>
            <a:schemeClr val="tx1"/>
          </a:solidFill>
          <a:latin typeface="+mn-lt"/>
          <a:ea typeface="+mn-ea"/>
          <a:cs typeface="+mn-cs"/>
        </a:defRPr>
      </a:lvl3pPr>
      <a:lvl4pPr marL="1273544" algn="l" defTabSz="424515" rtl="0" eaLnBrk="1" latinLnBrk="0" hangingPunct="1">
        <a:defRPr sz="1700" kern="1200">
          <a:solidFill>
            <a:schemeClr val="tx1"/>
          </a:solidFill>
          <a:latin typeface="+mn-lt"/>
          <a:ea typeface="+mn-ea"/>
          <a:cs typeface="+mn-cs"/>
        </a:defRPr>
      </a:lvl4pPr>
      <a:lvl5pPr marL="1698059" algn="l" defTabSz="424515" rtl="0" eaLnBrk="1" latinLnBrk="0" hangingPunct="1">
        <a:defRPr sz="1700" kern="1200">
          <a:solidFill>
            <a:schemeClr val="tx1"/>
          </a:solidFill>
          <a:latin typeface="+mn-lt"/>
          <a:ea typeface="+mn-ea"/>
          <a:cs typeface="+mn-cs"/>
        </a:defRPr>
      </a:lvl5pPr>
      <a:lvl6pPr marL="2122574" algn="l" defTabSz="424515" rtl="0" eaLnBrk="1" latinLnBrk="0" hangingPunct="1">
        <a:defRPr sz="1700" kern="1200">
          <a:solidFill>
            <a:schemeClr val="tx1"/>
          </a:solidFill>
          <a:latin typeface="+mn-lt"/>
          <a:ea typeface="+mn-ea"/>
          <a:cs typeface="+mn-cs"/>
        </a:defRPr>
      </a:lvl6pPr>
      <a:lvl7pPr marL="2547089" algn="l" defTabSz="424515" rtl="0" eaLnBrk="1" latinLnBrk="0" hangingPunct="1">
        <a:defRPr sz="1700" kern="1200">
          <a:solidFill>
            <a:schemeClr val="tx1"/>
          </a:solidFill>
          <a:latin typeface="+mn-lt"/>
          <a:ea typeface="+mn-ea"/>
          <a:cs typeface="+mn-cs"/>
        </a:defRPr>
      </a:lvl7pPr>
      <a:lvl8pPr marL="2971603" algn="l" defTabSz="424515" rtl="0" eaLnBrk="1" latinLnBrk="0" hangingPunct="1">
        <a:defRPr sz="1700" kern="1200">
          <a:solidFill>
            <a:schemeClr val="tx1"/>
          </a:solidFill>
          <a:latin typeface="+mn-lt"/>
          <a:ea typeface="+mn-ea"/>
          <a:cs typeface="+mn-cs"/>
        </a:defRPr>
      </a:lvl8pPr>
      <a:lvl9pPr marL="3396118" algn="l" defTabSz="42451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openlca.org/" TargetMode="Externa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5" Type="http://schemas.openxmlformats.org/officeDocument/2006/relationships/hyperlink" Target="https://assets.rte-france.com/prod/2022-06/Futurs%20&#233;nerg&#233;tiques%202050%20_%20rapport%20complet.zip" TargetMode="External"/><Relationship Id="rId4" Type="http://schemas.openxmlformats.org/officeDocument/2006/relationships/hyperlink" Target="https://rte-futursenergetiques2050.com/"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s://www.rte-france.com/" TargetMode="External"/><Relationship Id="rId1" Type="http://schemas.openxmlformats.org/officeDocument/2006/relationships/slideLayout" Target="../slideLayouts/slideLayout4.xml"/><Relationship Id="rId5" Type="http://schemas.openxmlformats.org/officeDocument/2006/relationships/hyperlink" Target="https://rte-futursenergetiques2050.com/" TargetMode="Externa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agenda.linearcollider.org/event/10134/page/344-study-groups-and-conveners"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doi.org/10.1103/PRXEnergy.2.047001"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103/PRXEnergy.2.047001" TargetMode="External"/><Relationship Id="rId7"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hyperlink" Target="https://journals.aps.org/prxenergy/" TargetMode="Externa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hyperlink" Target="https://doi.org/10.1103/PRXEnergy.2.047001"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x.com/tesla_megapack/status/1734638106920304807?s=58&amp;t=O8EzgaKLNN7aKlfz2gbpyg" TargetMode="External"/><Relationship Id="rId1" Type="http://schemas.openxmlformats.org/officeDocument/2006/relationships/slideLayout" Target="../slideLayouts/slideLayout4.xml"/><Relationship Id="rId4" Type="http://schemas.openxmlformats.org/officeDocument/2006/relationships/hyperlink" Target="https://www.teslarati.com/tesla-hiring-megapack-factor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8BB0E0F-5E23-A04E-915E-62EC721DE22E}"/>
              </a:ext>
            </a:extLst>
          </p:cNvPr>
          <p:cNvSpPr txBox="1"/>
          <p:nvPr/>
        </p:nvSpPr>
        <p:spPr>
          <a:xfrm>
            <a:off x="1989372" y="3383280"/>
            <a:ext cx="6768777" cy="1138773"/>
          </a:xfrm>
          <a:prstGeom prst="rect">
            <a:avLst/>
          </a:prstGeom>
          <a:noFill/>
        </p:spPr>
        <p:txBody>
          <a:bodyPr wrap="none" rtlCol="0">
            <a:spAutoFit/>
          </a:bodyPr>
          <a:lstStyle/>
          <a:p>
            <a:pPr algn="r"/>
            <a:r>
              <a:rPr lang="en-GB" b="1" dirty="0">
                <a:solidFill>
                  <a:schemeClr val="bg1"/>
                </a:solidFill>
              </a:rPr>
              <a:t>LC Sustainability: ICHEP, Publication Strategy, Accelerator LCA</a:t>
            </a:r>
          </a:p>
          <a:p>
            <a:pPr algn="r"/>
            <a:r>
              <a:rPr lang="en-DE" dirty="0">
                <a:solidFill>
                  <a:schemeClr val="bg1"/>
                </a:solidFill>
              </a:rPr>
              <a:t>Benno List, DESY</a:t>
            </a:r>
          </a:p>
          <a:p>
            <a:pPr algn="r"/>
            <a:r>
              <a:rPr lang="en-DE" dirty="0">
                <a:solidFill>
                  <a:schemeClr val="bg1"/>
                </a:solidFill>
              </a:rPr>
              <a:t>LC Sustainability meeting</a:t>
            </a:r>
          </a:p>
          <a:p>
            <a:pPr algn="r"/>
            <a:r>
              <a:rPr lang="en-DE" dirty="0">
                <a:solidFill>
                  <a:schemeClr val="bg1"/>
                </a:solidFill>
              </a:rPr>
              <a:t>Feb 15, 2024</a:t>
            </a:r>
          </a:p>
        </p:txBody>
      </p:sp>
    </p:spTree>
    <p:extLst>
      <p:ext uri="{BB962C8B-B14F-4D97-AF65-F5344CB8AC3E}">
        <p14:creationId xmlns:p14="http://schemas.microsoft.com/office/powerpoint/2010/main" val="4598765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69291E-B761-287A-B647-EB86DEA21A2E}"/>
              </a:ext>
            </a:extLst>
          </p:cNvPr>
          <p:cNvSpPr>
            <a:spLocks noGrp="1"/>
          </p:cNvSpPr>
          <p:nvPr>
            <p:ph idx="13"/>
          </p:nvPr>
        </p:nvSpPr>
        <p:spPr/>
        <p:txBody>
          <a:bodyPr/>
          <a:lstStyle/>
          <a:p>
            <a:r>
              <a:rPr lang="en-GB" dirty="0"/>
              <a:t>I have re-started work on magnets:</a:t>
            </a:r>
          </a:p>
          <a:p>
            <a:r>
              <a:rPr lang="en-GB" dirty="0"/>
              <a:t>Following discussions with Hannah </a:t>
            </a:r>
            <a:r>
              <a:rPr lang="en-GB" dirty="0" err="1"/>
              <a:t>Wakeling</a:t>
            </a:r>
            <a:r>
              <a:rPr lang="en-GB" dirty="0"/>
              <a:t>, I work with </a:t>
            </a:r>
            <a:r>
              <a:rPr lang="en-GB" dirty="0" err="1"/>
              <a:t>OpenLCA</a:t>
            </a:r>
            <a:r>
              <a:rPr lang="en-GB" dirty="0"/>
              <a:t> (</a:t>
            </a:r>
            <a:r>
              <a:rPr lang="en-GB" dirty="0">
                <a:hlinkClick r:id="rId2"/>
              </a:rPr>
              <a:t>https://www.openlca.org</a:t>
            </a:r>
            <a:r>
              <a:rPr lang="en-GB" dirty="0"/>
              <a:t> )</a:t>
            </a:r>
          </a:p>
          <a:p>
            <a:r>
              <a:rPr lang="en-GB" dirty="0"/>
              <a:t>Allows to make a professional LCA of a magnet -&gt; good, but a LOT of work</a:t>
            </a:r>
          </a:p>
          <a:p>
            <a:r>
              <a:rPr lang="en-GB" dirty="0"/>
              <a:t>Could be used to get impact factors (kg steel / kg copper -&gt; GWP or other estimators) and apply that to all magnets in a list</a:t>
            </a:r>
          </a:p>
          <a:p>
            <a:r>
              <a:rPr lang="en-GB" dirty="0"/>
              <a:t>Restarted looking at CLIC list of magnets</a:t>
            </a:r>
          </a:p>
        </p:txBody>
      </p:sp>
      <p:sp>
        <p:nvSpPr>
          <p:cNvPr id="3" name="Title 2">
            <a:extLst>
              <a:ext uri="{FF2B5EF4-FFF2-40B4-BE49-F238E27FC236}">
                <a16:creationId xmlns:a16="http://schemas.microsoft.com/office/drawing/2014/main" id="{2F79437D-E4B4-ACB4-E81E-9EEAA53097CB}"/>
              </a:ext>
            </a:extLst>
          </p:cNvPr>
          <p:cNvSpPr>
            <a:spLocks noGrp="1"/>
          </p:cNvSpPr>
          <p:nvPr>
            <p:ph type="title"/>
          </p:nvPr>
        </p:nvSpPr>
        <p:spPr/>
        <p:txBody>
          <a:bodyPr/>
          <a:lstStyle/>
          <a:p>
            <a:r>
              <a:rPr lang="en-GB" dirty="0"/>
              <a:t>Accelerator LCA</a:t>
            </a:r>
          </a:p>
        </p:txBody>
      </p:sp>
      <p:sp>
        <p:nvSpPr>
          <p:cNvPr id="4" name="Date Placeholder 3">
            <a:extLst>
              <a:ext uri="{FF2B5EF4-FFF2-40B4-BE49-F238E27FC236}">
                <a16:creationId xmlns:a16="http://schemas.microsoft.com/office/drawing/2014/main" id="{448E99C9-1871-5BE2-165F-1D9E0C8DCB39}"/>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E22A800C-A43A-9BC3-AF65-EE46FE2D6F31}"/>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A4EAD6F2-C1DC-D69A-8088-0FDE9E944463}"/>
              </a:ext>
            </a:extLst>
          </p:cNvPr>
          <p:cNvSpPr>
            <a:spLocks noGrp="1"/>
          </p:cNvSpPr>
          <p:nvPr>
            <p:ph type="sldNum" sz="quarter" idx="17"/>
          </p:nvPr>
        </p:nvSpPr>
        <p:spPr/>
        <p:txBody>
          <a:bodyPr/>
          <a:lstStyle/>
          <a:p>
            <a:pPr>
              <a:defRPr/>
            </a:pPr>
            <a:fld id="{B671927D-F133-FB4E-BE50-700D114097C3}" type="slidenum">
              <a:rPr lang="en-US" smtClean="0"/>
              <a:pPr>
                <a:defRPr/>
              </a:pPr>
              <a:t>10</a:t>
            </a:fld>
            <a:endParaRPr lang="en-US"/>
          </a:p>
        </p:txBody>
      </p:sp>
      <p:pic>
        <p:nvPicPr>
          <p:cNvPr id="9" name="Content Placeholder 8">
            <a:extLst>
              <a:ext uri="{FF2B5EF4-FFF2-40B4-BE49-F238E27FC236}">
                <a16:creationId xmlns:a16="http://schemas.microsoft.com/office/drawing/2014/main" id="{4036AF40-8AA8-36E5-C3A6-59A7EB2F7F3F}"/>
              </a:ext>
            </a:extLst>
          </p:cNvPr>
          <p:cNvPicPr>
            <a:picLocks noGrp="1" noChangeAspect="1"/>
          </p:cNvPicPr>
          <p:nvPr>
            <p:ph idx="18"/>
          </p:nvPr>
        </p:nvPicPr>
        <p:blipFill>
          <a:blip r:embed="rId3"/>
          <a:stretch>
            <a:fillRect/>
          </a:stretch>
        </p:blipFill>
        <p:spPr>
          <a:xfrm>
            <a:off x="4694168" y="687956"/>
            <a:ext cx="2670313" cy="1962185"/>
          </a:xfrm>
          <a:prstGeom prst="rect">
            <a:avLst/>
          </a:prstGeom>
          <a:ln w="12700">
            <a:solidFill>
              <a:schemeClr val="accent5"/>
            </a:solidFill>
          </a:ln>
          <a:effectLst>
            <a:outerShdw blurRad="63500" dist="63500" dir="2700000" algn="tl" rotWithShape="0">
              <a:schemeClr val="accent5"/>
            </a:outerShdw>
          </a:effectLst>
        </p:spPr>
      </p:pic>
      <p:pic>
        <p:nvPicPr>
          <p:cNvPr id="10" name="Picture 9">
            <a:extLst>
              <a:ext uri="{FF2B5EF4-FFF2-40B4-BE49-F238E27FC236}">
                <a16:creationId xmlns:a16="http://schemas.microsoft.com/office/drawing/2014/main" id="{A1B6A7BF-79C3-65D1-942A-5B52E047C096}"/>
              </a:ext>
            </a:extLst>
          </p:cNvPr>
          <p:cNvPicPr>
            <a:picLocks noChangeAspect="1"/>
          </p:cNvPicPr>
          <p:nvPr/>
        </p:nvPicPr>
        <p:blipFill>
          <a:blip r:embed="rId4"/>
          <a:stretch>
            <a:fillRect/>
          </a:stretch>
        </p:blipFill>
        <p:spPr>
          <a:xfrm>
            <a:off x="4724402" y="2964266"/>
            <a:ext cx="3233738" cy="2017509"/>
          </a:xfrm>
          <a:prstGeom prst="rect">
            <a:avLst/>
          </a:prstGeom>
          <a:ln w="12700">
            <a:solidFill>
              <a:schemeClr val="accent5"/>
            </a:solidFill>
          </a:ln>
          <a:effectLst>
            <a:outerShdw blurRad="63500" dist="63500" dir="2700000" algn="tl" rotWithShape="0">
              <a:schemeClr val="accent5"/>
            </a:outerShdw>
          </a:effectLst>
        </p:spPr>
      </p:pic>
    </p:spTree>
    <p:extLst>
      <p:ext uri="{BB962C8B-B14F-4D97-AF65-F5344CB8AC3E}">
        <p14:creationId xmlns:p14="http://schemas.microsoft.com/office/powerpoint/2010/main" val="36821105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68B0F3A6-D9C1-13CC-D426-EC872F25B87D}"/>
              </a:ext>
            </a:extLst>
          </p:cNvPr>
          <p:cNvPicPr>
            <a:picLocks noGrp="1" noChangeAspect="1"/>
          </p:cNvPicPr>
          <p:nvPr>
            <p:ph idx="13"/>
          </p:nvPr>
        </p:nvPicPr>
        <p:blipFill>
          <a:blip r:embed="rId2"/>
          <a:stretch>
            <a:fillRect/>
          </a:stretch>
        </p:blipFill>
        <p:spPr>
          <a:xfrm>
            <a:off x="844550" y="1345475"/>
            <a:ext cx="3575050" cy="2844663"/>
          </a:xfrm>
          <a:prstGeom prst="rect">
            <a:avLst/>
          </a:prstGeom>
          <a:ln w="12700">
            <a:solidFill>
              <a:schemeClr val="accent5"/>
            </a:solidFill>
          </a:ln>
          <a:effectLst>
            <a:outerShdw blurRad="63500" dist="63500" dir="2700000" algn="tl" rotWithShape="0">
              <a:schemeClr val="accent5"/>
            </a:outerShdw>
          </a:effectLst>
        </p:spPr>
      </p:pic>
      <p:sp>
        <p:nvSpPr>
          <p:cNvPr id="3" name="Title 2">
            <a:extLst>
              <a:ext uri="{FF2B5EF4-FFF2-40B4-BE49-F238E27FC236}">
                <a16:creationId xmlns:a16="http://schemas.microsoft.com/office/drawing/2014/main" id="{25682723-7FFF-3783-CAD8-DF545D061170}"/>
              </a:ext>
            </a:extLst>
          </p:cNvPr>
          <p:cNvSpPr>
            <a:spLocks noGrp="1"/>
          </p:cNvSpPr>
          <p:nvPr>
            <p:ph type="title"/>
          </p:nvPr>
        </p:nvSpPr>
        <p:spPr/>
        <p:txBody>
          <a:bodyPr/>
          <a:lstStyle/>
          <a:p>
            <a:r>
              <a:rPr lang="en-GB" dirty="0"/>
              <a:t>Electricity Carbon Intensities in France</a:t>
            </a:r>
          </a:p>
        </p:txBody>
      </p:sp>
      <p:sp>
        <p:nvSpPr>
          <p:cNvPr id="4" name="Date Placeholder 3">
            <a:extLst>
              <a:ext uri="{FF2B5EF4-FFF2-40B4-BE49-F238E27FC236}">
                <a16:creationId xmlns:a16="http://schemas.microsoft.com/office/drawing/2014/main" id="{E8DCD799-4E29-E45F-0E40-FB4A1C89744A}"/>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CA97C0BB-1F02-0199-A411-0CB7C700AE4F}"/>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966C6475-EA4E-9958-DFA7-0817EFF0B34E}"/>
              </a:ext>
            </a:extLst>
          </p:cNvPr>
          <p:cNvSpPr>
            <a:spLocks noGrp="1"/>
          </p:cNvSpPr>
          <p:nvPr>
            <p:ph type="sldNum" sz="quarter" idx="17"/>
          </p:nvPr>
        </p:nvSpPr>
        <p:spPr/>
        <p:txBody>
          <a:bodyPr/>
          <a:lstStyle/>
          <a:p>
            <a:pPr>
              <a:defRPr/>
            </a:pPr>
            <a:fld id="{B671927D-F133-FB4E-BE50-700D114097C3}" type="slidenum">
              <a:rPr lang="en-US" smtClean="0"/>
              <a:pPr>
                <a:defRPr/>
              </a:pPr>
              <a:t>11</a:t>
            </a:fld>
            <a:endParaRPr lang="en-US"/>
          </a:p>
        </p:txBody>
      </p:sp>
      <p:pic>
        <p:nvPicPr>
          <p:cNvPr id="8" name="Content Placeholder 7">
            <a:extLst>
              <a:ext uri="{FF2B5EF4-FFF2-40B4-BE49-F238E27FC236}">
                <a16:creationId xmlns:a16="http://schemas.microsoft.com/office/drawing/2014/main" id="{0D2E7DA2-C6A5-C529-DE82-690E71F96A08}"/>
              </a:ext>
            </a:extLst>
          </p:cNvPr>
          <p:cNvPicPr>
            <a:picLocks noGrp="1" noChangeAspect="1"/>
          </p:cNvPicPr>
          <p:nvPr>
            <p:ph idx="18"/>
          </p:nvPr>
        </p:nvPicPr>
        <p:blipFill>
          <a:blip r:embed="rId3"/>
          <a:stretch>
            <a:fillRect/>
          </a:stretch>
        </p:blipFill>
        <p:spPr>
          <a:xfrm>
            <a:off x="5080965" y="752475"/>
            <a:ext cx="2861920" cy="4030663"/>
          </a:xfrm>
          <a:prstGeom prst="rect">
            <a:avLst/>
          </a:prstGeom>
          <a:ln w="12700">
            <a:solidFill>
              <a:schemeClr val="accent5"/>
            </a:solidFill>
          </a:ln>
          <a:effectLst>
            <a:outerShdw blurRad="63500" dist="63500" dir="2700000" algn="tl" rotWithShape="0">
              <a:schemeClr val="accent5"/>
            </a:outerShdw>
          </a:effectLst>
        </p:spPr>
      </p:pic>
      <p:sp>
        <p:nvSpPr>
          <p:cNvPr id="12" name="TextBox 11">
            <a:extLst>
              <a:ext uri="{FF2B5EF4-FFF2-40B4-BE49-F238E27FC236}">
                <a16:creationId xmlns:a16="http://schemas.microsoft.com/office/drawing/2014/main" id="{09D7BFCE-E078-A816-DDCF-D547E417BF61}"/>
              </a:ext>
            </a:extLst>
          </p:cNvPr>
          <p:cNvSpPr txBox="1"/>
          <p:nvPr/>
        </p:nvSpPr>
        <p:spPr>
          <a:xfrm>
            <a:off x="570584" y="4212104"/>
            <a:ext cx="4001416" cy="353943"/>
          </a:xfrm>
          <a:prstGeom prst="rect">
            <a:avLst/>
          </a:prstGeom>
          <a:noFill/>
        </p:spPr>
        <p:txBody>
          <a:bodyPr wrap="none" rtlCol="0">
            <a:spAutoFit/>
          </a:bodyPr>
          <a:lstStyle/>
          <a:p>
            <a:r>
              <a:rPr lang="en-GB" dirty="0">
                <a:hlinkClick r:id="rId4"/>
              </a:rPr>
              <a:t>https://rte-futursenergetiques2050.com</a:t>
            </a:r>
            <a:r>
              <a:rPr lang="en-GB" dirty="0"/>
              <a:t> </a:t>
            </a:r>
          </a:p>
        </p:txBody>
      </p:sp>
      <p:sp>
        <p:nvSpPr>
          <p:cNvPr id="14" name="TextBox 13">
            <a:extLst>
              <a:ext uri="{FF2B5EF4-FFF2-40B4-BE49-F238E27FC236}">
                <a16:creationId xmlns:a16="http://schemas.microsoft.com/office/drawing/2014/main" id="{C16764C0-4791-42C3-A4CC-D0839004DCDC}"/>
              </a:ext>
            </a:extLst>
          </p:cNvPr>
          <p:cNvSpPr txBox="1"/>
          <p:nvPr/>
        </p:nvSpPr>
        <p:spPr>
          <a:xfrm rot="16200000">
            <a:off x="6336617" y="2839135"/>
            <a:ext cx="4572000" cy="646331"/>
          </a:xfrm>
          <a:prstGeom prst="rect">
            <a:avLst/>
          </a:prstGeom>
          <a:noFill/>
        </p:spPr>
        <p:txBody>
          <a:bodyPr wrap="square">
            <a:spAutoFit/>
          </a:bodyPr>
          <a:lstStyle/>
          <a:p>
            <a:r>
              <a:rPr lang="en-GB" sz="1200" dirty="0">
                <a:hlinkClick r:id="rId5"/>
              </a:rPr>
              <a:t>https://assets.rte-france.com/prod/2022-06/Futurs%20énergétiques%202050%20_%20rapport%20complet.zip</a:t>
            </a:r>
            <a:r>
              <a:rPr lang="en-GB" sz="1200" dirty="0"/>
              <a:t> </a:t>
            </a:r>
          </a:p>
        </p:txBody>
      </p:sp>
    </p:spTree>
    <p:extLst>
      <p:ext uri="{BB962C8B-B14F-4D97-AF65-F5344CB8AC3E}">
        <p14:creationId xmlns:p14="http://schemas.microsoft.com/office/powerpoint/2010/main" val="1970951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081512-054F-12C4-45EB-EE3E9E8BBA4F}"/>
              </a:ext>
            </a:extLst>
          </p:cNvPr>
          <p:cNvSpPr>
            <a:spLocks noGrp="1"/>
          </p:cNvSpPr>
          <p:nvPr>
            <p:ph idx="13"/>
          </p:nvPr>
        </p:nvSpPr>
        <p:spPr/>
        <p:txBody>
          <a:bodyPr/>
          <a:lstStyle/>
          <a:p>
            <a:r>
              <a:rPr lang="en-GB" dirty="0"/>
              <a:t>RTE (</a:t>
            </a:r>
            <a:r>
              <a:rPr lang="en-GB" dirty="0">
                <a:hlinkClick r:id="rId2"/>
              </a:rPr>
              <a:t>https://www.rte-france.com</a:t>
            </a:r>
            <a:r>
              <a:rPr lang="en-GB" dirty="0"/>
              <a:t> ): </a:t>
            </a:r>
            <a:br>
              <a:rPr lang="en-GB" dirty="0"/>
            </a:br>
            <a:r>
              <a:rPr lang="en-GB" dirty="0" err="1"/>
              <a:t>réseau</a:t>
            </a:r>
            <a:r>
              <a:rPr lang="en-GB" dirty="0"/>
              <a:t> de transport </a:t>
            </a:r>
            <a:r>
              <a:rPr lang="en-GB" dirty="0" err="1"/>
              <a:t>d'électricité</a:t>
            </a:r>
            <a:r>
              <a:rPr lang="en-GB" dirty="0"/>
              <a:t> </a:t>
            </a:r>
            <a:r>
              <a:rPr lang="en-GB" dirty="0" err="1"/>
              <a:t>français</a:t>
            </a:r>
            <a:r>
              <a:rPr lang="en-GB" dirty="0"/>
              <a:t> - </a:t>
            </a:r>
            <a:br>
              <a:rPr lang="en-GB" dirty="0"/>
            </a:br>
            <a:r>
              <a:rPr lang="en-GB" dirty="0"/>
              <a:t>the French grid operator</a:t>
            </a:r>
          </a:p>
          <a:p>
            <a:r>
              <a:rPr lang="en-GB" dirty="0"/>
              <a:t>Study provides detailed scenarios with many variations for development of French electricity mix up to 2050</a:t>
            </a:r>
          </a:p>
          <a:p>
            <a:r>
              <a:rPr lang="en-GB" dirty="0"/>
              <a:t>Enough data to calculate CO2 emission factors</a:t>
            </a:r>
            <a:br>
              <a:rPr lang="en-GB" dirty="0"/>
            </a:br>
            <a:r>
              <a:rPr lang="en-GB" dirty="0"/>
              <a:t>-&gt; plan: consolidate this to have meaningful reference numbers </a:t>
            </a:r>
          </a:p>
          <a:p>
            <a:r>
              <a:rPr lang="en-GB" dirty="0"/>
              <a:t>Broadly in agreement with our “12.5 g/kWh”</a:t>
            </a:r>
          </a:p>
        </p:txBody>
      </p:sp>
      <p:sp>
        <p:nvSpPr>
          <p:cNvPr id="3" name="Title 2">
            <a:extLst>
              <a:ext uri="{FF2B5EF4-FFF2-40B4-BE49-F238E27FC236}">
                <a16:creationId xmlns:a16="http://schemas.microsoft.com/office/drawing/2014/main" id="{184C74EC-2D73-048E-6436-9626FA73D43F}"/>
              </a:ext>
            </a:extLst>
          </p:cNvPr>
          <p:cNvSpPr>
            <a:spLocks noGrp="1"/>
          </p:cNvSpPr>
          <p:nvPr>
            <p:ph type="title"/>
          </p:nvPr>
        </p:nvSpPr>
        <p:spPr/>
        <p:txBody>
          <a:bodyPr/>
          <a:lstStyle/>
          <a:p>
            <a:r>
              <a:rPr lang="en-GB" dirty="0"/>
              <a:t>RTE Study</a:t>
            </a:r>
          </a:p>
        </p:txBody>
      </p:sp>
      <p:sp>
        <p:nvSpPr>
          <p:cNvPr id="4" name="Date Placeholder 3">
            <a:extLst>
              <a:ext uri="{FF2B5EF4-FFF2-40B4-BE49-F238E27FC236}">
                <a16:creationId xmlns:a16="http://schemas.microsoft.com/office/drawing/2014/main" id="{64AA65AA-58D4-B332-955E-22206E6CFE02}"/>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BBF53446-9612-9DC7-B61E-DB3E9097EEC7}"/>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3FB7460D-DF8A-3CC9-437C-FB95DBDDBC40}"/>
              </a:ext>
            </a:extLst>
          </p:cNvPr>
          <p:cNvSpPr>
            <a:spLocks noGrp="1"/>
          </p:cNvSpPr>
          <p:nvPr>
            <p:ph type="sldNum" sz="quarter" idx="17"/>
          </p:nvPr>
        </p:nvSpPr>
        <p:spPr/>
        <p:txBody>
          <a:bodyPr/>
          <a:lstStyle/>
          <a:p>
            <a:pPr>
              <a:defRPr/>
            </a:pPr>
            <a:fld id="{B671927D-F133-FB4E-BE50-700D114097C3}" type="slidenum">
              <a:rPr lang="en-US" smtClean="0"/>
              <a:pPr>
                <a:defRPr/>
              </a:pPr>
              <a:t>12</a:t>
            </a:fld>
            <a:endParaRPr lang="en-US"/>
          </a:p>
        </p:txBody>
      </p:sp>
      <p:pic>
        <p:nvPicPr>
          <p:cNvPr id="8" name="Content Placeholder 7">
            <a:extLst>
              <a:ext uri="{FF2B5EF4-FFF2-40B4-BE49-F238E27FC236}">
                <a16:creationId xmlns:a16="http://schemas.microsoft.com/office/drawing/2014/main" id="{CA801E00-BD78-85B5-192F-721AFF8C63EB}"/>
              </a:ext>
            </a:extLst>
          </p:cNvPr>
          <p:cNvPicPr>
            <a:picLocks noGrp="1" noChangeAspect="1"/>
          </p:cNvPicPr>
          <p:nvPr>
            <p:ph idx="18"/>
          </p:nvPr>
        </p:nvPicPr>
        <p:blipFill>
          <a:blip r:embed="rId3"/>
          <a:stretch>
            <a:fillRect/>
          </a:stretch>
        </p:blipFill>
        <p:spPr>
          <a:xfrm>
            <a:off x="4723823" y="576150"/>
            <a:ext cx="3575050" cy="2117612"/>
          </a:xfrm>
          <a:prstGeom prst="rect">
            <a:avLst/>
          </a:prstGeom>
          <a:ln w="12700">
            <a:solidFill>
              <a:schemeClr val="accent5"/>
            </a:solidFill>
          </a:ln>
          <a:effectLst>
            <a:outerShdw blurRad="63500" dist="63500" dir="2700000" algn="tl" rotWithShape="0">
              <a:schemeClr val="accent5"/>
            </a:outerShdw>
          </a:effectLst>
        </p:spPr>
      </p:pic>
      <p:pic>
        <p:nvPicPr>
          <p:cNvPr id="9" name="Picture 8">
            <a:extLst>
              <a:ext uri="{FF2B5EF4-FFF2-40B4-BE49-F238E27FC236}">
                <a16:creationId xmlns:a16="http://schemas.microsoft.com/office/drawing/2014/main" id="{EBFB745F-40AF-E0AF-9C6A-3708815B63B5}"/>
              </a:ext>
            </a:extLst>
          </p:cNvPr>
          <p:cNvPicPr>
            <a:picLocks noChangeAspect="1"/>
          </p:cNvPicPr>
          <p:nvPr/>
        </p:nvPicPr>
        <p:blipFill>
          <a:blip r:embed="rId4"/>
          <a:stretch>
            <a:fillRect/>
          </a:stretch>
        </p:blipFill>
        <p:spPr>
          <a:xfrm>
            <a:off x="4723823" y="3105402"/>
            <a:ext cx="3346751" cy="2044727"/>
          </a:xfrm>
          <a:prstGeom prst="rect">
            <a:avLst/>
          </a:prstGeom>
        </p:spPr>
      </p:pic>
      <p:sp>
        <p:nvSpPr>
          <p:cNvPr id="10" name="TextBox 9">
            <a:extLst>
              <a:ext uri="{FF2B5EF4-FFF2-40B4-BE49-F238E27FC236}">
                <a16:creationId xmlns:a16="http://schemas.microsoft.com/office/drawing/2014/main" id="{601AA6F3-45D1-062A-6B09-2A630C21D7BC}"/>
              </a:ext>
            </a:extLst>
          </p:cNvPr>
          <p:cNvSpPr txBox="1"/>
          <p:nvPr/>
        </p:nvSpPr>
        <p:spPr>
          <a:xfrm>
            <a:off x="4572000" y="2695695"/>
            <a:ext cx="4001416" cy="353943"/>
          </a:xfrm>
          <a:prstGeom prst="rect">
            <a:avLst/>
          </a:prstGeom>
          <a:noFill/>
        </p:spPr>
        <p:txBody>
          <a:bodyPr wrap="none" rtlCol="0">
            <a:spAutoFit/>
          </a:bodyPr>
          <a:lstStyle/>
          <a:p>
            <a:r>
              <a:rPr lang="en-GB" dirty="0">
                <a:hlinkClick r:id="rId5"/>
              </a:rPr>
              <a:t>https://rte-futursenergetiques2050.com</a:t>
            </a:r>
            <a:r>
              <a:rPr lang="en-GB" dirty="0"/>
              <a:t> </a:t>
            </a:r>
          </a:p>
        </p:txBody>
      </p:sp>
      <p:sp>
        <p:nvSpPr>
          <p:cNvPr id="11" name="TextBox 10">
            <a:extLst>
              <a:ext uri="{FF2B5EF4-FFF2-40B4-BE49-F238E27FC236}">
                <a16:creationId xmlns:a16="http://schemas.microsoft.com/office/drawing/2014/main" id="{DBF1A972-A2C4-97D4-DF5D-FA4E2CDFB2AC}"/>
              </a:ext>
            </a:extLst>
          </p:cNvPr>
          <p:cNvSpPr txBox="1"/>
          <p:nvPr/>
        </p:nvSpPr>
        <p:spPr>
          <a:xfrm>
            <a:off x="7451146" y="3641853"/>
            <a:ext cx="923651" cy="353943"/>
          </a:xfrm>
          <a:prstGeom prst="rect">
            <a:avLst/>
          </a:prstGeom>
          <a:solidFill>
            <a:srgbClr val="FFFF00"/>
          </a:solidFill>
        </p:spPr>
        <p:txBody>
          <a:bodyPr wrap="none" rtlCol="0">
            <a:spAutoFit/>
          </a:bodyPr>
          <a:lstStyle/>
          <a:p>
            <a:r>
              <a:rPr lang="en-GB" dirty="0"/>
              <a:t>My calc</a:t>
            </a:r>
          </a:p>
        </p:txBody>
      </p:sp>
    </p:spTree>
    <p:extLst>
      <p:ext uri="{BB962C8B-B14F-4D97-AF65-F5344CB8AC3E}">
        <p14:creationId xmlns:p14="http://schemas.microsoft.com/office/powerpoint/2010/main" val="1726562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62564-3108-8595-F7B3-91B8E0F6E197}"/>
              </a:ext>
            </a:extLst>
          </p:cNvPr>
          <p:cNvSpPr>
            <a:spLocks noGrp="1"/>
          </p:cNvSpPr>
          <p:nvPr>
            <p:ph type="title"/>
          </p:nvPr>
        </p:nvSpPr>
        <p:spPr/>
        <p:txBody>
          <a:bodyPr/>
          <a:lstStyle/>
          <a:p>
            <a:r>
              <a:rPr lang="en-GB" dirty="0"/>
              <a:t>Abstract for ICHEP</a:t>
            </a:r>
          </a:p>
        </p:txBody>
      </p:sp>
      <p:sp>
        <p:nvSpPr>
          <p:cNvPr id="3" name="Content Placeholder 2">
            <a:extLst>
              <a:ext uri="{FF2B5EF4-FFF2-40B4-BE49-F238E27FC236}">
                <a16:creationId xmlns:a16="http://schemas.microsoft.com/office/drawing/2014/main" id="{C82917B8-A59A-1CEC-4D06-F55DD16D48A6}"/>
              </a:ext>
            </a:extLst>
          </p:cNvPr>
          <p:cNvSpPr>
            <a:spLocks noGrp="1"/>
          </p:cNvSpPr>
          <p:nvPr>
            <p:ph idx="13"/>
          </p:nvPr>
        </p:nvSpPr>
        <p:spPr>
          <a:xfrm>
            <a:off x="845127" y="752560"/>
            <a:ext cx="7481454" cy="4029824"/>
          </a:xfrm>
        </p:spPr>
        <p:txBody>
          <a:bodyPr/>
          <a:lstStyle/>
          <a:p>
            <a:pPr marL="0" indent="0">
              <a:buNone/>
            </a:pPr>
            <a:r>
              <a:rPr lang="en-GB" b="1" dirty="0">
                <a:effectLst/>
              </a:rPr>
              <a:t>Sustainability Studies for Future Linear Colliders</a:t>
            </a:r>
          </a:p>
          <a:p>
            <a:pPr marL="0" indent="0">
              <a:buNone/>
            </a:pPr>
            <a:endParaRPr lang="en-GB" b="1" i="1" dirty="0"/>
          </a:p>
          <a:p>
            <a:pPr marL="0" indent="0">
              <a:buNone/>
            </a:pPr>
            <a:r>
              <a:rPr lang="en-GB" dirty="0">
                <a:effectLst/>
              </a:rPr>
              <a:t>Benno List, Shinichiro </a:t>
            </a:r>
            <a:r>
              <a:rPr lang="en-GB" dirty="0" err="1">
                <a:effectLst/>
              </a:rPr>
              <a:t>Michizono</a:t>
            </a:r>
            <a:r>
              <a:rPr lang="en-GB" dirty="0">
                <a:effectLst/>
              </a:rPr>
              <a:t>, Takayuki Saeki, Thomas </a:t>
            </a:r>
            <a:r>
              <a:rPr lang="en-GB" dirty="0" err="1">
                <a:effectLst/>
              </a:rPr>
              <a:t>Schörner-Sadenius</a:t>
            </a:r>
            <a:r>
              <a:rPr lang="en-GB" dirty="0">
                <a:effectLst/>
              </a:rPr>
              <a:t>, Steinar </a:t>
            </a:r>
            <a:r>
              <a:rPr lang="en-GB" dirty="0" err="1">
                <a:effectLst/>
              </a:rPr>
              <a:t>Stapnes</a:t>
            </a:r>
            <a:r>
              <a:rPr lang="en-GB" dirty="0">
                <a:effectLst/>
              </a:rPr>
              <a:t>, Maxim </a:t>
            </a:r>
            <a:r>
              <a:rPr lang="en-GB" dirty="0" err="1">
                <a:effectLst/>
              </a:rPr>
              <a:t>Titov</a:t>
            </a:r>
            <a:endParaRPr lang="en-GB" dirty="0">
              <a:effectLst/>
            </a:endParaRPr>
          </a:p>
          <a:p>
            <a:pPr marL="0" indent="0">
              <a:buNone/>
            </a:pPr>
            <a:br>
              <a:rPr lang="en-GB" i="1" dirty="0">
                <a:effectLst/>
              </a:rPr>
            </a:br>
            <a:r>
              <a:rPr lang="en-GB" i="1" dirty="0">
                <a:effectLst/>
              </a:rPr>
              <a:t>Sustainability has become a prioritized goal in the design, planning and implementation of future accelerators; approaches to improved sustainability include overall system design, optimization of subsystems, and operational concepts. A direct quantification of the ecological footprint, is currently performed only sporadically, with Lifecycle Assessments (LCA) emerging as a more comprehensive approach.</a:t>
            </a:r>
            <a:br>
              <a:rPr lang="en-GB" i="1" dirty="0">
                <a:effectLst/>
              </a:rPr>
            </a:br>
            <a:br>
              <a:rPr lang="en-GB" i="1" dirty="0">
                <a:effectLst/>
              </a:rPr>
            </a:br>
            <a:r>
              <a:rPr lang="en-GB" i="1" dirty="0">
                <a:effectLst/>
              </a:rPr>
              <a:t>Two large electron-positron linear colliders are currently being studied as potential future Higgs-factories, CLIC at CERN and ILC in Japan. These projects are closely collaborating on methods to reduce the power consumption of accelerator components and systems, and smart integration of future accelerator infrastructure with the surrounding site and society. In a recent, common study an LCA of the construction of tunnels, caverns and shaft of both accelerators was conducted. This contribution will present this and other current results and future activities.</a:t>
            </a:r>
            <a:endParaRPr lang="en-GB" dirty="0">
              <a:effectLst/>
            </a:endParaRPr>
          </a:p>
          <a:p>
            <a:pPr marL="0" indent="0">
              <a:buNone/>
            </a:pPr>
            <a:endParaRPr lang="en-GB" dirty="0"/>
          </a:p>
        </p:txBody>
      </p:sp>
      <p:sp>
        <p:nvSpPr>
          <p:cNvPr id="5" name="TextBox 4">
            <a:extLst>
              <a:ext uri="{FF2B5EF4-FFF2-40B4-BE49-F238E27FC236}">
                <a16:creationId xmlns:a16="http://schemas.microsoft.com/office/drawing/2014/main" id="{C00BCE16-1A1E-CE2E-8EF6-EA898A03F21C}"/>
              </a:ext>
            </a:extLst>
          </p:cNvPr>
          <p:cNvSpPr txBox="1"/>
          <p:nvPr/>
        </p:nvSpPr>
        <p:spPr>
          <a:xfrm>
            <a:off x="3955774" y="1570384"/>
            <a:ext cx="1497526" cy="353943"/>
          </a:xfrm>
          <a:prstGeom prst="rect">
            <a:avLst/>
          </a:prstGeom>
          <a:solidFill>
            <a:srgbClr val="FFFF00"/>
          </a:solidFill>
        </p:spPr>
        <p:txBody>
          <a:bodyPr wrap="none" rtlCol="0">
            <a:spAutoFit/>
          </a:bodyPr>
          <a:lstStyle/>
          <a:p>
            <a:r>
              <a:rPr lang="en-GB" dirty="0"/>
              <a:t>Presenter???</a:t>
            </a:r>
          </a:p>
        </p:txBody>
      </p:sp>
    </p:spTree>
    <p:extLst>
      <p:ext uri="{BB962C8B-B14F-4D97-AF65-F5344CB8AC3E}">
        <p14:creationId xmlns:p14="http://schemas.microsoft.com/office/powerpoint/2010/main" val="2478268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F394BE-3D41-8F9C-F4AA-2BCF6E126460}"/>
              </a:ext>
            </a:extLst>
          </p:cNvPr>
          <p:cNvSpPr>
            <a:spLocks noGrp="1"/>
          </p:cNvSpPr>
          <p:nvPr>
            <p:ph idx="13"/>
          </p:nvPr>
        </p:nvSpPr>
        <p:spPr/>
        <p:txBody>
          <a:bodyPr/>
          <a:lstStyle/>
          <a:p>
            <a:pPr algn="l"/>
            <a:r>
              <a:rPr lang="en-GB" dirty="0" err="1"/>
              <a:t>Onveners</a:t>
            </a:r>
            <a:r>
              <a:rPr lang="en-GB" dirty="0"/>
              <a:t> list: </a:t>
            </a:r>
            <a:r>
              <a:rPr lang="en-GB" dirty="0">
                <a:hlinkClick r:id="rId2"/>
              </a:rPr>
              <a:t>https://agenda.linearcollider.org/event/10134/page/344-study-groups-and-conveners</a:t>
            </a:r>
            <a:r>
              <a:rPr lang="en-GB" dirty="0"/>
              <a:t> </a:t>
            </a:r>
            <a:br>
              <a:rPr lang="en-GB" dirty="0"/>
            </a:br>
            <a:r>
              <a:rPr lang="en-GB" b="0" i="0" dirty="0">
                <a:effectLst/>
                <a:latin typeface="Roboto" panose="02000000000000000000" pitchFamily="2" charset="0"/>
              </a:rPr>
              <a:t>Benno List (DESY)</a:t>
            </a:r>
            <a:br>
              <a:rPr lang="en-GB" b="0" i="0" dirty="0">
                <a:effectLst/>
                <a:latin typeface="Roboto" panose="02000000000000000000" pitchFamily="2" charset="0"/>
              </a:rPr>
            </a:br>
            <a:r>
              <a:rPr lang="en-GB" b="0" i="0" dirty="0">
                <a:effectLst/>
                <a:latin typeface="Roboto" panose="02000000000000000000" pitchFamily="2" charset="0"/>
              </a:rPr>
              <a:t>Takayuki Saeki (KEK)</a:t>
            </a:r>
            <a:br>
              <a:rPr lang="en-GB" b="0" i="0" dirty="0">
                <a:effectLst/>
                <a:latin typeface="Roboto" panose="02000000000000000000" pitchFamily="2" charset="0"/>
              </a:rPr>
            </a:br>
            <a:r>
              <a:rPr lang="en-GB" b="0" i="0" dirty="0">
                <a:effectLst/>
                <a:latin typeface="Roboto" panose="02000000000000000000" pitchFamily="2" charset="0"/>
              </a:rPr>
              <a:t>Brendon Bullard (SLAC)</a:t>
            </a:r>
            <a:br>
              <a:rPr lang="en-GB" b="0" i="0" dirty="0">
                <a:effectLst/>
                <a:latin typeface="Roboto" panose="02000000000000000000" pitchFamily="2" charset="0"/>
              </a:rPr>
            </a:br>
            <a:r>
              <a:rPr lang="en-GB" b="0" i="0" dirty="0">
                <a:effectLst/>
                <a:latin typeface="Roboto" panose="02000000000000000000" pitchFamily="2" charset="0"/>
              </a:rPr>
              <a:t>Maxim </a:t>
            </a:r>
            <a:r>
              <a:rPr lang="en-GB" b="0" i="0" dirty="0" err="1">
                <a:effectLst/>
                <a:latin typeface="Roboto" panose="02000000000000000000" pitchFamily="2" charset="0"/>
              </a:rPr>
              <a:t>Titov</a:t>
            </a:r>
            <a:r>
              <a:rPr lang="en-GB" b="0" i="0" dirty="0">
                <a:effectLst/>
                <a:latin typeface="Roboto" panose="02000000000000000000" pitchFamily="2" charset="0"/>
              </a:rPr>
              <a:t> (CEA)</a:t>
            </a:r>
          </a:p>
          <a:p>
            <a:r>
              <a:rPr lang="en-GB" dirty="0"/>
              <a:t>Need to get going</a:t>
            </a:r>
          </a:p>
          <a:p>
            <a:r>
              <a:rPr lang="en-GB" dirty="0"/>
              <a:t>Is one plenary enough?</a:t>
            </a:r>
          </a:p>
          <a:p>
            <a:r>
              <a:rPr lang="en-GB" dirty="0"/>
              <a:t>Further plans?</a:t>
            </a:r>
            <a:br>
              <a:rPr lang="en-GB" dirty="0"/>
            </a:br>
            <a:endParaRPr lang="en-GB" dirty="0"/>
          </a:p>
        </p:txBody>
      </p:sp>
      <p:sp>
        <p:nvSpPr>
          <p:cNvPr id="3" name="Title 2">
            <a:extLst>
              <a:ext uri="{FF2B5EF4-FFF2-40B4-BE49-F238E27FC236}">
                <a16:creationId xmlns:a16="http://schemas.microsoft.com/office/drawing/2014/main" id="{7F08F541-6003-14DB-5E51-FB2E57DBC515}"/>
              </a:ext>
            </a:extLst>
          </p:cNvPr>
          <p:cNvSpPr>
            <a:spLocks noGrp="1"/>
          </p:cNvSpPr>
          <p:nvPr>
            <p:ph type="title"/>
          </p:nvPr>
        </p:nvSpPr>
        <p:spPr/>
        <p:txBody>
          <a:bodyPr/>
          <a:lstStyle/>
          <a:p>
            <a:r>
              <a:rPr lang="en-GB" dirty="0"/>
              <a:t>LCWS Sustainability Session and Further Workshops</a:t>
            </a:r>
          </a:p>
        </p:txBody>
      </p:sp>
      <p:sp>
        <p:nvSpPr>
          <p:cNvPr id="4" name="Date Placeholder 3">
            <a:extLst>
              <a:ext uri="{FF2B5EF4-FFF2-40B4-BE49-F238E27FC236}">
                <a16:creationId xmlns:a16="http://schemas.microsoft.com/office/drawing/2014/main" id="{4990209B-E70A-7FA1-29E5-FF5A08FDF4C2}"/>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4E22077F-7312-C5C8-7A88-1CD81AC98437}"/>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493A3C3B-5861-4C90-B76F-E79CA6C73C45}"/>
              </a:ext>
            </a:extLst>
          </p:cNvPr>
          <p:cNvSpPr>
            <a:spLocks noGrp="1"/>
          </p:cNvSpPr>
          <p:nvPr>
            <p:ph type="sldNum" sz="quarter" idx="17"/>
          </p:nvPr>
        </p:nvSpPr>
        <p:spPr/>
        <p:txBody>
          <a:bodyPr/>
          <a:lstStyle/>
          <a:p>
            <a:pPr>
              <a:defRPr/>
            </a:pPr>
            <a:fld id="{B671927D-F133-FB4E-BE50-700D114097C3}" type="slidenum">
              <a:rPr lang="en-US" smtClean="0"/>
              <a:pPr>
                <a:defRPr/>
              </a:pPr>
              <a:t>3</a:t>
            </a:fld>
            <a:endParaRPr lang="en-US"/>
          </a:p>
        </p:txBody>
      </p:sp>
      <p:pic>
        <p:nvPicPr>
          <p:cNvPr id="8" name="Content Placeholder 7">
            <a:extLst>
              <a:ext uri="{FF2B5EF4-FFF2-40B4-BE49-F238E27FC236}">
                <a16:creationId xmlns:a16="http://schemas.microsoft.com/office/drawing/2014/main" id="{C5E6BA0E-2456-3901-5139-EE83BA82F6F0}"/>
              </a:ext>
            </a:extLst>
          </p:cNvPr>
          <p:cNvPicPr>
            <a:picLocks noGrp="1" noChangeAspect="1"/>
          </p:cNvPicPr>
          <p:nvPr>
            <p:ph idx="18"/>
          </p:nvPr>
        </p:nvPicPr>
        <p:blipFill>
          <a:blip r:embed="rId3"/>
          <a:stretch>
            <a:fillRect/>
          </a:stretch>
        </p:blipFill>
        <p:spPr>
          <a:xfrm>
            <a:off x="4724400" y="1652763"/>
            <a:ext cx="4106226" cy="2561427"/>
          </a:xfrm>
          <a:prstGeom prst="rect">
            <a:avLst/>
          </a:prstGeom>
        </p:spPr>
      </p:pic>
    </p:spTree>
    <p:extLst>
      <p:ext uri="{BB962C8B-B14F-4D97-AF65-F5344CB8AC3E}">
        <p14:creationId xmlns:p14="http://schemas.microsoft.com/office/powerpoint/2010/main" val="3857172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218F9F-7804-5A71-26BC-570158C4E724}"/>
              </a:ext>
            </a:extLst>
          </p:cNvPr>
          <p:cNvSpPr>
            <a:spLocks noGrp="1"/>
          </p:cNvSpPr>
          <p:nvPr>
            <p:ph idx="13"/>
          </p:nvPr>
        </p:nvSpPr>
        <p:spPr>
          <a:xfrm>
            <a:off x="845127" y="752560"/>
            <a:ext cx="4157131" cy="4029824"/>
          </a:xfrm>
        </p:spPr>
        <p:txBody>
          <a:bodyPr/>
          <a:lstStyle/>
          <a:p>
            <a:pPr algn="l">
              <a:buFont typeface="Arial" panose="020B0604020202020204" pitchFamily="34" charset="0"/>
              <a:buChar char="•"/>
            </a:pPr>
            <a:r>
              <a:rPr lang="en-GB" b="0" i="0" u="none" strike="noStrike" dirty="0">
                <a:effectLst/>
                <a:latin typeface="Lato" panose="020F0502020204030203" pitchFamily="34" charset="0"/>
              </a:rPr>
              <a:t>Introduction</a:t>
            </a:r>
          </a:p>
          <a:p>
            <a:pPr algn="l">
              <a:buFont typeface="Arial" panose="020B0604020202020204" pitchFamily="34" charset="0"/>
              <a:buChar char="•"/>
            </a:pPr>
            <a:r>
              <a:rPr lang="en-GB" b="0" i="0" u="none" strike="noStrike" dirty="0">
                <a:effectLst/>
                <a:latin typeface="Lato" panose="020F0502020204030203" pitchFamily="34" charset="0"/>
              </a:rPr>
              <a:t>Accelerator Design</a:t>
            </a:r>
          </a:p>
          <a:p>
            <a:pPr algn="l">
              <a:buFont typeface="Arial" panose="020B0604020202020204" pitchFamily="34" charset="0"/>
              <a:buChar char="•"/>
            </a:pPr>
            <a:r>
              <a:rPr lang="en-GB" b="0" i="0" u="none" strike="noStrike" dirty="0">
                <a:effectLst/>
                <a:latin typeface="Lato" panose="020F0502020204030203" pitchFamily="34" charset="0"/>
              </a:rPr>
              <a:t>Construction</a:t>
            </a:r>
          </a:p>
          <a:p>
            <a:pPr algn="l">
              <a:buFont typeface="Arial" panose="020B0604020202020204" pitchFamily="34" charset="0"/>
              <a:buChar char="•"/>
            </a:pPr>
            <a:r>
              <a:rPr lang="en-GB" b="0" i="0" u="none" strike="noStrike" dirty="0">
                <a:effectLst/>
                <a:latin typeface="Lato" panose="020F0502020204030203" pitchFamily="34" charset="0"/>
              </a:rPr>
              <a:t>Operation</a:t>
            </a:r>
          </a:p>
          <a:p>
            <a:pPr algn="l">
              <a:buFont typeface="Arial" panose="020B0604020202020204" pitchFamily="34" charset="0"/>
              <a:buChar char="•"/>
            </a:pPr>
            <a:r>
              <a:rPr lang="en-GB" b="0" i="0" u="none" strike="noStrike" dirty="0">
                <a:effectLst/>
                <a:latin typeface="Lato" panose="020F0502020204030203" pitchFamily="34" charset="0"/>
              </a:rPr>
              <a:t>Decommissioning</a:t>
            </a:r>
          </a:p>
          <a:p>
            <a:pPr algn="l">
              <a:buFont typeface="Arial" panose="020B0604020202020204" pitchFamily="34" charset="0"/>
              <a:buChar char="•"/>
            </a:pPr>
            <a:r>
              <a:rPr lang="en-GB" b="0" i="0" u="none" strike="noStrike" dirty="0">
                <a:effectLst/>
                <a:latin typeface="Lato" panose="020F0502020204030203" pitchFamily="34" charset="0"/>
              </a:rPr>
              <a:t>LCA Results</a:t>
            </a:r>
          </a:p>
          <a:p>
            <a:pPr marL="742950" lvl="1" indent="-285750" algn="l">
              <a:buFont typeface="Arial" panose="020B0604020202020204" pitchFamily="34" charset="0"/>
              <a:buChar char="•"/>
            </a:pPr>
            <a:r>
              <a:rPr lang="en-GB" b="0" i="0" u="none" strike="noStrike" dirty="0">
                <a:effectLst/>
                <a:latin typeface="Lato" panose="020F0502020204030203" pitchFamily="34" charset="0"/>
              </a:rPr>
              <a:t>Open Questions</a:t>
            </a:r>
          </a:p>
          <a:p>
            <a:pPr algn="l">
              <a:buFont typeface="Arial" panose="020B0604020202020204" pitchFamily="34" charset="0"/>
              <a:buChar char="•"/>
            </a:pPr>
            <a:r>
              <a:rPr lang="en-GB" b="0" i="0" u="none" strike="noStrike" dirty="0">
                <a:effectLst/>
                <a:latin typeface="Lato" panose="020F0502020204030203" pitchFamily="34" charset="0"/>
              </a:rPr>
              <a:t>Managing Sustainability</a:t>
            </a:r>
          </a:p>
          <a:p>
            <a:pPr marL="742950" lvl="1" indent="-285750" algn="l">
              <a:buFont typeface="Arial" panose="020B0604020202020204" pitchFamily="34" charset="0"/>
              <a:buChar char="•"/>
            </a:pPr>
            <a:r>
              <a:rPr lang="en-GB" b="0" i="0" u="none" strike="noStrike" dirty="0">
                <a:effectLst/>
                <a:latin typeface="Lato" panose="020F0502020204030203" pitchFamily="34" charset="0"/>
              </a:rPr>
              <a:t>Construction Phase </a:t>
            </a:r>
          </a:p>
          <a:p>
            <a:pPr marL="1143000" lvl="2" indent="-228600" algn="l">
              <a:buFont typeface="Arial" panose="020B0604020202020204" pitchFamily="34" charset="0"/>
              <a:buChar char="•"/>
            </a:pPr>
            <a:r>
              <a:rPr lang="en-GB" b="0" i="0" u="none" strike="noStrike" dirty="0">
                <a:effectLst/>
                <a:latin typeface="Lato" panose="020F0502020204030203" pitchFamily="34" charset="0"/>
              </a:rPr>
              <a:t>Civil Engineering –Accelerator</a:t>
            </a:r>
            <a:r>
              <a:rPr lang="en-GB" dirty="0">
                <a:latin typeface="Lato" panose="020F0502020204030203" pitchFamily="34" charset="0"/>
              </a:rPr>
              <a:t> – </a:t>
            </a:r>
            <a:r>
              <a:rPr lang="en-GB" b="0" i="0" u="none" strike="noStrike" dirty="0">
                <a:effectLst/>
                <a:latin typeface="Lato" panose="020F0502020204030203" pitchFamily="34" charset="0"/>
              </a:rPr>
              <a:t>Detectors - Organisation</a:t>
            </a:r>
          </a:p>
          <a:p>
            <a:pPr marL="742950" lvl="1" indent="-285750" algn="l">
              <a:buFont typeface="Arial" panose="020B0604020202020204" pitchFamily="34" charset="0"/>
              <a:buChar char="•"/>
            </a:pPr>
            <a:r>
              <a:rPr lang="en-GB" b="0" i="0" u="none" strike="noStrike" dirty="0">
                <a:effectLst/>
                <a:latin typeface="Lato" panose="020F0502020204030203" pitchFamily="34" charset="0"/>
              </a:rPr>
              <a:t>Operation</a:t>
            </a:r>
          </a:p>
          <a:p>
            <a:pPr marL="1143000" lvl="2" indent="-228600" algn="l">
              <a:buFont typeface="Arial" panose="020B0604020202020204" pitchFamily="34" charset="0"/>
              <a:buChar char="•"/>
            </a:pPr>
            <a:r>
              <a:rPr lang="en-GB" b="0" i="0" u="none" strike="noStrike" dirty="0">
                <a:effectLst/>
                <a:latin typeface="Lato" panose="020F0502020204030203" pitchFamily="34" charset="0"/>
              </a:rPr>
              <a:t>Civil Engineering- Accelerator</a:t>
            </a:r>
            <a:r>
              <a:rPr lang="en-GB" dirty="0">
                <a:latin typeface="Lato" panose="020F0502020204030203" pitchFamily="34" charset="0"/>
              </a:rPr>
              <a:t> – </a:t>
            </a:r>
            <a:r>
              <a:rPr lang="en-GB" b="0" i="0" u="none" strike="noStrike" dirty="0">
                <a:effectLst/>
                <a:latin typeface="Lato" panose="020F0502020204030203" pitchFamily="34" charset="0"/>
              </a:rPr>
              <a:t>Detectors</a:t>
            </a:r>
            <a:r>
              <a:rPr lang="en-GB" dirty="0">
                <a:latin typeface="Lato" panose="020F0502020204030203" pitchFamily="34" charset="0"/>
              </a:rPr>
              <a:t>- </a:t>
            </a:r>
            <a:r>
              <a:rPr lang="en-GB" b="0" i="0" u="none" strike="noStrike" dirty="0">
                <a:effectLst/>
                <a:latin typeface="Lato" panose="020F0502020204030203" pitchFamily="34" charset="0"/>
              </a:rPr>
              <a:t>Campus and Site - Computing</a:t>
            </a:r>
          </a:p>
          <a:p>
            <a:pPr marL="742950" lvl="1" indent="-285750" algn="l">
              <a:buFont typeface="Arial" panose="020B0604020202020204" pitchFamily="34" charset="0"/>
              <a:buChar char="•"/>
            </a:pPr>
            <a:r>
              <a:rPr lang="en-GB" b="0" i="0" u="none" strike="noStrike" dirty="0">
                <a:effectLst/>
                <a:latin typeface="Lato" panose="020F0502020204030203" pitchFamily="34" charset="0"/>
              </a:rPr>
              <a:t>Decommissioning Phase</a:t>
            </a:r>
          </a:p>
          <a:p>
            <a:pPr marL="1143000" lvl="2" indent="-228600" algn="l">
              <a:buFont typeface="Arial" panose="020B0604020202020204" pitchFamily="34" charset="0"/>
              <a:buChar char="•"/>
            </a:pPr>
            <a:r>
              <a:rPr lang="en-GB" b="0" i="0" u="none" strike="noStrike" dirty="0">
                <a:effectLst/>
                <a:latin typeface="Lato" panose="020F0502020204030203" pitchFamily="34" charset="0"/>
              </a:rPr>
              <a:t>Accelerator</a:t>
            </a:r>
          </a:p>
          <a:p>
            <a:pPr marL="742950" lvl="1" indent="-285750" algn="l">
              <a:buFont typeface="Arial" panose="020B0604020202020204" pitchFamily="34" charset="0"/>
              <a:buChar char="•"/>
            </a:pPr>
            <a:r>
              <a:rPr lang="en-GB" b="0" i="0" u="none" strike="noStrike" dirty="0">
                <a:effectLst/>
                <a:latin typeface="Lato" panose="020F0502020204030203" pitchFamily="34" charset="0"/>
              </a:rPr>
              <a:t>Cross Cutting Activities</a:t>
            </a:r>
          </a:p>
          <a:p>
            <a:pPr algn="l">
              <a:buFont typeface="Arial" panose="020B0604020202020204" pitchFamily="34" charset="0"/>
              <a:buChar char="•"/>
            </a:pPr>
            <a:r>
              <a:rPr lang="en-GB" b="0" i="0" u="none" strike="noStrike" dirty="0">
                <a:effectLst/>
                <a:latin typeface="Lato" panose="020F0502020204030203" pitchFamily="34" charset="0"/>
              </a:rPr>
              <a:t>Acknowledgments</a:t>
            </a:r>
          </a:p>
          <a:p>
            <a:endParaRPr lang="en-GB" dirty="0"/>
          </a:p>
        </p:txBody>
      </p:sp>
      <p:sp>
        <p:nvSpPr>
          <p:cNvPr id="3" name="Title 2">
            <a:extLst>
              <a:ext uri="{FF2B5EF4-FFF2-40B4-BE49-F238E27FC236}">
                <a16:creationId xmlns:a16="http://schemas.microsoft.com/office/drawing/2014/main" id="{1C2ADF2F-772D-7BFC-7D3A-3E4E19DAD477}"/>
              </a:ext>
            </a:extLst>
          </p:cNvPr>
          <p:cNvSpPr>
            <a:spLocks noGrp="1"/>
          </p:cNvSpPr>
          <p:nvPr>
            <p:ph type="title"/>
          </p:nvPr>
        </p:nvSpPr>
        <p:spPr/>
        <p:txBody>
          <a:bodyPr/>
          <a:lstStyle/>
          <a:p>
            <a:r>
              <a:rPr lang="en-GB" dirty="0"/>
              <a:t>Paper on Overleaf – Have a Look, please</a:t>
            </a:r>
          </a:p>
        </p:txBody>
      </p:sp>
      <p:sp>
        <p:nvSpPr>
          <p:cNvPr id="4" name="Date Placeholder 3">
            <a:extLst>
              <a:ext uri="{FF2B5EF4-FFF2-40B4-BE49-F238E27FC236}">
                <a16:creationId xmlns:a16="http://schemas.microsoft.com/office/drawing/2014/main" id="{0A2BA789-5419-7DC9-EC0E-07F6E546C923}"/>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373CE5DB-35C4-885F-0AB8-50F35F5AF5AC}"/>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9315EEE1-5557-EFE3-4605-FC9344A1F9D4}"/>
              </a:ext>
            </a:extLst>
          </p:cNvPr>
          <p:cNvSpPr>
            <a:spLocks noGrp="1"/>
          </p:cNvSpPr>
          <p:nvPr>
            <p:ph type="sldNum" sz="quarter" idx="17"/>
          </p:nvPr>
        </p:nvSpPr>
        <p:spPr/>
        <p:txBody>
          <a:bodyPr/>
          <a:lstStyle/>
          <a:p>
            <a:pPr>
              <a:defRPr/>
            </a:pPr>
            <a:fld id="{B671927D-F133-FB4E-BE50-700D114097C3}" type="slidenum">
              <a:rPr lang="en-US" smtClean="0"/>
              <a:pPr>
                <a:defRPr/>
              </a:pPr>
              <a:t>4</a:t>
            </a:fld>
            <a:endParaRPr lang="en-US"/>
          </a:p>
        </p:txBody>
      </p:sp>
      <p:pic>
        <p:nvPicPr>
          <p:cNvPr id="8" name="Content Placeholder 7">
            <a:extLst>
              <a:ext uri="{FF2B5EF4-FFF2-40B4-BE49-F238E27FC236}">
                <a16:creationId xmlns:a16="http://schemas.microsoft.com/office/drawing/2014/main" id="{EEC4BD0E-3896-86D9-AEFA-80C78A3F8F4F}"/>
              </a:ext>
            </a:extLst>
          </p:cNvPr>
          <p:cNvPicPr>
            <a:picLocks noGrp="1" noChangeAspect="1"/>
          </p:cNvPicPr>
          <p:nvPr>
            <p:ph idx="18"/>
          </p:nvPr>
        </p:nvPicPr>
        <p:blipFill>
          <a:blip r:embed="rId2"/>
          <a:stretch>
            <a:fillRect/>
          </a:stretch>
        </p:blipFill>
        <p:spPr>
          <a:xfrm>
            <a:off x="5002258" y="752475"/>
            <a:ext cx="3019333" cy="4030663"/>
          </a:xfrm>
          <a:prstGeom prst="rect">
            <a:avLst/>
          </a:prstGeom>
          <a:ln w="12700">
            <a:solidFill>
              <a:schemeClr val="accent5"/>
            </a:solidFill>
          </a:ln>
          <a:effectLst>
            <a:outerShdw blurRad="63500" dist="63500" dir="2700000" algn="tl" rotWithShape="0">
              <a:schemeClr val="accent5"/>
            </a:outerShdw>
          </a:effectLst>
        </p:spPr>
      </p:pic>
    </p:spTree>
    <p:extLst>
      <p:ext uri="{BB962C8B-B14F-4D97-AF65-F5344CB8AC3E}">
        <p14:creationId xmlns:p14="http://schemas.microsoft.com/office/powerpoint/2010/main" val="2677708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F6E3A4-273F-885B-D6BA-24987936CB35}"/>
              </a:ext>
            </a:extLst>
          </p:cNvPr>
          <p:cNvSpPr>
            <a:spLocks noGrp="1"/>
          </p:cNvSpPr>
          <p:nvPr>
            <p:ph idx="13"/>
          </p:nvPr>
        </p:nvSpPr>
        <p:spPr/>
        <p:txBody>
          <a:bodyPr/>
          <a:lstStyle/>
          <a:p>
            <a:r>
              <a:rPr lang="en-GB" dirty="0"/>
              <a:t>Consider 2 papers</a:t>
            </a:r>
          </a:p>
          <a:p>
            <a:pPr lvl="1"/>
            <a:r>
              <a:rPr lang="en-GB" dirty="0"/>
              <a:t>ARUP study</a:t>
            </a:r>
          </a:p>
          <a:p>
            <a:pPr lvl="1"/>
            <a:r>
              <a:rPr lang="en-GB" dirty="0"/>
              <a:t>More general “sustainability studies” paper</a:t>
            </a:r>
          </a:p>
          <a:p>
            <a:r>
              <a:rPr lang="en-GB" dirty="0"/>
              <a:t>ARUP study</a:t>
            </a:r>
          </a:p>
          <a:p>
            <a:pPr lvl="1"/>
            <a:r>
              <a:rPr lang="en-GB" dirty="0"/>
              <a:t>Finished =&gt; publication ready</a:t>
            </a:r>
          </a:p>
          <a:p>
            <a:pPr lvl="1"/>
            <a:r>
              <a:rPr lang="en-GB" dirty="0"/>
              <a:t>Very thorough, conforms to international standards -&gt; needs a strong methodology part, somewhat technical</a:t>
            </a:r>
          </a:p>
          <a:p>
            <a:pPr lvl="1"/>
            <a:r>
              <a:rPr lang="en-GB" dirty="0"/>
              <a:t>Authorship needs to include ARUP personnel</a:t>
            </a:r>
          </a:p>
          <a:p>
            <a:r>
              <a:rPr lang="en-GB" dirty="0"/>
              <a:t>Sustainability Studies</a:t>
            </a:r>
          </a:p>
          <a:p>
            <a:pPr lvl="1"/>
            <a:r>
              <a:rPr lang="en-GB" dirty="0"/>
              <a:t>We have a lot of material</a:t>
            </a:r>
          </a:p>
          <a:p>
            <a:pPr lvl="1"/>
            <a:r>
              <a:rPr lang="en-GB" dirty="0"/>
              <a:t>Worth publishing</a:t>
            </a:r>
          </a:p>
          <a:p>
            <a:pPr lvl="1"/>
            <a:r>
              <a:rPr lang="en-GB" dirty="0"/>
              <a:t>Varying degree of thoroughness and  rigor</a:t>
            </a:r>
          </a:p>
          <a:p>
            <a:pPr lvl="1"/>
            <a:r>
              <a:rPr lang="en-GB" dirty="0"/>
              <a:t>Certainly not worse than C3 sustainability paper</a:t>
            </a:r>
          </a:p>
          <a:p>
            <a:pPr lvl="1"/>
            <a:r>
              <a:rPr lang="en-GB" dirty="0"/>
              <a:t>Consider same journal: </a:t>
            </a:r>
            <a:br>
              <a:rPr lang="en-GB" dirty="0"/>
            </a:br>
            <a:r>
              <a:rPr lang="en-GB" dirty="0"/>
              <a:t>PRX Energy</a:t>
            </a:r>
          </a:p>
        </p:txBody>
      </p:sp>
      <p:sp>
        <p:nvSpPr>
          <p:cNvPr id="3" name="Title 2">
            <a:extLst>
              <a:ext uri="{FF2B5EF4-FFF2-40B4-BE49-F238E27FC236}">
                <a16:creationId xmlns:a16="http://schemas.microsoft.com/office/drawing/2014/main" id="{118FDE24-41D1-EF32-A113-CEE50A4145B9}"/>
              </a:ext>
            </a:extLst>
          </p:cNvPr>
          <p:cNvSpPr>
            <a:spLocks noGrp="1"/>
          </p:cNvSpPr>
          <p:nvPr>
            <p:ph type="title"/>
          </p:nvPr>
        </p:nvSpPr>
        <p:spPr/>
        <p:txBody>
          <a:bodyPr/>
          <a:lstStyle/>
          <a:p>
            <a:r>
              <a:rPr lang="en-GB" dirty="0"/>
              <a:t>Publication Strategy</a:t>
            </a:r>
          </a:p>
        </p:txBody>
      </p:sp>
      <p:sp>
        <p:nvSpPr>
          <p:cNvPr id="4" name="Date Placeholder 3">
            <a:extLst>
              <a:ext uri="{FF2B5EF4-FFF2-40B4-BE49-F238E27FC236}">
                <a16:creationId xmlns:a16="http://schemas.microsoft.com/office/drawing/2014/main" id="{A04F6DB3-958B-8C33-20B0-C1D1D771FED3}"/>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85D01D66-F149-5F77-0DD7-11883A1DD9B0}"/>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E9428181-47E8-77EE-043E-9420799DD161}"/>
              </a:ext>
            </a:extLst>
          </p:cNvPr>
          <p:cNvSpPr>
            <a:spLocks noGrp="1"/>
          </p:cNvSpPr>
          <p:nvPr>
            <p:ph type="sldNum" sz="quarter" idx="17"/>
          </p:nvPr>
        </p:nvSpPr>
        <p:spPr/>
        <p:txBody>
          <a:bodyPr/>
          <a:lstStyle/>
          <a:p>
            <a:pPr>
              <a:defRPr/>
            </a:pPr>
            <a:fld id="{B671927D-F133-FB4E-BE50-700D114097C3}" type="slidenum">
              <a:rPr lang="en-US" smtClean="0"/>
              <a:pPr>
                <a:defRPr/>
              </a:pPr>
              <a:t>5</a:t>
            </a:fld>
            <a:endParaRPr lang="en-US"/>
          </a:p>
        </p:txBody>
      </p:sp>
      <p:pic>
        <p:nvPicPr>
          <p:cNvPr id="10" name="Content Placeholder 9" descr="A paper with text and images&#10;&#10;Description automatically generated">
            <a:hlinkClick r:id="rId2"/>
            <a:extLst>
              <a:ext uri="{FF2B5EF4-FFF2-40B4-BE49-F238E27FC236}">
                <a16:creationId xmlns:a16="http://schemas.microsoft.com/office/drawing/2014/main" id="{A7012BAC-B778-FD99-00EF-14192F95893F}"/>
              </a:ext>
            </a:extLst>
          </p:cNvPr>
          <p:cNvPicPr>
            <a:picLocks noGrp="1" noChangeAspect="1"/>
          </p:cNvPicPr>
          <p:nvPr>
            <p:ph idx="18"/>
          </p:nvPr>
        </p:nvPicPr>
        <p:blipFill>
          <a:blip r:embed="rId3"/>
          <a:stretch>
            <a:fillRect/>
          </a:stretch>
        </p:blipFill>
        <p:spPr>
          <a:xfrm>
            <a:off x="4869874" y="582243"/>
            <a:ext cx="3262989" cy="4456899"/>
          </a:xfrm>
          <a:noFill/>
          <a:ln>
            <a:solidFill>
              <a:schemeClr val="accent5"/>
            </a:solidFill>
          </a:ln>
          <a:effectLst>
            <a:outerShdw blurRad="63500" dist="63500" dir="2700000" algn="tl" rotWithShape="0">
              <a:schemeClr val="accent5">
                <a:lumMod val="60000"/>
                <a:lumOff val="40000"/>
              </a:schemeClr>
            </a:outerShdw>
          </a:effectLst>
        </p:spPr>
      </p:pic>
    </p:spTree>
    <p:extLst>
      <p:ext uri="{BB962C8B-B14F-4D97-AF65-F5344CB8AC3E}">
        <p14:creationId xmlns:p14="http://schemas.microsoft.com/office/powerpoint/2010/main" val="900871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8FDE24-41D1-EF32-A113-CEE50A4145B9}"/>
              </a:ext>
            </a:extLst>
          </p:cNvPr>
          <p:cNvSpPr>
            <a:spLocks noGrp="1"/>
          </p:cNvSpPr>
          <p:nvPr>
            <p:ph type="title"/>
          </p:nvPr>
        </p:nvSpPr>
        <p:spPr/>
        <p:txBody>
          <a:bodyPr/>
          <a:lstStyle/>
          <a:p>
            <a:r>
              <a:rPr lang="en-GB" dirty="0"/>
              <a:t>Journal: Physical Review X - Energy</a:t>
            </a:r>
          </a:p>
        </p:txBody>
      </p:sp>
      <p:sp>
        <p:nvSpPr>
          <p:cNvPr id="4" name="Date Placeholder 3">
            <a:extLst>
              <a:ext uri="{FF2B5EF4-FFF2-40B4-BE49-F238E27FC236}">
                <a16:creationId xmlns:a16="http://schemas.microsoft.com/office/drawing/2014/main" id="{A04F6DB3-958B-8C33-20B0-C1D1D771FED3}"/>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85D01D66-F149-5F77-0DD7-11883A1DD9B0}"/>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E9428181-47E8-77EE-043E-9420799DD161}"/>
              </a:ext>
            </a:extLst>
          </p:cNvPr>
          <p:cNvSpPr>
            <a:spLocks noGrp="1"/>
          </p:cNvSpPr>
          <p:nvPr>
            <p:ph type="sldNum" sz="quarter" idx="17"/>
          </p:nvPr>
        </p:nvSpPr>
        <p:spPr/>
        <p:txBody>
          <a:bodyPr/>
          <a:lstStyle/>
          <a:p>
            <a:pPr>
              <a:defRPr/>
            </a:pPr>
            <a:fld id="{B671927D-F133-FB4E-BE50-700D114097C3}" type="slidenum">
              <a:rPr lang="en-US" smtClean="0"/>
              <a:pPr>
                <a:defRPr/>
              </a:pPr>
              <a:t>6</a:t>
            </a:fld>
            <a:endParaRPr lang="en-US"/>
          </a:p>
        </p:txBody>
      </p:sp>
      <p:pic>
        <p:nvPicPr>
          <p:cNvPr id="14" name="Content Placeholder 13" descr="A screenshot of a website&#10;&#10;Description automatically generated">
            <a:extLst>
              <a:ext uri="{FF2B5EF4-FFF2-40B4-BE49-F238E27FC236}">
                <a16:creationId xmlns:a16="http://schemas.microsoft.com/office/drawing/2014/main" id="{F2BD5AA1-81B3-1958-E5EE-A58B742E0CDB}"/>
              </a:ext>
            </a:extLst>
          </p:cNvPr>
          <p:cNvPicPr>
            <a:picLocks noGrp="1" noChangeAspect="1"/>
          </p:cNvPicPr>
          <p:nvPr>
            <p:ph idx="18"/>
          </p:nvPr>
        </p:nvPicPr>
        <p:blipFill>
          <a:blip r:embed="rId2"/>
          <a:stretch>
            <a:fillRect/>
          </a:stretch>
        </p:blipFill>
        <p:spPr>
          <a:xfrm>
            <a:off x="4419600" y="571501"/>
            <a:ext cx="4393149" cy="2476674"/>
          </a:xfrm>
          <a:prstGeom prst="rect">
            <a:avLst/>
          </a:prstGeom>
        </p:spPr>
      </p:pic>
      <p:pic>
        <p:nvPicPr>
          <p:cNvPr id="15" name="Content Placeholder 9" descr="A paper with text and images&#10;&#10;Description automatically generated">
            <a:hlinkClick r:id="rId3"/>
            <a:extLst>
              <a:ext uri="{FF2B5EF4-FFF2-40B4-BE49-F238E27FC236}">
                <a16:creationId xmlns:a16="http://schemas.microsoft.com/office/drawing/2014/main" id="{89643C4E-8CBA-D9E7-4ADE-9E111E439B9E}"/>
              </a:ext>
            </a:extLst>
          </p:cNvPr>
          <p:cNvPicPr>
            <a:picLocks noChangeAspect="1"/>
          </p:cNvPicPr>
          <p:nvPr/>
        </p:nvPicPr>
        <p:blipFill>
          <a:blip r:embed="rId4"/>
          <a:stretch>
            <a:fillRect/>
          </a:stretch>
        </p:blipFill>
        <p:spPr bwMode="auto">
          <a:xfrm>
            <a:off x="4460184" y="2697158"/>
            <a:ext cx="1867880" cy="2551328"/>
          </a:xfrm>
          <a:prstGeom prst="rect">
            <a:avLst/>
          </a:prstGeom>
          <a:noFill/>
          <a:ln>
            <a:solidFill>
              <a:schemeClr val="accent5"/>
            </a:solidFill>
          </a:ln>
          <a:effectLst>
            <a:outerShdw blurRad="63500" dist="63500" dir="2700000" algn="tl" rotWithShape="0">
              <a:schemeClr val="accent5">
                <a:lumMod val="60000"/>
                <a:lumOff val="40000"/>
              </a:schemeClr>
            </a:outerShdw>
          </a:effectLst>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pic>
      <p:sp>
        <p:nvSpPr>
          <p:cNvPr id="16" name="TextBox 15">
            <a:extLst>
              <a:ext uri="{FF2B5EF4-FFF2-40B4-BE49-F238E27FC236}">
                <a16:creationId xmlns:a16="http://schemas.microsoft.com/office/drawing/2014/main" id="{307BB5DE-F5F6-B38C-676B-7940EE01F641}"/>
              </a:ext>
            </a:extLst>
          </p:cNvPr>
          <p:cNvSpPr txBox="1"/>
          <p:nvPr/>
        </p:nvSpPr>
        <p:spPr>
          <a:xfrm>
            <a:off x="6156079" y="3170243"/>
            <a:ext cx="2938625" cy="307777"/>
          </a:xfrm>
          <a:prstGeom prst="rect">
            <a:avLst/>
          </a:prstGeom>
          <a:noFill/>
        </p:spPr>
        <p:txBody>
          <a:bodyPr wrap="none" rtlCol="0">
            <a:spAutoFit/>
          </a:bodyPr>
          <a:lstStyle/>
          <a:p>
            <a:r>
              <a:rPr lang="en-GB" sz="1400" dirty="0">
                <a:hlinkClick r:id="rId5"/>
              </a:rPr>
              <a:t>https://journals.aps.org/prxenergy/</a:t>
            </a:r>
            <a:r>
              <a:rPr lang="en-GB" sz="1400" dirty="0"/>
              <a:t> </a:t>
            </a:r>
          </a:p>
        </p:txBody>
      </p:sp>
      <p:pic>
        <p:nvPicPr>
          <p:cNvPr id="17" name="Picture 16">
            <a:extLst>
              <a:ext uri="{FF2B5EF4-FFF2-40B4-BE49-F238E27FC236}">
                <a16:creationId xmlns:a16="http://schemas.microsoft.com/office/drawing/2014/main" id="{703EA02A-539D-F102-486B-E1F50EDF1286}"/>
              </a:ext>
            </a:extLst>
          </p:cNvPr>
          <p:cNvPicPr>
            <a:picLocks noChangeAspect="1"/>
          </p:cNvPicPr>
          <p:nvPr/>
        </p:nvPicPr>
        <p:blipFill>
          <a:blip r:embed="rId6"/>
          <a:stretch>
            <a:fillRect/>
          </a:stretch>
        </p:blipFill>
        <p:spPr>
          <a:xfrm>
            <a:off x="472603" y="2054249"/>
            <a:ext cx="3509744" cy="3299057"/>
          </a:xfrm>
          <a:prstGeom prst="rect">
            <a:avLst/>
          </a:prstGeom>
        </p:spPr>
      </p:pic>
      <p:pic>
        <p:nvPicPr>
          <p:cNvPr id="19" name="Content Placeholder 18">
            <a:extLst>
              <a:ext uri="{FF2B5EF4-FFF2-40B4-BE49-F238E27FC236}">
                <a16:creationId xmlns:a16="http://schemas.microsoft.com/office/drawing/2014/main" id="{DDE4FB6B-4CB8-E230-6627-70C370369A66}"/>
              </a:ext>
            </a:extLst>
          </p:cNvPr>
          <p:cNvPicPr>
            <a:picLocks noGrp="1" noChangeAspect="1"/>
          </p:cNvPicPr>
          <p:nvPr>
            <p:ph idx="13"/>
          </p:nvPr>
        </p:nvPicPr>
        <p:blipFill>
          <a:blip r:embed="rId7"/>
          <a:stretch>
            <a:fillRect/>
          </a:stretch>
        </p:blipFill>
        <p:spPr>
          <a:xfrm>
            <a:off x="331250" y="822640"/>
            <a:ext cx="3978899" cy="1184195"/>
          </a:xfrm>
          <a:prstGeom prst="rect">
            <a:avLst/>
          </a:prstGeom>
        </p:spPr>
      </p:pic>
      <p:sp>
        <p:nvSpPr>
          <p:cNvPr id="20" name="TextBox 19">
            <a:extLst>
              <a:ext uri="{FF2B5EF4-FFF2-40B4-BE49-F238E27FC236}">
                <a16:creationId xmlns:a16="http://schemas.microsoft.com/office/drawing/2014/main" id="{434F4A7B-8D38-7222-CE12-D8EDEB2D2141}"/>
              </a:ext>
            </a:extLst>
          </p:cNvPr>
          <p:cNvSpPr txBox="1"/>
          <p:nvPr/>
        </p:nvSpPr>
        <p:spPr>
          <a:xfrm>
            <a:off x="6368648" y="3771406"/>
            <a:ext cx="2554674" cy="615553"/>
          </a:xfrm>
          <a:prstGeom prst="rect">
            <a:avLst/>
          </a:prstGeom>
          <a:noFill/>
        </p:spPr>
        <p:txBody>
          <a:bodyPr wrap="none" rtlCol="0">
            <a:spAutoFit/>
          </a:bodyPr>
          <a:lstStyle/>
          <a:p>
            <a:r>
              <a:rPr lang="en-GB" dirty="0"/>
              <a:t>New: Launched April 22,</a:t>
            </a:r>
            <a:br>
              <a:rPr lang="en-GB" dirty="0"/>
            </a:br>
            <a:r>
              <a:rPr lang="en-GB" dirty="0"/>
              <a:t>2 volumes</a:t>
            </a:r>
          </a:p>
        </p:txBody>
      </p:sp>
    </p:spTree>
    <p:extLst>
      <p:ext uri="{BB962C8B-B14F-4D97-AF65-F5344CB8AC3E}">
        <p14:creationId xmlns:p14="http://schemas.microsoft.com/office/powerpoint/2010/main" val="3473797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D93C92-77D3-D78C-DC55-17F14F5F3A91}"/>
              </a:ext>
            </a:extLst>
          </p:cNvPr>
          <p:cNvSpPr>
            <a:spLocks noGrp="1"/>
          </p:cNvSpPr>
          <p:nvPr>
            <p:ph idx="13"/>
          </p:nvPr>
        </p:nvSpPr>
        <p:spPr>
          <a:xfrm>
            <a:off x="845127" y="636583"/>
            <a:ext cx="3872346" cy="4543340"/>
          </a:xfrm>
        </p:spPr>
        <p:txBody>
          <a:bodyPr/>
          <a:lstStyle/>
          <a:p>
            <a:pPr marL="0" indent="0">
              <a:buNone/>
            </a:pPr>
            <a:r>
              <a:rPr lang="en-GB" dirty="0"/>
              <a:t>C3 Paper (</a:t>
            </a:r>
            <a:r>
              <a:rPr lang="en-GB" b="0" i="0" u="none" strike="noStrike" dirty="0">
                <a:solidFill>
                  <a:srgbClr val="555555"/>
                </a:solidFill>
                <a:effectLst/>
                <a:latin typeface="Proxima Nova"/>
                <a:hlinkClick r:id="rId2"/>
              </a:rPr>
              <a:t>PRX Energy </a:t>
            </a:r>
            <a:r>
              <a:rPr lang="en-GB" b="1" i="0" u="none" strike="noStrike" dirty="0">
                <a:solidFill>
                  <a:srgbClr val="555555"/>
                </a:solidFill>
                <a:effectLst/>
                <a:latin typeface="Proxima Nova"/>
                <a:hlinkClick r:id="rId2"/>
              </a:rPr>
              <a:t>2</a:t>
            </a:r>
            <a:r>
              <a:rPr lang="en-GB" b="0" i="0" u="none" strike="noStrike" dirty="0">
                <a:solidFill>
                  <a:srgbClr val="555555"/>
                </a:solidFill>
                <a:effectLst/>
                <a:latin typeface="Proxima Nova"/>
                <a:hlinkClick r:id="rId2"/>
              </a:rPr>
              <a:t>, 047001</a:t>
            </a:r>
            <a:r>
              <a:rPr lang="en-GB" b="0" i="0" u="none" strike="noStrike" dirty="0">
                <a:solidFill>
                  <a:srgbClr val="555555"/>
                </a:solidFill>
                <a:effectLst/>
                <a:latin typeface="Proxima Nova"/>
              </a:rPr>
              <a:t>) </a:t>
            </a:r>
            <a:r>
              <a:rPr lang="en-GB" b="0" i="0" u="none" strike="noStrike" dirty="0" err="1">
                <a:solidFill>
                  <a:srgbClr val="555555"/>
                </a:solidFill>
                <a:effectLst/>
                <a:latin typeface="Proxima Nova"/>
              </a:rPr>
              <a:t>adresses</a:t>
            </a:r>
            <a:r>
              <a:rPr lang="en-GB" b="0" i="0" u="none" strike="noStrike" dirty="0">
                <a:solidFill>
                  <a:srgbClr val="555555"/>
                </a:solidFill>
                <a:effectLst/>
                <a:latin typeface="Proxima Nova"/>
              </a:rPr>
              <a:t> several aspects which should be covered in our paper. Chapter headings:</a:t>
            </a:r>
          </a:p>
          <a:p>
            <a:r>
              <a:rPr lang="en-GB" b="1" dirty="0">
                <a:solidFill>
                  <a:srgbClr val="555555"/>
                </a:solidFill>
                <a:latin typeface="Proxima Nova"/>
              </a:rPr>
              <a:t>Power consumption and optimization</a:t>
            </a:r>
          </a:p>
          <a:p>
            <a:pPr lvl="1"/>
            <a:r>
              <a:rPr lang="en-GB" b="0" i="0" u="none" strike="noStrike" dirty="0">
                <a:solidFill>
                  <a:srgbClr val="555555"/>
                </a:solidFill>
                <a:effectLst/>
                <a:latin typeface="Proxima Nova"/>
              </a:rPr>
              <a:t>Present our evaluation of power consumption (never shown in peer reviewed article)</a:t>
            </a:r>
          </a:p>
          <a:p>
            <a:r>
              <a:rPr lang="en-GB" b="1" dirty="0">
                <a:solidFill>
                  <a:srgbClr val="555555"/>
                </a:solidFill>
                <a:latin typeface="Proxima Nova"/>
              </a:rPr>
              <a:t>Carbon impact of construction</a:t>
            </a:r>
          </a:p>
          <a:p>
            <a:pPr lvl="1"/>
            <a:r>
              <a:rPr lang="en-GB" b="0" i="0" u="none" strike="noStrike" dirty="0">
                <a:solidFill>
                  <a:srgbClr val="555555"/>
                </a:solidFill>
                <a:effectLst/>
                <a:latin typeface="Proxima Nova"/>
              </a:rPr>
              <a:t>Refer to (separate) ARUP study</a:t>
            </a:r>
          </a:p>
          <a:p>
            <a:r>
              <a:rPr lang="en-GB" b="1" dirty="0">
                <a:solidFill>
                  <a:srgbClr val="555555"/>
                </a:solidFill>
                <a:latin typeface="Proxima Nova"/>
              </a:rPr>
              <a:t>Mitigation Strategies for Operation</a:t>
            </a:r>
          </a:p>
          <a:p>
            <a:pPr lvl="1"/>
            <a:r>
              <a:rPr lang="en-GB" b="0" i="0" u="none" strike="noStrike" dirty="0">
                <a:solidFill>
                  <a:srgbClr val="555555"/>
                </a:solidFill>
                <a:effectLst/>
                <a:latin typeface="Proxima Nova"/>
              </a:rPr>
              <a:t>Discusses projections for regional carbon intensity (check/refine -&gt; Benno)</a:t>
            </a:r>
          </a:p>
          <a:p>
            <a:pPr lvl="1"/>
            <a:r>
              <a:rPr lang="en-GB" dirty="0">
                <a:solidFill>
                  <a:srgbClr val="555555"/>
                </a:solidFill>
                <a:latin typeface="Proxima Nova"/>
              </a:rPr>
              <a:t>Describe Fraunhofer study for CLIC -&gt; Q: </a:t>
            </a:r>
            <a:r>
              <a:rPr lang="en-GB" b="1" dirty="0">
                <a:solidFill>
                  <a:srgbClr val="555555"/>
                </a:solidFill>
                <a:latin typeface="Proxima Nova"/>
              </a:rPr>
              <a:t>could this be updated</a:t>
            </a:r>
            <a:r>
              <a:rPr lang="en-GB" dirty="0">
                <a:solidFill>
                  <a:srgbClr val="555555"/>
                </a:solidFill>
                <a:latin typeface="Proxima Nova"/>
              </a:rPr>
              <a:t>???</a:t>
            </a:r>
          </a:p>
          <a:p>
            <a:pPr lvl="1"/>
            <a:r>
              <a:rPr lang="en-GB" b="0" i="0" u="none" strike="noStrike" dirty="0">
                <a:solidFill>
                  <a:srgbClr val="555555"/>
                </a:solidFill>
                <a:effectLst/>
                <a:latin typeface="Proxima Nova"/>
              </a:rPr>
              <a:t>Discuss </a:t>
            </a:r>
            <a:r>
              <a:rPr lang="en-GB" dirty="0">
                <a:solidFill>
                  <a:srgbClr val="555555"/>
                </a:solidFill>
                <a:latin typeface="Proxima Nova"/>
              </a:rPr>
              <a:t>Japan concept for </a:t>
            </a:r>
            <a:r>
              <a:rPr lang="en-GB" b="1" dirty="0">
                <a:solidFill>
                  <a:srgbClr val="555555"/>
                </a:solidFill>
                <a:latin typeface="Proxima Nova"/>
              </a:rPr>
              <a:t>carbon offsets</a:t>
            </a:r>
            <a:endParaRPr lang="en-GB" b="1" i="0" u="none" strike="noStrike" dirty="0">
              <a:solidFill>
                <a:srgbClr val="555555"/>
              </a:solidFill>
              <a:effectLst/>
              <a:latin typeface="Proxima Nova"/>
            </a:endParaRPr>
          </a:p>
          <a:p>
            <a:r>
              <a:rPr lang="en-GB" b="1" dirty="0">
                <a:solidFill>
                  <a:srgbClr val="555555"/>
                </a:solidFill>
                <a:latin typeface="Proxima Nova"/>
              </a:rPr>
              <a:t>Analysis of Total Carbon Footprint</a:t>
            </a:r>
          </a:p>
          <a:p>
            <a:pPr lvl="1"/>
            <a:r>
              <a:rPr lang="en-GB" i="0" u="none" strike="noStrike" dirty="0">
                <a:solidFill>
                  <a:srgbClr val="555555"/>
                </a:solidFill>
                <a:effectLst/>
                <a:latin typeface="Proxima Nova"/>
              </a:rPr>
              <a:t>Sums it up</a:t>
            </a:r>
          </a:p>
          <a:p>
            <a:pPr lvl="1"/>
            <a:r>
              <a:rPr lang="en-GB" dirty="0">
                <a:solidFill>
                  <a:srgbClr val="555555"/>
                </a:solidFill>
                <a:latin typeface="Proxima Nova"/>
              </a:rPr>
              <a:t>Provide our own plots, including Carbon Profile (work out for ILC as well)</a:t>
            </a:r>
          </a:p>
          <a:p>
            <a:pPr lvl="1"/>
            <a:r>
              <a:rPr lang="en-GB" i="0" u="none" strike="noStrike" dirty="0">
                <a:solidFill>
                  <a:srgbClr val="555555"/>
                </a:solidFill>
                <a:effectLst/>
                <a:latin typeface="Proxima Nova"/>
              </a:rPr>
              <a:t>Biggest issue: Estimate for accelerator construction!</a:t>
            </a:r>
          </a:p>
          <a:p>
            <a:endParaRPr lang="en-GB" dirty="0"/>
          </a:p>
        </p:txBody>
      </p:sp>
      <p:sp>
        <p:nvSpPr>
          <p:cNvPr id="3" name="Title 2">
            <a:extLst>
              <a:ext uri="{FF2B5EF4-FFF2-40B4-BE49-F238E27FC236}">
                <a16:creationId xmlns:a16="http://schemas.microsoft.com/office/drawing/2014/main" id="{FF112EFF-E267-EA6C-D01C-A9D946B1747E}"/>
              </a:ext>
            </a:extLst>
          </p:cNvPr>
          <p:cNvSpPr>
            <a:spLocks noGrp="1"/>
          </p:cNvSpPr>
          <p:nvPr>
            <p:ph type="title"/>
          </p:nvPr>
        </p:nvSpPr>
        <p:spPr/>
        <p:txBody>
          <a:bodyPr/>
          <a:lstStyle/>
          <a:p>
            <a:r>
              <a:rPr lang="en-GB" dirty="0"/>
              <a:t>Digest of C3 Paper</a:t>
            </a:r>
          </a:p>
        </p:txBody>
      </p:sp>
      <p:sp>
        <p:nvSpPr>
          <p:cNvPr id="4" name="Date Placeholder 3">
            <a:extLst>
              <a:ext uri="{FF2B5EF4-FFF2-40B4-BE49-F238E27FC236}">
                <a16:creationId xmlns:a16="http://schemas.microsoft.com/office/drawing/2014/main" id="{9393BAE7-ABAD-02AF-00D3-46EBC621E0DA}"/>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352AF0CB-4CC0-1C72-A435-268A20892FD3}"/>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82E5F432-3D03-B436-31DD-44AB3BDDB8AC}"/>
              </a:ext>
            </a:extLst>
          </p:cNvPr>
          <p:cNvSpPr>
            <a:spLocks noGrp="1"/>
          </p:cNvSpPr>
          <p:nvPr>
            <p:ph type="sldNum" sz="quarter" idx="17"/>
          </p:nvPr>
        </p:nvSpPr>
        <p:spPr/>
        <p:txBody>
          <a:bodyPr/>
          <a:lstStyle/>
          <a:p>
            <a:pPr>
              <a:defRPr/>
            </a:pPr>
            <a:fld id="{B671927D-F133-FB4E-BE50-700D114097C3}" type="slidenum">
              <a:rPr lang="en-US" smtClean="0"/>
              <a:pPr>
                <a:defRPr/>
              </a:pPr>
              <a:t>7</a:t>
            </a:fld>
            <a:endParaRPr lang="en-US"/>
          </a:p>
        </p:txBody>
      </p:sp>
      <p:sp>
        <p:nvSpPr>
          <p:cNvPr id="7" name="Content Placeholder 6">
            <a:extLst>
              <a:ext uri="{FF2B5EF4-FFF2-40B4-BE49-F238E27FC236}">
                <a16:creationId xmlns:a16="http://schemas.microsoft.com/office/drawing/2014/main" id="{29036934-B144-7163-8541-0A51A658D84F}"/>
              </a:ext>
            </a:extLst>
          </p:cNvPr>
          <p:cNvSpPr>
            <a:spLocks noGrp="1"/>
          </p:cNvSpPr>
          <p:nvPr>
            <p:ph idx="18"/>
          </p:nvPr>
        </p:nvSpPr>
        <p:spPr>
          <a:xfrm>
            <a:off x="4894118" y="752560"/>
            <a:ext cx="3404755" cy="4029824"/>
          </a:xfrm>
        </p:spPr>
        <p:txBody>
          <a:bodyPr/>
          <a:lstStyle/>
          <a:p>
            <a:pPr marL="0" indent="0">
              <a:buNone/>
            </a:pPr>
            <a:r>
              <a:rPr lang="en-GB" dirty="0"/>
              <a:t>To be discussed:</a:t>
            </a:r>
          </a:p>
          <a:p>
            <a:pPr marL="0" indent="0">
              <a:buNone/>
            </a:pPr>
            <a:r>
              <a:rPr lang="en-GB" dirty="0"/>
              <a:t>C3 paper has a chapter on “Comparison of Higgs Factory Physics Reach”</a:t>
            </a:r>
          </a:p>
          <a:p>
            <a:pPr marL="0" indent="0">
              <a:buNone/>
            </a:pPr>
            <a:r>
              <a:rPr lang="en-GB" dirty="0"/>
              <a:t>Tries to quantify physics benefit by weighted average of precision improvements over HL-LHC</a:t>
            </a:r>
          </a:p>
          <a:p>
            <a:r>
              <a:rPr lang="en-GB" dirty="0"/>
              <a:t>Pro: Defines a measurable Key Performance Indicator KPI</a:t>
            </a:r>
          </a:p>
          <a:p>
            <a:r>
              <a:rPr lang="en-GB" dirty="0"/>
              <a:t>Con: Approach is highly debatable</a:t>
            </a:r>
          </a:p>
          <a:p>
            <a:pPr marL="0" indent="0">
              <a:buNone/>
            </a:pPr>
            <a:r>
              <a:rPr lang="en-GB" dirty="0"/>
              <a:t>What do we do?</a:t>
            </a:r>
          </a:p>
          <a:p>
            <a:r>
              <a:rPr lang="en-GB" dirty="0"/>
              <a:t>Adopt?</a:t>
            </a:r>
          </a:p>
          <a:p>
            <a:r>
              <a:rPr lang="en-GB" dirty="0"/>
              <a:t>Argue?</a:t>
            </a:r>
          </a:p>
          <a:p>
            <a:r>
              <a:rPr lang="en-GB" dirty="0"/>
              <a:t>Ignore?</a:t>
            </a:r>
          </a:p>
          <a:p>
            <a:endParaRPr lang="en-GB" dirty="0"/>
          </a:p>
        </p:txBody>
      </p:sp>
    </p:spTree>
    <p:extLst>
      <p:ext uri="{BB962C8B-B14F-4D97-AF65-F5344CB8AC3E}">
        <p14:creationId xmlns:p14="http://schemas.microsoft.com/office/powerpoint/2010/main" val="3036292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7F5B48-A0F0-29CF-91CF-F9604E2E7313}"/>
              </a:ext>
            </a:extLst>
          </p:cNvPr>
          <p:cNvSpPr>
            <a:spLocks noGrp="1"/>
          </p:cNvSpPr>
          <p:nvPr>
            <p:ph idx="13"/>
          </p:nvPr>
        </p:nvSpPr>
        <p:spPr>
          <a:xfrm>
            <a:off x="845127" y="627869"/>
            <a:ext cx="3726873" cy="4029824"/>
          </a:xfrm>
        </p:spPr>
        <p:txBody>
          <a:bodyPr/>
          <a:lstStyle/>
          <a:p>
            <a:r>
              <a:rPr lang="en-GB" dirty="0"/>
              <a:t>Introduction</a:t>
            </a:r>
          </a:p>
          <a:p>
            <a:pPr lvl="1"/>
            <a:r>
              <a:rPr lang="en-GB" dirty="0"/>
              <a:t>Introduce Life Cycle concept, importance of overall design, three pillars (system design subsystem optimization, operation)</a:t>
            </a:r>
          </a:p>
          <a:p>
            <a:r>
              <a:rPr lang="en-GB" dirty="0"/>
              <a:t>Accelerator Design</a:t>
            </a:r>
          </a:p>
          <a:p>
            <a:pPr lvl="1"/>
            <a:r>
              <a:rPr lang="en-GB" dirty="0"/>
              <a:t>Explain general approach (energy and </a:t>
            </a:r>
            <a:r>
              <a:rPr lang="en-GB" dirty="0" err="1"/>
              <a:t>lumi</a:t>
            </a:r>
            <a:r>
              <a:rPr lang="en-GB" dirty="0"/>
              <a:t>, construction vs operation, high gradient requires pulsed op + SC or 2-beam, effectiveness: nanobeam)</a:t>
            </a:r>
          </a:p>
          <a:p>
            <a:pPr lvl="1"/>
            <a:r>
              <a:rPr lang="en-GB" dirty="0"/>
              <a:t>Parameter tables</a:t>
            </a:r>
          </a:p>
          <a:p>
            <a:r>
              <a:rPr lang="en-GB" dirty="0"/>
              <a:t>Construction</a:t>
            </a:r>
          </a:p>
          <a:p>
            <a:pPr lvl="1"/>
            <a:r>
              <a:rPr lang="en-GB" dirty="0"/>
              <a:t>LCA of civil construction</a:t>
            </a:r>
          </a:p>
          <a:p>
            <a:pPr lvl="1"/>
            <a:r>
              <a:rPr lang="en-GB" dirty="0"/>
              <a:t>LCA of accelerator (sketch!)</a:t>
            </a:r>
          </a:p>
          <a:p>
            <a:r>
              <a:rPr lang="en-GB" dirty="0"/>
              <a:t>Operation</a:t>
            </a:r>
          </a:p>
          <a:p>
            <a:pPr lvl="1"/>
            <a:r>
              <a:rPr lang="en-GB" dirty="0"/>
              <a:t>Power consumption (tables, explanations / discussion)</a:t>
            </a:r>
          </a:p>
          <a:p>
            <a:pPr lvl="1"/>
            <a:r>
              <a:rPr lang="en-GB" dirty="0"/>
              <a:t>Operation modes (Fraunhofer study), mention demand side flexibility, prospects for RES</a:t>
            </a:r>
          </a:p>
          <a:p>
            <a:pPr lvl="1"/>
            <a:r>
              <a:rPr lang="en-GB" dirty="0"/>
              <a:t>Mitigation (CO2 offset, Green ILC, Heat recovery)</a:t>
            </a:r>
          </a:p>
          <a:p>
            <a:pPr lvl="1"/>
            <a:r>
              <a:rPr lang="en-GB" dirty="0"/>
              <a:t>Carbon intensity of el. power</a:t>
            </a:r>
          </a:p>
          <a:p>
            <a:pPr lvl="1"/>
            <a:endParaRPr lang="en-GB" dirty="0"/>
          </a:p>
          <a:p>
            <a:endParaRPr lang="en-GB" dirty="0"/>
          </a:p>
        </p:txBody>
      </p:sp>
      <p:sp>
        <p:nvSpPr>
          <p:cNvPr id="3" name="Title 2">
            <a:extLst>
              <a:ext uri="{FF2B5EF4-FFF2-40B4-BE49-F238E27FC236}">
                <a16:creationId xmlns:a16="http://schemas.microsoft.com/office/drawing/2014/main" id="{D30F3123-E3C3-5EE6-5962-68AA7FD9E6AE}"/>
              </a:ext>
            </a:extLst>
          </p:cNvPr>
          <p:cNvSpPr>
            <a:spLocks noGrp="1"/>
          </p:cNvSpPr>
          <p:nvPr>
            <p:ph type="title"/>
          </p:nvPr>
        </p:nvSpPr>
        <p:spPr/>
        <p:txBody>
          <a:bodyPr/>
          <a:lstStyle/>
          <a:p>
            <a:r>
              <a:rPr lang="en-GB" dirty="0"/>
              <a:t>Outline</a:t>
            </a:r>
          </a:p>
        </p:txBody>
      </p:sp>
      <p:sp>
        <p:nvSpPr>
          <p:cNvPr id="4" name="Date Placeholder 3">
            <a:extLst>
              <a:ext uri="{FF2B5EF4-FFF2-40B4-BE49-F238E27FC236}">
                <a16:creationId xmlns:a16="http://schemas.microsoft.com/office/drawing/2014/main" id="{586049A1-733D-80E1-1678-6427B36C0292}"/>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C71EC645-F8ED-5DA3-1A75-092D12CD817D}"/>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65B20294-739B-A6A3-1617-8B62AA726EA7}"/>
              </a:ext>
            </a:extLst>
          </p:cNvPr>
          <p:cNvSpPr>
            <a:spLocks noGrp="1"/>
          </p:cNvSpPr>
          <p:nvPr>
            <p:ph type="sldNum" sz="quarter" idx="17"/>
          </p:nvPr>
        </p:nvSpPr>
        <p:spPr/>
        <p:txBody>
          <a:bodyPr/>
          <a:lstStyle/>
          <a:p>
            <a:pPr>
              <a:defRPr/>
            </a:pPr>
            <a:fld id="{B671927D-F133-FB4E-BE50-700D114097C3}" type="slidenum">
              <a:rPr lang="en-US" smtClean="0"/>
              <a:pPr>
                <a:defRPr/>
              </a:pPr>
              <a:t>8</a:t>
            </a:fld>
            <a:endParaRPr lang="en-US"/>
          </a:p>
        </p:txBody>
      </p:sp>
      <p:sp>
        <p:nvSpPr>
          <p:cNvPr id="7" name="Content Placeholder 6">
            <a:extLst>
              <a:ext uri="{FF2B5EF4-FFF2-40B4-BE49-F238E27FC236}">
                <a16:creationId xmlns:a16="http://schemas.microsoft.com/office/drawing/2014/main" id="{9BCCB236-65AE-B18F-4C1A-8C433C00C09F}"/>
              </a:ext>
            </a:extLst>
          </p:cNvPr>
          <p:cNvSpPr>
            <a:spLocks noGrp="1"/>
          </p:cNvSpPr>
          <p:nvPr>
            <p:ph idx="18"/>
          </p:nvPr>
        </p:nvSpPr>
        <p:spPr/>
        <p:txBody>
          <a:bodyPr/>
          <a:lstStyle/>
          <a:p>
            <a:r>
              <a:rPr lang="en-GB" dirty="0"/>
              <a:t>Decommissioning</a:t>
            </a:r>
          </a:p>
          <a:p>
            <a:pPr lvl="1"/>
            <a:r>
              <a:rPr lang="en-GB" dirty="0"/>
              <a:t>One paragraph mentioning waste, including radioactive stuff, no quantitative analysis yet</a:t>
            </a:r>
          </a:p>
          <a:p>
            <a:r>
              <a:rPr lang="en-GB" dirty="0"/>
              <a:t>LCA result</a:t>
            </a:r>
          </a:p>
          <a:p>
            <a:pPr lvl="1"/>
            <a:r>
              <a:rPr lang="en-GB" dirty="0"/>
              <a:t>Total carbon for specified run scenarios</a:t>
            </a:r>
          </a:p>
          <a:p>
            <a:pPr lvl="1"/>
            <a:r>
              <a:rPr lang="en-GB" dirty="0"/>
              <a:t>Carbon emission profile</a:t>
            </a:r>
          </a:p>
          <a:p>
            <a:pPr lvl="1"/>
            <a:r>
              <a:rPr lang="en-GB" dirty="0"/>
              <a:t>Mention need for more impact categories </a:t>
            </a:r>
          </a:p>
        </p:txBody>
      </p:sp>
    </p:spTree>
    <p:extLst>
      <p:ext uri="{BB962C8B-B14F-4D97-AF65-F5344CB8AC3E}">
        <p14:creationId xmlns:p14="http://schemas.microsoft.com/office/powerpoint/2010/main" val="1707728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2BE34D-32C7-B3DF-CF81-E0565B294A3A}"/>
              </a:ext>
            </a:extLst>
          </p:cNvPr>
          <p:cNvSpPr>
            <a:spLocks noGrp="1"/>
          </p:cNvSpPr>
          <p:nvPr>
            <p:ph idx="13"/>
          </p:nvPr>
        </p:nvSpPr>
        <p:spPr/>
        <p:txBody>
          <a:bodyPr/>
          <a:lstStyle/>
          <a:p>
            <a:r>
              <a:rPr lang="en-GB" dirty="0"/>
              <a:t>Unify approach to running time per year, machine development, downtimes etc; refine/define ILC power estimate in down times</a:t>
            </a:r>
          </a:p>
          <a:p>
            <a:r>
              <a:rPr lang="en-GB" dirty="0"/>
              <a:t>Make carbon emission profile for ILC </a:t>
            </a:r>
          </a:p>
          <a:p>
            <a:r>
              <a:rPr lang="en-GB" dirty="0"/>
              <a:t>Revisit potential for energy storage?</a:t>
            </a:r>
            <a:br>
              <a:rPr lang="en-GB" dirty="0"/>
            </a:br>
            <a:r>
              <a:rPr lang="en-GB" dirty="0"/>
              <a:t>100MW x 10h = 1GWh possible</a:t>
            </a:r>
          </a:p>
          <a:p>
            <a:r>
              <a:rPr lang="en-GB" b="1" dirty="0"/>
              <a:t>Accelerator LCA</a:t>
            </a:r>
          </a:p>
          <a:p>
            <a:endParaRPr lang="en-GB" dirty="0"/>
          </a:p>
        </p:txBody>
      </p:sp>
      <p:sp>
        <p:nvSpPr>
          <p:cNvPr id="3" name="Title 2">
            <a:extLst>
              <a:ext uri="{FF2B5EF4-FFF2-40B4-BE49-F238E27FC236}">
                <a16:creationId xmlns:a16="http://schemas.microsoft.com/office/drawing/2014/main" id="{8EBB6188-7585-E383-5D3E-F93B27351AF6}"/>
              </a:ext>
            </a:extLst>
          </p:cNvPr>
          <p:cNvSpPr>
            <a:spLocks noGrp="1"/>
          </p:cNvSpPr>
          <p:nvPr>
            <p:ph type="title"/>
          </p:nvPr>
        </p:nvSpPr>
        <p:spPr/>
        <p:txBody>
          <a:bodyPr/>
          <a:lstStyle/>
          <a:p>
            <a:r>
              <a:rPr lang="en-GB" dirty="0"/>
              <a:t>To Do</a:t>
            </a:r>
          </a:p>
        </p:txBody>
      </p:sp>
      <p:sp>
        <p:nvSpPr>
          <p:cNvPr id="4" name="Date Placeholder 3">
            <a:extLst>
              <a:ext uri="{FF2B5EF4-FFF2-40B4-BE49-F238E27FC236}">
                <a16:creationId xmlns:a16="http://schemas.microsoft.com/office/drawing/2014/main" id="{676F1E14-DB7A-C6EB-F1C5-2F87914769D7}"/>
              </a:ext>
            </a:extLst>
          </p:cNvPr>
          <p:cNvSpPr>
            <a:spLocks noGrp="1"/>
          </p:cNvSpPr>
          <p:nvPr>
            <p:ph type="dt" sz="half" idx="15"/>
          </p:nvPr>
        </p:nvSpPr>
        <p:spPr/>
        <p:txBody>
          <a:bodyPr/>
          <a:lstStyle/>
          <a:p>
            <a:pPr>
              <a:defRPr/>
            </a:pPr>
            <a:fld id="{89BACA5C-05AA-5F47-991F-CD984FFBFF0E}" type="datetime1">
              <a:rPr lang="en-US" smtClean="0"/>
              <a:pPr>
                <a:defRPr/>
              </a:pPr>
              <a:t>2/15/24</a:t>
            </a:fld>
            <a:endParaRPr lang="en-US" dirty="0"/>
          </a:p>
        </p:txBody>
      </p:sp>
      <p:sp>
        <p:nvSpPr>
          <p:cNvPr id="5" name="Footer Placeholder 4">
            <a:extLst>
              <a:ext uri="{FF2B5EF4-FFF2-40B4-BE49-F238E27FC236}">
                <a16:creationId xmlns:a16="http://schemas.microsoft.com/office/drawing/2014/main" id="{D1CD3782-16B9-DB4D-F6B7-A8B3FE6A2743}"/>
              </a:ext>
            </a:extLst>
          </p:cNvPr>
          <p:cNvSpPr>
            <a:spLocks noGrp="1"/>
          </p:cNvSpPr>
          <p:nvPr>
            <p:ph type="ftr" sz="quarter" idx="16"/>
          </p:nvPr>
        </p:nvSpPr>
        <p:spPr/>
        <p:txBody>
          <a:bodyPr/>
          <a:lstStyle/>
          <a:p>
            <a:pPr>
              <a:defRPr/>
            </a:pPr>
            <a:r>
              <a:rPr lang="en-US"/>
              <a:t>Benno List</a:t>
            </a:r>
            <a:endParaRPr lang="en-US" dirty="0"/>
          </a:p>
        </p:txBody>
      </p:sp>
      <p:sp>
        <p:nvSpPr>
          <p:cNvPr id="6" name="Slide Number Placeholder 5">
            <a:extLst>
              <a:ext uri="{FF2B5EF4-FFF2-40B4-BE49-F238E27FC236}">
                <a16:creationId xmlns:a16="http://schemas.microsoft.com/office/drawing/2014/main" id="{137A48FC-483D-8C40-4399-AAF9D03FB42A}"/>
              </a:ext>
            </a:extLst>
          </p:cNvPr>
          <p:cNvSpPr>
            <a:spLocks noGrp="1"/>
          </p:cNvSpPr>
          <p:nvPr>
            <p:ph type="sldNum" sz="quarter" idx="17"/>
          </p:nvPr>
        </p:nvSpPr>
        <p:spPr/>
        <p:txBody>
          <a:bodyPr/>
          <a:lstStyle/>
          <a:p>
            <a:pPr>
              <a:defRPr/>
            </a:pPr>
            <a:fld id="{B671927D-F133-FB4E-BE50-700D114097C3}" type="slidenum">
              <a:rPr lang="en-US" smtClean="0"/>
              <a:pPr>
                <a:defRPr/>
              </a:pPr>
              <a:t>9</a:t>
            </a:fld>
            <a:endParaRPr lang="en-US"/>
          </a:p>
        </p:txBody>
      </p:sp>
      <p:pic>
        <p:nvPicPr>
          <p:cNvPr id="9" name="Content Placeholder 8" descr="A collage of solar panels&#10;&#10;Description automatically generated">
            <a:hlinkClick r:id="rId2"/>
            <a:extLst>
              <a:ext uri="{FF2B5EF4-FFF2-40B4-BE49-F238E27FC236}">
                <a16:creationId xmlns:a16="http://schemas.microsoft.com/office/drawing/2014/main" id="{71548570-400C-B7F8-82AD-86F4F847AC80}"/>
              </a:ext>
            </a:extLst>
          </p:cNvPr>
          <p:cNvPicPr>
            <a:picLocks noGrp="1" noChangeAspect="1"/>
          </p:cNvPicPr>
          <p:nvPr>
            <p:ph idx="18"/>
          </p:nvPr>
        </p:nvPicPr>
        <p:blipFill>
          <a:blip r:embed="rId3"/>
          <a:stretch>
            <a:fillRect/>
          </a:stretch>
        </p:blipFill>
        <p:spPr>
          <a:xfrm>
            <a:off x="4724400" y="1107962"/>
            <a:ext cx="3575050" cy="3319689"/>
          </a:xfrm>
        </p:spPr>
      </p:pic>
      <p:sp>
        <p:nvSpPr>
          <p:cNvPr id="10" name="TextBox 9">
            <a:extLst>
              <a:ext uri="{FF2B5EF4-FFF2-40B4-BE49-F238E27FC236}">
                <a16:creationId xmlns:a16="http://schemas.microsoft.com/office/drawing/2014/main" id="{61F9A0AE-8653-5008-BE41-FDE9EBD99997}"/>
              </a:ext>
            </a:extLst>
          </p:cNvPr>
          <p:cNvSpPr txBox="1"/>
          <p:nvPr/>
        </p:nvSpPr>
        <p:spPr>
          <a:xfrm>
            <a:off x="4585854" y="4671862"/>
            <a:ext cx="4034631" cy="538609"/>
          </a:xfrm>
          <a:prstGeom prst="rect">
            <a:avLst/>
          </a:prstGeom>
          <a:noFill/>
        </p:spPr>
        <p:txBody>
          <a:bodyPr wrap="none" rtlCol="0">
            <a:spAutoFit/>
          </a:bodyPr>
          <a:lstStyle/>
          <a:p>
            <a:r>
              <a:rPr lang="en-GB" dirty="0"/>
              <a:t>Cost: ~2M$ for 3MWh according to</a:t>
            </a:r>
            <a:br>
              <a:rPr lang="en-GB" sz="1200" dirty="0"/>
            </a:br>
            <a:r>
              <a:rPr lang="en-GB" sz="1200" dirty="0">
                <a:hlinkClick r:id="rId4"/>
              </a:rPr>
              <a:t>https://www.teslarati.com/tesla-hiring-megapack-factory/</a:t>
            </a:r>
            <a:r>
              <a:rPr lang="en-GB" sz="1200" dirty="0"/>
              <a:t> </a:t>
            </a:r>
            <a:endParaRPr lang="en-GB" dirty="0"/>
          </a:p>
        </p:txBody>
      </p:sp>
    </p:spTree>
    <p:extLst>
      <p:ext uri="{BB962C8B-B14F-4D97-AF65-F5344CB8AC3E}">
        <p14:creationId xmlns:p14="http://schemas.microsoft.com/office/powerpoint/2010/main" val="4238886428"/>
      </p:ext>
    </p:extLst>
  </p:cSld>
  <p:clrMapOvr>
    <a:masterClrMapping/>
  </p:clrMapOvr>
</p:sld>
</file>

<file path=ppt/theme/theme1.xml><?xml version="1.0" encoding="utf-8"?>
<a:theme xmlns:a="http://schemas.openxmlformats.org/drawingml/2006/main" name="LLC_PowerPoint">
  <a:themeElements>
    <a:clrScheme name="LCC">
      <a:dk1>
        <a:sysClr val="windowText" lastClr="000000"/>
      </a:dk1>
      <a:lt1>
        <a:sysClr val="window" lastClr="FFFFFF"/>
      </a:lt1>
      <a:dk2>
        <a:srgbClr val="660922"/>
      </a:dk2>
      <a:lt2>
        <a:srgbClr val="F3E4B2"/>
      </a:lt2>
      <a:accent1>
        <a:srgbClr val="EB112D"/>
      </a:accent1>
      <a:accent2>
        <a:srgbClr val="A32638"/>
      </a:accent2>
      <a:accent3>
        <a:srgbClr val="660922"/>
      </a:accent3>
      <a:accent4>
        <a:srgbClr val="6D3321"/>
      </a:accent4>
      <a:accent5>
        <a:srgbClr val="A6A6A6"/>
      </a:accent5>
      <a:accent6>
        <a:srgbClr val="F3E4B2"/>
      </a:accent6>
      <a:hlink>
        <a:srgbClr val="664975"/>
      </a:hlink>
      <a:folHlink>
        <a:srgbClr val="4427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13621</TotalTime>
  <Words>1022</Words>
  <Application>Microsoft Macintosh PowerPoint</Application>
  <PresentationFormat>On-screen Show (16:10)</PresentationFormat>
  <Paragraphs>144</Paragraphs>
  <Slides>12</Slides>
  <Notes>0</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Lato</vt:lpstr>
      <vt:lpstr>Lucida Grande</vt:lpstr>
      <vt:lpstr>Proxima Nova</vt:lpstr>
      <vt:lpstr>Roboto</vt:lpstr>
      <vt:lpstr>LLC_PowerPoint</vt:lpstr>
      <vt:lpstr>PowerPoint Presentation</vt:lpstr>
      <vt:lpstr>Abstract for ICHEP</vt:lpstr>
      <vt:lpstr>LCWS Sustainability Session and Further Workshops</vt:lpstr>
      <vt:lpstr>Paper on Overleaf – Have a Look, please</vt:lpstr>
      <vt:lpstr>Publication Strategy</vt:lpstr>
      <vt:lpstr>Journal: Physical Review X - Energy</vt:lpstr>
      <vt:lpstr>Digest of C3 Paper</vt:lpstr>
      <vt:lpstr>Outline</vt:lpstr>
      <vt:lpstr>To Do</vt:lpstr>
      <vt:lpstr>Accelerator LCA</vt:lpstr>
      <vt:lpstr>Electricity Carbon Intensities in France</vt:lpstr>
      <vt:lpstr>RTE Study</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Sandbox Studio</dc:creator>
  <cp:lastModifiedBy>Benno List</cp:lastModifiedBy>
  <cp:revision>330</cp:revision>
  <dcterms:created xsi:type="dcterms:W3CDTF">2013-03-22T17:34:51Z</dcterms:created>
  <dcterms:modified xsi:type="dcterms:W3CDTF">2024-02-15T08:02:01Z</dcterms:modified>
</cp:coreProperties>
</file>