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766" autoAdjust="0"/>
    <p:restoredTop sz="94660"/>
  </p:normalViewPr>
  <p:slideViewPr>
    <p:cSldViewPr snapToGrid="0">
      <p:cViewPr varScale="1">
        <p:scale>
          <a:sx n="84" d="100"/>
          <a:sy n="84" d="100"/>
        </p:scale>
        <p:origin x="53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6D4BF-359E-4252-8D39-874397563618}" type="datetimeFigureOut">
              <a:rPr kumimoji="1" lang="ja-JP" altLang="en-US" smtClean="0"/>
              <a:t>2024/2/6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35414-D061-4E07-AAAD-75D5E27502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23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8FE36-922C-4D27-AC04-606E53A68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55BE21-AF65-4877-869F-EC21573CE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C0DF39-894D-4B6D-9A68-80C3C0BB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4527B0-A1C3-464C-A6E9-F0E467A5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BEBCFA-6BB4-4E64-903A-3F9A0EA3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53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059C6-2E6C-4ADD-93D9-835199DA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BBE318-36D9-46D9-9110-6BC5903C2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4929A8-0DAB-4AAD-A844-52A25A5F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B1492E-E3D2-468A-8140-485C7C4B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8B6984-93C9-49F2-8AF7-E4665CF5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5195311-6BFA-4465-92E9-70DDFEB9B5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648BCF-0520-4D82-B5F8-615C3571B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CD70D3-E075-4751-A924-753647A1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08C49-B27A-418E-AA41-6D13AD2C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C3CB56-6273-4641-B1D7-4D75A97A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24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890772-2839-4BF9-BE8D-1596D3D7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A1AAA-C368-43EA-A67E-BAED6BF82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AFDBCE-A47B-47ED-BCEA-A927FBBD7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474CEE-A805-4925-BB16-6D7AEF2F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5A686F-55F1-4602-B579-7323A4BE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34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718A6-7BEC-43D9-A9DD-24300D76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E864C5-9CB5-48E4-AFE6-831B193F6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EB4995-D68F-4365-BACD-41A43CB0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C7C4AE-4AC7-4A0F-843A-85EE0E30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6EF1-9C0E-481A-A6CD-0E30FD69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56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32114-8C72-4E40-8C90-FA970D4CD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A6EFCE-4F86-4E5F-B68D-9BB2EFFDF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369663-BD8D-47C7-B84B-3339638A7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0FA3E1-0341-4102-B6ED-CE6351027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DF5D85-B759-46AF-953B-CF87D01D2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E5DF28-6BE7-4995-90C1-6FD1769AA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87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BE438-BFEF-4B15-BA85-A96F488D6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46977D-C040-4224-BF2C-E28541243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B79537-E82D-4DBC-9A54-903BE096E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A865778-A4A0-4865-B081-4D0B38EFD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16E1EB-7323-48AF-9B02-5D54E56C8A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C9FE9E-58CA-4AFB-B204-A10D88B6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943B4C-B73D-4003-B706-DC9478CF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CE82A1B-BE18-477F-B29B-D2C961D1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54558-8F1C-4041-9FAB-E76B435C5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0CAFDD-1E2C-47AE-9419-CE426ED3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6D7D26-88DA-4BE8-A32F-976F7453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AD5711-75B1-41ED-AE1D-2E8F3214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9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6B34CD-5E55-4A22-971A-857AA26E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264114-FCB7-454E-AC83-7EA9085D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9027A4-34B6-4344-ADCB-38D2F2B2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A691E-778D-4987-95A0-7C8D61DF2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F707AD-EBAB-441A-8DA5-146EE9549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14F4B2-D3AD-4B27-AC79-F84E25A51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2EBE98-2B95-4BC8-BAEE-D19C1C0FD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C4CEBA-D15F-4838-AE38-F751F6D0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F568E9-E4A2-4BBD-A557-13FCD083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7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D63E8B-F5CB-408F-8AF1-26CF81C71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15E71A-6A4C-4D02-A1F0-D4C2D217F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D2945B-09CD-4DA8-BDE1-2D285AAC1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9F6C7F-CC53-4881-A33D-6C583089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7C87671-3611-4D32-A3F5-759B4890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BD6D18-8601-49FF-9544-6FB84E23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1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485544-F478-41F2-B742-EF12D1C0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87E947-B6BC-4943-8DE9-0603587BE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A6F545-1B9C-4597-8774-13B6B6EEE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42FCAC-8910-4EAE-90EE-47CCD2F79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C81344-117E-4602-A0C1-9923C2C48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1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591162-45BD-4EDE-9AF8-0924B966B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127" y="1269568"/>
            <a:ext cx="8398705" cy="4795586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ITN Briefing</a:t>
            </a:r>
            <a:endParaRPr lang="en-US" altLang="ja-JP" sz="28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lvl="1"/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Dec.7.2023</a:t>
            </a:r>
          </a:p>
          <a:p>
            <a:pPr lvl="1"/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 Iryna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Chaikovska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Gudi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 Moortgat, Yoshinori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Enomoto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Steffen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Doebert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Kaoru Yokoya</a:t>
            </a:r>
          </a:p>
          <a:p>
            <a:pPr lvl="1"/>
            <a:r>
              <a:rPr lang="it-IT" altLang="ja-JP" sz="1800" kern="100" dirty="0">
                <a:latin typeface="+mn-ea"/>
                <a:cs typeface="Times New Roman" panose="02020603050405020304" pitchFamily="18" charset="0"/>
              </a:rPr>
              <a:t>The indico site:</a:t>
            </a:r>
            <a:br>
              <a:rPr lang="it-IT" altLang="ja-JP" sz="1800" kern="100" dirty="0">
                <a:latin typeface="+mn-ea"/>
                <a:cs typeface="Times New Roman" panose="02020603050405020304" pitchFamily="18" charset="0"/>
              </a:rPr>
            </a:br>
            <a:r>
              <a:rPr lang="it-IT" altLang="ja-JP" sz="1800" kern="100" dirty="0">
                <a:latin typeface="+mn-ea"/>
                <a:cs typeface="Times New Roman" panose="02020603050405020304" pitchFamily="18" charset="0"/>
              </a:rPr>
              <a:t>https://agenda.linearcollider.org/event/10236/</a:t>
            </a:r>
            <a:endParaRPr lang="en-US" altLang="ja-JP" sz="18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Speakers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lvl="1"/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Gud</a:t>
            </a:r>
            <a:r>
              <a:rPr lang="en-US" altLang="ja-JP" sz="2400" kern="100" dirty="0" err="1">
                <a:latin typeface="+mn-ea"/>
                <a:cs typeface="Times New Roman" panose="02020603050405020304" pitchFamily="18" charset="0"/>
              </a:rPr>
              <a:t>i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 Moortgat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		WPP 5-7</a:t>
            </a: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Yoshinori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ja-JP" sz="2400" kern="100" dirty="0" err="1">
                <a:latin typeface="+mn-ea"/>
                <a:cs typeface="Times New Roman" panose="02020603050405020304" pitchFamily="18" charset="0"/>
              </a:rPr>
              <a:t>Enomoto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 	WPP 8-11</a:t>
            </a: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Contact persons</a:t>
            </a: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 Iryna </a:t>
            </a:r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Chaikovska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 	(</a:t>
            </a:r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IJCLab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)  	(WPP 8,9)</a:t>
            </a: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 Steffen </a:t>
            </a:r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Doebert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 	(CERN)  	(WPP 6,7,9)</a:t>
            </a: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Gud</a:t>
            </a:r>
            <a:r>
              <a:rPr lang="en-US" altLang="ja-JP" sz="2400" kern="100" dirty="0" err="1">
                <a:latin typeface="+mn-ea"/>
                <a:cs typeface="Times New Roman" panose="02020603050405020304" pitchFamily="18" charset="0"/>
              </a:rPr>
              <a:t>i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 Moortgat 		(U. Hamburg) (WPP 6,7)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Compiled e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xcel table of all contributions for sources</a:t>
            </a:r>
          </a:p>
          <a:p>
            <a:pPr lvl="1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Nearly ready (except US)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0C0074D9-CEB9-42AA-83A0-22761129A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127" y="283871"/>
            <a:ext cx="7886700" cy="76769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sz="3600" dirty="0">
                <a:ea typeface="ＭＳ Ｐゴシック" panose="020B0600070205080204" pitchFamily="50" charset="-128"/>
              </a:rPr>
              <a:t>Sources Subgroup</a:t>
            </a:r>
            <a:br>
              <a:rPr kumimoji="1" lang="en-US" altLang="ja-JP" sz="2400" dirty="0">
                <a:ea typeface="ＭＳ Ｐゴシック" panose="020B0600070205080204" pitchFamily="50" charset="-128"/>
              </a:rPr>
            </a:br>
            <a:r>
              <a:rPr kumimoji="1" lang="en-US" altLang="ja-JP" sz="2400" dirty="0">
                <a:ea typeface="ＭＳ Ｐゴシック" panose="020B0600070205080204" pitchFamily="50" charset="-128"/>
              </a:rPr>
              <a:t>IDT-WG2, Feb</a:t>
            </a:r>
            <a:r>
              <a:rPr lang="en-US" altLang="ja-JP" sz="2400" dirty="0">
                <a:ea typeface="ＭＳ Ｐゴシック" panose="020B0600070205080204" pitchFamily="50" charset="-128"/>
              </a:rPr>
              <a:t>.</a:t>
            </a:r>
            <a:r>
              <a:rPr kumimoji="1" lang="en-US" altLang="ja-JP" sz="2400" dirty="0">
                <a:ea typeface="ＭＳ Ｐゴシック" panose="020B0600070205080204" pitchFamily="50" charset="-128"/>
              </a:rPr>
              <a:t>6. 2024, K. Yokoya</a:t>
            </a:r>
            <a:endParaRPr kumimoji="1" lang="ja-JP" altLang="en-US" sz="2400" dirty="0">
              <a:ea typeface="ＭＳ Ｐゴシック" panose="020B0600070205080204" pitchFamily="50" charset="-128"/>
            </a:endParaRP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DC8F334-0723-4336-A8F3-BD33D5F75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679DF0-1348-96FD-CDD3-B2C6599F1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757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template.pptx" id="{68146737-3B26-4DAA-806E-DBD010D6862E}" vid="{242A8082-7276-4E23-9135-6A91634C271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1354</TotalTime>
  <Words>123</Words>
  <Application>Microsoft Office PowerPoint</Application>
  <PresentationFormat>画面に合わせる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游ゴシック Light</vt:lpstr>
      <vt:lpstr>Arial</vt:lpstr>
      <vt:lpstr>Wingdings</vt:lpstr>
      <vt:lpstr>Office テーマ</vt:lpstr>
      <vt:lpstr>Sources Subgroup IDT-WG2, Feb.6. 2024, K. Yokoya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Kaoru Yokoya</cp:lastModifiedBy>
  <cp:revision>74</cp:revision>
  <dcterms:created xsi:type="dcterms:W3CDTF">2022-01-11T02:03:43Z</dcterms:created>
  <dcterms:modified xsi:type="dcterms:W3CDTF">2024-02-06T01:45:18Z</dcterms:modified>
</cp:coreProperties>
</file>