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6" r:id="rId3"/>
    <p:sldId id="271" r:id="rId4"/>
    <p:sldId id="270" r:id="rId5"/>
    <p:sldId id="272" r:id="rId6"/>
    <p:sldId id="273" r:id="rId7"/>
    <p:sldId id="274" r:id="rId8"/>
    <p:sldId id="275" r:id="rId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19"/>
    <p:restoredTop sz="94671"/>
  </p:normalViewPr>
  <p:slideViewPr>
    <p:cSldViewPr snapToGrid="0">
      <p:cViewPr varScale="1">
        <p:scale>
          <a:sx n="79" d="100"/>
          <a:sy n="79" d="100"/>
        </p:scale>
        <p:origin x="216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1DDC3-73A2-5945-BDE0-111F4BFCBC05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F0C9C-7BE4-E24D-B28E-6ACDCAAAEA9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80043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C0359-08B5-CD59-94DD-AE2971DF0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75E2BC-4AB5-5548-67FA-83331A403F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9B97A-AC07-30BE-C9C1-331D238C7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CC433-2AA6-9C47-9204-F79B6A80F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C0618-5278-3A97-9207-F582D2F39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3104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B288A-15C9-A711-7E2A-26A888CAE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FDF99D-C50E-BD6A-1BB2-C3613CBBEE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CDCD8-3C47-6057-E362-E2F4BD2C4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9B57D-2912-2995-73DD-5D7B0EC80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FD89D-4B28-FC85-4289-43F82DA5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88414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184193-BFC1-4371-B28C-77780649D2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E6FFFA-3189-E000-4DBE-2072DDA535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FACB0-BD31-6B12-4757-ED41861F2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1F6B6-6CCB-16BC-9AB9-D875E3DDA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6ADE4-D3DA-8A90-341B-63492168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338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553CD-C018-B69F-5943-09103D505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16C8C-EC4A-087F-8A3C-51C23FF51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BBCEB-E830-6BF5-997B-F4F4E5304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7F14C-5C78-DC32-4AC6-2D69F285E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34006-E76C-4A30-BCCB-BF615E28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357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7C2CF-AC07-64B9-7A5C-CBFDAD75C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4F62F-ECAB-D65B-A29B-71461D0ED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5B801-4773-802E-2399-E00934F5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AB34C-DC65-F0EB-E805-18FF3F369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5D0C4-1FAA-D78F-EACB-47727ACDA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15584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3D817-CD15-FB41-8DEF-1178CFA9D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B517D-7D19-4809-E5B6-4D029F305B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2D99FF-1F7F-B4F3-2288-36CDF64C2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D4A5FB-5FD3-7391-1119-C895518F3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E27A31-1A27-2A7C-462E-E70CBBB4F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FD7C3-E35A-2E6E-6556-2CA4F87E7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6286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F3A95-3C80-4ED0-7B6A-EAE8B37F9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EED9B-CC4C-AD5F-3F9C-C03A2BEF4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F084F6-8181-2A4A-0DED-778CB8C7E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F08AE0-CF7C-4708-0641-8B1A194C8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660DB8-232F-3F10-F67E-EC5CCE2A99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0772E6-CACB-94FB-035B-633393813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ECBD32-D132-4B5F-FE15-CA4A29AEF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A28729-A6B1-309E-9E7D-1C7C2E091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0862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D0F-7367-B9CE-CD73-2EB1866A5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636610-D3F8-36AD-85D8-0539D51DB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5C93A0-5E06-8943-6329-5D6160661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B128A-CE01-D142-5AD4-46086D117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6848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4A1D0D-1F48-0621-CBCA-67A295700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DFBC14-90F5-D9A8-A01F-6FBF76AB7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8131E-E192-74C2-D14D-4796E2B9B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924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F7D1B-877A-CE7B-4D9E-94CE3BED2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52CA7-0543-6FB6-18C8-143B697A6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43398-338F-D735-8435-06B9C732D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38950-6554-3A72-5933-221C7134D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DE7B2-FB23-9F33-D9DD-FEDF7079F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43954-B061-CAEF-4C9A-9EB76F0D8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1769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86A3F-5E61-0371-1270-1F6FCD727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F056AF-0B0E-4C6A-5DDD-FEB497C32E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6CD7A-6A0C-DB09-D87D-0157046B6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A0C552-218A-ADDD-E179-C5A81E045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F3C435-C99E-AE60-F93B-9F2809157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7F9D8-E0CD-7A40-5841-52CA2899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69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513D16-EC1A-29A5-46AF-7921E8C16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C6E4A-0BFF-05F9-1D61-7EC3B0D23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E946F-CE41-25D7-A7B9-4E8E17504E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0A89C-C0AF-6D42-A5D7-8A24E676D974}" type="datetimeFigureOut">
              <a:rPr lang="en-CH" smtClean="0"/>
              <a:t>30.05.24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7F80E-0A98-CB0F-453B-22E881243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0FC87-B0FE-34BF-F62A-89588F48AF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924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aul-3004/ILANCE_Transfo.gi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E9683-1843-0154-63C2-325A678A5F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ILC Weekly Meeting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293737-DDEA-3D5B-9733-50C80B48FC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05.30.2024</a:t>
            </a:r>
          </a:p>
        </p:txBody>
      </p:sp>
    </p:spTree>
    <p:extLst>
      <p:ext uri="{BB962C8B-B14F-4D97-AF65-F5344CB8AC3E}">
        <p14:creationId xmlns:p14="http://schemas.microsoft.com/office/powerpoint/2010/main" val="542895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EB1F4-CB4A-5F24-9518-089D78FD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1440"/>
            <a:ext cx="1886857" cy="1325563"/>
          </a:xfrm>
        </p:spPr>
        <p:txBody>
          <a:bodyPr/>
          <a:lstStyle/>
          <a:p>
            <a:r>
              <a:rPr lang="en-CH" dirty="0"/>
              <a:t>Recap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C7B58EA-C02A-60AE-A595-89CF413949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44207" y="664222"/>
            <a:ext cx="8277679" cy="5529556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A3349F-B30B-2DD9-AE91-2FD44A07EB3F}"/>
                  </a:ext>
                </a:extLst>
              </p:cNvPr>
              <p:cNvSpPr txBox="1"/>
              <p:nvPr/>
            </p:nvSpPr>
            <p:spPr>
              <a:xfrm>
                <a:off x="203200" y="1299848"/>
                <a:ext cx="3130657" cy="5909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Cluster information are obtained from MC Particle truth information.</a:t>
                </a:r>
              </a:p>
              <a:p>
                <a:endParaRPr lang="en-CH" dirty="0"/>
              </a:p>
              <a:p>
                <a:r>
                  <a:rPr lang="en-CH" dirty="0"/>
                  <a:t>3 loss functions, weighted by hyperparameters:</a:t>
                </a:r>
              </a:p>
              <a:p>
                <a:endParaRPr lang="en-CH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H" dirty="0"/>
                  <a:t>Most common particle ids form vocabulary: </a:t>
                </a:r>
                <a14:m>
                  <m:oMath xmlns:m="http://schemas.openxmlformats.org/officeDocument/2006/math">
                    <m:r>
                      <a:rPr lang="en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H" dirty="0"/>
                  <a:t> CrossEntropyLoss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H" dirty="0"/>
                  <a:t>Charges form other vocabulary. -1, 0 ,1. Also CrossEntropyLoss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H" dirty="0"/>
                  <a:t>Continuous variables are obtained by regression. MSE for the second loss function.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A3349F-B30B-2DD9-AE91-2FD44A07EB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00" y="1299848"/>
                <a:ext cx="3130657" cy="5909310"/>
              </a:xfrm>
              <a:prstGeom prst="rect">
                <a:avLst/>
              </a:prstGeom>
              <a:blipFill>
                <a:blip r:embed="rId4"/>
                <a:stretch>
                  <a:fillRect l="-1210" t="-429" r="-241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754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B9354-2BD1-4BC8-1077-14ECEF3FC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Since 2 weeks ago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39984-9396-E156-6794-7EE6AD3EE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H" dirty="0"/>
              <a:t>Implemented method to shrink labels from awkward arrays to 1 representative/ cluster</a:t>
            </a:r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Implemented the vocabularies for PDGs and charges necessary for loss functions</a:t>
            </a:r>
          </a:p>
          <a:p>
            <a:endParaRPr lang="en-CH" dirty="0"/>
          </a:p>
          <a:p>
            <a:r>
              <a:rPr lang="en-CH" dirty="0"/>
              <a:t>Implemented the validate, train and inference function. Still needs testing 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Git repository at: </a:t>
            </a:r>
            <a:r>
              <a:rPr lang="en-GB" dirty="0">
                <a:hlinkClick r:id="rId2"/>
              </a:rPr>
              <a:t>https://github.com/Paul-3004/ILANCE_Transfo.git</a:t>
            </a:r>
            <a:endParaRPr lang="en-GB" dirty="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75096432-1AA6-29B4-CB7D-0AD9FEA68491}"/>
              </a:ext>
            </a:extLst>
          </p:cNvPr>
          <p:cNvSpPr/>
          <p:nvPr/>
        </p:nvSpPr>
        <p:spPr>
          <a:xfrm>
            <a:off x="1170215" y="2305977"/>
            <a:ext cx="702129" cy="4001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A36A03-690B-8E1C-E320-64C742087DC9}"/>
              </a:ext>
            </a:extLst>
          </p:cNvPr>
          <p:cNvSpPr txBox="1"/>
          <p:nvPr/>
        </p:nvSpPr>
        <p:spPr>
          <a:xfrm>
            <a:off x="1872344" y="2305977"/>
            <a:ext cx="53231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200" dirty="0"/>
              <a:t>Custom Dataset is now fully operational</a:t>
            </a:r>
          </a:p>
        </p:txBody>
      </p:sp>
    </p:spTree>
    <p:extLst>
      <p:ext uri="{BB962C8B-B14F-4D97-AF65-F5344CB8AC3E}">
        <p14:creationId xmlns:p14="http://schemas.microsoft.com/office/powerpoint/2010/main" val="3911106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7D7DF-91A4-4660-F0B4-3F66A01D6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Loss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C678F-CDF7-9E5C-54F5-D8BF14E6C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Pytorch’s CrossEntropyLoss for charges and particles pdg</a:t>
            </a:r>
          </a:p>
          <a:p>
            <a:pPr lvl="1"/>
            <a:r>
              <a:rPr lang="en-CH" dirty="0"/>
              <a:t>Possibility to ignore a specified index, as long as the index is the same as target value </a:t>
            </a:r>
          </a:p>
          <a:p>
            <a:pPr lvl="1"/>
            <a:endParaRPr lang="en-CH" dirty="0"/>
          </a:p>
          <a:p>
            <a:pPr lvl="1"/>
            <a:endParaRPr lang="en-CH" dirty="0"/>
          </a:p>
          <a:p>
            <a:r>
              <a:rPr lang="en-CH" dirty="0"/>
              <a:t>Pytorch’s MSELoss for continous DOF. </a:t>
            </a:r>
          </a:p>
          <a:p>
            <a:pPr lvl="1"/>
            <a:r>
              <a:rPr lang="en-CH" dirty="0"/>
              <a:t>No possibility of directly ignoring special tokens </a:t>
            </a:r>
          </a:p>
          <a:p>
            <a:endParaRPr lang="en-CH" dirty="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86466DD8-14FD-E061-8F06-63F02EBD158B}"/>
              </a:ext>
            </a:extLst>
          </p:cNvPr>
          <p:cNvSpPr/>
          <p:nvPr/>
        </p:nvSpPr>
        <p:spPr>
          <a:xfrm>
            <a:off x="1730828" y="3135086"/>
            <a:ext cx="538843" cy="53623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0CCB35-A13F-E857-B3FC-FB7C49E8A0C5}"/>
              </a:ext>
            </a:extLst>
          </p:cNvPr>
          <p:cNvSpPr txBox="1"/>
          <p:nvPr/>
        </p:nvSpPr>
        <p:spPr>
          <a:xfrm>
            <a:off x="2373086" y="3105834"/>
            <a:ext cx="5627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Necessary to create vocabularies for charges and particles, then implemented in the Dataset’s special tokens</a:t>
            </a:r>
          </a:p>
        </p:txBody>
      </p:sp>
      <p:pic>
        <p:nvPicPr>
          <p:cNvPr id="7" name="Picture 6" descr="A black screen with white text&#10;&#10;Description automatically generated">
            <a:extLst>
              <a:ext uri="{FF2B5EF4-FFF2-40B4-BE49-F238E27FC236}">
                <a16:creationId xmlns:a16="http://schemas.microsoft.com/office/drawing/2014/main" id="{C9AF85A9-4D5B-5008-1F33-F976062EA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485" y="2785150"/>
            <a:ext cx="3113315" cy="1934029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F4A01ADA-4243-642C-E89C-3C6FF7CBC7BF}"/>
              </a:ext>
            </a:extLst>
          </p:cNvPr>
          <p:cNvSpPr/>
          <p:nvPr/>
        </p:nvSpPr>
        <p:spPr>
          <a:xfrm>
            <a:off x="1730828" y="4751383"/>
            <a:ext cx="538843" cy="53623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7F4A58-D495-75C0-CB17-9F911C2F1810}"/>
              </a:ext>
            </a:extLst>
          </p:cNvPr>
          <p:cNvSpPr txBox="1"/>
          <p:nvPr/>
        </p:nvSpPr>
        <p:spPr>
          <a:xfrm>
            <a:off x="2373086" y="4696332"/>
            <a:ext cx="5627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Can ignore the values by applying mask and setting their values to 0 manually. </a:t>
            </a:r>
          </a:p>
        </p:txBody>
      </p:sp>
    </p:spTree>
    <p:extLst>
      <p:ext uri="{BB962C8B-B14F-4D97-AF65-F5344CB8AC3E}">
        <p14:creationId xmlns:p14="http://schemas.microsoft.com/office/powerpoint/2010/main" val="2104754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971AB-6F90-0512-F446-8C160EDCD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290" y="168178"/>
            <a:ext cx="2242624" cy="1325563"/>
          </a:xfrm>
        </p:spPr>
        <p:txBody>
          <a:bodyPr/>
          <a:lstStyle/>
          <a:p>
            <a:r>
              <a:rPr lang="en-CH" dirty="0"/>
              <a:t>Vocabs I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A547E1-6A8C-6662-79DD-8D2F660A03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4271" y="891211"/>
            <a:ext cx="9364439" cy="507557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13F59F-66C7-6983-037E-1865278D797C}"/>
              </a:ext>
            </a:extLst>
          </p:cNvPr>
          <p:cNvSpPr txBox="1"/>
          <p:nvPr/>
        </p:nvSpPr>
        <p:spPr>
          <a:xfrm>
            <a:off x="233289" y="1165474"/>
            <a:ext cx="203638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One class for both instances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Basically a dict that can do translation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</a:t>
            </a:r>
            <a:r>
              <a:rPr lang="en-CH" dirty="0"/>
              <a:t>eys: actual values of the charges/PDGs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Values: unique indices associated to each particle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3 first entries are for the special keys (tokens)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02144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86DC0-1622-00A8-2910-9263CE443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48" y="55636"/>
            <a:ext cx="2239303" cy="1325563"/>
          </a:xfrm>
        </p:spPr>
        <p:txBody>
          <a:bodyPr/>
          <a:lstStyle/>
          <a:p>
            <a:r>
              <a:rPr lang="en-CH" dirty="0"/>
              <a:t>Vocabs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6F80D-249A-B035-3FD6-495619768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949" y="1065969"/>
            <a:ext cx="2416304" cy="4351338"/>
          </a:xfrm>
        </p:spPr>
        <p:txBody>
          <a:bodyPr>
            <a:normAutofit/>
          </a:bodyPr>
          <a:lstStyle/>
          <a:p>
            <a:r>
              <a:rPr lang="en-CH" sz="2200" dirty="0"/>
              <a:t>Need to update special tokens during formatting </a:t>
            </a:r>
          </a:p>
          <a:p>
            <a:pPr marL="514350" indent="-514350">
              <a:buFont typeface="+mj-lt"/>
              <a:buAutoNum type="arabicPeriod"/>
            </a:pPr>
            <a:r>
              <a:rPr lang="en-CH" sz="2200" dirty="0"/>
              <a:t>Adding values of keys in special tokens </a:t>
            </a:r>
          </a:p>
          <a:p>
            <a:pPr marL="514350" indent="-514350">
              <a:buFont typeface="+mj-lt"/>
              <a:buAutoNum type="arabicPeriod"/>
            </a:pPr>
            <a:r>
              <a:rPr lang="en-CH" sz="2200" dirty="0"/>
              <a:t>Creating and using vocabs to translate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F88142-10DA-FCA5-F62D-A3A2633A2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4950" y="841103"/>
            <a:ext cx="3407102" cy="10798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6F9EF8-00D4-6EE3-2794-80325BC39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5514" y="5327666"/>
            <a:ext cx="6816580" cy="13121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4D4D52-14F6-76A0-5C4D-0A04E345B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8848" y="841449"/>
            <a:ext cx="5499100" cy="1079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05E964-A79C-6945-CD43-F8CCA143EE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8599" y="2896342"/>
            <a:ext cx="9071845" cy="2020310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1E2048A-D9ED-4FFF-3B75-D3B7910DA18F}"/>
              </a:ext>
            </a:extLst>
          </p:cNvPr>
          <p:cNvSpPr/>
          <p:nvPr/>
        </p:nvSpPr>
        <p:spPr>
          <a:xfrm>
            <a:off x="2978848" y="218222"/>
            <a:ext cx="3407101" cy="55974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ysClr val="windowText" lastClr="000000"/>
                </a:solidFill>
              </a:rPr>
              <a:t>In AddSpecialSymbols::__call__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B5A0B6D-A40C-7FB4-CF0B-018B3C8EEABE}"/>
              </a:ext>
            </a:extLst>
          </p:cNvPr>
          <p:cNvSpPr/>
          <p:nvPr/>
        </p:nvSpPr>
        <p:spPr>
          <a:xfrm>
            <a:off x="3005514" y="2273115"/>
            <a:ext cx="3407101" cy="55974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ysClr val="windowText" lastClr="000000"/>
                </a:solidFill>
              </a:rPr>
              <a:t>In CollectionHits::formatting</a:t>
            </a:r>
          </a:p>
        </p:txBody>
      </p:sp>
    </p:spTree>
    <p:extLst>
      <p:ext uri="{BB962C8B-B14F-4D97-AF65-F5344CB8AC3E}">
        <p14:creationId xmlns:p14="http://schemas.microsoft.com/office/powerpoint/2010/main" val="3282901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50EAA-5E7F-615A-119A-0C7AB18F9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0"/>
            <a:ext cx="10515600" cy="1325563"/>
          </a:xfrm>
        </p:spPr>
        <p:txBody>
          <a:bodyPr/>
          <a:lstStyle/>
          <a:p>
            <a:r>
              <a:rPr lang="en-CH" dirty="0"/>
              <a:t>Training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184F73B-91C1-74C0-410D-46A690ABC3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6382" y="473529"/>
            <a:ext cx="11532314" cy="5715000"/>
          </a:xfrm>
        </p:spPr>
      </p:pic>
    </p:spTree>
    <p:extLst>
      <p:ext uri="{BB962C8B-B14F-4D97-AF65-F5344CB8AC3E}">
        <p14:creationId xmlns:p14="http://schemas.microsoft.com/office/powerpoint/2010/main" val="750859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16AAE-B617-1DA4-0F05-367798939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574471" cy="1325563"/>
          </a:xfrm>
        </p:spPr>
        <p:txBody>
          <a:bodyPr/>
          <a:lstStyle/>
          <a:p>
            <a:r>
              <a:rPr lang="en-CH" dirty="0"/>
              <a:t>Inference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EFE63D6-F86E-F1E4-30B3-6614DC0C0E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4645" y="1690688"/>
            <a:ext cx="11742709" cy="3909891"/>
          </a:xfrm>
        </p:spPr>
      </p:pic>
    </p:spTree>
    <p:extLst>
      <p:ext uri="{BB962C8B-B14F-4D97-AF65-F5344CB8AC3E}">
        <p14:creationId xmlns:p14="http://schemas.microsoft.com/office/powerpoint/2010/main" val="1716760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4030</TotalTime>
  <Words>286</Words>
  <Application>Microsoft Macintosh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ILC Weekly Meeting </vt:lpstr>
      <vt:lpstr>Recap</vt:lpstr>
      <vt:lpstr>Since 2 weeks ago</vt:lpstr>
      <vt:lpstr>Loss functions</vt:lpstr>
      <vt:lpstr>Vocabs I </vt:lpstr>
      <vt:lpstr>Vocabs II</vt:lpstr>
      <vt:lpstr>Training</vt:lpstr>
      <vt:lpstr>Inference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Weekly Meeting </dc:title>
  <dc:creator>Paul Wahlen</dc:creator>
  <cp:lastModifiedBy>Paul Wahlen</cp:lastModifiedBy>
  <cp:revision>24</cp:revision>
  <dcterms:created xsi:type="dcterms:W3CDTF">2024-05-13T09:36:50Z</dcterms:created>
  <dcterms:modified xsi:type="dcterms:W3CDTF">2024-05-30T04:48:00Z</dcterms:modified>
</cp:coreProperties>
</file>