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tif" ContentType="image/tif"/>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85" r:id="rId2"/>
    <p:sldMasterId id="2147483735" r:id="rId3"/>
  </p:sldMasterIdLst>
  <p:notesMasterIdLst>
    <p:notesMasterId r:id="rId47"/>
  </p:notesMasterIdLst>
  <p:handoutMasterIdLst>
    <p:handoutMasterId r:id="rId48"/>
  </p:handoutMasterIdLst>
  <p:sldIdLst>
    <p:sldId id="259" r:id="rId4"/>
    <p:sldId id="21284" r:id="rId5"/>
    <p:sldId id="21332" r:id="rId6"/>
    <p:sldId id="21314" r:id="rId7"/>
    <p:sldId id="602" r:id="rId8"/>
    <p:sldId id="21276" r:id="rId9"/>
    <p:sldId id="21282" r:id="rId10"/>
    <p:sldId id="4114" r:id="rId11"/>
    <p:sldId id="21286" r:id="rId12"/>
    <p:sldId id="21316" r:id="rId13"/>
    <p:sldId id="21325" r:id="rId14"/>
    <p:sldId id="21336" r:id="rId15"/>
    <p:sldId id="21266" r:id="rId16"/>
    <p:sldId id="21341" r:id="rId17"/>
    <p:sldId id="21333" r:id="rId18"/>
    <p:sldId id="21326" r:id="rId19"/>
    <p:sldId id="21301" r:id="rId20"/>
    <p:sldId id="1282" r:id="rId21"/>
    <p:sldId id="21313" r:id="rId22"/>
    <p:sldId id="21335" r:id="rId23"/>
    <p:sldId id="21337" r:id="rId24"/>
    <p:sldId id="21338" r:id="rId25"/>
    <p:sldId id="21339" r:id="rId26"/>
    <p:sldId id="21306" r:id="rId27"/>
    <p:sldId id="21331" r:id="rId28"/>
    <p:sldId id="21340" r:id="rId29"/>
    <p:sldId id="288" r:id="rId30"/>
    <p:sldId id="21303" r:id="rId31"/>
    <p:sldId id="256" r:id="rId32"/>
    <p:sldId id="21321" r:id="rId33"/>
    <p:sldId id="21317" r:id="rId34"/>
    <p:sldId id="4244" r:id="rId35"/>
    <p:sldId id="21320" r:id="rId36"/>
    <p:sldId id="273" r:id="rId37"/>
    <p:sldId id="264" r:id="rId38"/>
    <p:sldId id="265" r:id="rId39"/>
    <p:sldId id="266" r:id="rId40"/>
    <p:sldId id="267" r:id="rId41"/>
    <p:sldId id="268" r:id="rId42"/>
    <p:sldId id="269" r:id="rId43"/>
    <p:sldId id="271" r:id="rId44"/>
    <p:sldId id="272" r:id="rId45"/>
    <p:sldId id="21309" r:id="rId4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22A446D-083A-02D0-B967-D26C58B0C6CC}" name="Steinar Stapnes" initials="SS" userId="S::steinar.stapnes@cern.ch::4a5ac93a-433d-4241-a7a9-694036202ddb"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155C0"/>
    <a:srgbClr val="2F2F2F"/>
    <a:srgbClr val="0033A0"/>
    <a:srgbClr val="303030"/>
    <a:srgbClr val="CBFFB4"/>
    <a:srgbClr val="B5FF6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311"/>
    <p:restoredTop sz="89766"/>
  </p:normalViewPr>
  <p:slideViewPr>
    <p:cSldViewPr snapToObjects="1">
      <p:cViewPr varScale="1">
        <p:scale>
          <a:sx n="130" d="100"/>
          <a:sy n="130" d="100"/>
        </p:scale>
        <p:origin x="568" y="18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notesViewPr>
    <p:cSldViewPr snapToObjects="1" showGuides="1">
      <p:cViewPr varScale="1">
        <p:scale>
          <a:sx n="113" d="100"/>
          <a:sy n="113" d="100"/>
        </p:scale>
        <p:origin x="5712" y="19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notesMaster" Target="notesMasters/notesMaster1.xml"/><Relationship Id="rId50" Type="http://schemas.openxmlformats.org/officeDocument/2006/relationships/presProps" Target="presProp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tableStyles" Target="tableStyles.xml"/><Relationship Id="rId5" Type="http://schemas.openxmlformats.org/officeDocument/2006/relationships/slide" Target="slides/slide2.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handoutMaster" Target="handoutMasters/handoutMaster1.xml"/><Relationship Id="rId8" Type="http://schemas.openxmlformats.org/officeDocument/2006/relationships/slide" Target="slides/slide5.xml"/><Relationship Id="rId51" Type="http://schemas.openxmlformats.org/officeDocument/2006/relationships/viewProps" Target="viewProps.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0" Type="http://schemas.openxmlformats.org/officeDocument/2006/relationships/slide" Target="slides/slide17.xml"/><Relationship Id="rId41" Type="http://schemas.openxmlformats.org/officeDocument/2006/relationships/slide" Target="slides/slide38.xml"/><Relationship Id="rId54"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9A76E31-3979-4FD7-B97A-B8BCF7017E1D}" type="doc">
      <dgm:prSet loTypeId="urn:microsoft.com/office/officeart/2016/7/layout/RoundedRectangleTimeline" loCatId="process" qsTypeId="urn:microsoft.com/office/officeart/2005/8/quickstyle/simple1" qsCatId="simple" csTypeId="urn:microsoft.com/office/officeart/2005/8/colors/colorful1" csCatId="colorful" phldr="1"/>
      <dgm:spPr/>
      <dgm:t>
        <a:bodyPr/>
        <a:lstStyle/>
        <a:p>
          <a:endParaRPr lang="en-US"/>
        </a:p>
      </dgm:t>
    </dgm:pt>
    <dgm:pt modelId="{FDC5E316-9511-4835-8D02-34FD51D8B700}">
      <dgm:prSet custT="1"/>
      <dgm:spPr/>
      <dgm:t>
        <a:bodyPr/>
        <a:lstStyle/>
        <a:p>
          <a:r>
            <a:rPr lang="en-US" sz="1800" dirty="0">
              <a:latin typeface="Arial" panose="020B0604020202020204" pitchFamily="34" charset="0"/>
              <a:cs typeface="Arial" panose="020B0604020202020204" pitchFamily="34" charset="0"/>
            </a:rPr>
            <a:t>2026-28</a:t>
          </a:r>
        </a:p>
      </dgm:t>
    </dgm:pt>
    <dgm:pt modelId="{BFD79B66-490A-49FB-BB89-6DC8C9F2F682}" type="parTrans" cxnId="{523DE102-28E1-4633-9BD4-A0CE80668AD1}">
      <dgm:prSet/>
      <dgm:spPr/>
      <dgm:t>
        <a:bodyPr/>
        <a:lstStyle/>
        <a:p>
          <a:endParaRPr lang="en-US" sz="3200">
            <a:latin typeface="Arial" panose="020B0604020202020204" pitchFamily="34" charset="0"/>
            <a:cs typeface="Arial" panose="020B0604020202020204" pitchFamily="34" charset="0"/>
          </a:endParaRPr>
        </a:p>
      </dgm:t>
    </dgm:pt>
    <dgm:pt modelId="{341975D6-1422-4AA5-BA6F-D5B8ACB50840}" type="sibTrans" cxnId="{523DE102-28E1-4633-9BD4-A0CE80668AD1}">
      <dgm:prSet/>
      <dgm:spPr/>
      <dgm:t>
        <a:bodyPr/>
        <a:lstStyle/>
        <a:p>
          <a:endParaRPr lang="en-US" sz="3200">
            <a:latin typeface="Arial" panose="020B0604020202020204" pitchFamily="34" charset="0"/>
            <a:cs typeface="Arial" panose="020B0604020202020204" pitchFamily="34" charset="0"/>
          </a:endParaRPr>
        </a:p>
      </dgm:t>
    </dgm:pt>
    <dgm:pt modelId="{88335AEA-F6B9-4C9D-8E0F-B9452EA367CC}">
      <dgm:prSet custT="1"/>
      <dgm:spPr>
        <a:ln>
          <a:noFill/>
        </a:ln>
      </dgm:spPr>
      <dgm:t>
        <a:bodyPr/>
        <a:lstStyle/>
        <a:p>
          <a:r>
            <a:rPr lang="en-US" sz="1600" b="1" dirty="0">
              <a:latin typeface="Arial" panose="020B0604020202020204" pitchFamily="34" charset="0"/>
              <a:cs typeface="Arial" panose="020B0604020202020204" pitchFamily="34" charset="0"/>
            </a:rPr>
            <a:t>Prep phase I:</a:t>
          </a:r>
        </a:p>
      </dgm:t>
    </dgm:pt>
    <dgm:pt modelId="{274DBEA7-CFC0-457B-893F-AC37CDCB4384}" type="parTrans" cxnId="{B9673FB5-F1B1-44F4-AE60-4F4375030547}">
      <dgm:prSet/>
      <dgm:spPr/>
      <dgm:t>
        <a:bodyPr/>
        <a:lstStyle/>
        <a:p>
          <a:endParaRPr lang="en-US" sz="3200">
            <a:latin typeface="Arial" panose="020B0604020202020204" pitchFamily="34" charset="0"/>
            <a:cs typeface="Arial" panose="020B0604020202020204" pitchFamily="34" charset="0"/>
          </a:endParaRPr>
        </a:p>
      </dgm:t>
    </dgm:pt>
    <dgm:pt modelId="{2C26DD00-DD3E-4D47-B6AB-0F3FB89DD081}" type="sibTrans" cxnId="{B9673FB5-F1B1-44F4-AE60-4F4375030547}">
      <dgm:prSet/>
      <dgm:spPr/>
      <dgm:t>
        <a:bodyPr/>
        <a:lstStyle/>
        <a:p>
          <a:endParaRPr lang="en-US" sz="3200">
            <a:latin typeface="Arial" panose="020B0604020202020204" pitchFamily="34" charset="0"/>
            <a:cs typeface="Arial" panose="020B0604020202020204" pitchFamily="34" charset="0"/>
          </a:endParaRPr>
        </a:p>
      </dgm:t>
    </dgm:pt>
    <dgm:pt modelId="{AF35E0DB-3A14-4840-B3EC-D3D195D9E4B7}">
      <dgm:prSet custT="1"/>
      <dgm:spPr/>
      <dgm:t>
        <a:bodyPr/>
        <a:lstStyle/>
        <a:p>
          <a:r>
            <a:rPr lang="en-US" sz="1800" dirty="0">
              <a:latin typeface="Arial" panose="020B0604020202020204" pitchFamily="34" charset="0"/>
              <a:cs typeface="Arial" panose="020B0604020202020204" pitchFamily="34" charset="0"/>
            </a:rPr>
            <a:t>T0, T0+5</a:t>
          </a:r>
        </a:p>
      </dgm:t>
    </dgm:pt>
    <dgm:pt modelId="{0F7CC4E8-808C-4D8F-8248-6B6B979B3211}" type="parTrans" cxnId="{26A2E921-B0DB-4754-B245-93D3951424E6}">
      <dgm:prSet/>
      <dgm:spPr/>
      <dgm:t>
        <a:bodyPr/>
        <a:lstStyle/>
        <a:p>
          <a:endParaRPr lang="en-US" sz="3200">
            <a:latin typeface="Arial" panose="020B0604020202020204" pitchFamily="34" charset="0"/>
            <a:cs typeface="Arial" panose="020B0604020202020204" pitchFamily="34" charset="0"/>
          </a:endParaRPr>
        </a:p>
      </dgm:t>
    </dgm:pt>
    <dgm:pt modelId="{72A6118F-E42A-4CC5-8261-0EB49835068D}" type="sibTrans" cxnId="{26A2E921-B0DB-4754-B245-93D3951424E6}">
      <dgm:prSet/>
      <dgm:spPr/>
      <dgm:t>
        <a:bodyPr/>
        <a:lstStyle/>
        <a:p>
          <a:endParaRPr lang="en-US" sz="3200">
            <a:latin typeface="Arial" panose="020B0604020202020204" pitchFamily="34" charset="0"/>
            <a:cs typeface="Arial" panose="020B0604020202020204" pitchFamily="34" charset="0"/>
          </a:endParaRPr>
        </a:p>
      </dgm:t>
    </dgm:pt>
    <dgm:pt modelId="{B0C98E3A-4663-4286-8845-59816518622F}">
      <dgm:prSet custT="1"/>
      <dgm:spPr/>
      <dgm:t>
        <a:bodyPr/>
        <a:lstStyle/>
        <a:p>
          <a:r>
            <a:rPr lang="en-US" sz="1600" b="1" dirty="0">
              <a:latin typeface="Arial" panose="020B0604020202020204" pitchFamily="34" charset="0"/>
              <a:cs typeface="Arial" panose="020B0604020202020204" pitchFamily="34" charset="0"/>
            </a:rPr>
            <a:t>Prep phase II:</a:t>
          </a:r>
        </a:p>
        <a:p>
          <a:r>
            <a:rPr lang="en-US" sz="1400" dirty="0">
              <a:latin typeface="Arial" panose="020B0604020202020204" pitchFamily="34" charset="0"/>
              <a:cs typeface="Arial" panose="020B0604020202020204" pitchFamily="34" charset="0"/>
            </a:rPr>
            <a:t>Site investigation and preparation</a:t>
          </a:r>
        </a:p>
      </dgm:t>
    </dgm:pt>
    <dgm:pt modelId="{36591CDF-0868-4881-B3C5-762E4FC466BB}" type="parTrans" cxnId="{D91A89CC-4C23-4646-8600-35545622572B}">
      <dgm:prSet/>
      <dgm:spPr/>
      <dgm:t>
        <a:bodyPr/>
        <a:lstStyle/>
        <a:p>
          <a:endParaRPr lang="en-US" sz="3200">
            <a:latin typeface="Arial" panose="020B0604020202020204" pitchFamily="34" charset="0"/>
            <a:cs typeface="Arial" panose="020B0604020202020204" pitchFamily="34" charset="0"/>
          </a:endParaRPr>
        </a:p>
      </dgm:t>
    </dgm:pt>
    <dgm:pt modelId="{EF39E296-B297-4785-95C5-96D35560CA4F}" type="sibTrans" cxnId="{D91A89CC-4C23-4646-8600-35545622572B}">
      <dgm:prSet/>
      <dgm:spPr/>
      <dgm:t>
        <a:bodyPr/>
        <a:lstStyle/>
        <a:p>
          <a:endParaRPr lang="en-US" sz="3200">
            <a:latin typeface="Arial" panose="020B0604020202020204" pitchFamily="34" charset="0"/>
            <a:cs typeface="Arial" panose="020B0604020202020204" pitchFamily="34" charset="0"/>
          </a:endParaRPr>
        </a:p>
      </dgm:t>
    </dgm:pt>
    <dgm:pt modelId="{B3E1D58F-0E08-4719-98F8-06A3A61F598D}">
      <dgm:prSet custT="1"/>
      <dgm:spPr/>
      <dgm:t>
        <a:bodyPr/>
        <a:lstStyle/>
        <a:p>
          <a:r>
            <a:rPr lang="en-US" sz="1800" dirty="0">
              <a:latin typeface="Arial" panose="020B0604020202020204" pitchFamily="34" charset="0"/>
              <a:cs typeface="Arial" panose="020B0604020202020204" pitchFamily="34" charset="0"/>
            </a:rPr>
            <a:t>T1, T1+10</a:t>
          </a:r>
        </a:p>
      </dgm:t>
    </dgm:pt>
    <dgm:pt modelId="{E831E4EF-1A3F-4203-BF2A-28CBD96989FD}" type="parTrans" cxnId="{F0A2C5CC-9779-4681-A839-E22504EBF4BF}">
      <dgm:prSet/>
      <dgm:spPr/>
      <dgm:t>
        <a:bodyPr/>
        <a:lstStyle/>
        <a:p>
          <a:endParaRPr lang="en-US" sz="3200">
            <a:latin typeface="Arial" panose="020B0604020202020204" pitchFamily="34" charset="0"/>
            <a:cs typeface="Arial" panose="020B0604020202020204" pitchFamily="34" charset="0"/>
          </a:endParaRPr>
        </a:p>
      </dgm:t>
    </dgm:pt>
    <dgm:pt modelId="{903D7874-300E-4FFA-9E23-FF412B0CE4A2}" type="sibTrans" cxnId="{F0A2C5CC-9779-4681-A839-E22504EBF4BF}">
      <dgm:prSet/>
      <dgm:spPr/>
      <dgm:t>
        <a:bodyPr/>
        <a:lstStyle/>
        <a:p>
          <a:endParaRPr lang="en-US" sz="3200">
            <a:latin typeface="Arial" panose="020B0604020202020204" pitchFamily="34" charset="0"/>
            <a:cs typeface="Arial" panose="020B0604020202020204" pitchFamily="34" charset="0"/>
          </a:endParaRPr>
        </a:p>
      </dgm:t>
    </dgm:pt>
    <dgm:pt modelId="{124220E1-F993-4913-A290-5C19C98AD8BF}">
      <dgm:prSet custT="1"/>
      <dgm:spPr/>
      <dgm:t>
        <a:bodyPr/>
        <a:lstStyle/>
        <a:p>
          <a:r>
            <a:rPr lang="en-US" sz="1600" b="1" dirty="0">
              <a:latin typeface="Arial" panose="020B0604020202020204" pitchFamily="34" charset="0"/>
              <a:cs typeface="Arial" panose="020B0604020202020204" pitchFamily="34" charset="0"/>
            </a:rPr>
            <a:t>Construction*: </a:t>
          </a:r>
        </a:p>
        <a:p>
          <a:r>
            <a:rPr lang="en-US" sz="1400" dirty="0">
              <a:latin typeface="Arial" panose="020B0604020202020204" pitchFamily="34" charset="0"/>
              <a:cs typeface="Arial" panose="020B0604020202020204" pitchFamily="34" charset="0"/>
            </a:rPr>
            <a:t>Civil engineering</a:t>
          </a:r>
        </a:p>
      </dgm:t>
    </dgm:pt>
    <dgm:pt modelId="{A335DEFC-BA24-4D49-A3C1-038E22737D27}" type="parTrans" cxnId="{BAF502FA-3A05-46FA-AF62-B866143872B3}">
      <dgm:prSet/>
      <dgm:spPr/>
      <dgm:t>
        <a:bodyPr/>
        <a:lstStyle/>
        <a:p>
          <a:endParaRPr lang="en-US" sz="3200">
            <a:latin typeface="Arial" panose="020B0604020202020204" pitchFamily="34" charset="0"/>
            <a:cs typeface="Arial" panose="020B0604020202020204" pitchFamily="34" charset="0"/>
          </a:endParaRPr>
        </a:p>
      </dgm:t>
    </dgm:pt>
    <dgm:pt modelId="{09DB17FF-8964-44F1-BAE7-B855171ACA23}" type="sibTrans" cxnId="{BAF502FA-3A05-46FA-AF62-B866143872B3}">
      <dgm:prSet/>
      <dgm:spPr/>
      <dgm:t>
        <a:bodyPr/>
        <a:lstStyle/>
        <a:p>
          <a:endParaRPr lang="en-US" sz="3200">
            <a:latin typeface="Arial" panose="020B0604020202020204" pitchFamily="34" charset="0"/>
            <a:cs typeface="Arial" panose="020B0604020202020204" pitchFamily="34" charset="0"/>
          </a:endParaRPr>
        </a:p>
      </dgm:t>
    </dgm:pt>
    <dgm:pt modelId="{ED646147-3010-4880-B8BE-8B7A09AF4324}">
      <dgm:prSet custT="1"/>
      <dgm:spPr/>
      <dgm:t>
        <a:bodyPr/>
        <a:lstStyle/>
        <a:p>
          <a:r>
            <a:rPr lang="en-US" sz="1800" dirty="0">
              <a:latin typeface="Arial" panose="020B0604020202020204" pitchFamily="34" charset="0"/>
              <a:cs typeface="Arial" panose="020B0604020202020204" pitchFamily="34" charset="0"/>
            </a:rPr>
            <a:t>T1+11</a:t>
          </a:r>
        </a:p>
      </dgm:t>
    </dgm:pt>
    <dgm:pt modelId="{D3ECC2A0-A957-4F14-8D39-659805B0142F}" type="parTrans" cxnId="{8948012E-77E9-4642-942B-28E1E737FF75}">
      <dgm:prSet/>
      <dgm:spPr/>
      <dgm:t>
        <a:bodyPr/>
        <a:lstStyle/>
        <a:p>
          <a:endParaRPr lang="en-US" sz="3200">
            <a:latin typeface="Arial" panose="020B0604020202020204" pitchFamily="34" charset="0"/>
            <a:cs typeface="Arial" panose="020B0604020202020204" pitchFamily="34" charset="0"/>
          </a:endParaRPr>
        </a:p>
      </dgm:t>
    </dgm:pt>
    <dgm:pt modelId="{4547BB4C-44A3-4807-81BA-4DC639802567}" type="sibTrans" cxnId="{8948012E-77E9-4642-942B-28E1E737FF75}">
      <dgm:prSet/>
      <dgm:spPr/>
      <dgm:t>
        <a:bodyPr/>
        <a:lstStyle/>
        <a:p>
          <a:endParaRPr lang="en-US" sz="3200">
            <a:latin typeface="Arial" panose="020B0604020202020204" pitchFamily="34" charset="0"/>
            <a:cs typeface="Arial" panose="020B0604020202020204" pitchFamily="34" charset="0"/>
          </a:endParaRPr>
        </a:p>
      </dgm:t>
    </dgm:pt>
    <dgm:pt modelId="{DAD8216B-803E-46EF-8287-7EB3F4674F00}">
      <dgm:prSet custT="1"/>
      <dgm:spPr/>
      <dgm:t>
        <a:bodyPr/>
        <a:lstStyle/>
        <a:p>
          <a:r>
            <a:rPr lang="en-US" sz="1600" b="1" dirty="0">
              <a:latin typeface="Arial" panose="020B0604020202020204" pitchFamily="34" charset="0"/>
              <a:ea typeface="Open Sans" panose="020B0606030504020204" pitchFamily="34" charset="0"/>
              <a:cs typeface="Arial" panose="020B0604020202020204" pitchFamily="34" charset="0"/>
            </a:rPr>
            <a:t>Beam-commissioning</a:t>
          </a:r>
        </a:p>
        <a:p>
          <a:r>
            <a:rPr lang="en-US" sz="1400" dirty="0">
              <a:latin typeface="Arial" panose="020B0604020202020204" pitchFamily="34" charset="0"/>
              <a:ea typeface="Open Sans" panose="020B0606030504020204" pitchFamily="34" charset="0"/>
              <a:cs typeface="Arial" panose="020B0604020202020204" pitchFamily="34" charset="0"/>
            </a:rPr>
            <a:t> followed by physics </a:t>
          </a:r>
          <a:endParaRPr lang="en-US" sz="1400" dirty="0">
            <a:latin typeface="Arial" panose="020B0604020202020204" pitchFamily="34" charset="0"/>
            <a:cs typeface="Arial" panose="020B0604020202020204" pitchFamily="34" charset="0"/>
          </a:endParaRPr>
        </a:p>
      </dgm:t>
    </dgm:pt>
    <dgm:pt modelId="{F1B215E8-51C6-4754-AF00-750C8BF23170}" type="parTrans" cxnId="{87CF81F8-201F-414F-B621-8FE727677EFF}">
      <dgm:prSet/>
      <dgm:spPr/>
      <dgm:t>
        <a:bodyPr/>
        <a:lstStyle/>
        <a:p>
          <a:endParaRPr lang="en-US" sz="3200">
            <a:latin typeface="Arial" panose="020B0604020202020204" pitchFamily="34" charset="0"/>
            <a:cs typeface="Arial" panose="020B0604020202020204" pitchFamily="34" charset="0"/>
          </a:endParaRPr>
        </a:p>
      </dgm:t>
    </dgm:pt>
    <dgm:pt modelId="{954DD65F-D618-42FC-9ACE-51C8A5826680}" type="sibTrans" cxnId="{87CF81F8-201F-414F-B621-8FE727677EFF}">
      <dgm:prSet/>
      <dgm:spPr/>
      <dgm:t>
        <a:bodyPr/>
        <a:lstStyle/>
        <a:p>
          <a:endParaRPr lang="en-US" sz="3200">
            <a:latin typeface="Arial" panose="020B0604020202020204" pitchFamily="34" charset="0"/>
            <a:cs typeface="Arial" panose="020B0604020202020204" pitchFamily="34" charset="0"/>
          </a:endParaRPr>
        </a:p>
      </dgm:t>
    </dgm:pt>
    <dgm:pt modelId="{827CA421-F442-DC4E-AC05-A5C26869A4B8}">
      <dgm:prSet custT="1"/>
      <dgm:spPr/>
      <dgm:t>
        <a:bodyPr/>
        <a:lstStyle/>
        <a:p>
          <a:r>
            <a:rPr lang="en-US" sz="1800" dirty="0">
              <a:latin typeface="Arial" panose="020B0604020202020204" pitchFamily="34" charset="0"/>
              <a:cs typeface="Arial" panose="020B0604020202020204" pitchFamily="34" charset="0"/>
            </a:rPr>
            <a:t> </a:t>
          </a:r>
        </a:p>
      </dgm:t>
    </dgm:pt>
    <dgm:pt modelId="{6B2B4941-7FBD-174A-8538-CFEF1BE190B6}" type="parTrans" cxnId="{9B48DB0E-88DF-AF4A-9407-343BB8883816}">
      <dgm:prSet/>
      <dgm:spPr/>
      <dgm:t>
        <a:bodyPr/>
        <a:lstStyle/>
        <a:p>
          <a:endParaRPr lang="en-US"/>
        </a:p>
      </dgm:t>
    </dgm:pt>
    <dgm:pt modelId="{EFD2FBE0-126D-124B-987E-DC1375C166EF}" type="sibTrans" cxnId="{9B48DB0E-88DF-AF4A-9407-343BB8883816}">
      <dgm:prSet/>
      <dgm:spPr/>
      <dgm:t>
        <a:bodyPr/>
        <a:lstStyle/>
        <a:p>
          <a:endParaRPr lang="en-US"/>
        </a:p>
      </dgm:t>
    </dgm:pt>
    <dgm:pt modelId="{53B5C1C3-DA8F-C340-851A-E7F8EB4C3E89}">
      <dgm:prSet custT="1"/>
      <dgm:spPr>
        <a:ln>
          <a:noFill/>
        </a:ln>
      </dgm:spPr>
      <dgm:t>
        <a:bodyPr/>
        <a:lstStyle/>
        <a:p>
          <a:pPr>
            <a:buNone/>
          </a:pPr>
          <a:r>
            <a:rPr lang="en-US" sz="1400" dirty="0">
              <a:latin typeface="Arial" panose="020B0604020202020204" pitchFamily="34" charset="0"/>
              <a:cs typeface="Arial" panose="020B0604020202020204" pitchFamily="34" charset="0"/>
            </a:rPr>
            <a:t>Design </a:t>
          </a:r>
          <a:r>
            <a:rPr lang="en-US" sz="1400" dirty="0" err="1">
              <a:latin typeface="Arial" panose="020B0604020202020204" pitchFamily="34" charset="0"/>
              <a:cs typeface="Arial" panose="020B0604020202020204" pitchFamily="34" charset="0"/>
            </a:rPr>
            <a:t>optimisation</a:t>
          </a:r>
          <a:r>
            <a:rPr lang="en-US" sz="1400" dirty="0">
              <a:latin typeface="Arial" panose="020B0604020202020204" pitchFamily="34" charset="0"/>
              <a:cs typeface="Arial" panose="020B0604020202020204" pitchFamily="34" charset="0"/>
            </a:rPr>
            <a:t> and finalization</a:t>
          </a:r>
        </a:p>
      </dgm:t>
    </dgm:pt>
    <dgm:pt modelId="{8CCB55E9-F39B-B94B-8BC1-530D1601564A}" type="parTrans" cxnId="{C0B5DB4A-44D0-764C-A583-1EC1DE3ECED9}">
      <dgm:prSet/>
      <dgm:spPr/>
      <dgm:t>
        <a:bodyPr/>
        <a:lstStyle/>
        <a:p>
          <a:endParaRPr lang="en-US"/>
        </a:p>
      </dgm:t>
    </dgm:pt>
    <dgm:pt modelId="{897B35FD-C9A7-F746-A70F-A50A5BD92DE0}" type="sibTrans" cxnId="{C0B5DB4A-44D0-764C-A583-1EC1DE3ECED9}">
      <dgm:prSet/>
      <dgm:spPr/>
      <dgm:t>
        <a:bodyPr/>
        <a:lstStyle/>
        <a:p>
          <a:endParaRPr lang="en-US"/>
        </a:p>
      </dgm:t>
    </dgm:pt>
    <dgm:pt modelId="{47F05708-F16F-9846-B1FE-7FE1961A0E5E}">
      <dgm:prSet custT="1"/>
      <dgm:spPr>
        <a:ln>
          <a:noFill/>
        </a:ln>
      </dgm:spPr>
      <dgm:t>
        <a:bodyPr/>
        <a:lstStyle/>
        <a:p>
          <a:pPr>
            <a:buNone/>
          </a:pPr>
          <a:r>
            <a:rPr lang="en-US" sz="1400" dirty="0">
              <a:latin typeface="Arial" panose="020B0604020202020204" pitchFamily="34" charset="0"/>
              <a:cs typeface="Arial" panose="020B0604020202020204" pitchFamily="34" charset="0"/>
            </a:rPr>
            <a:t>Main technologies R&amp;D conclusions</a:t>
          </a:r>
        </a:p>
      </dgm:t>
    </dgm:pt>
    <dgm:pt modelId="{BD637631-42FC-6E45-8C7F-6C39DA57752D}" type="parTrans" cxnId="{02D05D57-881C-D14E-8727-A5E37D748507}">
      <dgm:prSet/>
      <dgm:spPr/>
      <dgm:t>
        <a:bodyPr/>
        <a:lstStyle/>
        <a:p>
          <a:endParaRPr lang="en-US"/>
        </a:p>
      </dgm:t>
    </dgm:pt>
    <dgm:pt modelId="{1E541406-776A-3040-91A3-3B099A8B4A06}" type="sibTrans" cxnId="{02D05D57-881C-D14E-8727-A5E37D748507}">
      <dgm:prSet/>
      <dgm:spPr/>
      <dgm:t>
        <a:bodyPr/>
        <a:lstStyle/>
        <a:p>
          <a:endParaRPr lang="en-US"/>
        </a:p>
      </dgm:t>
    </dgm:pt>
    <dgm:pt modelId="{0FB57E33-F27C-524E-9F74-D95F592D52A9}">
      <dgm:prSet custT="1"/>
      <dgm:spPr>
        <a:ln>
          <a:noFill/>
        </a:ln>
      </dgm:spPr>
      <dgm:t>
        <a:bodyPr/>
        <a:lstStyle/>
        <a:p>
          <a:pPr>
            <a:buNone/>
          </a:pPr>
          <a:r>
            <a:rPr lang="en-US" sz="1400" dirty="0">
              <a:latin typeface="Arial" panose="020B0604020202020204" pitchFamily="34" charset="0"/>
              <a:cs typeface="Arial" panose="020B0604020202020204" pitchFamily="34" charset="0"/>
            </a:rPr>
            <a:t>(Pre)Technical Design Report - two IPs at CERN</a:t>
          </a:r>
        </a:p>
      </dgm:t>
    </dgm:pt>
    <dgm:pt modelId="{628F5223-E344-B942-986C-25375E3EA33C}" type="parTrans" cxnId="{7F16E1E7-90D7-B140-A2D3-FF5CFD1CBB51}">
      <dgm:prSet/>
      <dgm:spPr/>
      <dgm:t>
        <a:bodyPr/>
        <a:lstStyle/>
        <a:p>
          <a:endParaRPr lang="en-US"/>
        </a:p>
      </dgm:t>
    </dgm:pt>
    <dgm:pt modelId="{5B6286B2-8A24-414E-995C-6B8BF6DB14B7}" type="sibTrans" cxnId="{7F16E1E7-90D7-B140-A2D3-FF5CFD1CBB51}">
      <dgm:prSet/>
      <dgm:spPr/>
      <dgm:t>
        <a:bodyPr/>
        <a:lstStyle/>
        <a:p>
          <a:endParaRPr lang="en-US"/>
        </a:p>
      </dgm:t>
    </dgm:pt>
    <dgm:pt modelId="{901C518B-0220-E24F-B8E8-7182CBA75F61}">
      <dgm:prSet custT="1"/>
      <dgm:spPr>
        <a:ln>
          <a:noFill/>
        </a:ln>
      </dgm:spPr>
      <dgm:t>
        <a:bodyPr/>
        <a:lstStyle/>
        <a:p>
          <a:r>
            <a:rPr lang="en-US" sz="1400" dirty="0">
              <a:latin typeface="Arial" panose="020B0604020202020204" pitchFamily="34" charset="0"/>
              <a:cs typeface="Arial" panose="020B0604020202020204" pitchFamily="34" charset="0"/>
            </a:rPr>
            <a:t>Definition of the placement scenario</a:t>
          </a:r>
        </a:p>
      </dgm:t>
    </dgm:pt>
    <dgm:pt modelId="{186B496D-510E-1D46-A009-44F4061BFC41}" type="parTrans" cxnId="{BA656950-A657-CC4F-9847-BCD6A9335CE8}">
      <dgm:prSet/>
      <dgm:spPr/>
      <dgm:t>
        <a:bodyPr/>
        <a:lstStyle/>
        <a:p>
          <a:endParaRPr lang="en-US"/>
        </a:p>
      </dgm:t>
    </dgm:pt>
    <dgm:pt modelId="{CE9FDE18-401A-BF45-A5B2-9B94CCF4D3FF}" type="sibTrans" cxnId="{BA656950-A657-CC4F-9847-BCD6A9335CE8}">
      <dgm:prSet/>
      <dgm:spPr/>
      <dgm:t>
        <a:bodyPr/>
        <a:lstStyle/>
        <a:p>
          <a:endParaRPr lang="en-US"/>
        </a:p>
      </dgm:t>
    </dgm:pt>
    <dgm:pt modelId="{F0C1A811-4A97-7849-8681-AAD89A88C59F}">
      <dgm:prSet custT="1"/>
      <dgm:spPr/>
      <dgm:t>
        <a:bodyPr/>
        <a:lstStyle/>
        <a:p>
          <a:pPr>
            <a:buNone/>
          </a:pPr>
          <a:r>
            <a:rPr lang="en-US" sz="1400" dirty="0">
              <a:latin typeface="Arial" panose="020B0604020202020204" pitchFamily="34" charset="0"/>
              <a:cs typeface="Arial" panose="020B0604020202020204" pitchFamily="34" charset="0"/>
            </a:rPr>
            <a:t>Implementation studies with the Host states</a:t>
          </a:r>
        </a:p>
      </dgm:t>
    </dgm:pt>
    <dgm:pt modelId="{6DB04359-1638-7D49-A8B4-110D68CA1849}" type="parTrans" cxnId="{60D4176B-7AC3-1F4D-8C7A-F21A8C949DDC}">
      <dgm:prSet/>
      <dgm:spPr/>
      <dgm:t>
        <a:bodyPr/>
        <a:lstStyle/>
        <a:p>
          <a:endParaRPr lang="en-US"/>
        </a:p>
      </dgm:t>
    </dgm:pt>
    <dgm:pt modelId="{C9370DA2-8346-ED4C-BF60-4C8ED35E3010}" type="sibTrans" cxnId="{60D4176B-7AC3-1F4D-8C7A-F21A8C949DDC}">
      <dgm:prSet/>
      <dgm:spPr/>
      <dgm:t>
        <a:bodyPr/>
        <a:lstStyle/>
        <a:p>
          <a:endParaRPr lang="en-US"/>
        </a:p>
      </dgm:t>
    </dgm:pt>
    <dgm:pt modelId="{94F6F923-0AE9-F441-B567-222B49FB7867}">
      <dgm:prSet custT="1"/>
      <dgm:spPr/>
      <dgm:t>
        <a:bodyPr/>
        <a:lstStyle/>
        <a:p>
          <a:pPr>
            <a:buNone/>
          </a:pPr>
          <a:r>
            <a:rPr lang="en-US" sz="1400" dirty="0">
              <a:latin typeface="Arial" panose="020B0604020202020204" pitchFamily="34" charset="0"/>
              <a:cs typeface="Arial" panose="020B0604020202020204" pitchFamily="34" charset="0"/>
            </a:rPr>
            <a:t>Environmental evaluation &amp; project </a:t>
          </a:r>
          <a:r>
            <a:rPr lang="en-US" sz="1400" dirty="0" err="1">
              <a:latin typeface="Arial" panose="020B0604020202020204" pitchFamily="34" charset="0"/>
              <a:cs typeface="Arial" panose="020B0604020202020204" pitchFamily="34" charset="0"/>
            </a:rPr>
            <a:t>authorisation</a:t>
          </a:r>
          <a:r>
            <a:rPr lang="en-US" sz="1400" dirty="0">
              <a:latin typeface="Arial" panose="020B0604020202020204" pitchFamily="34" charset="0"/>
              <a:cs typeface="Arial" panose="020B0604020202020204" pitchFamily="34" charset="0"/>
            </a:rPr>
            <a:t> processes</a:t>
          </a:r>
        </a:p>
      </dgm:t>
    </dgm:pt>
    <dgm:pt modelId="{B0D9EF59-73C2-D84E-B8FC-D9502FD56696}" type="parTrans" cxnId="{98E77E21-5FF5-934D-933A-A225AC2BE11E}">
      <dgm:prSet/>
      <dgm:spPr/>
      <dgm:t>
        <a:bodyPr/>
        <a:lstStyle/>
        <a:p>
          <a:endParaRPr lang="en-US"/>
        </a:p>
      </dgm:t>
    </dgm:pt>
    <dgm:pt modelId="{E46A06E2-E00B-F944-9A7A-E360043B57B1}" type="sibTrans" cxnId="{98E77E21-5FF5-934D-933A-A225AC2BE11E}">
      <dgm:prSet/>
      <dgm:spPr/>
      <dgm:t>
        <a:bodyPr/>
        <a:lstStyle/>
        <a:p>
          <a:endParaRPr lang="en-US"/>
        </a:p>
      </dgm:t>
    </dgm:pt>
    <dgm:pt modelId="{FC651607-E39E-274E-B69D-984ED93DE425}">
      <dgm:prSet custT="1"/>
      <dgm:spPr/>
      <dgm:t>
        <a:bodyPr/>
        <a:lstStyle/>
        <a:p>
          <a:pPr>
            <a:buNone/>
          </a:pPr>
          <a:r>
            <a:rPr lang="en-US" sz="1400" dirty="0" err="1">
              <a:latin typeface="Arial" panose="020B0604020202020204" pitchFamily="34" charset="0"/>
              <a:cs typeface="Arial" panose="020B0604020202020204" pitchFamily="34" charset="0"/>
            </a:rPr>
            <a:t>Industrialisation</a:t>
          </a:r>
          <a:r>
            <a:rPr lang="en-US" sz="1400" dirty="0">
              <a:latin typeface="Arial" panose="020B0604020202020204" pitchFamily="34" charset="0"/>
              <a:cs typeface="Arial" panose="020B0604020202020204" pitchFamily="34" charset="0"/>
            </a:rPr>
            <a:t> of key components</a:t>
          </a:r>
        </a:p>
      </dgm:t>
    </dgm:pt>
    <dgm:pt modelId="{D609FB1F-315F-474D-ACCB-6980EFB43A67}" type="parTrans" cxnId="{BEB9060A-D0A2-B749-A023-6500903B493C}">
      <dgm:prSet/>
      <dgm:spPr/>
      <dgm:t>
        <a:bodyPr/>
        <a:lstStyle/>
        <a:p>
          <a:endParaRPr lang="en-US"/>
        </a:p>
      </dgm:t>
    </dgm:pt>
    <dgm:pt modelId="{9CFADD13-1349-7C48-BF2D-E83ADA719B6C}" type="sibTrans" cxnId="{BEB9060A-D0A2-B749-A023-6500903B493C}">
      <dgm:prSet/>
      <dgm:spPr/>
      <dgm:t>
        <a:bodyPr/>
        <a:lstStyle/>
        <a:p>
          <a:endParaRPr lang="en-US"/>
        </a:p>
      </dgm:t>
    </dgm:pt>
    <dgm:pt modelId="{F802FCF9-6275-FF43-BF21-1C5957373AE1}">
      <dgm:prSet custT="1"/>
      <dgm:spPr/>
      <dgm:t>
        <a:bodyPr/>
        <a:lstStyle/>
        <a:p>
          <a:r>
            <a:rPr lang="en-US" sz="1400" dirty="0">
              <a:latin typeface="Arial" panose="020B0604020202020204" pitchFamily="34" charset="0"/>
              <a:cs typeface="Arial" panose="020B0604020202020204" pitchFamily="34" charset="0"/>
            </a:rPr>
            <a:t>Engineering design completion</a:t>
          </a:r>
        </a:p>
      </dgm:t>
    </dgm:pt>
    <dgm:pt modelId="{EB6845C8-2F1F-5A45-ACC0-19C37DE5BBD6}" type="parTrans" cxnId="{15F4112E-C7F6-5A46-B3D6-0BD7BE829AFE}">
      <dgm:prSet/>
      <dgm:spPr/>
      <dgm:t>
        <a:bodyPr/>
        <a:lstStyle/>
        <a:p>
          <a:endParaRPr lang="en-US"/>
        </a:p>
      </dgm:t>
    </dgm:pt>
    <dgm:pt modelId="{3E842DBB-7020-7F43-91AE-95376CB1C8E1}" type="sibTrans" cxnId="{15F4112E-C7F6-5A46-B3D6-0BD7BE829AFE}">
      <dgm:prSet/>
      <dgm:spPr/>
      <dgm:t>
        <a:bodyPr/>
        <a:lstStyle/>
        <a:p>
          <a:endParaRPr lang="en-US"/>
        </a:p>
      </dgm:t>
    </dgm:pt>
    <dgm:pt modelId="{23ABD74E-B21C-1D4B-A81D-BF8F28F6AF1C}">
      <dgm:prSet custT="1"/>
      <dgm:spPr/>
      <dgm:t>
        <a:bodyPr/>
        <a:lstStyle/>
        <a:p>
          <a:pPr>
            <a:buNone/>
          </a:pPr>
          <a:r>
            <a:rPr lang="en-US" sz="1400" dirty="0">
              <a:latin typeface="Arial" panose="020B0604020202020204" pitchFamily="34" charset="0"/>
              <a:cs typeface="Arial" panose="020B0604020202020204" pitchFamily="34" charset="0"/>
            </a:rPr>
            <a:t>Construction of components</a:t>
          </a:r>
        </a:p>
      </dgm:t>
    </dgm:pt>
    <dgm:pt modelId="{2826060A-BD3D-F74D-84E9-6CE381220CB3}" type="parTrans" cxnId="{AAC9B341-3049-1944-9926-750F4162E584}">
      <dgm:prSet/>
      <dgm:spPr/>
      <dgm:t>
        <a:bodyPr/>
        <a:lstStyle/>
        <a:p>
          <a:endParaRPr lang="en-US"/>
        </a:p>
      </dgm:t>
    </dgm:pt>
    <dgm:pt modelId="{2DB96AA1-96F1-7D40-9D88-B521F52984D5}" type="sibTrans" cxnId="{AAC9B341-3049-1944-9926-750F4162E584}">
      <dgm:prSet/>
      <dgm:spPr/>
      <dgm:t>
        <a:bodyPr/>
        <a:lstStyle/>
        <a:p>
          <a:endParaRPr lang="en-US"/>
        </a:p>
      </dgm:t>
    </dgm:pt>
    <dgm:pt modelId="{46FE12B5-D1FF-0F47-989D-807DA630777B}">
      <dgm:prSet custT="1"/>
      <dgm:spPr/>
      <dgm:t>
        <a:bodyPr/>
        <a:lstStyle/>
        <a:p>
          <a:r>
            <a:rPr lang="en-US" sz="1400" dirty="0">
              <a:latin typeface="Arial" panose="020B0604020202020204" pitchFamily="34" charset="0"/>
              <a:cs typeface="Arial" panose="020B0604020202020204" pitchFamily="34" charset="0"/>
            </a:rPr>
            <a:t>Installation and hardware commissioning</a:t>
          </a:r>
        </a:p>
      </dgm:t>
    </dgm:pt>
    <dgm:pt modelId="{57BCA478-E245-DE45-BF0D-4E1B02CA61E2}" type="parTrans" cxnId="{735EA02D-3F87-8C4E-81D7-8F848F5C0725}">
      <dgm:prSet/>
      <dgm:spPr/>
      <dgm:t>
        <a:bodyPr/>
        <a:lstStyle/>
        <a:p>
          <a:endParaRPr lang="en-US"/>
        </a:p>
      </dgm:t>
    </dgm:pt>
    <dgm:pt modelId="{0F554299-BA12-C849-A6DC-51B396499201}" type="sibTrans" cxnId="{735EA02D-3F87-8C4E-81D7-8F848F5C0725}">
      <dgm:prSet/>
      <dgm:spPr/>
      <dgm:t>
        <a:bodyPr/>
        <a:lstStyle/>
        <a:p>
          <a:endParaRPr lang="en-US"/>
        </a:p>
      </dgm:t>
    </dgm:pt>
    <dgm:pt modelId="{5158130F-B0FC-254E-A7F3-C7F65D0D910F}">
      <dgm:prSet custT="1"/>
      <dgm:spPr/>
      <dgm:t>
        <a:bodyPr/>
        <a:lstStyle/>
        <a:p>
          <a:r>
            <a:rPr lang="en-US" sz="1800" dirty="0">
              <a:latin typeface="Arial" panose="020B0604020202020204" pitchFamily="34" charset="0"/>
              <a:cs typeface="Arial" panose="020B0604020202020204" pitchFamily="34" charset="0"/>
            </a:rPr>
            <a:t> </a:t>
          </a:r>
        </a:p>
      </dgm:t>
    </dgm:pt>
    <dgm:pt modelId="{CE971797-6C79-4D45-BE64-487FF685FDD0}" type="parTrans" cxnId="{D29A19D1-9C39-074E-8672-443635E415CC}">
      <dgm:prSet/>
      <dgm:spPr/>
      <dgm:t>
        <a:bodyPr/>
        <a:lstStyle/>
        <a:p>
          <a:endParaRPr lang="en-US"/>
        </a:p>
      </dgm:t>
    </dgm:pt>
    <dgm:pt modelId="{DE789A6A-B046-0B4F-BD9E-5FE2526D79F8}" type="sibTrans" cxnId="{D29A19D1-9C39-074E-8672-443635E415CC}">
      <dgm:prSet/>
      <dgm:spPr/>
      <dgm:t>
        <a:bodyPr/>
        <a:lstStyle/>
        <a:p>
          <a:endParaRPr lang="en-US"/>
        </a:p>
      </dgm:t>
    </dgm:pt>
    <dgm:pt modelId="{D7859441-1C4D-FD45-92A1-1D67C72DF000}" type="pres">
      <dgm:prSet presAssocID="{89A76E31-3979-4FD7-B97A-B8BCF7017E1D}" presName="Name0" presStyleCnt="0">
        <dgm:presLayoutVars>
          <dgm:chMax/>
          <dgm:chPref/>
          <dgm:animLvl val="lvl"/>
        </dgm:presLayoutVars>
      </dgm:prSet>
      <dgm:spPr/>
    </dgm:pt>
    <dgm:pt modelId="{602A24A3-EDD0-ED40-A79C-20D0833FA758}" type="pres">
      <dgm:prSet presAssocID="{FDC5E316-9511-4835-8D02-34FD51D8B700}" presName="composite1" presStyleCnt="0"/>
      <dgm:spPr/>
    </dgm:pt>
    <dgm:pt modelId="{8AB52D10-BC2B-3949-BA85-22324BE0D6F2}" type="pres">
      <dgm:prSet presAssocID="{FDC5E316-9511-4835-8D02-34FD51D8B700}" presName="parent1" presStyleLbl="alignNode1" presStyleIdx="0" presStyleCnt="4" custScaleX="69222" custLinFactNeighborX="-19993">
        <dgm:presLayoutVars>
          <dgm:chMax val="1"/>
          <dgm:chPref val="1"/>
          <dgm:bulletEnabled val="1"/>
        </dgm:presLayoutVars>
      </dgm:prSet>
      <dgm:spPr/>
    </dgm:pt>
    <dgm:pt modelId="{7210A34D-8451-CD4B-8C0D-9BE5DEBF1376}" type="pres">
      <dgm:prSet presAssocID="{FDC5E316-9511-4835-8D02-34FD51D8B700}" presName="Childtext1" presStyleLbl="revTx" presStyleIdx="0" presStyleCnt="4" custScaleX="89134" custLinFactNeighborX="-7041" custLinFactNeighborY="22682">
        <dgm:presLayoutVars>
          <dgm:bulletEnabled val="1"/>
        </dgm:presLayoutVars>
      </dgm:prSet>
      <dgm:spPr/>
    </dgm:pt>
    <dgm:pt modelId="{D2731691-DE76-9D47-AD59-504A000C1015}" type="pres">
      <dgm:prSet presAssocID="{FDC5E316-9511-4835-8D02-34FD51D8B700}" presName="ConnectLine1" presStyleLbl="sibTrans1D1" presStyleIdx="0" presStyleCnt="4" custLinFactX="-570973" custLinFactNeighborX="-600000"/>
      <dgm:spPr>
        <a:noFill/>
        <a:ln w="19050" cap="flat" cmpd="sng" algn="ctr">
          <a:noFill/>
          <a:prstDash val="solid"/>
          <a:miter lim="800000"/>
          <a:headEnd type="none" w="sm" len="sm"/>
          <a:tailEnd type="triangle"/>
        </a:ln>
        <a:effectLst/>
      </dgm:spPr>
    </dgm:pt>
    <dgm:pt modelId="{5228D234-5005-AF4A-817C-64D283016A82}" type="pres">
      <dgm:prSet presAssocID="{FDC5E316-9511-4835-8D02-34FD51D8B700}" presName="ConnectLineEnd1" presStyleLbl="lnNode1" presStyleIdx="0" presStyleCnt="4" custFlipHor="1" custScaleX="1219304" custScaleY="973696" custLinFactX="-1200000" custLinFactY="2325168" custLinFactNeighborX="-1223051" custLinFactNeighborY="2400000"/>
      <dgm:spPr>
        <a:noFill/>
      </dgm:spPr>
    </dgm:pt>
    <dgm:pt modelId="{5BA3AAC5-157A-8345-96E2-72028B60BBF1}" type="pres">
      <dgm:prSet presAssocID="{FDC5E316-9511-4835-8D02-34FD51D8B700}" presName="EmptyPane1" presStyleCnt="0"/>
      <dgm:spPr/>
    </dgm:pt>
    <dgm:pt modelId="{F2F16316-7EB8-1248-9451-A458D1ACB4C4}" type="pres">
      <dgm:prSet presAssocID="{341975D6-1422-4AA5-BA6F-D5B8ACB50840}" presName="spaceBetweenRectangles1" presStyleCnt="0"/>
      <dgm:spPr/>
    </dgm:pt>
    <dgm:pt modelId="{6BC2741F-40C5-BF4C-9FC9-A276685C7EC8}" type="pres">
      <dgm:prSet presAssocID="{AF35E0DB-3A14-4840-B3EC-D3D195D9E4B7}" presName="composite1" presStyleCnt="0"/>
      <dgm:spPr/>
    </dgm:pt>
    <dgm:pt modelId="{ACD4357E-5EE2-6B45-8CE7-D9DAA5919D00}" type="pres">
      <dgm:prSet presAssocID="{AF35E0DB-3A14-4840-B3EC-D3D195D9E4B7}" presName="parent1" presStyleLbl="alignNode1" presStyleIdx="1" presStyleCnt="4" custScaleX="120234" custLinFactNeighborX="-25010" custLinFactNeighborY="2951">
        <dgm:presLayoutVars>
          <dgm:chMax val="1"/>
          <dgm:chPref val="1"/>
          <dgm:bulletEnabled val="1"/>
        </dgm:presLayoutVars>
      </dgm:prSet>
      <dgm:spPr/>
    </dgm:pt>
    <dgm:pt modelId="{F73D5422-8F92-3745-A2A6-AB8547021692}" type="pres">
      <dgm:prSet presAssocID="{AF35E0DB-3A14-4840-B3EC-D3D195D9E4B7}" presName="Childtext1" presStyleLbl="revTx" presStyleIdx="1" presStyleCnt="4" custScaleX="105387" custLinFactNeighborX="-20211" custLinFactNeighborY="-12469">
        <dgm:presLayoutVars>
          <dgm:bulletEnabled val="1"/>
        </dgm:presLayoutVars>
      </dgm:prSet>
      <dgm:spPr/>
    </dgm:pt>
    <dgm:pt modelId="{6EEC0268-89D8-AE41-B0BF-5FE4BFFF1689}" type="pres">
      <dgm:prSet presAssocID="{AF35E0DB-3A14-4840-B3EC-D3D195D9E4B7}" presName="ConnectLine1" presStyleLbl="sibTrans1D1" presStyleIdx="1" presStyleCnt="4"/>
      <dgm:spPr>
        <a:noFill/>
        <a:ln w="12700" cap="flat" cmpd="sng" algn="ctr">
          <a:noFill/>
          <a:prstDash val="dash"/>
          <a:miter lim="800000"/>
        </a:ln>
        <a:effectLst/>
      </dgm:spPr>
    </dgm:pt>
    <dgm:pt modelId="{BFABC49D-2E7A-7747-9C8D-D2ADAA101AE4}" type="pres">
      <dgm:prSet presAssocID="{AF35E0DB-3A14-4840-B3EC-D3D195D9E4B7}" presName="ConnectLineEnd1" presStyleLbl="lnNode1" presStyleIdx="1" presStyleCnt="4"/>
      <dgm:spPr>
        <a:noFill/>
      </dgm:spPr>
    </dgm:pt>
    <dgm:pt modelId="{9EAED8EF-A62E-2C47-ADBA-8380F5676FD8}" type="pres">
      <dgm:prSet presAssocID="{AF35E0DB-3A14-4840-B3EC-D3D195D9E4B7}" presName="EmptyPane1" presStyleCnt="0"/>
      <dgm:spPr/>
    </dgm:pt>
    <dgm:pt modelId="{D40C8B2D-87B8-2740-A291-C1A6AF74CE83}" type="pres">
      <dgm:prSet presAssocID="{72A6118F-E42A-4CC5-8261-0EB49835068D}" presName="spaceBetweenRectangles1" presStyleCnt="0"/>
      <dgm:spPr/>
    </dgm:pt>
    <dgm:pt modelId="{4E68018F-CD31-1A44-908D-39DD27C744EB}" type="pres">
      <dgm:prSet presAssocID="{B3E1D58F-0E08-4719-98F8-06A3A61F598D}" presName="composite1" presStyleCnt="0"/>
      <dgm:spPr/>
    </dgm:pt>
    <dgm:pt modelId="{263B47E3-E929-3E4F-9E90-5F6AEDD0E7C4}" type="pres">
      <dgm:prSet presAssocID="{B3E1D58F-0E08-4719-98F8-06A3A61F598D}" presName="parent1" presStyleLbl="alignNode1" presStyleIdx="2" presStyleCnt="4" custScaleX="246954" custLinFactNeighborX="20168" custLinFactNeighborY="20713">
        <dgm:presLayoutVars>
          <dgm:chMax val="1"/>
          <dgm:chPref val="1"/>
          <dgm:bulletEnabled val="1"/>
        </dgm:presLayoutVars>
      </dgm:prSet>
      <dgm:spPr/>
    </dgm:pt>
    <dgm:pt modelId="{5176345F-9394-094F-9D1E-1C09A2BEF883}" type="pres">
      <dgm:prSet presAssocID="{B3E1D58F-0E08-4719-98F8-06A3A61F598D}" presName="Childtext1" presStyleLbl="revTx" presStyleIdx="2" presStyleCnt="4" custScaleY="78447" custLinFactNeighborX="-1026" custLinFactNeighborY="33270">
        <dgm:presLayoutVars>
          <dgm:bulletEnabled val="1"/>
        </dgm:presLayoutVars>
      </dgm:prSet>
      <dgm:spPr/>
    </dgm:pt>
    <dgm:pt modelId="{87D95D59-91F1-9A47-AEB6-323E645E3823}" type="pres">
      <dgm:prSet presAssocID="{B3E1D58F-0E08-4719-98F8-06A3A61F598D}" presName="ConnectLine1" presStyleLbl="sibTrans1D1" presStyleIdx="2" presStyleCnt="4"/>
      <dgm:spPr>
        <a:noFill/>
        <a:ln w="12700" cap="flat" cmpd="sng" algn="ctr">
          <a:noFill/>
          <a:prstDash val="solid"/>
          <a:miter lim="800000"/>
          <a:extLst>
            <a:ext uri="{C807C97D-BFC1-408E-A445-0C87EB9F89A2}">
              <ask:lineSketchStyleProps xmlns:ask="http://schemas.microsoft.com/office/drawing/2018/sketchyshapes">
                <ask:type>
                  <ask:lineSketchNone/>
                </ask:type>
              </ask:lineSketchStyleProps>
            </a:ext>
          </a:extLst>
        </a:ln>
        <a:effectLst/>
      </dgm:spPr>
    </dgm:pt>
    <dgm:pt modelId="{4B2A219D-D3D5-6849-B5DB-BA027CA0BEFE}" type="pres">
      <dgm:prSet presAssocID="{B3E1D58F-0E08-4719-98F8-06A3A61F598D}" presName="ConnectLineEnd1" presStyleLbl="lnNode1" presStyleIdx="2" presStyleCnt="4"/>
      <dgm:spPr>
        <a:noFill/>
      </dgm:spPr>
    </dgm:pt>
    <dgm:pt modelId="{B6CDE2CB-9D2B-5E48-8D04-E23494CCD056}" type="pres">
      <dgm:prSet presAssocID="{B3E1D58F-0E08-4719-98F8-06A3A61F598D}" presName="EmptyPane1" presStyleCnt="0"/>
      <dgm:spPr/>
    </dgm:pt>
    <dgm:pt modelId="{E2E738C6-985D-FD41-837D-2954D42E36DA}" type="pres">
      <dgm:prSet presAssocID="{903D7874-300E-4FFA-9E23-FF412B0CE4A2}" presName="spaceBetweenRectangles1" presStyleCnt="0"/>
      <dgm:spPr/>
    </dgm:pt>
    <dgm:pt modelId="{301EB1B2-AE66-5F49-B844-454C0803AABC}" type="pres">
      <dgm:prSet presAssocID="{ED646147-3010-4880-B8BE-8B7A09AF4324}" presName="composite1" presStyleCnt="0"/>
      <dgm:spPr/>
    </dgm:pt>
    <dgm:pt modelId="{7BC18676-C9DE-5C40-981E-7C7A80046EE4}" type="pres">
      <dgm:prSet presAssocID="{ED646147-3010-4880-B8BE-8B7A09AF4324}" presName="parent1" presStyleLbl="alignNode1" presStyleIdx="3" presStyleCnt="4" custScaleX="56278" custLinFactNeighborX="31640" custLinFactNeighborY="2602">
        <dgm:presLayoutVars>
          <dgm:chMax val="1"/>
          <dgm:chPref val="1"/>
          <dgm:bulletEnabled val="1"/>
        </dgm:presLayoutVars>
      </dgm:prSet>
      <dgm:spPr/>
    </dgm:pt>
    <dgm:pt modelId="{1E564010-9C23-FC44-AE51-7205D1632614}" type="pres">
      <dgm:prSet presAssocID="{ED646147-3010-4880-B8BE-8B7A09AF4324}" presName="Childtext1" presStyleLbl="revTx" presStyleIdx="3" presStyleCnt="4" custScaleX="56039" custLinFactNeighborX="17204" custLinFactNeighborY="-12845">
        <dgm:presLayoutVars>
          <dgm:bulletEnabled val="1"/>
        </dgm:presLayoutVars>
      </dgm:prSet>
      <dgm:spPr/>
    </dgm:pt>
    <dgm:pt modelId="{65EFD397-2317-6B49-BB6E-781506E0A3A4}" type="pres">
      <dgm:prSet presAssocID="{ED646147-3010-4880-B8BE-8B7A09AF4324}" presName="ConnectLine1" presStyleLbl="sibTrans1D1" presStyleIdx="3" presStyleCnt="4" custLinFactX="900000" custLinFactNeighborX="968589" custLinFactNeighborY="20010"/>
      <dgm:spPr>
        <a:noFill/>
        <a:ln w="12700" cap="flat" cmpd="sng" algn="ctr">
          <a:noFill/>
          <a:prstDash val="solid"/>
          <a:miter lim="800000"/>
          <a:headEnd type="none"/>
        </a:ln>
        <a:effectLst/>
      </dgm:spPr>
    </dgm:pt>
    <dgm:pt modelId="{A484A3F1-AEA7-1D46-AFAB-8691DA40162F}" type="pres">
      <dgm:prSet presAssocID="{ED646147-3010-4880-B8BE-8B7A09AF4324}" presName="ConnectLineEnd1" presStyleLbl="lnNode1" presStyleIdx="3" presStyleCnt="4"/>
      <dgm:spPr>
        <a:noFill/>
      </dgm:spPr>
    </dgm:pt>
    <dgm:pt modelId="{89C36293-5D3C-9A4E-AC5C-D25F0F105ADD}" type="pres">
      <dgm:prSet presAssocID="{ED646147-3010-4880-B8BE-8B7A09AF4324}" presName="EmptyPane1" presStyleCnt="0"/>
      <dgm:spPr/>
    </dgm:pt>
  </dgm:ptLst>
  <dgm:cxnLst>
    <dgm:cxn modelId="{523DE102-28E1-4633-9BD4-A0CE80668AD1}" srcId="{89A76E31-3979-4FD7-B97A-B8BCF7017E1D}" destId="{FDC5E316-9511-4835-8D02-34FD51D8B700}" srcOrd="0" destOrd="0" parTransId="{BFD79B66-490A-49FB-BB89-6DC8C9F2F682}" sibTransId="{341975D6-1422-4AA5-BA6F-D5B8ACB50840}"/>
    <dgm:cxn modelId="{5C454004-ADE9-0448-A575-53C3CF25322B}" type="presOf" srcId="{0FB57E33-F27C-524E-9F74-D95F592D52A9}" destId="{7210A34D-8451-CD4B-8C0D-9BE5DEBF1376}" srcOrd="0" destOrd="4" presId="urn:microsoft.com/office/officeart/2016/7/layout/RoundedRectangleTimeline"/>
    <dgm:cxn modelId="{BEB9060A-D0A2-B749-A023-6500903B493C}" srcId="{AF35E0DB-3A14-4840-B3EC-D3D195D9E4B7}" destId="{FC651607-E39E-274E-B69D-984ED93DE425}" srcOrd="3" destOrd="0" parTransId="{D609FB1F-315F-474D-ACCB-6980EFB43A67}" sibTransId="{9CFADD13-1349-7C48-BF2D-E83ADA719B6C}"/>
    <dgm:cxn modelId="{B299A00E-00EF-D646-91A6-83D27BC233B1}" type="presOf" srcId="{F0C1A811-4A97-7849-8681-AAD89A88C59F}" destId="{F73D5422-8F92-3745-A2A6-AB8547021692}" srcOrd="0" destOrd="1" presId="urn:microsoft.com/office/officeart/2016/7/layout/RoundedRectangleTimeline"/>
    <dgm:cxn modelId="{9B48DB0E-88DF-AF4A-9407-343BB8883816}" srcId="{ED646147-3010-4880-B8BE-8B7A09AF4324}" destId="{827CA421-F442-DC4E-AC05-A5C26869A4B8}" srcOrd="1" destOrd="0" parTransId="{6B2B4941-7FBD-174A-8538-CFEF1BE190B6}" sibTransId="{EFD2FBE0-126D-124B-987E-DC1375C166EF}"/>
    <dgm:cxn modelId="{3CE71310-09AD-ED45-BA34-9CDDAB82ED1E}" type="presOf" srcId="{F802FCF9-6275-FF43-BF21-1C5957373AE1}" destId="{F73D5422-8F92-3745-A2A6-AB8547021692}" srcOrd="0" destOrd="4" presId="urn:microsoft.com/office/officeart/2016/7/layout/RoundedRectangleTimeline"/>
    <dgm:cxn modelId="{68C4FA18-6A4B-6844-AA02-932D30E01DCD}" type="presOf" srcId="{23ABD74E-B21C-1D4B-A81D-BF8F28F6AF1C}" destId="{5176345F-9394-094F-9D1E-1C09A2BEF883}" srcOrd="0" destOrd="1" presId="urn:microsoft.com/office/officeart/2016/7/layout/RoundedRectangleTimeline"/>
    <dgm:cxn modelId="{3ECD6320-0912-DF47-916F-78D803D0EA43}" type="presOf" srcId="{FDC5E316-9511-4835-8D02-34FD51D8B700}" destId="{8AB52D10-BC2B-3949-BA85-22324BE0D6F2}" srcOrd="0" destOrd="0" presId="urn:microsoft.com/office/officeart/2016/7/layout/RoundedRectangleTimeline"/>
    <dgm:cxn modelId="{98E77E21-5FF5-934D-933A-A225AC2BE11E}" srcId="{AF35E0DB-3A14-4840-B3EC-D3D195D9E4B7}" destId="{94F6F923-0AE9-F441-B567-222B49FB7867}" srcOrd="2" destOrd="0" parTransId="{B0D9EF59-73C2-D84E-B8FC-D9502FD56696}" sibTransId="{E46A06E2-E00B-F944-9A7A-E360043B57B1}"/>
    <dgm:cxn modelId="{26A2E921-B0DB-4754-B245-93D3951424E6}" srcId="{89A76E31-3979-4FD7-B97A-B8BCF7017E1D}" destId="{AF35E0DB-3A14-4840-B3EC-D3D195D9E4B7}" srcOrd="1" destOrd="0" parTransId="{0F7CC4E8-808C-4D8F-8248-6B6B979B3211}" sibTransId="{72A6118F-E42A-4CC5-8261-0EB49835068D}"/>
    <dgm:cxn modelId="{735EA02D-3F87-8C4E-81D7-8F848F5C0725}" srcId="{B3E1D58F-0E08-4719-98F8-06A3A61F598D}" destId="{46FE12B5-D1FF-0F47-989D-807DA630777B}" srcOrd="2" destOrd="0" parTransId="{57BCA478-E245-DE45-BF0D-4E1B02CA61E2}" sibTransId="{0F554299-BA12-C849-A6DC-51B396499201}"/>
    <dgm:cxn modelId="{8948012E-77E9-4642-942B-28E1E737FF75}" srcId="{89A76E31-3979-4FD7-B97A-B8BCF7017E1D}" destId="{ED646147-3010-4880-B8BE-8B7A09AF4324}" srcOrd="3" destOrd="0" parTransId="{D3ECC2A0-A957-4F14-8D39-659805B0142F}" sibTransId="{4547BB4C-44A3-4807-81BA-4DC639802567}"/>
    <dgm:cxn modelId="{15F4112E-C7F6-5A46-B3D6-0BD7BE829AFE}" srcId="{AF35E0DB-3A14-4840-B3EC-D3D195D9E4B7}" destId="{F802FCF9-6275-FF43-BF21-1C5957373AE1}" srcOrd="4" destOrd="0" parTransId="{EB6845C8-2F1F-5A45-ACC0-19C37DE5BBD6}" sibTransId="{3E842DBB-7020-7F43-91AE-95376CB1C8E1}"/>
    <dgm:cxn modelId="{BBA4B93D-A609-7C45-9C23-C9058305C1EC}" type="presOf" srcId="{89A76E31-3979-4FD7-B97A-B8BCF7017E1D}" destId="{D7859441-1C4D-FD45-92A1-1D67C72DF000}" srcOrd="0" destOrd="0" presId="urn:microsoft.com/office/officeart/2016/7/layout/RoundedRectangleTimeline"/>
    <dgm:cxn modelId="{AAC9B341-3049-1944-9926-750F4162E584}" srcId="{B3E1D58F-0E08-4719-98F8-06A3A61F598D}" destId="{23ABD74E-B21C-1D4B-A81D-BF8F28F6AF1C}" srcOrd="1" destOrd="0" parTransId="{2826060A-BD3D-F74D-84E9-6CE381220CB3}" sibTransId="{2DB96AA1-96F1-7D40-9D88-B521F52984D5}"/>
    <dgm:cxn modelId="{C0B5DB4A-44D0-764C-A583-1EC1DE3ECED9}" srcId="{FDC5E316-9511-4835-8D02-34FD51D8B700}" destId="{53B5C1C3-DA8F-C340-851A-E7F8EB4C3E89}" srcOrd="2" destOrd="0" parTransId="{8CCB55E9-F39B-B94B-8BC1-530D1601564A}" sibTransId="{897B35FD-C9A7-F746-A70F-A50A5BD92DE0}"/>
    <dgm:cxn modelId="{EF6B854F-ED26-934A-922B-F1912A15D316}" type="presOf" srcId="{47F05708-F16F-9846-B1FE-7FE1961A0E5E}" destId="{7210A34D-8451-CD4B-8C0D-9BE5DEBF1376}" srcOrd="0" destOrd="3" presId="urn:microsoft.com/office/officeart/2016/7/layout/RoundedRectangleTimeline"/>
    <dgm:cxn modelId="{BA656950-A657-CC4F-9847-BCD6A9335CE8}" srcId="{FDC5E316-9511-4835-8D02-34FD51D8B700}" destId="{901C518B-0220-E24F-B8E8-7182CBA75F61}" srcOrd="1" destOrd="0" parTransId="{186B496D-510E-1D46-A009-44F4061BFC41}" sibTransId="{CE9FDE18-401A-BF45-A5B2-9B94CCF4D3FF}"/>
    <dgm:cxn modelId="{02D05D57-881C-D14E-8727-A5E37D748507}" srcId="{FDC5E316-9511-4835-8D02-34FD51D8B700}" destId="{47F05708-F16F-9846-B1FE-7FE1961A0E5E}" srcOrd="3" destOrd="0" parTransId="{BD637631-42FC-6E45-8C7F-6C39DA57752D}" sibTransId="{1E541406-776A-3040-91A3-3B099A8B4A06}"/>
    <dgm:cxn modelId="{252F7D5A-67BD-5C45-B87A-487CF7FE9EA6}" type="presOf" srcId="{827CA421-F442-DC4E-AC05-A5C26869A4B8}" destId="{1E564010-9C23-FC44-AE51-7205D1632614}" srcOrd="0" destOrd="1" presId="urn:microsoft.com/office/officeart/2016/7/layout/RoundedRectangleTimeline"/>
    <dgm:cxn modelId="{3CCF8F5C-A07D-714B-B690-8DE69BFF5712}" type="presOf" srcId="{88335AEA-F6B9-4C9D-8E0F-B9452EA367CC}" destId="{7210A34D-8451-CD4B-8C0D-9BE5DEBF1376}" srcOrd="0" destOrd="0" presId="urn:microsoft.com/office/officeart/2016/7/layout/RoundedRectangleTimeline"/>
    <dgm:cxn modelId="{1C09E75F-51E0-9F4B-AE43-495E784B67DA}" type="presOf" srcId="{901C518B-0220-E24F-B8E8-7182CBA75F61}" destId="{7210A34D-8451-CD4B-8C0D-9BE5DEBF1376}" srcOrd="0" destOrd="1" presId="urn:microsoft.com/office/officeart/2016/7/layout/RoundedRectangleTimeline"/>
    <dgm:cxn modelId="{48E0BD6A-64AF-CF42-B5D2-C5816137E673}" type="presOf" srcId="{5158130F-B0FC-254E-A7F3-C7F65D0D910F}" destId="{5176345F-9394-094F-9D1E-1C09A2BEF883}" srcOrd="0" destOrd="3" presId="urn:microsoft.com/office/officeart/2016/7/layout/RoundedRectangleTimeline"/>
    <dgm:cxn modelId="{60D4176B-7AC3-1F4D-8C7A-F21A8C949DDC}" srcId="{AF35E0DB-3A14-4840-B3EC-D3D195D9E4B7}" destId="{F0C1A811-4A97-7849-8681-AAD89A88C59F}" srcOrd="1" destOrd="0" parTransId="{6DB04359-1638-7D49-A8B4-110D68CA1849}" sibTransId="{C9370DA2-8346-ED4C-BF60-4C8ED35E3010}"/>
    <dgm:cxn modelId="{7E244385-A529-6C40-8910-F4B30A2ACE11}" type="presOf" srcId="{124220E1-F993-4913-A290-5C19C98AD8BF}" destId="{5176345F-9394-094F-9D1E-1C09A2BEF883}" srcOrd="0" destOrd="0" presId="urn:microsoft.com/office/officeart/2016/7/layout/RoundedRectangleTimeline"/>
    <dgm:cxn modelId="{60E45389-672A-E148-843E-41AA2336FEF2}" type="presOf" srcId="{B0C98E3A-4663-4286-8845-59816518622F}" destId="{F73D5422-8F92-3745-A2A6-AB8547021692}" srcOrd="0" destOrd="0" presId="urn:microsoft.com/office/officeart/2016/7/layout/RoundedRectangleTimeline"/>
    <dgm:cxn modelId="{FEC353A3-C3E0-884C-AB7D-A9FF9447A4DB}" type="presOf" srcId="{46FE12B5-D1FF-0F47-989D-807DA630777B}" destId="{5176345F-9394-094F-9D1E-1C09A2BEF883}" srcOrd="0" destOrd="2" presId="urn:microsoft.com/office/officeart/2016/7/layout/RoundedRectangleTimeline"/>
    <dgm:cxn modelId="{AAEC8EA4-C197-204C-9BF4-E8A61A64D4B1}" type="presOf" srcId="{FC651607-E39E-274E-B69D-984ED93DE425}" destId="{F73D5422-8F92-3745-A2A6-AB8547021692}" srcOrd="0" destOrd="3" presId="urn:microsoft.com/office/officeart/2016/7/layout/RoundedRectangleTimeline"/>
    <dgm:cxn modelId="{B55C96A8-258D-5C4D-9CA7-E74C3F513510}" type="presOf" srcId="{AF35E0DB-3A14-4840-B3EC-D3D195D9E4B7}" destId="{ACD4357E-5EE2-6B45-8CE7-D9DAA5919D00}" srcOrd="0" destOrd="0" presId="urn:microsoft.com/office/officeart/2016/7/layout/RoundedRectangleTimeline"/>
    <dgm:cxn modelId="{19E784AA-88D3-B440-B69C-95D7D9FB6B75}" type="presOf" srcId="{94F6F923-0AE9-F441-B567-222B49FB7867}" destId="{F73D5422-8F92-3745-A2A6-AB8547021692}" srcOrd="0" destOrd="2" presId="urn:microsoft.com/office/officeart/2016/7/layout/RoundedRectangleTimeline"/>
    <dgm:cxn modelId="{A2355EB0-D1C6-394B-976A-5EA28CB1D1A2}" type="presOf" srcId="{DAD8216B-803E-46EF-8287-7EB3F4674F00}" destId="{1E564010-9C23-FC44-AE51-7205D1632614}" srcOrd="0" destOrd="0" presId="urn:microsoft.com/office/officeart/2016/7/layout/RoundedRectangleTimeline"/>
    <dgm:cxn modelId="{B9673FB5-F1B1-44F4-AE60-4F4375030547}" srcId="{FDC5E316-9511-4835-8D02-34FD51D8B700}" destId="{88335AEA-F6B9-4C9D-8E0F-B9452EA367CC}" srcOrd="0" destOrd="0" parTransId="{274DBEA7-CFC0-457B-893F-AC37CDCB4384}" sibTransId="{2C26DD00-DD3E-4D47-B6AB-0F3FB89DD081}"/>
    <dgm:cxn modelId="{D91A89CC-4C23-4646-8600-35545622572B}" srcId="{AF35E0DB-3A14-4840-B3EC-D3D195D9E4B7}" destId="{B0C98E3A-4663-4286-8845-59816518622F}" srcOrd="0" destOrd="0" parTransId="{36591CDF-0868-4881-B3C5-762E4FC466BB}" sibTransId="{EF39E296-B297-4785-95C5-96D35560CA4F}"/>
    <dgm:cxn modelId="{F0A2C5CC-9779-4681-A839-E22504EBF4BF}" srcId="{89A76E31-3979-4FD7-B97A-B8BCF7017E1D}" destId="{B3E1D58F-0E08-4719-98F8-06A3A61F598D}" srcOrd="2" destOrd="0" parTransId="{E831E4EF-1A3F-4203-BF2A-28CBD96989FD}" sibTransId="{903D7874-300E-4FFA-9E23-FF412B0CE4A2}"/>
    <dgm:cxn modelId="{D197E2CC-5D6D-0E48-85F1-320B073F85E0}" type="presOf" srcId="{53B5C1C3-DA8F-C340-851A-E7F8EB4C3E89}" destId="{7210A34D-8451-CD4B-8C0D-9BE5DEBF1376}" srcOrd="0" destOrd="2" presId="urn:microsoft.com/office/officeart/2016/7/layout/RoundedRectangleTimeline"/>
    <dgm:cxn modelId="{F5F83ECE-72CE-4149-87D3-B0DC9D4387FA}" type="presOf" srcId="{B3E1D58F-0E08-4719-98F8-06A3A61F598D}" destId="{263B47E3-E929-3E4F-9E90-5F6AEDD0E7C4}" srcOrd="0" destOrd="0" presId="urn:microsoft.com/office/officeart/2016/7/layout/RoundedRectangleTimeline"/>
    <dgm:cxn modelId="{D29A19D1-9C39-074E-8672-443635E415CC}" srcId="{B3E1D58F-0E08-4719-98F8-06A3A61F598D}" destId="{5158130F-B0FC-254E-A7F3-C7F65D0D910F}" srcOrd="3" destOrd="0" parTransId="{CE971797-6C79-4D45-BE64-487FF685FDD0}" sibTransId="{DE789A6A-B046-0B4F-BD9E-5FE2526D79F8}"/>
    <dgm:cxn modelId="{7F16E1E7-90D7-B140-A2D3-FF5CFD1CBB51}" srcId="{FDC5E316-9511-4835-8D02-34FD51D8B700}" destId="{0FB57E33-F27C-524E-9F74-D95F592D52A9}" srcOrd="4" destOrd="0" parTransId="{628F5223-E344-B942-986C-25375E3EA33C}" sibTransId="{5B6286B2-8A24-414E-995C-6B8BF6DB14B7}"/>
    <dgm:cxn modelId="{87CF81F8-201F-414F-B621-8FE727677EFF}" srcId="{ED646147-3010-4880-B8BE-8B7A09AF4324}" destId="{DAD8216B-803E-46EF-8287-7EB3F4674F00}" srcOrd="0" destOrd="0" parTransId="{F1B215E8-51C6-4754-AF00-750C8BF23170}" sibTransId="{954DD65F-D618-42FC-9ACE-51C8A5826680}"/>
    <dgm:cxn modelId="{FAF6D9F9-794D-B941-8374-9D814D02AFA1}" type="presOf" srcId="{ED646147-3010-4880-B8BE-8B7A09AF4324}" destId="{7BC18676-C9DE-5C40-981E-7C7A80046EE4}" srcOrd="0" destOrd="0" presId="urn:microsoft.com/office/officeart/2016/7/layout/RoundedRectangleTimeline"/>
    <dgm:cxn modelId="{BAF502FA-3A05-46FA-AF62-B866143872B3}" srcId="{B3E1D58F-0E08-4719-98F8-06A3A61F598D}" destId="{124220E1-F993-4913-A290-5C19C98AD8BF}" srcOrd="0" destOrd="0" parTransId="{A335DEFC-BA24-4D49-A3C1-038E22737D27}" sibTransId="{09DB17FF-8964-44F1-BAE7-B855171ACA23}"/>
    <dgm:cxn modelId="{9261BF74-685D-624C-9897-C9A6617B7523}" type="presParOf" srcId="{D7859441-1C4D-FD45-92A1-1D67C72DF000}" destId="{602A24A3-EDD0-ED40-A79C-20D0833FA758}" srcOrd="0" destOrd="0" presId="urn:microsoft.com/office/officeart/2016/7/layout/RoundedRectangleTimeline"/>
    <dgm:cxn modelId="{8D2E83B5-56A0-244D-B4E3-4DCEFEBE2E34}" type="presParOf" srcId="{602A24A3-EDD0-ED40-A79C-20D0833FA758}" destId="{8AB52D10-BC2B-3949-BA85-22324BE0D6F2}" srcOrd="0" destOrd="0" presId="urn:microsoft.com/office/officeart/2016/7/layout/RoundedRectangleTimeline"/>
    <dgm:cxn modelId="{67A07FA0-D334-694A-B309-C19DE87935DB}" type="presParOf" srcId="{602A24A3-EDD0-ED40-A79C-20D0833FA758}" destId="{7210A34D-8451-CD4B-8C0D-9BE5DEBF1376}" srcOrd="1" destOrd="0" presId="urn:microsoft.com/office/officeart/2016/7/layout/RoundedRectangleTimeline"/>
    <dgm:cxn modelId="{837D90BF-DDF1-EF41-8F58-CC5EEB5F8A77}" type="presParOf" srcId="{602A24A3-EDD0-ED40-A79C-20D0833FA758}" destId="{D2731691-DE76-9D47-AD59-504A000C1015}" srcOrd="2" destOrd="0" presId="urn:microsoft.com/office/officeart/2016/7/layout/RoundedRectangleTimeline"/>
    <dgm:cxn modelId="{0DBB8D38-15F7-1049-966D-8FDD183FD0CC}" type="presParOf" srcId="{602A24A3-EDD0-ED40-A79C-20D0833FA758}" destId="{5228D234-5005-AF4A-817C-64D283016A82}" srcOrd="3" destOrd="0" presId="urn:microsoft.com/office/officeart/2016/7/layout/RoundedRectangleTimeline"/>
    <dgm:cxn modelId="{9544D30B-F384-164E-B992-C3FC651F2551}" type="presParOf" srcId="{602A24A3-EDD0-ED40-A79C-20D0833FA758}" destId="{5BA3AAC5-157A-8345-96E2-72028B60BBF1}" srcOrd="4" destOrd="0" presId="urn:microsoft.com/office/officeart/2016/7/layout/RoundedRectangleTimeline"/>
    <dgm:cxn modelId="{FDF31DEF-20D9-7449-8B35-03BC6F99A5CD}" type="presParOf" srcId="{D7859441-1C4D-FD45-92A1-1D67C72DF000}" destId="{F2F16316-7EB8-1248-9451-A458D1ACB4C4}" srcOrd="1" destOrd="0" presId="urn:microsoft.com/office/officeart/2016/7/layout/RoundedRectangleTimeline"/>
    <dgm:cxn modelId="{041EE29C-C78C-E842-A11E-594CD7C46443}" type="presParOf" srcId="{D7859441-1C4D-FD45-92A1-1D67C72DF000}" destId="{6BC2741F-40C5-BF4C-9FC9-A276685C7EC8}" srcOrd="2" destOrd="0" presId="urn:microsoft.com/office/officeart/2016/7/layout/RoundedRectangleTimeline"/>
    <dgm:cxn modelId="{F62C16CE-5526-9B43-9174-D6235411EA0D}" type="presParOf" srcId="{6BC2741F-40C5-BF4C-9FC9-A276685C7EC8}" destId="{ACD4357E-5EE2-6B45-8CE7-D9DAA5919D00}" srcOrd="0" destOrd="0" presId="urn:microsoft.com/office/officeart/2016/7/layout/RoundedRectangleTimeline"/>
    <dgm:cxn modelId="{9DC77582-995C-9A43-98B8-B05A14EBFF3C}" type="presParOf" srcId="{6BC2741F-40C5-BF4C-9FC9-A276685C7EC8}" destId="{F73D5422-8F92-3745-A2A6-AB8547021692}" srcOrd="1" destOrd="0" presId="urn:microsoft.com/office/officeart/2016/7/layout/RoundedRectangleTimeline"/>
    <dgm:cxn modelId="{29404C11-D84D-4946-8778-D02089B04918}" type="presParOf" srcId="{6BC2741F-40C5-BF4C-9FC9-A276685C7EC8}" destId="{6EEC0268-89D8-AE41-B0BF-5FE4BFFF1689}" srcOrd="2" destOrd="0" presId="urn:microsoft.com/office/officeart/2016/7/layout/RoundedRectangleTimeline"/>
    <dgm:cxn modelId="{8B19BBAE-074B-0A4F-AAC0-7F736F0EC4A2}" type="presParOf" srcId="{6BC2741F-40C5-BF4C-9FC9-A276685C7EC8}" destId="{BFABC49D-2E7A-7747-9C8D-D2ADAA101AE4}" srcOrd="3" destOrd="0" presId="urn:microsoft.com/office/officeart/2016/7/layout/RoundedRectangleTimeline"/>
    <dgm:cxn modelId="{A9E6345B-2150-594E-A6ED-0284771B03AB}" type="presParOf" srcId="{6BC2741F-40C5-BF4C-9FC9-A276685C7EC8}" destId="{9EAED8EF-A62E-2C47-ADBA-8380F5676FD8}" srcOrd="4" destOrd="0" presId="urn:microsoft.com/office/officeart/2016/7/layout/RoundedRectangleTimeline"/>
    <dgm:cxn modelId="{3E06FDDB-E3FE-5E4A-8281-76B2B04B5FD1}" type="presParOf" srcId="{D7859441-1C4D-FD45-92A1-1D67C72DF000}" destId="{D40C8B2D-87B8-2740-A291-C1A6AF74CE83}" srcOrd="3" destOrd="0" presId="urn:microsoft.com/office/officeart/2016/7/layout/RoundedRectangleTimeline"/>
    <dgm:cxn modelId="{0FE934F0-9C9B-BE4D-BE79-9508DC493244}" type="presParOf" srcId="{D7859441-1C4D-FD45-92A1-1D67C72DF000}" destId="{4E68018F-CD31-1A44-908D-39DD27C744EB}" srcOrd="4" destOrd="0" presId="urn:microsoft.com/office/officeart/2016/7/layout/RoundedRectangleTimeline"/>
    <dgm:cxn modelId="{CDBD9E92-B008-AC4C-A1F5-B5DBCD2F2E46}" type="presParOf" srcId="{4E68018F-CD31-1A44-908D-39DD27C744EB}" destId="{263B47E3-E929-3E4F-9E90-5F6AEDD0E7C4}" srcOrd="0" destOrd="0" presId="urn:microsoft.com/office/officeart/2016/7/layout/RoundedRectangleTimeline"/>
    <dgm:cxn modelId="{0360B4F8-352A-C84F-B6FD-1442A5D41B4F}" type="presParOf" srcId="{4E68018F-CD31-1A44-908D-39DD27C744EB}" destId="{5176345F-9394-094F-9D1E-1C09A2BEF883}" srcOrd="1" destOrd="0" presId="urn:microsoft.com/office/officeart/2016/7/layout/RoundedRectangleTimeline"/>
    <dgm:cxn modelId="{2E1B55D6-FB06-974F-BAA0-D58C973169E5}" type="presParOf" srcId="{4E68018F-CD31-1A44-908D-39DD27C744EB}" destId="{87D95D59-91F1-9A47-AEB6-323E645E3823}" srcOrd="2" destOrd="0" presId="urn:microsoft.com/office/officeart/2016/7/layout/RoundedRectangleTimeline"/>
    <dgm:cxn modelId="{8C44C319-E34D-B146-8CA4-FFD1B07CEB26}" type="presParOf" srcId="{4E68018F-CD31-1A44-908D-39DD27C744EB}" destId="{4B2A219D-D3D5-6849-B5DB-BA027CA0BEFE}" srcOrd="3" destOrd="0" presId="urn:microsoft.com/office/officeart/2016/7/layout/RoundedRectangleTimeline"/>
    <dgm:cxn modelId="{174019C9-4336-7A45-B264-D25D3F4B9424}" type="presParOf" srcId="{4E68018F-CD31-1A44-908D-39DD27C744EB}" destId="{B6CDE2CB-9D2B-5E48-8D04-E23494CCD056}" srcOrd="4" destOrd="0" presId="urn:microsoft.com/office/officeart/2016/7/layout/RoundedRectangleTimeline"/>
    <dgm:cxn modelId="{3EEBCE2F-A3B4-CF4D-A7A7-1B1F1AA054CD}" type="presParOf" srcId="{D7859441-1C4D-FD45-92A1-1D67C72DF000}" destId="{E2E738C6-985D-FD41-837D-2954D42E36DA}" srcOrd="5" destOrd="0" presId="urn:microsoft.com/office/officeart/2016/7/layout/RoundedRectangleTimeline"/>
    <dgm:cxn modelId="{0206971B-18AD-284B-A57F-2C267466E747}" type="presParOf" srcId="{D7859441-1C4D-FD45-92A1-1D67C72DF000}" destId="{301EB1B2-AE66-5F49-B844-454C0803AABC}" srcOrd="6" destOrd="0" presId="urn:microsoft.com/office/officeart/2016/7/layout/RoundedRectangleTimeline"/>
    <dgm:cxn modelId="{E21BEDB5-4149-7642-80A8-0BB21A1A330E}" type="presParOf" srcId="{301EB1B2-AE66-5F49-B844-454C0803AABC}" destId="{7BC18676-C9DE-5C40-981E-7C7A80046EE4}" srcOrd="0" destOrd="0" presId="urn:microsoft.com/office/officeart/2016/7/layout/RoundedRectangleTimeline"/>
    <dgm:cxn modelId="{78EE41C7-CB26-8F42-A9FC-92FABD317EAD}" type="presParOf" srcId="{301EB1B2-AE66-5F49-B844-454C0803AABC}" destId="{1E564010-9C23-FC44-AE51-7205D1632614}" srcOrd="1" destOrd="0" presId="urn:microsoft.com/office/officeart/2016/7/layout/RoundedRectangleTimeline"/>
    <dgm:cxn modelId="{B2EDDF2E-C3E3-2341-896C-143328067227}" type="presParOf" srcId="{301EB1B2-AE66-5F49-B844-454C0803AABC}" destId="{65EFD397-2317-6B49-BB6E-781506E0A3A4}" srcOrd="2" destOrd="0" presId="urn:microsoft.com/office/officeart/2016/7/layout/RoundedRectangleTimeline"/>
    <dgm:cxn modelId="{B13F4B5D-A3B7-ED48-A187-F9BDB5E9068B}" type="presParOf" srcId="{301EB1B2-AE66-5F49-B844-454C0803AABC}" destId="{A484A3F1-AEA7-1D46-AFAB-8691DA40162F}" srcOrd="3" destOrd="0" presId="urn:microsoft.com/office/officeart/2016/7/layout/RoundedRectangleTimeline"/>
    <dgm:cxn modelId="{6F157081-66CB-C346-8190-6FA3503397F6}" type="presParOf" srcId="{301EB1B2-AE66-5F49-B844-454C0803AABC}" destId="{89C36293-5D3C-9A4E-AC5C-D25F0F105ADD}" srcOrd="4" destOrd="0" presId="urn:microsoft.com/office/officeart/2016/7/layout/RoundedRectangleTimeline"/>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B52D10-BC2B-3949-BA85-22324BE0D6F2}">
      <dsp:nvSpPr>
        <dsp:cNvPr id="0" name=""/>
        <dsp:cNvSpPr/>
      </dsp:nvSpPr>
      <dsp:spPr>
        <a:xfrm rot="16200000">
          <a:off x="1067354" y="1165452"/>
          <a:ext cx="368940" cy="1358500"/>
        </a:xfrm>
        <a:prstGeom prst="round2SameRect">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1">
          <a:noAutofit/>
        </a:bodyPr>
        <a:lstStyle/>
        <a:p>
          <a:pPr marL="0" lvl="0" indent="0" algn="ctr" defTabSz="800100">
            <a:lnSpc>
              <a:spcPct val="90000"/>
            </a:lnSpc>
            <a:spcBef>
              <a:spcPct val="0"/>
            </a:spcBef>
            <a:spcAft>
              <a:spcPct val="35000"/>
            </a:spcAft>
            <a:buNone/>
          </a:pPr>
          <a:r>
            <a:rPr lang="en-US" sz="1800" kern="1200" dirty="0">
              <a:latin typeface="Arial" panose="020B0604020202020204" pitchFamily="34" charset="0"/>
              <a:cs typeface="Arial" panose="020B0604020202020204" pitchFamily="34" charset="0"/>
            </a:rPr>
            <a:t>2026-28</a:t>
          </a:r>
        </a:p>
      </dsp:txBody>
      <dsp:txXfrm rot="5400000">
        <a:off x="590584" y="1678242"/>
        <a:ext cx="1340490" cy="332920"/>
      </dsp:txXfrm>
    </dsp:sp>
    <dsp:sp modelId="{7210A34D-8451-CD4B-8C0D-9BE5DEBF1376}">
      <dsp:nvSpPr>
        <dsp:cNvPr id="0" name=""/>
        <dsp:cNvSpPr/>
      </dsp:nvSpPr>
      <dsp:spPr>
        <a:xfrm>
          <a:off x="0" y="292890"/>
          <a:ext cx="2915464" cy="12912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121920" numCol="1" spcCol="1270" anchor="b" anchorCtr="1">
          <a:noAutofit/>
        </a:bodyPr>
        <a:lstStyle/>
        <a:p>
          <a:pPr marL="0" lvl="0" indent="0" algn="ctr" defTabSz="711200">
            <a:lnSpc>
              <a:spcPct val="90000"/>
            </a:lnSpc>
            <a:spcBef>
              <a:spcPct val="0"/>
            </a:spcBef>
            <a:spcAft>
              <a:spcPct val="35000"/>
            </a:spcAft>
            <a:buNone/>
          </a:pPr>
          <a:r>
            <a:rPr lang="en-US" sz="1600" b="1" kern="1200" dirty="0">
              <a:latin typeface="Arial" panose="020B0604020202020204" pitchFamily="34" charset="0"/>
              <a:cs typeface="Arial" panose="020B0604020202020204" pitchFamily="34" charset="0"/>
            </a:rPr>
            <a:t>Prep phase I:</a:t>
          </a:r>
        </a:p>
        <a:p>
          <a:pPr marL="0" lvl="0" indent="0" algn="ctr" defTabSz="622300">
            <a:lnSpc>
              <a:spcPct val="90000"/>
            </a:lnSpc>
            <a:spcBef>
              <a:spcPct val="0"/>
            </a:spcBef>
            <a:spcAft>
              <a:spcPct val="35000"/>
            </a:spcAft>
            <a:buNone/>
          </a:pPr>
          <a:r>
            <a:rPr lang="en-US" sz="1400" kern="1200" dirty="0">
              <a:latin typeface="Arial" panose="020B0604020202020204" pitchFamily="34" charset="0"/>
              <a:cs typeface="Arial" panose="020B0604020202020204" pitchFamily="34" charset="0"/>
            </a:rPr>
            <a:t>Definition of the placement scenario</a:t>
          </a:r>
        </a:p>
        <a:p>
          <a:pPr marL="0" lvl="0" indent="0" algn="ctr" defTabSz="622300">
            <a:lnSpc>
              <a:spcPct val="90000"/>
            </a:lnSpc>
            <a:spcBef>
              <a:spcPct val="0"/>
            </a:spcBef>
            <a:spcAft>
              <a:spcPct val="35000"/>
            </a:spcAft>
            <a:buNone/>
          </a:pPr>
          <a:r>
            <a:rPr lang="en-US" sz="1400" kern="1200" dirty="0">
              <a:latin typeface="Arial" panose="020B0604020202020204" pitchFamily="34" charset="0"/>
              <a:cs typeface="Arial" panose="020B0604020202020204" pitchFamily="34" charset="0"/>
            </a:rPr>
            <a:t>Design </a:t>
          </a:r>
          <a:r>
            <a:rPr lang="en-US" sz="1400" kern="1200" dirty="0" err="1">
              <a:latin typeface="Arial" panose="020B0604020202020204" pitchFamily="34" charset="0"/>
              <a:cs typeface="Arial" panose="020B0604020202020204" pitchFamily="34" charset="0"/>
            </a:rPr>
            <a:t>optimisation</a:t>
          </a:r>
          <a:r>
            <a:rPr lang="en-US" sz="1400" kern="1200" dirty="0">
              <a:latin typeface="Arial" panose="020B0604020202020204" pitchFamily="34" charset="0"/>
              <a:cs typeface="Arial" panose="020B0604020202020204" pitchFamily="34" charset="0"/>
            </a:rPr>
            <a:t> and finalization</a:t>
          </a:r>
        </a:p>
        <a:p>
          <a:pPr marL="0" lvl="0" indent="0" algn="ctr" defTabSz="622300">
            <a:lnSpc>
              <a:spcPct val="90000"/>
            </a:lnSpc>
            <a:spcBef>
              <a:spcPct val="0"/>
            </a:spcBef>
            <a:spcAft>
              <a:spcPct val="35000"/>
            </a:spcAft>
            <a:buNone/>
          </a:pPr>
          <a:r>
            <a:rPr lang="en-US" sz="1400" kern="1200" dirty="0">
              <a:latin typeface="Arial" panose="020B0604020202020204" pitchFamily="34" charset="0"/>
              <a:cs typeface="Arial" panose="020B0604020202020204" pitchFamily="34" charset="0"/>
            </a:rPr>
            <a:t>Main technologies R&amp;D conclusions</a:t>
          </a:r>
        </a:p>
        <a:p>
          <a:pPr marL="0" lvl="0" indent="0" algn="ctr" defTabSz="622300">
            <a:lnSpc>
              <a:spcPct val="90000"/>
            </a:lnSpc>
            <a:spcBef>
              <a:spcPct val="0"/>
            </a:spcBef>
            <a:spcAft>
              <a:spcPct val="35000"/>
            </a:spcAft>
            <a:buNone/>
          </a:pPr>
          <a:r>
            <a:rPr lang="en-US" sz="1400" kern="1200" dirty="0">
              <a:latin typeface="Arial" panose="020B0604020202020204" pitchFamily="34" charset="0"/>
              <a:cs typeface="Arial" panose="020B0604020202020204" pitchFamily="34" charset="0"/>
            </a:rPr>
            <a:t>(Pre)Technical Design Report - two IPs at CERN</a:t>
          </a:r>
        </a:p>
      </dsp:txBody>
      <dsp:txXfrm>
        <a:off x="0" y="292890"/>
        <a:ext cx="2915464" cy="1291291"/>
      </dsp:txXfrm>
    </dsp:sp>
    <dsp:sp modelId="{D2731691-DE76-9D47-AD59-504A000C1015}">
      <dsp:nvSpPr>
        <dsp:cNvPr id="0" name=""/>
        <dsp:cNvSpPr/>
      </dsp:nvSpPr>
      <dsp:spPr>
        <a:xfrm>
          <a:off x="1222642" y="1365079"/>
          <a:ext cx="0" cy="295152"/>
        </a:xfrm>
        <a:prstGeom prst="line">
          <a:avLst/>
        </a:prstGeom>
        <a:noFill/>
        <a:ln w="19050" cap="flat" cmpd="sng" algn="ctr">
          <a:noFill/>
          <a:prstDash val="solid"/>
          <a:miter lim="800000"/>
          <a:headEnd type="none" w="sm" len="sm"/>
          <a:tailEnd type="triangle"/>
        </a:ln>
        <a:effectLst/>
      </dsp:spPr>
      <dsp:style>
        <a:lnRef idx="1">
          <a:scrgbClr r="0" g="0" b="0"/>
        </a:lnRef>
        <a:fillRef idx="0">
          <a:scrgbClr r="0" g="0" b="0"/>
        </a:fillRef>
        <a:effectRef idx="0">
          <a:scrgbClr r="0" g="0" b="0"/>
        </a:effectRef>
        <a:fontRef idx="minor"/>
      </dsp:style>
    </dsp:sp>
    <dsp:sp modelId="{5228D234-5005-AF4A-817C-64D283016A82}">
      <dsp:nvSpPr>
        <dsp:cNvPr id="0" name=""/>
        <dsp:cNvSpPr/>
      </dsp:nvSpPr>
      <dsp:spPr>
        <a:xfrm flipH="1">
          <a:off x="0" y="2970933"/>
          <a:ext cx="899701" cy="718471"/>
        </a:xfrm>
        <a:prstGeom prst="ellipse">
          <a:avLst/>
        </a:prstGeom>
        <a:no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CD4357E-5EE2-6B45-8CE7-D9DAA5919D00}">
      <dsp:nvSpPr>
        <dsp:cNvPr id="0" name=""/>
        <dsp:cNvSpPr/>
      </dsp:nvSpPr>
      <dsp:spPr>
        <a:xfrm>
          <a:off x="2024180" y="1671119"/>
          <a:ext cx="2359624" cy="368940"/>
        </a:xfrm>
        <a:prstGeom prst="rect">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1">
          <a:noAutofit/>
        </a:bodyPr>
        <a:lstStyle/>
        <a:p>
          <a:pPr marL="0" lvl="0" indent="0" algn="ctr" defTabSz="800100">
            <a:lnSpc>
              <a:spcPct val="90000"/>
            </a:lnSpc>
            <a:spcBef>
              <a:spcPct val="0"/>
            </a:spcBef>
            <a:spcAft>
              <a:spcPct val="35000"/>
            </a:spcAft>
            <a:buNone/>
          </a:pPr>
          <a:r>
            <a:rPr lang="en-US" sz="1800" kern="1200" dirty="0">
              <a:latin typeface="Arial" panose="020B0604020202020204" pitchFamily="34" charset="0"/>
              <a:cs typeface="Arial" panose="020B0604020202020204" pitchFamily="34" charset="0"/>
            </a:rPr>
            <a:t>T0, T0+5</a:t>
          </a:r>
        </a:p>
      </dsp:txBody>
      <dsp:txXfrm>
        <a:off x="2024180" y="1671119"/>
        <a:ext cx="2359624" cy="368940"/>
      </dsp:txXfrm>
    </dsp:sp>
    <dsp:sp modelId="{F73D5422-8F92-3745-A2A6-AB8547021692}">
      <dsp:nvSpPr>
        <dsp:cNvPr id="0" name=""/>
        <dsp:cNvSpPr/>
      </dsp:nvSpPr>
      <dsp:spPr>
        <a:xfrm>
          <a:off x="1310202" y="2237102"/>
          <a:ext cx="3447080" cy="12912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21920" rIns="0" bIns="0" numCol="1" spcCol="1270" anchor="t" anchorCtr="1">
          <a:noAutofit/>
        </a:bodyPr>
        <a:lstStyle/>
        <a:p>
          <a:pPr marL="0" lvl="0" indent="0" algn="ctr" defTabSz="711200">
            <a:lnSpc>
              <a:spcPct val="90000"/>
            </a:lnSpc>
            <a:spcBef>
              <a:spcPct val="0"/>
            </a:spcBef>
            <a:spcAft>
              <a:spcPct val="35000"/>
            </a:spcAft>
            <a:buNone/>
          </a:pPr>
          <a:r>
            <a:rPr lang="en-US" sz="1600" b="1" kern="1200" dirty="0">
              <a:latin typeface="Arial" panose="020B0604020202020204" pitchFamily="34" charset="0"/>
              <a:cs typeface="Arial" panose="020B0604020202020204" pitchFamily="34" charset="0"/>
            </a:rPr>
            <a:t>Prep phase II:</a:t>
          </a:r>
        </a:p>
        <a:p>
          <a:pPr marL="0" lvl="0" indent="0" algn="ctr" defTabSz="711200">
            <a:lnSpc>
              <a:spcPct val="90000"/>
            </a:lnSpc>
            <a:spcBef>
              <a:spcPct val="0"/>
            </a:spcBef>
            <a:spcAft>
              <a:spcPct val="35000"/>
            </a:spcAft>
            <a:buNone/>
          </a:pPr>
          <a:r>
            <a:rPr lang="en-US" sz="1400" kern="1200" dirty="0">
              <a:latin typeface="Arial" panose="020B0604020202020204" pitchFamily="34" charset="0"/>
              <a:cs typeface="Arial" panose="020B0604020202020204" pitchFamily="34" charset="0"/>
            </a:rPr>
            <a:t>Site investigation and preparation</a:t>
          </a:r>
        </a:p>
        <a:p>
          <a:pPr marL="0" lvl="0" indent="0" algn="ctr" defTabSz="622300">
            <a:lnSpc>
              <a:spcPct val="90000"/>
            </a:lnSpc>
            <a:spcBef>
              <a:spcPct val="0"/>
            </a:spcBef>
            <a:spcAft>
              <a:spcPct val="35000"/>
            </a:spcAft>
            <a:buNone/>
          </a:pPr>
          <a:r>
            <a:rPr lang="en-US" sz="1400" kern="1200" dirty="0">
              <a:latin typeface="Arial" panose="020B0604020202020204" pitchFamily="34" charset="0"/>
              <a:cs typeface="Arial" panose="020B0604020202020204" pitchFamily="34" charset="0"/>
            </a:rPr>
            <a:t>Implementation studies with the Host states</a:t>
          </a:r>
        </a:p>
        <a:p>
          <a:pPr marL="0" lvl="0" indent="0" algn="ctr" defTabSz="622300">
            <a:lnSpc>
              <a:spcPct val="90000"/>
            </a:lnSpc>
            <a:spcBef>
              <a:spcPct val="0"/>
            </a:spcBef>
            <a:spcAft>
              <a:spcPct val="35000"/>
            </a:spcAft>
            <a:buNone/>
          </a:pPr>
          <a:r>
            <a:rPr lang="en-US" sz="1400" kern="1200" dirty="0">
              <a:latin typeface="Arial" panose="020B0604020202020204" pitchFamily="34" charset="0"/>
              <a:cs typeface="Arial" panose="020B0604020202020204" pitchFamily="34" charset="0"/>
            </a:rPr>
            <a:t>Environmental evaluation &amp; project </a:t>
          </a:r>
          <a:r>
            <a:rPr lang="en-US" sz="1400" kern="1200" dirty="0" err="1">
              <a:latin typeface="Arial" panose="020B0604020202020204" pitchFamily="34" charset="0"/>
              <a:cs typeface="Arial" panose="020B0604020202020204" pitchFamily="34" charset="0"/>
            </a:rPr>
            <a:t>authorisation</a:t>
          </a:r>
          <a:r>
            <a:rPr lang="en-US" sz="1400" kern="1200" dirty="0">
              <a:latin typeface="Arial" panose="020B0604020202020204" pitchFamily="34" charset="0"/>
              <a:cs typeface="Arial" panose="020B0604020202020204" pitchFamily="34" charset="0"/>
            </a:rPr>
            <a:t> processes</a:t>
          </a:r>
        </a:p>
        <a:p>
          <a:pPr marL="0" lvl="0" indent="0" algn="ctr" defTabSz="622300">
            <a:lnSpc>
              <a:spcPct val="90000"/>
            </a:lnSpc>
            <a:spcBef>
              <a:spcPct val="0"/>
            </a:spcBef>
            <a:spcAft>
              <a:spcPct val="35000"/>
            </a:spcAft>
            <a:buNone/>
          </a:pPr>
          <a:r>
            <a:rPr lang="en-US" sz="1400" kern="1200" dirty="0" err="1">
              <a:latin typeface="Arial" panose="020B0604020202020204" pitchFamily="34" charset="0"/>
              <a:cs typeface="Arial" panose="020B0604020202020204" pitchFamily="34" charset="0"/>
            </a:rPr>
            <a:t>Industrialisation</a:t>
          </a:r>
          <a:r>
            <a:rPr lang="en-US" sz="1400" kern="1200" dirty="0">
              <a:latin typeface="Arial" panose="020B0604020202020204" pitchFamily="34" charset="0"/>
              <a:cs typeface="Arial" panose="020B0604020202020204" pitchFamily="34" charset="0"/>
            </a:rPr>
            <a:t> of key components</a:t>
          </a:r>
        </a:p>
        <a:p>
          <a:pPr marL="0" lvl="0" indent="0" algn="ctr" defTabSz="622300">
            <a:lnSpc>
              <a:spcPct val="90000"/>
            </a:lnSpc>
            <a:spcBef>
              <a:spcPct val="0"/>
            </a:spcBef>
            <a:spcAft>
              <a:spcPct val="35000"/>
            </a:spcAft>
            <a:buNone/>
          </a:pPr>
          <a:r>
            <a:rPr lang="en-US" sz="1400" kern="1200" dirty="0">
              <a:latin typeface="Arial" panose="020B0604020202020204" pitchFamily="34" charset="0"/>
              <a:cs typeface="Arial" panose="020B0604020202020204" pitchFamily="34" charset="0"/>
            </a:rPr>
            <a:t>Engineering design completion</a:t>
          </a:r>
        </a:p>
      </dsp:txBody>
      <dsp:txXfrm>
        <a:off x="1310202" y="2237102"/>
        <a:ext cx="3447080" cy="1291291"/>
      </dsp:txXfrm>
    </dsp:sp>
    <dsp:sp modelId="{6EEC0268-89D8-AE41-B0BF-5FE4BFFF1689}">
      <dsp:nvSpPr>
        <dsp:cNvPr id="0" name=""/>
        <dsp:cNvSpPr/>
      </dsp:nvSpPr>
      <dsp:spPr>
        <a:xfrm>
          <a:off x="3694820" y="2029172"/>
          <a:ext cx="0" cy="295152"/>
        </a:xfrm>
        <a:prstGeom prst="line">
          <a:avLst/>
        </a:prstGeom>
        <a:noFill/>
        <a:ln w="12700" cap="flat" cmpd="sng" algn="ctr">
          <a:noFill/>
          <a:prstDash val="dash"/>
          <a:miter lim="800000"/>
        </a:ln>
        <a:effectLst/>
      </dsp:spPr>
      <dsp:style>
        <a:lnRef idx="1">
          <a:scrgbClr r="0" g="0" b="0"/>
        </a:lnRef>
        <a:fillRef idx="0">
          <a:scrgbClr r="0" g="0" b="0"/>
        </a:fillRef>
        <a:effectRef idx="0">
          <a:scrgbClr r="0" g="0" b="0"/>
        </a:effectRef>
        <a:fontRef idx="minor"/>
      </dsp:style>
    </dsp:sp>
    <dsp:sp modelId="{BFABC49D-2E7A-7747-9C8D-D2ADAA101AE4}">
      <dsp:nvSpPr>
        <dsp:cNvPr id="0" name=""/>
        <dsp:cNvSpPr/>
      </dsp:nvSpPr>
      <dsp:spPr>
        <a:xfrm>
          <a:off x="3657926" y="2324325"/>
          <a:ext cx="73788" cy="73788"/>
        </a:xfrm>
        <a:prstGeom prst="ellipse">
          <a:avLst/>
        </a:prstGeom>
        <a:no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63B47E3-E929-3E4F-9E90-5F6AEDD0E7C4}">
      <dsp:nvSpPr>
        <dsp:cNvPr id="0" name=""/>
        <dsp:cNvSpPr/>
      </dsp:nvSpPr>
      <dsp:spPr>
        <a:xfrm>
          <a:off x="4505812" y="1667072"/>
          <a:ext cx="4846539" cy="368940"/>
        </a:xfrm>
        <a:prstGeom prst="rect">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1">
          <a:noAutofit/>
        </a:bodyPr>
        <a:lstStyle/>
        <a:p>
          <a:pPr marL="0" lvl="0" indent="0" algn="ctr" defTabSz="800100">
            <a:lnSpc>
              <a:spcPct val="90000"/>
            </a:lnSpc>
            <a:spcBef>
              <a:spcPct val="0"/>
            </a:spcBef>
            <a:spcAft>
              <a:spcPct val="35000"/>
            </a:spcAft>
            <a:buNone/>
          </a:pPr>
          <a:r>
            <a:rPr lang="en-US" sz="1800" kern="1200" dirty="0">
              <a:latin typeface="Arial" panose="020B0604020202020204" pitchFamily="34" charset="0"/>
              <a:cs typeface="Arial" panose="020B0604020202020204" pitchFamily="34" charset="0"/>
            </a:rPr>
            <a:t>T1, T1+10</a:t>
          </a:r>
        </a:p>
      </dsp:txBody>
      <dsp:txXfrm>
        <a:off x="4505812" y="1667072"/>
        <a:ext cx="4846539" cy="368940"/>
      </dsp:txXfrm>
    </dsp:sp>
    <dsp:sp modelId="{5176345F-9394-094F-9D1E-1C09A2BEF883}">
      <dsp:nvSpPr>
        <dsp:cNvPr id="0" name=""/>
        <dsp:cNvSpPr/>
      </dsp:nvSpPr>
      <dsp:spPr>
        <a:xfrm>
          <a:off x="4864280" y="499190"/>
          <a:ext cx="3270878" cy="10129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121920" numCol="1" spcCol="1270" anchor="b" anchorCtr="1">
          <a:noAutofit/>
        </a:bodyPr>
        <a:lstStyle/>
        <a:p>
          <a:pPr marL="0" lvl="0" indent="0" algn="ctr" defTabSz="711200">
            <a:lnSpc>
              <a:spcPct val="90000"/>
            </a:lnSpc>
            <a:spcBef>
              <a:spcPct val="0"/>
            </a:spcBef>
            <a:spcAft>
              <a:spcPct val="35000"/>
            </a:spcAft>
            <a:buNone/>
          </a:pPr>
          <a:r>
            <a:rPr lang="en-US" sz="1600" b="1" kern="1200" dirty="0">
              <a:latin typeface="Arial" panose="020B0604020202020204" pitchFamily="34" charset="0"/>
              <a:cs typeface="Arial" panose="020B0604020202020204" pitchFamily="34" charset="0"/>
            </a:rPr>
            <a:t>Construction*: </a:t>
          </a:r>
        </a:p>
        <a:p>
          <a:pPr marL="0" lvl="0" indent="0" algn="ctr" defTabSz="711200">
            <a:lnSpc>
              <a:spcPct val="90000"/>
            </a:lnSpc>
            <a:spcBef>
              <a:spcPct val="0"/>
            </a:spcBef>
            <a:spcAft>
              <a:spcPct val="35000"/>
            </a:spcAft>
            <a:buNone/>
          </a:pPr>
          <a:r>
            <a:rPr lang="en-US" sz="1400" kern="1200" dirty="0">
              <a:latin typeface="Arial" panose="020B0604020202020204" pitchFamily="34" charset="0"/>
              <a:cs typeface="Arial" panose="020B0604020202020204" pitchFamily="34" charset="0"/>
            </a:rPr>
            <a:t>Civil engineering</a:t>
          </a:r>
        </a:p>
        <a:p>
          <a:pPr marL="0" lvl="0" indent="0" algn="ctr" defTabSz="622300">
            <a:lnSpc>
              <a:spcPct val="90000"/>
            </a:lnSpc>
            <a:spcBef>
              <a:spcPct val="0"/>
            </a:spcBef>
            <a:spcAft>
              <a:spcPct val="35000"/>
            </a:spcAft>
            <a:buNone/>
          </a:pPr>
          <a:r>
            <a:rPr lang="en-US" sz="1400" kern="1200" dirty="0">
              <a:latin typeface="Arial" panose="020B0604020202020204" pitchFamily="34" charset="0"/>
              <a:cs typeface="Arial" panose="020B0604020202020204" pitchFamily="34" charset="0"/>
            </a:rPr>
            <a:t>Construction of components</a:t>
          </a:r>
        </a:p>
        <a:p>
          <a:pPr marL="0" lvl="0" indent="0" algn="ctr" defTabSz="622300">
            <a:lnSpc>
              <a:spcPct val="90000"/>
            </a:lnSpc>
            <a:spcBef>
              <a:spcPct val="0"/>
            </a:spcBef>
            <a:spcAft>
              <a:spcPct val="35000"/>
            </a:spcAft>
            <a:buNone/>
          </a:pPr>
          <a:r>
            <a:rPr lang="en-US" sz="1400" kern="1200" dirty="0">
              <a:latin typeface="Arial" panose="020B0604020202020204" pitchFamily="34" charset="0"/>
              <a:cs typeface="Arial" panose="020B0604020202020204" pitchFamily="34" charset="0"/>
            </a:rPr>
            <a:t>Installation and hardware commissioning</a:t>
          </a:r>
        </a:p>
        <a:p>
          <a:pPr marL="0" lvl="0" indent="0" algn="ctr" defTabSz="800100">
            <a:lnSpc>
              <a:spcPct val="90000"/>
            </a:lnSpc>
            <a:spcBef>
              <a:spcPct val="0"/>
            </a:spcBef>
            <a:spcAft>
              <a:spcPct val="35000"/>
            </a:spcAft>
            <a:buNone/>
          </a:pPr>
          <a:r>
            <a:rPr lang="en-US" sz="1800" kern="1200" dirty="0">
              <a:latin typeface="Arial" panose="020B0604020202020204" pitchFamily="34" charset="0"/>
              <a:cs typeface="Arial" panose="020B0604020202020204" pitchFamily="34" charset="0"/>
            </a:rPr>
            <a:t> </a:t>
          </a:r>
        </a:p>
      </dsp:txBody>
      <dsp:txXfrm>
        <a:off x="4864280" y="499190"/>
        <a:ext cx="3270878" cy="1012979"/>
      </dsp:txXfrm>
    </dsp:sp>
    <dsp:sp modelId="{87D95D59-91F1-9A47-AEB6-323E645E3823}">
      <dsp:nvSpPr>
        <dsp:cNvPr id="0" name=""/>
        <dsp:cNvSpPr/>
      </dsp:nvSpPr>
      <dsp:spPr>
        <a:xfrm>
          <a:off x="6533279" y="1295501"/>
          <a:ext cx="0" cy="295152"/>
        </a:xfrm>
        <a:prstGeom prst="line">
          <a:avLst/>
        </a:prstGeom>
        <a:noFill/>
        <a:ln w="12700" cap="flat" cmpd="sng" algn="ctr">
          <a:noFill/>
          <a:prstDash val="solid"/>
          <a:miter lim="800000"/>
          <a:extLst>
            <a:ext uri="{C807C97D-BFC1-408E-A445-0C87EB9F89A2}">
              <ask:lineSketchStyleProps xmlns:ask="http://schemas.microsoft.com/office/drawing/2018/sketchyshapes">
                <ask:type>
                  <ask:lineSketchNone/>
                </ask:type>
              </ask:lineSketchStyleProps>
            </a:ext>
          </a:extLst>
        </a:ln>
        <a:effectLst/>
      </dsp:spPr>
      <dsp:style>
        <a:lnRef idx="1">
          <a:scrgbClr r="0" g="0" b="0"/>
        </a:lnRef>
        <a:fillRef idx="0">
          <a:scrgbClr r="0" g="0" b="0"/>
        </a:fillRef>
        <a:effectRef idx="0">
          <a:scrgbClr r="0" g="0" b="0"/>
        </a:effectRef>
        <a:fontRef idx="minor"/>
      </dsp:style>
    </dsp:sp>
    <dsp:sp modelId="{4B2A219D-D3D5-6849-B5DB-BA027CA0BEFE}">
      <dsp:nvSpPr>
        <dsp:cNvPr id="0" name=""/>
        <dsp:cNvSpPr/>
      </dsp:nvSpPr>
      <dsp:spPr>
        <a:xfrm>
          <a:off x="6496385" y="1221713"/>
          <a:ext cx="73788" cy="73788"/>
        </a:xfrm>
        <a:prstGeom prst="ellipse">
          <a:avLst/>
        </a:prstGeom>
        <a:no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BC18676-C9DE-5C40-981E-7C7A80046EE4}">
      <dsp:nvSpPr>
        <dsp:cNvPr id="0" name=""/>
        <dsp:cNvSpPr/>
      </dsp:nvSpPr>
      <dsp:spPr>
        <a:xfrm rot="5400000">
          <a:off x="9720109" y="1302066"/>
          <a:ext cx="368940" cy="1104471"/>
        </a:xfrm>
        <a:prstGeom prst="round2SameRect">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1">
          <a:noAutofit/>
        </a:bodyPr>
        <a:lstStyle/>
        <a:p>
          <a:pPr marL="0" lvl="0" indent="0" algn="ctr" defTabSz="800100">
            <a:lnSpc>
              <a:spcPct val="90000"/>
            </a:lnSpc>
            <a:spcBef>
              <a:spcPct val="0"/>
            </a:spcBef>
            <a:spcAft>
              <a:spcPct val="35000"/>
            </a:spcAft>
            <a:buNone/>
          </a:pPr>
          <a:r>
            <a:rPr lang="en-US" sz="1800" kern="1200" dirty="0">
              <a:latin typeface="Arial" panose="020B0604020202020204" pitchFamily="34" charset="0"/>
              <a:cs typeface="Arial" panose="020B0604020202020204" pitchFamily="34" charset="0"/>
            </a:rPr>
            <a:t>T1+11</a:t>
          </a:r>
        </a:p>
      </dsp:txBody>
      <dsp:txXfrm rot="-5400000">
        <a:off x="9352344" y="1687841"/>
        <a:ext cx="1086461" cy="332920"/>
      </dsp:txXfrm>
    </dsp:sp>
    <dsp:sp modelId="{1E564010-9C23-FC44-AE51-7205D1632614}">
      <dsp:nvSpPr>
        <dsp:cNvPr id="0" name=""/>
        <dsp:cNvSpPr/>
      </dsp:nvSpPr>
      <dsp:spPr>
        <a:xfrm>
          <a:off x="8929874" y="2232246"/>
          <a:ext cx="1832967" cy="12912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21920" rIns="0" bIns="0" numCol="1" spcCol="1270" anchor="t" anchorCtr="1">
          <a:noAutofit/>
        </a:bodyPr>
        <a:lstStyle/>
        <a:p>
          <a:pPr marL="0" lvl="0" indent="0" algn="ctr" defTabSz="711200">
            <a:lnSpc>
              <a:spcPct val="90000"/>
            </a:lnSpc>
            <a:spcBef>
              <a:spcPct val="0"/>
            </a:spcBef>
            <a:spcAft>
              <a:spcPct val="35000"/>
            </a:spcAft>
            <a:buNone/>
          </a:pPr>
          <a:r>
            <a:rPr lang="en-US" sz="1600" b="1" kern="1200" dirty="0">
              <a:latin typeface="Arial" panose="020B0604020202020204" pitchFamily="34" charset="0"/>
              <a:ea typeface="Open Sans" panose="020B0606030504020204" pitchFamily="34" charset="0"/>
              <a:cs typeface="Arial" panose="020B0604020202020204" pitchFamily="34" charset="0"/>
            </a:rPr>
            <a:t>Beam-commissioning</a:t>
          </a:r>
        </a:p>
        <a:p>
          <a:pPr marL="0" lvl="0" indent="0" algn="ctr" defTabSz="711200">
            <a:lnSpc>
              <a:spcPct val="90000"/>
            </a:lnSpc>
            <a:spcBef>
              <a:spcPct val="0"/>
            </a:spcBef>
            <a:spcAft>
              <a:spcPct val="35000"/>
            </a:spcAft>
            <a:buNone/>
          </a:pPr>
          <a:r>
            <a:rPr lang="en-US" sz="1400" kern="1200" dirty="0">
              <a:latin typeface="Arial" panose="020B0604020202020204" pitchFamily="34" charset="0"/>
              <a:ea typeface="Open Sans" panose="020B0606030504020204" pitchFamily="34" charset="0"/>
              <a:cs typeface="Arial" panose="020B0604020202020204" pitchFamily="34" charset="0"/>
            </a:rPr>
            <a:t> followed by physics </a:t>
          </a:r>
          <a:endParaRPr lang="en-US" sz="1400" kern="1200" dirty="0">
            <a:latin typeface="Arial" panose="020B0604020202020204" pitchFamily="34" charset="0"/>
            <a:cs typeface="Arial" panose="020B0604020202020204" pitchFamily="34" charset="0"/>
          </a:endParaRPr>
        </a:p>
        <a:p>
          <a:pPr marL="0" lvl="0" indent="0" algn="ctr" defTabSz="800100">
            <a:lnSpc>
              <a:spcPct val="90000"/>
            </a:lnSpc>
            <a:spcBef>
              <a:spcPct val="0"/>
            </a:spcBef>
            <a:spcAft>
              <a:spcPct val="35000"/>
            </a:spcAft>
            <a:buNone/>
          </a:pPr>
          <a:r>
            <a:rPr lang="en-US" sz="1800" kern="1200" dirty="0">
              <a:latin typeface="Arial" panose="020B0604020202020204" pitchFamily="34" charset="0"/>
              <a:cs typeface="Arial" panose="020B0604020202020204" pitchFamily="34" charset="0"/>
            </a:rPr>
            <a:t> </a:t>
          </a:r>
        </a:p>
      </dsp:txBody>
      <dsp:txXfrm>
        <a:off x="8929874" y="2232246"/>
        <a:ext cx="1832967" cy="1291291"/>
      </dsp:txXfrm>
    </dsp:sp>
    <dsp:sp modelId="{65EFD397-2317-6B49-BB6E-781506E0A3A4}">
      <dsp:nvSpPr>
        <dsp:cNvPr id="0" name=""/>
        <dsp:cNvSpPr/>
      </dsp:nvSpPr>
      <dsp:spPr>
        <a:xfrm>
          <a:off x="9956328" y="2088232"/>
          <a:ext cx="0" cy="295152"/>
        </a:xfrm>
        <a:prstGeom prst="line">
          <a:avLst/>
        </a:prstGeom>
        <a:noFill/>
        <a:ln w="12700" cap="flat" cmpd="sng" algn="ctr">
          <a:noFill/>
          <a:prstDash val="solid"/>
          <a:miter lim="800000"/>
          <a:headEnd type="none"/>
        </a:ln>
        <a:effectLst/>
      </dsp:spPr>
      <dsp:style>
        <a:lnRef idx="1">
          <a:scrgbClr r="0" g="0" b="0"/>
        </a:lnRef>
        <a:fillRef idx="0">
          <a:scrgbClr r="0" g="0" b="0"/>
        </a:fillRef>
        <a:effectRef idx="0">
          <a:scrgbClr r="0" g="0" b="0"/>
        </a:effectRef>
        <a:fontRef idx="minor"/>
      </dsp:style>
    </dsp:sp>
    <dsp:sp modelId="{A484A3F1-AEA7-1D46-AFAB-8691DA40162F}">
      <dsp:nvSpPr>
        <dsp:cNvPr id="0" name=""/>
        <dsp:cNvSpPr/>
      </dsp:nvSpPr>
      <dsp:spPr>
        <a:xfrm>
          <a:off x="9246742" y="2324325"/>
          <a:ext cx="73788" cy="73788"/>
        </a:xfrm>
        <a:prstGeom prst="ellipse">
          <a:avLst/>
        </a:prstGeom>
        <a:no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16/7/layout/RoundedRectangleTimeline">
  <dgm:title val="Rounded Rectangle Timeline"/>
  <dgm:desc val="Use to show a list of events in chronological order. An invisible box contains the description while the date is shown in rectangles, except for the first and last node where the corners of the rectangle are rounded. It can display large amount of text and long descriptive date format."/>
  <dgm:catLst>
    <dgm:cat type="timeline" pri="500"/>
    <dgm:cat type="process" pri="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animLvl val="lvl"/>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constrLst>
      <dgm:constr type="primFontSz" for="des" forName="parent" val="18"/>
      <dgm:constr type="primFontSz" for="des" forName="Childtext" val="18"/>
      <dgm:constr type="primFontSz" for="des" forName="Childtext" refType="primFontSz" refFor="des" refForName="parent" op="lte"/>
      <dgm:constr type="w" for="ch" forName="composite" refType="w"/>
      <dgm:constr type="h" for="ch" forName="composite" refType="h"/>
      <dgm:constr type="w" for="ch" forName="spaceBetweenRectangles" refType="w" refFor="ch" refForName="composite" fact="-0.4"/>
      <dgm:constr type="w" for="ch" ptType="sibTrans" op="equ"/>
      <dgm:constr type="primFontSz" for="des" forName="parent" op="equ"/>
      <dgm:constr type="primFontSz" for="des" forName="Childtext" op="equ"/>
      <dgm:constr type="primFontSz" for="des" forName="parent1" val="18"/>
      <dgm:constr type="primFontSz" for="des" forName="Childtext1" val="18"/>
      <dgm:constr type="primFontSz" for="des" forName="Childtext1" refType="primFontSz" refFor="des" refForName="parent1" op="lte"/>
      <dgm:constr type="w" for="ch" forName="composite1" refType="w"/>
      <dgm:constr type="h" for="ch" forName="composite1" refType="h"/>
      <dgm:constr type="w" for="ch" forName="spaceBetweenRectangles1" refType="w" refFor="ch" refForName="composite1" fact="-0.4"/>
      <dgm:constr type="primFontSz" for="des" forName="parent1" op="equ"/>
      <dgm:constr type="primFontSz" for="des" forName="Childtext1" op="equ"/>
    </dgm:constrLst>
    <dgm:choose name="layoutByNodeCnt">
      <dgm:if name="twoOrLessNodes" axis="ch" ptType="node" func="cnt" op="lte" val="2">
        <dgm:forEach name="nodesForEach" axis="ch" ptType="node">
          <dgm:layoutNode name="composite">
            <dgm:alg type="composite"/>
            <dgm:shape xmlns:r="http://schemas.openxmlformats.org/officeDocument/2006/relationships" r:blip="">
              <dgm:adjLst/>
            </dgm:shape>
            <dgm:choose name="casesForFirstAndLastNode1">
              <dgm:if name="startNode1" axis="self" ptType="node" func="pos" op="equ" val="1">
                <dgm:choose name="removeLineWhenOnlyOneNode1">
                  <dgm:if name="ifOnlyOneNode1" axis="followSib" ptType="node" func="cnt" op="equ" val="0">
                    <dgm:constrLst>
                      <dgm:constr type="w" for="ch" forName="parent" refType="w" fact="0.95"/>
                      <dgm:constr type="l" for="ch" forName="parent" refType="w" fact="0.025"/>
                      <dgm:constr type="t" for="ch" forName="parent" refType="h" fact="0.45"/>
                      <dgm:constr type="h" for="ch" forName="parent" refType="h" fact="0.1"/>
                      <dgm:constr type="l" for="ch" forName="Childtext" refType="w" fact="0.025"/>
                      <dgm:constr type="w" for="ch" forName="Childtext" refType="w" fact="0.95"/>
                      <dgm:constr type="h" for="ch" forName="Childtext" refType="h" fact="0.35"/>
                      <dgm:constr type="w" for="ch" forName="ConnectLine"/>
                      <dgm:constr type="h" for="ch" forName="ConnectLine" refType="h" fact="0.08"/>
                      <dgm:constr type="t" for="ch" forName="ConnectLine" refType="h" fact="0.37"/>
                      <dgm:constr type="ctrX" for="ch" forName="ConnectLine" refType="w" fact="0.5"/>
                      <dgm:constr type="w" for="ch" forName="ConnectLineEnd" refType="h" fact="0.02"/>
                      <dgm:constr type="h" for="ch" forName="ConnectLineEnd" refType="h" fact="0.02"/>
                      <dgm:constr type="t" for="ch" forName="ConnectLineEnd" refType="h" fact="0.35"/>
                      <dgm:constr type="ctrX" for="ch" forName="ConnectLineEnd" refType="w" fact="0.5"/>
                      <dgm:constr type="w" for="ch" forName="EmptyPane" refType="w"/>
                      <dgm:constr type="t" for="ch" forName="EmptyPane" refType="h" fact="0.55"/>
                      <dgm:constr type="h" for="ch" forName="EmptyPane" refType="h" fact="0.45"/>
                    </dgm:constrLst>
                  </dgm:if>
                  <dgm:else name="ifMoreThanOneNode1">
                    <dgm:constrLst>
                      <dgm:constr type="w" for="ch" forName="parent" refType="w" fact="0.6"/>
                      <dgm:constr type="l" for="ch" forName="parent" refType="w" fact="0.2"/>
                      <dgm:constr type="t" for="ch" forName="parent" refType="h" fact="0.45"/>
                      <dgm:constr type="h" for="ch" forName="parent" refType="h" fact="0.1"/>
                      <dgm:constr type="l" for="ch" forName="Childtext" refType="w" fact="0.2"/>
                      <dgm:constr type="w" for="ch" forName="Childtext" refType="w" fact="0.6"/>
                      <dgm:constr type="h" for="ch" forName="Childtext" refType="h" fact="0.35"/>
                      <dgm:constr type="w" for="ch" forName="ConnectLine"/>
                      <dgm:constr type="h" for="ch" forName="ConnectLine" refType="h" fact="0.08"/>
                      <dgm:constr type="t" for="ch" forName="ConnectLine" refType="h" fact="0.37"/>
                      <dgm:constr type="ctrX" for="ch" forName="ConnectLine" refType="w" fact="0.5"/>
                      <dgm:constr type="w" for="ch" forName="ConnectLineEnd" refType="h" fact="0.02"/>
                      <dgm:constr type="h" for="ch" forName="ConnectLineEnd" refType="h" fact="0.02"/>
                      <dgm:constr type="t" for="ch" forName="ConnectLineEnd" refType="h" fact="0.35"/>
                      <dgm:constr type="ctrX" for="ch" forName="ConnectLineEnd" refType="w" fact="0.5"/>
                      <dgm:constr type="w" for="ch" forName="EmptyPane" refType="w"/>
                      <dgm:constr type="t" for="ch" forName="EmptyPane" refType="h" fact="0.55"/>
                      <dgm:constr type="h" for="ch" forName="EmptyPane" refType="h" fact="0.45"/>
                    </dgm:constrLst>
                  </dgm:else>
                </dgm:choose>
              </dgm:if>
              <dgm:else name="notStartNode1">
                <dgm:constrLst>
                  <dgm:constr type="w" for="ch" forName="parent" refType="w" fact="0.6"/>
                  <dgm:constr type="l" for="ch" forName="parent" refType="w" fact="0.2"/>
                  <dgm:constr type="t" for="ch" forName="parent" refType="h" fact="0.45"/>
                  <dgm:constr type="h" for="ch" forName="parent" refType="h" fact="0.1"/>
                  <dgm:constr type="l" for="ch" forName="Childtext" refType="w" fact="0.2"/>
                  <dgm:constr type="w" for="ch" forName="Childtext" refType="w" fact="0.6"/>
                  <dgm:constr type="h" for="ch" forName="Childtext" refType="h" fact="0.35"/>
                  <dgm:constr type="t" for="ch" forName="Childtext" refType="h" fact="0.65"/>
                  <dgm:constr type="w" for="ch" forName="ConnectLine"/>
                  <dgm:constr type="h" for="ch" forName="ConnectLine" refType="h" fact="0.08"/>
                  <dgm:constr type="t" for="ch" forName="ConnectLine" refType="h" fact="0.55"/>
                  <dgm:constr type="ctrX" for="ch" forName="ConnectLine" refType="w" fact="0.5"/>
                  <dgm:constr type="w" for="ch" forName="ConnectLineEnd" refType="h" fact="0.02"/>
                  <dgm:constr type="h" for="ch" forName="ConnectLineEnd" refType="h" fact="0.02"/>
                  <dgm:constr type="b" for="ch" forName="ConnectLineEnd" refType="h" fact="0.65"/>
                  <dgm:constr type="ctrX" for="ch" forName="ConnectLineEnd" refType="w" fact="0.5"/>
                  <dgm:constr type="w" for="ch" forName="EmptyPane" refType="w"/>
                  <dgm:constr type="h" for="ch" forName="EmptyPane" refType="h" fact="0.45"/>
                </dgm:constrLst>
              </dgm:else>
            </dgm:choose>
            <dgm:layoutNode name="parent" styleLbl="alignNode1">
              <dgm:varLst>
                <dgm:chMax val="1"/>
                <dgm:chPref val="1"/>
                <dgm:bulletEnabled val="1"/>
              </dgm:varLst>
              <dgm:alg type="tx">
                <dgm:param type="txAnchorHorz" val="ctr"/>
                <dgm:param type="txAnchorVert" val="mid"/>
                <dgm:param type="parTxLTRAlign" val="ctr"/>
                <dgm:param type="parTxRTLAlign" val="ctr"/>
              </dgm:alg>
              <dgm:choose name="casesForFirstAndLastNode">
                <dgm:if name="startNode" axis="self" ptType="node" func="pos" op="equ" val="1">
                  <dgm:choose name="removeLineWhenOnlyOneNode">
                    <dgm:if name="ifOnlyOneNode" axis="followSib" ptType="node" func="cnt" op="equ" val="0">
                      <dgm:shape xmlns:r="http://schemas.openxmlformats.org/officeDocument/2006/relationships" type="roundRect" r:blip="">
                        <dgm:adjLst/>
                      </dgm:shape>
                    </dgm:if>
                    <dgm:else name="ifMoreThanOneNode">
                      <dgm:choose name="Name18">
                        <dgm:if name="Name19" func="var" arg="dir" op="equ" val="norm">
                          <dgm:shape xmlns:r="http://schemas.openxmlformats.org/officeDocument/2006/relationships" rot="-90" type="round2SameRect" r:blip="">
                            <dgm:adjLst/>
                          </dgm:shape>
                        </dgm:if>
                        <dgm:else name="Name20">
                          <dgm:shape xmlns:r="http://schemas.openxmlformats.org/officeDocument/2006/relationships" rot="90" type="round2SameRect" r:blip="">
                            <dgm:adjLst/>
                          </dgm:shape>
                        </dgm:else>
                      </dgm:choose>
                    </dgm:else>
                  </dgm:choose>
                </dgm:if>
                <dgm:else name="notStartNode">
                  <dgm:choose name="Name22">
                    <dgm:if name="Name23" axis="self" ptType="node" func="revPos" op="equ" val="1">
                      <dgm:choose name="Name24">
                        <dgm:if name="Name25" func="var" arg="dir" op="equ" val="norm">
                          <dgm:shape xmlns:r="http://schemas.openxmlformats.org/officeDocument/2006/relationships" rot="90" type="round2SameRect" r:blip="">
                            <dgm:adjLst/>
                          </dgm:shape>
                        </dgm:if>
                        <dgm:else name="Name26">
                          <dgm:shape xmlns:r="http://schemas.openxmlformats.org/officeDocument/2006/relationships" rot="-90" type="round2SameRect" r:blip="">
                            <dgm:adjLst/>
                          </dgm:shape>
                        </dgm:else>
                      </dgm:choose>
                    </dgm:if>
                    <dgm:else name="Name27">
                      <dgm:shape xmlns:r="http://schemas.openxmlformats.org/officeDocument/2006/relationships" type="rect" r:blip="">
                        <dgm:adjLst/>
                      </dgm:shape>
                    </dgm:else>
                  </dgm:choose>
                </dgm:else>
              </dgm:choose>
              <dgm:presOf axis="self" ptType="node"/>
              <dgm:constrLst>
                <dgm:constr type="lMarg" refType="primFontSz" fact="0.6"/>
                <dgm:constr type="rMarg" refType="primFontSz" fact="0.6"/>
                <dgm:constr type="tMarg" refType="primFontSz" fact="0.6"/>
                <dgm:constr type="bMarg" refType="primFontSz" fact="0.6"/>
              </dgm:constrLst>
              <dgm:ruleLst>
                <dgm:rule type="primFontSz" val="11" fact="NaN" max="NaN"/>
              </dgm:ruleLst>
            </dgm:layoutNode>
            <dgm:layoutNode name="Childtext" styleLbl="revTx">
              <dgm:varLst>
                <dgm:bulletEnabled val="1"/>
              </dgm:varLst>
              <dgm:choose name="casesForTxtDirLogic">
                <dgm:if name="Name77" axis="self" ptType="node" func="posOdd" op="equ" val="1">
                  <dgm:alg type="tx">
                    <dgm:param type="txAnchorVert" val="b"/>
                    <dgm:param type="txAnchorHorz" val="ctr"/>
                    <dgm:param type="parTxLTRAlign" val="ctr"/>
                    <dgm:param type="parTxRTLAlign" val="ctr"/>
                  </dgm:alg>
                  <dgm:constrLst>
                    <dgm:constr type="lMarg"/>
                    <dgm:constr type="rMarg"/>
                    <dgm:constr type="tMarg"/>
                    <dgm:constr type="bMarg" refType="primFontSz" fact="0.6"/>
                  </dgm:constrLst>
                </dgm:if>
                <dgm:else name="Name88">
                  <dgm:alg type="tx">
                    <dgm:param type="txAnchorVert" val="t"/>
                    <dgm:param type="txAnchorHorz" val="ctr"/>
                    <dgm:param type="parTxLTRAlign" val="ctr"/>
                    <dgm:param type="parTxRTLAlign" val="ctr"/>
                  </dgm:alg>
                  <dgm:constrLst>
                    <dgm:constr type="lMarg"/>
                    <dgm:constr type="rMarg"/>
                    <dgm:constr type="tMarg" refType="primFontSz" fact="0.6"/>
                    <dgm:constr type="bMarg"/>
                  </dgm:constrLst>
                </dgm:else>
              </dgm:choose>
              <dgm:shape xmlns:r="http://schemas.openxmlformats.org/officeDocument/2006/relationships" type="rect" r:blip="">
                <dgm:adjLst/>
              </dgm:shape>
              <dgm:presOf axis="ch" ptType="node"/>
              <dgm:ruleLst>
                <dgm:rule type="primFontSz" val="11" fact="NaN" max="NaN"/>
              </dgm:ruleLst>
            </dgm:layoutNode>
            <dgm:layoutNode name="ConnectLine" styleLbl="sibTrans1D1">
              <dgm:alg type="sp"/>
              <dgm:shape xmlns:r="http://schemas.openxmlformats.org/officeDocument/2006/relationships" type="line" r:blip="">
                <dgm:adjLst/>
                <dgm:extLst>
                  <a:ext uri="{B698B0E9-8C71-41B9-8309-B3DCBF30829C}">
                    <dgm1612:spPr xmlns:dgm1612="http://schemas.microsoft.com/office/drawing/2016/12/diagram">
                      <a:ln>
                        <a:prstDash val="dash"/>
                      </a:ln>
                    </dgm1612:spPr>
                  </a:ext>
                </dgm:extLst>
              </dgm:shape>
              <dgm:presOf/>
              <dgm:constrLst/>
            </dgm:layoutNode>
            <dgm:layoutNode name="ConnectLineEnd" styleLbl="lnNode1">
              <dgm:alg type="sp"/>
              <dgm:shape xmlns:r="http://schemas.openxmlformats.org/officeDocument/2006/relationships" type="ellipse" r:blip="">
                <dgm:adjLst/>
              </dgm:shape>
              <dgm:presOf/>
              <dgm:constrLst/>
            </dgm:layoutNode>
            <dgm:layoutNode name="EmptyPane">
              <dgm:alg type="sp"/>
              <dgm:shape xmlns:r="http://schemas.openxmlformats.org/officeDocument/2006/relationships" r:blip="">
                <dgm:adjLst/>
              </dgm:shape>
              <dgm:presOf/>
              <dgm:constrLst/>
            </dgm:layoutNode>
          </dgm:layoutNode>
          <dgm:forEach name="Name28" axis="followSib" ptType="sibTrans" cnt="1">
            <dgm:layoutNode name="spaceBetweenRectangles">
              <dgm:alg type="sp"/>
              <dgm:shape xmlns:r="http://schemas.openxmlformats.org/officeDocument/2006/relationships" r:blip="">
                <dgm:adjLst/>
              </dgm:shape>
              <dgm:presOf/>
              <dgm:constrLst/>
              <dgm:ruleLst/>
            </dgm:layoutNode>
          </dgm:forEach>
        </dgm:forEach>
      </dgm:if>
      <dgm:else name="moreThanTwoNodes">
        <dgm:forEach name="nodesForEach1" axis="ch" ptType="node">
          <dgm:layoutNode name="composite1">
            <dgm:alg type="composite"/>
            <dgm:shape xmlns:r="http://schemas.openxmlformats.org/officeDocument/2006/relationships" r:blip="">
              <dgm:adjLst/>
            </dgm:shape>
            <dgm:choose name="casesForSnakingLogic21">
              <dgm:if name="oddNode21" axis="self" ptType="node" func="posOdd" op="equ" val="1">
                <dgm:constrLst>
                  <dgm:constr type="w" for="ch" forName="parent1" refType="w" fact="0.6"/>
                  <dgm:constr type="l" for="ch" forName="parent1" refType="w" fact="0.2"/>
                  <dgm:constr type="t" for="ch" forName="parent1" refType="h" fact="0.45"/>
                  <dgm:constr type="h" for="ch" forName="parent1" refType="h" fact="0.1"/>
                  <dgm:constr type="w" for="ch" forName="Childtext1" refType="w"/>
                  <dgm:constr type="h" for="ch" forName="Childtext1" refType="h" fact="0.35"/>
                  <dgm:constr type="w" for="ch" forName="ConnectLine1"/>
                  <dgm:constr type="h" for="ch" forName="ConnectLine1" refType="h" fact="0.08"/>
                  <dgm:constr type="t" for="ch" forName="ConnectLine1" refType="h" fact="0.37"/>
                  <dgm:constr type="ctrX" for="ch" forName="ConnectLine1" refType="w" fact="0.5"/>
                  <dgm:constr type="w" for="ch" forName="ConnectLineEnd1" refType="h" fact="0.02"/>
                  <dgm:constr type="h" for="ch" forName="ConnectLineEnd1" refType="h" fact="0.02"/>
                  <dgm:constr type="t" for="ch" forName="ConnectLineEnd1" refType="h" fact="0.35"/>
                  <dgm:constr type="ctrX" for="ch" forName="ConnectLineEnd1" refType="w" fact="0.5"/>
                  <dgm:constr type="w" for="ch" forName="EmptyPane1" refType="w"/>
                  <dgm:constr type="t" for="ch" forName="EmptyPane1" refType="h" fact="0.55"/>
                  <dgm:constr type="h" for="ch" forName="EmptyPane1" refType="h" fact="0.45"/>
                </dgm:constrLst>
              </dgm:if>
              <dgm:else name="evenNode2">
                <dgm:constrLst>
                  <dgm:constr type="w" for="ch" forName="parent1" refType="w" fact="0.6"/>
                  <dgm:constr type="l" for="ch" forName="parent1" refType="w" fact="0.2"/>
                  <dgm:constr type="t" for="ch" forName="parent1" refType="h" fact="0.45"/>
                  <dgm:constr type="h" for="ch" forName="parent1" refType="h" fact="0.1"/>
                  <dgm:constr type="w" for="ch" forName="Childtext1" refType="w"/>
                  <dgm:constr type="h" for="ch" forName="Childtext1" refType="h" fact="0.35"/>
                  <dgm:constr type="t" for="ch" forName="Childtext1" refType="h" fact="0.65"/>
                  <dgm:constr type="w" for="ch" forName="ConnectLine1"/>
                  <dgm:constr type="h" for="ch" forName="ConnectLine1" refType="h" fact="0.08"/>
                  <dgm:constr type="t" for="ch" forName="ConnectLine1" refType="h" fact="0.55"/>
                  <dgm:constr type="ctrX" for="ch" forName="ConnectLine1" refType="w" fact="0.5"/>
                  <dgm:constr type="w" for="ch" forName="ConnectLineEnd1" refType="h" fact="0.02"/>
                  <dgm:constr type="h" for="ch" forName="ConnectLineEnd1" refType="h" fact="0.02"/>
                  <dgm:constr type="b" for="ch" forName="ConnectLineEnd1" refType="h" fact="0.65"/>
                  <dgm:constr type="ctrX" for="ch" forName="ConnectLineEnd1" refType="w" fact="0.5"/>
                  <dgm:constr type="w" for="ch" forName="EmptyPane1" refType="w"/>
                  <dgm:constr type="h" for="ch" forName="EmptyPane1" refType="h" fact="0.45"/>
                </dgm:constrLst>
              </dgm:else>
            </dgm:choose>
            <dgm:layoutNode name="parent1" styleLbl="alignNode1">
              <dgm:varLst>
                <dgm:chMax val="1"/>
                <dgm:chPref val="1"/>
                <dgm:bulletEnabled val="1"/>
              </dgm:varLst>
              <dgm:alg type="tx">
                <dgm:param type="txAnchorHorz" val="ctr"/>
                <dgm:param type="txAnchorVert" val="mid"/>
                <dgm:param type="parTxLTRAlign" val="ctr"/>
                <dgm:param type="parTxRTLAlign" val="ctr"/>
              </dgm:alg>
              <dgm:choose name="casesForFirstAndLastNode12">
                <dgm:if name="startNode12" axis="self" ptType="node" func="pos" op="equ" val="1">
                  <dgm:choose name="removeLineWhenOnlyOneNode12">
                    <dgm:if name="ifOnlyOneNode12" axis="followSib" ptType="node" func="cnt" op="equ" val="0">
                      <dgm:shape xmlns:r="http://schemas.openxmlformats.org/officeDocument/2006/relationships" type="roundRect" r:blip="">
                        <dgm:adjLst/>
                      </dgm:shape>
                    </dgm:if>
                    <dgm:else name="ifMoreThanOneNode12">
                      <dgm:choose name="Name181">
                        <dgm:if name="Name191" func="var" arg="dir" op="equ" val="norm">
                          <dgm:shape xmlns:r="http://schemas.openxmlformats.org/officeDocument/2006/relationships" rot="-90" type="round2SameRect" r:blip="">
                            <dgm:adjLst/>
                          </dgm:shape>
                        </dgm:if>
                        <dgm:else name="Name201">
                          <dgm:shape xmlns:r="http://schemas.openxmlformats.org/officeDocument/2006/relationships" rot="90" type="round2SameRect" r:blip="">
                            <dgm:adjLst/>
                          </dgm:shape>
                        </dgm:else>
                      </dgm:choose>
                    </dgm:else>
                  </dgm:choose>
                </dgm:if>
                <dgm:else name="notStartNode12">
                  <dgm:choose name="Name221">
                    <dgm:if name="Name231" axis="self" ptType="node" func="revPos" op="equ" val="1">
                      <dgm:choose name="Name241">
                        <dgm:if name="Name251" func="var" arg="dir" op="equ" val="norm">
                          <dgm:shape xmlns:r="http://schemas.openxmlformats.org/officeDocument/2006/relationships" rot="90" type="round2SameRect" r:blip="">
                            <dgm:adjLst/>
                          </dgm:shape>
                        </dgm:if>
                        <dgm:else name="Name261">
                          <dgm:shape xmlns:r="http://schemas.openxmlformats.org/officeDocument/2006/relationships" rot="-90" type="round2SameRect" r:blip="">
                            <dgm:adjLst/>
                          </dgm:shape>
                        </dgm:else>
                      </dgm:choose>
                    </dgm:if>
                    <dgm:else name="Name271">
                      <dgm:shape xmlns:r="http://schemas.openxmlformats.org/officeDocument/2006/relationships" type="rect" r:blip="">
                        <dgm:adjLst/>
                      </dgm:shape>
                    </dgm:else>
                  </dgm:choose>
                </dgm:else>
              </dgm:choose>
              <dgm:presOf axis="self" ptType="node"/>
              <dgm:constrLst>
                <dgm:constr type="lMarg" refType="primFontSz" fact="0.6"/>
                <dgm:constr type="rMarg" refType="primFontSz" fact="0.6"/>
                <dgm:constr type="tMarg" refType="primFontSz" fact="0.6"/>
                <dgm:constr type="bMarg" refType="primFontSz" fact="0.6"/>
              </dgm:constrLst>
              <dgm:ruleLst>
                <dgm:rule type="primFontSz" val="11" fact="NaN" max="NaN"/>
              </dgm:ruleLst>
            </dgm:layoutNode>
            <dgm:layoutNode name="Childtext1" styleLbl="revTx">
              <dgm:varLst>
                <dgm:bulletEnabled val="1"/>
              </dgm:varLst>
              <dgm:choose name="casesForTxtDirLogic1">
                <dgm:if name="Name771" axis="self" ptType="node" func="posOdd" op="equ" val="1">
                  <dgm:alg type="tx">
                    <dgm:param type="txAnchorVert" val="b"/>
                    <dgm:param type="txAnchorHorz" val="ctr"/>
                    <dgm:param type="parTxLTRAlign" val="ctr"/>
                    <dgm:param type="parTxRTLAlign" val="ctr"/>
                  </dgm:alg>
                  <dgm:constrLst>
                    <dgm:constr type="lMarg"/>
                    <dgm:constr type="rMarg"/>
                    <dgm:constr type="tMarg"/>
                    <dgm:constr type="bMarg" refType="primFontSz" fact="0.6"/>
                  </dgm:constrLst>
                </dgm:if>
                <dgm:else name="Name881">
                  <dgm:alg type="tx">
                    <dgm:param type="txAnchorVert" val="t"/>
                    <dgm:param type="txAnchorHorz" val="ctr"/>
                    <dgm:param type="parTxLTRAlign" val="ctr"/>
                    <dgm:param type="parTxRTLAlign" val="ctr"/>
                  </dgm:alg>
                  <dgm:constrLst>
                    <dgm:constr type="lMarg"/>
                    <dgm:constr type="rMarg"/>
                    <dgm:constr type="tMarg" refType="primFontSz" fact="0.6"/>
                    <dgm:constr type="bMarg"/>
                  </dgm:constrLst>
                </dgm:else>
              </dgm:choose>
              <dgm:shape xmlns:r="http://schemas.openxmlformats.org/officeDocument/2006/relationships" type="rect" r:blip="">
                <dgm:adjLst/>
              </dgm:shape>
              <dgm:presOf axis="ch" ptType="node"/>
              <dgm:ruleLst>
                <dgm:rule type="primFontSz" val="11" fact="NaN" max="NaN"/>
              </dgm:ruleLst>
            </dgm:layoutNode>
            <dgm:layoutNode name="ConnectLine1" styleLbl="sibTrans1D1">
              <dgm:alg type="sp"/>
              <dgm:shape xmlns:r="http://schemas.openxmlformats.org/officeDocument/2006/relationships" type="line" r:blip="">
                <dgm:adjLst/>
                <dgm:extLst>
                  <a:ext uri="{B698B0E9-8C71-41B9-8309-B3DCBF30829C}">
                    <dgm1612:spPr xmlns:dgm1612="http://schemas.microsoft.com/office/drawing/2016/12/diagram">
                      <a:ln>
                        <a:prstDash val="dash"/>
                      </a:ln>
                    </dgm1612:spPr>
                  </a:ext>
                </dgm:extLst>
              </dgm:shape>
              <dgm:presOf/>
              <dgm:constrLst/>
            </dgm:layoutNode>
            <dgm:layoutNode name="ConnectLineEnd1" styleLbl="lnNode1">
              <dgm:alg type="sp"/>
              <dgm:shape xmlns:r="http://schemas.openxmlformats.org/officeDocument/2006/relationships" type="ellipse" r:blip="">
                <dgm:adjLst/>
              </dgm:shape>
              <dgm:presOf/>
              <dgm:constrLst/>
            </dgm:layoutNode>
            <dgm:layoutNode name="EmptyPane1">
              <dgm:alg type="sp"/>
              <dgm:shape xmlns:r="http://schemas.openxmlformats.org/officeDocument/2006/relationships" r:blip="">
                <dgm:adjLst/>
              </dgm:shape>
              <dgm:presOf/>
              <dgm:constrLst/>
            </dgm:layoutNode>
          </dgm:layoutNode>
          <dgm:forEach name="Name281" axis="followSib" ptType="sibTrans" cnt="1">
            <dgm:layoutNode name="spaceBetweenRectangles1">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10/17/25</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10/17/25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a:t>
            </a:fld>
            <a:endParaRPr lang="en-US"/>
          </a:p>
        </p:txBody>
      </p:sp>
    </p:spTree>
    <p:extLst>
      <p:ext uri="{BB962C8B-B14F-4D97-AF65-F5344CB8AC3E}">
        <p14:creationId xmlns:p14="http://schemas.microsoft.com/office/powerpoint/2010/main" val="39007521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810E67-2B45-E239-97E3-EEE187D96FD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D76023D-CD86-BE58-EEB5-C15FD470E32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45E0F6D-A366-C92B-4688-209D94C909C2}"/>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BF8C9915-6BB1-3B77-A0E5-2AD8154F4223}"/>
              </a:ext>
            </a:extLst>
          </p:cNvPr>
          <p:cNvSpPr>
            <a:spLocks noGrp="1"/>
          </p:cNvSpPr>
          <p:nvPr>
            <p:ph type="sldNum" sz="quarter" idx="5"/>
          </p:nvPr>
        </p:nvSpPr>
        <p:spPr/>
        <p:txBody>
          <a:bodyPr/>
          <a:lstStyle/>
          <a:p>
            <a:fld id="{8CB0EE9E-52B8-AA4F-8DD5-ED0FB4E5CBCC}" type="slidenum">
              <a:rPr lang="en-US" smtClean="0"/>
              <a:t>11</a:t>
            </a:fld>
            <a:endParaRPr lang="en-US"/>
          </a:p>
        </p:txBody>
      </p:sp>
    </p:spTree>
    <p:extLst>
      <p:ext uri="{BB962C8B-B14F-4D97-AF65-F5344CB8AC3E}">
        <p14:creationId xmlns:p14="http://schemas.microsoft.com/office/powerpoint/2010/main" val="3163078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Add briefing book </a:t>
            </a:r>
          </a:p>
          <a:p>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13</a:t>
            </a:fld>
            <a:endParaRPr lang="en-US"/>
          </a:p>
        </p:txBody>
      </p:sp>
    </p:spTree>
    <p:extLst>
      <p:ext uri="{BB962C8B-B14F-4D97-AF65-F5344CB8AC3E}">
        <p14:creationId xmlns:p14="http://schemas.microsoft.com/office/powerpoint/2010/main" val="10689165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8C5790-6248-B71E-5BD4-ED5394E6C94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CAC5DBE-4986-A1F7-14FB-C210EB0FED1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36EDC99-64AB-C2B5-E0D3-2B828004EAA7}"/>
              </a:ext>
            </a:extLst>
          </p:cNvPr>
          <p:cNvSpPr>
            <a:spLocks noGrp="1"/>
          </p:cNvSpPr>
          <p:nvPr>
            <p:ph type="body" idx="1"/>
          </p:nvPr>
        </p:nvSpPr>
        <p:spPr/>
        <p:txBody>
          <a:bodyPr/>
          <a:lstStyle/>
          <a:p>
            <a:r>
              <a:rPr lang="en-GB" dirty="0"/>
              <a:t>Add briefing book </a:t>
            </a:r>
          </a:p>
          <a:p>
            <a:endParaRPr lang="en-GB" dirty="0"/>
          </a:p>
          <a:p>
            <a:endParaRPr lang="en-GB" dirty="0"/>
          </a:p>
          <a:p>
            <a:endParaRPr lang="en-GB" dirty="0"/>
          </a:p>
        </p:txBody>
      </p:sp>
      <p:sp>
        <p:nvSpPr>
          <p:cNvPr id="4" name="Slide Number Placeholder 3">
            <a:extLst>
              <a:ext uri="{FF2B5EF4-FFF2-40B4-BE49-F238E27FC236}">
                <a16:creationId xmlns:a16="http://schemas.microsoft.com/office/drawing/2014/main" id="{644147BE-84C8-28FE-26F6-27E3F72F8273}"/>
              </a:ext>
            </a:extLst>
          </p:cNvPr>
          <p:cNvSpPr>
            <a:spLocks noGrp="1"/>
          </p:cNvSpPr>
          <p:nvPr>
            <p:ph type="sldNum" sz="quarter" idx="5"/>
          </p:nvPr>
        </p:nvSpPr>
        <p:spPr/>
        <p:txBody>
          <a:bodyPr/>
          <a:lstStyle/>
          <a:p>
            <a:fld id="{8CB0EE9E-52B8-AA4F-8DD5-ED0FB4E5CBCC}" type="slidenum">
              <a:rPr lang="en-US" smtClean="0"/>
              <a:t>14</a:t>
            </a:fld>
            <a:endParaRPr lang="en-US"/>
          </a:p>
        </p:txBody>
      </p:sp>
    </p:spTree>
    <p:extLst>
      <p:ext uri="{BB962C8B-B14F-4D97-AF65-F5344CB8AC3E}">
        <p14:creationId xmlns:p14="http://schemas.microsoft.com/office/powerpoint/2010/main" val="4800184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F0327F-26F8-FDF0-BA6E-450FC870C5C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FD01484-CDE4-A296-8144-BD52DCCF085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B5EF969-A33D-57B6-8624-E3C705AB030F}"/>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4FFBA964-1EA6-0ED4-9B5F-8AFD7795B277}"/>
              </a:ext>
            </a:extLst>
          </p:cNvPr>
          <p:cNvSpPr>
            <a:spLocks noGrp="1"/>
          </p:cNvSpPr>
          <p:nvPr>
            <p:ph type="sldNum" sz="quarter" idx="5"/>
          </p:nvPr>
        </p:nvSpPr>
        <p:spPr/>
        <p:txBody>
          <a:bodyPr/>
          <a:lstStyle/>
          <a:p>
            <a:fld id="{8CB0EE9E-52B8-AA4F-8DD5-ED0FB4E5CBCC}" type="slidenum">
              <a:rPr lang="en-US" smtClean="0"/>
              <a:t>15</a:t>
            </a:fld>
            <a:endParaRPr lang="en-US"/>
          </a:p>
        </p:txBody>
      </p:sp>
    </p:spTree>
    <p:extLst>
      <p:ext uri="{BB962C8B-B14F-4D97-AF65-F5344CB8AC3E}">
        <p14:creationId xmlns:p14="http://schemas.microsoft.com/office/powerpoint/2010/main" val="37019754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1398C0-AAAA-6350-2CBF-25289ED5594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C22E05D-4803-3EE0-549E-E964E8BCE4AB}"/>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1A2E8077-10D5-C207-29AB-2ED95638B910}"/>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7526113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17</a:t>
            </a:fld>
            <a:endParaRPr lang="en-US"/>
          </a:p>
        </p:txBody>
      </p:sp>
    </p:spTree>
    <p:extLst>
      <p:ext uri="{BB962C8B-B14F-4D97-AF65-F5344CB8AC3E}">
        <p14:creationId xmlns:p14="http://schemas.microsoft.com/office/powerpoint/2010/main" val="42196513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607896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DE507C-B01E-10F7-6096-186583C10AE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79A6F95-3136-4632-2768-5D38B4D3CF4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2628507-E3E3-9491-A83B-1C51D97CD3B4}"/>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EDAD3A9E-2A80-6E48-F902-09384EBB5187}"/>
              </a:ext>
            </a:extLst>
          </p:cNvPr>
          <p:cNvSpPr>
            <a:spLocks noGrp="1"/>
          </p:cNvSpPr>
          <p:nvPr>
            <p:ph type="sldNum" sz="quarter" idx="5"/>
          </p:nvPr>
        </p:nvSpPr>
        <p:spPr/>
        <p:txBody>
          <a:bodyPr/>
          <a:lstStyle/>
          <a:p>
            <a:fld id="{8CB0EE9E-52B8-AA4F-8DD5-ED0FB4E5CBCC}" type="slidenum">
              <a:rPr lang="en-US" smtClean="0"/>
              <a:t>19</a:t>
            </a:fld>
            <a:endParaRPr lang="en-US"/>
          </a:p>
        </p:txBody>
      </p:sp>
    </p:spTree>
    <p:extLst>
      <p:ext uri="{BB962C8B-B14F-4D97-AF65-F5344CB8AC3E}">
        <p14:creationId xmlns:p14="http://schemas.microsoft.com/office/powerpoint/2010/main" val="12146545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10AECC-7CDA-B1A5-B6E4-C3DEFE92DCA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51931A0-C6D6-5FB0-BDD6-7ABC6C25340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9B972D9-8571-F8E4-07E6-216EA0D6628F}"/>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1E9CFB86-A59A-30F1-AE20-4D1687614DCD}"/>
              </a:ext>
            </a:extLst>
          </p:cNvPr>
          <p:cNvSpPr>
            <a:spLocks noGrp="1"/>
          </p:cNvSpPr>
          <p:nvPr>
            <p:ph type="sldNum" sz="quarter" idx="5"/>
          </p:nvPr>
        </p:nvSpPr>
        <p:spPr/>
        <p:txBody>
          <a:bodyPr/>
          <a:lstStyle/>
          <a:p>
            <a:fld id="{9BE482A1-C57B-4646-B465-83AF9B114B9C}" type="slidenum">
              <a:rPr lang="en-US" smtClean="0"/>
              <a:t>25</a:t>
            </a:fld>
            <a:endParaRPr lang="en-US"/>
          </a:p>
        </p:txBody>
      </p:sp>
    </p:spTree>
    <p:extLst>
      <p:ext uri="{BB962C8B-B14F-4D97-AF65-F5344CB8AC3E}">
        <p14:creationId xmlns:p14="http://schemas.microsoft.com/office/powerpoint/2010/main" val="233557133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E360A6-C89B-93F1-883D-24F1DB92D57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B185624-AADA-CC3C-E048-A6E1825F1FD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E3DA89B-D088-D0A2-C0E3-DEFC39F37751}"/>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0B3F33D2-DF1A-9D3C-C0A0-F9E0EB5D78EF}"/>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204663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a:t>
            </a:fld>
            <a:endParaRPr lang="en-US"/>
          </a:p>
        </p:txBody>
      </p:sp>
    </p:spTree>
    <p:extLst>
      <p:ext uri="{BB962C8B-B14F-4D97-AF65-F5344CB8AC3E}">
        <p14:creationId xmlns:p14="http://schemas.microsoft.com/office/powerpoint/2010/main" val="375741060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27</a:t>
            </a:fld>
            <a:endParaRPr lang="en-US"/>
          </a:p>
        </p:txBody>
      </p:sp>
    </p:spTree>
    <p:extLst>
      <p:ext uri="{BB962C8B-B14F-4D97-AF65-F5344CB8AC3E}">
        <p14:creationId xmlns:p14="http://schemas.microsoft.com/office/powerpoint/2010/main" val="406104482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28</a:t>
            </a:fld>
            <a:endParaRPr lang="en-US"/>
          </a:p>
        </p:txBody>
      </p:sp>
    </p:spTree>
    <p:extLst>
      <p:ext uri="{BB962C8B-B14F-4D97-AF65-F5344CB8AC3E}">
        <p14:creationId xmlns:p14="http://schemas.microsoft.com/office/powerpoint/2010/main" val="366151289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815924-393A-77DC-DF26-C25CDEE5A3F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A8BD389-937D-DC24-0825-217985A8E5B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1DDCDA2-229E-D621-267F-B0F0DF095911}"/>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89FD15E0-646B-FB8D-7B9A-0D1FDF9A03D0}"/>
              </a:ext>
            </a:extLst>
          </p:cNvPr>
          <p:cNvSpPr>
            <a:spLocks noGrp="1"/>
          </p:cNvSpPr>
          <p:nvPr>
            <p:ph type="sldNum" sz="quarter" idx="5"/>
          </p:nvPr>
        </p:nvSpPr>
        <p:spPr/>
        <p:txBody>
          <a:bodyPr/>
          <a:lstStyle/>
          <a:p>
            <a:fld id="{8CB0EE9E-52B8-AA4F-8DD5-ED0FB4E5CBCC}" type="slidenum">
              <a:rPr lang="en-US" smtClean="0"/>
              <a:t>30</a:t>
            </a:fld>
            <a:endParaRPr lang="en-US"/>
          </a:p>
        </p:txBody>
      </p:sp>
    </p:spTree>
    <p:extLst>
      <p:ext uri="{BB962C8B-B14F-4D97-AF65-F5344CB8AC3E}">
        <p14:creationId xmlns:p14="http://schemas.microsoft.com/office/powerpoint/2010/main" val="131152836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89AB29-DB8C-2840-BF5D-77243D97F4D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54B1D0F-DED9-7859-2023-D1302B03124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3C56EB6-BB12-BD02-F2F1-FD121FC624A3}"/>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7B4EF923-BC68-8221-14BD-6D3020ABD8F8}"/>
              </a:ext>
            </a:extLst>
          </p:cNvPr>
          <p:cNvSpPr>
            <a:spLocks noGrp="1"/>
          </p:cNvSpPr>
          <p:nvPr>
            <p:ph type="sldNum" sz="quarter" idx="5"/>
          </p:nvPr>
        </p:nvSpPr>
        <p:spPr/>
        <p:txBody>
          <a:bodyPr/>
          <a:lstStyle/>
          <a:p>
            <a:fld id="{8CB0EE9E-52B8-AA4F-8DD5-ED0FB4E5CBCC}" type="slidenum">
              <a:rPr lang="en-US" smtClean="0"/>
              <a:t>31</a:t>
            </a:fld>
            <a:endParaRPr lang="en-US"/>
          </a:p>
        </p:txBody>
      </p:sp>
    </p:spTree>
    <p:extLst>
      <p:ext uri="{BB962C8B-B14F-4D97-AF65-F5344CB8AC3E}">
        <p14:creationId xmlns:p14="http://schemas.microsoft.com/office/powerpoint/2010/main" val="35338920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32</a:t>
            </a:fld>
            <a:endParaRPr lang="en-US"/>
          </a:p>
        </p:txBody>
      </p:sp>
    </p:spTree>
    <p:extLst>
      <p:ext uri="{BB962C8B-B14F-4D97-AF65-F5344CB8AC3E}">
        <p14:creationId xmlns:p14="http://schemas.microsoft.com/office/powerpoint/2010/main" val="5473075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649E8B-0CE1-18CA-EC98-3EA88964052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A3FC21B-951E-A79E-83F8-8BA9685B2E5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70934B3-6CE8-51E2-AC53-95519065ED53}"/>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4B85BFEA-54A3-BFB7-EDD0-0484E5A166BE}"/>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714962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316441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CCD96D-53C4-E83C-ED75-E7126E6D1FB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12344A0-B77A-A61B-CC8A-4C3F8929762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50C50F6-2E32-3EB3-C995-B9A8573641B8}"/>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00C47E60-A3A1-90FE-7361-18AF07855734}"/>
              </a:ext>
            </a:extLst>
          </p:cNvPr>
          <p:cNvSpPr>
            <a:spLocks noGrp="1"/>
          </p:cNvSpPr>
          <p:nvPr>
            <p:ph type="sldNum" sz="quarter" idx="5"/>
          </p:nvPr>
        </p:nvSpPr>
        <p:spPr/>
        <p:txBody>
          <a:bodyPr/>
          <a:lstStyle/>
          <a:p>
            <a:fld id="{8CB0EE9E-52B8-AA4F-8DD5-ED0FB4E5CBCC}" type="slidenum">
              <a:rPr lang="en-US" smtClean="0"/>
              <a:t>3</a:t>
            </a:fld>
            <a:endParaRPr lang="en-US"/>
          </a:p>
        </p:txBody>
      </p:sp>
    </p:spTree>
    <p:extLst>
      <p:ext uri="{BB962C8B-B14F-4D97-AF65-F5344CB8AC3E}">
        <p14:creationId xmlns:p14="http://schemas.microsoft.com/office/powerpoint/2010/main" val="29008494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t>
            </a:r>
          </a:p>
        </p:txBody>
      </p:sp>
      <p:sp>
        <p:nvSpPr>
          <p:cNvPr id="4" name="Slide Number Placeholder 3"/>
          <p:cNvSpPr>
            <a:spLocks noGrp="1"/>
          </p:cNvSpPr>
          <p:nvPr>
            <p:ph type="sldNum" sz="quarter" idx="5"/>
          </p:nvPr>
        </p:nvSpPr>
        <p:spPr/>
        <p:txBody>
          <a:bodyPr/>
          <a:lstStyle/>
          <a:p>
            <a:fld id="{8CB0EE9E-52B8-AA4F-8DD5-ED0FB4E5CBCC}" type="slidenum">
              <a:rPr lang="en-US" smtClean="0"/>
              <a:t>4</a:t>
            </a:fld>
            <a:endParaRPr lang="en-US"/>
          </a:p>
        </p:txBody>
      </p:sp>
    </p:spTree>
    <p:extLst>
      <p:ext uri="{BB962C8B-B14F-4D97-AF65-F5344CB8AC3E}">
        <p14:creationId xmlns:p14="http://schemas.microsoft.com/office/powerpoint/2010/main" val="42919463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861088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CABE82-5F02-4403-E929-E0D1928EF28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0D1BA9C-536B-D7B9-8857-ACBF1C60247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C2C33E4-E9A9-FE17-01FE-7814151194F8}"/>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07D6C897-CA0C-1CA8-F84E-E9482B2BB212}"/>
              </a:ext>
            </a:extLst>
          </p:cNvPr>
          <p:cNvSpPr>
            <a:spLocks noGrp="1"/>
          </p:cNvSpPr>
          <p:nvPr>
            <p:ph type="sldNum" sz="quarter" idx="5"/>
          </p:nvPr>
        </p:nvSpPr>
        <p:spPr/>
        <p:txBody>
          <a:bodyPr/>
          <a:lstStyle/>
          <a:p>
            <a:fld id="{8CB0EE9E-52B8-AA4F-8DD5-ED0FB4E5CBCC}" type="slidenum">
              <a:rPr lang="en-US" smtClean="0"/>
              <a:t>7</a:t>
            </a:fld>
            <a:endParaRPr lang="en-US"/>
          </a:p>
        </p:txBody>
      </p:sp>
    </p:spTree>
    <p:extLst>
      <p:ext uri="{BB962C8B-B14F-4D97-AF65-F5344CB8AC3E}">
        <p14:creationId xmlns:p14="http://schemas.microsoft.com/office/powerpoint/2010/main" val="34833763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D94176B-65A6-B941-951F-D0F1CFA25258}" type="slidenum">
              <a:rPr kumimoji="0" lang="en-CH"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CH"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047471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9</a:t>
            </a:fld>
            <a:endParaRPr lang="en-US"/>
          </a:p>
        </p:txBody>
      </p:sp>
    </p:spTree>
    <p:extLst>
      <p:ext uri="{BB962C8B-B14F-4D97-AF65-F5344CB8AC3E}">
        <p14:creationId xmlns:p14="http://schemas.microsoft.com/office/powerpoint/2010/main" val="11332703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D97268-9B9E-3E2A-47C1-462E8AC0CAE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D9A3F22-18C6-E091-71F2-66EC6224871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0E7407A-8248-A529-49AC-D676FBC0E4D4}"/>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66C4CC16-1E7B-A7DB-C2C8-313722C4D1FD}"/>
              </a:ext>
            </a:extLst>
          </p:cNvPr>
          <p:cNvSpPr>
            <a:spLocks noGrp="1"/>
          </p:cNvSpPr>
          <p:nvPr>
            <p:ph type="sldNum" sz="quarter" idx="5"/>
          </p:nvPr>
        </p:nvSpPr>
        <p:spPr/>
        <p:txBody>
          <a:bodyPr/>
          <a:lstStyle/>
          <a:p>
            <a:fld id="{8CB0EE9E-52B8-AA4F-8DD5-ED0FB4E5CBCC}" type="slidenum">
              <a:rPr lang="en-US" smtClean="0"/>
              <a:t>10</a:t>
            </a:fld>
            <a:endParaRPr lang="en-US"/>
          </a:p>
        </p:txBody>
      </p:sp>
    </p:spTree>
    <p:extLst>
      <p:ext uri="{BB962C8B-B14F-4D97-AF65-F5344CB8AC3E}">
        <p14:creationId xmlns:p14="http://schemas.microsoft.com/office/powerpoint/2010/main" val="36616954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3.xml"/><Relationship Id="rId4" Type="http://schemas.openxmlformats.org/officeDocument/2006/relationships/hyperlink" Target="mailto:lars.rickard.stroem@cern.ch" TargetMode="Externa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ext Slide - 1 Column 2">
  <p:cSld name="Text Slide - 1 Column 2">
    <p:bg>
      <p:bgPr>
        <a:solidFill>
          <a:schemeClr val="lt1"/>
        </a:solidFill>
        <a:effectLst/>
      </p:bgPr>
    </p:bg>
    <p:spTree>
      <p:nvGrpSpPr>
        <p:cNvPr id="1" name="Shape 133"/>
        <p:cNvGrpSpPr/>
        <p:nvPr/>
      </p:nvGrpSpPr>
      <p:grpSpPr>
        <a:xfrm>
          <a:off x="0" y="0"/>
          <a:ext cx="0" cy="0"/>
          <a:chOff x="0" y="0"/>
          <a:chExt cx="0" cy="0"/>
        </a:xfrm>
      </p:grpSpPr>
      <p:sp>
        <p:nvSpPr>
          <p:cNvPr id="134" name="Google Shape;134;g1b318c8bf29_0_574"/>
          <p:cNvSpPr txBox="1">
            <a:spLocks noGrp="1"/>
          </p:cNvSpPr>
          <p:nvPr>
            <p:ph type="body" idx="1"/>
          </p:nvPr>
        </p:nvSpPr>
        <p:spPr>
          <a:xfrm>
            <a:off x="800100" y="1110225"/>
            <a:ext cx="10553700" cy="398400"/>
          </a:xfrm>
          <a:prstGeom prst="rect">
            <a:avLst/>
          </a:prstGeom>
          <a:noFill/>
          <a:ln>
            <a:noFill/>
          </a:ln>
        </p:spPr>
        <p:txBody>
          <a:bodyPr spcFirstLastPara="1" wrap="square" lIns="0" tIns="45700" rIns="91425" bIns="45700" anchor="t" anchorCtr="0">
            <a:noAutofit/>
          </a:bodyPr>
          <a:lstStyle>
            <a:lvl1pPr marL="457200" lvl="0" indent="-228600" algn="l" rtl="0">
              <a:lnSpc>
                <a:spcPct val="90000"/>
              </a:lnSpc>
              <a:spcBef>
                <a:spcPts val="1000"/>
              </a:spcBef>
              <a:spcAft>
                <a:spcPts val="0"/>
              </a:spcAft>
              <a:buSzPts val="2000"/>
              <a:buFont typeface="Lato"/>
              <a:buNone/>
              <a:defRPr sz="2000">
                <a:solidFill>
                  <a:srgbClr val="B83A4B"/>
                </a:solidFill>
                <a:latin typeface="Lato"/>
                <a:ea typeface="Lato"/>
                <a:cs typeface="Lato"/>
                <a:sym typeface="Lato"/>
              </a:defRPr>
            </a:lvl1pPr>
            <a:lvl2pPr marL="914400" lvl="1" indent="-370840" algn="l" rtl="0">
              <a:lnSpc>
                <a:spcPct val="90000"/>
              </a:lnSpc>
              <a:spcBef>
                <a:spcPts val="500"/>
              </a:spcBef>
              <a:spcAft>
                <a:spcPts val="0"/>
              </a:spcAft>
              <a:buClr>
                <a:schemeClr val="lt1"/>
              </a:buClr>
              <a:buSzPts val="2240"/>
              <a:buChar char="•"/>
              <a:defRPr sz="2000">
                <a:solidFill>
                  <a:schemeClr val="lt1"/>
                </a:solidFill>
                <a:latin typeface="Lato"/>
                <a:ea typeface="Lato"/>
                <a:cs typeface="Lato"/>
                <a:sym typeface="Lato"/>
              </a:defRPr>
            </a:lvl2pPr>
            <a:lvl3pPr marL="1371600" lvl="2" indent="-354330" algn="l" rtl="0">
              <a:lnSpc>
                <a:spcPct val="90000"/>
              </a:lnSpc>
              <a:spcBef>
                <a:spcPts val="500"/>
              </a:spcBef>
              <a:spcAft>
                <a:spcPts val="0"/>
              </a:spcAft>
              <a:buClr>
                <a:schemeClr val="lt1"/>
              </a:buClr>
              <a:buSzPts val="1980"/>
              <a:buChar char="•"/>
              <a:defRPr>
                <a:solidFill>
                  <a:schemeClr val="lt1"/>
                </a:solidFill>
              </a:defRPr>
            </a:lvl3pPr>
            <a:lvl4pPr marL="1828800" lvl="3" indent="-356616" algn="l" rtl="0">
              <a:lnSpc>
                <a:spcPct val="90000"/>
              </a:lnSpc>
              <a:spcBef>
                <a:spcPts val="500"/>
              </a:spcBef>
              <a:spcAft>
                <a:spcPts val="0"/>
              </a:spcAft>
              <a:buClr>
                <a:schemeClr val="lt1"/>
              </a:buClr>
              <a:buSzPts val="2016"/>
              <a:buChar char="•"/>
              <a:defRPr>
                <a:solidFill>
                  <a:schemeClr val="lt1"/>
                </a:solidFill>
              </a:defRPr>
            </a:lvl4pPr>
            <a:lvl5pPr marL="2286000" lvl="4" indent="-356616" algn="l" rtl="0">
              <a:lnSpc>
                <a:spcPct val="90000"/>
              </a:lnSpc>
              <a:spcBef>
                <a:spcPts val="500"/>
              </a:spcBef>
              <a:spcAft>
                <a:spcPts val="0"/>
              </a:spcAft>
              <a:buClr>
                <a:schemeClr val="lt1"/>
              </a:buClr>
              <a:buSzPts val="2016"/>
              <a:buChar char="•"/>
              <a:defRPr>
                <a:solidFill>
                  <a:schemeClr val="lt1"/>
                </a:solidFill>
              </a:defRPr>
            </a:lvl5pPr>
            <a:lvl6pPr marL="2743200" lvl="5" indent="-342900" algn="l" rtl="0">
              <a:lnSpc>
                <a:spcPct val="90000"/>
              </a:lnSpc>
              <a:spcBef>
                <a:spcPts val="500"/>
              </a:spcBef>
              <a:spcAft>
                <a:spcPts val="0"/>
              </a:spcAft>
              <a:buClr>
                <a:schemeClr val="lt1"/>
              </a:buClr>
              <a:buSzPts val="1800"/>
              <a:buChar char="•"/>
              <a:defRPr>
                <a:solidFill>
                  <a:schemeClr val="lt1"/>
                </a:solidFill>
              </a:defRPr>
            </a:lvl6pPr>
            <a:lvl7pPr marL="3200400" lvl="6" indent="-342900" algn="l" rtl="0">
              <a:lnSpc>
                <a:spcPct val="90000"/>
              </a:lnSpc>
              <a:spcBef>
                <a:spcPts val="500"/>
              </a:spcBef>
              <a:spcAft>
                <a:spcPts val="0"/>
              </a:spcAft>
              <a:buClr>
                <a:schemeClr val="lt1"/>
              </a:buClr>
              <a:buSzPts val="1800"/>
              <a:buChar char="•"/>
              <a:defRPr>
                <a:solidFill>
                  <a:schemeClr val="lt1"/>
                </a:solidFill>
              </a:defRPr>
            </a:lvl7pPr>
            <a:lvl8pPr marL="3657600" lvl="7" indent="-342900" algn="l" rtl="0">
              <a:lnSpc>
                <a:spcPct val="90000"/>
              </a:lnSpc>
              <a:spcBef>
                <a:spcPts val="500"/>
              </a:spcBef>
              <a:spcAft>
                <a:spcPts val="0"/>
              </a:spcAft>
              <a:buClr>
                <a:schemeClr val="lt1"/>
              </a:buClr>
              <a:buSzPts val="1800"/>
              <a:buChar char="•"/>
              <a:defRPr>
                <a:solidFill>
                  <a:schemeClr val="lt1"/>
                </a:solidFill>
              </a:defRPr>
            </a:lvl8pPr>
            <a:lvl9pPr marL="4114800" lvl="8" indent="-342900" algn="l" rtl="0">
              <a:lnSpc>
                <a:spcPct val="90000"/>
              </a:lnSpc>
              <a:spcBef>
                <a:spcPts val="500"/>
              </a:spcBef>
              <a:spcAft>
                <a:spcPts val="0"/>
              </a:spcAft>
              <a:buClr>
                <a:schemeClr val="lt1"/>
              </a:buClr>
              <a:buSzPts val="1800"/>
              <a:buChar char="•"/>
              <a:defRPr>
                <a:solidFill>
                  <a:schemeClr val="lt1"/>
                </a:solidFill>
              </a:defRPr>
            </a:lvl9pPr>
          </a:lstStyle>
          <a:p>
            <a:endParaRPr/>
          </a:p>
        </p:txBody>
      </p:sp>
      <p:sp>
        <p:nvSpPr>
          <p:cNvPr id="135" name="Google Shape;135;g1b318c8bf29_0_574"/>
          <p:cNvSpPr txBox="1">
            <a:spLocks noGrp="1"/>
          </p:cNvSpPr>
          <p:nvPr>
            <p:ph type="title"/>
          </p:nvPr>
        </p:nvSpPr>
        <p:spPr>
          <a:xfrm>
            <a:off x="800100" y="266701"/>
            <a:ext cx="10553700" cy="632100"/>
          </a:xfrm>
          <a:prstGeom prst="rect">
            <a:avLst/>
          </a:prstGeom>
          <a:noFill/>
          <a:ln>
            <a:noFill/>
          </a:ln>
        </p:spPr>
        <p:txBody>
          <a:bodyPr spcFirstLastPara="1" wrap="square" lIns="0" tIns="45700" rIns="91425" bIns="45700" anchor="b" anchorCtr="0">
            <a:normAutofit/>
          </a:bodyPr>
          <a:lstStyle>
            <a:lvl1pPr lvl="0" algn="l" rtl="0">
              <a:lnSpc>
                <a:spcPct val="90000"/>
              </a:lnSpc>
              <a:spcBef>
                <a:spcPts val="0"/>
              </a:spcBef>
              <a:spcAft>
                <a:spcPts val="0"/>
              </a:spcAft>
              <a:buClr>
                <a:srgbClr val="8C1515"/>
              </a:buClr>
              <a:buSzPts val="3200"/>
              <a:buFont typeface="Lato"/>
              <a:buNone/>
              <a:defRPr sz="32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136" name="Google Shape;136;g1b318c8bf29_0_574"/>
          <p:cNvCxnSpPr/>
          <p:nvPr/>
        </p:nvCxnSpPr>
        <p:spPr>
          <a:xfrm>
            <a:off x="800100" y="927135"/>
            <a:ext cx="10553700" cy="0"/>
          </a:xfrm>
          <a:prstGeom prst="straightConnector1">
            <a:avLst/>
          </a:prstGeom>
          <a:noFill/>
          <a:ln w="9525" cap="flat" cmpd="sng">
            <a:solidFill>
              <a:srgbClr val="8C1515"/>
            </a:solidFill>
            <a:prstDash val="solid"/>
            <a:miter lim="800000"/>
            <a:headEnd type="none" w="sm" len="sm"/>
            <a:tailEnd type="none" w="sm" len="sm"/>
          </a:ln>
        </p:spPr>
      </p:cxnSp>
      <p:sp>
        <p:nvSpPr>
          <p:cNvPr id="137" name="Google Shape;137;g1b318c8bf29_0_574"/>
          <p:cNvSpPr txBox="1">
            <a:spLocks noGrp="1"/>
          </p:cNvSpPr>
          <p:nvPr>
            <p:ph type="body" idx="2"/>
          </p:nvPr>
        </p:nvSpPr>
        <p:spPr>
          <a:xfrm>
            <a:off x="800100" y="1534624"/>
            <a:ext cx="10553700" cy="4452900"/>
          </a:xfrm>
          <a:prstGeom prst="rect">
            <a:avLst/>
          </a:prstGeom>
          <a:noFill/>
          <a:ln>
            <a:noFill/>
          </a:ln>
        </p:spPr>
        <p:txBody>
          <a:bodyPr spcFirstLastPara="1" wrap="square" lIns="0" tIns="45700" rIns="91425" bIns="45700" anchor="t" anchorCtr="0">
            <a:noAutofit/>
          </a:bodyPr>
          <a:lstStyle>
            <a:lvl1pPr marL="457200" lvl="0" indent="-228600" algn="l" rtl="0">
              <a:lnSpc>
                <a:spcPct val="115000"/>
              </a:lnSpc>
              <a:spcBef>
                <a:spcPts val="1000"/>
              </a:spcBef>
              <a:spcAft>
                <a:spcPts val="0"/>
              </a:spcAft>
              <a:buSzPts val="1600"/>
              <a:buFont typeface="Lato"/>
              <a:buNone/>
              <a:defRPr>
                <a:solidFill>
                  <a:srgbClr val="3F3F3F"/>
                </a:solidFill>
              </a:defRPr>
            </a:lvl1pPr>
            <a:lvl2pPr marL="914400" lvl="1" indent="-342392" algn="l" rtl="0">
              <a:lnSpc>
                <a:spcPct val="115000"/>
              </a:lnSpc>
              <a:spcBef>
                <a:spcPts val="500"/>
              </a:spcBef>
              <a:spcAft>
                <a:spcPts val="0"/>
              </a:spcAft>
              <a:buSzPts val="1792"/>
              <a:buChar char="•"/>
              <a:defRPr>
                <a:solidFill>
                  <a:srgbClr val="3F3F3F"/>
                </a:solidFill>
              </a:defRPr>
            </a:lvl2pPr>
            <a:lvl3pPr marL="1371600" lvl="2" indent="-327660" algn="l" rtl="0">
              <a:lnSpc>
                <a:spcPct val="115000"/>
              </a:lnSpc>
              <a:spcBef>
                <a:spcPts val="500"/>
              </a:spcBef>
              <a:spcAft>
                <a:spcPts val="0"/>
              </a:spcAft>
              <a:buSzPts val="1560"/>
              <a:buChar char="•"/>
              <a:defRPr sz="1400">
                <a:solidFill>
                  <a:srgbClr val="3F3F3F"/>
                </a:solidFill>
              </a:defRPr>
            </a:lvl3pPr>
            <a:lvl4pPr marL="1828800" lvl="3" indent="-328167" algn="l" rtl="0">
              <a:lnSpc>
                <a:spcPct val="115000"/>
              </a:lnSpc>
              <a:spcBef>
                <a:spcPts val="500"/>
              </a:spcBef>
              <a:spcAft>
                <a:spcPts val="0"/>
              </a:spcAft>
              <a:buSzPts val="1568"/>
              <a:buChar char="●"/>
              <a:defRPr>
                <a:solidFill>
                  <a:srgbClr val="3F3F3F"/>
                </a:solidFill>
              </a:defRPr>
            </a:lvl4pPr>
            <a:lvl5pPr marL="2286000" lvl="4" indent="-328167" algn="l" rtl="0">
              <a:lnSpc>
                <a:spcPct val="115000"/>
              </a:lnSpc>
              <a:spcBef>
                <a:spcPts val="500"/>
              </a:spcBef>
              <a:spcAft>
                <a:spcPts val="0"/>
              </a:spcAft>
              <a:buSzPts val="1568"/>
              <a:buChar char="•"/>
              <a:defRPr>
                <a:solidFill>
                  <a:srgbClr val="3F3F3F"/>
                </a:solidFill>
              </a:defRPr>
            </a:lvl5pPr>
            <a:lvl6pPr marL="2743200" lvl="5"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6pPr>
            <a:lvl7pPr marL="3200400" lvl="6"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7pPr>
            <a:lvl8pPr marL="3657600" lvl="7"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8pPr>
            <a:lvl9pPr marL="4114800" lvl="8"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9pPr>
          </a:lstStyle>
          <a:p>
            <a:endParaRPr/>
          </a:p>
        </p:txBody>
      </p:sp>
      <p:sp>
        <p:nvSpPr>
          <p:cNvPr id="138" name="Google Shape;138;g1b318c8bf29_0_574"/>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lvl1pPr marL="0" lvl="0" indent="0" algn="r" rtl="0">
              <a:spcBef>
                <a:spcPts val="0"/>
              </a:spcBef>
              <a:buNone/>
              <a:defRPr sz="1100" b="0" i="0" u="none" strike="noStrike" cap="none">
                <a:solidFill>
                  <a:srgbClr val="3F3F3F"/>
                </a:solidFill>
                <a:latin typeface="Lato"/>
                <a:ea typeface="Lato"/>
                <a:cs typeface="Lato"/>
                <a:sym typeface="Lato"/>
              </a:defRPr>
            </a:lvl1pPr>
            <a:lvl2pPr marL="0" lvl="1" indent="0" algn="r" rtl="0">
              <a:spcBef>
                <a:spcPts val="0"/>
              </a:spcBef>
              <a:buNone/>
              <a:defRPr sz="1100" b="0" i="0" u="none" strike="noStrike" cap="none">
                <a:solidFill>
                  <a:srgbClr val="3F3F3F"/>
                </a:solidFill>
                <a:latin typeface="Lato"/>
                <a:ea typeface="Lato"/>
                <a:cs typeface="Lato"/>
                <a:sym typeface="Lato"/>
              </a:defRPr>
            </a:lvl2pPr>
            <a:lvl3pPr marL="0" lvl="2" indent="0" algn="r" rtl="0">
              <a:spcBef>
                <a:spcPts val="0"/>
              </a:spcBef>
              <a:buNone/>
              <a:defRPr sz="1100" b="0" i="0" u="none" strike="noStrike" cap="none">
                <a:solidFill>
                  <a:srgbClr val="3F3F3F"/>
                </a:solidFill>
                <a:latin typeface="Lato"/>
                <a:ea typeface="Lato"/>
                <a:cs typeface="Lato"/>
                <a:sym typeface="Lato"/>
              </a:defRPr>
            </a:lvl3pPr>
            <a:lvl4pPr marL="0" lvl="3" indent="0" algn="r" rtl="0">
              <a:spcBef>
                <a:spcPts val="0"/>
              </a:spcBef>
              <a:buNone/>
              <a:defRPr sz="1100" b="0" i="0" u="none" strike="noStrike" cap="none">
                <a:solidFill>
                  <a:srgbClr val="3F3F3F"/>
                </a:solidFill>
                <a:latin typeface="Lato"/>
                <a:ea typeface="Lato"/>
                <a:cs typeface="Lato"/>
                <a:sym typeface="Lato"/>
              </a:defRPr>
            </a:lvl4pPr>
            <a:lvl5pPr marL="0" lvl="4" indent="0" algn="r" rtl="0">
              <a:spcBef>
                <a:spcPts val="0"/>
              </a:spcBef>
              <a:buNone/>
              <a:defRPr sz="1100" b="0" i="0" u="none" strike="noStrike" cap="none">
                <a:solidFill>
                  <a:srgbClr val="3F3F3F"/>
                </a:solidFill>
                <a:latin typeface="Lato"/>
                <a:ea typeface="Lato"/>
                <a:cs typeface="Lato"/>
                <a:sym typeface="Lato"/>
              </a:defRPr>
            </a:lvl5pPr>
            <a:lvl6pPr marL="0" lvl="5" indent="0" algn="r" rtl="0">
              <a:spcBef>
                <a:spcPts val="0"/>
              </a:spcBef>
              <a:buNone/>
              <a:defRPr sz="1100" b="0" i="0" u="none" strike="noStrike" cap="none">
                <a:solidFill>
                  <a:srgbClr val="3F3F3F"/>
                </a:solidFill>
                <a:latin typeface="Lato"/>
                <a:ea typeface="Lato"/>
                <a:cs typeface="Lato"/>
                <a:sym typeface="Lato"/>
              </a:defRPr>
            </a:lvl6pPr>
            <a:lvl7pPr marL="0" lvl="6" indent="0" algn="r" rtl="0">
              <a:spcBef>
                <a:spcPts val="0"/>
              </a:spcBef>
              <a:buNone/>
              <a:defRPr sz="1100" b="0" i="0" u="none" strike="noStrike" cap="none">
                <a:solidFill>
                  <a:srgbClr val="3F3F3F"/>
                </a:solidFill>
                <a:latin typeface="Lato"/>
                <a:ea typeface="Lato"/>
                <a:cs typeface="Lato"/>
                <a:sym typeface="Lato"/>
              </a:defRPr>
            </a:lvl7pPr>
            <a:lvl8pPr marL="0" lvl="7" indent="0" algn="r" rtl="0">
              <a:spcBef>
                <a:spcPts val="0"/>
              </a:spcBef>
              <a:buNone/>
              <a:defRPr sz="1100" b="0" i="0" u="none" strike="noStrike" cap="none">
                <a:solidFill>
                  <a:srgbClr val="3F3F3F"/>
                </a:solidFill>
                <a:latin typeface="Lato"/>
                <a:ea typeface="Lato"/>
                <a:cs typeface="Lato"/>
                <a:sym typeface="Lato"/>
              </a:defRPr>
            </a:lvl8pPr>
            <a:lvl9pPr marL="0" lvl="8" indent="0" algn="r" rtl="0">
              <a:spcBef>
                <a:spcPts val="0"/>
              </a:spcBef>
              <a:buNone/>
              <a:defRPr sz="1100" b="0" i="0" u="none" strike="noStrike" cap="none">
                <a:solidFill>
                  <a:srgbClr val="3F3F3F"/>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
        <p:nvSpPr>
          <p:cNvPr id="139" name="Google Shape;139;g1b318c8bf29_0_574"/>
          <p:cNvSpPr txBox="1">
            <a:spLocks noGrp="1"/>
          </p:cNvSpPr>
          <p:nvPr>
            <p:ph type="subTitle" idx="3"/>
          </p:nvPr>
        </p:nvSpPr>
        <p:spPr>
          <a:xfrm>
            <a:off x="1634337" y="6356788"/>
            <a:ext cx="4209900" cy="217200"/>
          </a:xfrm>
          <a:prstGeom prst="rect">
            <a:avLst/>
          </a:prstGeom>
        </p:spPr>
        <p:txBody>
          <a:bodyPr spcFirstLastPara="1" wrap="square" lIns="0" tIns="45700" rIns="91425" bIns="45700" anchor="ctr" anchorCtr="0">
            <a:noAutofit/>
          </a:bodyPr>
          <a:lstStyle>
            <a:lvl1pPr lvl="0" rtl="0">
              <a:spcBef>
                <a:spcPts val="500"/>
              </a:spcBef>
              <a:spcAft>
                <a:spcPts val="0"/>
              </a:spcAft>
              <a:buClr>
                <a:srgbClr val="3F3F3F"/>
              </a:buClr>
              <a:buSzPts val="1100"/>
              <a:buNone/>
              <a:defRPr sz="1100">
                <a:solidFill>
                  <a:srgbClr val="3F3F3F"/>
                </a:solidFill>
              </a:defRPr>
            </a:lvl1pPr>
            <a:lvl2pPr lvl="1" rtl="0">
              <a:spcBef>
                <a:spcPts val="500"/>
              </a:spcBef>
              <a:spcAft>
                <a:spcPts val="0"/>
              </a:spcAft>
              <a:buClr>
                <a:srgbClr val="3F3F3F"/>
              </a:buClr>
              <a:buSzPts val="1100"/>
              <a:buNone/>
              <a:defRPr sz="1100">
                <a:solidFill>
                  <a:srgbClr val="3F3F3F"/>
                </a:solidFill>
              </a:defRPr>
            </a:lvl2pPr>
            <a:lvl3pPr lvl="2" rtl="0">
              <a:spcBef>
                <a:spcPts val="500"/>
              </a:spcBef>
              <a:spcAft>
                <a:spcPts val="0"/>
              </a:spcAft>
              <a:buClr>
                <a:srgbClr val="3F3F3F"/>
              </a:buClr>
              <a:buSzPts val="1100"/>
              <a:buNone/>
              <a:defRPr sz="1100">
                <a:solidFill>
                  <a:srgbClr val="3F3F3F"/>
                </a:solidFill>
              </a:defRPr>
            </a:lvl3pPr>
            <a:lvl4pPr lvl="3" rtl="0">
              <a:spcBef>
                <a:spcPts val="500"/>
              </a:spcBef>
              <a:spcAft>
                <a:spcPts val="0"/>
              </a:spcAft>
              <a:buClr>
                <a:srgbClr val="3F3F3F"/>
              </a:buClr>
              <a:buSzPts val="1100"/>
              <a:buNone/>
              <a:defRPr sz="1100">
                <a:solidFill>
                  <a:srgbClr val="3F3F3F"/>
                </a:solidFill>
              </a:defRPr>
            </a:lvl4pPr>
            <a:lvl5pPr lvl="4" rtl="0">
              <a:spcBef>
                <a:spcPts val="500"/>
              </a:spcBef>
              <a:spcAft>
                <a:spcPts val="0"/>
              </a:spcAft>
              <a:buClr>
                <a:srgbClr val="3F3F3F"/>
              </a:buClr>
              <a:buSzPts val="1100"/>
              <a:buNone/>
              <a:defRPr sz="1100">
                <a:solidFill>
                  <a:srgbClr val="3F3F3F"/>
                </a:solidFill>
              </a:defRPr>
            </a:lvl5pPr>
            <a:lvl6pPr lvl="5" rtl="0">
              <a:spcBef>
                <a:spcPts val="500"/>
              </a:spcBef>
              <a:spcAft>
                <a:spcPts val="0"/>
              </a:spcAft>
              <a:buClr>
                <a:srgbClr val="3F3F3F"/>
              </a:buClr>
              <a:buSzPts val="1100"/>
              <a:buNone/>
              <a:defRPr sz="1100">
                <a:solidFill>
                  <a:srgbClr val="3F3F3F"/>
                </a:solidFill>
              </a:defRPr>
            </a:lvl6pPr>
            <a:lvl7pPr lvl="6" rtl="0">
              <a:spcBef>
                <a:spcPts val="500"/>
              </a:spcBef>
              <a:spcAft>
                <a:spcPts val="0"/>
              </a:spcAft>
              <a:buClr>
                <a:srgbClr val="3F3F3F"/>
              </a:buClr>
              <a:buSzPts val="1100"/>
              <a:buNone/>
              <a:defRPr sz="1100">
                <a:solidFill>
                  <a:srgbClr val="3F3F3F"/>
                </a:solidFill>
              </a:defRPr>
            </a:lvl7pPr>
            <a:lvl8pPr lvl="7" rtl="0">
              <a:spcBef>
                <a:spcPts val="500"/>
              </a:spcBef>
              <a:spcAft>
                <a:spcPts val="0"/>
              </a:spcAft>
              <a:buClr>
                <a:srgbClr val="3F3F3F"/>
              </a:buClr>
              <a:buSzPts val="1100"/>
              <a:buNone/>
              <a:defRPr sz="1100">
                <a:solidFill>
                  <a:srgbClr val="3F3F3F"/>
                </a:solidFill>
              </a:defRPr>
            </a:lvl8pPr>
            <a:lvl9pPr lvl="8" rtl="0">
              <a:spcBef>
                <a:spcPts val="500"/>
              </a:spcBef>
              <a:spcAft>
                <a:spcPts val="0"/>
              </a:spcAft>
              <a:buClr>
                <a:srgbClr val="3F3F3F"/>
              </a:buClr>
              <a:buSzPts val="1100"/>
              <a:buNone/>
              <a:defRPr sz="1100">
                <a:solidFill>
                  <a:srgbClr val="3F3F3F"/>
                </a:solidFill>
              </a:defRPr>
            </a:lvl9pPr>
          </a:lstStyle>
          <a:p>
            <a:endParaRPr/>
          </a:p>
        </p:txBody>
      </p:sp>
    </p:spTree>
    <p:extLst>
      <p:ext uri="{BB962C8B-B14F-4D97-AF65-F5344CB8AC3E}">
        <p14:creationId xmlns:p14="http://schemas.microsoft.com/office/powerpoint/2010/main" val="2489441424"/>
      </p:ext>
    </p:extLst>
  </p:cSld>
  <p:clrMapOvr>
    <a:masterClrMapping/>
  </p:clrMapOvr>
  <p:extLst>
    <p:ext uri="{DCECCB84-F9BA-43D5-87BE-67443E8EF086}">
      <p15:sldGuideLst xmlns:p15="http://schemas.microsoft.com/office/powerpoint/2012/main">
        <p15:guide id="1" orient="horz" pos="48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ext Slide - 1 Column 1">
  <p:cSld name="Text Slide - 1 Column 1">
    <p:bg>
      <p:bgPr>
        <a:solidFill>
          <a:schemeClr val="lt1"/>
        </a:solidFill>
        <a:effectLst/>
      </p:bgPr>
    </p:bg>
    <p:spTree>
      <p:nvGrpSpPr>
        <p:cNvPr id="1" name="Shape 126"/>
        <p:cNvGrpSpPr/>
        <p:nvPr/>
      </p:nvGrpSpPr>
      <p:grpSpPr>
        <a:xfrm>
          <a:off x="0" y="0"/>
          <a:ext cx="0" cy="0"/>
          <a:chOff x="0" y="0"/>
          <a:chExt cx="0" cy="0"/>
        </a:xfrm>
      </p:grpSpPr>
      <p:sp>
        <p:nvSpPr>
          <p:cNvPr id="127" name="Google Shape;127;g1b318c8bf29_0_234"/>
          <p:cNvSpPr txBox="1">
            <a:spLocks noGrp="1"/>
          </p:cNvSpPr>
          <p:nvPr>
            <p:ph type="body" idx="1"/>
          </p:nvPr>
        </p:nvSpPr>
        <p:spPr>
          <a:xfrm>
            <a:off x="800100" y="1110225"/>
            <a:ext cx="10553700" cy="398400"/>
          </a:xfrm>
          <a:prstGeom prst="rect">
            <a:avLst/>
          </a:prstGeom>
          <a:noFill/>
          <a:ln>
            <a:noFill/>
          </a:ln>
        </p:spPr>
        <p:txBody>
          <a:bodyPr spcFirstLastPara="1" wrap="square" lIns="0" tIns="45700" rIns="91425" bIns="45700" anchor="t" anchorCtr="0">
            <a:noAutofit/>
          </a:bodyPr>
          <a:lstStyle>
            <a:lvl1pPr marL="457200" lvl="0" indent="-228600" algn="l" rtl="0">
              <a:lnSpc>
                <a:spcPct val="90000"/>
              </a:lnSpc>
              <a:spcBef>
                <a:spcPts val="1000"/>
              </a:spcBef>
              <a:spcAft>
                <a:spcPts val="0"/>
              </a:spcAft>
              <a:buSzPts val="2000"/>
              <a:buFont typeface="Lato"/>
              <a:buNone/>
              <a:defRPr sz="2000">
                <a:solidFill>
                  <a:srgbClr val="B83A4B"/>
                </a:solidFill>
                <a:latin typeface="Lato"/>
                <a:ea typeface="Lato"/>
                <a:cs typeface="Lato"/>
                <a:sym typeface="Lato"/>
              </a:defRPr>
            </a:lvl1pPr>
            <a:lvl2pPr marL="914400" lvl="1" indent="-370840" algn="l" rtl="0">
              <a:lnSpc>
                <a:spcPct val="90000"/>
              </a:lnSpc>
              <a:spcBef>
                <a:spcPts val="500"/>
              </a:spcBef>
              <a:spcAft>
                <a:spcPts val="0"/>
              </a:spcAft>
              <a:buClr>
                <a:schemeClr val="lt1"/>
              </a:buClr>
              <a:buSzPts val="2240"/>
              <a:buChar char="•"/>
              <a:defRPr sz="2000">
                <a:solidFill>
                  <a:schemeClr val="lt1"/>
                </a:solidFill>
                <a:latin typeface="Lato"/>
                <a:ea typeface="Lato"/>
                <a:cs typeface="Lato"/>
                <a:sym typeface="Lato"/>
              </a:defRPr>
            </a:lvl2pPr>
            <a:lvl3pPr marL="1371600" lvl="2" indent="-354330" algn="l" rtl="0">
              <a:lnSpc>
                <a:spcPct val="90000"/>
              </a:lnSpc>
              <a:spcBef>
                <a:spcPts val="500"/>
              </a:spcBef>
              <a:spcAft>
                <a:spcPts val="0"/>
              </a:spcAft>
              <a:buClr>
                <a:schemeClr val="lt1"/>
              </a:buClr>
              <a:buSzPts val="1980"/>
              <a:buChar char="•"/>
              <a:defRPr>
                <a:solidFill>
                  <a:schemeClr val="lt1"/>
                </a:solidFill>
              </a:defRPr>
            </a:lvl3pPr>
            <a:lvl4pPr marL="1828800" lvl="3" indent="-356616" algn="l" rtl="0">
              <a:lnSpc>
                <a:spcPct val="90000"/>
              </a:lnSpc>
              <a:spcBef>
                <a:spcPts val="500"/>
              </a:spcBef>
              <a:spcAft>
                <a:spcPts val="0"/>
              </a:spcAft>
              <a:buClr>
                <a:schemeClr val="lt1"/>
              </a:buClr>
              <a:buSzPts val="2016"/>
              <a:buChar char="•"/>
              <a:defRPr>
                <a:solidFill>
                  <a:schemeClr val="lt1"/>
                </a:solidFill>
              </a:defRPr>
            </a:lvl4pPr>
            <a:lvl5pPr marL="2286000" lvl="4" indent="-356616" algn="l" rtl="0">
              <a:lnSpc>
                <a:spcPct val="90000"/>
              </a:lnSpc>
              <a:spcBef>
                <a:spcPts val="500"/>
              </a:spcBef>
              <a:spcAft>
                <a:spcPts val="0"/>
              </a:spcAft>
              <a:buClr>
                <a:schemeClr val="lt1"/>
              </a:buClr>
              <a:buSzPts val="2016"/>
              <a:buChar char="•"/>
              <a:defRPr>
                <a:solidFill>
                  <a:schemeClr val="lt1"/>
                </a:solidFill>
              </a:defRPr>
            </a:lvl5pPr>
            <a:lvl6pPr marL="2743200" lvl="5" indent="-342900" algn="l" rtl="0">
              <a:lnSpc>
                <a:spcPct val="90000"/>
              </a:lnSpc>
              <a:spcBef>
                <a:spcPts val="500"/>
              </a:spcBef>
              <a:spcAft>
                <a:spcPts val="0"/>
              </a:spcAft>
              <a:buClr>
                <a:schemeClr val="lt1"/>
              </a:buClr>
              <a:buSzPts val="1800"/>
              <a:buChar char="•"/>
              <a:defRPr>
                <a:solidFill>
                  <a:schemeClr val="lt1"/>
                </a:solidFill>
              </a:defRPr>
            </a:lvl6pPr>
            <a:lvl7pPr marL="3200400" lvl="6" indent="-342900" algn="l" rtl="0">
              <a:lnSpc>
                <a:spcPct val="90000"/>
              </a:lnSpc>
              <a:spcBef>
                <a:spcPts val="500"/>
              </a:spcBef>
              <a:spcAft>
                <a:spcPts val="0"/>
              </a:spcAft>
              <a:buClr>
                <a:schemeClr val="lt1"/>
              </a:buClr>
              <a:buSzPts val="1800"/>
              <a:buChar char="•"/>
              <a:defRPr>
                <a:solidFill>
                  <a:schemeClr val="lt1"/>
                </a:solidFill>
              </a:defRPr>
            </a:lvl7pPr>
            <a:lvl8pPr marL="3657600" lvl="7" indent="-342900" algn="l" rtl="0">
              <a:lnSpc>
                <a:spcPct val="90000"/>
              </a:lnSpc>
              <a:spcBef>
                <a:spcPts val="500"/>
              </a:spcBef>
              <a:spcAft>
                <a:spcPts val="0"/>
              </a:spcAft>
              <a:buClr>
                <a:schemeClr val="lt1"/>
              </a:buClr>
              <a:buSzPts val="1800"/>
              <a:buChar char="•"/>
              <a:defRPr>
                <a:solidFill>
                  <a:schemeClr val="lt1"/>
                </a:solidFill>
              </a:defRPr>
            </a:lvl8pPr>
            <a:lvl9pPr marL="4114800" lvl="8" indent="-342900" algn="l" rtl="0">
              <a:lnSpc>
                <a:spcPct val="90000"/>
              </a:lnSpc>
              <a:spcBef>
                <a:spcPts val="500"/>
              </a:spcBef>
              <a:spcAft>
                <a:spcPts val="0"/>
              </a:spcAft>
              <a:buClr>
                <a:schemeClr val="lt1"/>
              </a:buClr>
              <a:buSzPts val="1800"/>
              <a:buChar char="•"/>
              <a:defRPr>
                <a:solidFill>
                  <a:schemeClr val="lt1"/>
                </a:solidFill>
              </a:defRPr>
            </a:lvl9pPr>
          </a:lstStyle>
          <a:p>
            <a:endParaRPr/>
          </a:p>
        </p:txBody>
      </p:sp>
      <p:sp>
        <p:nvSpPr>
          <p:cNvPr id="128" name="Google Shape;128;g1b318c8bf29_0_234"/>
          <p:cNvSpPr txBox="1">
            <a:spLocks noGrp="1"/>
          </p:cNvSpPr>
          <p:nvPr>
            <p:ph type="title"/>
          </p:nvPr>
        </p:nvSpPr>
        <p:spPr>
          <a:xfrm>
            <a:off x="800100" y="266701"/>
            <a:ext cx="10553700" cy="632100"/>
          </a:xfrm>
          <a:prstGeom prst="rect">
            <a:avLst/>
          </a:prstGeom>
          <a:noFill/>
          <a:ln>
            <a:noFill/>
          </a:ln>
        </p:spPr>
        <p:txBody>
          <a:bodyPr spcFirstLastPara="1" wrap="square" lIns="0" tIns="45700" rIns="91425" bIns="45700" anchor="b" anchorCtr="0">
            <a:normAutofit/>
          </a:bodyPr>
          <a:lstStyle>
            <a:lvl1pPr lvl="0" algn="l" rtl="0">
              <a:lnSpc>
                <a:spcPct val="90000"/>
              </a:lnSpc>
              <a:spcBef>
                <a:spcPts val="0"/>
              </a:spcBef>
              <a:spcAft>
                <a:spcPts val="0"/>
              </a:spcAft>
              <a:buClr>
                <a:srgbClr val="8C1515"/>
              </a:buClr>
              <a:buSzPts val="3200"/>
              <a:buFont typeface="Lato"/>
              <a:buNone/>
              <a:defRPr sz="32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129" name="Google Shape;129;g1b318c8bf29_0_234"/>
          <p:cNvCxnSpPr/>
          <p:nvPr/>
        </p:nvCxnSpPr>
        <p:spPr>
          <a:xfrm>
            <a:off x="800100" y="927135"/>
            <a:ext cx="10553700" cy="0"/>
          </a:xfrm>
          <a:prstGeom prst="straightConnector1">
            <a:avLst/>
          </a:prstGeom>
          <a:noFill/>
          <a:ln w="9525" cap="flat" cmpd="sng">
            <a:solidFill>
              <a:srgbClr val="8C1515"/>
            </a:solidFill>
            <a:prstDash val="solid"/>
            <a:miter lim="800000"/>
            <a:headEnd type="none" w="sm" len="sm"/>
            <a:tailEnd type="none" w="sm" len="sm"/>
          </a:ln>
        </p:spPr>
      </p:cxnSp>
      <p:sp>
        <p:nvSpPr>
          <p:cNvPr id="130" name="Google Shape;130;g1b318c8bf29_0_234"/>
          <p:cNvSpPr txBox="1">
            <a:spLocks noGrp="1"/>
          </p:cNvSpPr>
          <p:nvPr>
            <p:ph type="body" idx="2"/>
          </p:nvPr>
        </p:nvSpPr>
        <p:spPr>
          <a:xfrm>
            <a:off x="800100" y="1534624"/>
            <a:ext cx="10553700" cy="4452900"/>
          </a:xfrm>
          <a:prstGeom prst="rect">
            <a:avLst/>
          </a:prstGeom>
          <a:noFill/>
          <a:ln>
            <a:noFill/>
          </a:ln>
        </p:spPr>
        <p:txBody>
          <a:bodyPr spcFirstLastPara="1" wrap="square" lIns="0" tIns="45700" rIns="91425" bIns="45700" anchor="t" anchorCtr="0">
            <a:noAutofit/>
          </a:bodyPr>
          <a:lstStyle>
            <a:lvl1pPr marL="457200" lvl="0" indent="-228600" algn="l" rtl="0">
              <a:lnSpc>
                <a:spcPct val="115000"/>
              </a:lnSpc>
              <a:spcBef>
                <a:spcPts val="1000"/>
              </a:spcBef>
              <a:spcAft>
                <a:spcPts val="0"/>
              </a:spcAft>
              <a:buSzPts val="1600"/>
              <a:buFont typeface="Lato"/>
              <a:buNone/>
              <a:defRPr>
                <a:solidFill>
                  <a:srgbClr val="3F3F3F"/>
                </a:solidFill>
              </a:defRPr>
            </a:lvl1pPr>
            <a:lvl2pPr marL="914400" lvl="1" indent="-342392" algn="l" rtl="0">
              <a:lnSpc>
                <a:spcPct val="115000"/>
              </a:lnSpc>
              <a:spcBef>
                <a:spcPts val="500"/>
              </a:spcBef>
              <a:spcAft>
                <a:spcPts val="0"/>
              </a:spcAft>
              <a:buSzPts val="1792"/>
              <a:buChar char="•"/>
              <a:defRPr>
                <a:solidFill>
                  <a:srgbClr val="3F3F3F"/>
                </a:solidFill>
              </a:defRPr>
            </a:lvl2pPr>
            <a:lvl3pPr marL="1371600" lvl="2" indent="-327660" algn="l" rtl="0">
              <a:lnSpc>
                <a:spcPct val="115000"/>
              </a:lnSpc>
              <a:spcBef>
                <a:spcPts val="500"/>
              </a:spcBef>
              <a:spcAft>
                <a:spcPts val="0"/>
              </a:spcAft>
              <a:buSzPts val="1560"/>
              <a:buChar char="•"/>
              <a:defRPr sz="1400">
                <a:solidFill>
                  <a:srgbClr val="3F3F3F"/>
                </a:solidFill>
              </a:defRPr>
            </a:lvl3pPr>
            <a:lvl4pPr marL="1828800" lvl="3" indent="-328167" algn="l" rtl="0">
              <a:lnSpc>
                <a:spcPct val="115000"/>
              </a:lnSpc>
              <a:spcBef>
                <a:spcPts val="500"/>
              </a:spcBef>
              <a:spcAft>
                <a:spcPts val="0"/>
              </a:spcAft>
              <a:buSzPts val="1568"/>
              <a:buChar char="●"/>
              <a:defRPr>
                <a:solidFill>
                  <a:srgbClr val="3F3F3F"/>
                </a:solidFill>
              </a:defRPr>
            </a:lvl4pPr>
            <a:lvl5pPr marL="2286000" lvl="4" indent="-328167" algn="l" rtl="0">
              <a:lnSpc>
                <a:spcPct val="115000"/>
              </a:lnSpc>
              <a:spcBef>
                <a:spcPts val="500"/>
              </a:spcBef>
              <a:spcAft>
                <a:spcPts val="0"/>
              </a:spcAft>
              <a:buSzPts val="1568"/>
              <a:buChar char="•"/>
              <a:defRPr>
                <a:solidFill>
                  <a:srgbClr val="3F3F3F"/>
                </a:solidFill>
              </a:defRPr>
            </a:lvl5pPr>
            <a:lvl6pPr marL="2743200" lvl="5"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6pPr>
            <a:lvl7pPr marL="3200400" lvl="6"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7pPr>
            <a:lvl8pPr marL="3657600" lvl="7"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8pPr>
            <a:lvl9pPr marL="4114800" lvl="8"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9pPr>
          </a:lstStyle>
          <a:p>
            <a:endParaRPr/>
          </a:p>
        </p:txBody>
      </p:sp>
      <p:sp>
        <p:nvSpPr>
          <p:cNvPr id="131" name="Google Shape;131;g1b318c8bf29_0_234"/>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lvl1pPr marL="0" lvl="0" indent="0" algn="r" rtl="0">
              <a:spcBef>
                <a:spcPts val="0"/>
              </a:spcBef>
              <a:buNone/>
              <a:defRPr sz="1100" b="0" i="0" u="none" strike="noStrike" cap="none">
                <a:solidFill>
                  <a:srgbClr val="3F3F3F"/>
                </a:solidFill>
                <a:latin typeface="Lato"/>
                <a:ea typeface="Lato"/>
                <a:cs typeface="Lato"/>
                <a:sym typeface="Lato"/>
              </a:defRPr>
            </a:lvl1pPr>
            <a:lvl2pPr marL="0" lvl="1" indent="0" algn="r" rtl="0">
              <a:spcBef>
                <a:spcPts val="0"/>
              </a:spcBef>
              <a:buNone/>
              <a:defRPr sz="1100" b="0" i="0" u="none" strike="noStrike" cap="none">
                <a:solidFill>
                  <a:srgbClr val="3F3F3F"/>
                </a:solidFill>
                <a:latin typeface="Lato"/>
                <a:ea typeface="Lato"/>
                <a:cs typeface="Lato"/>
                <a:sym typeface="Lato"/>
              </a:defRPr>
            </a:lvl2pPr>
            <a:lvl3pPr marL="0" lvl="2" indent="0" algn="r" rtl="0">
              <a:spcBef>
                <a:spcPts val="0"/>
              </a:spcBef>
              <a:buNone/>
              <a:defRPr sz="1100" b="0" i="0" u="none" strike="noStrike" cap="none">
                <a:solidFill>
                  <a:srgbClr val="3F3F3F"/>
                </a:solidFill>
                <a:latin typeface="Lato"/>
                <a:ea typeface="Lato"/>
                <a:cs typeface="Lato"/>
                <a:sym typeface="Lato"/>
              </a:defRPr>
            </a:lvl3pPr>
            <a:lvl4pPr marL="0" lvl="3" indent="0" algn="r" rtl="0">
              <a:spcBef>
                <a:spcPts val="0"/>
              </a:spcBef>
              <a:buNone/>
              <a:defRPr sz="1100" b="0" i="0" u="none" strike="noStrike" cap="none">
                <a:solidFill>
                  <a:srgbClr val="3F3F3F"/>
                </a:solidFill>
                <a:latin typeface="Lato"/>
                <a:ea typeface="Lato"/>
                <a:cs typeface="Lato"/>
                <a:sym typeface="Lato"/>
              </a:defRPr>
            </a:lvl4pPr>
            <a:lvl5pPr marL="0" lvl="4" indent="0" algn="r" rtl="0">
              <a:spcBef>
                <a:spcPts val="0"/>
              </a:spcBef>
              <a:buNone/>
              <a:defRPr sz="1100" b="0" i="0" u="none" strike="noStrike" cap="none">
                <a:solidFill>
                  <a:srgbClr val="3F3F3F"/>
                </a:solidFill>
                <a:latin typeface="Lato"/>
                <a:ea typeface="Lato"/>
                <a:cs typeface="Lato"/>
                <a:sym typeface="Lato"/>
              </a:defRPr>
            </a:lvl5pPr>
            <a:lvl6pPr marL="0" lvl="5" indent="0" algn="r" rtl="0">
              <a:spcBef>
                <a:spcPts val="0"/>
              </a:spcBef>
              <a:buNone/>
              <a:defRPr sz="1100" b="0" i="0" u="none" strike="noStrike" cap="none">
                <a:solidFill>
                  <a:srgbClr val="3F3F3F"/>
                </a:solidFill>
                <a:latin typeface="Lato"/>
                <a:ea typeface="Lato"/>
                <a:cs typeface="Lato"/>
                <a:sym typeface="Lato"/>
              </a:defRPr>
            </a:lvl6pPr>
            <a:lvl7pPr marL="0" lvl="6" indent="0" algn="r" rtl="0">
              <a:spcBef>
                <a:spcPts val="0"/>
              </a:spcBef>
              <a:buNone/>
              <a:defRPr sz="1100" b="0" i="0" u="none" strike="noStrike" cap="none">
                <a:solidFill>
                  <a:srgbClr val="3F3F3F"/>
                </a:solidFill>
                <a:latin typeface="Lato"/>
                <a:ea typeface="Lato"/>
                <a:cs typeface="Lato"/>
                <a:sym typeface="Lato"/>
              </a:defRPr>
            </a:lvl7pPr>
            <a:lvl8pPr marL="0" lvl="7" indent="0" algn="r" rtl="0">
              <a:spcBef>
                <a:spcPts val="0"/>
              </a:spcBef>
              <a:buNone/>
              <a:defRPr sz="1100" b="0" i="0" u="none" strike="noStrike" cap="none">
                <a:solidFill>
                  <a:srgbClr val="3F3F3F"/>
                </a:solidFill>
                <a:latin typeface="Lato"/>
                <a:ea typeface="Lato"/>
                <a:cs typeface="Lato"/>
                <a:sym typeface="Lato"/>
              </a:defRPr>
            </a:lvl8pPr>
            <a:lvl9pPr marL="0" lvl="8" indent="0" algn="r" rtl="0">
              <a:spcBef>
                <a:spcPts val="0"/>
              </a:spcBef>
              <a:buNone/>
              <a:defRPr sz="1100" b="0" i="0" u="none" strike="noStrike" cap="none">
                <a:solidFill>
                  <a:srgbClr val="3F3F3F"/>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
        <p:nvSpPr>
          <p:cNvPr id="132" name="Google Shape;132;g1b318c8bf29_0_234"/>
          <p:cNvSpPr txBox="1">
            <a:spLocks noGrp="1"/>
          </p:cNvSpPr>
          <p:nvPr>
            <p:ph type="subTitle" idx="3"/>
          </p:nvPr>
        </p:nvSpPr>
        <p:spPr>
          <a:xfrm>
            <a:off x="1634337" y="6356788"/>
            <a:ext cx="4209900" cy="217200"/>
          </a:xfrm>
          <a:prstGeom prst="rect">
            <a:avLst/>
          </a:prstGeom>
        </p:spPr>
        <p:txBody>
          <a:bodyPr spcFirstLastPara="1" wrap="square" lIns="0" tIns="45700" rIns="91425" bIns="45700" anchor="ctr" anchorCtr="0">
            <a:noAutofit/>
          </a:bodyPr>
          <a:lstStyle>
            <a:lvl1pPr lvl="0" rtl="0">
              <a:spcBef>
                <a:spcPts val="500"/>
              </a:spcBef>
              <a:spcAft>
                <a:spcPts val="0"/>
              </a:spcAft>
              <a:buClr>
                <a:srgbClr val="3F3F3F"/>
              </a:buClr>
              <a:buSzPts val="1100"/>
              <a:buNone/>
              <a:defRPr sz="1100">
                <a:solidFill>
                  <a:srgbClr val="3F3F3F"/>
                </a:solidFill>
              </a:defRPr>
            </a:lvl1pPr>
            <a:lvl2pPr lvl="1" rtl="0">
              <a:spcBef>
                <a:spcPts val="500"/>
              </a:spcBef>
              <a:spcAft>
                <a:spcPts val="0"/>
              </a:spcAft>
              <a:buClr>
                <a:srgbClr val="3F3F3F"/>
              </a:buClr>
              <a:buSzPts val="1100"/>
              <a:buNone/>
              <a:defRPr sz="1100">
                <a:solidFill>
                  <a:srgbClr val="3F3F3F"/>
                </a:solidFill>
              </a:defRPr>
            </a:lvl2pPr>
            <a:lvl3pPr lvl="2" rtl="0">
              <a:spcBef>
                <a:spcPts val="500"/>
              </a:spcBef>
              <a:spcAft>
                <a:spcPts val="0"/>
              </a:spcAft>
              <a:buClr>
                <a:srgbClr val="3F3F3F"/>
              </a:buClr>
              <a:buSzPts val="1100"/>
              <a:buNone/>
              <a:defRPr sz="1100">
                <a:solidFill>
                  <a:srgbClr val="3F3F3F"/>
                </a:solidFill>
              </a:defRPr>
            </a:lvl3pPr>
            <a:lvl4pPr lvl="3" rtl="0">
              <a:spcBef>
                <a:spcPts val="500"/>
              </a:spcBef>
              <a:spcAft>
                <a:spcPts val="0"/>
              </a:spcAft>
              <a:buClr>
                <a:srgbClr val="3F3F3F"/>
              </a:buClr>
              <a:buSzPts val="1100"/>
              <a:buNone/>
              <a:defRPr sz="1100">
                <a:solidFill>
                  <a:srgbClr val="3F3F3F"/>
                </a:solidFill>
              </a:defRPr>
            </a:lvl4pPr>
            <a:lvl5pPr lvl="4" rtl="0">
              <a:spcBef>
                <a:spcPts val="500"/>
              </a:spcBef>
              <a:spcAft>
                <a:spcPts val="0"/>
              </a:spcAft>
              <a:buClr>
                <a:srgbClr val="3F3F3F"/>
              </a:buClr>
              <a:buSzPts val="1100"/>
              <a:buNone/>
              <a:defRPr sz="1100">
                <a:solidFill>
                  <a:srgbClr val="3F3F3F"/>
                </a:solidFill>
              </a:defRPr>
            </a:lvl5pPr>
            <a:lvl6pPr lvl="5" rtl="0">
              <a:spcBef>
                <a:spcPts val="500"/>
              </a:spcBef>
              <a:spcAft>
                <a:spcPts val="0"/>
              </a:spcAft>
              <a:buClr>
                <a:srgbClr val="3F3F3F"/>
              </a:buClr>
              <a:buSzPts val="1100"/>
              <a:buNone/>
              <a:defRPr sz="1100">
                <a:solidFill>
                  <a:srgbClr val="3F3F3F"/>
                </a:solidFill>
              </a:defRPr>
            </a:lvl6pPr>
            <a:lvl7pPr lvl="6" rtl="0">
              <a:spcBef>
                <a:spcPts val="500"/>
              </a:spcBef>
              <a:spcAft>
                <a:spcPts val="0"/>
              </a:spcAft>
              <a:buClr>
                <a:srgbClr val="3F3F3F"/>
              </a:buClr>
              <a:buSzPts val="1100"/>
              <a:buNone/>
              <a:defRPr sz="1100">
                <a:solidFill>
                  <a:srgbClr val="3F3F3F"/>
                </a:solidFill>
              </a:defRPr>
            </a:lvl7pPr>
            <a:lvl8pPr lvl="7" rtl="0">
              <a:spcBef>
                <a:spcPts val="500"/>
              </a:spcBef>
              <a:spcAft>
                <a:spcPts val="0"/>
              </a:spcAft>
              <a:buClr>
                <a:srgbClr val="3F3F3F"/>
              </a:buClr>
              <a:buSzPts val="1100"/>
              <a:buNone/>
              <a:defRPr sz="1100">
                <a:solidFill>
                  <a:srgbClr val="3F3F3F"/>
                </a:solidFill>
              </a:defRPr>
            </a:lvl8pPr>
            <a:lvl9pPr lvl="8" rtl="0">
              <a:spcBef>
                <a:spcPts val="500"/>
              </a:spcBef>
              <a:spcAft>
                <a:spcPts val="0"/>
              </a:spcAft>
              <a:buClr>
                <a:srgbClr val="3F3F3F"/>
              </a:buClr>
              <a:buSzPts val="1100"/>
              <a:buNone/>
              <a:defRPr sz="1100">
                <a:solidFill>
                  <a:srgbClr val="3F3F3F"/>
                </a:solidFill>
              </a:defRPr>
            </a:lvl9pPr>
          </a:lstStyle>
          <a:p>
            <a:endParaRPr/>
          </a:p>
        </p:txBody>
      </p:sp>
    </p:spTree>
    <p:extLst>
      <p:ext uri="{BB962C8B-B14F-4D97-AF65-F5344CB8AC3E}">
        <p14:creationId xmlns:p14="http://schemas.microsoft.com/office/powerpoint/2010/main" val="3927117405"/>
      </p:ext>
    </p:extLst>
  </p:cSld>
  <p:clrMapOvr>
    <a:masterClrMapping/>
  </p:clrMapOvr>
  <p:extLst>
    <p:ext uri="{DCECCB84-F9BA-43D5-87BE-67443E8EF086}">
      <p15:sldGuideLst xmlns:p15="http://schemas.microsoft.com/office/powerpoint/2012/main">
        <p15:guide id="1" orient="horz" pos="48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ext Slide - 1 Column">
  <p:cSld name="Text Slide - 1 Column">
    <p:bg>
      <p:bgPr>
        <a:solidFill>
          <a:schemeClr val="lt1"/>
        </a:solidFill>
        <a:effectLst/>
      </p:bgPr>
    </p:bg>
    <p:spTree>
      <p:nvGrpSpPr>
        <p:cNvPr id="1" name="Shape 299"/>
        <p:cNvGrpSpPr/>
        <p:nvPr/>
      </p:nvGrpSpPr>
      <p:grpSpPr>
        <a:xfrm>
          <a:off x="0" y="0"/>
          <a:ext cx="0" cy="0"/>
          <a:chOff x="0" y="0"/>
          <a:chExt cx="0" cy="0"/>
        </a:xfrm>
      </p:grpSpPr>
      <p:sp>
        <p:nvSpPr>
          <p:cNvPr id="300" name="Google Shape;300;p33"/>
          <p:cNvSpPr txBox="1">
            <a:spLocks noGrp="1"/>
          </p:cNvSpPr>
          <p:nvPr>
            <p:ph type="body" idx="1"/>
          </p:nvPr>
        </p:nvSpPr>
        <p:spPr>
          <a:xfrm>
            <a:off x="800100" y="1110225"/>
            <a:ext cx="10553700" cy="398400"/>
          </a:xfrm>
          <a:prstGeom prst="rect">
            <a:avLst/>
          </a:prstGeom>
          <a:noFill/>
          <a:ln>
            <a:noFill/>
          </a:ln>
        </p:spPr>
        <p:txBody>
          <a:bodyPr spcFirstLastPara="1" wrap="square" lIns="0" tIns="45700" rIns="91425" bIns="45700" anchor="t" anchorCtr="0">
            <a:noAutofit/>
          </a:bodyPr>
          <a:lstStyle>
            <a:lvl1pPr marL="457200" lvl="0" indent="-228600" algn="l">
              <a:lnSpc>
                <a:spcPct val="90000"/>
              </a:lnSpc>
              <a:spcBef>
                <a:spcPts val="1000"/>
              </a:spcBef>
              <a:spcAft>
                <a:spcPts val="0"/>
              </a:spcAft>
              <a:buSzPts val="2000"/>
              <a:buFont typeface="Lato"/>
              <a:buNone/>
              <a:defRPr sz="2000">
                <a:solidFill>
                  <a:srgbClr val="B83A4B"/>
                </a:solidFill>
                <a:latin typeface="Lato"/>
                <a:ea typeface="Lato"/>
                <a:cs typeface="Lato"/>
                <a:sym typeface="Lato"/>
              </a:defRPr>
            </a:lvl1pPr>
            <a:lvl2pPr marL="914400" lvl="1" indent="-370840" algn="l">
              <a:lnSpc>
                <a:spcPct val="90000"/>
              </a:lnSpc>
              <a:spcBef>
                <a:spcPts val="500"/>
              </a:spcBef>
              <a:spcAft>
                <a:spcPts val="0"/>
              </a:spcAft>
              <a:buClr>
                <a:schemeClr val="lt1"/>
              </a:buClr>
              <a:buSzPts val="2240"/>
              <a:buChar char="●"/>
              <a:defRPr sz="2000">
                <a:solidFill>
                  <a:schemeClr val="lt1"/>
                </a:solidFill>
                <a:latin typeface="Lato"/>
                <a:ea typeface="Lato"/>
                <a:cs typeface="Lato"/>
                <a:sym typeface="Lato"/>
              </a:defRPr>
            </a:lvl2pPr>
            <a:lvl3pPr marL="1371600" lvl="2" indent="-354330" algn="l">
              <a:lnSpc>
                <a:spcPct val="90000"/>
              </a:lnSpc>
              <a:spcBef>
                <a:spcPts val="500"/>
              </a:spcBef>
              <a:spcAft>
                <a:spcPts val="0"/>
              </a:spcAft>
              <a:buClr>
                <a:schemeClr val="lt1"/>
              </a:buClr>
              <a:buSzPts val="1980"/>
              <a:buChar char="●"/>
              <a:defRPr>
                <a:solidFill>
                  <a:schemeClr val="lt1"/>
                </a:solidFill>
              </a:defRPr>
            </a:lvl3pPr>
            <a:lvl4pPr marL="1828800" lvl="3" indent="-356616" algn="l">
              <a:lnSpc>
                <a:spcPct val="90000"/>
              </a:lnSpc>
              <a:spcBef>
                <a:spcPts val="500"/>
              </a:spcBef>
              <a:spcAft>
                <a:spcPts val="0"/>
              </a:spcAft>
              <a:buClr>
                <a:schemeClr val="lt1"/>
              </a:buClr>
              <a:buSzPts val="2016"/>
              <a:buChar char="●"/>
              <a:defRPr>
                <a:solidFill>
                  <a:schemeClr val="lt1"/>
                </a:solidFill>
              </a:defRPr>
            </a:lvl4pPr>
            <a:lvl5pPr marL="2286000" lvl="4" indent="-356616" algn="l">
              <a:lnSpc>
                <a:spcPct val="90000"/>
              </a:lnSpc>
              <a:spcBef>
                <a:spcPts val="500"/>
              </a:spcBef>
              <a:spcAft>
                <a:spcPts val="0"/>
              </a:spcAft>
              <a:buClr>
                <a:schemeClr val="lt1"/>
              </a:buClr>
              <a:buSzPts val="2016"/>
              <a:buChar char="●"/>
              <a:defRPr>
                <a:solidFill>
                  <a:schemeClr val="lt1"/>
                </a:solidFill>
              </a:defRPr>
            </a:lvl5pPr>
            <a:lvl6pPr marL="2743200" lvl="5" indent="-342900" algn="l">
              <a:lnSpc>
                <a:spcPct val="90000"/>
              </a:lnSpc>
              <a:spcBef>
                <a:spcPts val="500"/>
              </a:spcBef>
              <a:spcAft>
                <a:spcPts val="0"/>
              </a:spcAft>
              <a:buClr>
                <a:schemeClr val="lt1"/>
              </a:buClr>
              <a:buSzPts val="1800"/>
              <a:buChar char="●"/>
              <a:defRPr>
                <a:solidFill>
                  <a:schemeClr val="lt1"/>
                </a:solidFill>
              </a:defRPr>
            </a:lvl6pPr>
            <a:lvl7pPr marL="3200400" lvl="6" indent="-342900" algn="l">
              <a:lnSpc>
                <a:spcPct val="90000"/>
              </a:lnSpc>
              <a:spcBef>
                <a:spcPts val="500"/>
              </a:spcBef>
              <a:spcAft>
                <a:spcPts val="0"/>
              </a:spcAft>
              <a:buClr>
                <a:schemeClr val="lt1"/>
              </a:buClr>
              <a:buSzPts val="1800"/>
              <a:buChar char="●"/>
              <a:defRPr>
                <a:solidFill>
                  <a:schemeClr val="lt1"/>
                </a:solidFill>
              </a:defRPr>
            </a:lvl7pPr>
            <a:lvl8pPr marL="3657600" lvl="7" indent="-342900" algn="l">
              <a:lnSpc>
                <a:spcPct val="90000"/>
              </a:lnSpc>
              <a:spcBef>
                <a:spcPts val="500"/>
              </a:spcBef>
              <a:spcAft>
                <a:spcPts val="0"/>
              </a:spcAft>
              <a:buClr>
                <a:schemeClr val="lt1"/>
              </a:buClr>
              <a:buSzPts val="1800"/>
              <a:buChar char="●"/>
              <a:defRPr>
                <a:solidFill>
                  <a:schemeClr val="lt1"/>
                </a:solidFill>
              </a:defRPr>
            </a:lvl8pPr>
            <a:lvl9pPr marL="4114800" lvl="8" indent="-342900" algn="l">
              <a:lnSpc>
                <a:spcPct val="90000"/>
              </a:lnSpc>
              <a:spcBef>
                <a:spcPts val="500"/>
              </a:spcBef>
              <a:spcAft>
                <a:spcPts val="0"/>
              </a:spcAft>
              <a:buClr>
                <a:schemeClr val="lt1"/>
              </a:buClr>
              <a:buSzPts val="1800"/>
              <a:buChar char="●"/>
              <a:defRPr>
                <a:solidFill>
                  <a:schemeClr val="lt1"/>
                </a:solidFill>
              </a:defRPr>
            </a:lvl9pPr>
          </a:lstStyle>
          <a:p>
            <a:endParaRPr/>
          </a:p>
        </p:txBody>
      </p:sp>
      <p:sp>
        <p:nvSpPr>
          <p:cNvPr id="301" name="Google Shape;301;p33"/>
          <p:cNvSpPr txBox="1">
            <a:spLocks noGrp="1"/>
          </p:cNvSpPr>
          <p:nvPr>
            <p:ph type="title"/>
          </p:nvPr>
        </p:nvSpPr>
        <p:spPr>
          <a:xfrm>
            <a:off x="800100" y="266701"/>
            <a:ext cx="10553700" cy="632152"/>
          </a:xfrm>
          <a:prstGeom prst="rect">
            <a:avLst/>
          </a:prstGeom>
          <a:noFill/>
          <a:ln>
            <a:noFill/>
          </a:ln>
        </p:spPr>
        <p:txBody>
          <a:bodyPr spcFirstLastPara="1" wrap="square" lIns="0" tIns="45700" rIns="91425" bIns="45700" anchor="b" anchorCtr="0">
            <a:normAutofit/>
          </a:bodyPr>
          <a:lstStyle>
            <a:lvl1pPr lvl="0" algn="l">
              <a:lnSpc>
                <a:spcPct val="90000"/>
              </a:lnSpc>
              <a:spcBef>
                <a:spcPts val="0"/>
              </a:spcBef>
              <a:spcAft>
                <a:spcPts val="0"/>
              </a:spcAft>
              <a:buClr>
                <a:srgbClr val="8C1515"/>
              </a:buClr>
              <a:buSzPts val="3200"/>
              <a:buFont typeface="Lato"/>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cxnSp>
        <p:nvCxnSpPr>
          <p:cNvPr id="302" name="Google Shape;302;p33"/>
          <p:cNvCxnSpPr/>
          <p:nvPr/>
        </p:nvCxnSpPr>
        <p:spPr>
          <a:xfrm>
            <a:off x="800100" y="927135"/>
            <a:ext cx="10553700" cy="0"/>
          </a:xfrm>
          <a:prstGeom prst="straightConnector1">
            <a:avLst/>
          </a:prstGeom>
          <a:noFill/>
          <a:ln w="9525" cap="flat" cmpd="sng">
            <a:solidFill>
              <a:srgbClr val="8C1515"/>
            </a:solidFill>
            <a:prstDash val="solid"/>
            <a:miter lim="800000"/>
            <a:headEnd type="none" w="sm" len="sm"/>
            <a:tailEnd type="none" w="sm" len="sm"/>
          </a:ln>
        </p:spPr>
      </p:cxnSp>
      <p:sp>
        <p:nvSpPr>
          <p:cNvPr id="303" name="Google Shape;303;p33"/>
          <p:cNvSpPr txBox="1">
            <a:spLocks noGrp="1"/>
          </p:cNvSpPr>
          <p:nvPr>
            <p:ph type="body" idx="2"/>
          </p:nvPr>
        </p:nvSpPr>
        <p:spPr>
          <a:xfrm>
            <a:off x="800100" y="1534624"/>
            <a:ext cx="10553700" cy="4452900"/>
          </a:xfrm>
          <a:prstGeom prst="rect">
            <a:avLst/>
          </a:prstGeom>
          <a:noFill/>
          <a:ln>
            <a:noFill/>
          </a:ln>
        </p:spPr>
        <p:txBody>
          <a:bodyPr spcFirstLastPara="1" wrap="square" lIns="0" tIns="45700" rIns="91425" bIns="45700" anchor="t" anchorCtr="0">
            <a:noAutofit/>
          </a:bodyPr>
          <a:lstStyle>
            <a:lvl1pPr marL="457200" lvl="0" indent="-228600" algn="l" rtl="0">
              <a:lnSpc>
                <a:spcPct val="115000"/>
              </a:lnSpc>
              <a:spcBef>
                <a:spcPts val="1000"/>
              </a:spcBef>
              <a:spcAft>
                <a:spcPts val="0"/>
              </a:spcAft>
              <a:buSzPts val="1600"/>
              <a:buFont typeface="Lato"/>
              <a:buNone/>
              <a:defRPr>
                <a:solidFill>
                  <a:srgbClr val="3F3F3F"/>
                </a:solidFill>
              </a:defRPr>
            </a:lvl1pPr>
            <a:lvl2pPr marL="914400" lvl="1" indent="-342392" algn="l" rtl="0">
              <a:lnSpc>
                <a:spcPct val="115000"/>
              </a:lnSpc>
              <a:spcBef>
                <a:spcPts val="500"/>
              </a:spcBef>
              <a:spcAft>
                <a:spcPts val="0"/>
              </a:spcAft>
              <a:buSzPts val="1792"/>
              <a:buChar char="●"/>
              <a:defRPr>
                <a:solidFill>
                  <a:srgbClr val="3F3F3F"/>
                </a:solidFill>
              </a:defRPr>
            </a:lvl2pPr>
            <a:lvl3pPr marL="1371600" lvl="2" indent="-327660" algn="l" rtl="0">
              <a:lnSpc>
                <a:spcPct val="115000"/>
              </a:lnSpc>
              <a:spcBef>
                <a:spcPts val="500"/>
              </a:spcBef>
              <a:spcAft>
                <a:spcPts val="0"/>
              </a:spcAft>
              <a:buSzPts val="1560"/>
              <a:buChar char="●"/>
              <a:defRPr sz="1400">
                <a:solidFill>
                  <a:srgbClr val="3F3F3F"/>
                </a:solidFill>
              </a:defRPr>
            </a:lvl3pPr>
            <a:lvl4pPr marL="1828800" lvl="3" indent="-328167" algn="l" rtl="0">
              <a:lnSpc>
                <a:spcPct val="115000"/>
              </a:lnSpc>
              <a:spcBef>
                <a:spcPts val="500"/>
              </a:spcBef>
              <a:spcAft>
                <a:spcPts val="0"/>
              </a:spcAft>
              <a:buSzPts val="1568"/>
              <a:buChar char="●"/>
              <a:defRPr>
                <a:solidFill>
                  <a:srgbClr val="3F3F3F"/>
                </a:solidFill>
              </a:defRPr>
            </a:lvl4pPr>
            <a:lvl5pPr marL="2286000" lvl="4" indent="-328167" algn="l" rtl="0">
              <a:lnSpc>
                <a:spcPct val="115000"/>
              </a:lnSpc>
              <a:spcBef>
                <a:spcPts val="500"/>
              </a:spcBef>
              <a:spcAft>
                <a:spcPts val="0"/>
              </a:spcAft>
              <a:buSzPts val="1568"/>
              <a:buChar char="●"/>
              <a:defRPr>
                <a:solidFill>
                  <a:srgbClr val="3F3F3F"/>
                </a:solidFill>
              </a:defRPr>
            </a:lvl5pPr>
            <a:lvl6pPr marL="2743200" lvl="5"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6pPr>
            <a:lvl7pPr marL="3200400" lvl="6"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7pPr>
            <a:lvl8pPr marL="3657600" lvl="7"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8pPr>
            <a:lvl9pPr marL="4114800" lvl="8"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9pPr>
          </a:lstStyle>
          <a:p>
            <a:endParaRPr/>
          </a:p>
        </p:txBody>
      </p:sp>
      <p:sp>
        <p:nvSpPr>
          <p:cNvPr id="304" name="Google Shape;304;p33"/>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lvl="0" indent="0" algn="r">
              <a:spcBef>
                <a:spcPts val="0"/>
              </a:spcBef>
              <a:buNone/>
              <a:defRPr sz="1100" b="0" i="0" u="none" strike="noStrike" cap="none">
                <a:solidFill>
                  <a:srgbClr val="3F3F3F"/>
                </a:solidFill>
                <a:latin typeface="Lato"/>
                <a:ea typeface="Lato"/>
                <a:cs typeface="Lato"/>
                <a:sym typeface="Lato"/>
              </a:defRPr>
            </a:lvl1pPr>
            <a:lvl2pPr marL="0" lvl="1" indent="0" algn="r">
              <a:spcBef>
                <a:spcPts val="0"/>
              </a:spcBef>
              <a:buNone/>
              <a:defRPr sz="1100" b="0" i="0" u="none" strike="noStrike" cap="none">
                <a:solidFill>
                  <a:srgbClr val="3F3F3F"/>
                </a:solidFill>
                <a:latin typeface="Lato"/>
                <a:ea typeface="Lato"/>
                <a:cs typeface="Lato"/>
                <a:sym typeface="Lato"/>
              </a:defRPr>
            </a:lvl2pPr>
            <a:lvl3pPr marL="0" lvl="2" indent="0" algn="r">
              <a:spcBef>
                <a:spcPts val="0"/>
              </a:spcBef>
              <a:buNone/>
              <a:defRPr sz="1100" b="0" i="0" u="none" strike="noStrike" cap="none">
                <a:solidFill>
                  <a:srgbClr val="3F3F3F"/>
                </a:solidFill>
                <a:latin typeface="Lato"/>
                <a:ea typeface="Lato"/>
                <a:cs typeface="Lato"/>
                <a:sym typeface="Lato"/>
              </a:defRPr>
            </a:lvl3pPr>
            <a:lvl4pPr marL="0" lvl="3" indent="0" algn="r">
              <a:spcBef>
                <a:spcPts val="0"/>
              </a:spcBef>
              <a:buNone/>
              <a:defRPr sz="1100" b="0" i="0" u="none" strike="noStrike" cap="none">
                <a:solidFill>
                  <a:srgbClr val="3F3F3F"/>
                </a:solidFill>
                <a:latin typeface="Lato"/>
                <a:ea typeface="Lato"/>
                <a:cs typeface="Lato"/>
                <a:sym typeface="Lato"/>
              </a:defRPr>
            </a:lvl4pPr>
            <a:lvl5pPr marL="0" lvl="4" indent="0" algn="r">
              <a:spcBef>
                <a:spcPts val="0"/>
              </a:spcBef>
              <a:buNone/>
              <a:defRPr sz="1100" b="0" i="0" u="none" strike="noStrike" cap="none">
                <a:solidFill>
                  <a:srgbClr val="3F3F3F"/>
                </a:solidFill>
                <a:latin typeface="Lato"/>
                <a:ea typeface="Lato"/>
                <a:cs typeface="Lato"/>
                <a:sym typeface="Lato"/>
              </a:defRPr>
            </a:lvl5pPr>
            <a:lvl6pPr marL="0" lvl="5" indent="0" algn="r">
              <a:spcBef>
                <a:spcPts val="0"/>
              </a:spcBef>
              <a:buNone/>
              <a:defRPr sz="1100" b="0" i="0" u="none" strike="noStrike" cap="none">
                <a:solidFill>
                  <a:srgbClr val="3F3F3F"/>
                </a:solidFill>
                <a:latin typeface="Lato"/>
                <a:ea typeface="Lato"/>
                <a:cs typeface="Lato"/>
                <a:sym typeface="Lato"/>
              </a:defRPr>
            </a:lvl6pPr>
            <a:lvl7pPr marL="0" lvl="6" indent="0" algn="r">
              <a:spcBef>
                <a:spcPts val="0"/>
              </a:spcBef>
              <a:buNone/>
              <a:defRPr sz="1100" b="0" i="0" u="none" strike="noStrike" cap="none">
                <a:solidFill>
                  <a:srgbClr val="3F3F3F"/>
                </a:solidFill>
                <a:latin typeface="Lato"/>
                <a:ea typeface="Lato"/>
                <a:cs typeface="Lato"/>
                <a:sym typeface="Lato"/>
              </a:defRPr>
            </a:lvl7pPr>
            <a:lvl8pPr marL="0" lvl="7" indent="0" algn="r">
              <a:spcBef>
                <a:spcPts val="0"/>
              </a:spcBef>
              <a:buNone/>
              <a:defRPr sz="1100" b="0" i="0" u="none" strike="noStrike" cap="none">
                <a:solidFill>
                  <a:srgbClr val="3F3F3F"/>
                </a:solidFill>
                <a:latin typeface="Lato"/>
                <a:ea typeface="Lato"/>
                <a:cs typeface="Lato"/>
                <a:sym typeface="Lato"/>
              </a:defRPr>
            </a:lvl8pPr>
            <a:lvl9pPr marL="0" lvl="8" indent="0" algn="r">
              <a:spcBef>
                <a:spcPts val="0"/>
              </a:spcBef>
              <a:buNone/>
              <a:defRPr sz="1100" b="0" i="0" u="none" strike="noStrike" cap="none">
                <a:solidFill>
                  <a:srgbClr val="3F3F3F"/>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
        <p:nvSpPr>
          <p:cNvPr id="305" name="Google Shape;305;p33"/>
          <p:cNvSpPr txBox="1">
            <a:spLocks noGrp="1"/>
          </p:cNvSpPr>
          <p:nvPr>
            <p:ph type="subTitle" idx="3"/>
          </p:nvPr>
        </p:nvSpPr>
        <p:spPr>
          <a:xfrm>
            <a:off x="1634337" y="6356788"/>
            <a:ext cx="4209900" cy="217200"/>
          </a:xfrm>
          <a:prstGeom prst="rect">
            <a:avLst/>
          </a:prstGeom>
        </p:spPr>
        <p:txBody>
          <a:bodyPr spcFirstLastPara="1" wrap="square" lIns="0" tIns="45700" rIns="91425" bIns="45700" anchor="ctr" anchorCtr="0">
            <a:noAutofit/>
          </a:bodyPr>
          <a:lstStyle>
            <a:lvl1pPr lvl="0" rtl="0">
              <a:spcBef>
                <a:spcPts val="1000"/>
              </a:spcBef>
              <a:spcAft>
                <a:spcPts val="0"/>
              </a:spcAft>
              <a:buClr>
                <a:srgbClr val="3F3F3F"/>
              </a:buClr>
              <a:buSzPts val="1100"/>
              <a:buNone/>
              <a:defRPr sz="1100">
                <a:solidFill>
                  <a:srgbClr val="3F3F3F"/>
                </a:solidFill>
              </a:defRPr>
            </a:lvl1pPr>
            <a:lvl2pPr lvl="1" rtl="0">
              <a:spcBef>
                <a:spcPts val="500"/>
              </a:spcBef>
              <a:spcAft>
                <a:spcPts val="0"/>
              </a:spcAft>
              <a:buClr>
                <a:srgbClr val="3F3F3F"/>
              </a:buClr>
              <a:buSzPts val="1100"/>
              <a:buNone/>
              <a:defRPr sz="1100">
                <a:solidFill>
                  <a:srgbClr val="3F3F3F"/>
                </a:solidFill>
              </a:defRPr>
            </a:lvl2pPr>
            <a:lvl3pPr lvl="2" rtl="0">
              <a:spcBef>
                <a:spcPts val="500"/>
              </a:spcBef>
              <a:spcAft>
                <a:spcPts val="0"/>
              </a:spcAft>
              <a:buClr>
                <a:srgbClr val="3F3F3F"/>
              </a:buClr>
              <a:buSzPts val="1100"/>
              <a:buNone/>
              <a:defRPr sz="1100">
                <a:solidFill>
                  <a:srgbClr val="3F3F3F"/>
                </a:solidFill>
              </a:defRPr>
            </a:lvl3pPr>
            <a:lvl4pPr lvl="3" rtl="0">
              <a:spcBef>
                <a:spcPts val="500"/>
              </a:spcBef>
              <a:spcAft>
                <a:spcPts val="0"/>
              </a:spcAft>
              <a:buClr>
                <a:srgbClr val="3F3F3F"/>
              </a:buClr>
              <a:buSzPts val="1100"/>
              <a:buNone/>
              <a:defRPr sz="1100">
                <a:solidFill>
                  <a:srgbClr val="3F3F3F"/>
                </a:solidFill>
              </a:defRPr>
            </a:lvl4pPr>
            <a:lvl5pPr lvl="4" rtl="0">
              <a:spcBef>
                <a:spcPts val="500"/>
              </a:spcBef>
              <a:spcAft>
                <a:spcPts val="0"/>
              </a:spcAft>
              <a:buClr>
                <a:srgbClr val="3F3F3F"/>
              </a:buClr>
              <a:buSzPts val="1100"/>
              <a:buNone/>
              <a:defRPr sz="1100">
                <a:solidFill>
                  <a:srgbClr val="3F3F3F"/>
                </a:solidFill>
              </a:defRPr>
            </a:lvl5pPr>
            <a:lvl6pPr lvl="5" rtl="0">
              <a:spcBef>
                <a:spcPts val="500"/>
              </a:spcBef>
              <a:spcAft>
                <a:spcPts val="0"/>
              </a:spcAft>
              <a:buClr>
                <a:srgbClr val="3F3F3F"/>
              </a:buClr>
              <a:buSzPts val="1100"/>
              <a:buNone/>
              <a:defRPr sz="1100">
                <a:solidFill>
                  <a:srgbClr val="3F3F3F"/>
                </a:solidFill>
              </a:defRPr>
            </a:lvl6pPr>
            <a:lvl7pPr lvl="6" rtl="0">
              <a:spcBef>
                <a:spcPts val="500"/>
              </a:spcBef>
              <a:spcAft>
                <a:spcPts val="0"/>
              </a:spcAft>
              <a:buClr>
                <a:srgbClr val="3F3F3F"/>
              </a:buClr>
              <a:buSzPts val="1100"/>
              <a:buNone/>
              <a:defRPr sz="1100">
                <a:solidFill>
                  <a:srgbClr val="3F3F3F"/>
                </a:solidFill>
              </a:defRPr>
            </a:lvl7pPr>
            <a:lvl8pPr lvl="7" rtl="0">
              <a:spcBef>
                <a:spcPts val="500"/>
              </a:spcBef>
              <a:spcAft>
                <a:spcPts val="0"/>
              </a:spcAft>
              <a:buClr>
                <a:srgbClr val="3F3F3F"/>
              </a:buClr>
              <a:buSzPts val="1100"/>
              <a:buNone/>
              <a:defRPr sz="1100">
                <a:solidFill>
                  <a:srgbClr val="3F3F3F"/>
                </a:solidFill>
              </a:defRPr>
            </a:lvl8pPr>
            <a:lvl9pPr lvl="8" rtl="0">
              <a:spcBef>
                <a:spcPts val="500"/>
              </a:spcBef>
              <a:spcAft>
                <a:spcPts val="0"/>
              </a:spcAft>
              <a:buClr>
                <a:srgbClr val="3F3F3F"/>
              </a:buClr>
              <a:buSzPts val="1100"/>
              <a:buNone/>
              <a:defRPr sz="1100">
                <a:solidFill>
                  <a:srgbClr val="3F3F3F"/>
                </a:solidFill>
              </a:defRPr>
            </a:lvl9pPr>
          </a:lstStyle>
          <a:p>
            <a:endParaRPr/>
          </a:p>
        </p:txBody>
      </p:sp>
    </p:spTree>
    <p:extLst>
      <p:ext uri="{BB962C8B-B14F-4D97-AF65-F5344CB8AC3E}">
        <p14:creationId xmlns:p14="http://schemas.microsoft.com/office/powerpoint/2010/main" val="961340346"/>
      </p:ext>
    </p:extLst>
  </p:cSld>
  <p:clrMapOvr>
    <a:masterClrMapping/>
  </p:clrMapOvr>
  <p:extLst>
    <p:ext uri="{DCECCB84-F9BA-43D5-87BE-67443E8EF086}">
      <p15:sldGuideLst xmlns:p15="http://schemas.microsoft.com/office/powerpoint/2012/main">
        <p15:guide id="1" orient="horz" pos="48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type="tx">
  <p:cSld name="Title, Text and 2 Pictures">
    <p:spTree>
      <p:nvGrpSpPr>
        <p:cNvPr id="1" name=""/>
        <p:cNvGrpSpPr/>
        <p:nvPr/>
      </p:nvGrpSpPr>
      <p:grpSpPr>
        <a:xfrm>
          <a:off x="0" y="0"/>
          <a:ext cx="0" cy="0"/>
          <a:chOff x="0" y="0"/>
          <a:chExt cx="0" cy="0"/>
        </a:xfrm>
      </p:grpSpPr>
      <p:sp>
        <p:nvSpPr>
          <p:cNvPr id="88" name="PlaceHolder 1"/>
          <p:cNvSpPr>
            <a:spLocks noGrp="1"/>
          </p:cNvSpPr>
          <p:nvPr>
            <p:ph type="title"/>
          </p:nvPr>
        </p:nvSpPr>
        <p:spPr>
          <a:xfrm>
            <a:off x="407880" y="349560"/>
            <a:ext cx="11375640" cy="450720"/>
          </a:xfrm>
          <a:prstGeom prst="rect">
            <a:avLst/>
          </a:prstGeom>
          <a:noFill/>
          <a:ln w="0">
            <a:noFill/>
          </a:ln>
        </p:spPr>
        <p:txBody>
          <a:bodyPr lIns="0" tIns="0" rIns="0" bIns="0" anchor="ctr">
            <a:noAutofit/>
          </a:bodyPr>
          <a:lstStyle/>
          <a:p>
            <a:pPr indent="0">
              <a:buNone/>
            </a:pPr>
            <a:endParaRPr lang="en-GB" sz="1800" b="0" strike="noStrike" spc="-1">
              <a:solidFill>
                <a:srgbClr val="000000"/>
              </a:solidFill>
              <a:latin typeface="Arial"/>
            </a:endParaRPr>
          </a:p>
        </p:txBody>
      </p:sp>
      <p:sp>
        <p:nvSpPr>
          <p:cNvPr id="89" name="PlaceHolder 2"/>
          <p:cNvSpPr>
            <a:spLocks noGrp="1"/>
          </p:cNvSpPr>
          <p:nvPr>
            <p:ph/>
          </p:nvPr>
        </p:nvSpPr>
        <p:spPr>
          <a:xfrm>
            <a:off x="407880" y="1406520"/>
            <a:ext cx="5616360" cy="2454120"/>
          </a:xfrm>
          <a:prstGeom prst="rect">
            <a:avLst/>
          </a:prstGeom>
          <a:noFill/>
          <a:ln w="0">
            <a:noFill/>
          </a:ln>
        </p:spPr>
        <p:txBody>
          <a:bodyPr lIns="0" tIns="0" rIns="0" bIns="0" anchor="t">
            <a:normAutofit/>
          </a:bodyPr>
          <a:lstStyle/>
          <a:p>
            <a:pPr indent="0">
              <a:spcBef>
                <a:spcPts val="1417"/>
              </a:spcBef>
              <a:buNone/>
              <a:tabLst>
                <a:tab pos="266760" algn="l"/>
              </a:tabLst>
            </a:pPr>
            <a:endParaRPr lang="en-GB" sz="1600" b="0" strike="noStrike" spc="-1">
              <a:solidFill>
                <a:srgbClr val="000000"/>
              </a:solidFill>
              <a:latin typeface="Arial"/>
            </a:endParaRPr>
          </a:p>
        </p:txBody>
      </p:sp>
      <p:sp>
        <p:nvSpPr>
          <p:cNvPr id="4" name="PlaceHolder 3"/>
          <p:cNvSpPr>
            <a:spLocks noGrp="1"/>
          </p:cNvSpPr>
          <p:nvPr>
            <p:ph type="sldNum" idx="11"/>
          </p:nvPr>
        </p:nvSpPr>
        <p:spPr/>
        <p:txBody>
          <a:bodyPr/>
          <a:lstStyle/>
          <a:p>
            <a:fld id="{8830F25D-2BA7-46EE-99F1-DA6275CCAEDE}" type="slidenum">
              <a:t>‹#›</a:t>
            </a:fld>
            <a:endParaRPr/>
          </a:p>
        </p:txBody>
      </p:sp>
    </p:spTree>
    <p:extLst>
      <p:ext uri="{BB962C8B-B14F-4D97-AF65-F5344CB8AC3E}">
        <p14:creationId xmlns:p14="http://schemas.microsoft.com/office/powerpoint/2010/main" val="399164643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137" name="Title Text"/>
          <p:cNvSpPr txBox="1">
            <a:spLocks noGrp="1"/>
          </p:cNvSpPr>
          <p:nvPr>
            <p:ph type="title"/>
          </p:nvPr>
        </p:nvSpPr>
        <p:spPr>
          <a:xfrm>
            <a:off x="407988" y="349611"/>
            <a:ext cx="11376025" cy="451098"/>
          </a:xfrm>
          <a:prstGeom prst="rect">
            <a:avLst/>
          </a:prstGeom>
        </p:spPr>
        <p:txBody>
          <a:bodyPr lIns="0" tIns="0" rIns="0" bIns="0" anchor="t"/>
          <a:lstStyle>
            <a:lvl1pPr algn="l" defTabSz="914400">
              <a:lnSpc>
                <a:spcPct val="90000"/>
              </a:lnSpc>
              <a:defRPr sz="3000" b="1">
                <a:solidFill>
                  <a:srgbClr val="009FDF"/>
                </a:solidFill>
                <a:latin typeface="Arial"/>
                <a:ea typeface="Arial"/>
                <a:cs typeface="Arial"/>
                <a:sym typeface="Arial"/>
              </a:defRPr>
            </a:lvl1pPr>
          </a:lstStyle>
          <a:p>
            <a:r>
              <a:t>Title Text</a:t>
            </a:r>
          </a:p>
        </p:txBody>
      </p:sp>
      <p:sp>
        <p:nvSpPr>
          <p:cNvPr id="138" name="Body Level One…"/>
          <p:cNvSpPr txBox="1">
            <a:spLocks noGrp="1"/>
          </p:cNvSpPr>
          <p:nvPr>
            <p:ph type="body" sz="quarter" idx="1"/>
          </p:nvPr>
        </p:nvSpPr>
        <p:spPr>
          <a:xfrm>
            <a:off x="407987" y="817500"/>
            <a:ext cx="11376026" cy="379253"/>
          </a:xfrm>
          <a:prstGeom prst="rect">
            <a:avLst/>
          </a:prstGeom>
        </p:spPr>
        <p:txBody>
          <a:bodyPr lIns="0" tIns="0" rIns="0" bIns="0" anchor="t"/>
          <a:lstStyle>
            <a:lvl1pPr marL="0" indent="0" defTabSz="914400">
              <a:spcBef>
                <a:spcPts val="0"/>
              </a:spcBef>
              <a:buSzTx/>
              <a:buNone/>
              <a:tabLst>
                <a:tab pos="266700" algn="l"/>
              </a:tabLst>
              <a:defRPr sz="1600" b="1">
                <a:solidFill>
                  <a:srgbClr val="FF9E1B"/>
                </a:solidFill>
                <a:latin typeface="Arial"/>
                <a:ea typeface="Arial"/>
                <a:cs typeface="Arial"/>
                <a:sym typeface="Arial"/>
              </a:defRPr>
            </a:lvl1pPr>
            <a:lvl2pPr marL="0" indent="133350" defTabSz="914400">
              <a:spcBef>
                <a:spcPts val="0"/>
              </a:spcBef>
              <a:buSzTx/>
              <a:buNone/>
              <a:tabLst>
                <a:tab pos="266700" algn="l"/>
              </a:tabLst>
              <a:defRPr sz="1600" b="1">
                <a:solidFill>
                  <a:srgbClr val="FF9E1B"/>
                </a:solidFill>
                <a:latin typeface="Arial"/>
                <a:ea typeface="Arial"/>
                <a:cs typeface="Arial"/>
                <a:sym typeface="Arial"/>
              </a:defRPr>
            </a:lvl2pPr>
            <a:lvl3pPr marL="538163" indent="-266700" defTabSz="914400">
              <a:spcBef>
                <a:spcPts val="0"/>
              </a:spcBef>
              <a:buSzPct val="100000"/>
              <a:tabLst>
                <a:tab pos="266700" algn="l"/>
              </a:tabLst>
              <a:defRPr sz="1600" b="1">
                <a:solidFill>
                  <a:srgbClr val="FF9E1B"/>
                </a:solidFill>
                <a:latin typeface="Arial"/>
                <a:ea typeface="Arial"/>
                <a:cs typeface="Arial"/>
                <a:sym typeface="Arial"/>
              </a:defRPr>
            </a:lvl3pPr>
            <a:lvl4pPr marL="671513" indent="-266700" defTabSz="914400">
              <a:spcBef>
                <a:spcPts val="0"/>
              </a:spcBef>
              <a:buSzPct val="100000"/>
              <a:tabLst>
                <a:tab pos="266700" algn="l"/>
              </a:tabLst>
              <a:defRPr sz="1600" b="1">
                <a:solidFill>
                  <a:srgbClr val="FF9E1B"/>
                </a:solidFill>
                <a:latin typeface="Arial"/>
                <a:ea typeface="Arial"/>
                <a:cs typeface="Arial"/>
                <a:sym typeface="Arial"/>
              </a:defRPr>
            </a:lvl4pPr>
            <a:lvl5pPr marL="804863" indent="-266700" defTabSz="914400">
              <a:spcBef>
                <a:spcPts val="0"/>
              </a:spcBef>
              <a:buSzPct val="100000"/>
              <a:tabLst>
                <a:tab pos="266700" algn="l"/>
              </a:tabLst>
              <a:defRPr sz="1600" b="1">
                <a:solidFill>
                  <a:srgbClr val="FF9E1B"/>
                </a:solidFill>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39" name="Fußzeilenplatzhalter 3"/>
          <p:cNvSpPr txBox="1"/>
          <p:nvPr/>
        </p:nvSpPr>
        <p:spPr>
          <a:xfrm>
            <a:off x="748799" y="6562658"/>
            <a:ext cx="9991717" cy="13849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defTabSz="914400">
              <a:spcBef>
                <a:spcPts val="0"/>
              </a:spcBef>
              <a:defRPr sz="1800">
                <a:latin typeface="Arial"/>
                <a:ea typeface="Arial"/>
                <a:cs typeface="Arial"/>
                <a:sym typeface="Arial"/>
              </a:defRPr>
            </a:lvl1pPr>
          </a:lstStyle>
          <a:p>
            <a:r>
              <a:rPr lang="en-US" sz="900" dirty="0"/>
              <a:t>         Extracted from </a:t>
            </a:r>
            <a:r>
              <a:rPr sz="900" dirty="0"/>
              <a:t>Jenny List</a:t>
            </a:r>
            <a:r>
              <a:rPr lang="en-US" sz="900" dirty="0"/>
              <a:t>’s presentation in the ESPP Symposium Venice, June 2025</a:t>
            </a:r>
            <a:endParaRPr sz="900" dirty="0"/>
          </a:p>
        </p:txBody>
      </p:sp>
    </p:spTree>
    <p:extLst>
      <p:ext uri="{BB962C8B-B14F-4D97-AF65-F5344CB8AC3E}">
        <p14:creationId xmlns:p14="http://schemas.microsoft.com/office/powerpoint/2010/main" val="3316765716"/>
      </p:ext>
    </p:extLst>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252EA9-2EB2-D41B-0A9C-CAA2D630F3A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H"/>
          </a:p>
        </p:txBody>
      </p:sp>
      <p:sp>
        <p:nvSpPr>
          <p:cNvPr id="3" name="Subtitle 2">
            <a:extLst>
              <a:ext uri="{FF2B5EF4-FFF2-40B4-BE49-F238E27FC236}">
                <a16:creationId xmlns:a16="http://schemas.microsoft.com/office/drawing/2014/main" id="{97650F2C-65EE-E162-E80A-32637749847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H"/>
          </a:p>
        </p:txBody>
      </p:sp>
      <p:sp>
        <p:nvSpPr>
          <p:cNvPr id="4" name="Date Placeholder 3">
            <a:extLst>
              <a:ext uri="{FF2B5EF4-FFF2-40B4-BE49-F238E27FC236}">
                <a16:creationId xmlns:a16="http://schemas.microsoft.com/office/drawing/2014/main" id="{7DF7B6D0-6A89-1246-C24E-15D4EC325A3A}"/>
              </a:ext>
            </a:extLst>
          </p:cNvPr>
          <p:cNvSpPr>
            <a:spLocks noGrp="1"/>
          </p:cNvSpPr>
          <p:nvPr>
            <p:ph type="dt" sz="half" idx="10"/>
          </p:nvPr>
        </p:nvSpPr>
        <p:spPr/>
        <p:txBody>
          <a:bodyPr/>
          <a:lstStyle/>
          <a:p>
            <a:endParaRPr lang="en-CH"/>
          </a:p>
        </p:txBody>
      </p:sp>
      <p:sp>
        <p:nvSpPr>
          <p:cNvPr id="5" name="Footer Placeholder 4">
            <a:extLst>
              <a:ext uri="{FF2B5EF4-FFF2-40B4-BE49-F238E27FC236}">
                <a16:creationId xmlns:a16="http://schemas.microsoft.com/office/drawing/2014/main" id="{7E978261-3940-A829-47E3-6B7B0B5E1197}"/>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97F802FC-C791-F1E5-9921-EB53F4B8F327}"/>
              </a:ext>
            </a:extLst>
          </p:cNvPr>
          <p:cNvSpPr>
            <a:spLocks noGrp="1"/>
          </p:cNvSpPr>
          <p:nvPr>
            <p:ph type="sldNum" sz="quarter" idx="12"/>
          </p:nvPr>
        </p:nvSpPr>
        <p:spPr/>
        <p:txBody>
          <a:bodyPr/>
          <a:lstStyle/>
          <a:p>
            <a:fld id="{13B785C8-9A38-DB47-B803-499E7784EBDF}" type="slidenum">
              <a:rPr lang="en-CH" smtClean="0"/>
              <a:t>‹#›</a:t>
            </a:fld>
            <a:endParaRPr lang="en-CH"/>
          </a:p>
        </p:txBody>
      </p:sp>
    </p:spTree>
    <p:extLst>
      <p:ext uri="{BB962C8B-B14F-4D97-AF65-F5344CB8AC3E}">
        <p14:creationId xmlns:p14="http://schemas.microsoft.com/office/powerpoint/2010/main" val="192081188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934208-7621-3694-05BC-05E577939536}"/>
              </a:ext>
            </a:extLst>
          </p:cNvPr>
          <p:cNvSpPr>
            <a:spLocks noGrp="1"/>
          </p:cNvSpPr>
          <p:nvPr>
            <p:ph type="title"/>
          </p:nvPr>
        </p:nvSpPr>
        <p:spPr/>
        <p:txBody>
          <a:bodyPr/>
          <a:lstStyle/>
          <a:p>
            <a:r>
              <a:rPr lang="en-US"/>
              <a:t>Click to edit Master title style</a:t>
            </a:r>
            <a:endParaRPr lang="en-CH"/>
          </a:p>
        </p:txBody>
      </p:sp>
      <p:sp>
        <p:nvSpPr>
          <p:cNvPr id="3" name="Content Placeholder 2">
            <a:extLst>
              <a:ext uri="{FF2B5EF4-FFF2-40B4-BE49-F238E27FC236}">
                <a16:creationId xmlns:a16="http://schemas.microsoft.com/office/drawing/2014/main" id="{D37BB1F9-6D70-A244-7480-115AB622180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Date Placeholder 3">
            <a:extLst>
              <a:ext uri="{FF2B5EF4-FFF2-40B4-BE49-F238E27FC236}">
                <a16:creationId xmlns:a16="http://schemas.microsoft.com/office/drawing/2014/main" id="{0BFD8B73-820B-9471-790D-29F84C70A252}"/>
              </a:ext>
            </a:extLst>
          </p:cNvPr>
          <p:cNvSpPr>
            <a:spLocks noGrp="1"/>
          </p:cNvSpPr>
          <p:nvPr>
            <p:ph type="dt" sz="half" idx="10"/>
          </p:nvPr>
        </p:nvSpPr>
        <p:spPr/>
        <p:txBody>
          <a:bodyPr/>
          <a:lstStyle/>
          <a:p>
            <a:endParaRPr lang="en-CH"/>
          </a:p>
        </p:txBody>
      </p:sp>
      <p:sp>
        <p:nvSpPr>
          <p:cNvPr id="5" name="Footer Placeholder 4">
            <a:extLst>
              <a:ext uri="{FF2B5EF4-FFF2-40B4-BE49-F238E27FC236}">
                <a16:creationId xmlns:a16="http://schemas.microsoft.com/office/drawing/2014/main" id="{5865B8FF-18F9-B10A-FA4C-C19A404F74DC}"/>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E77B19B5-B5B9-43C0-CB8F-C096C9D8D80F}"/>
              </a:ext>
            </a:extLst>
          </p:cNvPr>
          <p:cNvSpPr>
            <a:spLocks noGrp="1"/>
          </p:cNvSpPr>
          <p:nvPr>
            <p:ph type="sldNum" sz="quarter" idx="12"/>
          </p:nvPr>
        </p:nvSpPr>
        <p:spPr/>
        <p:txBody>
          <a:bodyPr/>
          <a:lstStyle/>
          <a:p>
            <a:fld id="{13B785C8-9A38-DB47-B803-499E7784EBDF}" type="slidenum">
              <a:rPr lang="en-CH" smtClean="0"/>
              <a:t>‹#›</a:t>
            </a:fld>
            <a:endParaRPr lang="en-CH"/>
          </a:p>
        </p:txBody>
      </p:sp>
    </p:spTree>
    <p:extLst>
      <p:ext uri="{BB962C8B-B14F-4D97-AF65-F5344CB8AC3E}">
        <p14:creationId xmlns:p14="http://schemas.microsoft.com/office/powerpoint/2010/main" val="2493395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B38EEB-AAF8-95A4-6CC0-C9B0A04E9B1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CH"/>
          </a:p>
        </p:txBody>
      </p:sp>
      <p:sp>
        <p:nvSpPr>
          <p:cNvPr id="3" name="Text Placeholder 2">
            <a:extLst>
              <a:ext uri="{FF2B5EF4-FFF2-40B4-BE49-F238E27FC236}">
                <a16:creationId xmlns:a16="http://schemas.microsoft.com/office/drawing/2014/main" id="{CA0E405D-D54E-B5F9-92AC-087B48C9008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8504110-65F3-ED38-07C4-D80225A0A7F9}"/>
              </a:ext>
            </a:extLst>
          </p:cNvPr>
          <p:cNvSpPr>
            <a:spLocks noGrp="1"/>
          </p:cNvSpPr>
          <p:nvPr>
            <p:ph type="dt" sz="half" idx="10"/>
          </p:nvPr>
        </p:nvSpPr>
        <p:spPr/>
        <p:txBody>
          <a:bodyPr/>
          <a:lstStyle/>
          <a:p>
            <a:endParaRPr lang="en-CH"/>
          </a:p>
        </p:txBody>
      </p:sp>
      <p:sp>
        <p:nvSpPr>
          <p:cNvPr id="5" name="Footer Placeholder 4">
            <a:extLst>
              <a:ext uri="{FF2B5EF4-FFF2-40B4-BE49-F238E27FC236}">
                <a16:creationId xmlns:a16="http://schemas.microsoft.com/office/drawing/2014/main" id="{ECA8CE8F-D84E-E14F-BB5C-0AA72120A7C6}"/>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BA3F8B60-4E96-3A6F-EBEF-9FC001F345D9}"/>
              </a:ext>
            </a:extLst>
          </p:cNvPr>
          <p:cNvSpPr>
            <a:spLocks noGrp="1"/>
          </p:cNvSpPr>
          <p:nvPr>
            <p:ph type="sldNum" sz="quarter" idx="12"/>
          </p:nvPr>
        </p:nvSpPr>
        <p:spPr/>
        <p:txBody>
          <a:bodyPr/>
          <a:lstStyle/>
          <a:p>
            <a:fld id="{13B785C8-9A38-DB47-B803-499E7784EBDF}" type="slidenum">
              <a:rPr lang="en-CH" smtClean="0"/>
              <a:t>‹#›</a:t>
            </a:fld>
            <a:endParaRPr lang="en-CH"/>
          </a:p>
        </p:txBody>
      </p:sp>
    </p:spTree>
    <p:extLst>
      <p:ext uri="{BB962C8B-B14F-4D97-AF65-F5344CB8AC3E}">
        <p14:creationId xmlns:p14="http://schemas.microsoft.com/office/powerpoint/2010/main" val="244047586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044B16-0D06-9374-67E0-FF34B6C54DB9}"/>
              </a:ext>
            </a:extLst>
          </p:cNvPr>
          <p:cNvSpPr>
            <a:spLocks noGrp="1"/>
          </p:cNvSpPr>
          <p:nvPr>
            <p:ph type="title"/>
          </p:nvPr>
        </p:nvSpPr>
        <p:spPr/>
        <p:txBody>
          <a:bodyPr/>
          <a:lstStyle/>
          <a:p>
            <a:r>
              <a:rPr lang="en-US"/>
              <a:t>Click to edit Master title style</a:t>
            </a:r>
            <a:endParaRPr lang="en-CH"/>
          </a:p>
        </p:txBody>
      </p:sp>
      <p:sp>
        <p:nvSpPr>
          <p:cNvPr id="3" name="Content Placeholder 2">
            <a:extLst>
              <a:ext uri="{FF2B5EF4-FFF2-40B4-BE49-F238E27FC236}">
                <a16:creationId xmlns:a16="http://schemas.microsoft.com/office/drawing/2014/main" id="{30576941-773E-88D5-05FA-78E5D86CB31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Content Placeholder 3">
            <a:extLst>
              <a:ext uri="{FF2B5EF4-FFF2-40B4-BE49-F238E27FC236}">
                <a16:creationId xmlns:a16="http://schemas.microsoft.com/office/drawing/2014/main" id="{573AB642-C7EB-27F2-E5D5-7862A3915F2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5" name="Date Placeholder 4">
            <a:extLst>
              <a:ext uri="{FF2B5EF4-FFF2-40B4-BE49-F238E27FC236}">
                <a16:creationId xmlns:a16="http://schemas.microsoft.com/office/drawing/2014/main" id="{4010B76C-230F-CB01-A83F-EFBC56C36D8B}"/>
              </a:ext>
            </a:extLst>
          </p:cNvPr>
          <p:cNvSpPr>
            <a:spLocks noGrp="1"/>
          </p:cNvSpPr>
          <p:nvPr>
            <p:ph type="dt" sz="half" idx="10"/>
          </p:nvPr>
        </p:nvSpPr>
        <p:spPr/>
        <p:txBody>
          <a:bodyPr/>
          <a:lstStyle/>
          <a:p>
            <a:endParaRPr lang="en-CH"/>
          </a:p>
        </p:txBody>
      </p:sp>
      <p:sp>
        <p:nvSpPr>
          <p:cNvPr id="6" name="Footer Placeholder 5">
            <a:extLst>
              <a:ext uri="{FF2B5EF4-FFF2-40B4-BE49-F238E27FC236}">
                <a16:creationId xmlns:a16="http://schemas.microsoft.com/office/drawing/2014/main" id="{61997054-4048-3FC1-41B7-9476DD17373D}"/>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DDD52806-A13F-A0B1-D654-9687AE05959E}"/>
              </a:ext>
            </a:extLst>
          </p:cNvPr>
          <p:cNvSpPr>
            <a:spLocks noGrp="1"/>
          </p:cNvSpPr>
          <p:nvPr>
            <p:ph type="sldNum" sz="quarter" idx="12"/>
          </p:nvPr>
        </p:nvSpPr>
        <p:spPr/>
        <p:txBody>
          <a:bodyPr/>
          <a:lstStyle/>
          <a:p>
            <a:fld id="{13B785C8-9A38-DB47-B803-499E7784EBDF}" type="slidenum">
              <a:rPr lang="en-CH" smtClean="0"/>
              <a:t>‹#›</a:t>
            </a:fld>
            <a:endParaRPr lang="en-CH"/>
          </a:p>
        </p:txBody>
      </p:sp>
    </p:spTree>
    <p:extLst>
      <p:ext uri="{BB962C8B-B14F-4D97-AF65-F5344CB8AC3E}">
        <p14:creationId xmlns:p14="http://schemas.microsoft.com/office/powerpoint/2010/main" val="44244394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8EB909-0CA3-130C-1E04-3BF5037D1E06}"/>
              </a:ext>
            </a:extLst>
          </p:cNvPr>
          <p:cNvSpPr>
            <a:spLocks noGrp="1"/>
          </p:cNvSpPr>
          <p:nvPr>
            <p:ph type="title"/>
          </p:nvPr>
        </p:nvSpPr>
        <p:spPr>
          <a:xfrm>
            <a:off x="839788" y="365125"/>
            <a:ext cx="10515600" cy="1325563"/>
          </a:xfrm>
        </p:spPr>
        <p:txBody>
          <a:bodyPr/>
          <a:lstStyle/>
          <a:p>
            <a:r>
              <a:rPr lang="en-US"/>
              <a:t>Click to edit Master title style</a:t>
            </a:r>
            <a:endParaRPr lang="en-CH"/>
          </a:p>
        </p:txBody>
      </p:sp>
      <p:sp>
        <p:nvSpPr>
          <p:cNvPr id="3" name="Text Placeholder 2">
            <a:extLst>
              <a:ext uri="{FF2B5EF4-FFF2-40B4-BE49-F238E27FC236}">
                <a16:creationId xmlns:a16="http://schemas.microsoft.com/office/drawing/2014/main" id="{BFB23314-612D-F46F-BEF9-B891E992AE5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74FCBA7-31F7-0151-E1BC-D613ADA3AD9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5" name="Text Placeholder 4">
            <a:extLst>
              <a:ext uri="{FF2B5EF4-FFF2-40B4-BE49-F238E27FC236}">
                <a16:creationId xmlns:a16="http://schemas.microsoft.com/office/drawing/2014/main" id="{E391400E-37AB-32C4-EBD5-F9459937367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5B12456-63B2-8422-DD6B-0039FC6812D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7" name="Date Placeholder 6">
            <a:extLst>
              <a:ext uri="{FF2B5EF4-FFF2-40B4-BE49-F238E27FC236}">
                <a16:creationId xmlns:a16="http://schemas.microsoft.com/office/drawing/2014/main" id="{79A52F07-9610-22AC-2146-C7602809CD13}"/>
              </a:ext>
            </a:extLst>
          </p:cNvPr>
          <p:cNvSpPr>
            <a:spLocks noGrp="1"/>
          </p:cNvSpPr>
          <p:nvPr>
            <p:ph type="dt" sz="half" idx="10"/>
          </p:nvPr>
        </p:nvSpPr>
        <p:spPr/>
        <p:txBody>
          <a:bodyPr/>
          <a:lstStyle/>
          <a:p>
            <a:endParaRPr lang="en-CH"/>
          </a:p>
        </p:txBody>
      </p:sp>
      <p:sp>
        <p:nvSpPr>
          <p:cNvPr id="8" name="Footer Placeholder 7">
            <a:extLst>
              <a:ext uri="{FF2B5EF4-FFF2-40B4-BE49-F238E27FC236}">
                <a16:creationId xmlns:a16="http://schemas.microsoft.com/office/drawing/2014/main" id="{7858E3B4-105C-9983-4505-115B9A5D97B4}"/>
              </a:ext>
            </a:extLst>
          </p:cNvPr>
          <p:cNvSpPr>
            <a:spLocks noGrp="1"/>
          </p:cNvSpPr>
          <p:nvPr>
            <p:ph type="ftr" sz="quarter" idx="11"/>
          </p:nvPr>
        </p:nvSpPr>
        <p:spPr/>
        <p:txBody>
          <a:bodyPr/>
          <a:lstStyle/>
          <a:p>
            <a:endParaRPr lang="en-CH"/>
          </a:p>
        </p:txBody>
      </p:sp>
      <p:sp>
        <p:nvSpPr>
          <p:cNvPr id="9" name="Slide Number Placeholder 8">
            <a:extLst>
              <a:ext uri="{FF2B5EF4-FFF2-40B4-BE49-F238E27FC236}">
                <a16:creationId xmlns:a16="http://schemas.microsoft.com/office/drawing/2014/main" id="{50E3DE6B-F4A5-C6C9-9939-73D8B6EBAC7A}"/>
              </a:ext>
            </a:extLst>
          </p:cNvPr>
          <p:cNvSpPr>
            <a:spLocks noGrp="1"/>
          </p:cNvSpPr>
          <p:nvPr>
            <p:ph type="sldNum" sz="quarter" idx="12"/>
          </p:nvPr>
        </p:nvSpPr>
        <p:spPr/>
        <p:txBody>
          <a:bodyPr/>
          <a:lstStyle/>
          <a:p>
            <a:fld id="{13B785C8-9A38-DB47-B803-499E7784EBDF}" type="slidenum">
              <a:rPr lang="en-CH" smtClean="0"/>
              <a:t>‹#›</a:t>
            </a:fld>
            <a:endParaRPr lang="en-CH"/>
          </a:p>
        </p:txBody>
      </p:sp>
    </p:spTree>
    <p:extLst>
      <p:ext uri="{BB962C8B-B14F-4D97-AF65-F5344CB8AC3E}">
        <p14:creationId xmlns:p14="http://schemas.microsoft.com/office/powerpoint/2010/main" val="198348260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6EA0C-641A-15BA-FECD-782E97754615}"/>
              </a:ext>
            </a:extLst>
          </p:cNvPr>
          <p:cNvSpPr>
            <a:spLocks noGrp="1"/>
          </p:cNvSpPr>
          <p:nvPr>
            <p:ph type="title"/>
          </p:nvPr>
        </p:nvSpPr>
        <p:spPr/>
        <p:txBody>
          <a:bodyPr/>
          <a:lstStyle/>
          <a:p>
            <a:r>
              <a:rPr lang="en-US"/>
              <a:t>Click to edit Master title style</a:t>
            </a:r>
            <a:endParaRPr lang="en-CH"/>
          </a:p>
        </p:txBody>
      </p:sp>
      <p:sp>
        <p:nvSpPr>
          <p:cNvPr id="3" name="Date Placeholder 2">
            <a:extLst>
              <a:ext uri="{FF2B5EF4-FFF2-40B4-BE49-F238E27FC236}">
                <a16:creationId xmlns:a16="http://schemas.microsoft.com/office/drawing/2014/main" id="{55407795-ECA2-7475-EB88-1B14B3EE3151}"/>
              </a:ext>
            </a:extLst>
          </p:cNvPr>
          <p:cNvSpPr>
            <a:spLocks noGrp="1"/>
          </p:cNvSpPr>
          <p:nvPr>
            <p:ph type="dt" sz="half" idx="10"/>
          </p:nvPr>
        </p:nvSpPr>
        <p:spPr/>
        <p:txBody>
          <a:bodyPr/>
          <a:lstStyle/>
          <a:p>
            <a:endParaRPr lang="en-CH"/>
          </a:p>
        </p:txBody>
      </p:sp>
      <p:sp>
        <p:nvSpPr>
          <p:cNvPr id="4" name="Footer Placeholder 3">
            <a:extLst>
              <a:ext uri="{FF2B5EF4-FFF2-40B4-BE49-F238E27FC236}">
                <a16:creationId xmlns:a16="http://schemas.microsoft.com/office/drawing/2014/main" id="{F47728B3-A3FB-5BE8-753D-7E12283C7C3F}"/>
              </a:ext>
            </a:extLst>
          </p:cNvPr>
          <p:cNvSpPr>
            <a:spLocks noGrp="1"/>
          </p:cNvSpPr>
          <p:nvPr>
            <p:ph type="ftr" sz="quarter" idx="11"/>
          </p:nvPr>
        </p:nvSpPr>
        <p:spPr/>
        <p:txBody>
          <a:bodyPr/>
          <a:lstStyle/>
          <a:p>
            <a:endParaRPr lang="en-CH"/>
          </a:p>
        </p:txBody>
      </p:sp>
      <p:sp>
        <p:nvSpPr>
          <p:cNvPr id="5" name="Slide Number Placeholder 4">
            <a:extLst>
              <a:ext uri="{FF2B5EF4-FFF2-40B4-BE49-F238E27FC236}">
                <a16:creationId xmlns:a16="http://schemas.microsoft.com/office/drawing/2014/main" id="{C49B5245-0B6D-26EA-9BF4-0469EDDFA4CE}"/>
              </a:ext>
            </a:extLst>
          </p:cNvPr>
          <p:cNvSpPr>
            <a:spLocks noGrp="1"/>
          </p:cNvSpPr>
          <p:nvPr>
            <p:ph type="sldNum" sz="quarter" idx="12"/>
          </p:nvPr>
        </p:nvSpPr>
        <p:spPr/>
        <p:txBody>
          <a:bodyPr/>
          <a:lstStyle/>
          <a:p>
            <a:fld id="{13B785C8-9A38-DB47-B803-499E7784EBDF}" type="slidenum">
              <a:rPr lang="en-CH" smtClean="0"/>
              <a:t>‹#›</a:t>
            </a:fld>
            <a:endParaRPr lang="en-CH"/>
          </a:p>
        </p:txBody>
      </p:sp>
    </p:spTree>
    <p:extLst>
      <p:ext uri="{BB962C8B-B14F-4D97-AF65-F5344CB8AC3E}">
        <p14:creationId xmlns:p14="http://schemas.microsoft.com/office/powerpoint/2010/main" val="154492033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A3D7CDF-E564-065F-2231-C33D8F6712B2}"/>
              </a:ext>
            </a:extLst>
          </p:cNvPr>
          <p:cNvSpPr>
            <a:spLocks noGrp="1"/>
          </p:cNvSpPr>
          <p:nvPr>
            <p:ph type="dt" sz="half" idx="10"/>
          </p:nvPr>
        </p:nvSpPr>
        <p:spPr/>
        <p:txBody>
          <a:bodyPr/>
          <a:lstStyle/>
          <a:p>
            <a:endParaRPr lang="en-CH"/>
          </a:p>
        </p:txBody>
      </p:sp>
      <p:sp>
        <p:nvSpPr>
          <p:cNvPr id="3" name="Footer Placeholder 2">
            <a:extLst>
              <a:ext uri="{FF2B5EF4-FFF2-40B4-BE49-F238E27FC236}">
                <a16:creationId xmlns:a16="http://schemas.microsoft.com/office/drawing/2014/main" id="{2ACCD898-B784-F88F-33DC-4587AF77C637}"/>
              </a:ext>
            </a:extLst>
          </p:cNvPr>
          <p:cNvSpPr>
            <a:spLocks noGrp="1"/>
          </p:cNvSpPr>
          <p:nvPr>
            <p:ph type="ftr" sz="quarter" idx="11"/>
          </p:nvPr>
        </p:nvSpPr>
        <p:spPr/>
        <p:txBody>
          <a:bodyPr/>
          <a:lstStyle/>
          <a:p>
            <a:endParaRPr lang="en-CH"/>
          </a:p>
        </p:txBody>
      </p:sp>
      <p:sp>
        <p:nvSpPr>
          <p:cNvPr id="4" name="Slide Number Placeholder 3">
            <a:extLst>
              <a:ext uri="{FF2B5EF4-FFF2-40B4-BE49-F238E27FC236}">
                <a16:creationId xmlns:a16="http://schemas.microsoft.com/office/drawing/2014/main" id="{3CAE155C-D232-B878-C3BF-951E119AEABD}"/>
              </a:ext>
            </a:extLst>
          </p:cNvPr>
          <p:cNvSpPr>
            <a:spLocks noGrp="1"/>
          </p:cNvSpPr>
          <p:nvPr>
            <p:ph type="sldNum" sz="quarter" idx="12"/>
          </p:nvPr>
        </p:nvSpPr>
        <p:spPr/>
        <p:txBody>
          <a:bodyPr/>
          <a:lstStyle/>
          <a:p>
            <a:fld id="{13B785C8-9A38-DB47-B803-499E7784EBDF}" type="slidenum">
              <a:rPr lang="en-CH" smtClean="0"/>
              <a:t>‹#›</a:t>
            </a:fld>
            <a:endParaRPr lang="en-CH"/>
          </a:p>
        </p:txBody>
      </p:sp>
    </p:spTree>
    <p:extLst>
      <p:ext uri="{BB962C8B-B14F-4D97-AF65-F5344CB8AC3E}">
        <p14:creationId xmlns:p14="http://schemas.microsoft.com/office/powerpoint/2010/main" val="82272509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163A53-E1B2-859D-C1CA-481BBA1656E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H"/>
          </a:p>
        </p:txBody>
      </p:sp>
      <p:sp>
        <p:nvSpPr>
          <p:cNvPr id="3" name="Content Placeholder 2">
            <a:extLst>
              <a:ext uri="{FF2B5EF4-FFF2-40B4-BE49-F238E27FC236}">
                <a16:creationId xmlns:a16="http://schemas.microsoft.com/office/drawing/2014/main" id="{BC159981-93B8-B9B4-0F98-B2395C99974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Text Placeholder 3">
            <a:extLst>
              <a:ext uri="{FF2B5EF4-FFF2-40B4-BE49-F238E27FC236}">
                <a16:creationId xmlns:a16="http://schemas.microsoft.com/office/drawing/2014/main" id="{A4A5D63B-B6AB-DE23-88AF-98DBA5C9B65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53A5269-1D7A-5CCD-6F92-F3DF798CD559}"/>
              </a:ext>
            </a:extLst>
          </p:cNvPr>
          <p:cNvSpPr>
            <a:spLocks noGrp="1"/>
          </p:cNvSpPr>
          <p:nvPr>
            <p:ph type="dt" sz="half" idx="10"/>
          </p:nvPr>
        </p:nvSpPr>
        <p:spPr/>
        <p:txBody>
          <a:bodyPr/>
          <a:lstStyle/>
          <a:p>
            <a:endParaRPr lang="en-CH"/>
          </a:p>
        </p:txBody>
      </p:sp>
      <p:sp>
        <p:nvSpPr>
          <p:cNvPr id="6" name="Footer Placeholder 5">
            <a:extLst>
              <a:ext uri="{FF2B5EF4-FFF2-40B4-BE49-F238E27FC236}">
                <a16:creationId xmlns:a16="http://schemas.microsoft.com/office/drawing/2014/main" id="{D3F2CD1A-8792-10C2-B467-9153123D1716}"/>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77A5501C-FBEB-7B90-116E-748D7E29678A}"/>
              </a:ext>
            </a:extLst>
          </p:cNvPr>
          <p:cNvSpPr>
            <a:spLocks noGrp="1"/>
          </p:cNvSpPr>
          <p:nvPr>
            <p:ph type="sldNum" sz="quarter" idx="12"/>
          </p:nvPr>
        </p:nvSpPr>
        <p:spPr/>
        <p:txBody>
          <a:bodyPr/>
          <a:lstStyle/>
          <a:p>
            <a:fld id="{13B785C8-9A38-DB47-B803-499E7784EBDF}" type="slidenum">
              <a:rPr lang="en-CH" smtClean="0"/>
              <a:t>‹#›</a:t>
            </a:fld>
            <a:endParaRPr lang="en-CH"/>
          </a:p>
        </p:txBody>
      </p:sp>
    </p:spTree>
    <p:extLst>
      <p:ext uri="{BB962C8B-B14F-4D97-AF65-F5344CB8AC3E}">
        <p14:creationId xmlns:p14="http://schemas.microsoft.com/office/powerpoint/2010/main" val="261297225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413BE4-AD24-CAD1-ED83-D9B6DBD8674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H"/>
          </a:p>
        </p:txBody>
      </p:sp>
      <p:sp>
        <p:nvSpPr>
          <p:cNvPr id="3" name="Picture Placeholder 2">
            <a:extLst>
              <a:ext uri="{FF2B5EF4-FFF2-40B4-BE49-F238E27FC236}">
                <a16:creationId xmlns:a16="http://schemas.microsoft.com/office/drawing/2014/main" id="{2B22E271-3B0C-51D2-0CB3-8FF2D67092A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H"/>
          </a:p>
        </p:txBody>
      </p:sp>
      <p:sp>
        <p:nvSpPr>
          <p:cNvPr id="4" name="Text Placeholder 3">
            <a:extLst>
              <a:ext uri="{FF2B5EF4-FFF2-40B4-BE49-F238E27FC236}">
                <a16:creationId xmlns:a16="http://schemas.microsoft.com/office/drawing/2014/main" id="{D715B7F8-1125-25AD-9E01-F8BC4FB9CF0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601672F-7257-F17D-5E54-857F9DDBBAC9}"/>
              </a:ext>
            </a:extLst>
          </p:cNvPr>
          <p:cNvSpPr>
            <a:spLocks noGrp="1"/>
          </p:cNvSpPr>
          <p:nvPr>
            <p:ph type="dt" sz="half" idx="10"/>
          </p:nvPr>
        </p:nvSpPr>
        <p:spPr/>
        <p:txBody>
          <a:bodyPr/>
          <a:lstStyle/>
          <a:p>
            <a:endParaRPr lang="en-CH"/>
          </a:p>
        </p:txBody>
      </p:sp>
      <p:sp>
        <p:nvSpPr>
          <p:cNvPr id="6" name="Footer Placeholder 5">
            <a:extLst>
              <a:ext uri="{FF2B5EF4-FFF2-40B4-BE49-F238E27FC236}">
                <a16:creationId xmlns:a16="http://schemas.microsoft.com/office/drawing/2014/main" id="{4EB1D7EB-141A-7536-35FD-8E945EC75B2E}"/>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1004F5B5-80A9-C5E4-C66E-3BAD9DBC629E}"/>
              </a:ext>
            </a:extLst>
          </p:cNvPr>
          <p:cNvSpPr>
            <a:spLocks noGrp="1"/>
          </p:cNvSpPr>
          <p:nvPr>
            <p:ph type="sldNum" sz="quarter" idx="12"/>
          </p:nvPr>
        </p:nvSpPr>
        <p:spPr/>
        <p:txBody>
          <a:bodyPr/>
          <a:lstStyle/>
          <a:p>
            <a:fld id="{13B785C8-9A38-DB47-B803-499E7784EBDF}" type="slidenum">
              <a:rPr lang="en-CH" smtClean="0"/>
              <a:t>‹#›</a:t>
            </a:fld>
            <a:endParaRPr lang="en-CH"/>
          </a:p>
        </p:txBody>
      </p:sp>
    </p:spTree>
    <p:extLst>
      <p:ext uri="{BB962C8B-B14F-4D97-AF65-F5344CB8AC3E}">
        <p14:creationId xmlns:p14="http://schemas.microsoft.com/office/powerpoint/2010/main" val="196279398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35A117-9936-5273-FD44-3BBD719A422E}"/>
              </a:ext>
            </a:extLst>
          </p:cNvPr>
          <p:cNvSpPr>
            <a:spLocks noGrp="1"/>
          </p:cNvSpPr>
          <p:nvPr>
            <p:ph type="title"/>
          </p:nvPr>
        </p:nvSpPr>
        <p:spPr/>
        <p:txBody>
          <a:bodyPr/>
          <a:lstStyle/>
          <a:p>
            <a:r>
              <a:rPr lang="en-US"/>
              <a:t>Click to edit Master title style</a:t>
            </a:r>
            <a:endParaRPr lang="en-CH"/>
          </a:p>
        </p:txBody>
      </p:sp>
      <p:sp>
        <p:nvSpPr>
          <p:cNvPr id="3" name="Vertical Text Placeholder 2">
            <a:extLst>
              <a:ext uri="{FF2B5EF4-FFF2-40B4-BE49-F238E27FC236}">
                <a16:creationId xmlns:a16="http://schemas.microsoft.com/office/drawing/2014/main" id="{415B4F58-44CC-74B0-68D9-1CDF960BDE7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Date Placeholder 3">
            <a:extLst>
              <a:ext uri="{FF2B5EF4-FFF2-40B4-BE49-F238E27FC236}">
                <a16:creationId xmlns:a16="http://schemas.microsoft.com/office/drawing/2014/main" id="{85A25D80-CAA3-953C-899F-CA9B74378AB4}"/>
              </a:ext>
            </a:extLst>
          </p:cNvPr>
          <p:cNvSpPr>
            <a:spLocks noGrp="1"/>
          </p:cNvSpPr>
          <p:nvPr>
            <p:ph type="dt" sz="half" idx="10"/>
          </p:nvPr>
        </p:nvSpPr>
        <p:spPr/>
        <p:txBody>
          <a:bodyPr/>
          <a:lstStyle/>
          <a:p>
            <a:endParaRPr lang="en-CH"/>
          </a:p>
        </p:txBody>
      </p:sp>
      <p:sp>
        <p:nvSpPr>
          <p:cNvPr id="5" name="Footer Placeholder 4">
            <a:extLst>
              <a:ext uri="{FF2B5EF4-FFF2-40B4-BE49-F238E27FC236}">
                <a16:creationId xmlns:a16="http://schemas.microsoft.com/office/drawing/2014/main" id="{E463BF61-702C-932A-E0FC-07564A3FFA10}"/>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A473B1C3-E1E4-FC87-4E43-3992DFA86612}"/>
              </a:ext>
            </a:extLst>
          </p:cNvPr>
          <p:cNvSpPr>
            <a:spLocks noGrp="1"/>
          </p:cNvSpPr>
          <p:nvPr>
            <p:ph type="sldNum" sz="quarter" idx="12"/>
          </p:nvPr>
        </p:nvSpPr>
        <p:spPr/>
        <p:txBody>
          <a:bodyPr/>
          <a:lstStyle/>
          <a:p>
            <a:fld id="{13B785C8-9A38-DB47-B803-499E7784EBDF}" type="slidenum">
              <a:rPr lang="en-CH" smtClean="0"/>
              <a:t>‹#›</a:t>
            </a:fld>
            <a:endParaRPr lang="en-CH"/>
          </a:p>
        </p:txBody>
      </p:sp>
    </p:spTree>
    <p:extLst>
      <p:ext uri="{BB962C8B-B14F-4D97-AF65-F5344CB8AC3E}">
        <p14:creationId xmlns:p14="http://schemas.microsoft.com/office/powerpoint/2010/main" val="309909566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4A8D588-A82E-44E5-F18B-297CF3188D4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CH"/>
          </a:p>
        </p:txBody>
      </p:sp>
      <p:sp>
        <p:nvSpPr>
          <p:cNvPr id="3" name="Vertical Text Placeholder 2">
            <a:extLst>
              <a:ext uri="{FF2B5EF4-FFF2-40B4-BE49-F238E27FC236}">
                <a16:creationId xmlns:a16="http://schemas.microsoft.com/office/drawing/2014/main" id="{B51F8FCC-CA64-8F34-8D89-BCFD4142A63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Date Placeholder 3">
            <a:extLst>
              <a:ext uri="{FF2B5EF4-FFF2-40B4-BE49-F238E27FC236}">
                <a16:creationId xmlns:a16="http://schemas.microsoft.com/office/drawing/2014/main" id="{78186A2A-51F4-2E05-6AF7-49C559317C33}"/>
              </a:ext>
            </a:extLst>
          </p:cNvPr>
          <p:cNvSpPr>
            <a:spLocks noGrp="1"/>
          </p:cNvSpPr>
          <p:nvPr>
            <p:ph type="dt" sz="half" idx="10"/>
          </p:nvPr>
        </p:nvSpPr>
        <p:spPr/>
        <p:txBody>
          <a:bodyPr/>
          <a:lstStyle/>
          <a:p>
            <a:endParaRPr lang="en-CH"/>
          </a:p>
        </p:txBody>
      </p:sp>
      <p:sp>
        <p:nvSpPr>
          <p:cNvPr id="5" name="Footer Placeholder 4">
            <a:extLst>
              <a:ext uri="{FF2B5EF4-FFF2-40B4-BE49-F238E27FC236}">
                <a16:creationId xmlns:a16="http://schemas.microsoft.com/office/drawing/2014/main" id="{D00B0A95-4305-D805-4005-2ADF90DDCDF3}"/>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E83BD4E0-2125-B093-4C20-DD6A084A5573}"/>
              </a:ext>
            </a:extLst>
          </p:cNvPr>
          <p:cNvSpPr>
            <a:spLocks noGrp="1"/>
          </p:cNvSpPr>
          <p:nvPr>
            <p:ph type="sldNum" sz="quarter" idx="12"/>
          </p:nvPr>
        </p:nvSpPr>
        <p:spPr/>
        <p:txBody>
          <a:bodyPr/>
          <a:lstStyle/>
          <a:p>
            <a:fld id="{13B785C8-9A38-DB47-B803-499E7784EBDF}" type="slidenum">
              <a:rPr lang="en-CH" smtClean="0"/>
              <a:t>‹#›</a:t>
            </a:fld>
            <a:endParaRPr lang="en-CH"/>
          </a:p>
        </p:txBody>
      </p:sp>
    </p:spTree>
    <p:extLst>
      <p:ext uri="{BB962C8B-B14F-4D97-AF65-F5344CB8AC3E}">
        <p14:creationId xmlns:p14="http://schemas.microsoft.com/office/powerpoint/2010/main" val="389971442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2851267789"/>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4529789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PhAnim="0" userDrawn="1">
  <p:cSld name="Content  ">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chemeClr val="tx2"/>
                </a:solidFill>
              </a:defRPr>
            </a:lvl1pPr>
            <a:lvl2pPr marL="324000" indent="-324000">
              <a:buFont typeface="Arial"/>
              <a:buChar char="•"/>
              <a:defRPr sz="1800">
                <a:solidFill>
                  <a:schemeClr val="tx2"/>
                </a:solidFill>
              </a:defRPr>
            </a:lvl2pPr>
            <a:lvl3pPr marL="648000" indent="-324000">
              <a:buSzPct val="100000"/>
              <a:buFont typeface="Arial"/>
              <a:buChar char="•"/>
              <a:defRPr>
                <a:solidFill>
                  <a:schemeClr val="tx2"/>
                </a:solidFill>
              </a:defRPr>
            </a:lvl3pPr>
            <a:lvl4pPr marL="972000" indent="-324000">
              <a:buSzPct val="100000"/>
              <a:buFont typeface="Arial"/>
              <a:buChar char="•"/>
              <a:defRPr>
                <a:solidFill>
                  <a:schemeClr val="tx2"/>
                </a:solidFill>
              </a:defRPr>
            </a:lvl4pPr>
            <a:lvl5pPr marL="2057400" indent="-228600">
              <a:buSzPct val="100000"/>
              <a:buFont typeface="Arial"/>
              <a:buChar char="•"/>
              <a:defRPr>
                <a:solidFill>
                  <a:schemeClr val="tx2">
                    <a:lumMod val="50000"/>
                  </a:schemeClr>
                </a:solidFill>
              </a:defRPr>
            </a:lvl5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a:xfrm>
            <a:off x="3248526" y="6408000"/>
            <a:ext cx="867862" cy="365125"/>
          </a:xfrm>
        </p:spPr>
        <p:txBody>
          <a:bodyPr/>
          <a:lstStyle/>
          <a:p>
            <a:pPr>
              <a:defRPr/>
            </a:pPr>
            <a:endParaRPr lang="en-US"/>
          </a:p>
        </p:txBody>
      </p:sp>
      <p:sp>
        <p:nvSpPr>
          <p:cNvPr id="7" name="Footer Placeholder 11"/>
          <p:cNvSpPr>
            <a:spLocks noGrp="1"/>
          </p:cNvSpPr>
          <p:nvPr>
            <p:ph type="ftr" sz="quarter" idx="11"/>
          </p:nvPr>
        </p:nvSpPr>
        <p:spPr bwMode="auto">
          <a:xfrm>
            <a:off x="4259262" y="6408000"/>
            <a:ext cx="6572221" cy="365125"/>
          </a:xfrm>
        </p:spPr>
        <p:txBody>
          <a:bodyPr/>
          <a:lstStyle/>
          <a:p>
            <a:pPr>
              <a:defRPr/>
            </a:pPr>
            <a:endParaRPr lang="en-US"/>
          </a:p>
        </p:txBody>
      </p:sp>
      <p:sp>
        <p:nvSpPr>
          <p:cNvPr id="8" name="Slide Number Placeholder 12"/>
          <p:cNvSpPr>
            <a:spLocks noGrp="1"/>
          </p:cNvSpPr>
          <p:nvPr>
            <p:ph type="sldNum" sz="quarter" idx="12"/>
          </p:nvPr>
        </p:nvSpPr>
        <p:spPr bwMode="auto">
          <a:xfrm>
            <a:off x="11064552" y="6408000"/>
            <a:ext cx="681254" cy="365125"/>
          </a:xfrm>
        </p:spPr>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53704722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89980783"/>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122885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2457504809"/>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52925839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01219327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36850465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4290879800"/>
      </p:ext>
    </p:extLst>
  </p:cSld>
  <p:clrMapOvr>
    <a:overrideClrMapping bg1="lt1" tx1="dk1" bg2="lt2" tx2="dk2" accent1="accent1" accent2="accent2" accent3="accent3" accent4="accent4" accent5="accent5" accent6="accent6" hlink="hlink" folHlink="folHlink"/>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4329643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61277269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983359753"/>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02369825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67723327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59061827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549769313"/>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990215242"/>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425021166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77814743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04071967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07400350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51443180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91180598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398558190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matchingName="Text Slide - 1 Column 2">
  <p:cSld name="Text Slide - 1 Column 2">
    <p:bg>
      <p:bgPr>
        <a:solidFill>
          <a:schemeClr val="lt1"/>
        </a:solidFill>
        <a:effectLst/>
      </p:bgPr>
    </p:bg>
    <p:spTree>
      <p:nvGrpSpPr>
        <p:cNvPr id="1" name="Shape 133"/>
        <p:cNvGrpSpPr/>
        <p:nvPr/>
      </p:nvGrpSpPr>
      <p:grpSpPr>
        <a:xfrm>
          <a:off x="0" y="0"/>
          <a:ext cx="0" cy="0"/>
          <a:chOff x="0" y="0"/>
          <a:chExt cx="0" cy="0"/>
        </a:xfrm>
      </p:grpSpPr>
      <p:sp>
        <p:nvSpPr>
          <p:cNvPr id="134" name="Google Shape;134;g1b318c8bf29_0_574"/>
          <p:cNvSpPr txBox="1">
            <a:spLocks noGrp="1"/>
          </p:cNvSpPr>
          <p:nvPr>
            <p:ph type="body" idx="1"/>
          </p:nvPr>
        </p:nvSpPr>
        <p:spPr>
          <a:xfrm>
            <a:off x="800100" y="1110225"/>
            <a:ext cx="10553700" cy="398400"/>
          </a:xfrm>
          <a:prstGeom prst="rect">
            <a:avLst/>
          </a:prstGeom>
          <a:noFill/>
          <a:ln>
            <a:noFill/>
          </a:ln>
        </p:spPr>
        <p:txBody>
          <a:bodyPr spcFirstLastPara="1" wrap="square" lIns="0" tIns="45700" rIns="91425" bIns="45700" anchor="t" anchorCtr="0">
            <a:noAutofit/>
          </a:bodyPr>
          <a:lstStyle>
            <a:lvl1pPr marL="457200" lvl="0" indent="-228600" algn="l" rtl="0">
              <a:lnSpc>
                <a:spcPct val="90000"/>
              </a:lnSpc>
              <a:spcBef>
                <a:spcPts val="1000"/>
              </a:spcBef>
              <a:spcAft>
                <a:spcPts val="0"/>
              </a:spcAft>
              <a:buSzPts val="2000"/>
              <a:buFont typeface="Lato"/>
              <a:buNone/>
              <a:defRPr sz="2000">
                <a:solidFill>
                  <a:srgbClr val="B83A4B"/>
                </a:solidFill>
                <a:latin typeface="Lato"/>
                <a:ea typeface="Lato"/>
                <a:cs typeface="Lato"/>
                <a:sym typeface="Lato"/>
              </a:defRPr>
            </a:lvl1pPr>
            <a:lvl2pPr marL="914400" lvl="1" indent="-370840" algn="l" rtl="0">
              <a:lnSpc>
                <a:spcPct val="90000"/>
              </a:lnSpc>
              <a:spcBef>
                <a:spcPts val="500"/>
              </a:spcBef>
              <a:spcAft>
                <a:spcPts val="0"/>
              </a:spcAft>
              <a:buClr>
                <a:schemeClr val="lt1"/>
              </a:buClr>
              <a:buSzPts val="2240"/>
              <a:buChar char="•"/>
              <a:defRPr sz="2000">
                <a:solidFill>
                  <a:schemeClr val="lt1"/>
                </a:solidFill>
                <a:latin typeface="Lato"/>
                <a:ea typeface="Lato"/>
                <a:cs typeface="Lato"/>
                <a:sym typeface="Lato"/>
              </a:defRPr>
            </a:lvl2pPr>
            <a:lvl3pPr marL="1371600" lvl="2" indent="-354330" algn="l" rtl="0">
              <a:lnSpc>
                <a:spcPct val="90000"/>
              </a:lnSpc>
              <a:spcBef>
                <a:spcPts val="500"/>
              </a:spcBef>
              <a:spcAft>
                <a:spcPts val="0"/>
              </a:spcAft>
              <a:buClr>
                <a:schemeClr val="lt1"/>
              </a:buClr>
              <a:buSzPts val="1980"/>
              <a:buChar char="•"/>
              <a:defRPr>
                <a:solidFill>
                  <a:schemeClr val="lt1"/>
                </a:solidFill>
              </a:defRPr>
            </a:lvl3pPr>
            <a:lvl4pPr marL="1828800" lvl="3" indent="-356616" algn="l" rtl="0">
              <a:lnSpc>
                <a:spcPct val="90000"/>
              </a:lnSpc>
              <a:spcBef>
                <a:spcPts val="500"/>
              </a:spcBef>
              <a:spcAft>
                <a:spcPts val="0"/>
              </a:spcAft>
              <a:buClr>
                <a:schemeClr val="lt1"/>
              </a:buClr>
              <a:buSzPts val="2016"/>
              <a:buChar char="•"/>
              <a:defRPr>
                <a:solidFill>
                  <a:schemeClr val="lt1"/>
                </a:solidFill>
              </a:defRPr>
            </a:lvl4pPr>
            <a:lvl5pPr marL="2286000" lvl="4" indent="-356616" algn="l" rtl="0">
              <a:lnSpc>
                <a:spcPct val="90000"/>
              </a:lnSpc>
              <a:spcBef>
                <a:spcPts val="500"/>
              </a:spcBef>
              <a:spcAft>
                <a:spcPts val="0"/>
              </a:spcAft>
              <a:buClr>
                <a:schemeClr val="lt1"/>
              </a:buClr>
              <a:buSzPts val="2016"/>
              <a:buChar char="•"/>
              <a:defRPr>
                <a:solidFill>
                  <a:schemeClr val="lt1"/>
                </a:solidFill>
              </a:defRPr>
            </a:lvl5pPr>
            <a:lvl6pPr marL="2743200" lvl="5" indent="-342900" algn="l" rtl="0">
              <a:lnSpc>
                <a:spcPct val="90000"/>
              </a:lnSpc>
              <a:spcBef>
                <a:spcPts val="500"/>
              </a:spcBef>
              <a:spcAft>
                <a:spcPts val="0"/>
              </a:spcAft>
              <a:buClr>
                <a:schemeClr val="lt1"/>
              </a:buClr>
              <a:buSzPts val="1800"/>
              <a:buChar char="•"/>
              <a:defRPr>
                <a:solidFill>
                  <a:schemeClr val="lt1"/>
                </a:solidFill>
              </a:defRPr>
            </a:lvl6pPr>
            <a:lvl7pPr marL="3200400" lvl="6" indent="-342900" algn="l" rtl="0">
              <a:lnSpc>
                <a:spcPct val="90000"/>
              </a:lnSpc>
              <a:spcBef>
                <a:spcPts val="500"/>
              </a:spcBef>
              <a:spcAft>
                <a:spcPts val="0"/>
              </a:spcAft>
              <a:buClr>
                <a:schemeClr val="lt1"/>
              </a:buClr>
              <a:buSzPts val="1800"/>
              <a:buChar char="•"/>
              <a:defRPr>
                <a:solidFill>
                  <a:schemeClr val="lt1"/>
                </a:solidFill>
              </a:defRPr>
            </a:lvl7pPr>
            <a:lvl8pPr marL="3657600" lvl="7" indent="-342900" algn="l" rtl="0">
              <a:lnSpc>
                <a:spcPct val="90000"/>
              </a:lnSpc>
              <a:spcBef>
                <a:spcPts val="500"/>
              </a:spcBef>
              <a:spcAft>
                <a:spcPts val="0"/>
              </a:spcAft>
              <a:buClr>
                <a:schemeClr val="lt1"/>
              </a:buClr>
              <a:buSzPts val="1800"/>
              <a:buChar char="•"/>
              <a:defRPr>
                <a:solidFill>
                  <a:schemeClr val="lt1"/>
                </a:solidFill>
              </a:defRPr>
            </a:lvl8pPr>
            <a:lvl9pPr marL="4114800" lvl="8" indent="-342900" algn="l" rtl="0">
              <a:lnSpc>
                <a:spcPct val="90000"/>
              </a:lnSpc>
              <a:spcBef>
                <a:spcPts val="500"/>
              </a:spcBef>
              <a:spcAft>
                <a:spcPts val="0"/>
              </a:spcAft>
              <a:buClr>
                <a:schemeClr val="lt1"/>
              </a:buClr>
              <a:buSzPts val="1800"/>
              <a:buChar char="•"/>
              <a:defRPr>
                <a:solidFill>
                  <a:schemeClr val="lt1"/>
                </a:solidFill>
              </a:defRPr>
            </a:lvl9pPr>
          </a:lstStyle>
          <a:p>
            <a:endParaRPr/>
          </a:p>
        </p:txBody>
      </p:sp>
      <p:sp>
        <p:nvSpPr>
          <p:cNvPr id="135" name="Google Shape;135;g1b318c8bf29_0_574"/>
          <p:cNvSpPr txBox="1">
            <a:spLocks noGrp="1"/>
          </p:cNvSpPr>
          <p:nvPr>
            <p:ph type="title"/>
          </p:nvPr>
        </p:nvSpPr>
        <p:spPr>
          <a:xfrm>
            <a:off x="800100" y="266701"/>
            <a:ext cx="10553700" cy="632100"/>
          </a:xfrm>
          <a:prstGeom prst="rect">
            <a:avLst/>
          </a:prstGeom>
          <a:noFill/>
          <a:ln>
            <a:noFill/>
          </a:ln>
        </p:spPr>
        <p:txBody>
          <a:bodyPr spcFirstLastPara="1" wrap="square" lIns="0" tIns="45700" rIns="91425" bIns="45700" anchor="b" anchorCtr="0">
            <a:normAutofit/>
          </a:bodyPr>
          <a:lstStyle>
            <a:lvl1pPr lvl="0" algn="l" rtl="0">
              <a:lnSpc>
                <a:spcPct val="90000"/>
              </a:lnSpc>
              <a:spcBef>
                <a:spcPts val="0"/>
              </a:spcBef>
              <a:spcAft>
                <a:spcPts val="0"/>
              </a:spcAft>
              <a:buClr>
                <a:srgbClr val="8C1515"/>
              </a:buClr>
              <a:buSzPts val="3200"/>
              <a:buFont typeface="Lato"/>
              <a:buNone/>
              <a:defRPr sz="32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136" name="Google Shape;136;g1b318c8bf29_0_574"/>
          <p:cNvCxnSpPr/>
          <p:nvPr/>
        </p:nvCxnSpPr>
        <p:spPr>
          <a:xfrm>
            <a:off x="800100" y="927135"/>
            <a:ext cx="10553700" cy="0"/>
          </a:xfrm>
          <a:prstGeom prst="straightConnector1">
            <a:avLst/>
          </a:prstGeom>
          <a:noFill/>
          <a:ln w="9525" cap="flat" cmpd="sng">
            <a:solidFill>
              <a:srgbClr val="8C1515"/>
            </a:solidFill>
            <a:prstDash val="solid"/>
            <a:miter lim="800000"/>
            <a:headEnd type="none" w="sm" len="sm"/>
            <a:tailEnd type="none" w="sm" len="sm"/>
          </a:ln>
        </p:spPr>
      </p:cxnSp>
      <p:sp>
        <p:nvSpPr>
          <p:cNvPr id="137" name="Google Shape;137;g1b318c8bf29_0_574"/>
          <p:cNvSpPr txBox="1">
            <a:spLocks noGrp="1"/>
          </p:cNvSpPr>
          <p:nvPr>
            <p:ph type="body" idx="2"/>
          </p:nvPr>
        </p:nvSpPr>
        <p:spPr>
          <a:xfrm>
            <a:off x="800100" y="1534624"/>
            <a:ext cx="10553700" cy="4452900"/>
          </a:xfrm>
          <a:prstGeom prst="rect">
            <a:avLst/>
          </a:prstGeom>
          <a:noFill/>
          <a:ln>
            <a:noFill/>
          </a:ln>
        </p:spPr>
        <p:txBody>
          <a:bodyPr spcFirstLastPara="1" wrap="square" lIns="0" tIns="45700" rIns="91425" bIns="45700" anchor="t" anchorCtr="0">
            <a:noAutofit/>
          </a:bodyPr>
          <a:lstStyle>
            <a:lvl1pPr marL="457200" lvl="0" indent="-228600" algn="l" rtl="0">
              <a:lnSpc>
                <a:spcPct val="115000"/>
              </a:lnSpc>
              <a:spcBef>
                <a:spcPts val="1000"/>
              </a:spcBef>
              <a:spcAft>
                <a:spcPts val="0"/>
              </a:spcAft>
              <a:buSzPts val="1600"/>
              <a:buFont typeface="Lato"/>
              <a:buNone/>
              <a:defRPr>
                <a:solidFill>
                  <a:srgbClr val="3F3F3F"/>
                </a:solidFill>
              </a:defRPr>
            </a:lvl1pPr>
            <a:lvl2pPr marL="914400" lvl="1" indent="-342392" algn="l" rtl="0">
              <a:lnSpc>
                <a:spcPct val="115000"/>
              </a:lnSpc>
              <a:spcBef>
                <a:spcPts val="500"/>
              </a:spcBef>
              <a:spcAft>
                <a:spcPts val="0"/>
              </a:spcAft>
              <a:buSzPts val="1792"/>
              <a:buChar char="•"/>
              <a:defRPr>
                <a:solidFill>
                  <a:srgbClr val="3F3F3F"/>
                </a:solidFill>
              </a:defRPr>
            </a:lvl2pPr>
            <a:lvl3pPr marL="1371600" lvl="2" indent="-327660" algn="l" rtl="0">
              <a:lnSpc>
                <a:spcPct val="115000"/>
              </a:lnSpc>
              <a:spcBef>
                <a:spcPts val="500"/>
              </a:spcBef>
              <a:spcAft>
                <a:spcPts val="0"/>
              </a:spcAft>
              <a:buSzPts val="1560"/>
              <a:buChar char="•"/>
              <a:defRPr sz="1400">
                <a:solidFill>
                  <a:srgbClr val="3F3F3F"/>
                </a:solidFill>
              </a:defRPr>
            </a:lvl3pPr>
            <a:lvl4pPr marL="1828800" lvl="3" indent="-328167" algn="l" rtl="0">
              <a:lnSpc>
                <a:spcPct val="115000"/>
              </a:lnSpc>
              <a:spcBef>
                <a:spcPts val="500"/>
              </a:spcBef>
              <a:spcAft>
                <a:spcPts val="0"/>
              </a:spcAft>
              <a:buSzPts val="1568"/>
              <a:buChar char="●"/>
              <a:defRPr>
                <a:solidFill>
                  <a:srgbClr val="3F3F3F"/>
                </a:solidFill>
              </a:defRPr>
            </a:lvl4pPr>
            <a:lvl5pPr marL="2286000" lvl="4" indent="-328167" algn="l" rtl="0">
              <a:lnSpc>
                <a:spcPct val="115000"/>
              </a:lnSpc>
              <a:spcBef>
                <a:spcPts val="500"/>
              </a:spcBef>
              <a:spcAft>
                <a:spcPts val="0"/>
              </a:spcAft>
              <a:buSzPts val="1568"/>
              <a:buChar char="•"/>
              <a:defRPr>
                <a:solidFill>
                  <a:srgbClr val="3F3F3F"/>
                </a:solidFill>
              </a:defRPr>
            </a:lvl5pPr>
            <a:lvl6pPr marL="2743200" lvl="5"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6pPr>
            <a:lvl7pPr marL="3200400" lvl="6"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7pPr>
            <a:lvl8pPr marL="3657600" lvl="7"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8pPr>
            <a:lvl9pPr marL="4114800" lvl="8"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9pPr>
          </a:lstStyle>
          <a:p>
            <a:endParaRPr/>
          </a:p>
        </p:txBody>
      </p:sp>
      <p:sp>
        <p:nvSpPr>
          <p:cNvPr id="138" name="Google Shape;138;g1b318c8bf29_0_574"/>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lvl1pPr marL="0" lvl="0" indent="0" algn="r" rtl="0">
              <a:spcBef>
                <a:spcPts val="0"/>
              </a:spcBef>
              <a:buNone/>
              <a:defRPr sz="1100" b="0" i="0" u="none" strike="noStrike" cap="none">
                <a:solidFill>
                  <a:srgbClr val="3F3F3F"/>
                </a:solidFill>
                <a:latin typeface="Lato"/>
                <a:ea typeface="Lato"/>
                <a:cs typeface="Lato"/>
                <a:sym typeface="Lato"/>
              </a:defRPr>
            </a:lvl1pPr>
            <a:lvl2pPr marL="0" lvl="1" indent="0" algn="r" rtl="0">
              <a:spcBef>
                <a:spcPts val="0"/>
              </a:spcBef>
              <a:buNone/>
              <a:defRPr sz="1100" b="0" i="0" u="none" strike="noStrike" cap="none">
                <a:solidFill>
                  <a:srgbClr val="3F3F3F"/>
                </a:solidFill>
                <a:latin typeface="Lato"/>
                <a:ea typeface="Lato"/>
                <a:cs typeface="Lato"/>
                <a:sym typeface="Lato"/>
              </a:defRPr>
            </a:lvl2pPr>
            <a:lvl3pPr marL="0" lvl="2" indent="0" algn="r" rtl="0">
              <a:spcBef>
                <a:spcPts val="0"/>
              </a:spcBef>
              <a:buNone/>
              <a:defRPr sz="1100" b="0" i="0" u="none" strike="noStrike" cap="none">
                <a:solidFill>
                  <a:srgbClr val="3F3F3F"/>
                </a:solidFill>
                <a:latin typeface="Lato"/>
                <a:ea typeface="Lato"/>
                <a:cs typeface="Lato"/>
                <a:sym typeface="Lato"/>
              </a:defRPr>
            </a:lvl3pPr>
            <a:lvl4pPr marL="0" lvl="3" indent="0" algn="r" rtl="0">
              <a:spcBef>
                <a:spcPts val="0"/>
              </a:spcBef>
              <a:buNone/>
              <a:defRPr sz="1100" b="0" i="0" u="none" strike="noStrike" cap="none">
                <a:solidFill>
                  <a:srgbClr val="3F3F3F"/>
                </a:solidFill>
                <a:latin typeface="Lato"/>
                <a:ea typeface="Lato"/>
                <a:cs typeface="Lato"/>
                <a:sym typeface="Lato"/>
              </a:defRPr>
            </a:lvl4pPr>
            <a:lvl5pPr marL="0" lvl="4" indent="0" algn="r" rtl="0">
              <a:spcBef>
                <a:spcPts val="0"/>
              </a:spcBef>
              <a:buNone/>
              <a:defRPr sz="1100" b="0" i="0" u="none" strike="noStrike" cap="none">
                <a:solidFill>
                  <a:srgbClr val="3F3F3F"/>
                </a:solidFill>
                <a:latin typeface="Lato"/>
                <a:ea typeface="Lato"/>
                <a:cs typeface="Lato"/>
                <a:sym typeface="Lato"/>
              </a:defRPr>
            </a:lvl5pPr>
            <a:lvl6pPr marL="0" lvl="5" indent="0" algn="r" rtl="0">
              <a:spcBef>
                <a:spcPts val="0"/>
              </a:spcBef>
              <a:buNone/>
              <a:defRPr sz="1100" b="0" i="0" u="none" strike="noStrike" cap="none">
                <a:solidFill>
                  <a:srgbClr val="3F3F3F"/>
                </a:solidFill>
                <a:latin typeface="Lato"/>
                <a:ea typeface="Lato"/>
                <a:cs typeface="Lato"/>
                <a:sym typeface="Lato"/>
              </a:defRPr>
            </a:lvl6pPr>
            <a:lvl7pPr marL="0" lvl="6" indent="0" algn="r" rtl="0">
              <a:spcBef>
                <a:spcPts val="0"/>
              </a:spcBef>
              <a:buNone/>
              <a:defRPr sz="1100" b="0" i="0" u="none" strike="noStrike" cap="none">
                <a:solidFill>
                  <a:srgbClr val="3F3F3F"/>
                </a:solidFill>
                <a:latin typeface="Lato"/>
                <a:ea typeface="Lato"/>
                <a:cs typeface="Lato"/>
                <a:sym typeface="Lato"/>
              </a:defRPr>
            </a:lvl7pPr>
            <a:lvl8pPr marL="0" lvl="7" indent="0" algn="r" rtl="0">
              <a:spcBef>
                <a:spcPts val="0"/>
              </a:spcBef>
              <a:buNone/>
              <a:defRPr sz="1100" b="0" i="0" u="none" strike="noStrike" cap="none">
                <a:solidFill>
                  <a:srgbClr val="3F3F3F"/>
                </a:solidFill>
                <a:latin typeface="Lato"/>
                <a:ea typeface="Lato"/>
                <a:cs typeface="Lato"/>
                <a:sym typeface="Lato"/>
              </a:defRPr>
            </a:lvl8pPr>
            <a:lvl9pPr marL="0" lvl="8" indent="0" algn="r" rtl="0">
              <a:spcBef>
                <a:spcPts val="0"/>
              </a:spcBef>
              <a:buNone/>
              <a:defRPr sz="1100" b="0" i="0" u="none" strike="noStrike" cap="none">
                <a:solidFill>
                  <a:srgbClr val="3F3F3F"/>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
        <p:nvSpPr>
          <p:cNvPr id="139" name="Google Shape;139;g1b318c8bf29_0_574"/>
          <p:cNvSpPr txBox="1">
            <a:spLocks noGrp="1"/>
          </p:cNvSpPr>
          <p:nvPr>
            <p:ph type="subTitle" idx="3"/>
          </p:nvPr>
        </p:nvSpPr>
        <p:spPr>
          <a:xfrm>
            <a:off x="1634337" y="6356788"/>
            <a:ext cx="4209900" cy="217200"/>
          </a:xfrm>
          <a:prstGeom prst="rect">
            <a:avLst/>
          </a:prstGeom>
        </p:spPr>
        <p:txBody>
          <a:bodyPr spcFirstLastPara="1" wrap="square" lIns="0" tIns="45700" rIns="91425" bIns="45700" anchor="ctr" anchorCtr="0">
            <a:noAutofit/>
          </a:bodyPr>
          <a:lstStyle>
            <a:lvl1pPr lvl="0" rtl="0">
              <a:spcBef>
                <a:spcPts val="500"/>
              </a:spcBef>
              <a:spcAft>
                <a:spcPts val="0"/>
              </a:spcAft>
              <a:buClr>
                <a:srgbClr val="3F3F3F"/>
              </a:buClr>
              <a:buSzPts val="1100"/>
              <a:buNone/>
              <a:defRPr sz="1100">
                <a:solidFill>
                  <a:srgbClr val="3F3F3F"/>
                </a:solidFill>
              </a:defRPr>
            </a:lvl1pPr>
            <a:lvl2pPr lvl="1" rtl="0">
              <a:spcBef>
                <a:spcPts val="500"/>
              </a:spcBef>
              <a:spcAft>
                <a:spcPts val="0"/>
              </a:spcAft>
              <a:buClr>
                <a:srgbClr val="3F3F3F"/>
              </a:buClr>
              <a:buSzPts val="1100"/>
              <a:buNone/>
              <a:defRPr sz="1100">
                <a:solidFill>
                  <a:srgbClr val="3F3F3F"/>
                </a:solidFill>
              </a:defRPr>
            </a:lvl2pPr>
            <a:lvl3pPr lvl="2" rtl="0">
              <a:spcBef>
                <a:spcPts val="500"/>
              </a:spcBef>
              <a:spcAft>
                <a:spcPts val="0"/>
              </a:spcAft>
              <a:buClr>
                <a:srgbClr val="3F3F3F"/>
              </a:buClr>
              <a:buSzPts val="1100"/>
              <a:buNone/>
              <a:defRPr sz="1100">
                <a:solidFill>
                  <a:srgbClr val="3F3F3F"/>
                </a:solidFill>
              </a:defRPr>
            </a:lvl3pPr>
            <a:lvl4pPr lvl="3" rtl="0">
              <a:spcBef>
                <a:spcPts val="500"/>
              </a:spcBef>
              <a:spcAft>
                <a:spcPts val="0"/>
              </a:spcAft>
              <a:buClr>
                <a:srgbClr val="3F3F3F"/>
              </a:buClr>
              <a:buSzPts val="1100"/>
              <a:buNone/>
              <a:defRPr sz="1100">
                <a:solidFill>
                  <a:srgbClr val="3F3F3F"/>
                </a:solidFill>
              </a:defRPr>
            </a:lvl4pPr>
            <a:lvl5pPr lvl="4" rtl="0">
              <a:spcBef>
                <a:spcPts val="500"/>
              </a:spcBef>
              <a:spcAft>
                <a:spcPts val="0"/>
              </a:spcAft>
              <a:buClr>
                <a:srgbClr val="3F3F3F"/>
              </a:buClr>
              <a:buSzPts val="1100"/>
              <a:buNone/>
              <a:defRPr sz="1100">
                <a:solidFill>
                  <a:srgbClr val="3F3F3F"/>
                </a:solidFill>
              </a:defRPr>
            </a:lvl5pPr>
            <a:lvl6pPr lvl="5" rtl="0">
              <a:spcBef>
                <a:spcPts val="500"/>
              </a:spcBef>
              <a:spcAft>
                <a:spcPts val="0"/>
              </a:spcAft>
              <a:buClr>
                <a:srgbClr val="3F3F3F"/>
              </a:buClr>
              <a:buSzPts val="1100"/>
              <a:buNone/>
              <a:defRPr sz="1100">
                <a:solidFill>
                  <a:srgbClr val="3F3F3F"/>
                </a:solidFill>
              </a:defRPr>
            </a:lvl6pPr>
            <a:lvl7pPr lvl="6" rtl="0">
              <a:spcBef>
                <a:spcPts val="500"/>
              </a:spcBef>
              <a:spcAft>
                <a:spcPts val="0"/>
              </a:spcAft>
              <a:buClr>
                <a:srgbClr val="3F3F3F"/>
              </a:buClr>
              <a:buSzPts val="1100"/>
              <a:buNone/>
              <a:defRPr sz="1100">
                <a:solidFill>
                  <a:srgbClr val="3F3F3F"/>
                </a:solidFill>
              </a:defRPr>
            </a:lvl7pPr>
            <a:lvl8pPr lvl="7" rtl="0">
              <a:spcBef>
                <a:spcPts val="500"/>
              </a:spcBef>
              <a:spcAft>
                <a:spcPts val="0"/>
              </a:spcAft>
              <a:buClr>
                <a:srgbClr val="3F3F3F"/>
              </a:buClr>
              <a:buSzPts val="1100"/>
              <a:buNone/>
              <a:defRPr sz="1100">
                <a:solidFill>
                  <a:srgbClr val="3F3F3F"/>
                </a:solidFill>
              </a:defRPr>
            </a:lvl8pPr>
            <a:lvl9pPr lvl="8" rtl="0">
              <a:spcBef>
                <a:spcPts val="500"/>
              </a:spcBef>
              <a:spcAft>
                <a:spcPts val="0"/>
              </a:spcAft>
              <a:buClr>
                <a:srgbClr val="3F3F3F"/>
              </a:buClr>
              <a:buSzPts val="1100"/>
              <a:buNone/>
              <a:defRPr sz="1100">
                <a:solidFill>
                  <a:srgbClr val="3F3F3F"/>
                </a:solidFill>
              </a:defRPr>
            </a:lvl9pPr>
          </a:lstStyle>
          <a:p>
            <a:endParaRPr/>
          </a:p>
        </p:txBody>
      </p:sp>
    </p:spTree>
    <p:extLst>
      <p:ext uri="{BB962C8B-B14F-4D97-AF65-F5344CB8AC3E}">
        <p14:creationId xmlns:p14="http://schemas.microsoft.com/office/powerpoint/2010/main" val="3714737031"/>
      </p:ext>
    </p:extLst>
  </p:cSld>
  <p:clrMapOvr>
    <a:masterClrMapping/>
  </p:clrMapOvr>
  <p:extLst>
    <p:ext uri="{DCECCB84-F9BA-43D5-87BE-67443E8EF086}">
      <p15:sldGuideLst xmlns:p15="http://schemas.microsoft.com/office/powerpoint/2012/main">
        <p15:guide id="1" orient="horz" pos="480">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matchingName="Text Slide - 1 Column 1">
  <p:cSld name="Text Slide - 1 Column 1">
    <p:bg>
      <p:bgPr>
        <a:solidFill>
          <a:schemeClr val="lt1"/>
        </a:solidFill>
        <a:effectLst/>
      </p:bgPr>
    </p:bg>
    <p:spTree>
      <p:nvGrpSpPr>
        <p:cNvPr id="1" name="Shape 126"/>
        <p:cNvGrpSpPr/>
        <p:nvPr/>
      </p:nvGrpSpPr>
      <p:grpSpPr>
        <a:xfrm>
          <a:off x="0" y="0"/>
          <a:ext cx="0" cy="0"/>
          <a:chOff x="0" y="0"/>
          <a:chExt cx="0" cy="0"/>
        </a:xfrm>
      </p:grpSpPr>
      <p:sp>
        <p:nvSpPr>
          <p:cNvPr id="127" name="Google Shape;127;g1b318c8bf29_0_234"/>
          <p:cNvSpPr txBox="1">
            <a:spLocks noGrp="1"/>
          </p:cNvSpPr>
          <p:nvPr>
            <p:ph type="body" idx="1"/>
          </p:nvPr>
        </p:nvSpPr>
        <p:spPr>
          <a:xfrm>
            <a:off x="800100" y="1110225"/>
            <a:ext cx="10553700" cy="398400"/>
          </a:xfrm>
          <a:prstGeom prst="rect">
            <a:avLst/>
          </a:prstGeom>
          <a:noFill/>
          <a:ln>
            <a:noFill/>
          </a:ln>
        </p:spPr>
        <p:txBody>
          <a:bodyPr spcFirstLastPara="1" wrap="square" lIns="0" tIns="45700" rIns="91425" bIns="45700" anchor="t" anchorCtr="0">
            <a:noAutofit/>
          </a:bodyPr>
          <a:lstStyle>
            <a:lvl1pPr marL="457200" lvl="0" indent="-228600" algn="l" rtl="0">
              <a:lnSpc>
                <a:spcPct val="90000"/>
              </a:lnSpc>
              <a:spcBef>
                <a:spcPts val="1000"/>
              </a:spcBef>
              <a:spcAft>
                <a:spcPts val="0"/>
              </a:spcAft>
              <a:buSzPts val="2000"/>
              <a:buFont typeface="Lato"/>
              <a:buNone/>
              <a:defRPr sz="2000">
                <a:solidFill>
                  <a:srgbClr val="B83A4B"/>
                </a:solidFill>
                <a:latin typeface="Lato"/>
                <a:ea typeface="Lato"/>
                <a:cs typeface="Lato"/>
                <a:sym typeface="Lato"/>
              </a:defRPr>
            </a:lvl1pPr>
            <a:lvl2pPr marL="914400" lvl="1" indent="-370840" algn="l" rtl="0">
              <a:lnSpc>
                <a:spcPct val="90000"/>
              </a:lnSpc>
              <a:spcBef>
                <a:spcPts val="500"/>
              </a:spcBef>
              <a:spcAft>
                <a:spcPts val="0"/>
              </a:spcAft>
              <a:buClr>
                <a:schemeClr val="lt1"/>
              </a:buClr>
              <a:buSzPts val="2240"/>
              <a:buChar char="•"/>
              <a:defRPr sz="2000">
                <a:solidFill>
                  <a:schemeClr val="lt1"/>
                </a:solidFill>
                <a:latin typeface="Lato"/>
                <a:ea typeface="Lato"/>
                <a:cs typeface="Lato"/>
                <a:sym typeface="Lato"/>
              </a:defRPr>
            </a:lvl2pPr>
            <a:lvl3pPr marL="1371600" lvl="2" indent="-354330" algn="l" rtl="0">
              <a:lnSpc>
                <a:spcPct val="90000"/>
              </a:lnSpc>
              <a:spcBef>
                <a:spcPts val="500"/>
              </a:spcBef>
              <a:spcAft>
                <a:spcPts val="0"/>
              </a:spcAft>
              <a:buClr>
                <a:schemeClr val="lt1"/>
              </a:buClr>
              <a:buSzPts val="1980"/>
              <a:buChar char="•"/>
              <a:defRPr>
                <a:solidFill>
                  <a:schemeClr val="lt1"/>
                </a:solidFill>
              </a:defRPr>
            </a:lvl3pPr>
            <a:lvl4pPr marL="1828800" lvl="3" indent="-356616" algn="l" rtl="0">
              <a:lnSpc>
                <a:spcPct val="90000"/>
              </a:lnSpc>
              <a:spcBef>
                <a:spcPts val="500"/>
              </a:spcBef>
              <a:spcAft>
                <a:spcPts val="0"/>
              </a:spcAft>
              <a:buClr>
                <a:schemeClr val="lt1"/>
              </a:buClr>
              <a:buSzPts val="2016"/>
              <a:buChar char="•"/>
              <a:defRPr>
                <a:solidFill>
                  <a:schemeClr val="lt1"/>
                </a:solidFill>
              </a:defRPr>
            </a:lvl4pPr>
            <a:lvl5pPr marL="2286000" lvl="4" indent="-356616" algn="l" rtl="0">
              <a:lnSpc>
                <a:spcPct val="90000"/>
              </a:lnSpc>
              <a:spcBef>
                <a:spcPts val="500"/>
              </a:spcBef>
              <a:spcAft>
                <a:spcPts val="0"/>
              </a:spcAft>
              <a:buClr>
                <a:schemeClr val="lt1"/>
              </a:buClr>
              <a:buSzPts val="2016"/>
              <a:buChar char="•"/>
              <a:defRPr>
                <a:solidFill>
                  <a:schemeClr val="lt1"/>
                </a:solidFill>
              </a:defRPr>
            </a:lvl5pPr>
            <a:lvl6pPr marL="2743200" lvl="5" indent="-342900" algn="l" rtl="0">
              <a:lnSpc>
                <a:spcPct val="90000"/>
              </a:lnSpc>
              <a:spcBef>
                <a:spcPts val="500"/>
              </a:spcBef>
              <a:spcAft>
                <a:spcPts val="0"/>
              </a:spcAft>
              <a:buClr>
                <a:schemeClr val="lt1"/>
              </a:buClr>
              <a:buSzPts val="1800"/>
              <a:buChar char="•"/>
              <a:defRPr>
                <a:solidFill>
                  <a:schemeClr val="lt1"/>
                </a:solidFill>
              </a:defRPr>
            </a:lvl6pPr>
            <a:lvl7pPr marL="3200400" lvl="6" indent="-342900" algn="l" rtl="0">
              <a:lnSpc>
                <a:spcPct val="90000"/>
              </a:lnSpc>
              <a:spcBef>
                <a:spcPts val="500"/>
              </a:spcBef>
              <a:spcAft>
                <a:spcPts val="0"/>
              </a:spcAft>
              <a:buClr>
                <a:schemeClr val="lt1"/>
              </a:buClr>
              <a:buSzPts val="1800"/>
              <a:buChar char="•"/>
              <a:defRPr>
                <a:solidFill>
                  <a:schemeClr val="lt1"/>
                </a:solidFill>
              </a:defRPr>
            </a:lvl7pPr>
            <a:lvl8pPr marL="3657600" lvl="7" indent="-342900" algn="l" rtl="0">
              <a:lnSpc>
                <a:spcPct val="90000"/>
              </a:lnSpc>
              <a:spcBef>
                <a:spcPts val="500"/>
              </a:spcBef>
              <a:spcAft>
                <a:spcPts val="0"/>
              </a:spcAft>
              <a:buClr>
                <a:schemeClr val="lt1"/>
              </a:buClr>
              <a:buSzPts val="1800"/>
              <a:buChar char="•"/>
              <a:defRPr>
                <a:solidFill>
                  <a:schemeClr val="lt1"/>
                </a:solidFill>
              </a:defRPr>
            </a:lvl8pPr>
            <a:lvl9pPr marL="4114800" lvl="8" indent="-342900" algn="l" rtl="0">
              <a:lnSpc>
                <a:spcPct val="90000"/>
              </a:lnSpc>
              <a:spcBef>
                <a:spcPts val="500"/>
              </a:spcBef>
              <a:spcAft>
                <a:spcPts val="0"/>
              </a:spcAft>
              <a:buClr>
                <a:schemeClr val="lt1"/>
              </a:buClr>
              <a:buSzPts val="1800"/>
              <a:buChar char="•"/>
              <a:defRPr>
                <a:solidFill>
                  <a:schemeClr val="lt1"/>
                </a:solidFill>
              </a:defRPr>
            </a:lvl9pPr>
          </a:lstStyle>
          <a:p>
            <a:endParaRPr/>
          </a:p>
        </p:txBody>
      </p:sp>
      <p:sp>
        <p:nvSpPr>
          <p:cNvPr id="128" name="Google Shape;128;g1b318c8bf29_0_234"/>
          <p:cNvSpPr txBox="1">
            <a:spLocks noGrp="1"/>
          </p:cNvSpPr>
          <p:nvPr>
            <p:ph type="title"/>
          </p:nvPr>
        </p:nvSpPr>
        <p:spPr>
          <a:xfrm>
            <a:off x="800100" y="266701"/>
            <a:ext cx="10553700" cy="632100"/>
          </a:xfrm>
          <a:prstGeom prst="rect">
            <a:avLst/>
          </a:prstGeom>
          <a:noFill/>
          <a:ln>
            <a:noFill/>
          </a:ln>
        </p:spPr>
        <p:txBody>
          <a:bodyPr spcFirstLastPara="1" wrap="square" lIns="0" tIns="45700" rIns="91425" bIns="45700" anchor="b" anchorCtr="0">
            <a:normAutofit/>
          </a:bodyPr>
          <a:lstStyle>
            <a:lvl1pPr lvl="0" algn="l" rtl="0">
              <a:lnSpc>
                <a:spcPct val="90000"/>
              </a:lnSpc>
              <a:spcBef>
                <a:spcPts val="0"/>
              </a:spcBef>
              <a:spcAft>
                <a:spcPts val="0"/>
              </a:spcAft>
              <a:buClr>
                <a:srgbClr val="8C1515"/>
              </a:buClr>
              <a:buSzPts val="3200"/>
              <a:buFont typeface="Lato"/>
              <a:buNone/>
              <a:defRPr sz="32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129" name="Google Shape;129;g1b318c8bf29_0_234"/>
          <p:cNvCxnSpPr/>
          <p:nvPr/>
        </p:nvCxnSpPr>
        <p:spPr>
          <a:xfrm>
            <a:off x="800100" y="927135"/>
            <a:ext cx="10553700" cy="0"/>
          </a:xfrm>
          <a:prstGeom prst="straightConnector1">
            <a:avLst/>
          </a:prstGeom>
          <a:noFill/>
          <a:ln w="9525" cap="flat" cmpd="sng">
            <a:solidFill>
              <a:srgbClr val="8C1515"/>
            </a:solidFill>
            <a:prstDash val="solid"/>
            <a:miter lim="800000"/>
            <a:headEnd type="none" w="sm" len="sm"/>
            <a:tailEnd type="none" w="sm" len="sm"/>
          </a:ln>
        </p:spPr>
      </p:cxnSp>
      <p:sp>
        <p:nvSpPr>
          <p:cNvPr id="130" name="Google Shape;130;g1b318c8bf29_0_234"/>
          <p:cNvSpPr txBox="1">
            <a:spLocks noGrp="1"/>
          </p:cNvSpPr>
          <p:nvPr>
            <p:ph type="body" idx="2"/>
          </p:nvPr>
        </p:nvSpPr>
        <p:spPr>
          <a:xfrm>
            <a:off x="800100" y="1534624"/>
            <a:ext cx="10553700" cy="4452900"/>
          </a:xfrm>
          <a:prstGeom prst="rect">
            <a:avLst/>
          </a:prstGeom>
          <a:noFill/>
          <a:ln>
            <a:noFill/>
          </a:ln>
        </p:spPr>
        <p:txBody>
          <a:bodyPr spcFirstLastPara="1" wrap="square" lIns="0" tIns="45700" rIns="91425" bIns="45700" anchor="t" anchorCtr="0">
            <a:noAutofit/>
          </a:bodyPr>
          <a:lstStyle>
            <a:lvl1pPr marL="457200" lvl="0" indent="-228600" algn="l" rtl="0">
              <a:lnSpc>
                <a:spcPct val="115000"/>
              </a:lnSpc>
              <a:spcBef>
                <a:spcPts val="1000"/>
              </a:spcBef>
              <a:spcAft>
                <a:spcPts val="0"/>
              </a:spcAft>
              <a:buSzPts val="1600"/>
              <a:buFont typeface="Lato"/>
              <a:buNone/>
              <a:defRPr>
                <a:solidFill>
                  <a:srgbClr val="3F3F3F"/>
                </a:solidFill>
              </a:defRPr>
            </a:lvl1pPr>
            <a:lvl2pPr marL="914400" lvl="1" indent="-342392" algn="l" rtl="0">
              <a:lnSpc>
                <a:spcPct val="115000"/>
              </a:lnSpc>
              <a:spcBef>
                <a:spcPts val="500"/>
              </a:spcBef>
              <a:spcAft>
                <a:spcPts val="0"/>
              </a:spcAft>
              <a:buSzPts val="1792"/>
              <a:buChar char="•"/>
              <a:defRPr>
                <a:solidFill>
                  <a:srgbClr val="3F3F3F"/>
                </a:solidFill>
              </a:defRPr>
            </a:lvl2pPr>
            <a:lvl3pPr marL="1371600" lvl="2" indent="-327660" algn="l" rtl="0">
              <a:lnSpc>
                <a:spcPct val="115000"/>
              </a:lnSpc>
              <a:spcBef>
                <a:spcPts val="500"/>
              </a:spcBef>
              <a:spcAft>
                <a:spcPts val="0"/>
              </a:spcAft>
              <a:buSzPts val="1560"/>
              <a:buChar char="•"/>
              <a:defRPr sz="1400">
                <a:solidFill>
                  <a:srgbClr val="3F3F3F"/>
                </a:solidFill>
              </a:defRPr>
            </a:lvl3pPr>
            <a:lvl4pPr marL="1828800" lvl="3" indent="-328167" algn="l" rtl="0">
              <a:lnSpc>
                <a:spcPct val="115000"/>
              </a:lnSpc>
              <a:spcBef>
                <a:spcPts val="500"/>
              </a:spcBef>
              <a:spcAft>
                <a:spcPts val="0"/>
              </a:spcAft>
              <a:buSzPts val="1568"/>
              <a:buChar char="●"/>
              <a:defRPr>
                <a:solidFill>
                  <a:srgbClr val="3F3F3F"/>
                </a:solidFill>
              </a:defRPr>
            </a:lvl4pPr>
            <a:lvl5pPr marL="2286000" lvl="4" indent="-328167" algn="l" rtl="0">
              <a:lnSpc>
                <a:spcPct val="115000"/>
              </a:lnSpc>
              <a:spcBef>
                <a:spcPts val="500"/>
              </a:spcBef>
              <a:spcAft>
                <a:spcPts val="0"/>
              </a:spcAft>
              <a:buSzPts val="1568"/>
              <a:buChar char="•"/>
              <a:defRPr>
                <a:solidFill>
                  <a:srgbClr val="3F3F3F"/>
                </a:solidFill>
              </a:defRPr>
            </a:lvl5pPr>
            <a:lvl6pPr marL="2743200" lvl="5"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6pPr>
            <a:lvl7pPr marL="3200400" lvl="6"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7pPr>
            <a:lvl8pPr marL="3657600" lvl="7"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8pPr>
            <a:lvl9pPr marL="4114800" lvl="8"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9pPr>
          </a:lstStyle>
          <a:p>
            <a:endParaRPr/>
          </a:p>
        </p:txBody>
      </p:sp>
      <p:sp>
        <p:nvSpPr>
          <p:cNvPr id="131" name="Google Shape;131;g1b318c8bf29_0_234"/>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lvl1pPr marL="0" lvl="0" indent="0" algn="r" rtl="0">
              <a:spcBef>
                <a:spcPts val="0"/>
              </a:spcBef>
              <a:buNone/>
              <a:defRPr sz="1100" b="0" i="0" u="none" strike="noStrike" cap="none">
                <a:solidFill>
                  <a:srgbClr val="3F3F3F"/>
                </a:solidFill>
                <a:latin typeface="Lato"/>
                <a:ea typeface="Lato"/>
                <a:cs typeface="Lato"/>
                <a:sym typeface="Lato"/>
              </a:defRPr>
            </a:lvl1pPr>
            <a:lvl2pPr marL="0" lvl="1" indent="0" algn="r" rtl="0">
              <a:spcBef>
                <a:spcPts val="0"/>
              </a:spcBef>
              <a:buNone/>
              <a:defRPr sz="1100" b="0" i="0" u="none" strike="noStrike" cap="none">
                <a:solidFill>
                  <a:srgbClr val="3F3F3F"/>
                </a:solidFill>
                <a:latin typeface="Lato"/>
                <a:ea typeface="Lato"/>
                <a:cs typeface="Lato"/>
                <a:sym typeface="Lato"/>
              </a:defRPr>
            </a:lvl2pPr>
            <a:lvl3pPr marL="0" lvl="2" indent="0" algn="r" rtl="0">
              <a:spcBef>
                <a:spcPts val="0"/>
              </a:spcBef>
              <a:buNone/>
              <a:defRPr sz="1100" b="0" i="0" u="none" strike="noStrike" cap="none">
                <a:solidFill>
                  <a:srgbClr val="3F3F3F"/>
                </a:solidFill>
                <a:latin typeface="Lato"/>
                <a:ea typeface="Lato"/>
                <a:cs typeface="Lato"/>
                <a:sym typeface="Lato"/>
              </a:defRPr>
            </a:lvl3pPr>
            <a:lvl4pPr marL="0" lvl="3" indent="0" algn="r" rtl="0">
              <a:spcBef>
                <a:spcPts val="0"/>
              </a:spcBef>
              <a:buNone/>
              <a:defRPr sz="1100" b="0" i="0" u="none" strike="noStrike" cap="none">
                <a:solidFill>
                  <a:srgbClr val="3F3F3F"/>
                </a:solidFill>
                <a:latin typeface="Lato"/>
                <a:ea typeface="Lato"/>
                <a:cs typeface="Lato"/>
                <a:sym typeface="Lato"/>
              </a:defRPr>
            </a:lvl4pPr>
            <a:lvl5pPr marL="0" lvl="4" indent="0" algn="r" rtl="0">
              <a:spcBef>
                <a:spcPts val="0"/>
              </a:spcBef>
              <a:buNone/>
              <a:defRPr sz="1100" b="0" i="0" u="none" strike="noStrike" cap="none">
                <a:solidFill>
                  <a:srgbClr val="3F3F3F"/>
                </a:solidFill>
                <a:latin typeface="Lato"/>
                <a:ea typeface="Lato"/>
                <a:cs typeface="Lato"/>
                <a:sym typeface="Lato"/>
              </a:defRPr>
            </a:lvl5pPr>
            <a:lvl6pPr marL="0" lvl="5" indent="0" algn="r" rtl="0">
              <a:spcBef>
                <a:spcPts val="0"/>
              </a:spcBef>
              <a:buNone/>
              <a:defRPr sz="1100" b="0" i="0" u="none" strike="noStrike" cap="none">
                <a:solidFill>
                  <a:srgbClr val="3F3F3F"/>
                </a:solidFill>
                <a:latin typeface="Lato"/>
                <a:ea typeface="Lato"/>
                <a:cs typeface="Lato"/>
                <a:sym typeface="Lato"/>
              </a:defRPr>
            </a:lvl6pPr>
            <a:lvl7pPr marL="0" lvl="6" indent="0" algn="r" rtl="0">
              <a:spcBef>
                <a:spcPts val="0"/>
              </a:spcBef>
              <a:buNone/>
              <a:defRPr sz="1100" b="0" i="0" u="none" strike="noStrike" cap="none">
                <a:solidFill>
                  <a:srgbClr val="3F3F3F"/>
                </a:solidFill>
                <a:latin typeface="Lato"/>
                <a:ea typeface="Lato"/>
                <a:cs typeface="Lato"/>
                <a:sym typeface="Lato"/>
              </a:defRPr>
            </a:lvl7pPr>
            <a:lvl8pPr marL="0" lvl="7" indent="0" algn="r" rtl="0">
              <a:spcBef>
                <a:spcPts val="0"/>
              </a:spcBef>
              <a:buNone/>
              <a:defRPr sz="1100" b="0" i="0" u="none" strike="noStrike" cap="none">
                <a:solidFill>
                  <a:srgbClr val="3F3F3F"/>
                </a:solidFill>
                <a:latin typeface="Lato"/>
                <a:ea typeface="Lato"/>
                <a:cs typeface="Lato"/>
                <a:sym typeface="Lato"/>
              </a:defRPr>
            </a:lvl8pPr>
            <a:lvl9pPr marL="0" lvl="8" indent="0" algn="r" rtl="0">
              <a:spcBef>
                <a:spcPts val="0"/>
              </a:spcBef>
              <a:buNone/>
              <a:defRPr sz="1100" b="0" i="0" u="none" strike="noStrike" cap="none">
                <a:solidFill>
                  <a:srgbClr val="3F3F3F"/>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
        <p:nvSpPr>
          <p:cNvPr id="132" name="Google Shape;132;g1b318c8bf29_0_234"/>
          <p:cNvSpPr txBox="1">
            <a:spLocks noGrp="1"/>
          </p:cNvSpPr>
          <p:nvPr>
            <p:ph type="subTitle" idx="3"/>
          </p:nvPr>
        </p:nvSpPr>
        <p:spPr>
          <a:xfrm>
            <a:off x="1634337" y="6356788"/>
            <a:ext cx="4209900" cy="217200"/>
          </a:xfrm>
          <a:prstGeom prst="rect">
            <a:avLst/>
          </a:prstGeom>
        </p:spPr>
        <p:txBody>
          <a:bodyPr spcFirstLastPara="1" wrap="square" lIns="0" tIns="45700" rIns="91425" bIns="45700" anchor="ctr" anchorCtr="0">
            <a:noAutofit/>
          </a:bodyPr>
          <a:lstStyle>
            <a:lvl1pPr lvl="0" rtl="0">
              <a:spcBef>
                <a:spcPts val="500"/>
              </a:spcBef>
              <a:spcAft>
                <a:spcPts val="0"/>
              </a:spcAft>
              <a:buClr>
                <a:srgbClr val="3F3F3F"/>
              </a:buClr>
              <a:buSzPts val="1100"/>
              <a:buNone/>
              <a:defRPr sz="1100">
                <a:solidFill>
                  <a:srgbClr val="3F3F3F"/>
                </a:solidFill>
              </a:defRPr>
            </a:lvl1pPr>
            <a:lvl2pPr lvl="1" rtl="0">
              <a:spcBef>
                <a:spcPts val="500"/>
              </a:spcBef>
              <a:spcAft>
                <a:spcPts val="0"/>
              </a:spcAft>
              <a:buClr>
                <a:srgbClr val="3F3F3F"/>
              </a:buClr>
              <a:buSzPts val="1100"/>
              <a:buNone/>
              <a:defRPr sz="1100">
                <a:solidFill>
                  <a:srgbClr val="3F3F3F"/>
                </a:solidFill>
              </a:defRPr>
            </a:lvl2pPr>
            <a:lvl3pPr lvl="2" rtl="0">
              <a:spcBef>
                <a:spcPts val="500"/>
              </a:spcBef>
              <a:spcAft>
                <a:spcPts val="0"/>
              </a:spcAft>
              <a:buClr>
                <a:srgbClr val="3F3F3F"/>
              </a:buClr>
              <a:buSzPts val="1100"/>
              <a:buNone/>
              <a:defRPr sz="1100">
                <a:solidFill>
                  <a:srgbClr val="3F3F3F"/>
                </a:solidFill>
              </a:defRPr>
            </a:lvl3pPr>
            <a:lvl4pPr lvl="3" rtl="0">
              <a:spcBef>
                <a:spcPts val="500"/>
              </a:spcBef>
              <a:spcAft>
                <a:spcPts val="0"/>
              </a:spcAft>
              <a:buClr>
                <a:srgbClr val="3F3F3F"/>
              </a:buClr>
              <a:buSzPts val="1100"/>
              <a:buNone/>
              <a:defRPr sz="1100">
                <a:solidFill>
                  <a:srgbClr val="3F3F3F"/>
                </a:solidFill>
              </a:defRPr>
            </a:lvl4pPr>
            <a:lvl5pPr lvl="4" rtl="0">
              <a:spcBef>
                <a:spcPts val="500"/>
              </a:spcBef>
              <a:spcAft>
                <a:spcPts val="0"/>
              </a:spcAft>
              <a:buClr>
                <a:srgbClr val="3F3F3F"/>
              </a:buClr>
              <a:buSzPts val="1100"/>
              <a:buNone/>
              <a:defRPr sz="1100">
                <a:solidFill>
                  <a:srgbClr val="3F3F3F"/>
                </a:solidFill>
              </a:defRPr>
            </a:lvl5pPr>
            <a:lvl6pPr lvl="5" rtl="0">
              <a:spcBef>
                <a:spcPts val="500"/>
              </a:spcBef>
              <a:spcAft>
                <a:spcPts val="0"/>
              </a:spcAft>
              <a:buClr>
                <a:srgbClr val="3F3F3F"/>
              </a:buClr>
              <a:buSzPts val="1100"/>
              <a:buNone/>
              <a:defRPr sz="1100">
                <a:solidFill>
                  <a:srgbClr val="3F3F3F"/>
                </a:solidFill>
              </a:defRPr>
            </a:lvl6pPr>
            <a:lvl7pPr lvl="6" rtl="0">
              <a:spcBef>
                <a:spcPts val="500"/>
              </a:spcBef>
              <a:spcAft>
                <a:spcPts val="0"/>
              </a:spcAft>
              <a:buClr>
                <a:srgbClr val="3F3F3F"/>
              </a:buClr>
              <a:buSzPts val="1100"/>
              <a:buNone/>
              <a:defRPr sz="1100">
                <a:solidFill>
                  <a:srgbClr val="3F3F3F"/>
                </a:solidFill>
              </a:defRPr>
            </a:lvl7pPr>
            <a:lvl8pPr lvl="7" rtl="0">
              <a:spcBef>
                <a:spcPts val="500"/>
              </a:spcBef>
              <a:spcAft>
                <a:spcPts val="0"/>
              </a:spcAft>
              <a:buClr>
                <a:srgbClr val="3F3F3F"/>
              </a:buClr>
              <a:buSzPts val="1100"/>
              <a:buNone/>
              <a:defRPr sz="1100">
                <a:solidFill>
                  <a:srgbClr val="3F3F3F"/>
                </a:solidFill>
              </a:defRPr>
            </a:lvl8pPr>
            <a:lvl9pPr lvl="8" rtl="0">
              <a:spcBef>
                <a:spcPts val="500"/>
              </a:spcBef>
              <a:spcAft>
                <a:spcPts val="0"/>
              </a:spcAft>
              <a:buClr>
                <a:srgbClr val="3F3F3F"/>
              </a:buClr>
              <a:buSzPts val="1100"/>
              <a:buNone/>
              <a:defRPr sz="1100">
                <a:solidFill>
                  <a:srgbClr val="3F3F3F"/>
                </a:solidFill>
              </a:defRPr>
            </a:lvl9pPr>
          </a:lstStyle>
          <a:p>
            <a:endParaRPr/>
          </a:p>
        </p:txBody>
      </p:sp>
    </p:spTree>
    <p:extLst>
      <p:ext uri="{BB962C8B-B14F-4D97-AF65-F5344CB8AC3E}">
        <p14:creationId xmlns:p14="http://schemas.microsoft.com/office/powerpoint/2010/main" val="1544807963"/>
      </p:ext>
    </p:extLst>
  </p:cSld>
  <p:clrMapOvr>
    <a:masterClrMapping/>
  </p:clrMapOvr>
  <p:extLst>
    <p:ext uri="{DCECCB84-F9BA-43D5-87BE-67443E8EF086}">
      <p15:sldGuideLst xmlns:p15="http://schemas.microsoft.com/office/powerpoint/2012/main">
        <p15:guide id="1" orient="horz" pos="480">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matchingName="Text Slide - 1 Column">
  <p:cSld name="Text Slide - 1 Column">
    <p:bg>
      <p:bgPr>
        <a:solidFill>
          <a:schemeClr val="lt1"/>
        </a:solidFill>
        <a:effectLst/>
      </p:bgPr>
    </p:bg>
    <p:spTree>
      <p:nvGrpSpPr>
        <p:cNvPr id="1" name="Shape 299"/>
        <p:cNvGrpSpPr/>
        <p:nvPr/>
      </p:nvGrpSpPr>
      <p:grpSpPr>
        <a:xfrm>
          <a:off x="0" y="0"/>
          <a:ext cx="0" cy="0"/>
          <a:chOff x="0" y="0"/>
          <a:chExt cx="0" cy="0"/>
        </a:xfrm>
      </p:grpSpPr>
      <p:sp>
        <p:nvSpPr>
          <p:cNvPr id="300" name="Google Shape;300;p33"/>
          <p:cNvSpPr txBox="1">
            <a:spLocks noGrp="1"/>
          </p:cNvSpPr>
          <p:nvPr>
            <p:ph type="body" idx="1"/>
          </p:nvPr>
        </p:nvSpPr>
        <p:spPr>
          <a:xfrm>
            <a:off x="800100" y="1110225"/>
            <a:ext cx="10553700" cy="398400"/>
          </a:xfrm>
          <a:prstGeom prst="rect">
            <a:avLst/>
          </a:prstGeom>
          <a:noFill/>
          <a:ln>
            <a:noFill/>
          </a:ln>
        </p:spPr>
        <p:txBody>
          <a:bodyPr spcFirstLastPara="1" wrap="square" lIns="0" tIns="45700" rIns="91425" bIns="45700" anchor="t" anchorCtr="0">
            <a:noAutofit/>
          </a:bodyPr>
          <a:lstStyle>
            <a:lvl1pPr marL="457200" lvl="0" indent="-228600" algn="l">
              <a:lnSpc>
                <a:spcPct val="90000"/>
              </a:lnSpc>
              <a:spcBef>
                <a:spcPts val="1000"/>
              </a:spcBef>
              <a:spcAft>
                <a:spcPts val="0"/>
              </a:spcAft>
              <a:buSzPts val="2000"/>
              <a:buFont typeface="Lato"/>
              <a:buNone/>
              <a:defRPr sz="2000">
                <a:solidFill>
                  <a:srgbClr val="B83A4B"/>
                </a:solidFill>
                <a:latin typeface="Lato"/>
                <a:ea typeface="Lato"/>
                <a:cs typeface="Lato"/>
                <a:sym typeface="Lato"/>
              </a:defRPr>
            </a:lvl1pPr>
            <a:lvl2pPr marL="914400" lvl="1" indent="-370840" algn="l">
              <a:lnSpc>
                <a:spcPct val="90000"/>
              </a:lnSpc>
              <a:spcBef>
                <a:spcPts val="500"/>
              </a:spcBef>
              <a:spcAft>
                <a:spcPts val="0"/>
              </a:spcAft>
              <a:buClr>
                <a:schemeClr val="lt1"/>
              </a:buClr>
              <a:buSzPts val="2240"/>
              <a:buChar char="●"/>
              <a:defRPr sz="2000">
                <a:solidFill>
                  <a:schemeClr val="lt1"/>
                </a:solidFill>
                <a:latin typeface="Lato"/>
                <a:ea typeface="Lato"/>
                <a:cs typeface="Lato"/>
                <a:sym typeface="Lato"/>
              </a:defRPr>
            </a:lvl2pPr>
            <a:lvl3pPr marL="1371600" lvl="2" indent="-354330" algn="l">
              <a:lnSpc>
                <a:spcPct val="90000"/>
              </a:lnSpc>
              <a:spcBef>
                <a:spcPts val="500"/>
              </a:spcBef>
              <a:spcAft>
                <a:spcPts val="0"/>
              </a:spcAft>
              <a:buClr>
                <a:schemeClr val="lt1"/>
              </a:buClr>
              <a:buSzPts val="1980"/>
              <a:buChar char="●"/>
              <a:defRPr>
                <a:solidFill>
                  <a:schemeClr val="lt1"/>
                </a:solidFill>
              </a:defRPr>
            </a:lvl3pPr>
            <a:lvl4pPr marL="1828800" lvl="3" indent="-356616" algn="l">
              <a:lnSpc>
                <a:spcPct val="90000"/>
              </a:lnSpc>
              <a:spcBef>
                <a:spcPts val="500"/>
              </a:spcBef>
              <a:spcAft>
                <a:spcPts val="0"/>
              </a:spcAft>
              <a:buClr>
                <a:schemeClr val="lt1"/>
              </a:buClr>
              <a:buSzPts val="2016"/>
              <a:buChar char="●"/>
              <a:defRPr>
                <a:solidFill>
                  <a:schemeClr val="lt1"/>
                </a:solidFill>
              </a:defRPr>
            </a:lvl4pPr>
            <a:lvl5pPr marL="2286000" lvl="4" indent="-356616" algn="l">
              <a:lnSpc>
                <a:spcPct val="90000"/>
              </a:lnSpc>
              <a:spcBef>
                <a:spcPts val="500"/>
              </a:spcBef>
              <a:spcAft>
                <a:spcPts val="0"/>
              </a:spcAft>
              <a:buClr>
                <a:schemeClr val="lt1"/>
              </a:buClr>
              <a:buSzPts val="2016"/>
              <a:buChar char="●"/>
              <a:defRPr>
                <a:solidFill>
                  <a:schemeClr val="lt1"/>
                </a:solidFill>
              </a:defRPr>
            </a:lvl5pPr>
            <a:lvl6pPr marL="2743200" lvl="5" indent="-342900" algn="l">
              <a:lnSpc>
                <a:spcPct val="90000"/>
              </a:lnSpc>
              <a:spcBef>
                <a:spcPts val="500"/>
              </a:spcBef>
              <a:spcAft>
                <a:spcPts val="0"/>
              </a:spcAft>
              <a:buClr>
                <a:schemeClr val="lt1"/>
              </a:buClr>
              <a:buSzPts val="1800"/>
              <a:buChar char="●"/>
              <a:defRPr>
                <a:solidFill>
                  <a:schemeClr val="lt1"/>
                </a:solidFill>
              </a:defRPr>
            </a:lvl6pPr>
            <a:lvl7pPr marL="3200400" lvl="6" indent="-342900" algn="l">
              <a:lnSpc>
                <a:spcPct val="90000"/>
              </a:lnSpc>
              <a:spcBef>
                <a:spcPts val="500"/>
              </a:spcBef>
              <a:spcAft>
                <a:spcPts val="0"/>
              </a:spcAft>
              <a:buClr>
                <a:schemeClr val="lt1"/>
              </a:buClr>
              <a:buSzPts val="1800"/>
              <a:buChar char="●"/>
              <a:defRPr>
                <a:solidFill>
                  <a:schemeClr val="lt1"/>
                </a:solidFill>
              </a:defRPr>
            </a:lvl7pPr>
            <a:lvl8pPr marL="3657600" lvl="7" indent="-342900" algn="l">
              <a:lnSpc>
                <a:spcPct val="90000"/>
              </a:lnSpc>
              <a:spcBef>
                <a:spcPts val="500"/>
              </a:spcBef>
              <a:spcAft>
                <a:spcPts val="0"/>
              </a:spcAft>
              <a:buClr>
                <a:schemeClr val="lt1"/>
              </a:buClr>
              <a:buSzPts val="1800"/>
              <a:buChar char="●"/>
              <a:defRPr>
                <a:solidFill>
                  <a:schemeClr val="lt1"/>
                </a:solidFill>
              </a:defRPr>
            </a:lvl8pPr>
            <a:lvl9pPr marL="4114800" lvl="8" indent="-342900" algn="l">
              <a:lnSpc>
                <a:spcPct val="90000"/>
              </a:lnSpc>
              <a:spcBef>
                <a:spcPts val="500"/>
              </a:spcBef>
              <a:spcAft>
                <a:spcPts val="0"/>
              </a:spcAft>
              <a:buClr>
                <a:schemeClr val="lt1"/>
              </a:buClr>
              <a:buSzPts val="1800"/>
              <a:buChar char="●"/>
              <a:defRPr>
                <a:solidFill>
                  <a:schemeClr val="lt1"/>
                </a:solidFill>
              </a:defRPr>
            </a:lvl9pPr>
          </a:lstStyle>
          <a:p>
            <a:endParaRPr/>
          </a:p>
        </p:txBody>
      </p:sp>
      <p:sp>
        <p:nvSpPr>
          <p:cNvPr id="301" name="Google Shape;301;p33"/>
          <p:cNvSpPr txBox="1">
            <a:spLocks noGrp="1"/>
          </p:cNvSpPr>
          <p:nvPr>
            <p:ph type="title"/>
          </p:nvPr>
        </p:nvSpPr>
        <p:spPr>
          <a:xfrm>
            <a:off x="800100" y="266701"/>
            <a:ext cx="10553700" cy="632152"/>
          </a:xfrm>
          <a:prstGeom prst="rect">
            <a:avLst/>
          </a:prstGeom>
          <a:noFill/>
          <a:ln>
            <a:noFill/>
          </a:ln>
        </p:spPr>
        <p:txBody>
          <a:bodyPr spcFirstLastPara="1" wrap="square" lIns="0" tIns="45700" rIns="91425" bIns="45700" anchor="b" anchorCtr="0">
            <a:normAutofit/>
          </a:bodyPr>
          <a:lstStyle>
            <a:lvl1pPr lvl="0" algn="l">
              <a:lnSpc>
                <a:spcPct val="90000"/>
              </a:lnSpc>
              <a:spcBef>
                <a:spcPts val="0"/>
              </a:spcBef>
              <a:spcAft>
                <a:spcPts val="0"/>
              </a:spcAft>
              <a:buClr>
                <a:srgbClr val="8C1515"/>
              </a:buClr>
              <a:buSzPts val="3200"/>
              <a:buFont typeface="Lato"/>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cxnSp>
        <p:nvCxnSpPr>
          <p:cNvPr id="302" name="Google Shape;302;p33"/>
          <p:cNvCxnSpPr/>
          <p:nvPr/>
        </p:nvCxnSpPr>
        <p:spPr>
          <a:xfrm>
            <a:off x="800100" y="927135"/>
            <a:ext cx="10553700" cy="0"/>
          </a:xfrm>
          <a:prstGeom prst="straightConnector1">
            <a:avLst/>
          </a:prstGeom>
          <a:noFill/>
          <a:ln w="9525" cap="flat" cmpd="sng">
            <a:solidFill>
              <a:srgbClr val="8C1515"/>
            </a:solidFill>
            <a:prstDash val="solid"/>
            <a:miter lim="800000"/>
            <a:headEnd type="none" w="sm" len="sm"/>
            <a:tailEnd type="none" w="sm" len="sm"/>
          </a:ln>
        </p:spPr>
      </p:cxnSp>
      <p:sp>
        <p:nvSpPr>
          <p:cNvPr id="303" name="Google Shape;303;p33"/>
          <p:cNvSpPr txBox="1">
            <a:spLocks noGrp="1"/>
          </p:cNvSpPr>
          <p:nvPr>
            <p:ph type="body" idx="2"/>
          </p:nvPr>
        </p:nvSpPr>
        <p:spPr>
          <a:xfrm>
            <a:off x="800100" y="1534624"/>
            <a:ext cx="10553700" cy="4452900"/>
          </a:xfrm>
          <a:prstGeom prst="rect">
            <a:avLst/>
          </a:prstGeom>
          <a:noFill/>
          <a:ln>
            <a:noFill/>
          </a:ln>
        </p:spPr>
        <p:txBody>
          <a:bodyPr spcFirstLastPara="1" wrap="square" lIns="0" tIns="45700" rIns="91425" bIns="45700" anchor="t" anchorCtr="0">
            <a:noAutofit/>
          </a:bodyPr>
          <a:lstStyle>
            <a:lvl1pPr marL="457200" lvl="0" indent="-228600" algn="l" rtl="0">
              <a:lnSpc>
                <a:spcPct val="115000"/>
              </a:lnSpc>
              <a:spcBef>
                <a:spcPts val="1000"/>
              </a:spcBef>
              <a:spcAft>
                <a:spcPts val="0"/>
              </a:spcAft>
              <a:buSzPts val="1600"/>
              <a:buFont typeface="Lato"/>
              <a:buNone/>
              <a:defRPr>
                <a:solidFill>
                  <a:srgbClr val="3F3F3F"/>
                </a:solidFill>
              </a:defRPr>
            </a:lvl1pPr>
            <a:lvl2pPr marL="914400" lvl="1" indent="-342392" algn="l" rtl="0">
              <a:lnSpc>
                <a:spcPct val="115000"/>
              </a:lnSpc>
              <a:spcBef>
                <a:spcPts val="500"/>
              </a:spcBef>
              <a:spcAft>
                <a:spcPts val="0"/>
              </a:spcAft>
              <a:buSzPts val="1792"/>
              <a:buChar char="●"/>
              <a:defRPr>
                <a:solidFill>
                  <a:srgbClr val="3F3F3F"/>
                </a:solidFill>
              </a:defRPr>
            </a:lvl2pPr>
            <a:lvl3pPr marL="1371600" lvl="2" indent="-327660" algn="l" rtl="0">
              <a:lnSpc>
                <a:spcPct val="115000"/>
              </a:lnSpc>
              <a:spcBef>
                <a:spcPts val="500"/>
              </a:spcBef>
              <a:spcAft>
                <a:spcPts val="0"/>
              </a:spcAft>
              <a:buSzPts val="1560"/>
              <a:buChar char="●"/>
              <a:defRPr sz="1400">
                <a:solidFill>
                  <a:srgbClr val="3F3F3F"/>
                </a:solidFill>
              </a:defRPr>
            </a:lvl3pPr>
            <a:lvl4pPr marL="1828800" lvl="3" indent="-328167" algn="l" rtl="0">
              <a:lnSpc>
                <a:spcPct val="115000"/>
              </a:lnSpc>
              <a:spcBef>
                <a:spcPts val="500"/>
              </a:spcBef>
              <a:spcAft>
                <a:spcPts val="0"/>
              </a:spcAft>
              <a:buSzPts val="1568"/>
              <a:buChar char="●"/>
              <a:defRPr>
                <a:solidFill>
                  <a:srgbClr val="3F3F3F"/>
                </a:solidFill>
              </a:defRPr>
            </a:lvl4pPr>
            <a:lvl5pPr marL="2286000" lvl="4" indent="-328167" algn="l" rtl="0">
              <a:lnSpc>
                <a:spcPct val="115000"/>
              </a:lnSpc>
              <a:spcBef>
                <a:spcPts val="500"/>
              </a:spcBef>
              <a:spcAft>
                <a:spcPts val="0"/>
              </a:spcAft>
              <a:buSzPts val="1568"/>
              <a:buChar char="●"/>
              <a:defRPr>
                <a:solidFill>
                  <a:srgbClr val="3F3F3F"/>
                </a:solidFill>
              </a:defRPr>
            </a:lvl5pPr>
            <a:lvl6pPr marL="2743200" lvl="5"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6pPr>
            <a:lvl7pPr marL="3200400" lvl="6"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7pPr>
            <a:lvl8pPr marL="3657600" lvl="7"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8pPr>
            <a:lvl9pPr marL="4114800" lvl="8"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9pPr>
          </a:lstStyle>
          <a:p>
            <a:endParaRPr/>
          </a:p>
        </p:txBody>
      </p:sp>
      <p:sp>
        <p:nvSpPr>
          <p:cNvPr id="304" name="Google Shape;304;p33"/>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lvl="0" indent="0" algn="r">
              <a:spcBef>
                <a:spcPts val="0"/>
              </a:spcBef>
              <a:buNone/>
              <a:defRPr sz="1100" b="0" i="0" u="none" strike="noStrike" cap="none">
                <a:solidFill>
                  <a:srgbClr val="3F3F3F"/>
                </a:solidFill>
                <a:latin typeface="Lato"/>
                <a:ea typeface="Lato"/>
                <a:cs typeface="Lato"/>
                <a:sym typeface="Lato"/>
              </a:defRPr>
            </a:lvl1pPr>
            <a:lvl2pPr marL="0" lvl="1" indent="0" algn="r">
              <a:spcBef>
                <a:spcPts val="0"/>
              </a:spcBef>
              <a:buNone/>
              <a:defRPr sz="1100" b="0" i="0" u="none" strike="noStrike" cap="none">
                <a:solidFill>
                  <a:srgbClr val="3F3F3F"/>
                </a:solidFill>
                <a:latin typeface="Lato"/>
                <a:ea typeface="Lato"/>
                <a:cs typeface="Lato"/>
                <a:sym typeface="Lato"/>
              </a:defRPr>
            </a:lvl2pPr>
            <a:lvl3pPr marL="0" lvl="2" indent="0" algn="r">
              <a:spcBef>
                <a:spcPts val="0"/>
              </a:spcBef>
              <a:buNone/>
              <a:defRPr sz="1100" b="0" i="0" u="none" strike="noStrike" cap="none">
                <a:solidFill>
                  <a:srgbClr val="3F3F3F"/>
                </a:solidFill>
                <a:latin typeface="Lato"/>
                <a:ea typeface="Lato"/>
                <a:cs typeface="Lato"/>
                <a:sym typeface="Lato"/>
              </a:defRPr>
            </a:lvl3pPr>
            <a:lvl4pPr marL="0" lvl="3" indent="0" algn="r">
              <a:spcBef>
                <a:spcPts val="0"/>
              </a:spcBef>
              <a:buNone/>
              <a:defRPr sz="1100" b="0" i="0" u="none" strike="noStrike" cap="none">
                <a:solidFill>
                  <a:srgbClr val="3F3F3F"/>
                </a:solidFill>
                <a:latin typeface="Lato"/>
                <a:ea typeface="Lato"/>
                <a:cs typeface="Lato"/>
                <a:sym typeface="Lato"/>
              </a:defRPr>
            </a:lvl4pPr>
            <a:lvl5pPr marL="0" lvl="4" indent="0" algn="r">
              <a:spcBef>
                <a:spcPts val="0"/>
              </a:spcBef>
              <a:buNone/>
              <a:defRPr sz="1100" b="0" i="0" u="none" strike="noStrike" cap="none">
                <a:solidFill>
                  <a:srgbClr val="3F3F3F"/>
                </a:solidFill>
                <a:latin typeface="Lato"/>
                <a:ea typeface="Lato"/>
                <a:cs typeface="Lato"/>
                <a:sym typeface="Lato"/>
              </a:defRPr>
            </a:lvl5pPr>
            <a:lvl6pPr marL="0" lvl="5" indent="0" algn="r">
              <a:spcBef>
                <a:spcPts val="0"/>
              </a:spcBef>
              <a:buNone/>
              <a:defRPr sz="1100" b="0" i="0" u="none" strike="noStrike" cap="none">
                <a:solidFill>
                  <a:srgbClr val="3F3F3F"/>
                </a:solidFill>
                <a:latin typeface="Lato"/>
                <a:ea typeface="Lato"/>
                <a:cs typeface="Lato"/>
                <a:sym typeface="Lato"/>
              </a:defRPr>
            </a:lvl6pPr>
            <a:lvl7pPr marL="0" lvl="6" indent="0" algn="r">
              <a:spcBef>
                <a:spcPts val="0"/>
              </a:spcBef>
              <a:buNone/>
              <a:defRPr sz="1100" b="0" i="0" u="none" strike="noStrike" cap="none">
                <a:solidFill>
                  <a:srgbClr val="3F3F3F"/>
                </a:solidFill>
                <a:latin typeface="Lato"/>
                <a:ea typeface="Lato"/>
                <a:cs typeface="Lato"/>
                <a:sym typeface="Lato"/>
              </a:defRPr>
            </a:lvl7pPr>
            <a:lvl8pPr marL="0" lvl="7" indent="0" algn="r">
              <a:spcBef>
                <a:spcPts val="0"/>
              </a:spcBef>
              <a:buNone/>
              <a:defRPr sz="1100" b="0" i="0" u="none" strike="noStrike" cap="none">
                <a:solidFill>
                  <a:srgbClr val="3F3F3F"/>
                </a:solidFill>
                <a:latin typeface="Lato"/>
                <a:ea typeface="Lato"/>
                <a:cs typeface="Lato"/>
                <a:sym typeface="Lato"/>
              </a:defRPr>
            </a:lvl8pPr>
            <a:lvl9pPr marL="0" lvl="8" indent="0" algn="r">
              <a:spcBef>
                <a:spcPts val="0"/>
              </a:spcBef>
              <a:buNone/>
              <a:defRPr sz="1100" b="0" i="0" u="none" strike="noStrike" cap="none">
                <a:solidFill>
                  <a:srgbClr val="3F3F3F"/>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
        <p:nvSpPr>
          <p:cNvPr id="305" name="Google Shape;305;p33"/>
          <p:cNvSpPr txBox="1">
            <a:spLocks noGrp="1"/>
          </p:cNvSpPr>
          <p:nvPr>
            <p:ph type="subTitle" idx="3"/>
          </p:nvPr>
        </p:nvSpPr>
        <p:spPr>
          <a:xfrm>
            <a:off x="1634337" y="6356788"/>
            <a:ext cx="4209900" cy="217200"/>
          </a:xfrm>
          <a:prstGeom prst="rect">
            <a:avLst/>
          </a:prstGeom>
        </p:spPr>
        <p:txBody>
          <a:bodyPr spcFirstLastPara="1" wrap="square" lIns="0" tIns="45700" rIns="91425" bIns="45700" anchor="ctr" anchorCtr="0">
            <a:noAutofit/>
          </a:bodyPr>
          <a:lstStyle>
            <a:lvl1pPr lvl="0" rtl="0">
              <a:spcBef>
                <a:spcPts val="1000"/>
              </a:spcBef>
              <a:spcAft>
                <a:spcPts val="0"/>
              </a:spcAft>
              <a:buClr>
                <a:srgbClr val="3F3F3F"/>
              </a:buClr>
              <a:buSzPts val="1100"/>
              <a:buNone/>
              <a:defRPr sz="1100">
                <a:solidFill>
                  <a:srgbClr val="3F3F3F"/>
                </a:solidFill>
              </a:defRPr>
            </a:lvl1pPr>
            <a:lvl2pPr lvl="1" rtl="0">
              <a:spcBef>
                <a:spcPts val="500"/>
              </a:spcBef>
              <a:spcAft>
                <a:spcPts val="0"/>
              </a:spcAft>
              <a:buClr>
                <a:srgbClr val="3F3F3F"/>
              </a:buClr>
              <a:buSzPts val="1100"/>
              <a:buNone/>
              <a:defRPr sz="1100">
                <a:solidFill>
                  <a:srgbClr val="3F3F3F"/>
                </a:solidFill>
              </a:defRPr>
            </a:lvl2pPr>
            <a:lvl3pPr lvl="2" rtl="0">
              <a:spcBef>
                <a:spcPts val="500"/>
              </a:spcBef>
              <a:spcAft>
                <a:spcPts val="0"/>
              </a:spcAft>
              <a:buClr>
                <a:srgbClr val="3F3F3F"/>
              </a:buClr>
              <a:buSzPts val="1100"/>
              <a:buNone/>
              <a:defRPr sz="1100">
                <a:solidFill>
                  <a:srgbClr val="3F3F3F"/>
                </a:solidFill>
              </a:defRPr>
            </a:lvl3pPr>
            <a:lvl4pPr lvl="3" rtl="0">
              <a:spcBef>
                <a:spcPts val="500"/>
              </a:spcBef>
              <a:spcAft>
                <a:spcPts val="0"/>
              </a:spcAft>
              <a:buClr>
                <a:srgbClr val="3F3F3F"/>
              </a:buClr>
              <a:buSzPts val="1100"/>
              <a:buNone/>
              <a:defRPr sz="1100">
                <a:solidFill>
                  <a:srgbClr val="3F3F3F"/>
                </a:solidFill>
              </a:defRPr>
            </a:lvl4pPr>
            <a:lvl5pPr lvl="4" rtl="0">
              <a:spcBef>
                <a:spcPts val="500"/>
              </a:spcBef>
              <a:spcAft>
                <a:spcPts val="0"/>
              </a:spcAft>
              <a:buClr>
                <a:srgbClr val="3F3F3F"/>
              </a:buClr>
              <a:buSzPts val="1100"/>
              <a:buNone/>
              <a:defRPr sz="1100">
                <a:solidFill>
                  <a:srgbClr val="3F3F3F"/>
                </a:solidFill>
              </a:defRPr>
            </a:lvl5pPr>
            <a:lvl6pPr lvl="5" rtl="0">
              <a:spcBef>
                <a:spcPts val="500"/>
              </a:spcBef>
              <a:spcAft>
                <a:spcPts val="0"/>
              </a:spcAft>
              <a:buClr>
                <a:srgbClr val="3F3F3F"/>
              </a:buClr>
              <a:buSzPts val="1100"/>
              <a:buNone/>
              <a:defRPr sz="1100">
                <a:solidFill>
                  <a:srgbClr val="3F3F3F"/>
                </a:solidFill>
              </a:defRPr>
            </a:lvl6pPr>
            <a:lvl7pPr lvl="6" rtl="0">
              <a:spcBef>
                <a:spcPts val="500"/>
              </a:spcBef>
              <a:spcAft>
                <a:spcPts val="0"/>
              </a:spcAft>
              <a:buClr>
                <a:srgbClr val="3F3F3F"/>
              </a:buClr>
              <a:buSzPts val="1100"/>
              <a:buNone/>
              <a:defRPr sz="1100">
                <a:solidFill>
                  <a:srgbClr val="3F3F3F"/>
                </a:solidFill>
              </a:defRPr>
            </a:lvl7pPr>
            <a:lvl8pPr lvl="7" rtl="0">
              <a:spcBef>
                <a:spcPts val="500"/>
              </a:spcBef>
              <a:spcAft>
                <a:spcPts val="0"/>
              </a:spcAft>
              <a:buClr>
                <a:srgbClr val="3F3F3F"/>
              </a:buClr>
              <a:buSzPts val="1100"/>
              <a:buNone/>
              <a:defRPr sz="1100">
                <a:solidFill>
                  <a:srgbClr val="3F3F3F"/>
                </a:solidFill>
              </a:defRPr>
            </a:lvl8pPr>
            <a:lvl9pPr lvl="8" rtl="0">
              <a:spcBef>
                <a:spcPts val="500"/>
              </a:spcBef>
              <a:spcAft>
                <a:spcPts val="0"/>
              </a:spcAft>
              <a:buClr>
                <a:srgbClr val="3F3F3F"/>
              </a:buClr>
              <a:buSzPts val="1100"/>
              <a:buNone/>
              <a:defRPr sz="1100">
                <a:solidFill>
                  <a:srgbClr val="3F3F3F"/>
                </a:solidFill>
              </a:defRPr>
            </a:lvl9pPr>
          </a:lstStyle>
          <a:p>
            <a:endParaRPr/>
          </a:p>
        </p:txBody>
      </p:sp>
    </p:spTree>
    <p:extLst>
      <p:ext uri="{BB962C8B-B14F-4D97-AF65-F5344CB8AC3E}">
        <p14:creationId xmlns:p14="http://schemas.microsoft.com/office/powerpoint/2010/main" val="4161331497"/>
      </p:ext>
    </p:extLst>
  </p:cSld>
  <p:clrMapOvr>
    <a:masterClrMapping/>
  </p:clrMapOvr>
  <p:extLst>
    <p:ext uri="{DCECCB84-F9BA-43D5-87BE-67443E8EF086}">
      <p15:sldGuideLst xmlns:p15="http://schemas.microsoft.com/office/powerpoint/2012/main">
        <p15:guide id="1" orient="horz" pos="480">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AECE65-B103-46F3-01C3-7E058547FFE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C332F92-13B7-173A-A541-321790B0477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017E5A4-809C-FF6F-D20B-267136EB239F}"/>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DBB076DF-3883-E1CC-1242-185A6AD809B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41710B2-7505-833C-AF30-64E09C5066A5}"/>
              </a:ext>
            </a:extLst>
          </p:cNvPr>
          <p:cNvSpPr>
            <a:spLocks noGrp="1"/>
          </p:cNvSpPr>
          <p:nvPr>
            <p:ph type="sldNum" sz="quarter" idx="12"/>
          </p:nvPr>
        </p:nvSpPr>
        <p:spPr/>
        <p:txBody>
          <a:bodyPr/>
          <a:lstStyle/>
          <a:p>
            <a:fld id="{E970F538-8E42-904B-B147-C228AE30D866}" type="slidenum">
              <a:rPr lang="en-GB" smtClean="0"/>
              <a:t>‹#›</a:t>
            </a:fld>
            <a:endParaRPr lang="en-GB"/>
          </a:p>
        </p:txBody>
      </p:sp>
    </p:spTree>
    <p:extLst>
      <p:ext uri="{BB962C8B-B14F-4D97-AF65-F5344CB8AC3E}">
        <p14:creationId xmlns:p14="http://schemas.microsoft.com/office/powerpoint/2010/main" val="20960309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x">
  <p:cSld name="1_Title, Text and 2 Pictures">
    <p:spTree>
      <p:nvGrpSpPr>
        <p:cNvPr id="1" name=""/>
        <p:cNvGrpSpPr/>
        <p:nvPr/>
      </p:nvGrpSpPr>
      <p:grpSpPr>
        <a:xfrm>
          <a:off x="0" y="0"/>
          <a:ext cx="0" cy="0"/>
          <a:chOff x="0" y="0"/>
          <a:chExt cx="0" cy="0"/>
        </a:xfrm>
      </p:grpSpPr>
      <p:sp>
        <p:nvSpPr>
          <p:cNvPr id="163" name="Slide Number"/>
          <p:cNvSpPr txBox="1">
            <a:spLocks noGrp="1"/>
          </p:cNvSpPr>
          <p:nvPr>
            <p:ph type="sldNum" sz="quarter" idx="2"/>
          </p:nvPr>
        </p:nvSpPr>
        <p:spPr>
          <a:xfrm>
            <a:off x="10848528" y="6580800"/>
            <a:ext cx="260624" cy="259222"/>
          </a:xfrm>
          <a:prstGeom prst="rect">
            <a:avLst/>
          </a:prstGeom>
        </p:spPr>
        <p:txBody>
          <a:bodyPr lIns="0" tIns="0" rIns="0" bIns="0"/>
          <a:lstStyle>
            <a:lvl1pPr algn="l" defTabSz="457200">
              <a:defRPr sz="1800">
                <a:latin typeface="Arial"/>
                <a:ea typeface="Arial"/>
                <a:cs typeface="Arial"/>
                <a:sym typeface="Arial"/>
              </a:defRPr>
            </a:lvl1pPr>
          </a:lstStyle>
          <a:p>
            <a:fld id="{86CB4B4D-7CA3-9044-876B-883B54F8677D}" type="slidenum">
              <a:t>‹#›</a:t>
            </a:fld>
            <a:endParaRPr/>
          </a:p>
        </p:txBody>
      </p:sp>
      <p:pic>
        <p:nvPicPr>
          <p:cNvPr id="164" name="Grafik 9" descr="Grafik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03112" y="6614019"/>
            <a:ext cx="325553" cy="100640"/>
          </a:xfrm>
          <a:prstGeom prst="rect">
            <a:avLst/>
          </a:prstGeom>
          <a:ln w="12700">
            <a:miter lim="400000"/>
          </a:ln>
        </p:spPr>
      </p:pic>
      <p:sp>
        <p:nvSpPr>
          <p:cNvPr id="165" name="Title Text"/>
          <p:cNvSpPr txBox="1">
            <a:spLocks noGrp="1"/>
          </p:cNvSpPr>
          <p:nvPr>
            <p:ph type="title"/>
          </p:nvPr>
        </p:nvSpPr>
        <p:spPr>
          <a:xfrm>
            <a:off x="407988" y="349611"/>
            <a:ext cx="11376025" cy="451098"/>
          </a:xfrm>
          <a:prstGeom prst="rect">
            <a:avLst/>
          </a:prstGeom>
        </p:spPr>
        <p:txBody>
          <a:bodyPr lIns="0" tIns="0" rIns="0" bIns="0" anchor="t"/>
          <a:lstStyle>
            <a:lvl1pPr algn="l" defTabSz="914400">
              <a:lnSpc>
                <a:spcPct val="90000"/>
              </a:lnSpc>
              <a:defRPr sz="3000" b="1">
                <a:solidFill>
                  <a:srgbClr val="009FDF"/>
                </a:solidFill>
                <a:latin typeface="Arial"/>
                <a:ea typeface="Arial"/>
                <a:cs typeface="Arial"/>
                <a:sym typeface="Arial"/>
              </a:defRPr>
            </a:lvl1pPr>
          </a:lstStyle>
          <a:p>
            <a:r>
              <a:t>Title Text</a:t>
            </a:r>
          </a:p>
        </p:txBody>
      </p:sp>
      <p:sp>
        <p:nvSpPr>
          <p:cNvPr id="166" name="Body Level One…"/>
          <p:cNvSpPr txBox="1">
            <a:spLocks noGrp="1"/>
          </p:cNvSpPr>
          <p:nvPr>
            <p:ph type="body" sz="quarter" idx="1"/>
          </p:nvPr>
        </p:nvSpPr>
        <p:spPr>
          <a:xfrm>
            <a:off x="407987" y="817500"/>
            <a:ext cx="11376026" cy="379253"/>
          </a:xfrm>
          <a:prstGeom prst="rect">
            <a:avLst/>
          </a:prstGeom>
        </p:spPr>
        <p:txBody>
          <a:bodyPr lIns="0" tIns="0" rIns="0" bIns="0" anchor="t"/>
          <a:lstStyle>
            <a:lvl1pPr marL="0" indent="0" defTabSz="914400">
              <a:lnSpc>
                <a:spcPct val="110000"/>
              </a:lnSpc>
              <a:spcBef>
                <a:spcPts val="0"/>
              </a:spcBef>
              <a:buSzTx/>
              <a:buNone/>
              <a:tabLst>
                <a:tab pos="355600" algn="l"/>
              </a:tabLst>
              <a:defRPr sz="1800" b="1">
                <a:solidFill>
                  <a:srgbClr val="F18F1F"/>
                </a:solidFill>
                <a:latin typeface="Arial"/>
                <a:ea typeface="Arial"/>
                <a:cs typeface="Arial"/>
                <a:sym typeface="Arial"/>
              </a:defRPr>
            </a:lvl1pPr>
            <a:lvl2pPr marL="0" indent="133350" defTabSz="914400">
              <a:lnSpc>
                <a:spcPct val="110000"/>
              </a:lnSpc>
              <a:spcBef>
                <a:spcPts val="0"/>
              </a:spcBef>
              <a:buSzTx/>
              <a:buNone/>
              <a:tabLst>
                <a:tab pos="355600" algn="l"/>
              </a:tabLst>
              <a:defRPr sz="1800" b="1">
                <a:solidFill>
                  <a:srgbClr val="F18F1F"/>
                </a:solidFill>
                <a:latin typeface="Arial"/>
                <a:ea typeface="Arial"/>
                <a:cs typeface="Arial"/>
                <a:sym typeface="Arial"/>
              </a:defRPr>
            </a:lvl2pPr>
            <a:lvl3pPr marL="614363" indent="-300038" defTabSz="914400">
              <a:lnSpc>
                <a:spcPct val="110000"/>
              </a:lnSpc>
              <a:spcBef>
                <a:spcPts val="0"/>
              </a:spcBef>
              <a:buSzPct val="100000"/>
              <a:tabLst>
                <a:tab pos="355600" algn="l"/>
              </a:tabLst>
              <a:defRPr sz="1800" b="1">
                <a:solidFill>
                  <a:srgbClr val="F18F1F"/>
                </a:solidFill>
                <a:latin typeface="Arial"/>
                <a:ea typeface="Arial"/>
                <a:cs typeface="Arial"/>
                <a:sym typeface="Arial"/>
              </a:defRPr>
            </a:lvl3pPr>
            <a:lvl4pPr marL="747713" indent="-300038" defTabSz="914400">
              <a:lnSpc>
                <a:spcPct val="110000"/>
              </a:lnSpc>
              <a:spcBef>
                <a:spcPts val="0"/>
              </a:spcBef>
              <a:buSzPct val="100000"/>
              <a:tabLst>
                <a:tab pos="355600" algn="l"/>
              </a:tabLst>
              <a:defRPr sz="1800" b="1">
                <a:solidFill>
                  <a:srgbClr val="F18F1F"/>
                </a:solidFill>
                <a:latin typeface="Arial"/>
                <a:ea typeface="Arial"/>
                <a:cs typeface="Arial"/>
                <a:sym typeface="Arial"/>
              </a:defRPr>
            </a:lvl4pPr>
            <a:lvl5pPr marL="891778" indent="-310753" defTabSz="914400">
              <a:lnSpc>
                <a:spcPct val="110000"/>
              </a:lnSpc>
              <a:spcBef>
                <a:spcPts val="0"/>
              </a:spcBef>
              <a:buSzPct val="100000"/>
              <a:tabLst>
                <a:tab pos="355600" algn="l"/>
              </a:tabLst>
              <a:defRPr sz="1800" b="1">
                <a:solidFill>
                  <a:srgbClr val="F18F1F"/>
                </a:solidFill>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67" name="Textplatzhalter 6"/>
          <p:cNvSpPr>
            <a:spLocks noGrp="1"/>
          </p:cNvSpPr>
          <p:nvPr>
            <p:ph type="body" sz="quarter" idx="21"/>
          </p:nvPr>
        </p:nvSpPr>
        <p:spPr>
          <a:xfrm>
            <a:off x="407988" y="1406427"/>
            <a:ext cx="5616576" cy="2454375"/>
          </a:xfrm>
          <a:prstGeom prst="rect">
            <a:avLst/>
          </a:prstGeom>
        </p:spPr>
        <p:txBody>
          <a:bodyPr lIns="0" tIns="0" rIns="0" bIns="0" anchor="t"/>
          <a:lstStyle>
            <a:lvl1pPr marL="361950" indent="-361950" defTabSz="914400">
              <a:lnSpc>
                <a:spcPct val="110000"/>
              </a:lnSpc>
              <a:spcBef>
                <a:spcPts val="1200"/>
              </a:spcBef>
              <a:buSzPct val="100000"/>
              <a:buFont typeface="Arial"/>
              <a:tabLst>
                <a:tab pos="355600" algn="l"/>
              </a:tabLst>
              <a:defRPr sz="3600">
                <a:latin typeface="Arial"/>
                <a:cs typeface="Arial"/>
                <a:sym typeface="Arial"/>
              </a:defRPr>
            </a:lvl1pPr>
          </a:lstStyle>
          <a:p>
            <a:pPr marL="723900" indent="-723900" defTabSz="1828800">
              <a:lnSpc>
                <a:spcPct val="110000"/>
              </a:lnSpc>
              <a:spcBef>
                <a:spcPts val="2400"/>
              </a:spcBef>
              <a:buSzPct val="100000"/>
              <a:buFont typeface="Arial"/>
              <a:tabLst>
                <a:tab pos="711200" algn="l"/>
              </a:tabLst>
              <a:defRPr sz="3600">
                <a:latin typeface="Arial"/>
                <a:ea typeface="Arial"/>
                <a:cs typeface="Arial"/>
                <a:sym typeface="Arial"/>
              </a:defRPr>
            </a:pPr>
            <a:endParaRPr/>
          </a:p>
        </p:txBody>
      </p:sp>
      <p:sp>
        <p:nvSpPr>
          <p:cNvPr id="168" name="Textplatzhalter 6"/>
          <p:cNvSpPr>
            <a:spLocks noGrp="1"/>
          </p:cNvSpPr>
          <p:nvPr>
            <p:ph type="body" sz="quarter" idx="22"/>
          </p:nvPr>
        </p:nvSpPr>
        <p:spPr>
          <a:xfrm>
            <a:off x="407988" y="3963533"/>
            <a:ext cx="5616576" cy="2454375"/>
          </a:xfrm>
          <a:prstGeom prst="rect">
            <a:avLst/>
          </a:prstGeom>
        </p:spPr>
        <p:txBody>
          <a:bodyPr lIns="0" tIns="0" rIns="0" bIns="0" anchor="t"/>
          <a:lstStyle>
            <a:lvl1pPr marL="361950" indent="-361950" defTabSz="914400">
              <a:lnSpc>
                <a:spcPct val="110000"/>
              </a:lnSpc>
              <a:spcBef>
                <a:spcPts val="1200"/>
              </a:spcBef>
              <a:buSzPct val="100000"/>
              <a:buFont typeface="Arial"/>
              <a:tabLst>
                <a:tab pos="355600" algn="l"/>
              </a:tabLst>
              <a:defRPr sz="3600">
                <a:latin typeface="Arial"/>
                <a:cs typeface="Arial"/>
                <a:sym typeface="Arial"/>
              </a:defRPr>
            </a:lvl1pPr>
          </a:lstStyle>
          <a:p>
            <a:pPr marL="723900" indent="-723900" defTabSz="1828800">
              <a:lnSpc>
                <a:spcPct val="110000"/>
              </a:lnSpc>
              <a:spcBef>
                <a:spcPts val="2400"/>
              </a:spcBef>
              <a:buSzPct val="100000"/>
              <a:buFont typeface="Arial"/>
              <a:tabLst>
                <a:tab pos="711200" algn="l"/>
              </a:tabLst>
              <a:defRPr sz="3600">
                <a:latin typeface="Arial"/>
                <a:ea typeface="Arial"/>
                <a:cs typeface="Arial"/>
                <a:sym typeface="Arial"/>
              </a:defRPr>
            </a:pPr>
            <a:endParaRPr/>
          </a:p>
        </p:txBody>
      </p:sp>
      <p:sp>
        <p:nvSpPr>
          <p:cNvPr id="169" name="Bildplatzhalter 6"/>
          <p:cNvSpPr>
            <a:spLocks noGrp="1"/>
          </p:cNvSpPr>
          <p:nvPr>
            <p:ph type="pic" sz="quarter" idx="23"/>
          </p:nvPr>
        </p:nvSpPr>
        <p:spPr>
          <a:xfrm>
            <a:off x="6167437" y="1449389"/>
            <a:ext cx="5616577" cy="2411413"/>
          </a:xfrm>
          <a:prstGeom prst="rect">
            <a:avLst/>
          </a:prstGeom>
        </p:spPr>
        <p:txBody>
          <a:bodyPr lIns="91439" tIns="45719" rIns="91439" bIns="45719" anchor="t">
            <a:noAutofit/>
          </a:bodyPr>
          <a:lstStyle/>
          <a:p>
            <a:endParaRPr/>
          </a:p>
        </p:txBody>
      </p:sp>
      <p:sp>
        <p:nvSpPr>
          <p:cNvPr id="170" name="Bildplatzhalter 6"/>
          <p:cNvSpPr>
            <a:spLocks noGrp="1"/>
          </p:cNvSpPr>
          <p:nvPr>
            <p:ph type="pic" sz="quarter" idx="24"/>
          </p:nvPr>
        </p:nvSpPr>
        <p:spPr>
          <a:xfrm>
            <a:off x="6167437" y="4005263"/>
            <a:ext cx="5616577" cy="2412645"/>
          </a:xfrm>
          <a:prstGeom prst="rect">
            <a:avLst/>
          </a:prstGeom>
        </p:spPr>
        <p:txBody>
          <a:bodyPr lIns="91439" tIns="45719" rIns="91439" bIns="45719" anchor="t">
            <a:noAutofit/>
          </a:bodyPr>
          <a:lstStyle/>
          <a:p>
            <a:endParaRPr/>
          </a:p>
        </p:txBody>
      </p:sp>
      <p:sp>
        <p:nvSpPr>
          <p:cNvPr id="171" name="Fußzeilenplatzhalter 2"/>
          <p:cNvSpPr txBox="1"/>
          <p:nvPr/>
        </p:nvSpPr>
        <p:spPr>
          <a:xfrm>
            <a:off x="791578" y="6580800"/>
            <a:ext cx="9948937" cy="1538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defTabSz="914400">
              <a:spcBef>
                <a:spcPts val="0"/>
              </a:spcBef>
              <a:defRPr sz="2000">
                <a:latin typeface="Arial"/>
                <a:ea typeface="Arial"/>
                <a:cs typeface="Arial"/>
                <a:sym typeface="Arial"/>
              </a:defRPr>
            </a:lvl1pPr>
          </a:lstStyle>
          <a:p>
            <a:r>
              <a:rPr sz="1000"/>
              <a:t>| LC@EPPSU | J. List | 25 June 2024</a:t>
            </a:r>
          </a:p>
        </p:txBody>
      </p:sp>
    </p:spTree>
    <p:extLst>
      <p:ext uri="{BB962C8B-B14F-4D97-AF65-F5344CB8AC3E}">
        <p14:creationId xmlns:p14="http://schemas.microsoft.com/office/powerpoint/2010/main" val="1903249800"/>
      </p:ext>
    </p:extLst>
  </p:cSld>
  <p:clrMapOvr>
    <a:masterClrMapping/>
  </p:clrMapOvr>
  <p:transition spd="med"/>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tx">
  <p:cSld name="Titel och punkter copy">
    <p:spTree>
      <p:nvGrpSpPr>
        <p:cNvPr id="1" name=""/>
        <p:cNvGrpSpPr/>
        <p:nvPr/>
      </p:nvGrpSpPr>
      <p:grpSpPr>
        <a:xfrm>
          <a:off x="0" y="0"/>
          <a:ext cx="0" cy="0"/>
          <a:chOff x="0" y="0"/>
          <a:chExt cx="0" cy="0"/>
        </a:xfrm>
      </p:grpSpPr>
      <p:sp>
        <p:nvSpPr>
          <p:cNvPr id="23" name="Rectangle"/>
          <p:cNvSpPr/>
          <p:nvPr/>
        </p:nvSpPr>
        <p:spPr>
          <a:xfrm>
            <a:off x="-1787" y="6580774"/>
            <a:ext cx="12195573" cy="279661"/>
          </a:xfrm>
          <a:prstGeom prst="rect">
            <a:avLst/>
          </a:prstGeom>
          <a:solidFill>
            <a:srgbClr val="0053A1"/>
          </a:solidFill>
          <a:ln w="12700">
            <a:miter lim="400000"/>
          </a:ln>
          <a:effectLst>
            <a:outerShdw blurRad="50800" dist="25400" dir="5400000" rotWithShape="0">
              <a:srgbClr val="000000">
                <a:alpha val="50000"/>
              </a:srgbClr>
            </a:outerShdw>
          </a:effectLst>
        </p:spPr>
        <p:txBody>
          <a:bodyPr lIns="35719" tIns="35719" rIns="35719" bIns="35719" anchor="ctr"/>
          <a:lstStyle/>
          <a:p>
            <a:pPr algn="ctr">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sz="2800"/>
          </a:p>
        </p:txBody>
      </p:sp>
      <p:pic>
        <p:nvPicPr>
          <p:cNvPr id="24" name="LogoBadge-01.jpg" descr="LogoBadge-01.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47516" y="261275"/>
            <a:ext cx="784638" cy="784638"/>
          </a:xfrm>
          <a:prstGeom prst="rect">
            <a:avLst/>
          </a:prstGeom>
          <a:ln w="12700">
            <a:miter lim="400000"/>
          </a:ln>
        </p:spPr>
      </p:pic>
      <p:pic>
        <p:nvPicPr>
          <p:cNvPr id="25" name="CLIC-Logo-Color-72.png" descr="CLIC-Logo-Color-72.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005" y="58706"/>
            <a:ext cx="1189776" cy="1189776"/>
          </a:xfrm>
          <a:prstGeom prst="rect">
            <a:avLst/>
          </a:prstGeom>
          <a:ln w="12700">
            <a:miter lim="400000"/>
          </a:ln>
        </p:spPr>
      </p:pic>
      <p:sp>
        <p:nvSpPr>
          <p:cNvPr id="26" name="Slide Number"/>
          <p:cNvSpPr>
            <a:spLocks noGrp="1"/>
          </p:cNvSpPr>
          <p:nvPr>
            <p:ph type="sldNum" sz="quarter" idx="2"/>
          </p:nvPr>
        </p:nvSpPr>
        <p:spPr>
          <a:prstGeom prst="rect">
            <a:avLst/>
          </a:prstGeom>
        </p:spPr>
        <p:txBody>
          <a:bodyPr/>
          <a:lstStyle/>
          <a:p>
            <a:fld id="{86CB4B4D-7CA3-9044-876B-883B54F8677D}" type="slidenum">
              <a:t>‹#›</a:t>
            </a:fld>
            <a:endParaRPr/>
          </a:p>
        </p:txBody>
      </p:sp>
      <p:sp>
        <p:nvSpPr>
          <p:cNvPr id="27" name="Title Text"/>
          <p:cNvSpPr>
            <a:spLocks noGrp="1"/>
          </p:cNvSpPr>
          <p:nvPr>
            <p:ph type="title"/>
          </p:nvPr>
        </p:nvSpPr>
        <p:spPr>
          <a:xfrm>
            <a:off x="2416969" y="184944"/>
            <a:ext cx="7358063" cy="950000"/>
          </a:xfrm>
          <a:prstGeom prst="rect">
            <a:avLst/>
          </a:prstGeom>
        </p:spPr>
        <p:txBody>
          <a:bodyPr/>
          <a:lstStyle>
            <a:lvl1pPr>
              <a:defRPr sz="3750"/>
            </a:lvl1pPr>
          </a:lstStyle>
          <a:p>
            <a:r>
              <a:t>Title Text</a:t>
            </a:r>
          </a:p>
        </p:txBody>
      </p:sp>
      <p:sp>
        <p:nvSpPr>
          <p:cNvPr id="28" name="Body Level One…"/>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2" name="Spåtind 2020 / Rickard Ström lars.rickard.stroem@cern.ch">
            <a:extLst>
              <a:ext uri="{FF2B5EF4-FFF2-40B4-BE49-F238E27FC236}">
                <a16:creationId xmlns:a16="http://schemas.microsoft.com/office/drawing/2014/main" id="{2AE9AD55-C7AC-6842-B4B3-6982E1B8AC33}"/>
              </a:ext>
            </a:extLst>
          </p:cNvPr>
          <p:cNvSpPr txBox="1"/>
          <p:nvPr userDrawn="1"/>
        </p:nvSpPr>
        <p:spPr>
          <a:xfrm>
            <a:off x="5494085" y="6584508"/>
            <a:ext cx="1203856" cy="2721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5719" tIns="35719" rIns="35719" bIns="35719" anchor="ctr">
            <a:spAutoFit/>
          </a:bodyPr>
          <a:lstStyle/>
          <a:p>
            <a:pPr algn="ctr">
              <a:defRPr sz="2600">
                <a:solidFill>
                  <a:srgbClr val="FFFFFF"/>
                </a:solidFill>
              </a:defRPr>
            </a:pPr>
            <a:r>
              <a:rPr lang="en-US" sz="1300" dirty="0"/>
              <a:t>CLIC / Stapnes</a:t>
            </a:r>
            <a:endParaRPr lang="en-US" sz="1300" dirty="0">
              <a:hlinkClick r:id="rId4"/>
            </a:endParaRPr>
          </a:p>
        </p:txBody>
      </p:sp>
    </p:spTree>
    <p:extLst>
      <p:ext uri="{BB962C8B-B14F-4D97-AF65-F5344CB8AC3E}">
        <p14:creationId xmlns:p14="http://schemas.microsoft.com/office/powerpoint/2010/main" val="4877883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x">
  <p:cSld name="Title, Text and 2 Pictures">
    <p:spTree>
      <p:nvGrpSpPr>
        <p:cNvPr id="1" name=""/>
        <p:cNvGrpSpPr/>
        <p:nvPr/>
      </p:nvGrpSpPr>
      <p:grpSpPr>
        <a:xfrm>
          <a:off x="0" y="0"/>
          <a:ext cx="0" cy="0"/>
          <a:chOff x="0" y="0"/>
          <a:chExt cx="0" cy="0"/>
        </a:xfrm>
      </p:grpSpPr>
      <p:sp>
        <p:nvSpPr>
          <p:cNvPr id="88" name="PlaceHolder 1"/>
          <p:cNvSpPr>
            <a:spLocks noGrp="1"/>
          </p:cNvSpPr>
          <p:nvPr>
            <p:ph type="title"/>
          </p:nvPr>
        </p:nvSpPr>
        <p:spPr>
          <a:xfrm>
            <a:off x="407880" y="349560"/>
            <a:ext cx="11375640" cy="450720"/>
          </a:xfrm>
          <a:prstGeom prst="rect">
            <a:avLst/>
          </a:prstGeom>
          <a:noFill/>
          <a:ln w="0">
            <a:noFill/>
          </a:ln>
        </p:spPr>
        <p:txBody>
          <a:bodyPr lIns="0" tIns="0" rIns="0" bIns="0" anchor="ctr">
            <a:noAutofit/>
          </a:bodyPr>
          <a:lstStyle/>
          <a:p>
            <a:pPr indent="0">
              <a:buNone/>
            </a:pPr>
            <a:endParaRPr lang="en-GB" sz="1800" b="0" strike="noStrike" spc="-1">
              <a:solidFill>
                <a:srgbClr val="000000"/>
              </a:solidFill>
              <a:latin typeface="Arial"/>
            </a:endParaRPr>
          </a:p>
        </p:txBody>
      </p:sp>
      <p:sp>
        <p:nvSpPr>
          <p:cNvPr id="89" name="PlaceHolder 2"/>
          <p:cNvSpPr>
            <a:spLocks noGrp="1"/>
          </p:cNvSpPr>
          <p:nvPr>
            <p:ph/>
          </p:nvPr>
        </p:nvSpPr>
        <p:spPr>
          <a:xfrm>
            <a:off x="407880" y="1406520"/>
            <a:ext cx="5616360" cy="2454120"/>
          </a:xfrm>
          <a:prstGeom prst="rect">
            <a:avLst/>
          </a:prstGeom>
          <a:noFill/>
          <a:ln w="0">
            <a:noFill/>
          </a:ln>
        </p:spPr>
        <p:txBody>
          <a:bodyPr lIns="0" tIns="0" rIns="0" bIns="0" anchor="t">
            <a:normAutofit/>
          </a:bodyPr>
          <a:lstStyle/>
          <a:p>
            <a:pPr indent="0">
              <a:spcBef>
                <a:spcPts val="1417"/>
              </a:spcBef>
              <a:buNone/>
              <a:tabLst>
                <a:tab pos="266760" algn="l"/>
              </a:tabLst>
            </a:pPr>
            <a:endParaRPr lang="en-GB" sz="1600" b="0" strike="noStrike" spc="-1">
              <a:solidFill>
                <a:srgbClr val="000000"/>
              </a:solidFill>
              <a:latin typeface="Arial"/>
            </a:endParaRPr>
          </a:p>
        </p:txBody>
      </p:sp>
      <p:sp>
        <p:nvSpPr>
          <p:cNvPr id="4" name="PlaceHolder 3"/>
          <p:cNvSpPr>
            <a:spLocks noGrp="1"/>
          </p:cNvSpPr>
          <p:nvPr>
            <p:ph type="sldNum" idx="11"/>
          </p:nvPr>
        </p:nvSpPr>
        <p:spPr/>
        <p:txBody>
          <a:bodyPr/>
          <a:lstStyle/>
          <a:p>
            <a:fld id="{8830F25D-2BA7-46EE-99F1-DA6275CCAEDE}" type="slidenum">
              <a:t>‹#›</a:t>
            </a:fld>
            <a:endParaRPr/>
          </a:p>
        </p:txBody>
      </p:sp>
    </p:spTree>
    <p:extLst>
      <p:ext uri="{BB962C8B-B14F-4D97-AF65-F5344CB8AC3E}">
        <p14:creationId xmlns:p14="http://schemas.microsoft.com/office/powerpoint/2010/main" val="30149389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5" Type="http://schemas.openxmlformats.org/officeDocument/2006/relationships/theme" Target="../theme/theme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slideLayout" Target="../slideLayouts/slideLayout4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9.xml"/><Relationship Id="rId13" Type="http://schemas.openxmlformats.org/officeDocument/2006/relationships/slideLayout" Target="../slideLayouts/slideLayout54.xml"/><Relationship Id="rId18" Type="http://schemas.openxmlformats.org/officeDocument/2006/relationships/slideLayout" Target="../slideLayouts/slideLayout59.xml"/><Relationship Id="rId26" Type="http://schemas.openxmlformats.org/officeDocument/2006/relationships/slideLayout" Target="../slideLayouts/slideLayout67.xml"/><Relationship Id="rId3" Type="http://schemas.openxmlformats.org/officeDocument/2006/relationships/slideLayout" Target="../slideLayouts/slideLayout44.xml"/><Relationship Id="rId21" Type="http://schemas.openxmlformats.org/officeDocument/2006/relationships/slideLayout" Target="../slideLayouts/slideLayout62.xml"/><Relationship Id="rId7" Type="http://schemas.openxmlformats.org/officeDocument/2006/relationships/slideLayout" Target="../slideLayouts/slideLayout48.xml"/><Relationship Id="rId12" Type="http://schemas.openxmlformats.org/officeDocument/2006/relationships/slideLayout" Target="../slideLayouts/slideLayout53.xml"/><Relationship Id="rId17" Type="http://schemas.openxmlformats.org/officeDocument/2006/relationships/slideLayout" Target="../slideLayouts/slideLayout58.xml"/><Relationship Id="rId25" Type="http://schemas.openxmlformats.org/officeDocument/2006/relationships/slideLayout" Target="../slideLayouts/slideLayout66.xml"/><Relationship Id="rId2" Type="http://schemas.openxmlformats.org/officeDocument/2006/relationships/slideLayout" Target="../slideLayouts/slideLayout43.xml"/><Relationship Id="rId16" Type="http://schemas.openxmlformats.org/officeDocument/2006/relationships/slideLayout" Target="../slideLayouts/slideLayout57.xml"/><Relationship Id="rId20" Type="http://schemas.openxmlformats.org/officeDocument/2006/relationships/slideLayout" Target="../slideLayouts/slideLayout61.xml"/><Relationship Id="rId29" Type="http://schemas.openxmlformats.org/officeDocument/2006/relationships/slideLayout" Target="../slideLayouts/slideLayout70.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24" Type="http://schemas.openxmlformats.org/officeDocument/2006/relationships/slideLayout" Target="../slideLayouts/slideLayout65.xml"/><Relationship Id="rId5" Type="http://schemas.openxmlformats.org/officeDocument/2006/relationships/slideLayout" Target="../slideLayouts/slideLayout46.xml"/><Relationship Id="rId15" Type="http://schemas.openxmlformats.org/officeDocument/2006/relationships/slideLayout" Target="../slideLayouts/slideLayout56.xml"/><Relationship Id="rId23" Type="http://schemas.openxmlformats.org/officeDocument/2006/relationships/slideLayout" Target="../slideLayouts/slideLayout64.xml"/><Relationship Id="rId28" Type="http://schemas.openxmlformats.org/officeDocument/2006/relationships/slideLayout" Target="../slideLayouts/slideLayout69.xml"/><Relationship Id="rId10" Type="http://schemas.openxmlformats.org/officeDocument/2006/relationships/slideLayout" Target="../slideLayouts/slideLayout51.xml"/><Relationship Id="rId19" Type="http://schemas.openxmlformats.org/officeDocument/2006/relationships/slideLayout" Target="../slideLayouts/slideLayout60.xml"/><Relationship Id="rId31" Type="http://schemas.openxmlformats.org/officeDocument/2006/relationships/image" Target="../media/image1.emf"/><Relationship Id="rId4" Type="http://schemas.openxmlformats.org/officeDocument/2006/relationships/slideLayout" Target="../slideLayouts/slideLayout45.xml"/><Relationship Id="rId9" Type="http://schemas.openxmlformats.org/officeDocument/2006/relationships/slideLayout" Target="../slideLayouts/slideLayout50.xml"/><Relationship Id="rId14" Type="http://schemas.openxmlformats.org/officeDocument/2006/relationships/slideLayout" Target="../slideLayouts/slideLayout55.xml"/><Relationship Id="rId22" Type="http://schemas.openxmlformats.org/officeDocument/2006/relationships/slideLayout" Target="../slideLayouts/slideLayout63.xml"/><Relationship Id="rId27" Type="http://schemas.openxmlformats.org/officeDocument/2006/relationships/slideLayout" Target="../slideLayouts/slideLayout68.xml"/><Relationship Id="rId30"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2495600" y="6378349"/>
            <a:ext cx="1620788" cy="365125"/>
          </a:xfrm>
          <a:prstGeom prst="rect">
            <a:avLst/>
          </a:prstGeom>
        </p:spPr>
        <p:txBody>
          <a:bodyPr vert="horz" lIns="0" tIns="0" rIns="0" bIns="0" rtlCol="0" anchor="ctr"/>
          <a:lstStyle>
            <a:lvl1pPr algn="r">
              <a:defRPr sz="1000">
                <a:solidFill>
                  <a:schemeClr val="tx1"/>
                </a:solidFill>
              </a:defRPr>
            </a:lvl1pPr>
          </a:lstStyle>
          <a:p>
            <a:endParaRPr lang="en-GB" noProof="0"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9"/>
          <a:stretch>
            <a:fillRect/>
          </a:stretch>
        </p:blipFill>
        <p:spPr>
          <a:xfrm>
            <a:off x="407988" y="6364599"/>
            <a:ext cx="495300" cy="393700"/>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 id="2147483683" r:id="rId23"/>
    <p:sldLayoutId id="2147483684" r:id="rId24"/>
    <p:sldLayoutId id="2147483730" r:id="rId25"/>
    <p:sldLayoutId id="2147483731" r:id="rId26"/>
    <p:sldLayoutId id="2147483732" r:id="rId27"/>
  </p:sldLayoutIdLst>
  <p:hf hdr="0" ft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FE5F82E-A88E-1CBF-EC7E-9572D164A83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H"/>
          </a:p>
        </p:txBody>
      </p:sp>
      <p:sp>
        <p:nvSpPr>
          <p:cNvPr id="3" name="Text Placeholder 2">
            <a:extLst>
              <a:ext uri="{FF2B5EF4-FFF2-40B4-BE49-F238E27FC236}">
                <a16:creationId xmlns:a16="http://schemas.microsoft.com/office/drawing/2014/main" id="{E4DC436B-7F79-8762-F16A-438DF387355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Date Placeholder 3">
            <a:extLst>
              <a:ext uri="{FF2B5EF4-FFF2-40B4-BE49-F238E27FC236}">
                <a16:creationId xmlns:a16="http://schemas.microsoft.com/office/drawing/2014/main" id="{C1DEE464-BB3C-D512-83C0-28787970A6E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CH"/>
          </a:p>
        </p:txBody>
      </p:sp>
      <p:sp>
        <p:nvSpPr>
          <p:cNvPr id="5" name="Footer Placeholder 4">
            <a:extLst>
              <a:ext uri="{FF2B5EF4-FFF2-40B4-BE49-F238E27FC236}">
                <a16:creationId xmlns:a16="http://schemas.microsoft.com/office/drawing/2014/main" id="{5342A51B-55B8-1F25-2395-32A824EC8EC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H"/>
          </a:p>
        </p:txBody>
      </p:sp>
      <p:sp>
        <p:nvSpPr>
          <p:cNvPr id="6" name="Slide Number Placeholder 5">
            <a:extLst>
              <a:ext uri="{FF2B5EF4-FFF2-40B4-BE49-F238E27FC236}">
                <a16:creationId xmlns:a16="http://schemas.microsoft.com/office/drawing/2014/main" id="{879A789F-F640-52AB-06BA-A2AAF6BA95B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B785C8-9A38-DB47-B803-499E7784EBDF}" type="slidenum">
              <a:rPr lang="en-CH" smtClean="0"/>
              <a:t>‹#›</a:t>
            </a:fld>
            <a:endParaRPr lang="en-CH"/>
          </a:p>
        </p:txBody>
      </p:sp>
    </p:spTree>
    <p:extLst>
      <p:ext uri="{BB962C8B-B14F-4D97-AF65-F5344CB8AC3E}">
        <p14:creationId xmlns:p14="http://schemas.microsoft.com/office/powerpoint/2010/main" val="1688650613"/>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733" r:id="rId12"/>
    <p:sldLayoutId id="2147483734" r:id="rId13"/>
    <p:sldLayoutId id="2147483765" r:id="rId14"/>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2495600" y="6378349"/>
            <a:ext cx="1620788" cy="365125"/>
          </a:xfrm>
          <a:prstGeom prst="rect">
            <a:avLst/>
          </a:prstGeom>
        </p:spPr>
        <p:txBody>
          <a:bodyPr vert="horz" lIns="0" tIns="0" rIns="0" bIns="0" rtlCol="0" anchor="ctr"/>
          <a:lstStyle>
            <a:lvl1pPr algn="r">
              <a:defRPr sz="1000">
                <a:solidFill>
                  <a:schemeClr val="tx1"/>
                </a:solidFill>
              </a:defRPr>
            </a:lvl1pPr>
          </a:lstStyle>
          <a:p>
            <a:endParaRPr lang="en-GB" noProof="0"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31"/>
          <a:stretch>
            <a:fillRect/>
          </a:stretch>
        </p:blipFill>
        <p:spPr>
          <a:xfrm>
            <a:off x="407988" y="6364599"/>
            <a:ext cx="495300" cy="393700"/>
          </a:xfrm>
          <a:prstGeom prst="rect">
            <a:avLst/>
          </a:prstGeom>
        </p:spPr>
      </p:pic>
    </p:spTree>
    <p:extLst>
      <p:ext uri="{BB962C8B-B14F-4D97-AF65-F5344CB8AC3E}">
        <p14:creationId xmlns:p14="http://schemas.microsoft.com/office/powerpoint/2010/main" val="1298225878"/>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 id="2147483747" r:id="rId12"/>
    <p:sldLayoutId id="2147483748" r:id="rId13"/>
    <p:sldLayoutId id="2147483749" r:id="rId14"/>
    <p:sldLayoutId id="2147483750" r:id="rId15"/>
    <p:sldLayoutId id="2147483751" r:id="rId16"/>
    <p:sldLayoutId id="2147483752" r:id="rId17"/>
    <p:sldLayoutId id="2147483753" r:id="rId18"/>
    <p:sldLayoutId id="2147483754" r:id="rId19"/>
    <p:sldLayoutId id="2147483755" r:id="rId20"/>
    <p:sldLayoutId id="2147483756" r:id="rId21"/>
    <p:sldLayoutId id="2147483757" r:id="rId22"/>
    <p:sldLayoutId id="2147483758" r:id="rId23"/>
    <p:sldLayoutId id="2147483759" r:id="rId24"/>
    <p:sldLayoutId id="2147483760" r:id="rId25"/>
    <p:sldLayoutId id="2147483761" r:id="rId26"/>
    <p:sldLayoutId id="2147483762" r:id="rId27"/>
    <p:sldLayoutId id="2147483763" r:id="rId28"/>
    <p:sldLayoutId id="2147483764" r:id="rId29"/>
  </p:sldLayoutIdLst>
  <p:hf hdr="0" ft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8" Type="http://schemas.openxmlformats.org/officeDocument/2006/relationships/hyperlink" Target="https://indico.cern.ch/event/1439855/contributions/6542430/" TargetMode="External"/><Relationship Id="rId3" Type="http://schemas.openxmlformats.org/officeDocument/2006/relationships/hyperlink" Target="https://linearcollider.org/files/images/pdf/Acceleratorpart2.pdf" TargetMode="External"/><Relationship Id="rId7" Type="http://schemas.openxmlformats.org/officeDocument/2006/relationships/hyperlink" Target="https://arxiv.org/abs/1903.08655" TargetMode="Externa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hyperlink" Target="http://edms.cern.ch/document/1234244" TargetMode="External"/><Relationship Id="rId5" Type="http://schemas.openxmlformats.org/officeDocument/2006/relationships/hyperlink" Target="https://arxiv.org/abs/2506.00353" TargetMode="External"/><Relationship Id="rId4" Type="http://schemas.openxmlformats.org/officeDocument/2006/relationships/hyperlink" Target="https://indico.cern.ch/event/765096/contributions/3295702/attachments/1785218/2906197/Addendum_ILC_Global_Project.pdf"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0.xml"/><Relationship Id="rId1" Type="http://schemas.openxmlformats.org/officeDocument/2006/relationships/slideLayout" Target="../slideLayouts/slideLayout39.xml"/><Relationship Id="rId4" Type="http://schemas.openxmlformats.org/officeDocument/2006/relationships/image" Target="../media/image33.png"/></Relationships>
</file>

<file path=ppt/slides/_rels/slide12.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image" Target="../media/image34.emf"/><Relationship Id="rId1" Type="http://schemas.openxmlformats.org/officeDocument/2006/relationships/slideLayout" Target="../slideLayouts/slideLayout7.xml"/><Relationship Id="rId4" Type="http://schemas.openxmlformats.org/officeDocument/2006/relationships/image" Target="../media/image36.emf"/></Relationships>
</file>

<file path=ppt/slides/_rels/slide13.xml.rels><?xml version="1.0" encoding="UTF-8" standalone="yes"?>
<Relationships xmlns="http://schemas.openxmlformats.org/package/2006/relationships"><Relationship Id="rId8" Type="http://schemas.openxmlformats.org/officeDocument/2006/relationships/hyperlink" Target="https://indico.cern.ch/event/1439855/contributions/6461475/" TargetMode="External"/><Relationship Id="rId3" Type="http://schemas.openxmlformats.org/officeDocument/2006/relationships/image" Target="../media/image37.png"/><Relationship Id="rId7" Type="http://schemas.openxmlformats.org/officeDocument/2006/relationships/image" Target="../media/image40.png"/><Relationship Id="rId2" Type="http://schemas.openxmlformats.org/officeDocument/2006/relationships/notesSlide" Target="../notesSlides/notesSlide11.xml"/><Relationship Id="rId1" Type="http://schemas.openxmlformats.org/officeDocument/2006/relationships/slideLayout" Target="../slideLayouts/slideLayout39.xml"/><Relationship Id="rId6" Type="http://schemas.openxmlformats.org/officeDocument/2006/relationships/hyperlink" Target="https://indico.cern.ch/event/1439855/contributions/6542430/" TargetMode="External"/><Relationship Id="rId5" Type="http://schemas.openxmlformats.org/officeDocument/2006/relationships/image" Target="../media/image39.png"/><Relationship Id="rId4" Type="http://schemas.openxmlformats.org/officeDocument/2006/relationships/image" Target="../media/image38.png"/><Relationship Id="rId9" Type="http://schemas.openxmlformats.org/officeDocument/2006/relationships/hyperlink" Target="https://indico.cern.ch/event/1439855/contributions/6461433/" TargetMode="External"/></Relationships>
</file>

<file path=ppt/slides/_rels/slide14.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41.png"/><Relationship Id="rId7" Type="http://schemas.openxmlformats.org/officeDocument/2006/relationships/hyperlink" Target="https://cds.cern.ch/record/2944678" TargetMode="External"/><Relationship Id="rId2" Type="http://schemas.openxmlformats.org/officeDocument/2006/relationships/notesSlide" Target="../notesSlides/notesSlide12.xml"/><Relationship Id="rId1" Type="http://schemas.openxmlformats.org/officeDocument/2006/relationships/slideLayout" Target="../slideLayouts/slideLayout39.xml"/><Relationship Id="rId6" Type="http://schemas.openxmlformats.org/officeDocument/2006/relationships/image" Target="../media/image43.png"/><Relationship Id="rId5" Type="http://schemas.openxmlformats.org/officeDocument/2006/relationships/hyperlink" Target="https://edms.cern.ch/project/CERN-0000267313" TargetMode="External"/><Relationship Id="rId4" Type="http://schemas.openxmlformats.org/officeDocument/2006/relationships/image" Target="../media/image42.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45.jpeg"/><Relationship Id="rId7" Type="http://schemas.openxmlformats.org/officeDocument/2006/relationships/image" Target="../media/image49.emf"/><Relationship Id="rId2" Type="http://schemas.openxmlformats.org/officeDocument/2006/relationships/notesSlide" Target="../notesSlides/notesSlide14.xml"/><Relationship Id="rId1" Type="http://schemas.openxmlformats.org/officeDocument/2006/relationships/slideLayout" Target="../slideLayouts/slideLayout48.xml"/><Relationship Id="rId6" Type="http://schemas.openxmlformats.org/officeDocument/2006/relationships/image" Target="../media/image48.png"/><Relationship Id="rId11" Type="http://schemas.openxmlformats.org/officeDocument/2006/relationships/hyperlink" Target="https://agenda.infn.it/event/44943/contributions/265965/attachments/137235/206330/ncrf%20and%20rf%20sources%20final.pptx" TargetMode="External"/><Relationship Id="rId5" Type="http://schemas.openxmlformats.org/officeDocument/2006/relationships/image" Target="../media/image47.jpeg"/><Relationship Id="rId10" Type="http://schemas.openxmlformats.org/officeDocument/2006/relationships/image" Target="../media/image52.png"/><Relationship Id="rId4" Type="http://schemas.openxmlformats.org/officeDocument/2006/relationships/image" Target="../media/image46.emf"/><Relationship Id="rId9" Type="http://schemas.openxmlformats.org/officeDocument/2006/relationships/image" Target="../media/image51.svg"/></Relationships>
</file>

<file path=ppt/slides/_rels/slide17.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5.xml"/><Relationship Id="rId1" Type="http://schemas.openxmlformats.org/officeDocument/2006/relationships/slideLayout" Target="../slideLayouts/slideLayout48.xml"/><Relationship Id="rId4" Type="http://schemas.openxmlformats.org/officeDocument/2006/relationships/image" Target="../media/image54.png"/></Relationships>
</file>

<file path=ppt/slides/_rels/slide18.xml.rels><?xml version="1.0" encoding="UTF-8" standalone="yes"?>
<Relationships xmlns="http://schemas.openxmlformats.org/package/2006/relationships"><Relationship Id="rId8" Type="http://schemas.openxmlformats.org/officeDocument/2006/relationships/image" Target="../media/image60.png"/><Relationship Id="rId13" Type="http://schemas.openxmlformats.org/officeDocument/2006/relationships/image" Target="../media/image65.jpeg"/><Relationship Id="rId3" Type="http://schemas.openxmlformats.org/officeDocument/2006/relationships/image" Target="../media/image55.jpeg"/><Relationship Id="rId7" Type="http://schemas.openxmlformats.org/officeDocument/2006/relationships/image" Target="../media/image59.emf"/><Relationship Id="rId12" Type="http://schemas.openxmlformats.org/officeDocument/2006/relationships/image" Target="../media/image64.jpeg"/><Relationship Id="rId2" Type="http://schemas.openxmlformats.org/officeDocument/2006/relationships/notesSlide" Target="../notesSlides/notesSlide16.xml"/><Relationship Id="rId1" Type="http://schemas.openxmlformats.org/officeDocument/2006/relationships/slideLayout" Target="../slideLayouts/slideLayout48.xml"/><Relationship Id="rId6" Type="http://schemas.openxmlformats.org/officeDocument/2006/relationships/image" Target="../media/image58.emf"/><Relationship Id="rId11" Type="http://schemas.openxmlformats.org/officeDocument/2006/relationships/image" Target="../media/image63.jpeg"/><Relationship Id="rId5" Type="http://schemas.openxmlformats.org/officeDocument/2006/relationships/image" Target="../media/image57.png"/><Relationship Id="rId10" Type="http://schemas.openxmlformats.org/officeDocument/2006/relationships/image" Target="../media/image62.jpeg"/><Relationship Id="rId4" Type="http://schemas.openxmlformats.org/officeDocument/2006/relationships/image" Target="../media/image56.jpeg"/><Relationship Id="rId9" Type="http://schemas.openxmlformats.org/officeDocument/2006/relationships/image" Target="../media/image61.jpeg"/><Relationship Id="rId14" Type="http://schemas.openxmlformats.org/officeDocument/2006/relationships/image" Target="../media/image66.emf"/></Relationships>
</file>

<file path=ppt/slides/_rels/slide19.xml.rels><?xml version="1.0" encoding="UTF-8" standalone="yes"?>
<Relationships xmlns="http://schemas.openxmlformats.org/package/2006/relationships"><Relationship Id="rId8" Type="http://schemas.openxmlformats.org/officeDocument/2006/relationships/image" Target="../media/image70.png"/><Relationship Id="rId3" Type="http://schemas.openxmlformats.org/officeDocument/2006/relationships/image" Target="../media/image67.png"/><Relationship Id="rId7" Type="http://schemas.openxmlformats.org/officeDocument/2006/relationships/image" Target="../media/image69.png"/><Relationship Id="rId2" Type="http://schemas.openxmlformats.org/officeDocument/2006/relationships/notesSlide" Target="../notesSlides/notesSlide17.xml"/><Relationship Id="rId1" Type="http://schemas.openxmlformats.org/officeDocument/2006/relationships/slideLayout" Target="../slideLayouts/slideLayout33.xml"/><Relationship Id="rId6" Type="http://schemas.openxmlformats.org/officeDocument/2006/relationships/hyperlink" Target="https://agenda.infn.it/event/44943/contributions/265962/attachments/137433/206492/ESPPU_LCs_AFG_V4.pptx" TargetMode="External"/><Relationship Id="rId5" Type="http://schemas.openxmlformats.org/officeDocument/2006/relationships/hyperlink" Target="https://agenda.infn.it/event/44943/contributions/265967/attachments/137421/206545/McIntosh%20-%20Superconducting%20RF.pptx" TargetMode="External"/><Relationship Id="rId4" Type="http://schemas.openxmlformats.org/officeDocument/2006/relationships/image" Target="../media/image68.png"/><Relationship Id="rId9" Type="http://schemas.openxmlformats.org/officeDocument/2006/relationships/image" Target="../media/image71.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73.emf"/><Relationship Id="rId2" Type="http://schemas.openxmlformats.org/officeDocument/2006/relationships/image" Target="../media/image72.emf"/><Relationship Id="rId1" Type="http://schemas.openxmlformats.org/officeDocument/2006/relationships/slideLayout" Target="../slideLayouts/slideLayout7.xml"/><Relationship Id="rId4" Type="http://schemas.openxmlformats.org/officeDocument/2006/relationships/image" Target="../media/image74.emf"/></Relationships>
</file>

<file path=ppt/slides/_rels/slide22.xml.rels><?xml version="1.0" encoding="UTF-8" standalone="yes"?>
<Relationships xmlns="http://schemas.openxmlformats.org/package/2006/relationships"><Relationship Id="rId3" Type="http://schemas.openxmlformats.org/officeDocument/2006/relationships/image" Target="../media/image76.emf"/><Relationship Id="rId2" Type="http://schemas.openxmlformats.org/officeDocument/2006/relationships/image" Target="../media/image75.emf"/><Relationship Id="rId1" Type="http://schemas.openxmlformats.org/officeDocument/2006/relationships/slideLayout" Target="../slideLayouts/slideLayout7.xml"/><Relationship Id="rId4" Type="http://schemas.openxmlformats.org/officeDocument/2006/relationships/image" Target="../media/image77.emf"/></Relationships>
</file>

<file path=ppt/slides/_rels/slide23.xml.rels><?xml version="1.0" encoding="UTF-8" standalone="yes"?>
<Relationships xmlns="http://schemas.openxmlformats.org/package/2006/relationships"><Relationship Id="rId3" Type="http://schemas.openxmlformats.org/officeDocument/2006/relationships/image" Target="../media/image79.emf"/><Relationship Id="rId2" Type="http://schemas.openxmlformats.org/officeDocument/2006/relationships/image" Target="../media/image78.em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8.xml"/><Relationship Id="rId1" Type="http://schemas.openxmlformats.org/officeDocument/2006/relationships/slideLayout" Target="../slideLayouts/slideLayout2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jpeg"/><Relationship Id="rId1" Type="http://schemas.openxmlformats.org/officeDocument/2006/relationships/slideLayout" Target="../slideLayouts/slideLayout7.xml"/><Relationship Id="rId6" Type="http://schemas.openxmlformats.org/officeDocument/2006/relationships/hyperlink" Target="https://arxiv.org/abs/2503.19983" TargetMode="External"/><Relationship Id="rId5" Type="http://schemas.openxmlformats.org/officeDocument/2006/relationships/image" Target="../media/image83.png"/><Relationship Id="rId4" Type="http://schemas.openxmlformats.org/officeDocument/2006/relationships/image" Target="../media/image82.pn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4.emf"/><Relationship Id="rId5" Type="http://schemas.openxmlformats.org/officeDocument/2006/relationships/image" Target="../media/image13.png"/><Relationship Id="rId4" Type="http://schemas.openxmlformats.org/officeDocument/2006/relationships/image" Target="../media/image12.png"/></Relationships>
</file>

<file path=ppt/slides/_rels/slide30.xml.rels><?xml version="1.0" encoding="UTF-8" standalone="yes"?>
<Relationships xmlns="http://schemas.openxmlformats.org/package/2006/relationships"><Relationship Id="rId3" Type="http://schemas.openxmlformats.org/officeDocument/2006/relationships/image" Target="../media/image84.png"/><Relationship Id="rId7" Type="http://schemas.openxmlformats.org/officeDocument/2006/relationships/image" Target="../media/image88.pn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87.png"/><Relationship Id="rId5" Type="http://schemas.openxmlformats.org/officeDocument/2006/relationships/image" Target="../media/image86.png"/><Relationship Id="rId4" Type="http://schemas.openxmlformats.org/officeDocument/2006/relationships/image" Target="../media/image85.png"/></Relationships>
</file>

<file path=ppt/slides/_rels/slide31.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91.png"/><Relationship Id="rId5" Type="http://schemas.openxmlformats.org/officeDocument/2006/relationships/hyperlink" Target="https://arxiv.org/abs/2208.06030" TargetMode="External"/><Relationship Id="rId4" Type="http://schemas.openxmlformats.org/officeDocument/2006/relationships/image" Target="../media/image90.png"/></Relationships>
</file>

<file path=ppt/slides/_rels/slide32.xml.rels><?xml version="1.0" encoding="UTF-8" standalone="yes"?>
<Relationships xmlns="http://schemas.openxmlformats.org/package/2006/relationships"><Relationship Id="rId8" Type="http://schemas.openxmlformats.org/officeDocument/2006/relationships/hyperlink" Target="https://agenda.infn.it/event/44943/contributions/265963/attachments/137399/206417/2025_06_VENICE_ESPPU2025-SYMPOSIUM_ENVIRONMENTAL-IMPACT_ACCELERATOR-FACILITIES_22062025.pptx" TargetMode="External"/><Relationship Id="rId3" Type="http://schemas.openxmlformats.org/officeDocument/2006/relationships/image" Target="../media/image92.png"/><Relationship Id="rId7" Type="http://schemas.openxmlformats.org/officeDocument/2006/relationships/image" Target="../media/image95.pn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hyperlink" Target="https://edms.cern.ch/document/2917948/1" TargetMode="External"/><Relationship Id="rId5" Type="http://schemas.openxmlformats.org/officeDocument/2006/relationships/image" Target="../media/image94.png"/><Relationship Id="rId4" Type="http://schemas.openxmlformats.org/officeDocument/2006/relationships/image" Target="../media/image93.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97.tiff"/><Relationship Id="rId2" Type="http://schemas.openxmlformats.org/officeDocument/2006/relationships/image" Target="../media/image96.jpeg"/><Relationship Id="rId1" Type="http://schemas.openxmlformats.org/officeDocument/2006/relationships/slideLayout" Target="../slideLayouts/slideLayout27.xml"/><Relationship Id="rId5" Type="http://schemas.openxmlformats.org/officeDocument/2006/relationships/image" Target="../media/image99.png"/><Relationship Id="rId4" Type="http://schemas.openxmlformats.org/officeDocument/2006/relationships/image" Target="../media/image98.png"/></Relationships>
</file>

<file path=ppt/slides/_rels/slide35.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0.tif"/><Relationship Id="rId1" Type="http://schemas.openxmlformats.org/officeDocument/2006/relationships/slideLayout" Target="../slideLayouts/slideLayout27.xml"/><Relationship Id="rId6" Type="http://schemas.openxmlformats.org/officeDocument/2006/relationships/image" Target="../media/image104.png"/><Relationship Id="rId5" Type="http://schemas.openxmlformats.org/officeDocument/2006/relationships/image" Target="../media/image103.png"/><Relationship Id="rId4" Type="http://schemas.openxmlformats.org/officeDocument/2006/relationships/image" Target="../media/image102.png"/></Relationships>
</file>

<file path=ppt/slides/_rels/slide36.xml.rels><?xml version="1.0" encoding="UTF-8" standalone="yes"?>
<Relationships xmlns="http://schemas.openxmlformats.org/package/2006/relationships"><Relationship Id="rId8" Type="http://schemas.openxmlformats.org/officeDocument/2006/relationships/image" Target="../media/image111.png"/><Relationship Id="rId3" Type="http://schemas.openxmlformats.org/officeDocument/2006/relationships/image" Target="../media/image106.jpeg"/><Relationship Id="rId7" Type="http://schemas.openxmlformats.org/officeDocument/2006/relationships/image" Target="../media/image110.png"/><Relationship Id="rId2" Type="http://schemas.openxmlformats.org/officeDocument/2006/relationships/image" Target="../media/image105.png"/><Relationship Id="rId1" Type="http://schemas.openxmlformats.org/officeDocument/2006/relationships/slideLayout" Target="../slideLayouts/slideLayout27.xml"/><Relationship Id="rId6" Type="http://schemas.openxmlformats.org/officeDocument/2006/relationships/image" Target="../media/image109.png"/><Relationship Id="rId5" Type="http://schemas.openxmlformats.org/officeDocument/2006/relationships/image" Target="../media/image108.jpeg"/><Relationship Id="rId4" Type="http://schemas.openxmlformats.org/officeDocument/2006/relationships/image" Target="../media/image107.png"/></Relationships>
</file>

<file path=ppt/slides/_rels/slide37.xml.rels><?xml version="1.0" encoding="UTF-8" standalone="yes"?>
<Relationships xmlns="http://schemas.openxmlformats.org/package/2006/relationships"><Relationship Id="rId2" Type="http://schemas.openxmlformats.org/officeDocument/2006/relationships/image" Target="../media/image112.png"/><Relationship Id="rId1" Type="http://schemas.openxmlformats.org/officeDocument/2006/relationships/slideLayout" Target="../slideLayouts/slideLayout27.xml"/></Relationships>
</file>

<file path=ppt/slides/_rels/slide38.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image" Target="../media/image113.png"/><Relationship Id="rId1" Type="http://schemas.openxmlformats.org/officeDocument/2006/relationships/slideLayout" Target="../slideLayouts/slideLayout27.xml"/><Relationship Id="rId4" Type="http://schemas.openxmlformats.org/officeDocument/2006/relationships/image" Target="../media/image115.png"/></Relationships>
</file>

<file path=ppt/slides/_rels/slide39.xml.rels><?xml version="1.0" encoding="UTF-8" standalone="yes"?>
<Relationships xmlns="http://schemas.openxmlformats.org/package/2006/relationships"><Relationship Id="rId2" Type="http://schemas.openxmlformats.org/officeDocument/2006/relationships/image" Target="../media/image116.png"/><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34.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40.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image" Target="../media/image117.jpeg"/><Relationship Id="rId1" Type="http://schemas.openxmlformats.org/officeDocument/2006/relationships/slideLayout" Target="../slideLayouts/slideLayout27.xml"/><Relationship Id="rId5" Type="http://schemas.openxmlformats.org/officeDocument/2006/relationships/image" Target="../media/image120.png"/><Relationship Id="rId4" Type="http://schemas.openxmlformats.org/officeDocument/2006/relationships/image" Target="../media/image119.png"/></Relationships>
</file>

<file path=ppt/slides/_rels/slide41.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image" Target="../media/image121.png"/><Relationship Id="rId1" Type="http://schemas.openxmlformats.org/officeDocument/2006/relationships/slideLayout" Target="../slideLayouts/slideLayout27.xml"/><Relationship Id="rId5" Type="http://schemas.openxmlformats.org/officeDocument/2006/relationships/image" Target="../media/image124.png"/><Relationship Id="rId4" Type="http://schemas.openxmlformats.org/officeDocument/2006/relationships/image" Target="../media/image123.png"/></Relationships>
</file>

<file path=ppt/slides/_rels/slide42.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image" Target="../media/image125.png"/><Relationship Id="rId1" Type="http://schemas.openxmlformats.org/officeDocument/2006/relationships/slideLayout" Target="../slideLayouts/slideLayout27.xml"/><Relationship Id="rId6" Type="http://schemas.openxmlformats.org/officeDocument/2006/relationships/image" Target="../media/image129.png"/><Relationship Id="rId5" Type="http://schemas.openxmlformats.org/officeDocument/2006/relationships/image" Target="../media/image128.png"/><Relationship Id="rId4" Type="http://schemas.openxmlformats.org/officeDocument/2006/relationships/image" Target="../media/image127.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3.xml"/></Relationships>
</file>

<file path=ppt/slides/_rels/slide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1.xml"/></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34.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6.xml"/><Relationship Id="rId1" Type="http://schemas.openxmlformats.org/officeDocument/2006/relationships/slideLayout" Target="../slideLayouts/slideLayout40.xml"/><Relationship Id="rId4" Type="http://schemas.openxmlformats.org/officeDocument/2006/relationships/image" Target="../media/image25.png"/></Relationships>
</file>

<file path=ppt/slides/_rels/slide8.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7.xml"/><Relationship Id="rId1" Type="http://schemas.openxmlformats.org/officeDocument/2006/relationships/slideLayout" Target="../slideLayouts/slideLayout33.xml"/><Relationship Id="rId6" Type="http://schemas.openxmlformats.org/officeDocument/2006/relationships/hyperlink" Target="https://agenda.infn.it/event/44943/contributions/265967/attachments/137421/206545/McIntosh%20-%20Superconducting%20RF.pptx" TargetMode="External"/><Relationship Id="rId5" Type="http://schemas.openxmlformats.org/officeDocument/2006/relationships/image" Target="../media/image28.png"/><Relationship Id="rId4" Type="http://schemas.openxmlformats.org/officeDocument/2006/relationships/image" Target="../media/image27.emf"/></Relationships>
</file>

<file path=ppt/slides/_rels/slide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31.png"/><Relationship Id="rId4" Type="http://schemas.openxmlformats.org/officeDocument/2006/relationships/image" Target="../media/image3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0F27FFB-D1B9-40B2-4091-D634C3342C7F}"/>
              </a:ext>
            </a:extLst>
          </p:cNvPr>
          <p:cNvSpPr txBox="1">
            <a:spLocks/>
          </p:cNvSpPr>
          <p:nvPr/>
        </p:nvSpPr>
        <p:spPr>
          <a:xfrm>
            <a:off x="407987" y="2852936"/>
            <a:ext cx="3167733" cy="2153265"/>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5000" b="1" kern="1200">
                <a:solidFill>
                  <a:schemeClr val="bg1"/>
                </a:solidFill>
                <a:latin typeface="+mj-lt"/>
                <a:ea typeface="+mj-ea"/>
                <a:cs typeface="+mj-cs"/>
              </a:defRPr>
            </a:lvl1pPr>
          </a:lstStyle>
          <a:p>
            <a:pPr algn="ctr"/>
            <a:r>
              <a:rPr lang="en-US" sz="3600" dirty="0">
                <a:latin typeface="+mn-lt"/>
              </a:rPr>
              <a:t>A linear collider @ CERN</a:t>
            </a:r>
          </a:p>
        </p:txBody>
      </p:sp>
      <p:sp>
        <p:nvSpPr>
          <p:cNvPr id="8" name="TextBox 7">
            <a:extLst>
              <a:ext uri="{FF2B5EF4-FFF2-40B4-BE49-F238E27FC236}">
                <a16:creationId xmlns:a16="http://schemas.microsoft.com/office/drawing/2014/main" id="{E10B38DC-84E6-F2EF-F34B-208C8C3A23D8}"/>
              </a:ext>
            </a:extLst>
          </p:cNvPr>
          <p:cNvSpPr txBox="1"/>
          <p:nvPr/>
        </p:nvSpPr>
        <p:spPr>
          <a:xfrm>
            <a:off x="5231904" y="2991818"/>
            <a:ext cx="6768753" cy="2708434"/>
          </a:xfrm>
          <a:prstGeom prst="rect">
            <a:avLst/>
          </a:prstGeom>
          <a:noFill/>
        </p:spPr>
        <p:txBody>
          <a:bodyPr wrap="square" lIns="0" tIns="0" rIns="0" bIns="0" rtlCol="0">
            <a:spAutoFit/>
          </a:bodyPr>
          <a:lstStyle/>
          <a:p>
            <a:pPr algn="l"/>
            <a:r>
              <a:rPr lang="en-GB" sz="2400" b="1" dirty="0">
                <a:solidFill>
                  <a:schemeClr val="bg1"/>
                </a:solidFill>
              </a:rPr>
              <a:t>Outline</a:t>
            </a:r>
          </a:p>
          <a:p>
            <a:pPr algn="l"/>
            <a:endParaRPr lang="en-GB" sz="2000" b="1" dirty="0">
              <a:solidFill>
                <a:schemeClr val="bg1"/>
              </a:solidFill>
            </a:endParaRPr>
          </a:p>
          <a:p>
            <a:pPr marL="342900" indent="-342900" algn="l">
              <a:buFont typeface="Arial" panose="020B0604020202020204" pitchFamily="34" charset="0"/>
              <a:buChar char="•"/>
            </a:pPr>
            <a:r>
              <a:rPr lang="en-GB" sz="2000" dirty="0">
                <a:solidFill>
                  <a:schemeClr val="bg1"/>
                </a:solidFill>
              </a:rPr>
              <a:t>LC @CERN – parameters and implementation studies   </a:t>
            </a:r>
          </a:p>
          <a:p>
            <a:pPr marL="342900" indent="-342900" algn="l">
              <a:buFont typeface="Arial" panose="020B0604020202020204" pitchFamily="34" charset="0"/>
              <a:buChar char="•"/>
            </a:pPr>
            <a:r>
              <a:rPr lang="en-GB" sz="2000" dirty="0">
                <a:solidFill>
                  <a:schemeClr val="bg1"/>
                </a:solidFill>
              </a:rPr>
              <a:t>Technical developments and challenges </a:t>
            </a:r>
          </a:p>
          <a:p>
            <a:pPr marL="342900" indent="-342900" algn="l">
              <a:buFont typeface="Arial" panose="020B0604020202020204" pitchFamily="34" charset="0"/>
              <a:buChar char="•"/>
            </a:pPr>
            <a:r>
              <a:rPr lang="en-GB" sz="2000" dirty="0">
                <a:solidFill>
                  <a:schemeClr val="bg1"/>
                </a:solidFill>
              </a:rPr>
              <a:t>Additions and Upgrades – Linear Collider Facility </a:t>
            </a:r>
          </a:p>
          <a:p>
            <a:pPr marL="342900" indent="-342900" algn="l">
              <a:buFont typeface="Arial" panose="020B0604020202020204" pitchFamily="34" charset="0"/>
              <a:buChar char="•"/>
            </a:pPr>
            <a:r>
              <a:rPr lang="en-GB" sz="2000" dirty="0">
                <a:solidFill>
                  <a:schemeClr val="bg1"/>
                </a:solidFill>
              </a:rPr>
              <a:t>Beyond 2025 </a:t>
            </a:r>
          </a:p>
          <a:p>
            <a:pPr marL="342900" indent="-342900" algn="l">
              <a:buFont typeface="Arial" panose="020B0604020202020204" pitchFamily="34" charset="0"/>
              <a:buChar char="•"/>
            </a:pPr>
            <a:r>
              <a:rPr lang="en-GB" sz="2000" dirty="0">
                <a:solidFill>
                  <a:schemeClr val="bg1"/>
                </a:solidFill>
              </a:rPr>
              <a:t>Concluding slide </a:t>
            </a:r>
          </a:p>
          <a:p>
            <a:pPr algn="l"/>
            <a:endParaRPr lang="en-GB" sz="1600" dirty="0">
              <a:solidFill>
                <a:schemeClr val="bg1"/>
              </a:solidFill>
            </a:endParaRPr>
          </a:p>
          <a:p>
            <a:pPr algn="l"/>
            <a:endParaRPr lang="en-GB" sz="1600" dirty="0">
              <a:solidFill>
                <a:schemeClr val="bg1"/>
              </a:solidFill>
            </a:endParaRPr>
          </a:p>
        </p:txBody>
      </p:sp>
      <p:sp>
        <p:nvSpPr>
          <p:cNvPr id="11" name="Subtitle 2">
            <a:extLst>
              <a:ext uri="{FF2B5EF4-FFF2-40B4-BE49-F238E27FC236}">
                <a16:creationId xmlns:a16="http://schemas.microsoft.com/office/drawing/2014/main" id="{966FEBE1-DC6A-776B-08A0-CF913B4DE158}"/>
              </a:ext>
            </a:extLst>
          </p:cNvPr>
          <p:cNvSpPr>
            <a:spLocks noGrp="1"/>
          </p:cNvSpPr>
          <p:nvPr>
            <p:ph type="subTitle" idx="1"/>
          </p:nvPr>
        </p:nvSpPr>
        <p:spPr>
          <a:xfrm>
            <a:off x="623392" y="5700252"/>
            <a:ext cx="4968552" cy="803787"/>
          </a:xfrm>
        </p:spPr>
        <p:txBody>
          <a:bodyPr/>
          <a:lstStyle/>
          <a:p>
            <a:pPr algn="l">
              <a:spcBef>
                <a:spcPts val="0"/>
              </a:spcBef>
            </a:pPr>
            <a:r>
              <a:rPr lang="en-US" sz="1800" dirty="0"/>
              <a:t>Steinar Stapnes – CERN </a:t>
            </a:r>
          </a:p>
          <a:p>
            <a:pPr algn="l">
              <a:spcBef>
                <a:spcPts val="0"/>
              </a:spcBef>
            </a:pPr>
            <a:r>
              <a:rPr lang="en-US" sz="1800" dirty="0"/>
              <a:t>LCWS Valencia October 2025</a:t>
            </a:r>
          </a:p>
        </p:txBody>
      </p:sp>
      <p:sp>
        <p:nvSpPr>
          <p:cNvPr id="5" name="Slide Number Placeholder 3">
            <a:extLst>
              <a:ext uri="{FF2B5EF4-FFF2-40B4-BE49-F238E27FC236}">
                <a16:creationId xmlns:a16="http://schemas.microsoft.com/office/drawing/2014/main" id="{92E9B9BD-C009-2DF4-4A18-4A323B699898}"/>
              </a:ext>
            </a:extLst>
          </p:cNvPr>
          <p:cNvSpPr txBox="1">
            <a:spLocks/>
          </p:cNvSpPr>
          <p:nvPr/>
        </p:nvSpPr>
        <p:spPr>
          <a:xfrm>
            <a:off x="9401472" y="6473229"/>
            <a:ext cx="2743200" cy="340147"/>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solidFill>
                  <a:prstClr val="black">
                    <a:tint val="75000"/>
                  </a:prstClr>
                </a:solidFill>
                <a:latin typeface="Calibri" panose="020F0502020204030204"/>
              </a:rPr>
              <a:pPr/>
              <a:t>1</a:t>
            </a:fld>
            <a:r>
              <a:rPr lang="en-US" dirty="0">
                <a:solidFill>
                  <a:prstClr val="black">
                    <a:tint val="75000"/>
                  </a:prstClr>
                </a:solidFill>
                <a:latin typeface="Calibri" panose="020F0502020204030204"/>
              </a:rPr>
              <a:t>/27</a:t>
            </a:r>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9BA475-A15B-CFF8-0310-3C4B9F7E674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F6E0A13-EBC6-F3B3-DA1A-ACFD4A9F2CF9}"/>
              </a:ext>
            </a:extLst>
          </p:cNvPr>
          <p:cNvSpPr>
            <a:spLocks noGrp="1"/>
          </p:cNvSpPr>
          <p:nvPr>
            <p:ph type="title"/>
          </p:nvPr>
        </p:nvSpPr>
        <p:spPr>
          <a:xfrm>
            <a:off x="1" y="19376"/>
            <a:ext cx="12204000" cy="432000"/>
          </a:xfrm>
          <a:solidFill>
            <a:srgbClr val="002060"/>
          </a:solidFill>
        </p:spPr>
        <p:txBody>
          <a:bodyPr anchor="ctr"/>
          <a:lstStyle/>
          <a:p>
            <a:pPr algn="ctr"/>
            <a:r>
              <a:rPr lang="en-GB" sz="2800" b="0" dirty="0"/>
              <a:t>Costs – for construction </a:t>
            </a:r>
          </a:p>
        </p:txBody>
      </p:sp>
      <p:sp>
        <p:nvSpPr>
          <p:cNvPr id="7" name="TextBox 6">
            <a:extLst>
              <a:ext uri="{FF2B5EF4-FFF2-40B4-BE49-F238E27FC236}">
                <a16:creationId xmlns:a16="http://schemas.microsoft.com/office/drawing/2014/main" id="{8A1CB5E3-5057-DAD7-5F2B-490BC82D7DF3}"/>
              </a:ext>
            </a:extLst>
          </p:cNvPr>
          <p:cNvSpPr txBox="1"/>
          <p:nvPr/>
        </p:nvSpPr>
        <p:spPr>
          <a:xfrm>
            <a:off x="335360" y="4077072"/>
            <a:ext cx="7200800" cy="2477601"/>
          </a:xfrm>
          <a:prstGeom prst="rect">
            <a:avLst/>
          </a:prstGeom>
          <a:noFill/>
          <a:ln>
            <a:noFill/>
          </a:ln>
        </p:spPr>
        <p:txBody>
          <a:bodyPr wrap="square" lIns="0" tIns="0" rIns="0" bIns="0" rtlCol="0">
            <a:spAutoFit/>
          </a:bodyPr>
          <a:lstStyle/>
          <a:p>
            <a:pPr algn="l">
              <a:lnSpc>
                <a:spcPct val="150000"/>
              </a:lnSpc>
            </a:pPr>
            <a:r>
              <a:rPr lang="en-GB" sz="1400" dirty="0">
                <a:solidFill>
                  <a:srgbClr val="2F2F2F"/>
                </a:solidFill>
              </a:rPr>
              <a:t>ILC/LCF Cost exercises – and international reviews:</a:t>
            </a:r>
          </a:p>
          <a:p>
            <a:pPr marL="285750" indent="-285750" algn="l">
              <a:buFont typeface="Arial" panose="020B0604020202020204" pitchFamily="34" charset="0"/>
              <a:buChar char="•"/>
            </a:pPr>
            <a:r>
              <a:rPr lang="en-GB" sz="1400" dirty="0">
                <a:solidFill>
                  <a:srgbClr val="2F2F2F"/>
                </a:solidFill>
              </a:rPr>
              <a:t>ILC TDR 2012-13, 500 GeV primarily (</a:t>
            </a:r>
            <a:r>
              <a:rPr lang="en-GB" sz="1400" dirty="0">
                <a:solidFill>
                  <a:srgbClr val="2F2F2F"/>
                </a:solidFill>
                <a:hlinkClick r:id="rId3">
                  <a:extLst>
                    <a:ext uri="{A12FA001-AC4F-418D-AE19-62706E023703}">
                      <ahyp:hlinkClr xmlns:ahyp="http://schemas.microsoft.com/office/drawing/2018/hyperlinkcolor" val="tx"/>
                    </a:ext>
                  </a:extLst>
                </a:hlinkClick>
              </a:rPr>
              <a:t>LINK</a:t>
            </a:r>
            <a:r>
              <a:rPr lang="en-GB" sz="1400" dirty="0">
                <a:solidFill>
                  <a:srgbClr val="2F2F2F"/>
                </a:solidFill>
              </a:rPr>
              <a:t>)</a:t>
            </a:r>
          </a:p>
          <a:p>
            <a:pPr marL="285750" indent="-285750" algn="l">
              <a:buFont typeface="Arial" panose="020B0604020202020204" pitchFamily="34" charset="0"/>
              <a:buChar char="•"/>
            </a:pPr>
            <a:r>
              <a:rPr lang="en-GB" sz="1400" dirty="0">
                <a:solidFill>
                  <a:srgbClr val="2F2F2F"/>
                </a:solidFill>
              </a:rPr>
              <a:t>ILC in Japan 2017-18, 250 GeV, reviewed by LCC (</a:t>
            </a:r>
            <a:r>
              <a:rPr lang="en-GB" sz="1400" dirty="0">
                <a:solidFill>
                  <a:srgbClr val="2F2F2F"/>
                </a:solidFill>
                <a:hlinkClick r:id="rId4">
                  <a:extLst>
                    <a:ext uri="{A12FA001-AC4F-418D-AE19-62706E023703}">
                      <ahyp:hlinkClr xmlns:ahyp="http://schemas.microsoft.com/office/drawing/2018/hyperlinkcolor" val="tx"/>
                    </a:ext>
                  </a:extLst>
                </a:hlinkClick>
              </a:rPr>
              <a:t>LINK</a:t>
            </a:r>
            <a:r>
              <a:rPr lang="en-GB" sz="1400" dirty="0">
                <a:solidFill>
                  <a:srgbClr val="2F2F2F"/>
                </a:solidFill>
              </a:rPr>
              <a:t>)</a:t>
            </a:r>
          </a:p>
          <a:p>
            <a:pPr marL="285750" indent="-285750" algn="l">
              <a:buFont typeface="Arial" panose="020B0604020202020204" pitchFamily="34" charset="0"/>
              <a:buChar char="•"/>
            </a:pPr>
            <a:r>
              <a:rPr lang="en-GB" sz="1400" dirty="0">
                <a:solidFill>
                  <a:srgbClr val="2F2F2F"/>
                </a:solidFill>
              </a:rPr>
              <a:t>Updates and review recently done for ILC </a:t>
            </a:r>
            <a:r>
              <a:rPr lang="en-GB" sz="1400">
                <a:solidFill>
                  <a:srgbClr val="2F2F2F"/>
                </a:solidFill>
              </a:rPr>
              <a:t>Japan 19-20.12.2024 </a:t>
            </a:r>
            <a:r>
              <a:rPr lang="en-GB" sz="1400" dirty="0">
                <a:solidFill>
                  <a:srgbClr val="2F2F2F"/>
                </a:solidFill>
              </a:rPr>
              <a:t>(</a:t>
            </a:r>
            <a:r>
              <a:rPr lang="en-GB" sz="1400" dirty="0">
                <a:solidFill>
                  <a:srgbClr val="2F2F2F"/>
                </a:solidFill>
                <a:hlinkClick r:id="rId5">
                  <a:extLst>
                    <a:ext uri="{A12FA001-AC4F-418D-AE19-62706E023703}">
                      <ahyp:hlinkClr xmlns:ahyp="http://schemas.microsoft.com/office/drawing/2018/hyperlinkcolor" val="tx"/>
                    </a:ext>
                  </a:extLst>
                </a:hlinkClick>
              </a:rPr>
              <a:t>LINK</a:t>
            </a:r>
            <a:r>
              <a:rPr lang="en-GB" sz="1400" dirty="0">
                <a:solidFill>
                  <a:srgbClr val="2F2F2F"/>
                </a:solidFill>
              </a:rPr>
              <a:t>)</a:t>
            </a:r>
          </a:p>
          <a:p>
            <a:pPr algn="l"/>
            <a:endParaRPr lang="en-GB" sz="1400" dirty="0">
              <a:solidFill>
                <a:srgbClr val="2F2F2F"/>
              </a:solidFill>
            </a:endParaRPr>
          </a:p>
          <a:p>
            <a:pPr algn="l"/>
            <a:r>
              <a:rPr lang="en-GB" sz="1400" dirty="0">
                <a:solidFill>
                  <a:srgbClr val="2F2F2F"/>
                </a:solidFill>
              </a:rPr>
              <a:t>For “ILC like” implementation at CERN:</a:t>
            </a:r>
          </a:p>
          <a:p>
            <a:pPr marL="285750" indent="-285750" algn="l">
              <a:buFont typeface="Arial" panose="020B0604020202020204" pitchFamily="34" charset="0"/>
              <a:buChar char="•"/>
            </a:pPr>
            <a:r>
              <a:rPr lang="en-GB" sz="1400" dirty="0">
                <a:solidFill>
                  <a:srgbClr val="2F2F2F"/>
                </a:solidFill>
              </a:rPr>
              <a:t>Redid Civil Engineering (CE) costing (previous slide); CE costs based on CLIC and other CERN projects, based on ILC layout with same linac footprint as for CLIC</a:t>
            </a:r>
          </a:p>
          <a:p>
            <a:pPr marL="285750" indent="-285750" algn="l">
              <a:buFont typeface="Arial" panose="020B0604020202020204" pitchFamily="34" charset="0"/>
              <a:buChar char="•"/>
            </a:pPr>
            <a:r>
              <a:rPr lang="en-GB" sz="1400" dirty="0">
                <a:solidFill>
                  <a:srgbClr val="2F2F2F"/>
                </a:solidFill>
              </a:rPr>
              <a:t>Redid CF costing (EL, CV, etc) </a:t>
            </a:r>
          </a:p>
          <a:p>
            <a:pPr marL="285750" indent="-285750" algn="l">
              <a:buFont typeface="Arial" panose="020B0604020202020204" pitchFamily="34" charset="0"/>
              <a:buChar char="•"/>
            </a:pPr>
            <a:r>
              <a:rPr lang="en-GB" sz="1400" dirty="0">
                <a:solidFill>
                  <a:srgbClr val="2F2F2F"/>
                </a:solidFill>
              </a:rPr>
              <a:t>Use 2024 costing for all components in their respective currencies, and change to  </a:t>
            </a:r>
          </a:p>
          <a:p>
            <a:pPr algn="l"/>
            <a:r>
              <a:rPr lang="en-GB" sz="1400" dirty="0">
                <a:solidFill>
                  <a:srgbClr val="2F2F2F"/>
                </a:solidFill>
              </a:rPr>
              <a:t>      CHF with exchange rate</a:t>
            </a:r>
          </a:p>
        </p:txBody>
      </p:sp>
      <p:sp>
        <p:nvSpPr>
          <p:cNvPr id="4" name="Slide Number Placeholder 3">
            <a:extLst>
              <a:ext uri="{FF2B5EF4-FFF2-40B4-BE49-F238E27FC236}">
                <a16:creationId xmlns:a16="http://schemas.microsoft.com/office/drawing/2014/main" id="{EA59CA49-8AAD-2D8C-D370-720AF299D40B}"/>
              </a:ext>
            </a:extLst>
          </p:cNvPr>
          <p:cNvSpPr>
            <a:spLocks noGrp="1"/>
          </p:cNvSpPr>
          <p:nvPr>
            <p:ph type="sldNum" sz="quarter" idx="11"/>
          </p:nvPr>
        </p:nvSpPr>
        <p:spPr>
          <a:xfrm>
            <a:off x="11042148" y="2087591"/>
            <a:ext cx="681254" cy="365125"/>
          </a:xfrm>
        </p:spPr>
        <p:txBody>
          <a:bodyPr/>
          <a:lstStyle/>
          <a:p>
            <a:fld id="{36B5EA5A-BC32-A742-B11B-8E7414D5B535}" type="slidenum">
              <a:rPr lang="en-US" smtClean="0"/>
              <a:pPr/>
              <a:t>10</a:t>
            </a:fld>
            <a:endParaRPr lang="en-US" dirty="0"/>
          </a:p>
        </p:txBody>
      </p:sp>
      <p:sp>
        <p:nvSpPr>
          <p:cNvPr id="6" name="TextBox 5">
            <a:extLst>
              <a:ext uri="{FF2B5EF4-FFF2-40B4-BE49-F238E27FC236}">
                <a16:creationId xmlns:a16="http://schemas.microsoft.com/office/drawing/2014/main" id="{2777DD99-B959-3CB5-9AB1-49D8D6CE928E}"/>
              </a:ext>
            </a:extLst>
          </p:cNvPr>
          <p:cNvSpPr txBox="1"/>
          <p:nvPr/>
        </p:nvSpPr>
        <p:spPr>
          <a:xfrm>
            <a:off x="7320136" y="4139686"/>
            <a:ext cx="4752528" cy="861774"/>
          </a:xfrm>
          <a:prstGeom prst="rect">
            <a:avLst/>
          </a:prstGeom>
          <a:noFill/>
          <a:ln>
            <a:noFill/>
          </a:ln>
        </p:spPr>
        <p:txBody>
          <a:bodyPr wrap="square" lIns="0" tIns="0" rIns="0" bIns="0" rtlCol="0">
            <a:spAutoFit/>
          </a:bodyPr>
          <a:lstStyle/>
          <a:p>
            <a:r>
              <a:rPr lang="en-GB" sz="1400" dirty="0">
                <a:solidFill>
                  <a:srgbClr val="2F2F2F"/>
                </a:solidFill>
              </a:rPr>
              <a:t>CLIC cost exercises – and international reviews:</a:t>
            </a:r>
          </a:p>
          <a:p>
            <a:pPr marL="285750" indent="-285750">
              <a:buFont typeface="Arial" panose="020B0604020202020204" pitchFamily="34" charset="0"/>
              <a:buChar char="•"/>
            </a:pPr>
            <a:r>
              <a:rPr lang="en-GB" sz="1400" dirty="0">
                <a:solidFill>
                  <a:srgbClr val="2F2F2F"/>
                </a:solidFill>
              </a:rPr>
              <a:t>CLIC CDR 2012-13, 3 TeV primarily and 500 GeV (</a:t>
            </a:r>
            <a:r>
              <a:rPr lang="en-GB" sz="1400" dirty="0">
                <a:solidFill>
                  <a:srgbClr val="2F2F2F"/>
                </a:solidFill>
                <a:hlinkClick r:id="rId6">
                  <a:extLst>
                    <a:ext uri="{A12FA001-AC4F-418D-AE19-62706E023703}">
                      <ahyp:hlinkClr xmlns:ahyp="http://schemas.microsoft.com/office/drawing/2018/hyperlinkcolor" val="tx"/>
                    </a:ext>
                  </a:extLst>
                </a:hlinkClick>
              </a:rPr>
              <a:t>LINK</a:t>
            </a:r>
            <a:r>
              <a:rPr lang="en-GB" sz="1400" dirty="0">
                <a:solidFill>
                  <a:srgbClr val="2F2F2F"/>
                </a:solidFill>
              </a:rPr>
              <a:t>)</a:t>
            </a:r>
          </a:p>
          <a:p>
            <a:pPr marL="285750" indent="-285750">
              <a:buFont typeface="Arial" panose="020B0604020202020204" pitchFamily="34" charset="0"/>
              <a:buChar char="•"/>
            </a:pPr>
            <a:r>
              <a:rPr lang="en-GB" sz="1400" dirty="0">
                <a:solidFill>
                  <a:srgbClr val="2F2F2F"/>
                </a:solidFill>
              </a:rPr>
              <a:t>CLIC </a:t>
            </a:r>
            <a:r>
              <a:rPr lang="en-GB" sz="1400" dirty="0" err="1">
                <a:solidFill>
                  <a:srgbClr val="2F2F2F"/>
                </a:solidFill>
              </a:rPr>
              <a:t>PiP</a:t>
            </a:r>
            <a:r>
              <a:rPr lang="en-GB" sz="1400" dirty="0">
                <a:solidFill>
                  <a:srgbClr val="2F2F2F"/>
                </a:solidFill>
              </a:rPr>
              <a:t> 2018, 380 GeV primarily (</a:t>
            </a:r>
            <a:r>
              <a:rPr lang="en-GB" sz="1400" dirty="0">
                <a:solidFill>
                  <a:srgbClr val="2F2F2F"/>
                </a:solidFill>
                <a:hlinkClick r:id="rId7">
                  <a:extLst>
                    <a:ext uri="{A12FA001-AC4F-418D-AE19-62706E023703}">
                      <ahyp:hlinkClr xmlns:ahyp="http://schemas.microsoft.com/office/drawing/2018/hyperlinkcolor" val="tx"/>
                    </a:ext>
                  </a:extLst>
                </a:hlinkClick>
              </a:rPr>
              <a:t>LINK</a:t>
            </a:r>
            <a:r>
              <a:rPr lang="en-GB" sz="1400" dirty="0">
                <a:solidFill>
                  <a:srgbClr val="2F2F2F"/>
                </a:solidFill>
              </a:rPr>
              <a:t>)</a:t>
            </a:r>
          </a:p>
          <a:p>
            <a:pPr marL="285750" indent="-285750">
              <a:buFont typeface="Arial" panose="020B0604020202020204" pitchFamily="34" charset="0"/>
              <a:buChar char="•"/>
            </a:pPr>
            <a:r>
              <a:rPr lang="en-GB" sz="1400" dirty="0">
                <a:solidFill>
                  <a:srgbClr val="2F2F2F"/>
                </a:solidFill>
              </a:rPr>
              <a:t>Updated 2024-25 </a:t>
            </a:r>
          </a:p>
        </p:txBody>
      </p:sp>
      <p:graphicFrame>
        <p:nvGraphicFramePr>
          <p:cNvPr id="9" name="Table 8">
            <a:extLst>
              <a:ext uri="{FF2B5EF4-FFF2-40B4-BE49-F238E27FC236}">
                <a16:creationId xmlns:a16="http://schemas.microsoft.com/office/drawing/2014/main" id="{20AD6B94-351F-1EFE-7B89-50801FA0AD02}"/>
              </a:ext>
            </a:extLst>
          </p:cNvPr>
          <p:cNvGraphicFramePr>
            <a:graphicFrameLocks noGrp="1"/>
          </p:cNvGraphicFramePr>
          <p:nvPr>
            <p:extLst>
              <p:ext uri="{D42A27DB-BD31-4B8C-83A1-F6EECF244321}">
                <p14:modId xmlns:p14="http://schemas.microsoft.com/office/powerpoint/2010/main" val="124963787"/>
              </p:ext>
            </p:extLst>
          </p:nvPr>
        </p:nvGraphicFramePr>
        <p:xfrm>
          <a:off x="479376" y="751200"/>
          <a:ext cx="7848872" cy="3037840"/>
        </p:xfrm>
        <a:graphic>
          <a:graphicData uri="http://schemas.openxmlformats.org/drawingml/2006/table">
            <a:tbl>
              <a:tblPr firstRow="1" firstCol="1">
                <a:tableStyleId>{8EC20E35-A176-4012-BC5E-935CFFF8708E}</a:tableStyleId>
              </a:tblPr>
              <a:tblGrid>
                <a:gridCol w="1721582">
                  <a:extLst>
                    <a:ext uri="{9D8B030D-6E8A-4147-A177-3AD203B41FA5}">
                      <a16:colId xmlns:a16="http://schemas.microsoft.com/office/drawing/2014/main" val="4236411678"/>
                    </a:ext>
                  </a:extLst>
                </a:gridCol>
                <a:gridCol w="1296144">
                  <a:extLst>
                    <a:ext uri="{9D8B030D-6E8A-4147-A177-3AD203B41FA5}">
                      <a16:colId xmlns:a16="http://schemas.microsoft.com/office/drawing/2014/main" val="2817266731"/>
                    </a:ext>
                  </a:extLst>
                </a:gridCol>
                <a:gridCol w="1440160">
                  <a:extLst>
                    <a:ext uri="{9D8B030D-6E8A-4147-A177-3AD203B41FA5}">
                      <a16:colId xmlns:a16="http://schemas.microsoft.com/office/drawing/2014/main" val="621382745"/>
                    </a:ext>
                  </a:extLst>
                </a:gridCol>
                <a:gridCol w="1008112">
                  <a:extLst>
                    <a:ext uri="{9D8B030D-6E8A-4147-A177-3AD203B41FA5}">
                      <a16:colId xmlns:a16="http://schemas.microsoft.com/office/drawing/2014/main" val="3031299538"/>
                    </a:ext>
                  </a:extLst>
                </a:gridCol>
                <a:gridCol w="1224136">
                  <a:extLst>
                    <a:ext uri="{9D8B030D-6E8A-4147-A177-3AD203B41FA5}">
                      <a16:colId xmlns:a16="http://schemas.microsoft.com/office/drawing/2014/main" val="1077986128"/>
                    </a:ext>
                  </a:extLst>
                </a:gridCol>
                <a:gridCol w="1158738">
                  <a:extLst>
                    <a:ext uri="{9D8B030D-6E8A-4147-A177-3AD203B41FA5}">
                      <a16:colId xmlns:a16="http://schemas.microsoft.com/office/drawing/2014/main" val="926661140"/>
                    </a:ext>
                  </a:extLst>
                </a:gridCol>
              </a:tblGrid>
              <a:tr h="370840">
                <a:tc>
                  <a:txBody>
                    <a:bodyPr/>
                    <a:lstStyle/>
                    <a:p>
                      <a:r>
                        <a:rPr lang="en-GB" sz="1400" b="0" dirty="0"/>
                        <a:t>Unit: MCHF </a:t>
                      </a:r>
                    </a:p>
                  </a:txBody>
                  <a:tcPr/>
                </a:tc>
                <a:tc>
                  <a:txBody>
                    <a:bodyPr/>
                    <a:lstStyle/>
                    <a:p>
                      <a:r>
                        <a:rPr lang="en-GB" sz="1400" b="0" dirty="0"/>
                        <a:t>LCF 250 (LP)</a:t>
                      </a:r>
                    </a:p>
                  </a:txBody>
                  <a:tcPr/>
                </a:tc>
                <a:tc>
                  <a:txBody>
                    <a:bodyPr/>
                    <a:lstStyle/>
                    <a:p>
                      <a:r>
                        <a:rPr lang="en-GB" sz="1400" b="0" dirty="0" err="1"/>
                        <a:t>Δ</a:t>
                      </a:r>
                      <a:r>
                        <a:rPr lang="en-GB" sz="1400" b="0" dirty="0"/>
                        <a:t> LCF 550 (FP)</a:t>
                      </a:r>
                    </a:p>
                  </a:txBody>
                  <a:tcPr/>
                </a:tc>
                <a:tc>
                  <a:txBody>
                    <a:bodyPr/>
                    <a:lstStyle/>
                    <a:p>
                      <a:r>
                        <a:rPr lang="en-GB" sz="1400" b="0" dirty="0"/>
                        <a:t>CLIC 380 </a:t>
                      </a:r>
                    </a:p>
                  </a:txBody>
                  <a:tcPr/>
                </a:tc>
                <a:tc>
                  <a:txBody>
                    <a:bodyPr/>
                    <a:lstStyle/>
                    <a:p>
                      <a:r>
                        <a:rPr lang="en-GB" sz="1400" b="0" dirty="0" err="1"/>
                        <a:t>Δ</a:t>
                      </a:r>
                      <a:r>
                        <a:rPr lang="en-GB" sz="1400" b="0" dirty="0"/>
                        <a:t> CLIC 1500</a:t>
                      </a:r>
                    </a:p>
                  </a:txBody>
                  <a:tcPr/>
                </a:tc>
                <a:tc>
                  <a:txBody>
                    <a:bodyPr/>
                    <a:lstStyle/>
                    <a:p>
                      <a:r>
                        <a:rPr lang="en-GB" sz="1400" b="0" dirty="0"/>
                        <a:t>Cost Class </a:t>
                      </a:r>
                    </a:p>
                  </a:txBody>
                  <a:tcPr/>
                </a:tc>
                <a:extLst>
                  <a:ext uri="{0D108BD9-81ED-4DB2-BD59-A6C34878D82A}">
                    <a16:rowId xmlns:a16="http://schemas.microsoft.com/office/drawing/2014/main" val="2056879219"/>
                  </a:ext>
                </a:extLst>
              </a:tr>
              <a:tr h="370840">
                <a:tc>
                  <a:txBody>
                    <a:bodyPr/>
                    <a:lstStyle/>
                    <a:p>
                      <a:r>
                        <a:rPr lang="en-GB" sz="1400" b="0" dirty="0"/>
                        <a:t>Collider</a:t>
                      </a:r>
                    </a:p>
                  </a:txBody>
                  <a:tcPr/>
                </a:tc>
                <a:tc>
                  <a:txBody>
                    <a:bodyPr/>
                    <a:lstStyle/>
                    <a:p>
                      <a:r>
                        <a:rPr lang="en-GB" sz="1400" b="0" dirty="0"/>
                        <a:t>3864</a:t>
                      </a:r>
                    </a:p>
                  </a:txBody>
                  <a:tcPr anchor="ctr"/>
                </a:tc>
                <a:tc>
                  <a:txBody>
                    <a:bodyPr/>
                    <a:lstStyle/>
                    <a:p>
                      <a:r>
                        <a:rPr lang="en-GB" sz="1400" b="0" dirty="0"/>
                        <a:t>4204</a:t>
                      </a:r>
                    </a:p>
                  </a:txBody>
                  <a:tcPr anchor="ctr"/>
                </a:tc>
                <a:tc>
                  <a:txBody>
                    <a:bodyPr/>
                    <a:lstStyle/>
                    <a:p>
                      <a:r>
                        <a:rPr lang="en-GB" sz="1400" b="0" dirty="0"/>
                        <a:t>2471</a:t>
                      </a:r>
                    </a:p>
                  </a:txBody>
                  <a:tcPr anchor="ctr"/>
                </a:tc>
                <a:tc>
                  <a:txBody>
                    <a:bodyPr/>
                    <a:lstStyle/>
                    <a:p>
                      <a:r>
                        <a:rPr lang="en-GB" sz="1400" b="0" dirty="0"/>
                        <a:t>4684</a:t>
                      </a:r>
                    </a:p>
                  </a:txBody>
                  <a:tcPr anchor="ctr"/>
                </a:tc>
                <a:tc>
                  <a:txBody>
                    <a:bodyPr/>
                    <a:lstStyle/>
                    <a:p>
                      <a:r>
                        <a:rPr lang="en-GB" sz="1400" b="0" dirty="0"/>
                        <a:t>3/3-4</a:t>
                      </a:r>
                    </a:p>
                  </a:txBody>
                  <a:tcPr anchor="ctr"/>
                </a:tc>
                <a:extLst>
                  <a:ext uri="{0D108BD9-81ED-4DB2-BD59-A6C34878D82A}">
                    <a16:rowId xmlns:a16="http://schemas.microsoft.com/office/drawing/2014/main" val="1159684197"/>
                  </a:ext>
                </a:extLst>
              </a:tr>
              <a:tr h="370840">
                <a:tc>
                  <a:txBody>
                    <a:bodyPr/>
                    <a:lstStyle/>
                    <a:p>
                      <a:r>
                        <a:rPr lang="en-GB" sz="1400" b="0" dirty="0"/>
                        <a:t>Main Beam inj./transfer</a:t>
                      </a:r>
                    </a:p>
                  </a:txBody>
                  <a:tcPr/>
                </a:tc>
                <a:tc>
                  <a:txBody>
                    <a:bodyPr/>
                    <a:lstStyle/>
                    <a:p>
                      <a:r>
                        <a:rPr lang="en-GB" sz="1400" b="0" dirty="0"/>
                        <a:t>1181</a:t>
                      </a:r>
                    </a:p>
                  </a:txBody>
                  <a:tcPr anchor="ctr"/>
                </a:tc>
                <a:tc>
                  <a:txBody>
                    <a:bodyPr/>
                    <a:lstStyle/>
                    <a:p>
                      <a:r>
                        <a:rPr lang="en-GB" sz="1400" b="0" dirty="0"/>
                        <a:t>86</a:t>
                      </a:r>
                    </a:p>
                    <a:p>
                      <a:endParaRPr lang="en-GB" sz="1400" b="0" dirty="0"/>
                    </a:p>
                  </a:txBody>
                  <a:tcPr anchor="ctr"/>
                </a:tc>
                <a:tc>
                  <a:txBody>
                    <a:bodyPr/>
                    <a:lstStyle/>
                    <a:p>
                      <a:r>
                        <a:rPr lang="en-GB" sz="1400" b="0" dirty="0"/>
                        <a:t>1046</a:t>
                      </a:r>
                    </a:p>
                  </a:txBody>
                  <a:tcPr anchor="ctr"/>
                </a:tc>
                <a:tc>
                  <a:txBody>
                    <a:bodyPr/>
                    <a:lstStyle/>
                    <a:p>
                      <a:r>
                        <a:rPr lang="en-GB" sz="1400" b="0" dirty="0"/>
                        <a:t>23</a:t>
                      </a:r>
                    </a:p>
                  </a:txBody>
                  <a:tcPr anchor="ctr"/>
                </a:tc>
                <a:tc>
                  <a:txBody>
                    <a:bodyPr/>
                    <a:lstStyle/>
                    <a:p>
                      <a:r>
                        <a:rPr lang="en-GB" sz="1400" b="0" dirty="0"/>
                        <a:t>3/3-4</a:t>
                      </a:r>
                    </a:p>
                  </a:txBody>
                  <a:tcPr anchor="ctr"/>
                </a:tc>
                <a:extLst>
                  <a:ext uri="{0D108BD9-81ED-4DB2-BD59-A6C34878D82A}">
                    <a16:rowId xmlns:a16="http://schemas.microsoft.com/office/drawing/2014/main" val="3595805750"/>
                  </a:ext>
                </a:extLst>
              </a:tr>
              <a:tr h="370840">
                <a:tc>
                  <a:txBody>
                    <a:bodyPr/>
                    <a:lstStyle/>
                    <a:p>
                      <a:r>
                        <a:rPr lang="en-GB" sz="1400" b="0" dirty="0" err="1"/>
                        <a:t>Drivebeam</a:t>
                      </a:r>
                      <a:r>
                        <a:rPr lang="en-GB" sz="1400" b="0" dirty="0"/>
                        <a:t> inj./transfer</a:t>
                      </a:r>
                    </a:p>
                  </a:txBody>
                  <a:tcPr/>
                </a:tc>
                <a:tc>
                  <a:txBody>
                    <a:bodyPr/>
                    <a:lstStyle/>
                    <a:p>
                      <a:r>
                        <a:rPr lang="en-GB" sz="1400" b="0" dirty="0"/>
                        <a:t>-</a:t>
                      </a:r>
                    </a:p>
                  </a:txBody>
                  <a:tcPr anchor="ctr"/>
                </a:tc>
                <a:tc>
                  <a:txBody>
                    <a:bodyPr/>
                    <a:lstStyle/>
                    <a:p>
                      <a:r>
                        <a:rPr lang="en-GB" sz="1400" b="0" dirty="0"/>
                        <a:t>-</a:t>
                      </a:r>
                    </a:p>
                  </a:txBody>
                  <a:tcPr anchor="ctr"/>
                </a:tc>
                <a:tc>
                  <a:txBody>
                    <a:bodyPr/>
                    <a:lstStyle/>
                    <a:p>
                      <a:r>
                        <a:rPr lang="en-GB" sz="1400" b="0" dirty="0"/>
                        <a:t>1060</a:t>
                      </a:r>
                    </a:p>
                  </a:txBody>
                  <a:tcPr anchor="ctr"/>
                </a:tc>
                <a:tc>
                  <a:txBody>
                    <a:bodyPr/>
                    <a:lstStyle/>
                    <a:p>
                      <a:r>
                        <a:rPr lang="en-GB" sz="1400" b="0" dirty="0"/>
                        <a:t>302</a:t>
                      </a:r>
                    </a:p>
                  </a:txBody>
                  <a:tcPr anchor="ctr"/>
                </a:tc>
                <a:tc>
                  <a:txBody>
                    <a:bodyPr/>
                    <a:lstStyle/>
                    <a:p>
                      <a:r>
                        <a:rPr lang="en-GB" sz="1400" b="0" dirty="0"/>
                        <a:t>3/3-4</a:t>
                      </a:r>
                    </a:p>
                  </a:txBody>
                  <a:tcPr anchor="ctr"/>
                </a:tc>
                <a:extLst>
                  <a:ext uri="{0D108BD9-81ED-4DB2-BD59-A6C34878D82A}">
                    <a16:rowId xmlns:a16="http://schemas.microsoft.com/office/drawing/2014/main" val="2676072280"/>
                  </a:ext>
                </a:extLst>
              </a:tr>
              <a:tr h="370840">
                <a:tc>
                  <a:txBody>
                    <a:bodyPr/>
                    <a:lstStyle/>
                    <a:p>
                      <a:r>
                        <a:rPr lang="en-GB" sz="1400" b="0" dirty="0"/>
                        <a:t>Civil Engineering</a:t>
                      </a:r>
                    </a:p>
                  </a:txBody>
                  <a:tcPr/>
                </a:tc>
                <a:tc>
                  <a:txBody>
                    <a:bodyPr/>
                    <a:lstStyle/>
                    <a:p>
                      <a:r>
                        <a:rPr lang="en-GB" sz="1400" b="0" dirty="0"/>
                        <a:t>2338 </a:t>
                      </a:r>
                    </a:p>
                  </a:txBody>
                  <a:tcPr anchor="ctr"/>
                </a:tc>
                <a:tc>
                  <a:txBody>
                    <a:bodyPr/>
                    <a:lstStyle/>
                    <a:p>
                      <a:r>
                        <a:rPr lang="en-GB" sz="1400" b="0" dirty="0"/>
                        <a:t>0 </a:t>
                      </a:r>
                    </a:p>
                  </a:txBody>
                  <a:tcPr anchor="ctr"/>
                </a:tc>
                <a:tc>
                  <a:txBody>
                    <a:bodyPr/>
                    <a:lstStyle/>
                    <a:p>
                      <a:r>
                        <a:rPr lang="en-GB" sz="1400" b="0" dirty="0"/>
                        <a:t>1403</a:t>
                      </a:r>
                    </a:p>
                  </a:txBody>
                  <a:tcPr anchor="ctr"/>
                </a:tc>
                <a:tc>
                  <a:txBody>
                    <a:bodyPr/>
                    <a:lstStyle/>
                    <a:p>
                      <a:r>
                        <a:rPr lang="en-GB" sz="1400" b="0" dirty="0"/>
                        <a:t>703</a:t>
                      </a:r>
                    </a:p>
                  </a:txBody>
                  <a:tcPr anchor="ctr"/>
                </a:tc>
                <a:tc>
                  <a:txBody>
                    <a:bodyPr/>
                    <a:lstStyle/>
                    <a:p>
                      <a:r>
                        <a:rPr lang="en-GB" sz="1400" b="0" dirty="0"/>
                        <a:t>4</a:t>
                      </a:r>
                    </a:p>
                  </a:txBody>
                  <a:tcPr anchor="ctr"/>
                </a:tc>
                <a:extLst>
                  <a:ext uri="{0D108BD9-81ED-4DB2-BD59-A6C34878D82A}">
                    <a16:rowId xmlns:a16="http://schemas.microsoft.com/office/drawing/2014/main" val="3410337300"/>
                  </a:ext>
                </a:extLst>
              </a:tr>
              <a:tr h="370840">
                <a:tc>
                  <a:txBody>
                    <a:bodyPr/>
                    <a:lstStyle/>
                    <a:p>
                      <a:r>
                        <a:rPr lang="en-GB" sz="1400" b="0" dirty="0"/>
                        <a:t>Technical Infrastructure</a:t>
                      </a:r>
                    </a:p>
                  </a:txBody>
                  <a:tcPr/>
                </a:tc>
                <a:tc>
                  <a:txBody>
                    <a:bodyPr/>
                    <a:lstStyle/>
                    <a:p>
                      <a:r>
                        <a:rPr lang="en-GB" sz="1400" b="0" dirty="0"/>
                        <a:t>1109</a:t>
                      </a:r>
                    </a:p>
                  </a:txBody>
                  <a:tcPr anchor="ctr"/>
                </a:tc>
                <a:tc>
                  <a:txBody>
                    <a:bodyPr/>
                    <a:lstStyle/>
                    <a:p>
                      <a:r>
                        <a:rPr lang="en-GB" sz="1400" b="0" dirty="0"/>
                        <a:t>1174</a:t>
                      </a:r>
                    </a:p>
                  </a:txBody>
                  <a:tcPr anchor="ctr"/>
                </a:tc>
                <a:tc>
                  <a:txBody>
                    <a:bodyPr/>
                    <a:lstStyle/>
                    <a:p>
                      <a:r>
                        <a:rPr lang="en-GB" sz="1400" b="0" dirty="0"/>
                        <a:t>1361</a:t>
                      </a:r>
                    </a:p>
                  </a:txBody>
                  <a:tcPr anchor="ctr"/>
                </a:tc>
                <a:tc>
                  <a:txBody>
                    <a:bodyPr/>
                    <a:lstStyle/>
                    <a:p>
                      <a:r>
                        <a:rPr lang="en-GB" sz="1400" b="0" dirty="0"/>
                        <a:t>1404</a:t>
                      </a:r>
                    </a:p>
                  </a:txBody>
                  <a:tcPr anchor="ctr"/>
                </a:tc>
                <a:tc>
                  <a:txBody>
                    <a:bodyPr/>
                    <a:lstStyle/>
                    <a:p>
                      <a:r>
                        <a:rPr lang="en-GB" sz="1400" b="0" dirty="0"/>
                        <a:t>4</a:t>
                      </a:r>
                    </a:p>
                  </a:txBody>
                  <a:tcPr anchor="ctr"/>
                </a:tc>
                <a:extLst>
                  <a:ext uri="{0D108BD9-81ED-4DB2-BD59-A6C34878D82A}">
                    <a16:rowId xmlns:a16="http://schemas.microsoft.com/office/drawing/2014/main" val="376278432"/>
                  </a:ext>
                </a:extLst>
              </a:tr>
              <a:tr h="370840">
                <a:tc>
                  <a:txBody>
                    <a:bodyPr/>
                    <a:lstStyle/>
                    <a:p>
                      <a:r>
                        <a:rPr lang="en-GB" sz="1400" b="0" dirty="0"/>
                        <a:t>Sum </a:t>
                      </a:r>
                    </a:p>
                  </a:txBody>
                  <a:tcPr/>
                </a:tc>
                <a:tc>
                  <a:txBody>
                    <a:bodyPr/>
                    <a:lstStyle/>
                    <a:p>
                      <a:pPr algn="l"/>
                      <a:r>
                        <a:rPr lang="en-GB" sz="1400" b="1" dirty="0">
                          <a:solidFill>
                            <a:schemeClr val="tx1"/>
                          </a:solidFill>
                        </a:rPr>
                        <a:t>8492</a:t>
                      </a:r>
                    </a:p>
                  </a:txBody>
                  <a:tcPr anchor="ctr"/>
                </a:tc>
                <a:tc>
                  <a:txBody>
                    <a:bodyPr/>
                    <a:lstStyle/>
                    <a:p>
                      <a:pPr marL="90488" indent="-77788" algn="l" fontAlgn="b">
                        <a:tabLst/>
                      </a:pPr>
                      <a:r>
                        <a:rPr lang="en-CH" sz="1400" b="1" u="none" strike="noStrike" dirty="0">
                          <a:solidFill>
                            <a:schemeClr val="tx1"/>
                          </a:solidFill>
                          <a:effectLst/>
                        </a:rPr>
                        <a:t> 5464</a:t>
                      </a:r>
                      <a:endParaRPr lang="en-CH" sz="1400" b="1" i="0" u="none" strike="noStrike" dirty="0">
                        <a:solidFill>
                          <a:schemeClr val="tx1"/>
                        </a:solidFill>
                        <a:effectLst/>
                        <a:latin typeface="+mn-lt"/>
                      </a:endParaRPr>
                    </a:p>
                  </a:txBody>
                  <a:tcPr marL="9525" marR="9525" marT="9525" marB="0" anchor="ctr"/>
                </a:tc>
                <a:tc>
                  <a:txBody>
                    <a:bodyPr/>
                    <a:lstStyle/>
                    <a:p>
                      <a:pPr marL="90488" indent="0" algn="l" fontAlgn="b">
                        <a:tabLst/>
                      </a:pPr>
                      <a:r>
                        <a:rPr lang="en-CH" sz="1400" b="1" u="none" strike="noStrike" dirty="0">
                          <a:solidFill>
                            <a:schemeClr val="tx1"/>
                          </a:solidFill>
                          <a:effectLst/>
                        </a:rPr>
                        <a:t>7341</a:t>
                      </a:r>
                      <a:endParaRPr lang="en-CH" sz="1400" b="1" i="0" u="none" strike="noStrike" dirty="0">
                        <a:solidFill>
                          <a:schemeClr val="tx1"/>
                        </a:solidFill>
                        <a:effectLst/>
                        <a:latin typeface="+mn-lt"/>
                      </a:endParaRPr>
                    </a:p>
                  </a:txBody>
                  <a:tcPr marL="9525" marR="9525" marT="9525" marB="0" anchor="ctr"/>
                </a:tc>
                <a:tc>
                  <a:txBody>
                    <a:bodyPr/>
                    <a:lstStyle/>
                    <a:p>
                      <a:pPr marL="90488" indent="0" algn="l" fontAlgn="b">
                        <a:tabLst/>
                      </a:pPr>
                      <a:r>
                        <a:rPr lang="en-CH" sz="1400" b="1" u="none" strike="noStrike" dirty="0">
                          <a:solidFill>
                            <a:schemeClr val="tx1"/>
                          </a:solidFill>
                          <a:effectLst/>
                        </a:rPr>
                        <a:t>7116</a:t>
                      </a:r>
                      <a:endParaRPr lang="en-CH" sz="1400" b="1" i="0" u="none" strike="noStrike" dirty="0">
                        <a:solidFill>
                          <a:schemeClr val="tx1"/>
                        </a:solidFill>
                        <a:effectLst/>
                        <a:latin typeface="+mn-lt"/>
                      </a:endParaRPr>
                    </a:p>
                  </a:txBody>
                  <a:tcPr marL="9525" marR="9525" marT="9525" marB="0" anchor="ctr"/>
                </a:tc>
                <a:tc>
                  <a:txBody>
                    <a:bodyPr/>
                    <a:lstStyle/>
                    <a:p>
                      <a:pPr algn="l"/>
                      <a:endParaRPr lang="en-GB" sz="1400" b="0" dirty="0">
                        <a:solidFill>
                          <a:schemeClr val="tx1"/>
                        </a:solidFill>
                        <a:latin typeface="+mn-lt"/>
                      </a:endParaRPr>
                    </a:p>
                  </a:txBody>
                  <a:tcPr anchor="ctr"/>
                </a:tc>
                <a:extLst>
                  <a:ext uri="{0D108BD9-81ED-4DB2-BD59-A6C34878D82A}">
                    <a16:rowId xmlns:a16="http://schemas.microsoft.com/office/drawing/2014/main" val="3992903228"/>
                  </a:ext>
                </a:extLst>
              </a:tr>
            </a:tbl>
          </a:graphicData>
        </a:graphic>
      </p:graphicFrame>
      <p:sp>
        <p:nvSpPr>
          <p:cNvPr id="11" name="TextBox 10">
            <a:extLst>
              <a:ext uri="{FF2B5EF4-FFF2-40B4-BE49-F238E27FC236}">
                <a16:creationId xmlns:a16="http://schemas.microsoft.com/office/drawing/2014/main" id="{18C207CD-8592-4D11-7176-C50E671AA798}"/>
              </a:ext>
            </a:extLst>
          </p:cNvPr>
          <p:cNvSpPr txBox="1"/>
          <p:nvPr/>
        </p:nvSpPr>
        <p:spPr>
          <a:xfrm>
            <a:off x="8563939" y="1566675"/>
            <a:ext cx="3641118" cy="1508105"/>
          </a:xfrm>
          <a:prstGeom prst="rect">
            <a:avLst/>
          </a:prstGeom>
          <a:noFill/>
        </p:spPr>
        <p:txBody>
          <a:bodyPr wrap="square" lIns="0" tIns="0" rIns="0" bIns="0" rtlCol="0">
            <a:spAutoFit/>
          </a:bodyPr>
          <a:lstStyle/>
          <a:p>
            <a:pPr algn="l"/>
            <a:r>
              <a:rPr lang="en-GB" sz="1400" dirty="0">
                <a:solidFill>
                  <a:srgbClr val="2F2F2F"/>
                </a:solidFill>
              </a:rPr>
              <a:t>From “comparative report” (</a:t>
            </a:r>
            <a:r>
              <a:rPr lang="en-GB" sz="1400" dirty="0">
                <a:solidFill>
                  <a:srgbClr val="2F2F2F"/>
                </a:solidFill>
                <a:hlinkClick r:id="rId8"/>
              </a:rPr>
              <a:t>LINK</a:t>
            </a:r>
            <a:r>
              <a:rPr lang="en-GB" sz="1400" dirty="0">
                <a:solidFill>
                  <a:srgbClr val="2F2F2F"/>
                </a:solidFill>
              </a:rPr>
              <a:t>): </a:t>
            </a:r>
          </a:p>
          <a:p>
            <a:pPr marL="285750" indent="-285750" algn="l">
              <a:buFont typeface="Arial" panose="020B0604020202020204" pitchFamily="34" charset="0"/>
              <a:buChar char="•"/>
            </a:pPr>
            <a:r>
              <a:rPr lang="en-GB" sz="1400" dirty="0">
                <a:solidFill>
                  <a:srgbClr val="2F2F2F"/>
                </a:solidFill>
              </a:rPr>
              <a:t>Low Power (1312 bunches per train), </a:t>
            </a:r>
          </a:p>
          <a:p>
            <a:pPr marL="285750" indent="-285750" algn="l">
              <a:buFont typeface="Arial" panose="020B0604020202020204" pitchFamily="34" charset="0"/>
              <a:buChar char="•"/>
            </a:pPr>
            <a:r>
              <a:rPr lang="en-GB" sz="1400" dirty="0">
                <a:solidFill>
                  <a:srgbClr val="2F2F2F"/>
                </a:solidFill>
              </a:rPr>
              <a:t>Full Power (2625 bunches per train)</a:t>
            </a:r>
          </a:p>
          <a:p>
            <a:pPr marL="285750" indent="-285750" algn="l">
              <a:buFont typeface="Arial" panose="020B0604020202020204" pitchFamily="34" charset="0"/>
              <a:buChar char="•"/>
            </a:pPr>
            <a:r>
              <a:rPr lang="en-GB" sz="1400" dirty="0">
                <a:solidFill>
                  <a:srgbClr val="2F2F2F"/>
                </a:solidFill>
              </a:rPr>
              <a:t>CLIC 550 GeV is 30% higher than CLIC 380 </a:t>
            </a:r>
          </a:p>
          <a:p>
            <a:pPr marL="285750" indent="-285750" algn="l">
              <a:buFont typeface="Arial" panose="020B0604020202020204" pitchFamily="34" charset="0"/>
              <a:buChar char="•"/>
            </a:pPr>
            <a:r>
              <a:rPr lang="en-GB" sz="1400" dirty="0">
                <a:solidFill>
                  <a:srgbClr val="2F2F2F"/>
                </a:solidFill>
              </a:rPr>
              <a:t>In the report two experiments (not in table on the right) are estimated to 795 MCHF</a:t>
            </a:r>
          </a:p>
        </p:txBody>
      </p:sp>
      <p:sp>
        <p:nvSpPr>
          <p:cNvPr id="8" name="Slide Number Placeholder 3">
            <a:extLst>
              <a:ext uri="{FF2B5EF4-FFF2-40B4-BE49-F238E27FC236}">
                <a16:creationId xmlns:a16="http://schemas.microsoft.com/office/drawing/2014/main" id="{4B87EA7B-7F20-EF0B-205D-59715CC59A5F}"/>
              </a:ext>
            </a:extLst>
          </p:cNvPr>
          <p:cNvSpPr txBox="1">
            <a:spLocks/>
          </p:cNvSpPr>
          <p:nvPr/>
        </p:nvSpPr>
        <p:spPr>
          <a:xfrm>
            <a:off x="9329464" y="6473229"/>
            <a:ext cx="2743200" cy="340147"/>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solidFill>
                  <a:prstClr val="black">
                    <a:tint val="75000"/>
                  </a:prstClr>
                </a:solidFill>
                <a:latin typeface="Calibri" panose="020F0502020204030204"/>
              </a:rPr>
              <a:pPr/>
              <a:t>10</a:t>
            </a:fld>
            <a:r>
              <a:rPr lang="en-US" dirty="0">
                <a:solidFill>
                  <a:prstClr val="black">
                    <a:tint val="75000"/>
                  </a:prstClr>
                </a:solidFill>
                <a:latin typeface="Calibri" panose="020F0502020204030204"/>
              </a:rPr>
              <a:t>/27</a:t>
            </a:r>
          </a:p>
        </p:txBody>
      </p:sp>
    </p:spTree>
    <p:extLst>
      <p:ext uri="{BB962C8B-B14F-4D97-AF65-F5344CB8AC3E}">
        <p14:creationId xmlns:p14="http://schemas.microsoft.com/office/powerpoint/2010/main" val="15712920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211C97-277A-8DA9-7B85-44A026958BE7}"/>
            </a:ext>
          </a:extLst>
        </p:cNvPr>
        <p:cNvGrpSpPr/>
        <p:nvPr/>
      </p:nvGrpSpPr>
      <p:grpSpPr>
        <a:xfrm>
          <a:off x="0" y="0"/>
          <a:ext cx="0" cy="0"/>
          <a:chOff x="0" y="0"/>
          <a:chExt cx="0" cy="0"/>
        </a:xfrm>
      </p:grpSpPr>
      <p:sp>
        <p:nvSpPr>
          <p:cNvPr id="12" name="Title 1">
            <a:extLst>
              <a:ext uri="{FF2B5EF4-FFF2-40B4-BE49-F238E27FC236}">
                <a16:creationId xmlns:a16="http://schemas.microsoft.com/office/drawing/2014/main" id="{132CE2EC-6737-1E56-4FFB-56C5E86F226F}"/>
              </a:ext>
            </a:extLst>
          </p:cNvPr>
          <p:cNvSpPr>
            <a:spLocks noGrp="1"/>
          </p:cNvSpPr>
          <p:nvPr>
            <p:ph type="title"/>
          </p:nvPr>
        </p:nvSpPr>
        <p:spPr>
          <a:xfrm>
            <a:off x="1" y="0"/>
            <a:ext cx="12204000" cy="432000"/>
          </a:xfrm>
          <a:solidFill>
            <a:srgbClr val="002060"/>
          </a:solidFill>
        </p:spPr>
        <p:txBody>
          <a:bodyPr anchor="t">
            <a:noAutofit/>
          </a:bodyPr>
          <a:lstStyle/>
          <a:p>
            <a:pPr algn="ctr"/>
            <a:r>
              <a:rPr lang="en-GB" sz="2800" b="0" dirty="0">
                <a:latin typeface="Arial" panose="020B0604020202020204" pitchFamily="34" charset="0"/>
                <a:cs typeface="Arial" panose="020B0604020202020204" pitchFamily="34" charset="0"/>
              </a:rPr>
              <a:t>Power and energy</a:t>
            </a:r>
          </a:p>
        </p:txBody>
      </p:sp>
      <p:sp>
        <p:nvSpPr>
          <p:cNvPr id="5" name="Slide Number Placeholder 4">
            <a:extLst>
              <a:ext uri="{FF2B5EF4-FFF2-40B4-BE49-F238E27FC236}">
                <a16:creationId xmlns:a16="http://schemas.microsoft.com/office/drawing/2014/main" id="{0DD09F45-E62A-67C8-647D-BF71C2830A05}"/>
              </a:ext>
            </a:extLst>
          </p:cNvPr>
          <p:cNvSpPr>
            <a:spLocks noGrp="1"/>
          </p:cNvSpPr>
          <p:nvPr>
            <p:ph type="sldNum" sz="quarter" idx="11"/>
          </p:nvPr>
        </p:nvSpPr>
        <p:spPr>
          <a:xfrm>
            <a:off x="11107546" y="6160219"/>
            <a:ext cx="681254" cy="365125"/>
          </a:xfrm>
        </p:spPr>
        <p:txBody>
          <a:bodyPr/>
          <a:lstStyle/>
          <a:p>
            <a:fld id="{36B5EA5A-BC32-A742-B11B-8E7414D5B535}" type="slidenum">
              <a:rPr lang="en-US" smtClean="0">
                <a:latin typeface="Arial" panose="020B0604020202020204" pitchFamily="34" charset="0"/>
                <a:cs typeface="Arial" panose="020B0604020202020204" pitchFamily="34" charset="0"/>
              </a:rPr>
              <a:pPr/>
              <a:t>11</a:t>
            </a:fld>
            <a:endParaRPr lang="en-US" dirty="0">
              <a:latin typeface="Arial" panose="020B0604020202020204" pitchFamily="34" charset="0"/>
              <a:cs typeface="Arial" panose="020B0604020202020204" pitchFamily="34" charset="0"/>
            </a:endParaRPr>
          </a:p>
        </p:txBody>
      </p:sp>
      <p:pic>
        <p:nvPicPr>
          <p:cNvPr id="11" name="Picture 10">
            <a:extLst>
              <a:ext uri="{FF2B5EF4-FFF2-40B4-BE49-F238E27FC236}">
                <a16:creationId xmlns:a16="http://schemas.microsoft.com/office/drawing/2014/main" id="{E84C7C57-0411-7CBD-47EB-C247FCD9962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996260" y="2113136"/>
            <a:ext cx="3076404" cy="1971724"/>
          </a:xfrm>
          <a:prstGeom prst="rect">
            <a:avLst/>
          </a:prstGeom>
        </p:spPr>
      </p:pic>
      <p:sp>
        <p:nvSpPr>
          <p:cNvPr id="4" name="TextBox 3">
            <a:extLst>
              <a:ext uri="{FF2B5EF4-FFF2-40B4-BE49-F238E27FC236}">
                <a16:creationId xmlns:a16="http://schemas.microsoft.com/office/drawing/2014/main" id="{BB5ABD8F-5836-D171-D747-96AD5639A195}"/>
              </a:ext>
            </a:extLst>
          </p:cNvPr>
          <p:cNvSpPr txBox="1"/>
          <p:nvPr/>
        </p:nvSpPr>
        <p:spPr>
          <a:xfrm>
            <a:off x="8996260" y="908720"/>
            <a:ext cx="3076404" cy="984885"/>
          </a:xfrm>
          <a:prstGeom prst="rect">
            <a:avLst/>
          </a:prstGeom>
          <a:noFill/>
        </p:spPr>
        <p:txBody>
          <a:bodyPr wrap="square" lIns="0" tIns="0" rIns="0" bIns="0" rtlCol="0">
            <a:spAutoFit/>
          </a:bodyPr>
          <a:lstStyle/>
          <a:p>
            <a:pPr algn="ctr"/>
            <a:r>
              <a:rPr lang="en-GB" sz="1600" dirty="0">
                <a:solidFill>
                  <a:srgbClr val="2F2F2F"/>
                </a:solidFill>
                <a:latin typeface="Arial" panose="020B0604020202020204" pitchFamily="34" charset="0"/>
                <a:cs typeface="Arial" panose="020B0604020202020204" pitchFamily="34" charset="0"/>
              </a:rPr>
              <a:t>CERN “standard” running scenario used to convert to annual energy use, specify power for each state → energy </a:t>
            </a:r>
          </a:p>
        </p:txBody>
      </p:sp>
      <p:sp>
        <p:nvSpPr>
          <p:cNvPr id="7" name="TextBox 6">
            <a:extLst>
              <a:ext uri="{FF2B5EF4-FFF2-40B4-BE49-F238E27FC236}">
                <a16:creationId xmlns:a16="http://schemas.microsoft.com/office/drawing/2014/main" id="{D9033657-401D-456E-82E4-C9AA8DBAEA55}"/>
              </a:ext>
            </a:extLst>
          </p:cNvPr>
          <p:cNvSpPr txBox="1"/>
          <p:nvPr/>
        </p:nvSpPr>
        <p:spPr>
          <a:xfrm>
            <a:off x="4742423" y="891009"/>
            <a:ext cx="3888432" cy="2954655"/>
          </a:xfrm>
          <a:prstGeom prst="rect">
            <a:avLst/>
          </a:prstGeom>
          <a:noFill/>
        </p:spPr>
        <p:txBody>
          <a:bodyPr wrap="square" lIns="0" tIns="0" rIns="0" bIns="0" rtlCol="0">
            <a:spAutoFit/>
          </a:bodyPr>
          <a:lstStyle/>
          <a:p>
            <a:pPr algn="l"/>
            <a:r>
              <a:rPr lang="en-GB" sz="1600" dirty="0">
                <a:solidFill>
                  <a:srgbClr val="2F2F2F"/>
                </a:solidFill>
                <a:latin typeface="Arial" panose="020B0604020202020204" pitchFamily="34" charset="0"/>
                <a:cs typeface="Arial" panose="020B0604020202020204" pitchFamily="34" charset="0"/>
              </a:rPr>
              <a:t>Power at 250-550 GeV in the 140-320 MW range for the LC projects above</a:t>
            </a:r>
          </a:p>
          <a:p>
            <a:pPr algn="l"/>
            <a:endParaRPr lang="en-GB" sz="1400" dirty="0">
              <a:solidFill>
                <a:srgbClr val="2F2F2F"/>
              </a:solidFill>
              <a:latin typeface="Arial" panose="020B0604020202020204" pitchFamily="34" charset="0"/>
              <a:cs typeface="Arial" panose="020B0604020202020204" pitchFamily="34" charset="0"/>
            </a:endParaRPr>
          </a:p>
          <a:p>
            <a:pPr algn="l"/>
            <a:r>
              <a:rPr lang="en-GB" sz="1600" dirty="0">
                <a:solidFill>
                  <a:srgbClr val="2F2F2F"/>
                </a:solidFill>
                <a:latin typeface="Arial" panose="020B0604020202020204" pitchFamily="34" charset="0"/>
                <a:cs typeface="Arial" panose="020B0604020202020204" pitchFamily="34" charset="0"/>
              </a:rPr>
              <a:t>Depends on energy AND luminosity (as shown earlier)</a:t>
            </a:r>
          </a:p>
          <a:p>
            <a:pPr algn="l"/>
            <a:endParaRPr lang="en-GB" sz="1400" dirty="0">
              <a:solidFill>
                <a:srgbClr val="2F2F2F"/>
              </a:solidFill>
              <a:latin typeface="Arial" panose="020B0604020202020204" pitchFamily="34" charset="0"/>
              <a:cs typeface="Arial" panose="020B0604020202020204" pitchFamily="34" charset="0"/>
            </a:endParaRPr>
          </a:p>
          <a:p>
            <a:pPr algn="l"/>
            <a:r>
              <a:rPr lang="en-GB" sz="1600" dirty="0">
                <a:solidFill>
                  <a:srgbClr val="2F2F2F"/>
                </a:solidFill>
                <a:latin typeface="Arial" panose="020B0604020202020204" pitchFamily="34" charset="0"/>
                <a:cs typeface="Arial" panose="020B0604020202020204" pitchFamily="34" charset="0"/>
              </a:rPr>
              <a:t>With a running scenario on the right this corresponds to 0.8 - 1.8 TWh annually </a:t>
            </a:r>
          </a:p>
          <a:p>
            <a:pPr algn="l"/>
            <a:endParaRPr lang="en-GB" sz="1400" dirty="0">
              <a:solidFill>
                <a:srgbClr val="2F2F2F"/>
              </a:solidFill>
              <a:latin typeface="Arial" panose="020B0604020202020204" pitchFamily="34" charset="0"/>
              <a:cs typeface="Arial" panose="020B0604020202020204" pitchFamily="34" charset="0"/>
            </a:endParaRPr>
          </a:p>
          <a:p>
            <a:pPr algn="l"/>
            <a:r>
              <a:rPr lang="en-GB" sz="1600" dirty="0">
                <a:solidFill>
                  <a:srgbClr val="2F2F2F"/>
                </a:solidFill>
                <a:latin typeface="Arial" panose="020B0604020202020204" pitchFamily="34" charset="0"/>
                <a:cs typeface="Arial" panose="020B0604020202020204" pitchFamily="34" charset="0"/>
              </a:rPr>
              <a:t>CERN is currently consuming 1.2 – 1.3 </a:t>
            </a:r>
            <a:r>
              <a:rPr lang="en-GB" sz="1600" dirty="0" err="1">
                <a:solidFill>
                  <a:srgbClr val="2F2F2F"/>
                </a:solidFill>
                <a:latin typeface="Arial" panose="020B0604020202020204" pitchFamily="34" charset="0"/>
                <a:cs typeface="Arial" panose="020B0604020202020204" pitchFamily="34" charset="0"/>
              </a:rPr>
              <a:t>TWh</a:t>
            </a:r>
            <a:r>
              <a:rPr lang="en-GB" sz="1600" dirty="0">
                <a:solidFill>
                  <a:srgbClr val="2F2F2F"/>
                </a:solidFill>
                <a:latin typeface="Arial" panose="020B0604020202020204" pitchFamily="34" charset="0"/>
                <a:cs typeface="Arial" panose="020B0604020202020204" pitchFamily="34" charset="0"/>
              </a:rPr>
              <a:t> annually </a:t>
            </a:r>
          </a:p>
          <a:p>
            <a:pPr algn="l"/>
            <a:endParaRPr lang="en-GB" sz="1600" dirty="0">
              <a:solidFill>
                <a:srgbClr val="2F2F2F"/>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7E3DFDBE-0970-A813-4F0B-FB4C85689CC3}"/>
              </a:ext>
            </a:extLst>
          </p:cNvPr>
          <p:cNvSpPr txBox="1"/>
          <p:nvPr/>
        </p:nvSpPr>
        <p:spPr>
          <a:xfrm>
            <a:off x="875729" y="4111912"/>
            <a:ext cx="10440541" cy="1477328"/>
          </a:xfrm>
          <a:prstGeom prst="rect">
            <a:avLst/>
          </a:prstGeom>
          <a:noFill/>
          <a:effectLst/>
        </p:spPr>
        <p:txBody>
          <a:bodyPr wrap="square" lIns="0" tIns="0" rIns="0" bIns="0" rtlCol="0">
            <a:spAutoFit/>
          </a:bodyPr>
          <a:lstStyle/>
          <a:p>
            <a:pPr algn="l"/>
            <a:r>
              <a:rPr lang="en-GB" sz="1600" dirty="0">
                <a:solidFill>
                  <a:srgbClr val="2F2F2F"/>
                </a:solidFill>
                <a:latin typeface="Arial" panose="020B0604020202020204" pitchFamily="34" charset="0"/>
                <a:cs typeface="Arial" panose="020B0604020202020204" pitchFamily="34" charset="0"/>
              </a:rPr>
              <a:t>A decade of studies to reduce power: </a:t>
            </a:r>
          </a:p>
          <a:p>
            <a:pPr algn="l"/>
            <a:r>
              <a:rPr lang="en-GB" sz="1600" dirty="0">
                <a:solidFill>
                  <a:srgbClr val="2F2F2F"/>
                </a:solidFill>
                <a:latin typeface="Arial" panose="020B0604020202020204" pitchFamily="34" charset="0"/>
                <a:cs typeface="Arial" panose="020B0604020202020204" pitchFamily="34" charset="0"/>
              </a:rPr>
              <a:t>Designs optimisations, SRF cavities (</a:t>
            </a:r>
            <a:r>
              <a:rPr lang="en-GB" sz="1600" dirty="0" err="1">
                <a:solidFill>
                  <a:srgbClr val="2F2F2F"/>
                </a:solidFill>
                <a:latin typeface="Arial" panose="020B0604020202020204" pitchFamily="34" charset="0"/>
                <a:cs typeface="Arial" panose="020B0604020202020204" pitchFamily="34" charset="0"/>
              </a:rPr>
              <a:t>grad,Q</a:t>
            </a:r>
            <a:r>
              <a:rPr lang="en-GB" sz="1600" dirty="0">
                <a:solidFill>
                  <a:srgbClr val="2F2F2F"/>
                </a:solidFill>
                <a:latin typeface="Arial" panose="020B0604020202020204" pitchFamily="34" charset="0"/>
                <a:cs typeface="Arial" panose="020B0604020202020204" pitchFamily="34" charset="0"/>
              </a:rPr>
              <a:t>), </a:t>
            </a:r>
            <a:r>
              <a:rPr lang="en-GB" sz="1600" dirty="0" err="1">
                <a:solidFill>
                  <a:srgbClr val="2F2F2F"/>
                </a:solidFill>
                <a:latin typeface="Arial" panose="020B0604020202020204" pitchFamily="34" charset="0"/>
                <a:cs typeface="Arial" panose="020B0604020202020204" pitchFamily="34" charset="0"/>
              </a:rPr>
              <a:t>cryo</a:t>
            </a:r>
            <a:r>
              <a:rPr lang="en-GB" sz="1600" dirty="0">
                <a:solidFill>
                  <a:srgbClr val="2F2F2F"/>
                </a:solidFill>
                <a:latin typeface="Arial" panose="020B0604020202020204" pitchFamily="34" charset="0"/>
                <a:cs typeface="Arial" panose="020B0604020202020204" pitchFamily="34" charset="0"/>
              </a:rPr>
              <a:t> efficiency, RF power system (klystrons, modulators, components), RF to beam efficiencies, improved magnets, operation when power is abundant, heat recovery, nanobeams and more. </a:t>
            </a:r>
          </a:p>
          <a:p>
            <a:pPr algn="l"/>
            <a:endParaRPr lang="en-GB" sz="1600" dirty="0">
              <a:solidFill>
                <a:srgbClr val="2F2F2F"/>
              </a:solidFill>
              <a:latin typeface="Arial" panose="020B0604020202020204" pitchFamily="34" charset="0"/>
              <a:cs typeface="Arial" panose="020B0604020202020204" pitchFamily="34" charset="0"/>
            </a:endParaRPr>
          </a:p>
          <a:p>
            <a:pPr algn="l"/>
            <a:endParaRPr lang="en-GB" sz="1600" dirty="0">
              <a:solidFill>
                <a:srgbClr val="2F2F2F"/>
              </a:solidFill>
              <a:latin typeface="Arial" panose="020B0604020202020204" pitchFamily="34" charset="0"/>
              <a:cs typeface="Arial" panose="020B0604020202020204" pitchFamily="34" charset="0"/>
            </a:endParaRPr>
          </a:p>
        </p:txBody>
      </p:sp>
      <p:graphicFrame>
        <p:nvGraphicFramePr>
          <p:cNvPr id="9" name="Table 8">
            <a:extLst>
              <a:ext uri="{FF2B5EF4-FFF2-40B4-BE49-F238E27FC236}">
                <a16:creationId xmlns:a16="http://schemas.microsoft.com/office/drawing/2014/main" id="{4E5B570C-662A-4BE0-4E3C-70B313739A76}"/>
              </a:ext>
            </a:extLst>
          </p:cNvPr>
          <p:cNvGraphicFramePr>
            <a:graphicFrameLocks noGrp="1"/>
          </p:cNvGraphicFramePr>
          <p:nvPr>
            <p:extLst>
              <p:ext uri="{D42A27DB-BD31-4B8C-83A1-F6EECF244321}">
                <p14:modId xmlns:p14="http://schemas.microsoft.com/office/powerpoint/2010/main" val="3725130987"/>
              </p:ext>
            </p:extLst>
          </p:nvPr>
        </p:nvGraphicFramePr>
        <p:xfrm>
          <a:off x="2500708" y="5318470"/>
          <a:ext cx="7364755" cy="1112520"/>
        </p:xfrm>
        <a:graphic>
          <a:graphicData uri="http://schemas.openxmlformats.org/drawingml/2006/table">
            <a:tbl>
              <a:tblPr firstRow="1" firstCol="1"/>
              <a:tblGrid>
                <a:gridCol w="1895183">
                  <a:extLst>
                    <a:ext uri="{9D8B030D-6E8A-4147-A177-3AD203B41FA5}">
                      <a16:colId xmlns:a16="http://schemas.microsoft.com/office/drawing/2014/main" val="4236411678"/>
                    </a:ext>
                  </a:extLst>
                </a:gridCol>
                <a:gridCol w="1426845">
                  <a:extLst>
                    <a:ext uri="{9D8B030D-6E8A-4147-A177-3AD203B41FA5}">
                      <a16:colId xmlns:a16="http://schemas.microsoft.com/office/drawing/2014/main" val="2817266731"/>
                    </a:ext>
                  </a:extLst>
                </a:gridCol>
                <a:gridCol w="1585383">
                  <a:extLst>
                    <a:ext uri="{9D8B030D-6E8A-4147-A177-3AD203B41FA5}">
                      <a16:colId xmlns:a16="http://schemas.microsoft.com/office/drawing/2014/main" val="621382745"/>
                    </a:ext>
                  </a:extLst>
                </a:gridCol>
                <a:gridCol w="1109768">
                  <a:extLst>
                    <a:ext uri="{9D8B030D-6E8A-4147-A177-3AD203B41FA5}">
                      <a16:colId xmlns:a16="http://schemas.microsoft.com/office/drawing/2014/main" val="3031299538"/>
                    </a:ext>
                  </a:extLst>
                </a:gridCol>
                <a:gridCol w="1347576">
                  <a:extLst>
                    <a:ext uri="{9D8B030D-6E8A-4147-A177-3AD203B41FA5}">
                      <a16:colId xmlns:a16="http://schemas.microsoft.com/office/drawing/2014/main" val="1077986128"/>
                    </a:ext>
                  </a:extLst>
                </a:gridCol>
              </a:tblGrid>
              <a:tr h="370840">
                <a:tc>
                  <a:txBody>
                    <a:bodyPr/>
                    <a:lstStyle/>
                    <a:p>
                      <a:endParaRPr lang="en-GB" sz="1400" b="0" dirty="0">
                        <a:solidFill>
                          <a:schemeClr val="bg1"/>
                        </a:solidFill>
                        <a:latin typeface="Arial" panose="020B0604020202020204" pitchFamily="34" charset="0"/>
                        <a:cs typeface="Arial" panose="020B0604020202020204" pitchFamily="34" charset="0"/>
                      </a:endParaRPr>
                    </a:p>
                  </a:txBody>
                  <a:tcPr>
                    <a:lnL>
                      <a:noFill/>
                    </a:lnL>
                    <a:lnR>
                      <a:noFill/>
                    </a:lnR>
                    <a:lnT w="25400" cmpd="sng">
                      <a:solidFill>
                        <a:srgbClr val="0033A0"/>
                      </a:solidFill>
                    </a:lnT>
                    <a:lnB w="25400" cmpd="sng">
                      <a:solidFill>
                        <a:srgbClr val="0033A0"/>
                      </a:solidFill>
                    </a:lnB>
                    <a:lnTlToBr w="12700" cmpd="sng">
                      <a:noFill/>
                      <a:prstDash val="solid"/>
                    </a:lnTlToBr>
                    <a:lnBlToTr w="12700" cmpd="sng">
                      <a:noFill/>
                      <a:prstDash val="solid"/>
                    </a:lnBlToTr>
                    <a:solidFill>
                      <a:srgbClr val="0033A0"/>
                    </a:solidFill>
                  </a:tcPr>
                </a:tc>
                <a:tc>
                  <a:txBody>
                    <a:bodyPr/>
                    <a:lstStyle/>
                    <a:p>
                      <a:r>
                        <a:rPr lang="en-GB" sz="1400" b="0" dirty="0">
                          <a:solidFill>
                            <a:schemeClr val="bg1"/>
                          </a:solidFill>
                        </a:rPr>
                        <a:t>LCF 250 (LP)</a:t>
                      </a:r>
                      <a:endParaRPr lang="en-GB" sz="1400" b="0" dirty="0">
                        <a:solidFill>
                          <a:schemeClr val="bg1"/>
                        </a:solidFill>
                        <a:latin typeface="Arial" panose="020B0604020202020204" pitchFamily="34" charset="0"/>
                        <a:cs typeface="Arial" panose="020B0604020202020204" pitchFamily="34" charset="0"/>
                      </a:endParaRPr>
                    </a:p>
                  </a:txBody>
                  <a:tcPr>
                    <a:lnL>
                      <a:noFill/>
                    </a:lnL>
                    <a:lnR>
                      <a:noFill/>
                    </a:lnR>
                    <a:lnT w="25400" cmpd="sng">
                      <a:solidFill>
                        <a:srgbClr val="0033A0"/>
                      </a:solidFill>
                    </a:lnT>
                    <a:lnB w="25400" cmpd="sng">
                      <a:solidFill>
                        <a:srgbClr val="0033A0"/>
                      </a:solidFill>
                    </a:lnB>
                    <a:lnTlToBr w="12700" cmpd="sng">
                      <a:noFill/>
                      <a:prstDash val="solid"/>
                    </a:lnTlToBr>
                    <a:lnBlToTr w="12700" cmpd="sng">
                      <a:noFill/>
                      <a:prstDash val="solid"/>
                    </a:lnBlToTr>
                    <a:solidFill>
                      <a:srgbClr val="0033A0"/>
                    </a:solidFill>
                  </a:tcPr>
                </a:tc>
                <a:tc>
                  <a:txBody>
                    <a:bodyPr/>
                    <a:lstStyle/>
                    <a:p>
                      <a:r>
                        <a:rPr lang="en-GB" sz="1400" b="0" dirty="0">
                          <a:solidFill>
                            <a:schemeClr val="bg1"/>
                          </a:solidFill>
                        </a:rPr>
                        <a:t>LCF 550 (FP)</a:t>
                      </a:r>
                      <a:endParaRPr lang="en-GB" sz="1400" b="0" dirty="0">
                        <a:solidFill>
                          <a:schemeClr val="bg1"/>
                        </a:solidFill>
                        <a:latin typeface="Arial" panose="020B0604020202020204" pitchFamily="34" charset="0"/>
                        <a:cs typeface="Arial" panose="020B0604020202020204" pitchFamily="34" charset="0"/>
                      </a:endParaRPr>
                    </a:p>
                  </a:txBody>
                  <a:tcPr>
                    <a:lnL>
                      <a:noFill/>
                    </a:lnL>
                    <a:lnR>
                      <a:noFill/>
                    </a:lnR>
                    <a:lnT w="25400" cmpd="sng">
                      <a:solidFill>
                        <a:srgbClr val="0033A0"/>
                      </a:solidFill>
                    </a:lnT>
                    <a:lnB w="25400" cmpd="sng">
                      <a:solidFill>
                        <a:srgbClr val="0033A0"/>
                      </a:solidFill>
                    </a:lnB>
                    <a:lnTlToBr w="12700" cmpd="sng">
                      <a:noFill/>
                      <a:prstDash val="solid"/>
                    </a:lnTlToBr>
                    <a:lnBlToTr w="12700" cmpd="sng">
                      <a:noFill/>
                      <a:prstDash val="solid"/>
                    </a:lnBlToTr>
                    <a:solidFill>
                      <a:srgbClr val="0033A0"/>
                    </a:solidFill>
                  </a:tcPr>
                </a:tc>
                <a:tc>
                  <a:txBody>
                    <a:bodyPr/>
                    <a:lstStyle/>
                    <a:p>
                      <a:r>
                        <a:rPr lang="en-GB" sz="1400" b="0" dirty="0">
                          <a:solidFill>
                            <a:schemeClr val="bg1"/>
                          </a:solidFill>
                        </a:rPr>
                        <a:t>CLIC 380 </a:t>
                      </a:r>
                      <a:endParaRPr lang="en-GB" sz="1400" b="0" dirty="0">
                        <a:solidFill>
                          <a:schemeClr val="bg1"/>
                        </a:solidFill>
                        <a:latin typeface="Arial" panose="020B0604020202020204" pitchFamily="34" charset="0"/>
                        <a:cs typeface="Arial" panose="020B0604020202020204" pitchFamily="34" charset="0"/>
                      </a:endParaRPr>
                    </a:p>
                  </a:txBody>
                  <a:tcPr>
                    <a:lnL>
                      <a:noFill/>
                    </a:lnL>
                    <a:lnR>
                      <a:noFill/>
                    </a:lnR>
                    <a:lnT w="25400" cmpd="sng">
                      <a:solidFill>
                        <a:srgbClr val="0033A0"/>
                      </a:solidFill>
                    </a:lnT>
                    <a:lnB w="25400" cmpd="sng">
                      <a:solidFill>
                        <a:srgbClr val="0033A0"/>
                      </a:solidFill>
                    </a:lnB>
                    <a:lnTlToBr w="12700" cmpd="sng">
                      <a:noFill/>
                      <a:prstDash val="solid"/>
                    </a:lnTlToBr>
                    <a:lnBlToTr w="12700" cmpd="sng">
                      <a:noFill/>
                      <a:prstDash val="solid"/>
                    </a:lnBlToTr>
                    <a:solidFill>
                      <a:srgbClr val="0033A0"/>
                    </a:solidFill>
                  </a:tcPr>
                </a:tc>
                <a:tc>
                  <a:txBody>
                    <a:bodyPr/>
                    <a:lstStyle/>
                    <a:p>
                      <a:r>
                        <a:rPr lang="en-GB" sz="1400" b="0" dirty="0">
                          <a:solidFill>
                            <a:schemeClr val="bg1"/>
                          </a:solidFill>
                        </a:rPr>
                        <a:t>CLIC 1500</a:t>
                      </a:r>
                      <a:endParaRPr lang="en-GB" sz="1400" b="0" dirty="0">
                        <a:solidFill>
                          <a:schemeClr val="bg1"/>
                        </a:solidFill>
                        <a:latin typeface="Arial" panose="020B0604020202020204" pitchFamily="34" charset="0"/>
                        <a:cs typeface="Arial" panose="020B0604020202020204" pitchFamily="34" charset="0"/>
                      </a:endParaRPr>
                    </a:p>
                  </a:txBody>
                  <a:tcPr>
                    <a:lnL>
                      <a:noFill/>
                    </a:lnL>
                    <a:lnR>
                      <a:noFill/>
                    </a:lnR>
                    <a:lnT w="25400" cmpd="sng">
                      <a:solidFill>
                        <a:srgbClr val="0033A0"/>
                      </a:solidFill>
                    </a:lnT>
                    <a:lnB w="25400" cmpd="sng">
                      <a:solidFill>
                        <a:srgbClr val="0033A0"/>
                      </a:solidFill>
                    </a:lnB>
                    <a:lnTlToBr w="12700" cmpd="sng">
                      <a:noFill/>
                      <a:prstDash val="solid"/>
                    </a:lnTlToBr>
                    <a:lnBlToTr w="12700" cmpd="sng">
                      <a:noFill/>
                      <a:prstDash val="solid"/>
                    </a:lnBlToTr>
                    <a:solidFill>
                      <a:srgbClr val="0033A0"/>
                    </a:solidFill>
                  </a:tcPr>
                </a:tc>
                <a:extLst>
                  <a:ext uri="{0D108BD9-81ED-4DB2-BD59-A6C34878D82A}">
                    <a16:rowId xmlns:a16="http://schemas.microsoft.com/office/drawing/2014/main" val="2056879219"/>
                  </a:ext>
                </a:extLst>
              </a:tr>
              <a:tr h="370840">
                <a:tc>
                  <a:txBody>
                    <a:bodyPr/>
                    <a:lstStyle/>
                    <a:p>
                      <a:r>
                        <a:rPr lang="en-GB" sz="1400" b="0" dirty="0">
                          <a:solidFill>
                            <a:schemeClr val="bg1"/>
                          </a:solidFill>
                        </a:rPr>
                        <a:t>Power (MW)</a:t>
                      </a:r>
                      <a:endParaRPr lang="en-GB" sz="1400" b="0" dirty="0">
                        <a:solidFill>
                          <a:schemeClr val="bg1"/>
                        </a:solidFill>
                        <a:latin typeface="Arial" panose="020B0604020202020204" pitchFamily="34" charset="0"/>
                        <a:cs typeface="Arial" panose="020B0604020202020204" pitchFamily="34" charset="0"/>
                      </a:endParaRPr>
                    </a:p>
                  </a:txBody>
                  <a:tcPr>
                    <a:lnL>
                      <a:noFill/>
                    </a:lnL>
                    <a:lnR>
                      <a:noFill/>
                    </a:lnR>
                    <a:lnT w="25400" cmpd="sng">
                      <a:solidFill>
                        <a:srgbClr val="0033A0"/>
                      </a:solidFill>
                    </a:lnT>
                    <a:lnB>
                      <a:noFill/>
                    </a:lnB>
                    <a:lnTlToBr w="12700" cmpd="sng">
                      <a:noFill/>
                      <a:prstDash val="solid"/>
                    </a:lnTlToBr>
                    <a:lnBlToTr w="12700" cmpd="sng">
                      <a:noFill/>
                      <a:prstDash val="solid"/>
                    </a:lnBlToTr>
                    <a:solidFill>
                      <a:srgbClr val="0033A0"/>
                    </a:solidFill>
                  </a:tcPr>
                </a:tc>
                <a:tc>
                  <a:txBody>
                    <a:bodyPr/>
                    <a:lstStyle/>
                    <a:p>
                      <a:r>
                        <a:rPr lang="en-GB" sz="1400" b="0" dirty="0"/>
                        <a:t>144</a:t>
                      </a:r>
                      <a:endParaRPr lang="en-GB" sz="1400" b="0" dirty="0">
                        <a:latin typeface="Arial" panose="020B0604020202020204" pitchFamily="34" charset="0"/>
                        <a:cs typeface="Arial" panose="020B0604020202020204" pitchFamily="34" charset="0"/>
                      </a:endParaRPr>
                    </a:p>
                  </a:txBody>
                  <a:tcPr>
                    <a:lnL>
                      <a:noFill/>
                    </a:lnL>
                    <a:lnR>
                      <a:noFill/>
                    </a:lnR>
                    <a:lnT w="25400" cmpd="sng">
                      <a:solidFill>
                        <a:srgbClr val="0033A0"/>
                      </a:solidFill>
                    </a:lnT>
                    <a:lnB>
                      <a:noFill/>
                    </a:lnB>
                    <a:lnTlToBr w="12700" cmpd="sng">
                      <a:noFill/>
                      <a:prstDash val="solid"/>
                    </a:lnTlToBr>
                    <a:lnBlToTr w="12700" cmpd="sng">
                      <a:noFill/>
                      <a:prstDash val="solid"/>
                    </a:lnBlToTr>
                    <a:solidFill>
                      <a:srgbClr val="FFFFFF"/>
                    </a:solidFill>
                  </a:tcPr>
                </a:tc>
                <a:tc>
                  <a:txBody>
                    <a:bodyPr/>
                    <a:lstStyle/>
                    <a:p>
                      <a:r>
                        <a:rPr lang="en-GB" sz="1400" b="0" dirty="0"/>
                        <a:t>320</a:t>
                      </a:r>
                      <a:endParaRPr lang="en-GB" sz="1400" b="0" dirty="0">
                        <a:latin typeface="Arial" panose="020B0604020202020204" pitchFamily="34" charset="0"/>
                        <a:cs typeface="Arial" panose="020B0604020202020204" pitchFamily="34" charset="0"/>
                      </a:endParaRPr>
                    </a:p>
                  </a:txBody>
                  <a:tcPr>
                    <a:lnL>
                      <a:noFill/>
                    </a:lnL>
                    <a:lnR>
                      <a:noFill/>
                    </a:lnR>
                    <a:lnT w="25400" cmpd="sng">
                      <a:solidFill>
                        <a:srgbClr val="0033A0"/>
                      </a:solidFill>
                    </a:lnT>
                    <a:lnB>
                      <a:noFill/>
                    </a:lnB>
                    <a:lnTlToBr w="12700" cmpd="sng">
                      <a:noFill/>
                      <a:prstDash val="solid"/>
                    </a:lnTlToBr>
                    <a:lnBlToTr w="12700" cmpd="sng">
                      <a:noFill/>
                      <a:prstDash val="solid"/>
                    </a:lnBlToTr>
                    <a:solidFill>
                      <a:srgbClr val="FFFFFF"/>
                    </a:solidFill>
                  </a:tcPr>
                </a:tc>
                <a:tc>
                  <a:txBody>
                    <a:bodyPr/>
                    <a:lstStyle/>
                    <a:p>
                      <a:r>
                        <a:rPr lang="en-GB" sz="1400" b="0" dirty="0"/>
                        <a:t>166</a:t>
                      </a:r>
                      <a:endParaRPr lang="en-GB" sz="1400" b="0" dirty="0">
                        <a:latin typeface="Arial" panose="020B0604020202020204" pitchFamily="34" charset="0"/>
                        <a:cs typeface="Arial" panose="020B0604020202020204" pitchFamily="34" charset="0"/>
                      </a:endParaRPr>
                    </a:p>
                  </a:txBody>
                  <a:tcPr>
                    <a:lnL>
                      <a:noFill/>
                    </a:lnL>
                    <a:lnR>
                      <a:noFill/>
                    </a:lnR>
                    <a:lnT w="25400" cmpd="sng">
                      <a:solidFill>
                        <a:srgbClr val="0033A0"/>
                      </a:solidFill>
                    </a:lnT>
                    <a:lnB>
                      <a:noFill/>
                    </a:lnB>
                    <a:lnTlToBr w="12700" cmpd="sng">
                      <a:noFill/>
                      <a:prstDash val="solid"/>
                    </a:lnTlToBr>
                    <a:lnBlToTr w="12700" cmpd="sng">
                      <a:noFill/>
                      <a:prstDash val="solid"/>
                    </a:lnBlToTr>
                    <a:solidFill>
                      <a:srgbClr val="FFFFFF"/>
                    </a:solidFill>
                  </a:tcPr>
                </a:tc>
                <a:tc>
                  <a:txBody>
                    <a:bodyPr/>
                    <a:lstStyle/>
                    <a:p>
                      <a:r>
                        <a:rPr lang="en-GB" sz="1400" b="0" dirty="0"/>
                        <a:t>287</a:t>
                      </a:r>
                      <a:endParaRPr lang="en-GB" sz="1400" b="0" dirty="0">
                        <a:latin typeface="Arial" panose="020B0604020202020204" pitchFamily="34" charset="0"/>
                        <a:cs typeface="Arial" panose="020B0604020202020204" pitchFamily="34" charset="0"/>
                      </a:endParaRPr>
                    </a:p>
                  </a:txBody>
                  <a:tcPr>
                    <a:lnL>
                      <a:noFill/>
                    </a:lnL>
                    <a:lnR>
                      <a:noFill/>
                    </a:lnR>
                    <a:lnT w="25400" cmpd="sng">
                      <a:solidFill>
                        <a:srgbClr val="0033A0"/>
                      </a:solidFill>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159684197"/>
                  </a:ext>
                </a:extLst>
              </a:tr>
              <a:tr h="370840">
                <a:tc>
                  <a:txBody>
                    <a:bodyPr/>
                    <a:lstStyle/>
                    <a:p>
                      <a:r>
                        <a:rPr lang="en-GB" sz="1400" b="0" dirty="0">
                          <a:solidFill>
                            <a:schemeClr val="bg1"/>
                          </a:solidFill>
                        </a:rPr>
                        <a:t>Energy annually (TWh) </a:t>
                      </a:r>
                      <a:endParaRPr lang="en-GB" sz="1400" b="0" dirty="0">
                        <a:solidFill>
                          <a:schemeClr val="bg1"/>
                        </a:solidFill>
                        <a:latin typeface="Arial" panose="020B0604020202020204" pitchFamily="34" charset="0"/>
                        <a:cs typeface="Arial" panose="020B0604020202020204" pitchFamily="34" charset="0"/>
                      </a:endParaRPr>
                    </a:p>
                  </a:txBody>
                  <a:tcPr>
                    <a:lnL>
                      <a:noFill/>
                    </a:lnL>
                    <a:lnR>
                      <a:noFill/>
                    </a:lnR>
                    <a:lnT>
                      <a:noFill/>
                    </a:lnT>
                    <a:lnB w="25400" cmpd="sng">
                      <a:solidFill>
                        <a:srgbClr val="0033A0"/>
                      </a:solidFill>
                    </a:lnB>
                    <a:lnTlToBr w="12700" cmpd="sng">
                      <a:noFill/>
                      <a:prstDash val="solid"/>
                    </a:lnTlToBr>
                    <a:lnBlToTr w="12700" cmpd="sng">
                      <a:noFill/>
                      <a:prstDash val="solid"/>
                    </a:lnBlToTr>
                    <a:solidFill>
                      <a:srgbClr val="0033A0"/>
                    </a:solidFill>
                  </a:tcPr>
                </a:tc>
                <a:tc>
                  <a:txBody>
                    <a:bodyPr/>
                    <a:lstStyle/>
                    <a:p>
                      <a:r>
                        <a:rPr lang="en-GB" sz="1400" b="0" dirty="0"/>
                        <a:t>0.8</a:t>
                      </a:r>
                      <a:endParaRPr lang="en-GB" sz="1400" b="0" dirty="0">
                        <a:latin typeface="Arial" panose="020B0604020202020204" pitchFamily="34" charset="0"/>
                        <a:cs typeface="Arial" panose="020B0604020202020204" pitchFamily="34" charset="0"/>
                      </a:endParaRPr>
                    </a:p>
                  </a:txBody>
                  <a:tcPr>
                    <a:lnL>
                      <a:noFill/>
                    </a:lnL>
                    <a:lnR>
                      <a:noFill/>
                    </a:lnR>
                    <a:lnT>
                      <a:noFill/>
                    </a:lnT>
                    <a:lnB w="25400" cmpd="sng">
                      <a:solidFill>
                        <a:srgbClr val="0033A0"/>
                      </a:solidFill>
                    </a:lnB>
                    <a:lnTlToBr w="12700" cmpd="sng">
                      <a:noFill/>
                      <a:prstDash val="solid"/>
                    </a:lnTlToBr>
                    <a:lnBlToTr w="12700" cmpd="sng">
                      <a:noFill/>
                      <a:prstDash val="solid"/>
                    </a:lnBlToTr>
                    <a:solidFill>
                      <a:srgbClr val="FFFFFF"/>
                    </a:solidFill>
                  </a:tcPr>
                </a:tc>
                <a:tc>
                  <a:txBody>
                    <a:bodyPr/>
                    <a:lstStyle/>
                    <a:p>
                      <a:r>
                        <a:rPr lang="en-GB" sz="1400" b="0" dirty="0"/>
                        <a:t>1.8</a:t>
                      </a:r>
                      <a:endParaRPr lang="en-GB" sz="1400" b="0" dirty="0">
                        <a:latin typeface="Arial" panose="020B0604020202020204" pitchFamily="34" charset="0"/>
                        <a:cs typeface="Arial" panose="020B0604020202020204" pitchFamily="34" charset="0"/>
                      </a:endParaRPr>
                    </a:p>
                  </a:txBody>
                  <a:tcPr>
                    <a:lnL>
                      <a:noFill/>
                    </a:lnL>
                    <a:lnR>
                      <a:noFill/>
                    </a:lnR>
                    <a:lnT>
                      <a:noFill/>
                    </a:lnT>
                    <a:lnB w="25400" cmpd="sng">
                      <a:solidFill>
                        <a:srgbClr val="0033A0"/>
                      </a:solidFill>
                    </a:lnB>
                    <a:lnTlToBr w="12700" cmpd="sng">
                      <a:noFill/>
                      <a:prstDash val="solid"/>
                    </a:lnTlToBr>
                    <a:lnBlToTr w="12700" cmpd="sng">
                      <a:noFill/>
                      <a:prstDash val="solid"/>
                    </a:lnBlToTr>
                    <a:solidFill>
                      <a:srgbClr val="FFFFFF"/>
                    </a:solidFill>
                  </a:tcPr>
                </a:tc>
                <a:tc>
                  <a:txBody>
                    <a:bodyPr/>
                    <a:lstStyle/>
                    <a:p>
                      <a:r>
                        <a:rPr lang="en-GB" sz="1400" b="0" dirty="0"/>
                        <a:t>0.8</a:t>
                      </a:r>
                      <a:endParaRPr lang="en-GB" sz="1400" b="0" dirty="0">
                        <a:latin typeface="Arial" panose="020B0604020202020204" pitchFamily="34" charset="0"/>
                        <a:cs typeface="Arial" panose="020B0604020202020204" pitchFamily="34" charset="0"/>
                      </a:endParaRPr>
                    </a:p>
                  </a:txBody>
                  <a:tcPr>
                    <a:lnL>
                      <a:noFill/>
                    </a:lnL>
                    <a:lnR>
                      <a:noFill/>
                    </a:lnR>
                    <a:lnT>
                      <a:noFill/>
                    </a:lnT>
                    <a:lnB w="25400" cmpd="sng">
                      <a:solidFill>
                        <a:srgbClr val="0033A0"/>
                      </a:solidFill>
                    </a:lnB>
                    <a:lnTlToBr w="12700" cmpd="sng">
                      <a:noFill/>
                      <a:prstDash val="solid"/>
                    </a:lnTlToBr>
                    <a:lnBlToTr w="12700" cmpd="sng">
                      <a:noFill/>
                      <a:prstDash val="solid"/>
                    </a:lnBlToTr>
                    <a:solidFill>
                      <a:srgbClr val="FFFFFF"/>
                    </a:solidFill>
                  </a:tcPr>
                </a:tc>
                <a:tc>
                  <a:txBody>
                    <a:bodyPr/>
                    <a:lstStyle/>
                    <a:p>
                      <a:r>
                        <a:rPr lang="en-GB" sz="1400" b="0" dirty="0"/>
                        <a:t>1.4</a:t>
                      </a:r>
                      <a:endParaRPr lang="en-GB" sz="1400" b="0" dirty="0">
                        <a:latin typeface="Arial" panose="020B0604020202020204" pitchFamily="34" charset="0"/>
                        <a:cs typeface="Arial" panose="020B0604020202020204" pitchFamily="34" charset="0"/>
                      </a:endParaRPr>
                    </a:p>
                  </a:txBody>
                  <a:tcPr>
                    <a:lnL>
                      <a:noFill/>
                    </a:lnL>
                    <a:lnR>
                      <a:noFill/>
                    </a:lnR>
                    <a:lnT>
                      <a:noFill/>
                    </a:lnT>
                    <a:lnB w="25400" cmpd="sng">
                      <a:solidFill>
                        <a:srgbClr val="0033A0"/>
                      </a:solid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3992903228"/>
                  </a:ext>
                </a:extLst>
              </a:tr>
            </a:tbl>
          </a:graphicData>
        </a:graphic>
      </p:graphicFrame>
      <p:sp>
        <p:nvSpPr>
          <p:cNvPr id="13" name="Slide Number Placeholder 3">
            <a:extLst>
              <a:ext uri="{FF2B5EF4-FFF2-40B4-BE49-F238E27FC236}">
                <a16:creationId xmlns:a16="http://schemas.microsoft.com/office/drawing/2014/main" id="{C38506CD-1C83-D413-0748-39EF1D5AA0E8}"/>
              </a:ext>
            </a:extLst>
          </p:cNvPr>
          <p:cNvSpPr txBox="1">
            <a:spLocks/>
          </p:cNvSpPr>
          <p:nvPr/>
        </p:nvSpPr>
        <p:spPr>
          <a:xfrm>
            <a:off x="9329464" y="6473229"/>
            <a:ext cx="2743200" cy="340147"/>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2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r>
              <a:rPr kumimoji="0" lang="en-US" sz="1200" b="0" i="0" u="none" strike="noStrike" kern="1200" cap="none" spc="0" normalizeH="0" baseline="0" noProof="0" dirty="0">
                <a:ln>
                  <a:noFill/>
                </a:ln>
                <a:solidFill>
                  <a:prstClr val="black">
                    <a:tint val="75000"/>
                  </a:prstClr>
                </a:solidFill>
                <a:effectLst/>
                <a:uLnTx/>
                <a:uFillTx/>
                <a:latin typeface="Arial"/>
                <a:ea typeface="+mn-ea"/>
                <a:cs typeface="+mn-cs"/>
              </a:rPr>
              <a:t>/27</a:t>
            </a:r>
          </a:p>
        </p:txBody>
      </p:sp>
      <p:pic>
        <p:nvPicPr>
          <p:cNvPr id="16" name="Picture 15">
            <a:extLst>
              <a:ext uri="{FF2B5EF4-FFF2-40B4-BE49-F238E27FC236}">
                <a16:creationId xmlns:a16="http://schemas.microsoft.com/office/drawing/2014/main" id="{D0D1555C-AB9F-3991-FC76-2F09B94773E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07368" y="778202"/>
            <a:ext cx="4186681" cy="3180267"/>
          </a:xfrm>
          <a:prstGeom prst="rect">
            <a:avLst/>
          </a:prstGeom>
        </p:spPr>
      </p:pic>
    </p:spTree>
    <p:extLst>
      <p:ext uri="{BB962C8B-B14F-4D97-AF65-F5344CB8AC3E}">
        <p14:creationId xmlns:p14="http://schemas.microsoft.com/office/powerpoint/2010/main" val="24507686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42E0F687-D76A-B512-84E8-E5419661A802}"/>
              </a:ext>
            </a:extLst>
          </p:cNvPr>
          <p:cNvSpPr>
            <a:spLocks noGrp="1"/>
          </p:cNvSpPr>
          <p:nvPr>
            <p:ph type="title"/>
          </p:nvPr>
        </p:nvSpPr>
        <p:spPr>
          <a:xfrm>
            <a:off x="0" y="1"/>
            <a:ext cx="12192000" cy="340147"/>
          </a:xfrm>
          <a:solidFill>
            <a:srgbClr val="002060"/>
          </a:solidFill>
        </p:spPr>
        <p:txBody>
          <a:bodyPr/>
          <a:lstStyle/>
          <a:p>
            <a:pPr algn="ctr"/>
            <a:r>
              <a:rPr lang="en-US" sz="2800" b="0" dirty="0">
                <a:solidFill>
                  <a:schemeClr val="bg1"/>
                </a:solidFill>
              </a:rPr>
              <a:t>Operation Costs and Sustainability Studies </a:t>
            </a:r>
          </a:p>
        </p:txBody>
      </p:sp>
      <p:sp>
        <p:nvSpPr>
          <p:cNvPr id="3" name="Slide Number Placeholder 2">
            <a:extLst>
              <a:ext uri="{FF2B5EF4-FFF2-40B4-BE49-F238E27FC236}">
                <a16:creationId xmlns:a16="http://schemas.microsoft.com/office/drawing/2014/main" id="{918BAC89-B525-153E-D58A-DC641FEB8976}"/>
              </a:ext>
            </a:extLst>
          </p:cNvPr>
          <p:cNvSpPr>
            <a:spLocks noGrp="1"/>
          </p:cNvSpPr>
          <p:nvPr>
            <p:ph type="sldNum" sz="quarter" idx="11"/>
          </p:nvPr>
        </p:nvSpPr>
        <p:spPr/>
        <p:txBody>
          <a:bodyPr anchor="ctr">
            <a:normAutofit/>
          </a:bodyPr>
          <a:lstStyle/>
          <a:p>
            <a:pPr>
              <a:spcAft>
                <a:spcPts val="600"/>
              </a:spcAft>
            </a:pPr>
            <a:fld id="{36B5EA5A-BC32-A742-B11B-8E7414D5B535}" type="slidenum">
              <a:rPr lang="en-US" smtClean="0"/>
              <a:pPr>
                <a:spcAft>
                  <a:spcPts val="600"/>
                </a:spcAft>
              </a:pPr>
              <a:t>12</a:t>
            </a:fld>
            <a:endParaRPr lang="en-US"/>
          </a:p>
        </p:txBody>
      </p:sp>
      <p:pic>
        <p:nvPicPr>
          <p:cNvPr id="4" name="Picture 3">
            <a:extLst>
              <a:ext uri="{FF2B5EF4-FFF2-40B4-BE49-F238E27FC236}">
                <a16:creationId xmlns:a16="http://schemas.microsoft.com/office/drawing/2014/main" id="{F93D4CB2-8A30-47D9-EF91-03E9F99D9A51}"/>
              </a:ext>
            </a:extLst>
          </p:cNvPr>
          <p:cNvPicPr>
            <a:picLocks noChangeAspect="1"/>
          </p:cNvPicPr>
          <p:nvPr/>
        </p:nvPicPr>
        <p:blipFill>
          <a:blip r:embed="rId2"/>
          <a:stretch>
            <a:fillRect/>
          </a:stretch>
        </p:blipFill>
        <p:spPr>
          <a:xfrm>
            <a:off x="466982" y="1750685"/>
            <a:ext cx="5616575" cy="3161880"/>
          </a:xfrm>
          <a:prstGeom prst="rect">
            <a:avLst/>
          </a:prstGeom>
          <a:noFill/>
          <a:effectLst>
            <a:outerShdw blurRad="63500" sx="102000" sy="102000" algn="ctr" rotWithShape="0">
              <a:prstClr val="black">
                <a:alpha val="40000"/>
              </a:prstClr>
            </a:outerShdw>
          </a:effectLst>
        </p:spPr>
      </p:pic>
      <p:pic>
        <p:nvPicPr>
          <p:cNvPr id="5" name="Picture 4">
            <a:extLst>
              <a:ext uri="{FF2B5EF4-FFF2-40B4-BE49-F238E27FC236}">
                <a16:creationId xmlns:a16="http://schemas.microsoft.com/office/drawing/2014/main" id="{8872732D-9AE4-475D-6F0A-22568D7CC697}"/>
              </a:ext>
            </a:extLst>
          </p:cNvPr>
          <p:cNvPicPr>
            <a:picLocks noChangeAspect="1"/>
          </p:cNvPicPr>
          <p:nvPr/>
        </p:nvPicPr>
        <p:blipFill>
          <a:blip r:embed="rId3"/>
          <a:stretch>
            <a:fillRect/>
          </a:stretch>
        </p:blipFill>
        <p:spPr>
          <a:xfrm>
            <a:off x="7029122" y="783672"/>
            <a:ext cx="4539486" cy="2555528"/>
          </a:xfrm>
          <a:prstGeom prst="rect">
            <a:avLst/>
          </a:prstGeom>
          <a:noFill/>
          <a:effectLst>
            <a:outerShdw blurRad="63500" sx="102000" sy="102000" algn="ctr" rotWithShape="0">
              <a:prstClr val="black">
                <a:alpha val="40000"/>
              </a:prstClr>
            </a:outerShdw>
          </a:effectLst>
        </p:spPr>
      </p:pic>
      <p:pic>
        <p:nvPicPr>
          <p:cNvPr id="6" name="Picture 5">
            <a:extLst>
              <a:ext uri="{FF2B5EF4-FFF2-40B4-BE49-F238E27FC236}">
                <a16:creationId xmlns:a16="http://schemas.microsoft.com/office/drawing/2014/main" id="{12AFF895-C65D-FD54-8FDD-3F532189F07E}"/>
              </a:ext>
            </a:extLst>
          </p:cNvPr>
          <p:cNvPicPr>
            <a:picLocks noChangeAspect="1"/>
          </p:cNvPicPr>
          <p:nvPr/>
        </p:nvPicPr>
        <p:blipFill>
          <a:blip r:embed="rId4"/>
          <a:stretch>
            <a:fillRect/>
          </a:stretch>
        </p:blipFill>
        <p:spPr>
          <a:xfrm>
            <a:off x="6993308" y="3646201"/>
            <a:ext cx="4539485" cy="2555527"/>
          </a:xfrm>
          <a:prstGeom prst="rect">
            <a:avLst/>
          </a:prstGeom>
          <a:noFill/>
          <a:effectLst>
            <a:outerShdw blurRad="63500" sx="102000" sy="102000" algn="ctr" rotWithShape="0">
              <a:prstClr val="black">
                <a:alpha val="40000"/>
              </a:prstClr>
            </a:outerShdw>
          </a:effectLst>
        </p:spPr>
      </p:pic>
      <p:sp>
        <p:nvSpPr>
          <p:cNvPr id="7" name="Slide Number Placeholder 3">
            <a:extLst>
              <a:ext uri="{FF2B5EF4-FFF2-40B4-BE49-F238E27FC236}">
                <a16:creationId xmlns:a16="http://schemas.microsoft.com/office/drawing/2014/main" id="{AB3BD4D1-B786-CD4D-36EE-8F95F662E856}"/>
              </a:ext>
            </a:extLst>
          </p:cNvPr>
          <p:cNvSpPr txBox="1">
            <a:spLocks/>
          </p:cNvSpPr>
          <p:nvPr/>
        </p:nvSpPr>
        <p:spPr>
          <a:xfrm>
            <a:off x="9329464" y="6473229"/>
            <a:ext cx="2743200" cy="340147"/>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solidFill>
                  <a:prstClr val="black">
                    <a:tint val="75000"/>
                  </a:prstClr>
                </a:solidFill>
                <a:latin typeface="Calibri" panose="020F0502020204030204"/>
              </a:rPr>
              <a:pPr/>
              <a:t>12</a:t>
            </a:fld>
            <a:r>
              <a:rPr lang="en-US" dirty="0">
                <a:solidFill>
                  <a:prstClr val="black">
                    <a:tint val="75000"/>
                  </a:prstClr>
                </a:solidFill>
                <a:latin typeface="Calibri" panose="020F0502020204030204"/>
              </a:rPr>
              <a:t>/27</a:t>
            </a:r>
          </a:p>
        </p:txBody>
      </p:sp>
    </p:spTree>
    <p:extLst>
      <p:ext uri="{BB962C8B-B14F-4D97-AF65-F5344CB8AC3E}">
        <p14:creationId xmlns:p14="http://schemas.microsoft.com/office/powerpoint/2010/main" val="28348899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475AD4-E16B-D72E-EDFB-D1D7CEFDEB0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C0D0C25-304C-35A2-79C0-248871F9DA08}"/>
              </a:ext>
            </a:extLst>
          </p:cNvPr>
          <p:cNvSpPr>
            <a:spLocks noGrp="1"/>
          </p:cNvSpPr>
          <p:nvPr>
            <p:ph type="title"/>
          </p:nvPr>
        </p:nvSpPr>
        <p:spPr>
          <a:xfrm>
            <a:off x="0" y="0"/>
            <a:ext cx="12204000" cy="432000"/>
          </a:xfrm>
          <a:solidFill>
            <a:srgbClr val="002060"/>
          </a:solidFill>
        </p:spPr>
        <p:txBody>
          <a:bodyPr>
            <a:noAutofit/>
          </a:bodyPr>
          <a:lstStyle/>
          <a:p>
            <a:pPr algn="ctr"/>
            <a:br>
              <a:rPr lang="en-GB" sz="3200" b="1" dirty="0">
                <a:solidFill>
                  <a:srgbClr val="0033A0"/>
                </a:solidFill>
                <a:latin typeface="Arial" panose="020B0604020202020204" pitchFamily="34" charset="0"/>
                <a:cs typeface="Arial" panose="020B0604020202020204" pitchFamily="34" charset="0"/>
              </a:rPr>
            </a:br>
            <a:br>
              <a:rPr lang="en-GB" sz="3200" b="1" dirty="0">
                <a:solidFill>
                  <a:srgbClr val="0033A0"/>
                </a:solidFill>
                <a:latin typeface="Arial" panose="020B0604020202020204" pitchFamily="34" charset="0"/>
                <a:cs typeface="Arial" panose="020B0604020202020204" pitchFamily="34" charset="0"/>
              </a:rPr>
            </a:br>
            <a:r>
              <a:rPr lang="en-GB" sz="2800" dirty="0">
                <a:latin typeface="Arial" panose="020B0604020202020204" pitchFamily="34" charset="0"/>
                <a:cs typeface="Arial" panose="020B0604020202020204" pitchFamily="34" charset="0"/>
              </a:rPr>
              <a:t>ESPP LC documentation – by end May</a:t>
            </a:r>
            <a:br>
              <a:rPr lang="en-GB" sz="2000" b="1" dirty="0">
                <a:solidFill>
                  <a:srgbClr val="0033A0"/>
                </a:solidFill>
                <a:latin typeface="Arial" panose="020B0604020202020204" pitchFamily="34" charset="0"/>
                <a:cs typeface="Arial" panose="020B0604020202020204" pitchFamily="34" charset="0"/>
              </a:rPr>
            </a:br>
            <a:br>
              <a:rPr lang="en-GB" sz="2000" dirty="0">
                <a:solidFill>
                  <a:srgbClr val="0033A0"/>
                </a:solidFill>
                <a:latin typeface="Arial" panose="020B0604020202020204" pitchFamily="34" charset="0"/>
                <a:cs typeface="Arial" panose="020B0604020202020204" pitchFamily="34" charset="0"/>
              </a:rPr>
            </a:br>
            <a:br>
              <a:rPr lang="en-GB" sz="2000" dirty="0">
                <a:solidFill>
                  <a:srgbClr val="0033A0"/>
                </a:solidFill>
                <a:latin typeface="Arial" panose="020B0604020202020204" pitchFamily="34" charset="0"/>
                <a:cs typeface="Arial" panose="020B0604020202020204" pitchFamily="34" charset="0"/>
              </a:rPr>
            </a:br>
            <a:endParaRPr lang="en-GB" sz="2000" dirty="0">
              <a:solidFill>
                <a:srgbClr val="0033A0"/>
              </a:solidFill>
              <a:latin typeface="Arial" panose="020B060402020202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67ABFC64-2AF7-EBFD-E501-BDFC4338B26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53170" y="1231479"/>
            <a:ext cx="1559755" cy="2197521"/>
          </a:xfrm>
          <a:prstGeom prst="rect">
            <a:avLst/>
          </a:prstGeom>
          <a:ln>
            <a:solidFill>
              <a:srgbClr val="303030"/>
            </a:solidFill>
          </a:ln>
        </p:spPr>
      </p:pic>
      <p:pic>
        <p:nvPicPr>
          <p:cNvPr id="7" name="Picture 6">
            <a:extLst>
              <a:ext uri="{FF2B5EF4-FFF2-40B4-BE49-F238E27FC236}">
                <a16:creationId xmlns:a16="http://schemas.microsoft.com/office/drawing/2014/main" id="{0D131173-88EB-0078-9757-82B251A705E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76382" y="944745"/>
            <a:ext cx="1872146" cy="1842272"/>
          </a:xfrm>
          <a:prstGeom prst="rect">
            <a:avLst/>
          </a:prstGeom>
          <a:ln>
            <a:solidFill>
              <a:srgbClr val="303030"/>
            </a:solidFill>
          </a:ln>
        </p:spPr>
      </p:pic>
      <p:pic>
        <p:nvPicPr>
          <p:cNvPr id="8" name="Picture 7">
            <a:extLst>
              <a:ext uri="{FF2B5EF4-FFF2-40B4-BE49-F238E27FC236}">
                <a16:creationId xmlns:a16="http://schemas.microsoft.com/office/drawing/2014/main" id="{60B45860-ECF8-283A-BFCB-D4A658D92CC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957203" y="3748652"/>
            <a:ext cx="1669450" cy="2071300"/>
          </a:xfrm>
          <a:prstGeom prst="rect">
            <a:avLst/>
          </a:prstGeom>
          <a:ln>
            <a:solidFill>
              <a:srgbClr val="303030"/>
            </a:solidFill>
          </a:ln>
        </p:spPr>
      </p:pic>
      <p:sp>
        <p:nvSpPr>
          <p:cNvPr id="10" name="TextBox 9">
            <a:extLst>
              <a:ext uri="{FF2B5EF4-FFF2-40B4-BE49-F238E27FC236}">
                <a16:creationId xmlns:a16="http://schemas.microsoft.com/office/drawing/2014/main" id="{256CE923-4FE0-AC66-C143-5335E6FFF968}"/>
              </a:ext>
            </a:extLst>
          </p:cNvPr>
          <p:cNvSpPr txBox="1"/>
          <p:nvPr/>
        </p:nvSpPr>
        <p:spPr>
          <a:xfrm>
            <a:off x="4774952" y="3717032"/>
            <a:ext cx="1825104" cy="1569660"/>
          </a:xfrm>
          <a:prstGeom prst="rect">
            <a:avLst/>
          </a:prstGeom>
          <a:noFill/>
        </p:spPr>
        <p:txBody>
          <a:bodyPr wrap="square">
            <a:spAutoFit/>
          </a:bodyPr>
          <a:lstStyle/>
          <a:p>
            <a:r>
              <a:rPr lang="en-GB" sz="1200" dirty="0">
                <a:latin typeface="Arial" panose="020B0604020202020204" pitchFamily="34" charset="0"/>
                <a:cs typeface="Arial" panose="020B0604020202020204" pitchFamily="34" charset="0"/>
              </a:rPr>
              <a:t>Comparative report:</a:t>
            </a:r>
          </a:p>
          <a:p>
            <a:r>
              <a:rPr lang="en-GB" sz="1200" dirty="0">
                <a:latin typeface="Arial" panose="020B0604020202020204" pitchFamily="34" charset="0"/>
                <a:cs typeface="Arial" panose="020B0604020202020204" pitchFamily="34" charset="0"/>
                <a:hlinkClick r:id="rId6"/>
              </a:rPr>
              <a:t>https://indico.cern.ch/event/1439855/contributions/6542430/</a:t>
            </a:r>
            <a:endParaRPr lang="en-GB" sz="1200" dirty="0">
              <a:latin typeface="Arial" panose="020B0604020202020204" pitchFamily="34" charset="0"/>
              <a:cs typeface="Arial" panose="020B0604020202020204" pitchFamily="34" charset="0"/>
            </a:endParaRPr>
          </a:p>
          <a:p>
            <a:endParaRPr lang="en-GB" sz="1200" dirty="0">
              <a:latin typeface="Arial" panose="020B0604020202020204" pitchFamily="34" charset="0"/>
              <a:cs typeface="Arial" panose="020B0604020202020204" pitchFamily="34" charset="0"/>
            </a:endParaRPr>
          </a:p>
          <a:p>
            <a:endParaRPr lang="en-GB" sz="1200" dirty="0">
              <a:latin typeface="Arial" panose="020B0604020202020204" pitchFamily="34" charset="0"/>
              <a:cs typeface="Arial" panose="020B0604020202020204" pitchFamily="34" charset="0"/>
            </a:endParaRPr>
          </a:p>
          <a:p>
            <a:endParaRPr lang="en-GB" sz="1200" dirty="0">
              <a:latin typeface="Arial" panose="020B0604020202020204" pitchFamily="34" charset="0"/>
              <a:cs typeface="Arial" panose="020B0604020202020204" pitchFamily="34" charset="0"/>
            </a:endParaRPr>
          </a:p>
          <a:p>
            <a:endParaRPr lang="en-GB" sz="1200" dirty="0">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B6BC12F9-0022-0571-D65D-054EF16B16E5}"/>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645768" y="1309575"/>
            <a:ext cx="2003863" cy="2823221"/>
          </a:xfrm>
          <a:prstGeom prst="rect">
            <a:avLst/>
          </a:prstGeom>
          <a:ln>
            <a:solidFill>
              <a:srgbClr val="303030"/>
            </a:solidFill>
          </a:ln>
        </p:spPr>
      </p:pic>
      <p:sp>
        <p:nvSpPr>
          <p:cNvPr id="12" name="TextBox 11">
            <a:extLst>
              <a:ext uri="{FF2B5EF4-FFF2-40B4-BE49-F238E27FC236}">
                <a16:creationId xmlns:a16="http://schemas.microsoft.com/office/drawing/2014/main" id="{23049AF2-D1CF-083B-4041-63D845C3158E}"/>
              </a:ext>
            </a:extLst>
          </p:cNvPr>
          <p:cNvSpPr txBox="1"/>
          <p:nvPr/>
        </p:nvSpPr>
        <p:spPr>
          <a:xfrm>
            <a:off x="2026692" y="1213494"/>
            <a:ext cx="2003862" cy="1938992"/>
          </a:xfrm>
          <a:prstGeom prst="rect">
            <a:avLst/>
          </a:prstGeom>
          <a:noFill/>
        </p:spPr>
        <p:txBody>
          <a:bodyPr wrap="square">
            <a:spAutoFit/>
          </a:bodyPr>
          <a:lstStyle/>
          <a:p>
            <a:r>
              <a:rPr lang="en-GB" sz="1200" dirty="0">
                <a:latin typeface="Arial" panose="020B0604020202020204" pitchFamily="34" charset="0"/>
                <a:cs typeface="Arial" panose="020B0604020202020204" pitchFamily="34" charset="0"/>
              </a:rPr>
              <a:t>CLIC@CERN, Linear Collider Facility starting with NCRF technology:</a:t>
            </a:r>
            <a:br>
              <a:rPr lang="en-GB" sz="1200" dirty="0">
                <a:latin typeface="Arial" panose="020B0604020202020204" pitchFamily="34" charset="0"/>
                <a:cs typeface="Arial" panose="020B0604020202020204" pitchFamily="34" charset="0"/>
              </a:rPr>
            </a:br>
            <a:r>
              <a:rPr lang="en-GB" sz="1200" dirty="0">
                <a:latin typeface="Arial" panose="020B0604020202020204" pitchFamily="34" charset="0"/>
                <a:cs typeface="Arial" panose="020B0604020202020204" pitchFamily="34" charset="0"/>
                <a:hlinkClick r:id="rId8">
                  <a:extLst>
                    <a:ext uri="{A12FA001-AC4F-418D-AE19-62706E023703}">
                      <ahyp:hlinkClr xmlns:ahyp="http://schemas.microsoft.com/office/drawing/2018/hyperlinkcolor" val="tx"/>
                    </a:ext>
                  </a:extLst>
                </a:hlinkClick>
              </a:rPr>
              <a:t>https://indico.cern.ch/event/1439855/contributions/6461475/</a:t>
            </a:r>
            <a:endParaRPr lang="en-GB" sz="1200" dirty="0">
              <a:latin typeface="Arial" panose="020B0604020202020204" pitchFamily="34" charset="0"/>
              <a:cs typeface="Arial" panose="020B0604020202020204" pitchFamily="34" charset="0"/>
            </a:endParaRPr>
          </a:p>
          <a:p>
            <a:endParaRPr lang="en-GB" sz="1200" dirty="0">
              <a:latin typeface="Arial" panose="020B0604020202020204" pitchFamily="34" charset="0"/>
              <a:cs typeface="Arial" panose="020B0604020202020204" pitchFamily="34" charset="0"/>
            </a:endParaRPr>
          </a:p>
          <a:p>
            <a:r>
              <a:rPr lang="en-GB" sz="1200" dirty="0">
                <a:latin typeface="Arial" panose="020B0604020202020204" pitchFamily="34" charset="0"/>
                <a:cs typeface="Arial" panose="020B0604020202020204" pitchFamily="34" charset="0"/>
              </a:rPr>
              <a:t>Normal conducting RF, parameters for 90, 250, </a:t>
            </a:r>
            <a:r>
              <a:rPr lang="en-GB" sz="1200" b="1" dirty="0">
                <a:latin typeface="Arial" panose="020B0604020202020204" pitchFamily="34" charset="0"/>
                <a:cs typeface="Arial" panose="020B0604020202020204" pitchFamily="34" charset="0"/>
              </a:rPr>
              <a:t>380</a:t>
            </a:r>
            <a:r>
              <a:rPr lang="en-GB" sz="1200" dirty="0">
                <a:latin typeface="Arial" panose="020B0604020202020204" pitchFamily="34" charset="0"/>
                <a:cs typeface="Arial" panose="020B0604020202020204" pitchFamily="34" charset="0"/>
              </a:rPr>
              <a:t>, 550, </a:t>
            </a:r>
            <a:r>
              <a:rPr lang="en-GB" sz="1200" b="1" dirty="0">
                <a:latin typeface="Arial" panose="020B0604020202020204" pitchFamily="34" charset="0"/>
                <a:cs typeface="Arial" panose="020B0604020202020204" pitchFamily="34" charset="0"/>
              </a:rPr>
              <a:t>1500</a:t>
            </a:r>
            <a:r>
              <a:rPr lang="en-GB" sz="1200" dirty="0">
                <a:latin typeface="Arial" panose="020B0604020202020204" pitchFamily="34" charset="0"/>
                <a:cs typeface="Arial" panose="020B0604020202020204" pitchFamily="34" charset="0"/>
              </a:rPr>
              <a:t> GeV</a:t>
            </a:r>
          </a:p>
        </p:txBody>
      </p:sp>
      <p:sp>
        <p:nvSpPr>
          <p:cNvPr id="14" name="TextBox 13">
            <a:extLst>
              <a:ext uri="{FF2B5EF4-FFF2-40B4-BE49-F238E27FC236}">
                <a16:creationId xmlns:a16="http://schemas.microsoft.com/office/drawing/2014/main" id="{C67F6AC7-AB5E-5B71-9DE9-E35438E61A5B}"/>
              </a:ext>
            </a:extLst>
          </p:cNvPr>
          <p:cNvSpPr txBox="1"/>
          <p:nvPr/>
        </p:nvSpPr>
        <p:spPr>
          <a:xfrm>
            <a:off x="7671609" y="4224863"/>
            <a:ext cx="3176919" cy="1938992"/>
          </a:xfrm>
          <a:prstGeom prst="rect">
            <a:avLst/>
          </a:prstGeom>
          <a:noFill/>
        </p:spPr>
        <p:txBody>
          <a:bodyPr wrap="square">
            <a:spAutoFit/>
          </a:bodyPr>
          <a:lstStyle/>
          <a:p>
            <a:r>
              <a:rPr lang="en-GB" sz="1200" dirty="0">
                <a:latin typeface="Arial" panose="020B0604020202020204" pitchFamily="34" charset="0"/>
                <a:cs typeface="Arial" panose="020B0604020202020204" pitchFamily="34" charset="0"/>
              </a:rPr>
              <a:t>LCF@CERN focussed on starting with ILC SCRF technology; benefits from all the ILC developments, CLIC CE and infrastructure studies at CERN, and link to new technologies as potential upgrades: </a:t>
            </a:r>
            <a:r>
              <a:rPr lang="en-GB" sz="1200" dirty="0">
                <a:solidFill>
                  <a:srgbClr val="0563C1"/>
                </a:solidFill>
                <a:latin typeface="Arial" panose="020B0604020202020204" pitchFamily="34" charset="0"/>
                <a:cs typeface="Arial" panose="020B0604020202020204" pitchFamily="34" charset="0"/>
                <a:hlinkClick r:id="rId9">
                  <a:extLst>
                    <a:ext uri="{A12FA001-AC4F-418D-AE19-62706E023703}">
                      <ahyp:hlinkClr xmlns:ahyp="http://schemas.microsoft.com/office/drawing/2018/hyperlinkcolor" val="tx"/>
                    </a:ext>
                  </a:extLst>
                </a:hlinkClick>
              </a:rPr>
              <a:t>https://indico.cern.ch/event/1439855/contributions/6461433</a:t>
            </a:r>
            <a:r>
              <a:rPr lang="en-GB" sz="1200" dirty="0">
                <a:latin typeface="Arial" panose="020B0604020202020204" pitchFamily="34" charset="0"/>
                <a:cs typeface="Arial" panose="020B0604020202020204" pitchFamily="34" charset="0"/>
                <a:hlinkClick r:id="rId9">
                  <a:extLst>
                    <a:ext uri="{A12FA001-AC4F-418D-AE19-62706E023703}">
                      <ahyp:hlinkClr xmlns:ahyp="http://schemas.microsoft.com/office/drawing/2018/hyperlinkcolor" val="tx"/>
                    </a:ext>
                  </a:extLst>
                </a:hlinkClick>
              </a:rPr>
              <a:t>/</a:t>
            </a:r>
            <a:endParaRPr lang="en-GB" sz="1200" dirty="0">
              <a:latin typeface="Arial" panose="020B0604020202020204" pitchFamily="34" charset="0"/>
              <a:cs typeface="Arial" panose="020B0604020202020204" pitchFamily="34" charset="0"/>
            </a:endParaRPr>
          </a:p>
          <a:p>
            <a:endParaRPr lang="en-GB" sz="1200" dirty="0">
              <a:latin typeface="Arial" panose="020B0604020202020204" pitchFamily="34" charset="0"/>
              <a:cs typeface="Arial" panose="020B0604020202020204" pitchFamily="34" charset="0"/>
            </a:endParaRPr>
          </a:p>
          <a:p>
            <a:r>
              <a:rPr lang="en-GB" sz="1200" dirty="0">
                <a:latin typeface="Arial" panose="020B0604020202020204" pitchFamily="34" charset="0"/>
                <a:cs typeface="Arial" panose="020B0604020202020204" pitchFamily="34" charset="0"/>
              </a:rPr>
              <a:t>Superconducting RF, parameters for 90, </a:t>
            </a:r>
            <a:r>
              <a:rPr lang="en-GB" sz="1200" b="1" dirty="0">
                <a:latin typeface="Arial" panose="020B0604020202020204" pitchFamily="34" charset="0"/>
                <a:cs typeface="Arial" panose="020B0604020202020204" pitchFamily="34" charset="0"/>
              </a:rPr>
              <a:t>250</a:t>
            </a:r>
            <a:r>
              <a:rPr lang="en-GB" sz="1200" dirty="0">
                <a:latin typeface="Arial" panose="020B0604020202020204" pitchFamily="34" charset="0"/>
                <a:cs typeface="Arial" panose="020B0604020202020204" pitchFamily="34" charset="0"/>
              </a:rPr>
              <a:t>, 350, </a:t>
            </a:r>
            <a:r>
              <a:rPr lang="en-GB" sz="1200" b="1" dirty="0">
                <a:latin typeface="Arial" panose="020B0604020202020204" pitchFamily="34" charset="0"/>
                <a:cs typeface="Arial" panose="020B0604020202020204" pitchFamily="34" charset="0"/>
              </a:rPr>
              <a:t>550</a:t>
            </a:r>
            <a:r>
              <a:rPr lang="en-GB" sz="1200" dirty="0">
                <a:latin typeface="Arial" panose="020B0604020202020204" pitchFamily="34" charset="0"/>
                <a:cs typeface="Arial" panose="020B0604020202020204" pitchFamily="34" charset="0"/>
              </a:rPr>
              <a:t> GeV </a:t>
            </a:r>
            <a:endParaRPr lang="en-GB" sz="1200" dirty="0"/>
          </a:p>
        </p:txBody>
      </p:sp>
      <p:sp>
        <p:nvSpPr>
          <p:cNvPr id="18" name="TextBox 17">
            <a:extLst>
              <a:ext uri="{FF2B5EF4-FFF2-40B4-BE49-F238E27FC236}">
                <a16:creationId xmlns:a16="http://schemas.microsoft.com/office/drawing/2014/main" id="{7DE2B2CC-86BE-CB2B-39DC-52611C6EED51}"/>
              </a:ext>
            </a:extLst>
          </p:cNvPr>
          <p:cNvSpPr txBox="1"/>
          <p:nvPr/>
        </p:nvSpPr>
        <p:spPr>
          <a:xfrm>
            <a:off x="484730" y="518703"/>
            <a:ext cx="8203558" cy="923330"/>
          </a:xfrm>
          <a:prstGeom prst="rect">
            <a:avLst/>
          </a:prstGeom>
          <a:noFill/>
        </p:spPr>
        <p:txBody>
          <a:bodyPr wrap="square">
            <a:spAutoFit/>
          </a:bodyPr>
          <a:lstStyle/>
          <a:p>
            <a:r>
              <a:rPr lang="en-GB" sz="1800" dirty="0">
                <a:latin typeface="Arial" panose="020B0604020202020204" pitchFamily="34" charset="0"/>
                <a:cs typeface="Arial" panose="020B0604020202020204" pitchFamily="34" charset="0"/>
              </a:rPr>
              <a:t>Linear Collider Facility (LCF) @ CERN – common implementation studies for two starting technologies:</a:t>
            </a:r>
          </a:p>
          <a:p>
            <a:pPr marL="285750" indent="-285750">
              <a:buFont typeface="Arial" panose="020B0604020202020204" pitchFamily="34" charset="0"/>
              <a:buChar char="•"/>
            </a:pPr>
            <a:endParaRPr lang="en-GB" dirty="0">
              <a:latin typeface="Arial" panose="020B0604020202020204" pitchFamily="34" charset="0"/>
              <a:cs typeface="Arial" panose="020B0604020202020204" pitchFamily="34" charset="0"/>
            </a:endParaRPr>
          </a:p>
        </p:txBody>
      </p:sp>
      <p:sp>
        <p:nvSpPr>
          <p:cNvPr id="25" name="Slide Number Placeholder 3">
            <a:extLst>
              <a:ext uri="{FF2B5EF4-FFF2-40B4-BE49-F238E27FC236}">
                <a16:creationId xmlns:a16="http://schemas.microsoft.com/office/drawing/2014/main" id="{5DC04C2A-4FE7-636A-F1F5-26A035AC0057}"/>
              </a:ext>
            </a:extLst>
          </p:cNvPr>
          <p:cNvSpPr txBox="1">
            <a:spLocks/>
          </p:cNvSpPr>
          <p:nvPr/>
        </p:nvSpPr>
        <p:spPr>
          <a:xfrm>
            <a:off x="9329464" y="6473229"/>
            <a:ext cx="2743200" cy="340147"/>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solidFill>
                  <a:prstClr val="black">
                    <a:tint val="75000"/>
                  </a:prstClr>
                </a:solidFill>
                <a:latin typeface="Calibri" panose="020F0502020204030204"/>
              </a:rPr>
              <a:pPr/>
              <a:t>13</a:t>
            </a:fld>
            <a:r>
              <a:rPr lang="en-US" dirty="0">
                <a:solidFill>
                  <a:prstClr val="black">
                    <a:tint val="75000"/>
                  </a:prstClr>
                </a:solidFill>
                <a:latin typeface="Calibri" panose="020F0502020204030204"/>
              </a:rPr>
              <a:t>/27</a:t>
            </a:r>
          </a:p>
        </p:txBody>
      </p:sp>
    </p:spTree>
    <p:extLst>
      <p:ext uri="{BB962C8B-B14F-4D97-AF65-F5344CB8AC3E}">
        <p14:creationId xmlns:p14="http://schemas.microsoft.com/office/powerpoint/2010/main" val="12989651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53FEB6-9858-2480-682D-875A2C92905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40A95B4-EA21-BD41-E1E6-D5F98B471FAB}"/>
              </a:ext>
            </a:extLst>
          </p:cNvPr>
          <p:cNvSpPr>
            <a:spLocks noGrp="1"/>
          </p:cNvSpPr>
          <p:nvPr>
            <p:ph type="title"/>
          </p:nvPr>
        </p:nvSpPr>
        <p:spPr>
          <a:xfrm>
            <a:off x="0" y="0"/>
            <a:ext cx="12204000" cy="432000"/>
          </a:xfrm>
          <a:solidFill>
            <a:srgbClr val="002060"/>
          </a:solidFill>
        </p:spPr>
        <p:txBody>
          <a:bodyPr>
            <a:noAutofit/>
          </a:bodyPr>
          <a:lstStyle/>
          <a:p>
            <a:pPr algn="ctr"/>
            <a:br>
              <a:rPr lang="en-GB" sz="3200" b="1" dirty="0">
                <a:solidFill>
                  <a:srgbClr val="0033A0"/>
                </a:solidFill>
                <a:latin typeface="Arial" panose="020B0604020202020204" pitchFamily="34" charset="0"/>
                <a:cs typeface="Arial" panose="020B0604020202020204" pitchFamily="34" charset="0"/>
              </a:rPr>
            </a:br>
            <a:br>
              <a:rPr lang="en-GB" sz="3200" b="1" dirty="0">
                <a:solidFill>
                  <a:srgbClr val="0033A0"/>
                </a:solidFill>
                <a:latin typeface="Arial" panose="020B0604020202020204" pitchFamily="34" charset="0"/>
                <a:cs typeface="Arial" panose="020B0604020202020204" pitchFamily="34" charset="0"/>
              </a:rPr>
            </a:br>
            <a:r>
              <a:rPr lang="en-GB" sz="2800" dirty="0">
                <a:latin typeface="Arial" panose="020B0604020202020204" pitchFamily="34" charset="0"/>
                <a:cs typeface="Arial" panose="020B0604020202020204" pitchFamily="34" charset="0"/>
              </a:rPr>
              <a:t>ESPP documentation – since Venice</a:t>
            </a:r>
            <a:br>
              <a:rPr lang="en-GB" sz="2000" b="1" dirty="0">
                <a:solidFill>
                  <a:srgbClr val="0033A0"/>
                </a:solidFill>
                <a:latin typeface="Arial" panose="020B0604020202020204" pitchFamily="34" charset="0"/>
                <a:cs typeface="Arial" panose="020B0604020202020204" pitchFamily="34" charset="0"/>
              </a:rPr>
            </a:br>
            <a:br>
              <a:rPr lang="en-GB" sz="2000" dirty="0">
                <a:solidFill>
                  <a:srgbClr val="0033A0"/>
                </a:solidFill>
                <a:latin typeface="Arial" panose="020B0604020202020204" pitchFamily="34" charset="0"/>
                <a:cs typeface="Arial" panose="020B0604020202020204" pitchFamily="34" charset="0"/>
              </a:rPr>
            </a:br>
            <a:br>
              <a:rPr lang="en-GB" sz="2000" dirty="0">
                <a:solidFill>
                  <a:srgbClr val="0033A0"/>
                </a:solidFill>
                <a:latin typeface="Arial" panose="020B0604020202020204" pitchFamily="34" charset="0"/>
                <a:cs typeface="Arial" panose="020B0604020202020204" pitchFamily="34" charset="0"/>
              </a:rPr>
            </a:br>
            <a:endParaRPr lang="en-GB" sz="2000" dirty="0">
              <a:solidFill>
                <a:srgbClr val="0033A0"/>
              </a:solidFill>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AB23DD67-76B4-8833-3BAB-BBAF1C3A4152}"/>
              </a:ext>
            </a:extLst>
          </p:cNvPr>
          <p:cNvSpPr>
            <a:spLocks noGrp="1"/>
          </p:cNvSpPr>
          <p:nvPr>
            <p:ph type="sldNum" sz="quarter" idx="11"/>
          </p:nvPr>
        </p:nvSpPr>
        <p:spPr/>
        <p:txBody>
          <a:bodyPr/>
          <a:lstStyle/>
          <a:p>
            <a:fld id="{36B5EA5A-BC32-A742-B11B-8E7414D5B535}" type="slidenum">
              <a:rPr lang="en-US" smtClean="0"/>
              <a:pPr/>
              <a:t>14</a:t>
            </a:fld>
            <a:endParaRPr lang="en-US" dirty="0"/>
          </a:p>
        </p:txBody>
      </p:sp>
      <p:sp>
        <p:nvSpPr>
          <p:cNvPr id="9" name="Slide Number Placeholder 13">
            <a:extLst>
              <a:ext uri="{FF2B5EF4-FFF2-40B4-BE49-F238E27FC236}">
                <a16:creationId xmlns:a16="http://schemas.microsoft.com/office/drawing/2014/main" id="{81A937CE-0BC4-1DFB-B909-2B92DB61C97B}"/>
              </a:ext>
            </a:extLst>
          </p:cNvPr>
          <p:cNvSpPr txBox="1">
            <a:spLocks/>
          </p:cNvSpPr>
          <p:nvPr/>
        </p:nvSpPr>
        <p:spPr>
          <a:xfrm>
            <a:off x="11424592" y="6379758"/>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2F2F2F"/>
              </a:solidFill>
              <a:latin typeface="Arial"/>
            </a:endParaRPr>
          </a:p>
        </p:txBody>
      </p:sp>
      <p:sp>
        <p:nvSpPr>
          <p:cNvPr id="11" name="Slide Number Placeholder 3">
            <a:extLst>
              <a:ext uri="{FF2B5EF4-FFF2-40B4-BE49-F238E27FC236}">
                <a16:creationId xmlns:a16="http://schemas.microsoft.com/office/drawing/2014/main" id="{F3F6D909-2440-4427-5B4A-CC9784C47F95}"/>
              </a:ext>
            </a:extLst>
          </p:cNvPr>
          <p:cNvSpPr txBox="1">
            <a:spLocks/>
          </p:cNvSpPr>
          <p:nvPr/>
        </p:nvSpPr>
        <p:spPr>
          <a:xfrm>
            <a:off x="9336360" y="6473229"/>
            <a:ext cx="2743200" cy="340147"/>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solidFill>
                  <a:prstClr val="black">
                    <a:tint val="75000"/>
                  </a:prstClr>
                </a:solidFill>
                <a:latin typeface="Calibri" panose="020F0502020204030204"/>
              </a:rPr>
              <a:pPr/>
              <a:t>14</a:t>
            </a:fld>
            <a:r>
              <a:rPr lang="en-US" dirty="0">
                <a:solidFill>
                  <a:prstClr val="black">
                    <a:tint val="75000"/>
                  </a:prstClr>
                </a:solidFill>
                <a:latin typeface="Calibri" panose="020F0502020204030204"/>
              </a:rPr>
              <a:t>/27</a:t>
            </a:r>
          </a:p>
        </p:txBody>
      </p:sp>
      <p:pic>
        <p:nvPicPr>
          <p:cNvPr id="3" name="Picture 2">
            <a:extLst>
              <a:ext uri="{FF2B5EF4-FFF2-40B4-BE49-F238E27FC236}">
                <a16:creationId xmlns:a16="http://schemas.microsoft.com/office/drawing/2014/main" id="{7E62CCF4-A0A2-4188-EF33-1145BB17E73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39832" y="739220"/>
            <a:ext cx="2097252" cy="2568497"/>
          </a:xfrm>
          <a:prstGeom prst="rect">
            <a:avLst/>
          </a:prstGeom>
          <a:ln>
            <a:solidFill>
              <a:schemeClr val="tx1"/>
            </a:solidFill>
          </a:ln>
        </p:spPr>
      </p:pic>
      <p:pic>
        <p:nvPicPr>
          <p:cNvPr id="13" name="Picture 12">
            <a:extLst>
              <a:ext uri="{FF2B5EF4-FFF2-40B4-BE49-F238E27FC236}">
                <a16:creationId xmlns:a16="http://schemas.microsoft.com/office/drawing/2014/main" id="{C7918474-DE7C-17DD-88B2-910CC62D57D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08828" y="2129874"/>
            <a:ext cx="3128256" cy="1299126"/>
          </a:xfrm>
          <a:prstGeom prst="rect">
            <a:avLst/>
          </a:prstGeom>
          <a:ln>
            <a:solidFill>
              <a:schemeClr val="tx1"/>
            </a:solidFill>
          </a:ln>
        </p:spPr>
      </p:pic>
      <p:sp>
        <p:nvSpPr>
          <p:cNvPr id="17" name="TextBox 16">
            <a:extLst>
              <a:ext uri="{FF2B5EF4-FFF2-40B4-BE49-F238E27FC236}">
                <a16:creationId xmlns:a16="http://schemas.microsoft.com/office/drawing/2014/main" id="{1BB915AA-6276-953F-B02A-E75EA458B50E}"/>
              </a:ext>
            </a:extLst>
          </p:cNvPr>
          <p:cNvSpPr txBox="1"/>
          <p:nvPr/>
        </p:nvSpPr>
        <p:spPr>
          <a:xfrm>
            <a:off x="202549" y="3435697"/>
            <a:ext cx="3189201" cy="461665"/>
          </a:xfrm>
          <a:prstGeom prst="rect">
            <a:avLst/>
          </a:prstGeom>
          <a:noFill/>
        </p:spPr>
        <p:txBody>
          <a:bodyPr wrap="square">
            <a:spAutoFit/>
          </a:bodyPr>
          <a:lstStyle/>
          <a:p>
            <a:r>
              <a:rPr lang="en-GB" sz="1200" dirty="0">
                <a:latin typeface="Arial" panose="020B0604020202020204" pitchFamily="34" charset="0"/>
                <a:cs typeface="Arial" panose="020B0604020202020204" pitchFamily="34" charset="0"/>
              </a:rPr>
              <a:t>Extended LCF document, new version: https://</a:t>
            </a:r>
            <a:r>
              <a:rPr lang="en-GB" sz="1200" dirty="0" err="1">
                <a:latin typeface="Arial" panose="020B0604020202020204" pitchFamily="34" charset="0"/>
                <a:cs typeface="Arial" panose="020B0604020202020204" pitchFamily="34" charset="0"/>
              </a:rPr>
              <a:t>arxiv.org</a:t>
            </a:r>
            <a:r>
              <a:rPr lang="en-GB" sz="1200" dirty="0">
                <a:latin typeface="Arial" panose="020B0604020202020204" pitchFamily="34" charset="0"/>
                <a:cs typeface="Arial" panose="020B0604020202020204" pitchFamily="34" charset="0"/>
              </a:rPr>
              <a:t>/abs/2503.19983</a:t>
            </a:r>
          </a:p>
        </p:txBody>
      </p:sp>
      <p:sp>
        <p:nvSpPr>
          <p:cNvPr id="19" name="TextBox 18">
            <a:extLst>
              <a:ext uri="{FF2B5EF4-FFF2-40B4-BE49-F238E27FC236}">
                <a16:creationId xmlns:a16="http://schemas.microsoft.com/office/drawing/2014/main" id="{E9130636-1360-91BF-CD20-B9D8572FB1B1}"/>
              </a:ext>
            </a:extLst>
          </p:cNvPr>
          <p:cNvSpPr txBox="1"/>
          <p:nvPr/>
        </p:nvSpPr>
        <p:spPr>
          <a:xfrm>
            <a:off x="2192964" y="4313093"/>
            <a:ext cx="2133329" cy="830997"/>
          </a:xfrm>
          <a:prstGeom prst="rect">
            <a:avLst/>
          </a:prstGeom>
          <a:noFill/>
        </p:spPr>
        <p:txBody>
          <a:bodyPr wrap="square" rtlCol="0">
            <a:spAutoFit/>
          </a:bodyPr>
          <a:lstStyle/>
          <a:p>
            <a:r>
              <a:rPr lang="en-GB" sz="1200" dirty="0">
                <a:solidFill>
                  <a:srgbClr val="2F2F2F"/>
                </a:solidFill>
                <a:latin typeface="Arial" panose="020B0604020202020204" pitchFamily="34" charset="0"/>
                <a:cs typeface="Arial" panose="020B0604020202020204" pitchFamily="34" charset="0"/>
              </a:rPr>
              <a:t>CLIC long Readiness Report towards EPJ: </a:t>
            </a:r>
            <a:r>
              <a:rPr lang="en-US" sz="1200" dirty="0">
                <a:latin typeface="Arial" panose="020B0604020202020204" pitchFamily="34" charset="0"/>
                <a:cs typeface="Arial" panose="020B0604020202020204" pitchFamily="34" charset="0"/>
                <a:hlinkClick r:id="rId5"/>
              </a:rPr>
              <a:t>https://edms.cern.ch/project/CERN-0000267313</a:t>
            </a:r>
            <a:endParaRPr lang="en-US" sz="1200" dirty="0">
              <a:latin typeface="Arial" panose="020B0604020202020204" pitchFamily="34" charset="0"/>
              <a:cs typeface="Arial" panose="020B0604020202020204" pitchFamily="34" charset="0"/>
            </a:endParaRPr>
          </a:p>
        </p:txBody>
      </p:sp>
      <p:pic>
        <p:nvPicPr>
          <p:cNvPr id="20" name="Picture 19">
            <a:extLst>
              <a:ext uri="{FF2B5EF4-FFF2-40B4-BE49-F238E27FC236}">
                <a16:creationId xmlns:a16="http://schemas.microsoft.com/office/drawing/2014/main" id="{B8237099-15F1-DB70-66CA-031495DF8F7C}"/>
              </a:ext>
            </a:extLst>
          </p:cNvPr>
          <p:cNvPicPr>
            <a:picLocks noChangeAspect="1"/>
          </p:cNvPicPr>
          <p:nvPr/>
        </p:nvPicPr>
        <p:blipFill>
          <a:blip r:embed="rId6"/>
          <a:stretch>
            <a:fillRect/>
          </a:stretch>
        </p:blipFill>
        <p:spPr>
          <a:xfrm>
            <a:off x="5375920" y="739220"/>
            <a:ext cx="2581165" cy="3706153"/>
          </a:xfrm>
          <a:prstGeom prst="rect">
            <a:avLst/>
          </a:prstGeom>
          <a:ln>
            <a:solidFill>
              <a:schemeClr val="tx1"/>
            </a:solidFill>
          </a:ln>
        </p:spPr>
      </p:pic>
      <p:sp>
        <p:nvSpPr>
          <p:cNvPr id="22" name="TextBox 21">
            <a:extLst>
              <a:ext uri="{FF2B5EF4-FFF2-40B4-BE49-F238E27FC236}">
                <a16:creationId xmlns:a16="http://schemas.microsoft.com/office/drawing/2014/main" id="{41A965B3-C994-F09E-025F-255AA8089EAD}"/>
              </a:ext>
            </a:extLst>
          </p:cNvPr>
          <p:cNvSpPr txBox="1"/>
          <p:nvPr/>
        </p:nvSpPr>
        <p:spPr>
          <a:xfrm>
            <a:off x="8166968" y="847301"/>
            <a:ext cx="3024336" cy="923330"/>
          </a:xfrm>
          <a:prstGeom prst="rect">
            <a:avLst/>
          </a:prstGeom>
          <a:noFill/>
        </p:spPr>
        <p:txBody>
          <a:bodyPr wrap="square">
            <a:spAutoFit/>
          </a:bodyPr>
          <a:lstStyle/>
          <a:p>
            <a:r>
              <a:rPr lang="en-US" dirty="0">
                <a:latin typeface="Arial" panose="020B0604020202020204" pitchFamily="34" charset="0"/>
                <a:cs typeface="Arial" panose="020B0604020202020204" pitchFamily="34" charset="0"/>
              </a:rPr>
              <a:t>Physics Preparatory Group: </a:t>
            </a:r>
            <a:r>
              <a:rPr lang="en-US" b="0" i="0" u="sng" dirty="0">
                <a:solidFill>
                  <a:srgbClr val="467886"/>
                </a:solidFill>
                <a:effectLst/>
                <a:latin typeface="Arial" panose="020B0604020202020204" pitchFamily="34" charset="0"/>
                <a:cs typeface="Arial" panose="020B0604020202020204" pitchFamily="34" charset="0"/>
                <a:hlinkClick r:id="rId7"/>
              </a:rPr>
              <a:t>https://cds.cern.ch/record/2944678</a:t>
            </a:r>
            <a:endParaRPr lang="en-GB" dirty="0">
              <a:latin typeface="Arial" panose="020B0604020202020204" pitchFamily="34" charset="0"/>
              <a:cs typeface="Arial" panose="020B0604020202020204" pitchFamily="34" charset="0"/>
            </a:endParaRPr>
          </a:p>
        </p:txBody>
      </p:sp>
      <p:sp>
        <p:nvSpPr>
          <p:cNvPr id="15" name="TextBox 14">
            <a:extLst>
              <a:ext uri="{FF2B5EF4-FFF2-40B4-BE49-F238E27FC236}">
                <a16:creationId xmlns:a16="http://schemas.microsoft.com/office/drawing/2014/main" id="{F96F24B5-A336-90A9-5469-E33DFABD90AA}"/>
              </a:ext>
            </a:extLst>
          </p:cNvPr>
          <p:cNvSpPr txBox="1"/>
          <p:nvPr/>
        </p:nvSpPr>
        <p:spPr>
          <a:xfrm>
            <a:off x="5375920" y="4545859"/>
            <a:ext cx="6552728" cy="2308324"/>
          </a:xfrm>
          <a:prstGeom prst="rect">
            <a:avLst/>
          </a:prstGeom>
          <a:noFill/>
        </p:spPr>
        <p:txBody>
          <a:bodyPr wrap="square" rtlCol="0">
            <a:spAutoFit/>
          </a:bodyPr>
          <a:lstStyle/>
          <a:p>
            <a:r>
              <a:rPr lang="en-GB" dirty="0">
                <a:latin typeface="Arial" panose="020B0604020202020204" pitchFamily="34" charset="0"/>
                <a:cs typeface="Arial" panose="020B0604020202020204" pitchFamily="34" charset="0"/>
              </a:rPr>
              <a:t>Report from the ESG WG2a (Comparative Analysis) underway (imminent).</a:t>
            </a: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Specific written input provided, included follow up meetings  with the committee, for both LCF/SCRF and CLIC in September/early October.</a:t>
            </a: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Topics: Scope, Schedule, Costs, Risks and risk management</a:t>
            </a:r>
            <a:r>
              <a:rPr lang="en-GB">
                <a:latin typeface="Arial" panose="020B0604020202020204" pitchFamily="34" charset="0"/>
                <a:cs typeface="Arial" panose="020B0604020202020204" pitchFamily="34" charset="0"/>
              </a:rPr>
              <a:t>, TRLs </a:t>
            </a:r>
            <a:r>
              <a:rPr lang="en-GB" dirty="0">
                <a:latin typeface="Arial" panose="020B0604020202020204" pitchFamily="34" charset="0"/>
                <a:cs typeface="Arial" panose="020B0604020202020204" pitchFamily="34" charset="0"/>
              </a:rPr>
              <a:t>and R&amp;D, Civil Engineering, some specific questions (no surprises) </a:t>
            </a:r>
          </a:p>
        </p:txBody>
      </p:sp>
      <p:pic>
        <p:nvPicPr>
          <p:cNvPr id="16" name="Picture 15">
            <a:extLst>
              <a:ext uri="{FF2B5EF4-FFF2-40B4-BE49-F238E27FC236}">
                <a16:creationId xmlns:a16="http://schemas.microsoft.com/office/drawing/2014/main" id="{D83E510E-8FDA-5B14-289D-2C1ABA9BD449}"/>
              </a:ext>
            </a:extLst>
          </p:cNvPr>
          <p:cNvPicPr>
            <a:picLocks noChangeAspect="1"/>
          </p:cNvPicPr>
          <p:nvPr/>
        </p:nvPicPr>
        <p:blipFill>
          <a:blip r:embed="rId8"/>
          <a:stretch>
            <a:fillRect/>
          </a:stretch>
        </p:blipFill>
        <p:spPr>
          <a:xfrm>
            <a:off x="173301" y="4132760"/>
            <a:ext cx="1942454" cy="2405556"/>
          </a:xfrm>
          <a:prstGeom prst="rect">
            <a:avLst/>
          </a:prstGeom>
        </p:spPr>
      </p:pic>
    </p:spTree>
    <p:extLst>
      <p:ext uri="{BB962C8B-B14F-4D97-AF65-F5344CB8AC3E}">
        <p14:creationId xmlns:p14="http://schemas.microsoft.com/office/powerpoint/2010/main" val="2712386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48195B-E80E-C0E3-5E34-6885F29C5317}"/>
            </a:ext>
          </a:extLst>
        </p:cNvPr>
        <p:cNvGrpSpPr/>
        <p:nvPr/>
      </p:nvGrpSpPr>
      <p:grpSpPr>
        <a:xfrm>
          <a:off x="0" y="0"/>
          <a:ext cx="0" cy="0"/>
          <a:chOff x="0" y="0"/>
          <a:chExt cx="0" cy="0"/>
        </a:xfrm>
      </p:grpSpPr>
      <p:sp>
        <p:nvSpPr>
          <p:cNvPr id="9" name="Slide Number Placeholder 3">
            <a:extLst>
              <a:ext uri="{FF2B5EF4-FFF2-40B4-BE49-F238E27FC236}">
                <a16:creationId xmlns:a16="http://schemas.microsoft.com/office/drawing/2014/main" id="{E8DF1596-4E9D-5C0D-BC4B-4D80DEA99597}"/>
              </a:ext>
            </a:extLst>
          </p:cNvPr>
          <p:cNvSpPr txBox="1">
            <a:spLocks/>
          </p:cNvSpPr>
          <p:nvPr/>
        </p:nvSpPr>
        <p:spPr>
          <a:xfrm>
            <a:off x="9336360" y="6473229"/>
            <a:ext cx="2743200" cy="340147"/>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solidFill>
                  <a:prstClr val="black">
                    <a:tint val="75000"/>
                  </a:prstClr>
                </a:solidFill>
                <a:latin typeface="Calibri" panose="020F0502020204030204"/>
              </a:rPr>
              <a:pPr/>
              <a:t>15</a:t>
            </a:fld>
            <a:r>
              <a:rPr lang="en-US" dirty="0">
                <a:solidFill>
                  <a:prstClr val="black">
                    <a:tint val="75000"/>
                  </a:prstClr>
                </a:solidFill>
                <a:latin typeface="Calibri" panose="020F0502020204030204"/>
              </a:rPr>
              <a:t>/27</a:t>
            </a:r>
          </a:p>
        </p:txBody>
      </p:sp>
      <p:sp>
        <p:nvSpPr>
          <p:cNvPr id="3" name="Slide Number Placeholder 2">
            <a:extLst>
              <a:ext uri="{FF2B5EF4-FFF2-40B4-BE49-F238E27FC236}">
                <a16:creationId xmlns:a16="http://schemas.microsoft.com/office/drawing/2014/main" id="{E3E925CF-434D-2E71-628C-0140E07FED53}"/>
              </a:ext>
            </a:extLst>
          </p:cNvPr>
          <p:cNvSpPr>
            <a:spLocks noGrp="1"/>
          </p:cNvSpPr>
          <p:nvPr>
            <p:ph type="sldNum" sz="quarter" idx="11"/>
          </p:nvPr>
        </p:nvSpPr>
        <p:spPr/>
        <p:txBody>
          <a:bodyPr/>
          <a:lstStyle/>
          <a:p>
            <a:fld id="{36B5EA5A-BC32-A742-B11B-8E7414D5B535}" type="slidenum">
              <a:rPr lang="en-US" smtClean="0"/>
              <a:pPr/>
              <a:t>15</a:t>
            </a:fld>
            <a:endParaRPr lang="en-US" dirty="0"/>
          </a:p>
        </p:txBody>
      </p:sp>
      <p:sp>
        <p:nvSpPr>
          <p:cNvPr id="2" name="TextBox 1">
            <a:extLst>
              <a:ext uri="{FF2B5EF4-FFF2-40B4-BE49-F238E27FC236}">
                <a16:creationId xmlns:a16="http://schemas.microsoft.com/office/drawing/2014/main" id="{A390B317-5D7D-744E-75E0-A3A0C0252AA9}"/>
              </a:ext>
            </a:extLst>
          </p:cNvPr>
          <p:cNvSpPr txBox="1"/>
          <p:nvPr/>
        </p:nvSpPr>
        <p:spPr>
          <a:xfrm>
            <a:off x="5477097" y="5373850"/>
            <a:ext cx="6462391" cy="830997"/>
          </a:xfrm>
          <a:prstGeom prst="rect">
            <a:avLst/>
          </a:prstGeom>
          <a:noFill/>
          <a:ln>
            <a:solidFill>
              <a:srgbClr val="2F2F2F"/>
            </a:solidFill>
          </a:ln>
        </p:spPr>
        <p:txBody>
          <a:bodyPr wrap="square" lIns="0" tIns="0" rIns="0" bIns="0" rtlCol="0">
            <a:spAutoFit/>
          </a:bodyPr>
          <a:lstStyle/>
          <a:p>
            <a:pPr algn="ctr"/>
            <a:r>
              <a:rPr lang="en-GB" dirty="0">
                <a:solidFill>
                  <a:srgbClr val="2F2F2F"/>
                </a:solidFill>
              </a:rPr>
              <a:t>Next slides:</a:t>
            </a:r>
          </a:p>
          <a:p>
            <a:pPr algn="ctr"/>
            <a:r>
              <a:rPr lang="en-GB" dirty="0">
                <a:solidFill>
                  <a:srgbClr val="2F2F2F"/>
                </a:solidFill>
              </a:rPr>
              <a:t>Some key technical challenges, status and identified risks (more guidance expected from the strategy process).</a:t>
            </a:r>
          </a:p>
        </p:txBody>
      </p:sp>
      <p:sp>
        <p:nvSpPr>
          <p:cNvPr id="4" name="Slide Number Placeholder 3">
            <a:extLst>
              <a:ext uri="{FF2B5EF4-FFF2-40B4-BE49-F238E27FC236}">
                <a16:creationId xmlns:a16="http://schemas.microsoft.com/office/drawing/2014/main" id="{C13EDD25-E04B-9E17-D02C-348C942E7AA3}"/>
              </a:ext>
            </a:extLst>
          </p:cNvPr>
          <p:cNvSpPr txBox="1">
            <a:spLocks/>
          </p:cNvSpPr>
          <p:nvPr/>
        </p:nvSpPr>
        <p:spPr>
          <a:xfrm>
            <a:off x="9192344" y="6473229"/>
            <a:ext cx="2743200" cy="340147"/>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prstClr val="black">
                  <a:tint val="75000"/>
                </a:prstClr>
              </a:solidFill>
              <a:latin typeface="Calibri" panose="020F0502020204030204"/>
            </a:endParaRPr>
          </a:p>
        </p:txBody>
      </p:sp>
      <p:sp>
        <p:nvSpPr>
          <p:cNvPr id="5" name="Title 1">
            <a:extLst>
              <a:ext uri="{FF2B5EF4-FFF2-40B4-BE49-F238E27FC236}">
                <a16:creationId xmlns:a16="http://schemas.microsoft.com/office/drawing/2014/main" id="{B0483236-50BF-29C6-5052-F5855632CD4A}"/>
              </a:ext>
            </a:extLst>
          </p:cNvPr>
          <p:cNvSpPr>
            <a:spLocks noGrp="1"/>
          </p:cNvSpPr>
          <p:nvPr>
            <p:ph type="title"/>
          </p:nvPr>
        </p:nvSpPr>
        <p:spPr>
          <a:xfrm>
            <a:off x="1" y="0"/>
            <a:ext cx="12204000" cy="432000"/>
          </a:xfrm>
          <a:solidFill>
            <a:srgbClr val="002060"/>
          </a:solidFill>
        </p:spPr>
        <p:txBody>
          <a:bodyPr anchor="t">
            <a:noAutofit/>
          </a:bodyPr>
          <a:lstStyle/>
          <a:p>
            <a:pPr algn="ctr"/>
            <a:r>
              <a:rPr lang="en-GB" sz="2800" b="0" dirty="0">
                <a:latin typeface="Arial" panose="020B0604020202020204" pitchFamily="34" charset="0"/>
                <a:cs typeface="Arial" panose="020B0604020202020204" pitchFamily="34" charset="0"/>
              </a:rPr>
              <a:t>From parameters/layout and to technology challenges </a:t>
            </a:r>
          </a:p>
        </p:txBody>
      </p:sp>
      <p:sp>
        <p:nvSpPr>
          <p:cNvPr id="7" name="TextBox 6">
            <a:extLst>
              <a:ext uri="{FF2B5EF4-FFF2-40B4-BE49-F238E27FC236}">
                <a16:creationId xmlns:a16="http://schemas.microsoft.com/office/drawing/2014/main" id="{AD3FFD8E-72B3-DF71-B920-76463FF34E45}"/>
              </a:ext>
            </a:extLst>
          </p:cNvPr>
          <p:cNvSpPr txBox="1"/>
          <p:nvPr/>
        </p:nvSpPr>
        <p:spPr>
          <a:xfrm>
            <a:off x="263352" y="1171648"/>
            <a:ext cx="5976664" cy="1477328"/>
          </a:xfrm>
          <a:prstGeom prst="rect">
            <a:avLst/>
          </a:prstGeom>
          <a:noFill/>
          <a:ln>
            <a:solidFill>
              <a:srgbClr val="002060"/>
            </a:solidFill>
          </a:ln>
        </p:spPr>
        <p:txBody>
          <a:bodyPr wrap="square">
            <a:spAutoFit/>
          </a:bodyPr>
          <a:lstStyle/>
          <a:p>
            <a:pPr marL="0" indent="0">
              <a:spcBef>
                <a:spcPts val="0"/>
              </a:spcBef>
              <a:buNone/>
            </a:pPr>
            <a:r>
              <a:rPr lang="en-GB" sz="1800" dirty="0">
                <a:solidFill>
                  <a:schemeClr val="tx1"/>
                </a:solidFill>
                <a:latin typeface="Arial" panose="020B0604020202020204" pitchFamily="34" charset="0"/>
                <a:cs typeface="Arial" panose="020B0604020202020204" pitchFamily="34" charset="0"/>
              </a:rPr>
              <a:t>StoE for lattice/layout, BDS with two IP, dumps, klystron/modulators, </a:t>
            </a:r>
            <a:r>
              <a:rPr lang="en-GB" sz="1800" dirty="0" err="1">
                <a:solidFill>
                  <a:schemeClr val="tx1"/>
                </a:solidFill>
                <a:latin typeface="Arial" panose="020B0604020202020204" pitchFamily="34" charset="0"/>
                <a:cs typeface="Arial" panose="020B0604020202020204" pitchFamily="34" charset="0"/>
              </a:rPr>
              <a:t>cryo</a:t>
            </a:r>
            <a:r>
              <a:rPr lang="en-GB" sz="1800" dirty="0">
                <a:solidFill>
                  <a:schemeClr val="tx1"/>
                </a:solidFill>
                <a:latin typeface="Arial" panose="020B0604020202020204" pitchFamily="34" charset="0"/>
                <a:cs typeface="Arial" panose="020B0604020202020204" pitchFamily="34" charset="0"/>
              </a:rPr>
              <a:t>, services and infrastructure (CV, EL, access, safety, alignment, installation, etc), injectors including e+, DRs, running and upgrade scenarios, etc  </a:t>
            </a:r>
          </a:p>
        </p:txBody>
      </p:sp>
      <p:sp>
        <p:nvSpPr>
          <p:cNvPr id="8" name="Bent Arrow 7">
            <a:extLst>
              <a:ext uri="{FF2B5EF4-FFF2-40B4-BE49-F238E27FC236}">
                <a16:creationId xmlns:a16="http://schemas.microsoft.com/office/drawing/2014/main" id="{7760385F-98DD-5271-E8F8-8BE656457BDA}"/>
              </a:ext>
            </a:extLst>
          </p:cNvPr>
          <p:cNvSpPr/>
          <p:nvPr/>
        </p:nvSpPr>
        <p:spPr>
          <a:xfrm rot="5400000">
            <a:off x="5330420" y="2303380"/>
            <a:ext cx="3979432" cy="2160240"/>
          </a:xfrm>
          <a:prstGeom prst="bentArrow">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FFC000"/>
              </a:solidFill>
            </a:endParaRPr>
          </a:p>
        </p:txBody>
      </p:sp>
      <p:sp>
        <p:nvSpPr>
          <p:cNvPr id="11" name="TextBox 10">
            <a:extLst>
              <a:ext uri="{FF2B5EF4-FFF2-40B4-BE49-F238E27FC236}">
                <a16:creationId xmlns:a16="http://schemas.microsoft.com/office/drawing/2014/main" id="{A19211D8-ED59-1C6B-8EEA-4EB88E8339AA}"/>
              </a:ext>
            </a:extLst>
          </p:cNvPr>
          <p:cNvSpPr txBox="1"/>
          <p:nvPr/>
        </p:nvSpPr>
        <p:spPr>
          <a:xfrm>
            <a:off x="199726" y="493026"/>
            <a:ext cx="6103916" cy="646331"/>
          </a:xfrm>
          <a:prstGeom prst="rect">
            <a:avLst/>
          </a:prstGeom>
          <a:noFill/>
        </p:spPr>
        <p:txBody>
          <a:bodyPr wrap="square">
            <a:spAutoFit/>
          </a:bodyPr>
          <a:lstStyle/>
          <a:p>
            <a:pPr marL="0" indent="0">
              <a:spcBef>
                <a:spcPts val="0"/>
              </a:spcBef>
              <a:buNone/>
            </a:pPr>
            <a:r>
              <a:rPr lang="en-GB" dirty="0">
                <a:solidFill>
                  <a:srgbClr val="2F2F2F"/>
                </a:solidFill>
                <a:latin typeface="Arial" panose="020B0604020202020204" pitchFamily="34" charset="0"/>
                <a:cs typeface="Arial" panose="020B0604020202020204" pitchFamily="34" charset="0"/>
              </a:rPr>
              <a:t>Looking ahead to</a:t>
            </a:r>
            <a:r>
              <a:rPr lang="en-GB" sz="1800" dirty="0">
                <a:solidFill>
                  <a:srgbClr val="2F2F2F"/>
                </a:solidFill>
                <a:latin typeface="Arial" panose="020B0604020202020204" pitchFamily="34" charset="0"/>
                <a:cs typeface="Arial" panose="020B0604020202020204" pitchFamily="34" charset="0"/>
              </a:rPr>
              <a:t> next phase </a:t>
            </a:r>
            <a:r>
              <a:rPr lang="en-GB" dirty="0">
                <a:solidFill>
                  <a:srgbClr val="2F2F2F"/>
                </a:solidFill>
                <a:latin typeface="Arial" panose="020B0604020202020204" pitchFamily="34" charset="0"/>
                <a:cs typeface="Arial" panose="020B0604020202020204" pitchFamily="34" charset="0"/>
              </a:rPr>
              <a:t>(summarizing from above) -  baseline the parameters and site layout in 2-3 years</a:t>
            </a:r>
            <a:r>
              <a:rPr lang="en-GB" sz="1800" dirty="0">
                <a:solidFill>
                  <a:srgbClr val="2F2F2F"/>
                </a:solidFill>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16072294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64EA16-D401-7BB9-8A9D-85F25AC763CB}"/>
            </a:ext>
          </a:extLst>
        </p:cNvPr>
        <p:cNvGrpSpPr/>
        <p:nvPr/>
      </p:nvGrpSpPr>
      <p:grpSpPr>
        <a:xfrm>
          <a:off x="0" y="0"/>
          <a:ext cx="0" cy="0"/>
          <a:chOff x="0" y="0"/>
          <a:chExt cx="0" cy="0"/>
        </a:xfrm>
      </p:grpSpPr>
      <p:sp>
        <p:nvSpPr>
          <p:cNvPr id="435" name="Title 1">
            <a:extLst>
              <a:ext uri="{FF2B5EF4-FFF2-40B4-BE49-F238E27FC236}">
                <a16:creationId xmlns:a16="http://schemas.microsoft.com/office/drawing/2014/main" id="{005C4BC6-D42E-043C-D8EA-FBCE221D746D}"/>
              </a:ext>
            </a:extLst>
          </p:cNvPr>
          <p:cNvSpPr txBox="1">
            <a:spLocks noGrp="1"/>
          </p:cNvSpPr>
          <p:nvPr>
            <p:ph type="title"/>
          </p:nvPr>
        </p:nvSpPr>
        <p:spPr>
          <a:xfrm>
            <a:off x="-24681" y="1"/>
            <a:ext cx="10513169" cy="432000"/>
          </a:xfrm>
          <a:prstGeom prst="rect">
            <a:avLst/>
          </a:prstGeom>
          <a:solidFill>
            <a:srgbClr val="002060"/>
          </a:solidFill>
        </p:spPr>
        <p:txBody>
          <a:bodyPr>
            <a:normAutofit/>
          </a:bodyPr>
          <a:lstStyle/>
          <a:p>
            <a:pPr algn="ctr"/>
            <a:r>
              <a:rPr lang="en-US" sz="2800" b="0" dirty="0">
                <a:latin typeface="+mn-lt"/>
              </a:rPr>
              <a:t>CLIC RF </a:t>
            </a:r>
            <a:endParaRPr sz="2800" b="0" dirty="0">
              <a:solidFill>
                <a:schemeClr val="bg1"/>
              </a:solidFill>
              <a:latin typeface="+mn-lt"/>
            </a:endParaRPr>
          </a:p>
        </p:txBody>
      </p:sp>
      <p:sp>
        <p:nvSpPr>
          <p:cNvPr id="434" name="Slide Number Placeholder 2">
            <a:extLst>
              <a:ext uri="{FF2B5EF4-FFF2-40B4-BE49-F238E27FC236}">
                <a16:creationId xmlns:a16="http://schemas.microsoft.com/office/drawing/2014/main" id="{ECD9A0E9-B731-CD1B-48D0-553B856ABA0A}"/>
              </a:ext>
            </a:extLst>
          </p:cNvPr>
          <p:cNvSpPr txBox="1">
            <a:spLocks noGrp="1"/>
          </p:cNvSpPr>
          <p:nvPr>
            <p:ph type="sldNum" sz="quarter" idx="11"/>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16</a:t>
            </a:fld>
            <a:endParaRPr/>
          </a:p>
        </p:txBody>
      </p:sp>
      <p:sp>
        <p:nvSpPr>
          <p:cNvPr id="436" name="CLIC baseline – a drive-beam based machine with an initial stage at 380 GeV…">
            <a:extLst>
              <a:ext uri="{FF2B5EF4-FFF2-40B4-BE49-F238E27FC236}">
                <a16:creationId xmlns:a16="http://schemas.microsoft.com/office/drawing/2014/main" id="{591B3569-00C8-CAC7-95A1-2EAE2A9305B0}"/>
              </a:ext>
            </a:extLst>
          </p:cNvPr>
          <p:cNvSpPr txBox="1"/>
          <p:nvPr/>
        </p:nvSpPr>
        <p:spPr>
          <a:xfrm>
            <a:off x="221631" y="764704"/>
            <a:ext cx="7346386" cy="4109138"/>
          </a:xfrm>
          <a:prstGeom prst="rect">
            <a:avLst/>
          </a:prstGeom>
          <a:solidFill>
            <a:srgbClr val="FFFFFF"/>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5719" tIns="35719" rIns="35719" bIns="35719" anchor="ctr">
            <a:spAutoFit/>
          </a:bodyPr>
          <a:lstStyle/>
          <a:p>
            <a:pPr defTabSz="228600">
              <a:spcBef>
                <a:spcPts val="800"/>
              </a:spcBef>
              <a:buClr>
                <a:srgbClr val="000000"/>
              </a:buClr>
              <a:buSzPct val="100000"/>
              <a:defRPr sz="3200">
                <a:ln w="0" cap="flat">
                  <a:solidFill>
                    <a:srgbClr val="000000"/>
                  </a:solidFill>
                  <a:prstDash val="solid"/>
                  <a:miter lim="400000"/>
                </a:ln>
              </a:defRPr>
            </a:pPr>
            <a:r>
              <a:rPr sz="1600" dirty="0">
                <a:ln w="0" cap="flat">
                  <a:noFill/>
                  <a:prstDash val="solid"/>
                  <a:miter lim="400000"/>
                </a:ln>
                <a:solidFill>
                  <a:srgbClr val="303030"/>
                </a:solidFill>
                <a:cs typeface="Al Nile" pitchFamily="2" charset="-78"/>
              </a:rPr>
              <a:t>CLIC baseline – a drive-beam based machine with an initial stage at 380 GeV</a:t>
            </a:r>
          </a:p>
          <a:p>
            <a:pPr marL="177800" indent="-177800" defTabSz="228600">
              <a:spcBef>
                <a:spcPts val="800"/>
              </a:spcBef>
              <a:buClr>
                <a:srgbClr val="000000"/>
              </a:buClr>
              <a:buSzPct val="100000"/>
              <a:buFont typeface="Times"/>
              <a:buChar char="•"/>
              <a:defRPr sz="3200">
                <a:ln w="0" cap="flat">
                  <a:solidFill>
                    <a:srgbClr val="000000"/>
                  </a:solidFill>
                  <a:prstDash val="solid"/>
                  <a:miter lim="400000"/>
                </a:ln>
                <a:latin typeface="Avenir Heavy"/>
                <a:ea typeface="Avenir Heavy"/>
                <a:cs typeface="Avenir Heavy"/>
                <a:sym typeface="Avenir Heavy"/>
              </a:defRPr>
            </a:pPr>
            <a:r>
              <a:rPr lang="en-US" sz="1600" dirty="0">
                <a:ln w="0" cap="flat">
                  <a:noFill/>
                  <a:prstDash val="solid"/>
                  <a:miter lim="400000"/>
                </a:ln>
                <a:solidFill>
                  <a:srgbClr val="303030"/>
                </a:solidFill>
                <a:latin typeface="Arial" panose="020B0604020202020204" pitchFamily="34" charset="0"/>
                <a:cs typeface="Arial" panose="020B0604020202020204" pitchFamily="34" charset="0"/>
              </a:rPr>
              <a:t>RF challenges </a:t>
            </a:r>
          </a:p>
          <a:p>
            <a:pPr marL="603250" lvl="1" indent="-285750" defTabSz="228600">
              <a:spcBef>
                <a:spcPts val="200"/>
              </a:spcBef>
              <a:buClr>
                <a:srgbClr val="000000"/>
              </a:buClr>
              <a:buSzPct val="100000"/>
              <a:buFont typeface="Arial" panose="020B0604020202020204" pitchFamily="34" charset="0"/>
              <a:buChar char="•"/>
              <a:defRPr sz="3200">
                <a:ln w="0" cap="flat">
                  <a:solidFill>
                    <a:srgbClr val="000000"/>
                  </a:solidFill>
                  <a:prstDash val="solid"/>
                  <a:miter lim="400000"/>
                </a:ln>
              </a:defRPr>
            </a:pPr>
            <a:r>
              <a:rPr lang="en-US" sz="1600" dirty="0">
                <a:ln w="0" cap="flat">
                  <a:noFill/>
                  <a:prstDash val="solid"/>
                  <a:miter lim="400000"/>
                </a:ln>
                <a:solidFill>
                  <a:srgbClr val="303030"/>
                </a:solidFill>
                <a:cs typeface="Al Nile" pitchFamily="2" charset="-78"/>
              </a:rPr>
              <a:t> High-current drive beam bunched at 12 GHz</a:t>
            </a:r>
          </a:p>
          <a:p>
            <a:pPr marL="603250" lvl="1" indent="-285750" defTabSz="228600">
              <a:spcBef>
                <a:spcPts val="200"/>
              </a:spcBef>
              <a:buClr>
                <a:srgbClr val="000000"/>
              </a:buClr>
              <a:buSzPct val="100000"/>
              <a:buFont typeface="Arial" panose="020B0604020202020204" pitchFamily="34" charset="0"/>
              <a:buChar char="•"/>
              <a:defRPr sz="3200">
                <a:ln w="0" cap="flat">
                  <a:solidFill>
                    <a:srgbClr val="000000"/>
                  </a:solidFill>
                  <a:prstDash val="solid"/>
                  <a:miter lim="400000"/>
                </a:ln>
              </a:defRPr>
            </a:pPr>
            <a:r>
              <a:rPr sz="1600" dirty="0">
                <a:ln w="0" cap="flat">
                  <a:noFill/>
                  <a:prstDash val="solid"/>
                  <a:miter lim="400000"/>
                </a:ln>
                <a:solidFill>
                  <a:srgbClr val="303030"/>
                </a:solidFill>
                <a:cs typeface="Al Nile" pitchFamily="2" charset="-78"/>
              </a:rPr>
              <a:t> Power transfer and main-beam acceleration</a:t>
            </a:r>
            <a:r>
              <a:rPr lang="en-US" sz="1600" dirty="0">
                <a:ln w="0" cap="flat">
                  <a:noFill/>
                  <a:prstDash val="solid"/>
                  <a:miter lim="400000"/>
                </a:ln>
                <a:solidFill>
                  <a:srgbClr val="303030"/>
                </a:solidFill>
                <a:cs typeface="Al Nile" pitchFamily="2" charset="-78"/>
              </a:rPr>
              <a:t>, efficient RF power </a:t>
            </a:r>
            <a:endParaRPr sz="1600" dirty="0">
              <a:ln w="0" cap="flat">
                <a:noFill/>
                <a:prstDash val="solid"/>
                <a:miter lim="400000"/>
              </a:ln>
              <a:solidFill>
                <a:srgbClr val="303030"/>
              </a:solidFill>
              <a:cs typeface="Al Nile" pitchFamily="2" charset="-78"/>
            </a:endParaRPr>
          </a:p>
          <a:p>
            <a:pPr marL="603250" lvl="1" indent="-285750" defTabSz="228600">
              <a:spcBef>
                <a:spcPts val="200"/>
              </a:spcBef>
              <a:buClr>
                <a:srgbClr val="000000"/>
              </a:buClr>
              <a:buSzPct val="100000"/>
              <a:buFont typeface="Arial" panose="020B0604020202020204" pitchFamily="34" charset="0"/>
              <a:buChar char="•"/>
              <a:defRPr sz="3200">
                <a:ln w="0" cap="flat">
                  <a:solidFill>
                    <a:srgbClr val="000000"/>
                  </a:solidFill>
                  <a:prstDash val="solid"/>
                  <a:miter lim="400000"/>
                </a:ln>
              </a:defRPr>
            </a:pPr>
            <a:r>
              <a:rPr sz="1600" dirty="0">
                <a:ln w="0" cap="flat">
                  <a:noFill/>
                  <a:prstDash val="solid"/>
                  <a:miter lim="400000"/>
                </a:ln>
                <a:solidFill>
                  <a:srgbClr val="303030"/>
                </a:solidFill>
                <a:cs typeface="Al Nile" pitchFamily="2" charset="-78"/>
              </a:rPr>
              <a:t> </a:t>
            </a:r>
            <a:r>
              <a:rPr lang="en-US" sz="1600" dirty="0">
                <a:ln w="0" cap="flat">
                  <a:noFill/>
                  <a:prstDash val="solid"/>
                  <a:miter lim="400000"/>
                </a:ln>
                <a:solidFill>
                  <a:srgbClr val="303030"/>
                </a:solidFill>
                <a:cs typeface="Al Nile" pitchFamily="2" charset="-78"/>
              </a:rPr>
              <a:t>Towards </a:t>
            </a:r>
            <a:r>
              <a:rPr sz="1600" dirty="0">
                <a:ln w="0" cap="flat">
                  <a:noFill/>
                  <a:prstDash val="solid"/>
                  <a:miter lim="400000"/>
                </a:ln>
                <a:solidFill>
                  <a:srgbClr val="303030"/>
                </a:solidFill>
                <a:cs typeface="Al Nile" pitchFamily="2" charset="-78"/>
              </a:rPr>
              <a:t>100 MV/m gradient in main-beam </a:t>
            </a:r>
            <a:r>
              <a:rPr lang="en-US" sz="1600" dirty="0">
                <a:ln w="0" cap="flat">
                  <a:noFill/>
                  <a:prstDash val="solid"/>
                  <a:miter lim="400000"/>
                </a:ln>
                <a:solidFill>
                  <a:srgbClr val="303030"/>
                </a:solidFill>
                <a:cs typeface="Al Nile" pitchFamily="2" charset="-78"/>
              </a:rPr>
              <a:t>X-band </a:t>
            </a:r>
            <a:r>
              <a:rPr sz="1600" dirty="0">
                <a:ln w="0" cap="flat">
                  <a:noFill/>
                  <a:prstDash val="solid"/>
                  <a:miter lim="400000"/>
                </a:ln>
                <a:solidFill>
                  <a:srgbClr val="303030"/>
                </a:solidFill>
                <a:cs typeface="Al Nile" pitchFamily="2" charset="-78"/>
              </a:rPr>
              <a:t>cavities</a:t>
            </a:r>
          </a:p>
          <a:p>
            <a:pPr marL="177800" indent="-177800" defTabSz="228600">
              <a:spcBef>
                <a:spcPts val="800"/>
              </a:spcBef>
              <a:buClr>
                <a:srgbClr val="000000"/>
              </a:buClr>
              <a:buSzPct val="100000"/>
              <a:buFont typeface="Times"/>
              <a:buChar char="•"/>
              <a:defRPr sz="3200">
                <a:ln w="0" cap="flat">
                  <a:solidFill>
                    <a:srgbClr val="000000"/>
                  </a:solidFill>
                  <a:prstDash val="solid"/>
                  <a:miter lim="400000"/>
                </a:ln>
              </a:defRPr>
            </a:pPr>
            <a:r>
              <a:rPr sz="1600" dirty="0">
                <a:ln w="0" cap="flat">
                  <a:noFill/>
                  <a:prstDash val="solid"/>
                  <a:miter lim="400000"/>
                </a:ln>
                <a:solidFill>
                  <a:srgbClr val="303030"/>
                </a:solidFill>
                <a:cs typeface="Al Nile" pitchFamily="2" charset="-78"/>
              </a:rPr>
              <a:t>The CTF3 (CLIC Test Facility at CERN) programme addressed all </a:t>
            </a:r>
            <a:r>
              <a:rPr lang="en-US" sz="1600" dirty="0">
                <a:ln w="0" cap="flat">
                  <a:noFill/>
                  <a:prstDash val="solid"/>
                  <a:miter lim="400000"/>
                </a:ln>
                <a:solidFill>
                  <a:srgbClr val="303030"/>
                </a:solidFill>
                <a:cs typeface="Al Nile" pitchFamily="2" charset="-78"/>
              </a:rPr>
              <a:t>two</a:t>
            </a:r>
            <a:r>
              <a:rPr sz="1600" dirty="0">
                <a:ln w="0" cap="flat">
                  <a:noFill/>
                  <a:prstDash val="solid"/>
                  <a:miter lim="400000"/>
                </a:ln>
                <a:solidFill>
                  <a:srgbClr val="303030"/>
                </a:solidFill>
                <a:cs typeface="Al Nile" pitchFamily="2" charset="-78"/>
              </a:rPr>
              <a:t>-beam issu</a:t>
            </a:r>
            <a:r>
              <a:rPr lang="en-US" sz="1600" dirty="0">
                <a:ln w="0" cap="flat">
                  <a:noFill/>
                  <a:prstDash val="solid"/>
                  <a:miter lim="400000"/>
                </a:ln>
                <a:solidFill>
                  <a:srgbClr val="303030"/>
                </a:solidFill>
                <a:cs typeface="Al Nile" pitchFamily="2" charset="-78"/>
              </a:rPr>
              <a:t>es</a:t>
            </a:r>
          </a:p>
          <a:p>
            <a:pPr marL="177800" indent="-177800" defTabSz="228600">
              <a:spcBef>
                <a:spcPts val="800"/>
              </a:spcBef>
              <a:buClr>
                <a:srgbClr val="000000"/>
              </a:buClr>
              <a:buSzPct val="100000"/>
              <a:buFont typeface="Times"/>
              <a:buChar char="•"/>
              <a:defRPr sz="3200">
                <a:ln w="0" cap="flat">
                  <a:solidFill>
                    <a:srgbClr val="000000"/>
                  </a:solidFill>
                  <a:prstDash val="solid"/>
                  <a:miter lim="400000"/>
                </a:ln>
              </a:defRPr>
            </a:pPr>
            <a:r>
              <a:rPr lang="en-US" sz="1600" dirty="0">
                <a:ln w="0" cap="flat">
                  <a:noFill/>
                  <a:prstDash val="solid"/>
                  <a:miter lim="400000"/>
                </a:ln>
                <a:solidFill>
                  <a:srgbClr val="303030"/>
                </a:solidFill>
                <a:cs typeface="Al Nile" pitchFamily="2" charset="-78"/>
              </a:rPr>
              <a:t>X-band technology developed and verified with prototyping, test-stands, and use in smaller systems and linacs </a:t>
            </a:r>
            <a:endParaRPr sz="1600" dirty="0">
              <a:ln w="0" cap="flat">
                <a:noFill/>
                <a:prstDash val="solid"/>
                <a:miter lim="400000"/>
              </a:ln>
              <a:solidFill>
                <a:srgbClr val="303030"/>
              </a:solidFill>
              <a:cs typeface="Al Nile" pitchFamily="2" charset="-78"/>
            </a:endParaRPr>
          </a:p>
          <a:p>
            <a:pPr marL="177800" indent="-177800" defTabSz="228600">
              <a:spcBef>
                <a:spcPts val="800"/>
              </a:spcBef>
              <a:buClr>
                <a:srgbClr val="000000"/>
              </a:buClr>
              <a:buSzPct val="100000"/>
              <a:buFont typeface="Times"/>
              <a:buChar char="•"/>
              <a:defRPr sz="3200">
                <a:ln w="0" cap="flat">
                  <a:solidFill>
                    <a:srgbClr val="000000"/>
                  </a:solidFill>
                  <a:prstDash val="solid"/>
                  <a:miter lim="400000"/>
                </a:ln>
              </a:defRPr>
            </a:pPr>
            <a:r>
              <a:rPr sz="1600" dirty="0">
                <a:ln w="0" cap="flat">
                  <a:noFill/>
                  <a:prstDash val="solid"/>
                  <a:miter lim="400000"/>
                </a:ln>
                <a:solidFill>
                  <a:srgbClr val="303030"/>
                </a:solidFill>
                <a:cs typeface="Al Nile" pitchFamily="2" charset="-78"/>
              </a:rPr>
              <a:t>Two C-band XFELS (SACLA and </a:t>
            </a:r>
            <a:r>
              <a:rPr sz="1600" dirty="0" err="1">
                <a:ln w="0" cap="flat">
                  <a:noFill/>
                  <a:prstDash val="solid"/>
                  <a:miter lim="400000"/>
                </a:ln>
                <a:solidFill>
                  <a:srgbClr val="303030"/>
                </a:solidFill>
                <a:cs typeface="Al Nile" pitchFamily="2" charset="-78"/>
              </a:rPr>
              <a:t>SwissFEL</a:t>
            </a:r>
            <a:r>
              <a:rPr lang="en-US" sz="1600" dirty="0">
                <a:ln w="0" cap="flat">
                  <a:noFill/>
                  <a:prstDash val="solid"/>
                  <a:miter lim="400000"/>
                </a:ln>
                <a:solidFill>
                  <a:srgbClr val="303030"/>
                </a:solidFill>
                <a:cs typeface="Al Nile" pitchFamily="2" charset="-78"/>
              </a:rPr>
              <a:t> – the latter particularly relevant</a:t>
            </a:r>
            <a:r>
              <a:rPr sz="1600" dirty="0">
                <a:ln w="0" cap="flat">
                  <a:noFill/>
                  <a:prstDash val="solid"/>
                  <a:miter lim="400000"/>
                </a:ln>
                <a:solidFill>
                  <a:srgbClr val="303030"/>
                </a:solidFill>
                <a:cs typeface="Al Nile" pitchFamily="2" charset="-78"/>
              </a:rPr>
              <a:t>) now operational: large-scale demonstrations of normal-conducting, high-frequency, low-emittance linacs</a:t>
            </a:r>
            <a:r>
              <a:rPr lang="en-US" sz="1600" dirty="0">
                <a:ln w="0" cap="flat">
                  <a:noFill/>
                  <a:prstDash val="solid"/>
                  <a:miter lim="400000"/>
                </a:ln>
                <a:solidFill>
                  <a:srgbClr val="303030"/>
                </a:solidFill>
                <a:cs typeface="Al Nile" pitchFamily="2" charset="-78"/>
              </a:rPr>
              <a:t>. Also ongoing, 1 GeV X-band linac at LNF (EUPRAXIA)</a:t>
            </a:r>
          </a:p>
          <a:p>
            <a:pPr marL="177800" indent="-177800" defTabSz="228600">
              <a:spcBef>
                <a:spcPts val="800"/>
              </a:spcBef>
              <a:buClr>
                <a:srgbClr val="000000"/>
              </a:buClr>
              <a:buSzPct val="100000"/>
              <a:buFont typeface="Times"/>
              <a:buChar char="•"/>
              <a:defRPr sz="3200">
                <a:ln w="0" cap="flat">
                  <a:solidFill>
                    <a:srgbClr val="000000"/>
                  </a:solidFill>
                  <a:prstDash val="solid"/>
                  <a:miter lim="400000"/>
                </a:ln>
              </a:defRPr>
            </a:pPr>
            <a:r>
              <a:rPr lang="en-US" sz="1600" dirty="0">
                <a:ln w="0" cap="flat">
                  <a:noFill/>
                  <a:prstDash val="solid"/>
                  <a:miter lim="400000"/>
                </a:ln>
                <a:solidFill>
                  <a:srgbClr val="303030"/>
                </a:solidFill>
                <a:cs typeface="Al Nile" pitchFamily="2" charset="-78"/>
              </a:rPr>
              <a:t>High efficiency power sources  </a:t>
            </a:r>
            <a:endParaRPr sz="1600" dirty="0">
              <a:ln w="0" cap="flat">
                <a:noFill/>
                <a:prstDash val="solid"/>
                <a:miter lim="400000"/>
              </a:ln>
              <a:solidFill>
                <a:srgbClr val="303030"/>
              </a:solidFill>
              <a:cs typeface="Al Nile" pitchFamily="2" charset="-78"/>
            </a:endParaRPr>
          </a:p>
        </p:txBody>
      </p:sp>
      <p:pic>
        <p:nvPicPr>
          <p:cNvPr id="10" name="Picture 9" descr="ctf3_highres-2.pdf">
            <a:extLst>
              <a:ext uri="{FF2B5EF4-FFF2-40B4-BE49-F238E27FC236}">
                <a16:creationId xmlns:a16="http://schemas.microsoft.com/office/drawing/2014/main" id="{69AE4C80-441F-3901-7877-A44AC9BBF3B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009175" y="31073"/>
            <a:ext cx="1894300" cy="1381704"/>
          </a:xfrm>
          <a:prstGeom prst="rect">
            <a:avLst/>
          </a:prstGeom>
        </p:spPr>
      </p:pic>
      <p:pic>
        <p:nvPicPr>
          <p:cNvPr id="11" name="Picture 10">
            <a:extLst>
              <a:ext uri="{FF2B5EF4-FFF2-40B4-BE49-F238E27FC236}">
                <a16:creationId xmlns:a16="http://schemas.microsoft.com/office/drawing/2014/main" id="{863255F5-83C0-C0F4-E19B-3A30AB8ED8A2}"/>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l="9749" t="70427" r="55434"/>
          <a:stretch/>
        </p:blipFill>
        <p:spPr>
          <a:xfrm>
            <a:off x="9883192" y="8737"/>
            <a:ext cx="2353131" cy="1501777"/>
          </a:xfrm>
          <a:prstGeom prst="rect">
            <a:avLst/>
          </a:prstGeom>
          <a:solidFill>
            <a:schemeClr val="bg1"/>
          </a:solidFill>
        </p:spPr>
      </p:pic>
      <p:pic>
        <p:nvPicPr>
          <p:cNvPr id="2" name="SwissFEL_header.jpg" descr="SwissFEL_header.jpg">
            <a:extLst>
              <a:ext uri="{FF2B5EF4-FFF2-40B4-BE49-F238E27FC236}">
                <a16:creationId xmlns:a16="http://schemas.microsoft.com/office/drawing/2014/main" id="{13668F7E-72AE-C2F1-4EAA-635E8BB2E0F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555780" y="5305335"/>
            <a:ext cx="4610577" cy="1535409"/>
          </a:xfrm>
          <a:prstGeom prst="rect">
            <a:avLst/>
          </a:prstGeom>
          <a:ln w="12700">
            <a:miter lim="400000"/>
          </a:ln>
        </p:spPr>
      </p:pic>
      <p:sp>
        <p:nvSpPr>
          <p:cNvPr id="3" name="Rectangle">
            <a:extLst>
              <a:ext uri="{FF2B5EF4-FFF2-40B4-BE49-F238E27FC236}">
                <a16:creationId xmlns:a16="http://schemas.microsoft.com/office/drawing/2014/main" id="{75C4A3CD-098C-2A3F-6A42-AFECB5273207}"/>
              </a:ext>
            </a:extLst>
          </p:cNvPr>
          <p:cNvSpPr/>
          <p:nvPr/>
        </p:nvSpPr>
        <p:spPr>
          <a:xfrm>
            <a:off x="7555780" y="5202857"/>
            <a:ext cx="2745791" cy="1624071"/>
          </a:xfrm>
          <a:prstGeom prst="rect">
            <a:avLst/>
          </a:prstGeom>
          <a:gradFill>
            <a:gsLst>
              <a:gs pos="0">
                <a:srgbClr val="FFFFFF">
                  <a:alpha val="0"/>
                </a:srgbClr>
              </a:gs>
              <a:gs pos="100000">
                <a:srgbClr val="FFFFFF"/>
              </a:gs>
            </a:gsLst>
            <a:lin ang="10800000"/>
          </a:gradFill>
          <a:ln w="12700">
            <a:miter lim="400000"/>
          </a:ln>
        </p:spPr>
        <p:txBody>
          <a:bodyPr lIns="35719" tIns="35719" rIns="35719" bIns="35719" anchor="ctr"/>
          <a:lstStyle/>
          <a:p>
            <a:pPr marL="0" marR="0" lvl="0" indent="0" algn="ctr" defTabSz="410766" rtl="0" eaLnBrk="1" fontAlgn="auto" latinLnBrk="0" hangingPunct="0">
              <a:lnSpc>
                <a:spcPct val="100000"/>
              </a:lnSpc>
              <a:spcBef>
                <a:spcPts val="0"/>
              </a:spcBef>
              <a:spcAft>
                <a:spcPts val="0"/>
              </a:spcAft>
              <a:buClrTx/>
              <a:buSzTx/>
              <a:buFontTx/>
              <a:buNone/>
              <a:tabLst/>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kumimoji="0" sz="28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ea typeface="+mn-ea"/>
              <a:cs typeface="Gill Sans"/>
              <a:sym typeface="Gill Sans"/>
            </a:endParaRPr>
          </a:p>
        </p:txBody>
      </p:sp>
      <p:pic>
        <p:nvPicPr>
          <p:cNvPr id="4" name="Picture 3">
            <a:extLst>
              <a:ext uri="{FF2B5EF4-FFF2-40B4-BE49-F238E27FC236}">
                <a16:creationId xmlns:a16="http://schemas.microsoft.com/office/drawing/2014/main" id="{12B04D03-DFFA-2707-C076-12B9BAE20C5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710765" y="5297826"/>
            <a:ext cx="766999" cy="1508820"/>
          </a:xfrm>
          <a:prstGeom prst="rect">
            <a:avLst/>
          </a:prstGeom>
        </p:spPr>
      </p:pic>
      <p:pic>
        <p:nvPicPr>
          <p:cNvPr id="6" name="Picture 1">
            <a:extLst>
              <a:ext uri="{FF2B5EF4-FFF2-40B4-BE49-F238E27FC236}">
                <a16:creationId xmlns:a16="http://schemas.microsoft.com/office/drawing/2014/main" id="{10B14C0E-8695-0FFF-C89A-629E4621D99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113675" y="1662657"/>
            <a:ext cx="3579599" cy="1626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Content Placeholder 45">
            <a:extLst>
              <a:ext uri="{FF2B5EF4-FFF2-40B4-BE49-F238E27FC236}">
                <a16:creationId xmlns:a16="http://schemas.microsoft.com/office/drawing/2014/main" id="{6600057A-187D-5F56-CBF6-CA8DBFC1C7B6}"/>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400256" y="3416438"/>
            <a:ext cx="2849653" cy="1626748"/>
          </a:xfrm>
          <a:prstGeom prst="rect">
            <a:avLst/>
          </a:prstGeom>
        </p:spPr>
      </p:pic>
      <p:pic>
        <p:nvPicPr>
          <p:cNvPr id="8" name="Picture 7">
            <a:extLst>
              <a:ext uri="{FF2B5EF4-FFF2-40B4-BE49-F238E27FC236}">
                <a16:creationId xmlns:a16="http://schemas.microsoft.com/office/drawing/2014/main" id="{9E549645-3CB9-0958-1266-36A5E38B7F84}"/>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2756803" y="5310731"/>
            <a:ext cx="3406937" cy="1438241"/>
          </a:xfrm>
          <a:prstGeom prst="rect">
            <a:avLst/>
          </a:prstGeom>
        </p:spPr>
      </p:pic>
      <p:sp>
        <p:nvSpPr>
          <p:cNvPr id="5" name="Slide Number Placeholder 3">
            <a:extLst>
              <a:ext uri="{FF2B5EF4-FFF2-40B4-BE49-F238E27FC236}">
                <a16:creationId xmlns:a16="http://schemas.microsoft.com/office/drawing/2014/main" id="{CE110059-8E2B-1198-9875-ED15FCDE570B}"/>
              </a:ext>
            </a:extLst>
          </p:cNvPr>
          <p:cNvSpPr txBox="1">
            <a:spLocks/>
          </p:cNvSpPr>
          <p:nvPr/>
        </p:nvSpPr>
        <p:spPr>
          <a:xfrm>
            <a:off x="9192344" y="6473229"/>
            <a:ext cx="2743200" cy="340147"/>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solidFill>
                  <a:prstClr val="black">
                    <a:tint val="75000"/>
                  </a:prstClr>
                </a:solidFill>
                <a:latin typeface="Calibri" panose="020F0502020204030204"/>
              </a:rPr>
              <a:pPr/>
              <a:t>16</a:t>
            </a:fld>
            <a:r>
              <a:rPr lang="en-US" dirty="0">
                <a:solidFill>
                  <a:prstClr val="black">
                    <a:tint val="75000"/>
                  </a:prstClr>
                </a:solidFill>
                <a:latin typeface="Calibri" panose="020F0502020204030204"/>
              </a:rPr>
              <a:t>/27</a:t>
            </a:r>
          </a:p>
        </p:txBody>
      </p:sp>
      <p:sp>
        <p:nvSpPr>
          <p:cNvPr id="12" name="TextBox 11">
            <a:extLst>
              <a:ext uri="{FF2B5EF4-FFF2-40B4-BE49-F238E27FC236}">
                <a16:creationId xmlns:a16="http://schemas.microsoft.com/office/drawing/2014/main" id="{9771E808-5740-A144-12D7-FFC27D9644AD}"/>
              </a:ext>
            </a:extLst>
          </p:cNvPr>
          <p:cNvSpPr txBox="1"/>
          <p:nvPr/>
        </p:nvSpPr>
        <p:spPr>
          <a:xfrm>
            <a:off x="335360" y="6052236"/>
            <a:ext cx="1841921" cy="646331"/>
          </a:xfrm>
          <a:prstGeom prst="rect">
            <a:avLst/>
          </a:prstGeom>
          <a:noFill/>
        </p:spPr>
        <p:txBody>
          <a:bodyPr wrap="square" lIns="0" tIns="0" rIns="0" bIns="0" rtlCol="0">
            <a:spAutoFit/>
          </a:bodyPr>
          <a:lstStyle/>
          <a:p>
            <a:pPr algn="l"/>
            <a:r>
              <a:rPr lang="en-GB" sz="1400" dirty="0">
                <a:solidFill>
                  <a:srgbClr val="303030"/>
                </a:solidFill>
              </a:rPr>
              <a:t>See much more in Venice talk  by Walter Wuensch: (</a:t>
            </a:r>
            <a:r>
              <a:rPr lang="en-GB" sz="1400" dirty="0">
                <a:solidFill>
                  <a:srgbClr val="303030"/>
                </a:solidFill>
                <a:hlinkClick r:id="rId11"/>
              </a:rPr>
              <a:t>LINK</a:t>
            </a:r>
            <a:r>
              <a:rPr lang="en-GB" sz="1400" dirty="0">
                <a:solidFill>
                  <a:srgbClr val="303030"/>
                </a:solidFill>
              </a:rPr>
              <a:t>)</a:t>
            </a:r>
          </a:p>
        </p:txBody>
      </p:sp>
    </p:spTree>
    <p:extLst>
      <p:ext uri="{BB962C8B-B14F-4D97-AF65-F5344CB8AC3E}">
        <p14:creationId xmlns:p14="http://schemas.microsoft.com/office/powerpoint/2010/main" val="35973873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263565-CA0C-28D2-5793-D251E2F0709D}"/>
              </a:ext>
            </a:extLst>
          </p:cNvPr>
          <p:cNvSpPr>
            <a:spLocks noGrp="1"/>
          </p:cNvSpPr>
          <p:nvPr>
            <p:ph type="title"/>
          </p:nvPr>
        </p:nvSpPr>
        <p:spPr>
          <a:xfrm>
            <a:off x="-34512" y="-27384"/>
            <a:ext cx="12204000" cy="432000"/>
          </a:xfrm>
          <a:solidFill>
            <a:srgbClr val="002060"/>
          </a:solidFill>
        </p:spPr>
        <p:txBody>
          <a:bodyPr vert="horz" lIns="0" tIns="0" rIns="0" bIns="0" rtlCol="0" anchor="ctr" anchorCtr="0">
            <a:normAutofit/>
          </a:bodyPr>
          <a:lstStyle/>
          <a:p>
            <a:pPr algn="ctr"/>
            <a:r>
              <a:rPr lang="en-US" sz="2800" b="0" kern="1200" dirty="0">
                <a:latin typeface="+mj-lt"/>
                <a:ea typeface="+mj-ea"/>
                <a:cs typeface="+mj-cs"/>
              </a:rPr>
              <a:t>LCF with SCRF </a:t>
            </a:r>
          </a:p>
        </p:txBody>
      </p:sp>
      <p:sp>
        <p:nvSpPr>
          <p:cNvPr id="4" name="Slide Number Placeholder 3">
            <a:extLst>
              <a:ext uri="{FF2B5EF4-FFF2-40B4-BE49-F238E27FC236}">
                <a16:creationId xmlns:a16="http://schemas.microsoft.com/office/drawing/2014/main" id="{B6A26F98-F6BF-58B6-E541-12BF220EFDD5}"/>
              </a:ext>
            </a:extLst>
          </p:cNvPr>
          <p:cNvSpPr>
            <a:spLocks noGrp="1"/>
          </p:cNvSpPr>
          <p:nvPr>
            <p:ph type="sldNum" sz="quarter" idx="11"/>
          </p:nvPr>
        </p:nvSpPr>
        <p:spPr/>
        <p:txBody>
          <a:bodyPr vert="horz" lIns="0" tIns="0" rIns="0" bIns="0" rtlCol="0" anchor="ctr">
            <a:normAutofit/>
          </a:bodyPr>
          <a:lstStyle/>
          <a:p>
            <a:pPr>
              <a:spcAft>
                <a:spcPts val="600"/>
              </a:spcAft>
            </a:pPr>
            <a:fld id="{36B5EA5A-BC32-A742-B11B-8E7414D5B535}" type="slidenum">
              <a:rPr lang="en-US" smtClean="0"/>
              <a:pPr>
                <a:spcAft>
                  <a:spcPts val="600"/>
                </a:spcAft>
              </a:pPr>
              <a:t>17</a:t>
            </a:fld>
            <a:endParaRPr lang="en-US"/>
          </a:p>
        </p:txBody>
      </p:sp>
      <p:sp>
        <p:nvSpPr>
          <p:cNvPr id="7" name="TextBox 6">
            <a:extLst>
              <a:ext uri="{FF2B5EF4-FFF2-40B4-BE49-F238E27FC236}">
                <a16:creationId xmlns:a16="http://schemas.microsoft.com/office/drawing/2014/main" id="{4DEC983C-267B-9998-50DA-53C1BE5AF408}"/>
              </a:ext>
            </a:extLst>
          </p:cNvPr>
          <p:cNvSpPr txBox="1"/>
          <p:nvPr/>
        </p:nvSpPr>
        <p:spPr>
          <a:xfrm>
            <a:off x="191344" y="699091"/>
            <a:ext cx="6912767" cy="4602117"/>
          </a:xfrm>
          <a:prstGeom prst="rect">
            <a:avLst/>
          </a:prstGeom>
        </p:spPr>
        <p:txBody>
          <a:bodyPr vert="horz" lIns="0" tIns="0" rIns="0" bIns="0" rtlCol="0">
            <a:normAutofit/>
          </a:bodyPr>
          <a:lstStyle/>
          <a:p>
            <a:pPr>
              <a:lnSpc>
                <a:spcPct val="90000"/>
              </a:lnSpc>
              <a:spcBef>
                <a:spcPts val="1800"/>
              </a:spcBef>
              <a:spcAft>
                <a:spcPts val="400"/>
              </a:spcAft>
            </a:pPr>
            <a:r>
              <a:rPr lang="en-US" sz="1700" dirty="0">
                <a:solidFill>
                  <a:schemeClr val="tx2">
                    <a:lumMod val="50000"/>
                  </a:schemeClr>
                </a:solidFill>
              </a:rPr>
              <a:t>SCRF features:</a:t>
            </a:r>
          </a:p>
          <a:p>
            <a:pPr marL="285750" indent="-285750">
              <a:lnSpc>
                <a:spcPct val="90000"/>
              </a:lnSpc>
              <a:spcAft>
                <a:spcPts val="400"/>
              </a:spcAft>
              <a:buFont typeface="Arial" panose="020B0604020202020204" pitchFamily="34" charset="0"/>
              <a:buChar char="•"/>
            </a:pPr>
            <a:r>
              <a:rPr lang="en-US" sz="1700" dirty="0">
                <a:solidFill>
                  <a:schemeClr val="tx2">
                    <a:lumMod val="50000"/>
                  </a:schemeClr>
                </a:solidFill>
              </a:rPr>
              <a:t>Very detailed and mature technical design and </a:t>
            </a:r>
            <a:r>
              <a:rPr lang="en-US" sz="1700" dirty="0" err="1">
                <a:solidFill>
                  <a:schemeClr val="tx2">
                    <a:lumMod val="50000"/>
                  </a:schemeClr>
                </a:solidFill>
              </a:rPr>
              <a:t>industrialisation</a:t>
            </a:r>
            <a:r>
              <a:rPr lang="en-US" sz="1700" dirty="0">
                <a:solidFill>
                  <a:schemeClr val="tx2">
                    <a:lumMod val="50000"/>
                  </a:schemeClr>
                </a:solidFill>
              </a:rPr>
              <a:t>, several FEL linacs build and being operated</a:t>
            </a:r>
          </a:p>
          <a:p>
            <a:pPr marL="285750" indent="-285750">
              <a:lnSpc>
                <a:spcPct val="90000"/>
              </a:lnSpc>
              <a:spcAft>
                <a:spcPts val="400"/>
              </a:spcAft>
              <a:buFont typeface="Arial" panose="020B0604020202020204" pitchFamily="34" charset="0"/>
              <a:buChar char="•"/>
            </a:pPr>
            <a:r>
              <a:rPr lang="en-US" sz="1700" dirty="0">
                <a:solidFill>
                  <a:schemeClr val="tx2">
                    <a:lumMod val="50000"/>
                  </a:schemeClr>
                </a:solidFill>
              </a:rPr>
              <a:t>Can be upgraded in Energy and Luminosity </a:t>
            </a:r>
          </a:p>
          <a:p>
            <a:pPr marL="285750" indent="-285750">
              <a:lnSpc>
                <a:spcPct val="90000"/>
              </a:lnSpc>
              <a:spcAft>
                <a:spcPts val="400"/>
              </a:spcAft>
              <a:buFont typeface="Arial" panose="020B0604020202020204" pitchFamily="34" charset="0"/>
              <a:buChar char="•"/>
            </a:pPr>
            <a:r>
              <a:rPr lang="en-US" sz="1700" dirty="0">
                <a:solidFill>
                  <a:schemeClr val="tx2">
                    <a:lumMod val="50000"/>
                  </a:schemeClr>
                </a:solidFill>
              </a:rPr>
              <a:t>Worldwide interest in technology</a:t>
            </a:r>
          </a:p>
          <a:p>
            <a:pPr marL="285750" indent="-285750">
              <a:lnSpc>
                <a:spcPct val="90000"/>
              </a:lnSpc>
              <a:spcAft>
                <a:spcPts val="400"/>
              </a:spcAft>
              <a:buFont typeface="Arial" panose="020B0604020202020204" pitchFamily="34" charset="0"/>
              <a:buChar char="•"/>
            </a:pPr>
            <a:r>
              <a:rPr lang="en-US" sz="1700" dirty="0">
                <a:solidFill>
                  <a:schemeClr val="tx2">
                    <a:lumMod val="50000"/>
                  </a:schemeClr>
                </a:solidFill>
              </a:rPr>
              <a:t>Large technology interest in Europe (EUXFEL and several other projects), and leading industries in Europe </a:t>
            </a:r>
          </a:p>
          <a:p>
            <a:pPr marL="285750" lvl="1" indent="-285750">
              <a:lnSpc>
                <a:spcPct val="90000"/>
              </a:lnSpc>
              <a:spcAft>
                <a:spcPts val="400"/>
              </a:spcAft>
              <a:buFont typeface="Arial" panose="020B0604020202020204" pitchFamily="34" charset="0"/>
              <a:buChar char="•"/>
            </a:pPr>
            <a:r>
              <a:rPr lang="en-US" sz="1700" dirty="0">
                <a:solidFill>
                  <a:schemeClr val="tx2">
                    <a:lumMod val="50000"/>
                  </a:schemeClr>
                </a:solidFill>
              </a:rPr>
              <a:t>Could it be exploited to reduce work and financial  load on CERN during the HL period (lab support outside for in-kind cryomodules for example as foreseen for ILC – and also in Europe) ? </a:t>
            </a:r>
          </a:p>
          <a:p>
            <a:pPr marL="285750" lvl="1" indent="-285750">
              <a:lnSpc>
                <a:spcPct val="90000"/>
              </a:lnSpc>
              <a:spcAft>
                <a:spcPts val="400"/>
              </a:spcAft>
              <a:buFont typeface="Arial" panose="020B0604020202020204" pitchFamily="34" charset="0"/>
              <a:buChar char="•"/>
            </a:pPr>
            <a:r>
              <a:rPr lang="en-US" sz="1700" dirty="0">
                <a:solidFill>
                  <a:schemeClr val="tx2">
                    <a:lumMod val="50000"/>
                  </a:schemeClr>
                </a:solidFill>
              </a:rPr>
              <a:t>Can this be turned into a financing advantage and/or schedule advancement ?  </a:t>
            </a:r>
          </a:p>
          <a:p>
            <a:pPr marL="0" lvl="1">
              <a:lnSpc>
                <a:spcPct val="90000"/>
              </a:lnSpc>
              <a:spcBef>
                <a:spcPts val="1800"/>
              </a:spcBef>
              <a:spcAft>
                <a:spcPts val="400"/>
              </a:spcAft>
            </a:pPr>
            <a:endParaRPr lang="en-US" sz="1600" dirty="0">
              <a:solidFill>
                <a:schemeClr val="tx2">
                  <a:lumMod val="50000"/>
                </a:schemeClr>
              </a:solidFill>
            </a:endParaRPr>
          </a:p>
        </p:txBody>
      </p:sp>
      <p:pic>
        <p:nvPicPr>
          <p:cNvPr id="8" name="Picture 7">
            <a:extLst>
              <a:ext uri="{FF2B5EF4-FFF2-40B4-BE49-F238E27FC236}">
                <a16:creationId xmlns:a16="http://schemas.microsoft.com/office/drawing/2014/main" id="{5FA67CE6-84FD-9BA1-84CE-9B2C25E37A5C}"/>
              </a:ext>
            </a:extLst>
          </p:cNvPr>
          <p:cNvPicPr>
            <a:picLocks noChangeAspect="1"/>
          </p:cNvPicPr>
          <p:nvPr/>
        </p:nvPicPr>
        <p:blipFill>
          <a:blip r:embed="rId3" cstate="screen">
            <a:extLst>
              <a:ext uri="{28A0092B-C50C-407E-A947-70E740481C1C}">
                <a14:useLocalDpi xmlns:a14="http://schemas.microsoft.com/office/drawing/2010/main"/>
              </a:ext>
            </a:extLst>
          </a:blip>
          <a:srcRect b="-1"/>
          <a:stretch>
            <a:fillRect/>
          </a:stretch>
        </p:blipFill>
        <p:spPr>
          <a:xfrm>
            <a:off x="7176120" y="620414"/>
            <a:ext cx="4989636" cy="5140867"/>
          </a:xfrm>
          <a:prstGeom prst="rect">
            <a:avLst/>
          </a:prstGeom>
          <a:noFill/>
        </p:spPr>
      </p:pic>
      <p:sp>
        <p:nvSpPr>
          <p:cNvPr id="3" name="Slide Number Placeholder 3">
            <a:extLst>
              <a:ext uri="{FF2B5EF4-FFF2-40B4-BE49-F238E27FC236}">
                <a16:creationId xmlns:a16="http://schemas.microsoft.com/office/drawing/2014/main" id="{6BD6CC92-3525-F96F-BAB3-1C3755E706E0}"/>
              </a:ext>
            </a:extLst>
          </p:cNvPr>
          <p:cNvSpPr txBox="1">
            <a:spLocks/>
          </p:cNvSpPr>
          <p:nvPr/>
        </p:nvSpPr>
        <p:spPr>
          <a:xfrm>
            <a:off x="9192344" y="6473229"/>
            <a:ext cx="2743200" cy="340147"/>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solidFill>
                  <a:prstClr val="black">
                    <a:tint val="75000"/>
                  </a:prstClr>
                </a:solidFill>
                <a:latin typeface="Calibri" panose="020F0502020204030204"/>
              </a:rPr>
              <a:pPr/>
              <a:t>17</a:t>
            </a:fld>
            <a:r>
              <a:rPr lang="en-US" dirty="0">
                <a:solidFill>
                  <a:prstClr val="black">
                    <a:tint val="75000"/>
                  </a:prstClr>
                </a:solidFill>
                <a:latin typeface="Calibri" panose="020F0502020204030204"/>
              </a:rPr>
              <a:t>/27</a:t>
            </a:r>
          </a:p>
        </p:txBody>
      </p:sp>
      <p:pic>
        <p:nvPicPr>
          <p:cNvPr id="5" name="Picture 4">
            <a:extLst>
              <a:ext uri="{FF2B5EF4-FFF2-40B4-BE49-F238E27FC236}">
                <a16:creationId xmlns:a16="http://schemas.microsoft.com/office/drawing/2014/main" id="{3C5F1689-4873-2525-3469-B795DB77493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495600" y="3699191"/>
            <a:ext cx="4462264" cy="2955579"/>
          </a:xfrm>
          <a:prstGeom prst="rect">
            <a:avLst/>
          </a:prstGeom>
        </p:spPr>
      </p:pic>
      <p:sp>
        <p:nvSpPr>
          <p:cNvPr id="9" name="Rectangle 8">
            <a:extLst>
              <a:ext uri="{FF2B5EF4-FFF2-40B4-BE49-F238E27FC236}">
                <a16:creationId xmlns:a16="http://schemas.microsoft.com/office/drawing/2014/main" id="{09517923-A1EF-0FDA-EC77-FB9D25202BBC}"/>
              </a:ext>
            </a:extLst>
          </p:cNvPr>
          <p:cNvSpPr/>
          <p:nvPr/>
        </p:nvSpPr>
        <p:spPr>
          <a:xfrm>
            <a:off x="2279576" y="3699191"/>
            <a:ext cx="720080" cy="196205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70698F7F-A17E-D8A5-2604-2B5032BEA4FC}"/>
              </a:ext>
            </a:extLst>
          </p:cNvPr>
          <p:cNvSpPr txBox="1"/>
          <p:nvPr/>
        </p:nvSpPr>
        <p:spPr>
          <a:xfrm>
            <a:off x="7176120" y="5949280"/>
            <a:ext cx="2991588" cy="246221"/>
          </a:xfrm>
          <a:prstGeom prst="rect">
            <a:avLst/>
          </a:prstGeom>
          <a:noFill/>
        </p:spPr>
        <p:txBody>
          <a:bodyPr wrap="none" lIns="0" tIns="0" rIns="0" bIns="0" rtlCol="0">
            <a:spAutoFit/>
          </a:bodyPr>
          <a:lstStyle/>
          <a:p>
            <a:pPr algn="l"/>
            <a:r>
              <a:rPr lang="en-GB" sz="1600" dirty="0">
                <a:solidFill>
                  <a:srgbClr val="303030"/>
                </a:solidFill>
              </a:rPr>
              <a:t>EU-XFEL performance 2024-25  </a:t>
            </a:r>
          </a:p>
        </p:txBody>
      </p:sp>
    </p:spTree>
    <p:extLst>
      <p:ext uri="{BB962C8B-B14F-4D97-AF65-F5344CB8AC3E}">
        <p14:creationId xmlns:p14="http://schemas.microsoft.com/office/powerpoint/2010/main" val="22561898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1C926E-B500-CB4D-95AA-D32548236052}"/>
              </a:ext>
            </a:extLst>
          </p:cNvPr>
          <p:cNvSpPr>
            <a:spLocks noGrp="1"/>
          </p:cNvSpPr>
          <p:nvPr>
            <p:ph type="title"/>
          </p:nvPr>
        </p:nvSpPr>
        <p:spPr>
          <a:xfrm>
            <a:off x="0" y="-16533"/>
            <a:ext cx="12204000" cy="432000"/>
          </a:xfrm>
          <a:solidFill>
            <a:srgbClr val="002060"/>
          </a:solidFill>
        </p:spPr>
        <p:txBody>
          <a:bodyPr/>
          <a:lstStyle/>
          <a:p>
            <a:pPr algn="ctr"/>
            <a:r>
              <a:rPr lang="en-US" sz="2800" b="0" dirty="0">
                <a:solidFill>
                  <a:schemeClr val="bg1"/>
                </a:solidFill>
                <a:latin typeface="+mn-lt"/>
              </a:rPr>
              <a:t>Luminosity related studies – examples </a:t>
            </a:r>
          </a:p>
        </p:txBody>
      </p:sp>
      <p:pic>
        <p:nvPicPr>
          <p:cNvPr id="4" name="Picture 3">
            <a:extLst>
              <a:ext uri="{FF2B5EF4-FFF2-40B4-BE49-F238E27FC236}">
                <a16:creationId xmlns:a16="http://schemas.microsoft.com/office/drawing/2014/main" id="{44BABFCA-C9B3-624E-9CF4-599A9CEC7725}"/>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560255" y="3946863"/>
            <a:ext cx="1025328" cy="1346963"/>
          </a:xfrm>
          <a:prstGeom prst="rect">
            <a:avLst/>
          </a:prstGeom>
          <a:noFill/>
          <a:ln w="9525">
            <a:noFill/>
            <a:miter lim="800000"/>
            <a:headEnd/>
            <a:tailEnd/>
          </a:ln>
          <a:effectLst>
            <a:outerShdw blurRad="63500" sx="102000" sy="102000" algn="ctr" rotWithShape="0">
              <a:prstClr val="black">
                <a:alpha val="40000"/>
              </a:prstClr>
            </a:outerShdw>
          </a:effectLst>
        </p:spPr>
      </p:pic>
      <p:sp>
        <p:nvSpPr>
          <p:cNvPr id="7" name="Content Placeholder 2">
            <a:extLst>
              <a:ext uri="{FF2B5EF4-FFF2-40B4-BE49-F238E27FC236}">
                <a16:creationId xmlns:a16="http://schemas.microsoft.com/office/drawing/2014/main" id="{08A24CD3-6F0C-094C-9842-C37D1F47E78F}"/>
              </a:ext>
            </a:extLst>
          </p:cNvPr>
          <p:cNvSpPr txBox="1">
            <a:spLocks/>
          </p:cNvSpPr>
          <p:nvPr/>
        </p:nvSpPr>
        <p:spPr>
          <a:xfrm>
            <a:off x="3267826" y="633826"/>
            <a:ext cx="5924518" cy="33130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a:buChar char="•"/>
              <a:defRPr sz="2000" kern="1200">
                <a:solidFill>
                  <a:schemeClr val="tx1"/>
                </a:solidFill>
                <a:latin typeface="Century Gothic" charset="0"/>
                <a:ea typeface="Century Gothic" charset="0"/>
                <a:cs typeface="Century Gothic" charset="0"/>
              </a:defRPr>
            </a:lvl1pPr>
            <a:lvl2pPr marL="685800" indent="-228600" algn="l" defTabSz="914400" rtl="0" eaLnBrk="1" latinLnBrk="0" hangingPunct="1">
              <a:lnSpc>
                <a:spcPct val="90000"/>
              </a:lnSpc>
              <a:spcBef>
                <a:spcPts val="500"/>
              </a:spcBef>
              <a:buFont typeface="Arial"/>
              <a:buChar char="•"/>
              <a:defRPr sz="1800" kern="1200">
                <a:solidFill>
                  <a:schemeClr val="tx1"/>
                </a:solidFill>
                <a:latin typeface="Century Gothic" charset="0"/>
                <a:ea typeface="Century Gothic" charset="0"/>
                <a:cs typeface="Century Gothic" charset="0"/>
              </a:defRPr>
            </a:lvl2pPr>
            <a:lvl3pPr marL="1143000" indent="-228600" algn="l" defTabSz="914400" rtl="0" eaLnBrk="1" latinLnBrk="0" hangingPunct="1">
              <a:lnSpc>
                <a:spcPct val="90000"/>
              </a:lnSpc>
              <a:spcBef>
                <a:spcPts val="500"/>
              </a:spcBef>
              <a:buFont typeface="Arial"/>
              <a:buChar char="•"/>
              <a:defRPr sz="1600" kern="1200">
                <a:solidFill>
                  <a:schemeClr val="tx1"/>
                </a:solidFill>
                <a:latin typeface="Century Gothic" charset="0"/>
                <a:ea typeface="Century Gothic" charset="0"/>
                <a:cs typeface="Century Gothic" charset="0"/>
              </a:defRPr>
            </a:lvl3pPr>
            <a:lvl4pPr marL="1600200" indent="-228600" algn="l" defTabSz="914400" rtl="0" eaLnBrk="1" latinLnBrk="0" hangingPunct="1">
              <a:lnSpc>
                <a:spcPct val="90000"/>
              </a:lnSpc>
              <a:spcBef>
                <a:spcPts val="500"/>
              </a:spcBef>
              <a:buFont typeface="Arial"/>
              <a:buChar char="•"/>
              <a:defRPr sz="1600" kern="1200">
                <a:solidFill>
                  <a:schemeClr val="tx1"/>
                </a:solidFill>
                <a:latin typeface="Century Gothic" charset="0"/>
                <a:ea typeface="Century Gothic" charset="0"/>
                <a:cs typeface="Century Gothic" charset="0"/>
              </a:defRPr>
            </a:lvl4pPr>
            <a:lvl5pPr marL="2057400" indent="-228600" algn="l" defTabSz="914400" rtl="0" eaLnBrk="1" latinLnBrk="0" hangingPunct="1">
              <a:lnSpc>
                <a:spcPct val="90000"/>
              </a:lnSpc>
              <a:spcBef>
                <a:spcPts val="500"/>
              </a:spcBef>
              <a:buFont typeface="Arial"/>
              <a:buChar char="•"/>
              <a:defRPr sz="1400" kern="1200">
                <a:solidFill>
                  <a:schemeClr val="tx1"/>
                </a:solidFill>
                <a:latin typeface="Century Gothic" charset="0"/>
                <a:ea typeface="Century Gothic" charset="0"/>
                <a:cs typeface="Century Gothic"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12700" indent="-12700">
              <a:spcBef>
                <a:spcPts val="600"/>
              </a:spcBef>
              <a:buNone/>
              <a:defRPr/>
            </a:pPr>
            <a:r>
              <a:rPr lang="en-US" sz="1800" dirty="0">
                <a:solidFill>
                  <a:srgbClr val="303030"/>
                </a:solidFill>
                <a:latin typeface="+mn-lt"/>
                <a:cs typeface="Avenir Book"/>
                <a:sym typeface="Symbol" charset="0"/>
              </a:rPr>
              <a:t>Low emittance damping rings, preservation to the IP, final focus </a:t>
            </a:r>
            <a:endParaRPr lang="en-US" sz="1600" dirty="0">
              <a:solidFill>
                <a:srgbClr val="303030"/>
              </a:solidFill>
              <a:latin typeface="+mn-lt"/>
              <a:cs typeface="Avenir Book"/>
              <a:sym typeface="Symbol" charset="0"/>
            </a:endParaRPr>
          </a:p>
          <a:p>
            <a:pPr marL="285750" indent="-285750">
              <a:spcBef>
                <a:spcPts val="600"/>
              </a:spcBef>
              <a:buFont typeface="Arial" charset="0"/>
              <a:buChar char="•"/>
              <a:defRPr/>
            </a:pPr>
            <a:r>
              <a:rPr lang="en-US" sz="1400" dirty="0">
                <a:solidFill>
                  <a:srgbClr val="303030"/>
                </a:solidFill>
                <a:latin typeface="+mn-lt"/>
                <a:cs typeface="Avenir Book"/>
                <a:sym typeface="Symbol" charset="0"/>
              </a:rPr>
              <a:t>Align components (10 </a:t>
            </a:r>
            <a:r>
              <a:rPr lang="en-US" sz="1400" dirty="0" err="1">
                <a:solidFill>
                  <a:srgbClr val="303030"/>
                </a:solidFill>
                <a:latin typeface="+mn-lt"/>
                <a:ea typeface="Lucida Grande"/>
                <a:cs typeface="Avenir Book"/>
                <a:sym typeface="Symbol" charset="0"/>
              </a:rPr>
              <a:t>μ</a:t>
            </a:r>
            <a:r>
              <a:rPr lang="en-US" sz="1400" dirty="0" err="1">
                <a:solidFill>
                  <a:srgbClr val="303030"/>
                </a:solidFill>
                <a:latin typeface="+mn-lt"/>
                <a:cs typeface="Avenir Book"/>
                <a:sym typeface="Symbol" charset="0"/>
              </a:rPr>
              <a:t>m</a:t>
            </a:r>
            <a:r>
              <a:rPr lang="en-US" sz="1400" dirty="0">
                <a:solidFill>
                  <a:srgbClr val="303030"/>
                </a:solidFill>
                <a:latin typeface="+mn-lt"/>
                <a:cs typeface="Avenir Book"/>
                <a:sym typeface="Symbol" charset="0"/>
              </a:rPr>
              <a:t> over 200 m) </a:t>
            </a:r>
          </a:p>
          <a:p>
            <a:pPr marL="285750" indent="-285750">
              <a:spcBef>
                <a:spcPts val="600"/>
              </a:spcBef>
              <a:buFont typeface="Arial" charset="0"/>
              <a:buChar char="•"/>
              <a:defRPr/>
            </a:pPr>
            <a:r>
              <a:rPr lang="en-US" sz="1400" dirty="0">
                <a:solidFill>
                  <a:srgbClr val="303030"/>
                </a:solidFill>
                <a:latin typeface="+mn-lt"/>
                <a:cs typeface="Avenir Book"/>
                <a:sym typeface="Symbol" charset="0"/>
              </a:rPr>
              <a:t>Control/damp vibrations (from ground to accelerator)</a:t>
            </a:r>
          </a:p>
          <a:p>
            <a:pPr marL="285750" indent="-285750">
              <a:spcBef>
                <a:spcPts val="600"/>
              </a:spcBef>
              <a:buFont typeface="Arial" charset="0"/>
              <a:buChar char="•"/>
              <a:defRPr/>
            </a:pPr>
            <a:r>
              <a:rPr lang="en-US" sz="1400" dirty="0">
                <a:solidFill>
                  <a:srgbClr val="303030"/>
                </a:solidFill>
                <a:latin typeface="+mn-lt"/>
                <a:cs typeface="Avenir Book"/>
                <a:sym typeface="Symbol" charset="0"/>
              </a:rPr>
              <a:t>Beam based measurements </a:t>
            </a:r>
            <a:br>
              <a:rPr lang="en-US" sz="1400" dirty="0">
                <a:solidFill>
                  <a:srgbClr val="303030"/>
                </a:solidFill>
                <a:latin typeface="+mn-lt"/>
                <a:cs typeface="Avenir Book"/>
                <a:sym typeface="Symbol" charset="0"/>
              </a:rPr>
            </a:br>
            <a:r>
              <a:rPr lang="en-US" sz="1400" dirty="0">
                <a:solidFill>
                  <a:srgbClr val="303030"/>
                </a:solidFill>
                <a:latin typeface="+mn-lt"/>
                <a:cs typeface="Avenir Book"/>
                <a:sym typeface="Symbol" charset="0"/>
              </a:rPr>
              <a:t>– allow to steer beam and optimize positions </a:t>
            </a:r>
          </a:p>
          <a:p>
            <a:pPr marL="285750" indent="-285750">
              <a:spcBef>
                <a:spcPts val="600"/>
              </a:spcBef>
              <a:buFont typeface="Arial" charset="0"/>
              <a:buChar char="•"/>
              <a:defRPr/>
            </a:pPr>
            <a:r>
              <a:rPr lang="en-US" sz="1400" dirty="0">
                <a:solidFill>
                  <a:srgbClr val="303030"/>
                </a:solidFill>
                <a:latin typeface="+mn-lt"/>
                <a:cs typeface="Avenir Book"/>
                <a:sym typeface="Symbol" charset="0"/>
              </a:rPr>
              <a:t>Algorithms for measurements, beam and component optimization, feedbacks </a:t>
            </a:r>
          </a:p>
          <a:p>
            <a:pPr marL="285750" indent="-285750">
              <a:spcBef>
                <a:spcPts val="600"/>
              </a:spcBef>
              <a:buFont typeface="Arial" charset="0"/>
              <a:buChar char="•"/>
              <a:defRPr/>
            </a:pPr>
            <a:r>
              <a:rPr lang="en-US" sz="1400" dirty="0">
                <a:solidFill>
                  <a:srgbClr val="303030"/>
                </a:solidFill>
                <a:latin typeface="+mn-lt"/>
                <a:cs typeface="Avenir Book"/>
                <a:sym typeface="Symbol" charset="0"/>
              </a:rPr>
              <a:t>Experimental tests in existing accelerators of equipment and algorithms (FACET at Stanford,  ATF2 at KEK, CTF3, Light-sources) </a:t>
            </a:r>
          </a:p>
          <a:p>
            <a:pPr marL="285750" indent="-285750">
              <a:spcBef>
                <a:spcPts val="600"/>
              </a:spcBef>
              <a:buFont typeface="Arial" charset="0"/>
              <a:buChar char="•"/>
              <a:defRPr/>
            </a:pPr>
            <a:r>
              <a:rPr lang="en-US" sz="1400" dirty="0">
                <a:solidFill>
                  <a:srgbClr val="303030"/>
                </a:solidFill>
                <a:latin typeface="+mn-lt"/>
                <a:cs typeface="Avenir Book"/>
                <a:sym typeface="Symbol" charset="0"/>
              </a:rPr>
              <a:t>Final focus optimization, components, instrumentation and test (ATF the central facility)</a:t>
            </a:r>
          </a:p>
          <a:p>
            <a:pPr>
              <a:spcBef>
                <a:spcPts val="600"/>
              </a:spcBef>
              <a:buNone/>
              <a:defRPr/>
            </a:pPr>
            <a:endParaRPr lang="en-US" sz="1200" dirty="0">
              <a:solidFill>
                <a:srgbClr val="303030"/>
              </a:solidFill>
              <a:latin typeface="+mn-lt"/>
              <a:cs typeface="Avenir Book"/>
              <a:sym typeface="Symbol" charset="0"/>
            </a:endParaRPr>
          </a:p>
        </p:txBody>
      </p:sp>
      <p:pic>
        <p:nvPicPr>
          <p:cNvPr id="10" name="Picture 2">
            <a:extLst>
              <a:ext uri="{FF2B5EF4-FFF2-40B4-BE49-F238E27FC236}">
                <a16:creationId xmlns:a16="http://schemas.microsoft.com/office/drawing/2014/main" id="{73EB2BB5-E0F5-8E46-B078-0A0CB8805500}"/>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456040" y="3789040"/>
            <a:ext cx="1337335" cy="98210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3" name="Picture 12">
            <a:extLst>
              <a:ext uri="{FF2B5EF4-FFF2-40B4-BE49-F238E27FC236}">
                <a16:creationId xmlns:a16="http://schemas.microsoft.com/office/drawing/2014/main" id="{FA62F2D6-B8D7-BA40-AD98-2A7F8FD0BE9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583906" y="476672"/>
            <a:ext cx="2363788" cy="3434880"/>
          </a:xfrm>
          <a:prstGeom prst="rect">
            <a:avLst/>
          </a:prstGeom>
        </p:spPr>
      </p:pic>
      <p:sp>
        <p:nvSpPr>
          <p:cNvPr id="16" name="Rectangle 15">
            <a:extLst>
              <a:ext uri="{FF2B5EF4-FFF2-40B4-BE49-F238E27FC236}">
                <a16:creationId xmlns:a16="http://schemas.microsoft.com/office/drawing/2014/main" id="{5F29922A-CDE6-2D4A-B510-97A2B16D3241}"/>
              </a:ext>
            </a:extLst>
          </p:cNvPr>
          <p:cNvSpPr/>
          <p:nvPr/>
        </p:nvSpPr>
        <p:spPr>
          <a:xfrm>
            <a:off x="9583906" y="3931043"/>
            <a:ext cx="2586459" cy="1015663"/>
          </a:xfrm>
          <a:prstGeom prst="rect">
            <a:avLst/>
          </a:prstGeom>
        </p:spPr>
        <p:txBody>
          <a:bodyPr wrap="square">
            <a:spAutoFit/>
          </a:bodyPr>
          <a:lstStyle/>
          <a:p>
            <a:r>
              <a:rPr lang="en-US" sz="1000" dirty="0">
                <a:solidFill>
                  <a:srgbClr val="303030"/>
                </a:solidFill>
              </a:rPr>
              <a:t>Wake-field measurements in FACET</a:t>
            </a:r>
            <a:br>
              <a:rPr lang="en-US" sz="1000" dirty="0">
                <a:solidFill>
                  <a:srgbClr val="303030"/>
                </a:solidFill>
              </a:rPr>
            </a:br>
            <a:endParaRPr lang="en-US" sz="1000" dirty="0">
              <a:solidFill>
                <a:srgbClr val="303030"/>
              </a:solidFill>
            </a:endParaRPr>
          </a:p>
          <a:p>
            <a:r>
              <a:rPr lang="en-US" sz="1000" dirty="0">
                <a:solidFill>
                  <a:srgbClr val="303030"/>
                </a:solidFill>
              </a:rPr>
              <a:t>(a) Wakefield plots compared with numerical simulations. </a:t>
            </a:r>
            <a:br>
              <a:rPr lang="en-US" sz="1000" dirty="0">
                <a:solidFill>
                  <a:srgbClr val="303030"/>
                </a:solidFill>
              </a:rPr>
            </a:br>
            <a:r>
              <a:rPr lang="en-US" sz="1000" dirty="0">
                <a:solidFill>
                  <a:srgbClr val="303030"/>
                </a:solidFill>
              </a:rPr>
              <a:t>(b) Spectrum of measured data versus numerical simulation. </a:t>
            </a:r>
          </a:p>
        </p:txBody>
      </p:sp>
      <p:pic>
        <p:nvPicPr>
          <p:cNvPr id="11" name="Picture 10" descr="PastedGraphic-2.pdf">
            <a:extLst>
              <a:ext uri="{FF2B5EF4-FFF2-40B4-BE49-F238E27FC236}">
                <a16:creationId xmlns:a16="http://schemas.microsoft.com/office/drawing/2014/main" id="{6D38DBBD-1B4D-5E47-B1D6-92B5BCB10599}"/>
              </a:ext>
            </a:extLst>
          </p:cNvPr>
          <p:cNvPicPr>
            <a:picLocks/>
          </p:cNvPicPr>
          <p:nvPr/>
        </p:nvPicPr>
        <p:blipFill rotWithShape="1">
          <a:blip r:embed="rId6" cstate="print">
            <a:extLst>
              <a:ext uri="{28A0092B-C50C-407E-A947-70E740481C1C}">
                <a14:useLocalDpi xmlns:a14="http://schemas.microsoft.com/office/drawing/2010/main"/>
              </a:ext>
            </a:extLst>
          </a:blip>
          <a:srcRect l="2588" t="2229" r="1549" b="3010"/>
          <a:stretch/>
        </p:blipFill>
        <p:spPr>
          <a:xfrm>
            <a:off x="195964" y="896224"/>
            <a:ext cx="2679793" cy="1620000"/>
          </a:xfrm>
          <a:prstGeom prst="rect">
            <a:avLst/>
          </a:prstGeom>
        </p:spPr>
      </p:pic>
      <p:sp>
        <p:nvSpPr>
          <p:cNvPr id="12" name="TextBox 11">
            <a:extLst>
              <a:ext uri="{FF2B5EF4-FFF2-40B4-BE49-F238E27FC236}">
                <a16:creationId xmlns:a16="http://schemas.microsoft.com/office/drawing/2014/main" id="{824AC5A2-9D3C-4F44-ADC2-E1AA550B26F0}"/>
              </a:ext>
            </a:extLst>
          </p:cNvPr>
          <p:cNvSpPr txBox="1"/>
          <p:nvPr/>
        </p:nvSpPr>
        <p:spPr>
          <a:xfrm>
            <a:off x="816217" y="476672"/>
            <a:ext cx="1083697" cy="392415"/>
          </a:xfrm>
          <a:prstGeom prst="rect">
            <a:avLst/>
          </a:prstGeom>
          <a:noFill/>
        </p:spPr>
        <p:txBody>
          <a:bodyPr wrap="square" rtlCol="0">
            <a:spAutoFit/>
          </a:bodyPr>
          <a:lstStyle/>
          <a:p>
            <a:r>
              <a:rPr lang="en-US" sz="650" dirty="0">
                <a:solidFill>
                  <a:srgbClr val="303030"/>
                </a:solidFill>
              </a:rPr>
              <a:t>Target and achieved emittance in existing and planned machines</a:t>
            </a:r>
          </a:p>
        </p:txBody>
      </p:sp>
      <p:pic>
        <p:nvPicPr>
          <p:cNvPr id="14" name="Picture 13" descr="PastedGraphic-2.pdf">
            <a:extLst>
              <a:ext uri="{FF2B5EF4-FFF2-40B4-BE49-F238E27FC236}">
                <a16:creationId xmlns:a16="http://schemas.microsoft.com/office/drawing/2014/main" id="{FC0CC07C-CA80-9443-A875-66A7539F8A9D}"/>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l="2859" t="1828" r="1550" b="2598"/>
          <a:stretch/>
        </p:blipFill>
        <p:spPr>
          <a:xfrm>
            <a:off x="205205" y="884679"/>
            <a:ext cx="2676325" cy="1635625"/>
          </a:xfrm>
          <a:prstGeom prst="rect">
            <a:avLst/>
          </a:prstGeom>
        </p:spPr>
      </p:pic>
      <p:sp>
        <p:nvSpPr>
          <p:cNvPr id="17" name="TextBox 16">
            <a:extLst>
              <a:ext uri="{FF2B5EF4-FFF2-40B4-BE49-F238E27FC236}">
                <a16:creationId xmlns:a16="http://schemas.microsoft.com/office/drawing/2014/main" id="{BF545543-F3D5-804B-AF52-489DDA94C2F2}"/>
              </a:ext>
            </a:extLst>
          </p:cNvPr>
          <p:cNvSpPr txBox="1"/>
          <p:nvPr/>
        </p:nvSpPr>
        <p:spPr>
          <a:xfrm>
            <a:off x="2476633" y="691147"/>
            <a:ext cx="371622" cy="192360"/>
          </a:xfrm>
          <a:prstGeom prst="rect">
            <a:avLst/>
          </a:prstGeom>
          <a:noFill/>
        </p:spPr>
        <p:txBody>
          <a:bodyPr wrap="square" rtlCol="0">
            <a:spAutoFit/>
          </a:bodyPr>
          <a:lstStyle/>
          <a:p>
            <a:r>
              <a:rPr lang="en-US" sz="650" dirty="0">
                <a:solidFill>
                  <a:srgbClr val="303030"/>
                </a:solidFill>
              </a:rPr>
              <a:t>2008</a:t>
            </a:r>
          </a:p>
        </p:txBody>
      </p:sp>
      <p:sp>
        <p:nvSpPr>
          <p:cNvPr id="18" name="TextBox 17">
            <a:extLst>
              <a:ext uri="{FF2B5EF4-FFF2-40B4-BE49-F238E27FC236}">
                <a16:creationId xmlns:a16="http://schemas.microsoft.com/office/drawing/2014/main" id="{EA74FD83-7C8A-7748-88C1-A85F23B58892}"/>
              </a:ext>
            </a:extLst>
          </p:cNvPr>
          <p:cNvSpPr txBox="1"/>
          <p:nvPr/>
        </p:nvSpPr>
        <p:spPr>
          <a:xfrm>
            <a:off x="2476632" y="687067"/>
            <a:ext cx="371623" cy="192360"/>
          </a:xfrm>
          <a:prstGeom prst="rect">
            <a:avLst/>
          </a:prstGeom>
          <a:solidFill>
            <a:srgbClr val="FFFFFF"/>
          </a:solidFill>
        </p:spPr>
        <p:txBody>
          <a:bodyPr wrap="square" rtlCol="0">
            <a:spAutoFit/>
          </a:bodyPr>
          <a:lstStyle/>
          <a:p>
            <a:r>
              <a:rPr lang="en-US" sz="650" dirty="0">
                <a:solidFill>
                  <a:srgbClr val="303030"/>
                </a:solidFill>
              </a:rPr>
              <a:t>2018</a:t>
            </a:r>
          </a:p>
        </p:txBody>
      </p:sp>
      <p:sp>
        <p:nvSpPr>
          <p:cNvPr id="19" name="Diamond 18">
            <a:extLst>
              <a:ext uri="{FF2B5EF4-FFF2-40B4-BE49-F238E27FC236}">
                <a16:creationId xmlns:a16="http://schemas.microsoft.com/office/drawing/2014/main" id="{4E04276F-53F3-C14D-A55B-14F1BEF2B113}"/>
              </a:ext>
            </a:extLst>
          </p:cNvPr>
          <p:cNvSpPr/>
          <p:nvPr/>
        </p:nvSpPr>
        <p:spPr bwMode="auto">
          <a:xfrm>
            <a:off x="1795275" y="1888197"/>
            <a:ext cx="39532" cy="39532"/>
          </a:xfrm>
          <a:prstGeom prst="diamond">
            <a:avLst/>
          </a:prstGeom>
          <a:solidFill>
            <a:srgbClr val="C00000"/>
          </a:solidFill>
          <a:ln w="12700" cap="flat" cmpd="sng" algn="ctr">
            <a:noFill/>
            <a:prstDash val="solid"/>
            <a:round/>
            <a:headEnd type="none" w="sm" len="sm"/>
            <a:tailEnd type="none" w="sm" len="sm"/>
          </a:ln>
          <a:effectLst/>
        </p:spPr>
        <p:txBody>
          <a:bodyPr vert="horz" wrap="none" lIns="45720" tIns="22860" rIns="45720" bIns="22860" numCol="1" rtlCol="0" anchor="ctr" anchorCtr="0" compatLnSpc="1">
            <a:prstTxWarp prst="textNoShape">
              <a:avLst/>
            </a:prstTxWarp>
          </a:bodyPr>
          <a:lstStyle/>
          <a:p>
            <a:pPr algn="ctr"/>
            <a:endParaRPr lang="en-US" sz="900">
              <a:solidFill>
                <a:srgbClr val="303030"/>
              </a:solidFill>
            </a:endParaRPr>
          </a:p>
        </p:txBody>
      </p:sp>
      <p:sp>
        <p:nvSpPr>
          <p:cNvPr id="20" name="Diamond 19">
            <a:extLst>
              <a:ext uri="{FF2B5EF4-FFF2-40B4-BE49-F238E27FC236}">
                <a16:creationId xmlns:a16="http://schemas.microsoft.com/office/drawing/2014/main" id="{2536EC56-1EEC-1747-89D3-F37B495006A3}"/>
              </a:ext>
            </a:extLst>
          </p:cNvPr>
          <p:cNvSpPr/>
          <p:nvPr/>
        </p:nvSpPr>
        <p:spPr bwMode="auto">
          <a:xfrm>
            <a:off x="1775509" y="1725147"/>
            <a:ext cx="39532" cy="39532"/>
          </a:xfrm>
          <a:prstGeom prst="diamond">
            <a:avLst/>
          </a:prstGeom>
          <a:solidFill>
            <a:srgbClr val="C00000"/>
          </a:solidFill>
          <a:ln w="12700" cap="flat" cmpd="sng" algn="ctr">
            <a:noFill/>
            <a:prstDash val="solid"/>
            <a:round/>
            <a:headEnd type="none" w="sm" len="sm"/>
            <a:tailEnd type="none" w="sm" len="sm"/>
          </a:ln>
          <a:effectLst/>
        </p:spPr>
        <p:txBody>
          <a:bodyPr vert="horz" wrap="none" lIns="45720" tIns="22860" rIns="45720" bIns="22860" numCol="1" rtlCol="0" anchor="ctr" anchorCtr="0" compatLnSpc="1">
            <a:prstTxWarp prst="textNoShape">
              <a:avLst/>
            </a:prstTxWarp>
          </a:bodyPr>
          <a:lstStyle/>
          <a:p>
            <a:pPr algn="ctr"/>
            <a:endParaRPr lang="en-US" sz="900">
              <a:solidFill>
                <a:srgbClr val="303030"/>
              </a:solidFill>
            </a:endParaRPr>
          </a:p>
        </p:txBody>
      </p:sp>
      <p:pic>
        <p:nvPicPr>
          <p:cNvPr id="5" name="Picture 4">
            <a:extLst>
              <a:ext uri="{FF2B5EF4-FFF2-40B4-BE49-F238E27FC236}">
                <a16:creationId xmlns:a16="http://schemas.microsoft.com/office/drawing/2014/main" id="{924399EF-C785-1504-86A8-4874756FBB18}"/>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79337" y="2763720"/>
            <a:ext cx="1435388" cy="1573977"/>
          </a:xfrm>
          <a:prstGeom prst="rect">
            <a:avLst/>
          </a:prstGeom>
        </p:spPr>
      </p:pic>
      <p:sp>
        <p:nvSpPr>
          <p:cNvPr id="8" name="TextBox 7">
            <a:extLst>
              <a:ext uri="{FF2B5EF4-FFF2-40B4-BE49-F238E27FC236}">
                <a16:creationId xmlns:a16="http://schemas.microsoft.com/office/drawing/2014/main" id="{B6EB1480-8CC2-DBE7-7124-0D42F9E90828}"/>
              </a:ext>
            </a:extLst>
          </p:cNvPr>
          <p:cNvSpPr txBox="1"/>
          <p:nvPr/>
        </p:nvSpPr>
        <p:spPr>
          <a:xfrm>
            <a:off x="1814725" y="3212976"/>
            <a:ext cx="1329325" cy="1223412"/>
          </a:xfrm>
          <a:prstGeom prst="rect">
            <a:avLst/>
          </a:prstGeom>
          <a:noFill/>
        </p:spPr>
        <p:txBody>
          <a:bodyPr wrap="square">
            <a:spAutoFit/>
          </a:bodyPr>
          <a:lstStyle/>
          <a:p>
            <a:r>
              <a:rPr lang="en-US" sz="1050" dirty="0">
                <a:solidFill>
                  <a:srgbClr val="2F2F2F"/>
                </a:solidFill>
              </a:rPr>
              <a:t>Longitudinal variable magnet for CLIC damping rings, wiggler prototype in KARA, extraction kicker in ALBA </a:t>
            </a:r>
          </a:p>
        </p:txBody>
      </p:sp>
      <p:pic>
        <p:nvPicPr>
          <p:cNvPr id="9" name="Picture 8">
            <a:extLst>
              <a:ext uri="{FF2B5EF4-FFF2-40B4-BE49-F238E27FC236}">
                <a16:creationId xmlns:a16="http://schemas.microsoft.com/office/drawing/2014/main" id="{5A08FAE1-84EF-7A40-4CB5-26581403AFEF}"/>
              </a:ext>
            </a:extLst>
          </p:cNvPr>
          <p:cNvPicPr>
            <a:picLocks noChangeAspect="1"/>
          </p:cNvPicPr>
          <p:nvPr/>
        </p:nvPicPr>
        <p:blipFill>
          <a:blip r:embed="rId9" cstate="screen">
            <a:extLst>
              <a:ext uri="{28A0092B-C50C-407E-A947-70E740481C1C}">
                <a14:useLocalDpi xmlns:a14="http://schemas.microsoft.com/office/drawing/2010/main"/>
              </a:ext>
            </a:extLst>
          </a:blip>
          <a:srcRect/>
          <a:stretch/>
        </p:blipFill>
        <p:spPr>
          <a:xfrm>
            <a:off x="403201" y="4552844"/>
            <a:ext cx="2073432" cy="1479841"/>
          </a:xfrm>
          <a:prstGeom prst="rect">
            <a:avLst/>
          </a:prstGeom>
          <a:noFill/>
        </p:spPr>
      </p:pic>
      <p:grpSp>
        <p:nvGrpSpPr>
          <p:cNvPr id="15" name="Group 14">
            <a:extLst>
              <a:ext uri="{FF2B5EF4-FFF2-40B4-BE49-F238E27FC236}">
                <a16:creationId xmlns:a16="http://schemas.microsoft.com/office/drawing/2014/main" id="{EA7F4461-E240-340F-B97A-44FFB93CC1B4}"/>
              </a:ext>
            </a:extLst>
          </p:cNvPr>
          <p:cNvGrpSpPr/>
          <p:nvPr/>
        </p:nvGrpSpPr>
        <p:grpSpPr>
          <a:xfrm>
            <a:off x="3654698" y="3931043"/>
            <a:ext cx="2409780" cy="1586188"/>
            <a:chOff x="6284410" y="236348"/>
            <a:chExt cx="4817175" cy="3217680"/>
          </a:xfrm>
        </p:grpSpPr>
        <p:pic>
          <p:nvPicPr>
            <p:cNvPr id="21" name="Picture 20">
              <a:extLst>
                <a:ext uri="{FF2B5EF4-FFF2-40B4-BE49-F238E27FC236}">
                  <a16:creationId xmlns:a16="http://schemas.microsoft.com/office/drawing/2014/main" id="{E26FD05F-1E9F-603C-73C8-E61048F9D4D0}"/>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6284410" y="236348"/>
              <a:ext cx="4817175" cy="1546923"/>
            </a:xfrm>
            <a:prstGeom prst="rect">
              <a:avLst/>
            </a:prstGeom>
          </p:spPr>
        </p:pic>
        <p:pic>
          <p:nvPicPr>
            <p:cNvPr id="22" name="Picture 21">
              <a:extLst>
                <a:ext uri="{FF2B5EF4-FFF2-40B4-BE49-F238E27FC236}">
                  <a16:creationId xmlns:a16="http://schemas.microsoft.com/office/drawing/2014/main" id="{0E6E42F9-5F00-1C65-2809-C364CBD8A0F2}"/>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6284411" y="1821464"/>
              <a:ext cx="4265364" cy="1632564"/>
            </a:xfrm>
            <a:prstGeom prst="rect">
              <a:avLst/>
            </a:prstGeom>
          </p:spPr>
        </p:pic>
      </p:grpSp>
      <p:sp>
        <p:nvSpPr>
          <p:cNvPr id="6" name="Slide Number Placeholder 5">
            <a:extLst>
              <a:ext uri="{FF2B5EF4-FFF2-40B4-BE49-F238E27FC236}">
                <a16:creationId xmlns:a16="http://schemas.microsoft.com/office/drawing/2014/main" id="{AFBA5FE2-4463-B091-1663-36D644FED4D2}"/>
              </a:ext>
            </a:extLst>
          </p:cNvPr>
          <p:cNvSpPr>
            <a:spLocks noGrp="1"/>
          </p:cNvSpPr>
          <p:nvPr>
            <p:ph type="sldNum" sz="quarter" idx="11"/>
          </p:nvPr>
        </p:nvSpPr>
        <p:spPr/>
        <p:txBody>
          <a:bodyPr/>
          <a:lstStyle/>
          <a:p>
            <a:fld id="{36B5EA5A-BC32-A742-B11B-8E7414D5B535}" type="slidenum">
              <a:rPr lang="en-US" smtClean="0"/>
              <a:pPr/>
              <a:t>18</a:t>
            </a:fld>
            <a:endParaRPr lang="en-US" dirty="0"/>
          </a:p>
        </p:txBody>
      </p:sp>
      <p:sp>
        <p:nvSpPr>
          <p:cNvPr id="24" name="Slide Number Placeholder 3">
            <a:extLst>
              <a:ext uri="{FF2B5EF4-FFF2-40B4-BE49-F238E27FC236}">
                <a16:creationId xmlns:a16="http://schemas.microsoft.com/office/drawing/2014/main" id="{0FD03F4A-3AF8-5564-D641-CEC0C27DC9F2}"/>
              </a:ext>
            </a:extLst>
          </p:cNvPr>
          <p:cNvSpPr txBox="1">
            <a:spLocks/>
          </p:cNvSpPr>
          <p:nvPr/>
        </p:nvSpPr>
        <p:spPr>
          <a:xfrm>
            <a:off x="9192344" y="6473229"/>
            <a:ext cx="2743200" cy="340147"/>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solidFill>
                  <a:prstClr val="black">
                    <a:tint val="75000"/>
                  </a:prstClr>
                </a:solidFill>
                <a:latin typeface="Calibri" panose="020F0502020204030204"/>
              </a:rPr>
              <a:pPr/>
              <a:t>18</a:t>
            </a:fld>
            <a:r>
              <a:rPr lang="en-US" dirty="0">
                <a:solidFill>
                  <a:prstClr val="black">
                    <a:tint val="75000"/>
                  </a:prstClr>
                </a:solidFill>
                <a:latin typeface="Calibri" panose="020F0502020204030204"/>
              </a:rPr>
              <a:t>/27</a:t>
            </a:r>
          </a:p>
        </p:txBody>
      </p:sp>
      <p:sp>
        <p:nvSpPr>
          <p:cNvPr id="25" name="TextBox 24">
            <a:extLst>
              <a:ext uri="{FF2B5EF4-FFF2-40B4-BE49-F238E27FC236}">
                <a16:creationId xmlns:a16="http://schemas.microsoft.com/office/drawing/2014/main" id="{C3B69871-1B55-471C-A54B-C563DAED8CD7}"/>
              </a:ext>
            </a:extLst>
          </p:cNvPr>
          <p:cNvSpPr txBox="1"/>
          <p:nvPr/>
        </p:nvSpPr>
        <p:spPr>
          <a:xfrm>
            <a:off x="6168008" y="4797152"/>
            <a:ext cx="1329325" cy="738664"/>
          </a:xfrm>
          <a:prstGeom prst="rect">
            <a:avLst/>
          </a:prstGeom>
          <a:noFill/>
        </p:spPr>
        <p:txBody>
          <a:bodyPr wrap="square">
            <a:spAutoFit/>
          </a:bodyPr>
          <a:lstStyle/>
          <a:p>
            <a:r>
              <a:rPr lang="en-US" sz="1050" dirty="0">
                <a:solidFill>
                  <a:srgbClr val="2F2F2F"/>
                </a:solidFill>
              </a:rPr>
              <a:t>Alignment and stability components, also used in HL LHC </a:t>
            </a:r>
          </a:p>
        </p:txBody>
      </p:sp>
      <p:pic>
        <p:nvPicPr>
          <p:cNvPr id="26" name="Picture 25">
            <a:extLst>
              <a:ext uri="{FF2B5EF4-FFF2-40B4-BE49-F238E27FC236}">
                <a16:creationId xmlns:a16="http://schemas.microsoft.com/office/drawing/2014/main" id="{44F5DF21-E90F-7346-3B66-14E84206DBB5}"/>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bwMode="auto">
          <a:xfrm>
            <a:off x="6114933" y="5607825"/>
            <a:ext cx="1814334" cy="1250176"/>
          </a:xfrm>
          <a:prstGeom prst="rect">
            <a:avLst/>
          </a:prstGeom>
        </p:spPr>
      </p:pic>
      <p:pic>
        <p:nvPicPr>
          <p:cNvPr id="27" name="Picture 26">
            <a:extLst>
              <a:ext uri="{FF2B5EF4-FFF2-40B4-BE49-F238E27FC236}">
                <a16:creationId xmlns:a16="http://schemas.microsoft.com/office/drawing/2014/main" id="{E45010A4-0C13-B3EC-DF14-7E99141F51C8}"/>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bwMode="auto">
          <a:xfrm>
            <a:off x="8112368" y="5627397"/>
            <a:ext cx="2199132" cy="1230603"/>
          </a:xfrm>
          <a:prstGeom prst="rect">
            <a:avLst/>
          </a:prstGeom>
        </p:spPr>
      </p:pic>
      <p:sp>
        <p:nvSpPr>
          <p:cNvPr id="28" name="TextBox 27">
            <a:extLst>
              <a:ext uri="{FF2B5EF4-FFF2-40B4-BE49-F238E27FC236}">
                <a16:creationId xmlns:a16="http://schemas.microsoft.com/office/drawing/2014/main" id="{AA372DD7-3515-0385-3718-46D7837B1820}"/>
              </a:ext>
            </a:extLst>
          </p:cNvPr>
          <p:cNvSpPr txBox="1"/>
          <p:nvPr/>
        </p:nvSpPr>
        <p:spPr>
          <a:xfrm>
            <a:off x="10442883" y="5639383"/>
            <a:ext cx="1329325" cy="738664"/>
          </a:xfrm>
          <a:prstGeom prst="rect">
            <a:avLst/>
          </a:prstGeom>
          <a:noFill/>
        </p:spPr>
        <p:txBody>
          <a:bodyPr wrap="square">
            <a:spAutoFit/>
          </a:bodyPr>
          <a:lstStyle/>
          <a:p>
            <a:r>
              <a:rPr lang="en-US" sz="1050" dirty="0">
                <a:solidFill>
                  <a:srgbClr val="2F2F2F"/>
                </a:solidFill>
              </a:rPr>
              <a:t>ATF2-3 at KEK:</a:t>
            </a:r>
          </a:p>
          <a:p>
            <a:r>
              <a:rPr lang="en-US" sz="1050" dirty="0">
                <a:solidFill>
                  <a:srgbClr val="2F2F2F"/>
                </a:solidFill>
              </a:rPr>
              <a:t>Damping Ring and Final Focus beamline</a:t>
            </a:r>
          </a:p>
        </p:txBody>
      </p:sp>
      <p:pic>
        <p:nvPicPr>
          <p:cNvPr id="29" name="Picture 28">
            <a:extLst>
              <a:ext uri="{FF2B5EF4-FFF2-40B4-BE49-F238E27FC236}">
                <a16:creationId xmlns:a16="http://schemas.microsoft.com/office/drawing/2014/main" id="{D57F3740-6289-36FD-D6C0-C0AF34C086C7}"/>
              </a:ext>
            </a:extLst>
          </p:cNvPr>
          <p:cNvPicPr>
            <a:picLocks noChangeAspect="1"/>
          </p:cNvPicPr>
          <p:nvPr/>
        </p:nvPicPr>
        <p:blipFill>
          <a:blip r:embed="rId14"/>
          <a:stretch>
            <a:fillRect/>
          </a:stretch>
        </p:blipFill>
        <p:spPr>
          <a:xfrm>
            <a:off x="309197" y="6055983"/>
            <a:ext cx="1810956" cy="741918"/>
          </a:xfrm>
          <a:prstGeom prst="rect">
            <a:avLst/>
          </a:prstGeom>
        </p:spPr>
      </p:pic>
    </p:spTree>
    <p:extLst>
      <p:ext uri="{BB962C8B-B14F-4D97-AF65-F5344CB8AC3E}">
        <p14:creationId xmlns:p14="http://schemas.microsoft.com/office/powerpoint/2010/main" val="3868186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0E09BE-6413-9B85-3FEC-EE66FC1C5F16}"/>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5ED7EE8-1C1E-8AF6-4ACE-C94773F831FD}"/>
              </a:ext>
            </a:extLst>
          </p:cNvPr>
          <p:cNvSpPr>
            <a:spLocks noGrp="1"/>
          </p:cNvSpPr>
          <p:nvPr>
            <p:ph type="sldNum" sz="quarter" idx="12"/>
          </p:nvPr>
        </p:nvSpPr>
        <p:spPr>
          <a:xfrm>
            <a:off x="9329464" y="6472267"/>
            <a:ext cx="2743200" cy="365125"/>
          </a:xfrm>
        </p:spPr>
        <p:txBody>
          <a:bodyPr/>
          <a:lstStyle/>
          <a:p>
            <a:fld id="{13B785C8-9A38-DB47-B803-499E7784EBDF}" type="slidenum">
              <a:rPr lang="en-CH" smtClean="0">
                <a:latin typeface="Arial" panose="020B0604020202020204" pitchFamily="34" charset="0"/>
                <a:cs typeface="Arial" panose="020B0604020202020204" pitchFamily="34" charset="0"/>
              </a:rPr>
              <a:t>19</a:t>
            </a:fld>
            <a:r>
              <a:rPr lang="en-CH" dirty="0">
                <a:latin typeface="Arial" panose="020B0604020202020204" pitchFamily="34" charset="0"/>
                <a:cs typeface="Arial" panose="020B0604020202020204" pitchFamily="34" charset="0"/>
              </a:rPr>
              <a:t>/27</a:t>
            </a:r>
          </a:p>
        </p:txBody>
      </p:sp>
      <p:sp>
        <p:nvSpPr>
          <p:cNvPr id="12" name="TextBox 11">
            <a:extLst>
              <a:ext uri="{FF2B5EF4-FFF2-40B4-BE49-F238E27FC236}">
                <a16:creationId xmlns:a16="http://schemas.microsoft.com/office/drawing/2014/main" id="{5101B837-E540-DB12-B51C-665DBF2355ED}"/>
              </a:ext>
            </a:extLst>
          </p:cNvPr>
          <p:cNvSpPr txBox="1"/>
          <p:nvPr/>
        </p:nvSpPr>
        <p:spPr>
          <a:xfrm>
            <a:off x="479376" y="692696"/>
            <a:ext cx="6192688" cy="6063198"/>
          </a:xfrm>
          <a:prstGeom prst="rect">
            <a:avLst/>
          </a:prstGeom>
          <a:noFill/>
        </p:spPr>
        <p:txBody>
          <a:bodyPr wrap="square" rtlCol="0">
            <a:spAutoFit/>
          </a:bodyPr>
          <a:lstStyle/>
          <a:p>
            <a:pPr defTabSz="822960"/>
            <a:r>
              <a:rPr lang="en-GB" sz="1600" dirty="0">
                <a:latin typeface="Arial" panose="020B0604020202020204" pitchFamily="34" charset="0"/>
                <a:cs typeface="Arial" panose="020B0604020202020204" pitchFamily="34" charset="0"/>
              </a:rPr>
              <a:t>European ITN related studies (dedicated funding from Japan combined with European resources) are distributed over five main activity areas: </a:t>
            </a:r>
          </a:p>
          <a:p>
            <a:pPr defTabSz="822960"/>
            <a:endParaRPr lang="en-GB" sz="1600" dirty="0">
              <a:latin typeface="Arial" panose="020B0604020202020204" pitchFamily="34" charset="0"/>
              <a:cs typeface="Arial" panose="020B0604020202020204" pitchFamily="34" charset="0"/>
            </a:endParaRPr>
          </a:p>
          <a:p>
            <a:pPr defTabSz="822960"/>
            <a:r>
              <a:rPr lang="en-GB" sz="1600" dirty="0">
                <a:latin typeface="Arial" panose="020B0604020202020204" pitchFamily="34" charset="0"/>
                <a:cs typeface="Arial" panose="020B0604020202020204" pitchFamily="34" charset="0"/>
              </a:rPr>
              <a:t>ML related tasks</a:t>
            </a:r>
          </a:p>
          <a:p>
            <a:pPr marL="257176" indent="-257176" defTabSz="822960">
              <a:buFont typeface="Arial" panose="020B0604020202020204" pitchFamily="34" charset="0"/>
              <a:buChar char="•"/>
            </a:pPr>
            <a:r>
              <a:rPr lang="en-GB" sz="1600" dirty="0">
                <a:latin typeface="Arial" panose="020B0604020202020204" pitchFamily="34" charset="0"/>
                <a:cs typeface="Arial" panose="020B0604020202020204" pitchFamily="34" charset="0"/>
              </a:rPr>
              <a:t>SRF and ML elements: Cavities and </a:t>
            </a:r>
            <a:r>
              <a:rPr lang="en-GB" sz="1600" dirty="0" err="1">
                <a:latin typeface="Arial" panose="020B0604020202020204" pitchFamily="34" charset="0"/>
                <a:cs typeface="Arial" panose="020B0604020202020204" pitchFamily="34" charset="0"/>
              </a:rPr>
              <a:t>Cryo</a:t>
            </a:r>
            <a:r>
              <a:rPr lang="en-GB" sz="1600" dirty="0">
                <a:latin typeface="Arial" panose="020B0604020202020204" pitchFamily="34" charset="0"/>
                <a:cs typeface="Arial" panose="020B0604020202020204" pitchFamily="34" charset="0"/>
              </a:rPr>
              <a:t> Module, </a:t>
            </a:r>
          </a:p>
          <a:p>
            <a:pPr defTabSz="822960"/>
            <a:r>
              <a:rPr lang="en-GB" sz="1600" dirty="0">
                <a:latin typeface="Arial" panose="020B0604020202020204" pitchFamily="34" charset="0"/>
                <a:cs typeface="Arial" panose="020B0604020202020204" pitchFamily="34" charset="0"/>
              </a:rPr>
              <a:t>    Crab-cavities, ML quads and cold BPMs</a:t>
            </a:r>
          </a:p>
          <a:p>
            <a:pPr defTabSz="822960"/>
            <a:endParaRPr lang="en-GB" sz="900" dirty="0">
              <a:latin typeface="Arial" panose="020B0604020202020204" pitchFamily="34" charset="0"/>
              <a:cs typeface="Arial" panose="020B0604020202020204" pitchFamily="34" charset="0"/>
            </a:endParaRPr>
          </a:p>
          <a:p>
            <a:pPr defTabSz="822960"/>
            <a:r>
              <a:rPr lang="en-GB" sz="1600" dirty="0">
                <a:latin typeface="Arial" panose="020B0604020202020204" pitchFamily="34" charset="0"/>
                <a:cs typeface="Arial" panose="020B0604020202020204" pitchFamily="34" charset="0"/>
              </a:rPr>
              <a:t>Sources </a:t>
            </a:r>
          </a:p>
          <a:p>
            <a:pPr marL="257176" indent="-257176" defTabSz="822960">
              <a:buFont typeface="Arial" panose="020B0604020202020204" pitchFamily="34" charset="0"/>
              <a:buChar char="•"/>
            </a:pPr>
            <a:r>
              <a:rPr lang="en-GB" sz="1600" dirty="0">
                <a:latin typeface="Arial" panose="020B0604020202020204" pitchFamily="34" charset="0"/>
                <a:cs typeface="Arial" panose="020B0604020202020204" pitchFamily="34" charset="0"/>
              </a:rPr>
              <a:t>Pulsed magnet and wheel/target for undulator scheme </a:t>
            </a:r>
          </a:p>
          <a:p>
            <a:pPr marL="257176" indent="-257176" defTabSz="822960">
              <a:buFont typeface="Arial" panose="020B0604020202020204" pitchFamily="34" charset="0"/>
              <a:buChar char="•"/>
            </a:pPr>
            <a:endParaRPr lang="en-GB" sz="900" dirty="0">
              <a:latin typeface="Arial" panose="020B0604020202020204" pitchFamily="34" charset="0"/>
              <a:cs typeface="Arial" panose="020B0604020202020204" pitchFamily="34" charset="0"/>
            </a:endParaRPr>
          </a:p>
          <a:p>
            <a:pPr defTabSz="822960"/>
            <a:r>
              <a:rPr lang="en-GB" sz="1600" dirty="0">
                <a:latin typeface="Arial" panose="020B0604020202020204" pitchFamily="34" charset="0"/>
                <a:cs typeface="Arial" panose="020B0604020202020204" pitchFamily="34" charset="0"/>
              </a:rPr>
              <a:t>Damping Ring including kickers</a:t>
            </a:r>
          </a:p>
          <a:p>
            <a:pPr marL="257176" indent="-257176" defTabSz="822960">
              <a:buFont typeface="Arial" panose="020B0604020202020204" pitchFamily="34" charset="0"/>
              <a:buChar char="•"/>
            </a:pPr>
            <a:r>
              <a:rPr lang="en-GB" sz="1600" dirty="0">
                <a:latin typeface="Arial" panose="020B0604020202020204" pitchFamily="34" charset="0"/>
                <a:cs typeface="Arial" panose="020B0604020202020204" pitchFamily="34" charset="0"/>
              </a:rPr>
              <a:t>Low Emittance Rings </a:t>
            </a:r>
          </a:p>
          <a:p>
            <a:pPr marL="257176" indent="-257176" defTabSz="822960">
              <a:buFont typeface="Arial" panose="020B0604020202020204" pitchFamily="34" charset="0"/>
              <a:buChar char="•"/>
            </a:pPr>
            <a:endParaRPr lang="en-GB" sz="900" dirty="0">
              <a:latin typeface="Arial" panose="020B0604020202020204" pitchFamily="34" charset="0"/>
              <a:cs typeface="Arial" panose="020B0604020202020204" pitchFamily="34" charset="0"/>
            </a:endParaRPr>
          </a:p>
          <a:p>
            <a:pPr defTabSz="822960"/>
            <a:r>
              <a:rPr lang="en-GB" sz="1600" dirty="0">
                <a:latin typeface="Arial" panose="020B0604020202020204" pitchFamily="34" charset="0"/>
                <a:cs typeface="Arial" panose="020B0604020202020204" pitchFamily="34" charset="0"/>
              </a:rPr>
              <a:t>ATF activities, final focus and nanobeams </a:t>
            </a:r>
          </a:p>
          <a:p>
            <a:pPr marL="257176" indent="-257176" defTabSz="822960">
              <a:buFont typeface="Arial" panose="020B0604020202020204" pitchFamily="34" charset="0"/>
              <a:buChar char="•"/>
            </a:pPr>
            <a:r>
              <a:rPr lang="en-GB" sz="1600" dirty="0">
                <a:latin typeface="Arial" panose="020B0604020202020204" pitchFamily="34" charset="0"/>
                <a:cs typeface="Arial" panose="020B0604020202020204" pitchFamily="34" charset="0"/>
              </a:rPr>
              <a:t>ATS and MDI</a:t>
            </a:r>
          </a:p>
          <a:p>
            <a:pPr marL="257176" indent="-257176" defTabSz="822960">
              <a:buFont typeface="Arial" panose="020B0604020202020204" pitchFamily="34" charset="0"/>
              <a:buChar char="•"/>
            </a:pPr>
            <a:endParaRPr lang="en-GB" sz="900" dirty="0">
              <a:latin typeface="Arial" panose="020B0604020202020204" pitchFamily="34" charset="0"/>
              <a:cs typeface="Arial" panose="020B0604020202020204" pitchFamily="34" charset="0"/>
            </a:endParaRPr>
          </a:p>
          <a:p>
            <a:pPr defTabSz="822960"/>
            <a:r>
              <a:rPr lang="en-GB" sz="1600" dirty="0">
                <a:latin typeface="Arial" panose="020B0604020202020204" pitchFamily="34" charset="0"/>
                <a:cs typeface="Arial" panose="020B0604020202020204" pitchFamily="34" charset="0"/>
              </a:rPr>
              <a:t>Implementation </a:t>
            </a:r>
          </a:p>
          <a:p>
            <a:pPr marL="257176" indent="-257176" defTabSz="822960">
              <a:buFont typeface="Arial" panose="020B0604020202020204" pitchFamily="34" charset="0"/>
              <a:buChar char="•"/>
            </a:pPr>
            <a:r>
              <a:rPr lang="en-GB" sz="1600" dirty="0">
                <a:latin typeface="Arial" panose="020B0604020202020204" pitchFamily="34" charset="0"/>
                <a:cs typeface="Arial" panose="020B0604020202020204" pitchFamily="34" charset="0"/>
              </a:rPr>
              <a:t>CE, Cryogenics </a:t>
            </a:r>
          </a:p>
          <a:p>
            <a:pPr marL="257176" indent="-257176" defTabSz="822960">
              <a:buFont typeface="Arial" panose="020B0604020202020204" pitchFamily="34" charset="0"/>
              <a:buChar char="•"/>
            </a:pPr>
            <a:r>
              <a:rPr lang="en-GB" sz="1600" dirty="0">
                <a:latin typeface="Arial" panose="020B0604020202020204" pitchFamily="34" charset="0"/>
                <a:cs typeface="Arial" panose="020B0604020202020204" pitchFamily="34" charset="0"/>
              </a:rPr>
              <a:t>Sustainability, Life Cycle Assessments</a:t>
            </a:r>
            <a:endParaRPr lang="en-GB" sz="700" dirty="0">
              <a:latin typeface="Arial" panose="020B0604020202020204" pitchFamily="34" charset="0"/>
              <a:cs typeface="Arial" panose="020B0604020202020204" pitchFamily="34" charset="0"/>
            </a:endParaRPr>
          </a:p>
          <a:p>
            <a:pPr marL="257176" indent="-257176" defTabSz="822960">
              <a:buFont typeface="Arial" panose="020B0604020202020204" pitchFamily="34" charset="0"/>
              <a:buChar char="•"/>
            </a:pPr>
            <a:r>
              <a:rPr lang="en-GB" sz="1600" dirty="0">
                <a:latin typeface="Arial" panose="020B0604020202020204" pitchFamily="34" charset="0"/>
                <a:cs typeface="Arial" panose="020B0604020202020204" pitchFamily="34" charset="0"/>
              </a:rPr>
              <a:t>EAJADE (EU funding) for training of young scientists (linear and circular machines)</a:t>
            </a:r>
          </a:p>
          <a:p>
            <a:pPr defTabSz="822960"/>
            <a:endParaRPr lang="en-GB" sz="1600" dirty="0">
              <a:latin typeface="Arial" panose="020B0604020202020204" pitchFamily="34" charset="0"/>
              <a:cs typeface="Arial" panose="020B0604020202020204" pitchFamily="34" charset="0"/>
            </a:endParaRPr>
          </a:p>
          <a:p>
            <a:pPr defTabSz="822960"/>
            <a:r>
              <a:rPr lang="en-GB" sz="1600" dirty="0">
                <a:latin typeface="Arial" panose="020B0604020202020204" pitchFamily="34" charset="0"/>
                <a:cs typeface="Arial" panose="020B0604020202020204" pitchFamily="34" charset="0"/>
              </a:rPr>
              <a:t>Studies in labs distributed across CERN, UK, Germany, France, Italy, Spain </a:t>
            </a:r>
          </a:p>
          <a:p>
            <a:pPr defTabSz="822960"/>
            <a:endParaRPr lang="en-GB" sz="1600" dirty="0">
              <a:latin typeface="Arial" panose="020B0604020202020204" pitchFamily="34" charset="0"/>
              <a:cs typeface="Arial" panose="020B0604020202020204" pitchFamily="34" charset="0"/>
            </a:endParaRPr>
          </a:p>
        </p:txBody>
      </p:sp>
      <p:sp>
        <p:nvSpPr>
          <p:cNvPr id="6" name="Rectangle 5">
            <a:extLst>
              <a:ext uri="{FF2B5EF4-FFF2-40B4-BE49-F238E27FC236}">
                <a16:creationId xmlns:a16="http://schemas.microsoft.com/office/drawing/2014/main" id="{0F202B0D-E83A-4395-D0FF-ADF0A32AA853}"/>
              </a:ext>
            </a:extLst>
          </p:cNvPr>
          <p:cNvSpPr/>
          <p:nvPr/>
        </p:nvSpPr>
        <p:spPr>
          <a:xfrm>
            <a:off x="-12000" y="-75919"/>
            <a:ext cx="12204000" cy="523220"/>
          </a:xfrm>
          <a:prstGeom prst="rect">
            <a:avLst/>
          </a:prstGeom>
          <a:solidFill>
            <a:srgbClr val="002060"/>
          </a:solidFill>
        </p:spPr>
        <p:txBody>
          <a:bodyPr wrap="square" anchor="ctr">
            <a:spAutoFit/>
          </a:bodyPr>
          <a:lstStyle/>
          <a:p>
            <a:pPr algn="ctr"/>
            <a:r>
              <a:rPr lang="en-US" sz="2800" dirty="0">
                <a:solidFill>
                  <a:schemeClr val="bg1"/>
                </a:solidFill>
                <a:latin typeface="Arial" panose="020B0604020202020204" pitchFamily="34" charset="0"/>
                <a:ea typeface="ＭＳ Ｐゴシック" charset="-128"/>
                <a:cs typeface="Arial" panose="020B0604020202020204" pitchFamily="34" charset="0"/>
              </a:rPr>
              <a:t>On-going technical studies in Europe – the ILC technology network topics </a:t>
            </a:r>
            <a:endParaRPr lang="en-US" sz="2800" dirty="0">
              <a:solidFill>
                <a:schemeClr val="bg1"/>
              </a:solidFill>
              <a:latin typeface="Arial" panose="020B0604020202020204" pitchFamily="34" charset="0"/>
              <a:cs typeface="Arial" panose="020B0604020202020204" pitchFamily="34" charset="0"/>
            </a:endParaRPr>
          </a:p>
        </p:txBody>
      </p:sp>
      <p:pic>
        <p:nvPicPr>
          <p:cNvPr id="8" name="Picture 7">
            <a:extLst>
              <a:ext uri="{FF2B5EF4-FFF2-40B4-BE49-F238E27FC236}">
                <a16:creationId xmlns:a16="http://schemas.microsoft.com/office/drawing/2014/main" id="{18716621-D682-FAD4-F38D-3D0DC88F305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585457" y="2181626"/>
            <a:ext cx="1488014" cy="1079676"/>
          </a:xfrm>
          <a:prstGeom prst="rect">
            <a:avLst/>
          </a:prstGeom>
        </p:spPr>
      </p:pic>
      <p:pic>
        <p:nvPicPr>
          <p:cNvPr id="9" name="Picture 8">
            <a:extLst>
              <a:ext uri="{FF2B5EF4-FFF2-40B4-BE49-F238E27FC236}">
                <a16:creationId xmlns:a16="http://schemas.microsoft.com/office/drawing/2014/main" id="{25E35841-A1BC-FE39-DD43-C3A8313305E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247082" y="2181626"/>
            <a:ext cx="1287511" cy="1688384"/>
          </a:xfrm>
          <a:prstGeom prst="rect">
            <a:avLst/>
          </a:prstGeom>
        </p:spPr>
      </p:pic>
      <p:sp>
        <p:nvSpPr>
          <p:cNvPr id="13" name="TextBox 12">
            <a:extLst>
              <a:ext uri="{FF2B5EF4-FFF2-40B4-BE49-F238E27FC236}">
                <a16:creationId xmlns:a16="http://schemas.microsoft.com/office/drawing/2014/main" id="{68C87C0B-36BA-62ED-AF5A-B3CDE1BEF576}"/>
              </a:ext>
            </a:extLst>
          </p:cNvPr>
          <p:cNvSpPr txBox="1"/>
          <p:nvPr/>
        </p:nvSpPr>
        <p:spPr>
          <a:xfrm>
            <a:off x="7191145" y="4365880"/>
            <a:ext cx="2433247" cy="1754326"/>
          </a:xfrm>
          <a:prstGeom prst="rect">
            <a:avLst/>
          </a:prstGeom>
          <a:noFill/>
        </p:spPr>
        <p:txBody>
          <a:bodyPr wrap="square">
            <a:spAutoFit/>
          </a:bodyPr>
          <a:lstStyle/>
          <a:p>
            <a:r>
              <a:rPr lang="en-GB" dirty="0"/>
              <a:t>See more details in the Venice presentation of Peter McIntosh  (</a:t>
            </a:r>
            <a:r>
              <a:rPr lang="en-GB" dirty="0">
                <a:hlinkClick r:id="rId5"/>
              </a:rPr>
              <a:t>LINK</a:t>
            </a:r>
            <a:r>
              <a:rPr lang="en-GB" dirty="0"/>
              <a:t>)</a:t>
            </a:r>
          </a:p>
          <a:p>
            <a:r>
              <a:rPr lang="en-GB" dirty="0"/>
              <a:t>and </a:t>
            </a:r>
          </a:p>
          <a:p>
            <a:r>
              <a:rPr lang="en-GB" dirty="0"/>
              <a:t>Angeles Faus-Golfe on ATF2-3 (</a:t>
            </a:r>
            <a:r>
              <a:rPr lang="en-GB" dirty="0">
                <a:hlinkClick r:id="rId6"/>
              </a:rPr>
              <a:t>LINK</a:t>
            </a:r>
            <a:r>
              <a:rPr lang="en-GB" dirty="0"/>
              <a:t>) </a:t>
            </a:r>
          </a:p>
        </p:txBody>
      </p:sp>
      <p:pic>
        <p:nvPicPr>
          <p:cNvPr id="14" name="Picture 13">
            <a:extLst>
              <a:ext uri="{FF2B5EF4-FFF2-40B4-BE49-F238E27FC236}">
                <a16:creationId xmlns:a16="http://schemas.microsoft.com/office/drawing/2014/main" id="{A42D64E7-8DDA-2FD4-4811-04C22935F727}"/>
              </a:ext>
            </a:extLst>
          </p:cNvPr>
          <p:cNvPicPr>
            <a:picLocks noChangeAspect="1"/>
          </p:cNvPicPr>
          <p:nvPr/>
        </p:nvPicPr>
        <p:blipFill>
          <a:blip r:embed="rId7"/>
          <a:stretch>
            <a:fillRect/>
          </a:stretch>
        </p:blipFill>
        <p:spPr>
          <a:xfrm>
            <a:off x="7191145" y="632220"/>
            <a:ext cx="3124200" cy="1117600"/>
          </a:xfrm>
          <a:prstGeom prst="rect">
            <a:avLst/>
          </a:prstGeom>
        </p:spPr>
      </p:pic>
      <p:pic>
        <p:nvPicPr>
          <p:cNvPr id="15" name="Picture 14">
            <a:extLst>
              <a:ext uri="{FF2B5EF4-FFF2-40B4-BE49-F238E27FC236}">
                <a16:creationId xmlns:a16="http://schemas.microsoft.com/office/drawing/2014/main" id="{B385F6FE-5B16-AAF4-4B90-1385FCDCC7A0}"/>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0280776" y="632220"/>
            <a:ext cx="1791888" cy="2629082"/>
          </a:xfrm>
          <a:prstGeom prst="rect">
            <a:avLst/>
          </a:prstGeom>
        </p:spPr>
      </p:pic>
      <p:pic>
        <p:nvPicPr>
          <p:cNvPr id="16" name="Picture 15">
            <a:extLst>
              <a:ext uri="{FF2B5EF4-FFF2-40B4-BE49-F238E27FC236}">
                <a16:creationId xmlns:a16="http://schemas.microsoft.com/office/drawing/2014/main" id="{F0263D5F-503C-3607-CE2D-F5110AE6873A}"/>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9886354" y="3397533"/>
            <a:ext cx="2186310" cy="2578864"/>
          </a:xfrm>
          <a:prstGeom prst="rect">
            <a:avLst/>
          </a:prstGeom>
        </p:spPr>
      </p:pic>
    </p:spTree>
    <p:extLst>
      <p:ext uri="{BB962C8B-B14F-4D97-AF65-F5344CB8AC3E}">
        <p14:creationId xmlns:p14="http://schemas.microsoft.com/office/powerpoint/2010/main" val="1523442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085C0EBE-F0B5-6DB1-38F6-7B6E5EC10BCD}"/>
              </a:ext>
            </a:extLst>
          </p:cNvPr>
          <p:cNvSpPr txBox="1"/>
          <p:nvPr/>
        </p:nvSpPr>
        <p:spPr>
          <a:xfrm>
            <a:off x="335360" y="2031806"/>
            <a:ext cx="7344816" cy="4493538"/>
          </a:xfrm>
          <a:prstGeom prst="rect">
            <a:avLst/>
          </a:prstGeom>
          <a:noFill/>
        </p:spPr>
        <p:txBody>
          <a:bodyPr wrap="square">
            <a:spAutoFit/>
          </a:bodyPr>
          <a:lstStyle/>
          <a:p>
            <a:pPr algn="l"/>
            <a:r>
              <a:rPr lang="en-GB" sz="1600" dirty="0">
                <a:solidFill>
                  <a:srgbClr val="303030"/>
                </a:solidFill>
              </a:rPr>
              <a:t>Energy reach and flexibility:</a:t>
            </a:r>
          </a:p>
          <a:p>
            <a:pPr marL="342900" indent="-342900">
              <a:buFont typeface="Arial" panose="020B0604020202020204" pitchFamily="34" charset="0"/>
              <a:buChar char="•"/>
            </a:pPr>
            <a:r>
              <a:rPr lang="en-GB" sz="1600" dirty="0">
                <a:solidFill>
                  <a:srgbClr val="C00000"/>
                </a:solidFill>
              </a:rPr>
              <a:t>Physics opportunities from Z-pole to TeV(s)</a:t>
            </a:r>
            <a:endParaRPr lang="en-GB" sz="1600" dirty="0">
              <a:solidFill>
                <a:srgbClr val="303030"/>
              </a:solidFill>
            </a:endParaRPr>
          </a:p>
          <a:p>
            <a:pPr marL="342900" indent="-342900">
              <a:buFont typeface="Arial" panose="020B0604020202020204" pitchFamily="34" charset="0"/>
              <a:buChar char="•"/>
            </a:pPr>
            <a:r>
              <a:rPr lang="en-GB" sz="1600" dirty="0">
                <a:solidFill>
                  <a:srgbClr val="303030"/>
                </a:solidFill>
              </a:rPr>
              <a:t>Flexible (</a:t>
            </a:r>
            <a:r>
              <a:rPr lang="en-GB" sz="1600" dirty="0" err="1">
                <a:solidFill>
                  <a:srgbClr val="303030"/>
                </a:solidFill>
              </a:rPr>
              <a:t>E,L,cost</a:t>
            </a:r>
            <a:r>
              <a:rPr lang="en-GB" sz="1600" dirty="0">
                <a:solidFill>
                  <a:srgbClr val="303030"/>
                </a:solidFill>
              </a:rPr>
              <a:t>, power) to adapt to development in physics and technology </a:t>
            </a:r>
          </a:p>
          <a:p>
            <a:endParaRPr lang="en-GB" sz="1600" dirty="0">
              <a:solidFill>
                <a:srgbClr val="303030"/>
              </a:solidFill>
            </a:endParaRPr>
          </a:p>
          <a:p>
            <a:r>
              <a:rPr lang="en-GB" sz="1600" dirty="0">
                <a:solidFill>
                  <a:srgbClr val="C00000"/>
                </a:solidFill>
              </a:rPr>
              <a:t>Footprint, cost, power – next slides:</a:t>
            </a:r>
          </a:p>
          <a:p>
            <a:pPr marL="342900" indent="-342900">
              <a:buFont typeface="Arial" panose="020B0604020202020204" pitchFamily="34" charset="0"/>
              <a:buChar char="•"/>
            </a:pPr>
            <a:r>
              <a:rPr lang="en-GB" sz="1600" dirty="0">
                <a:solidFill>
                  <a:srgbClr val="303030"/>
                </a:solidFill>
              </a:rPr>
              <a:t>Lower cost to get to Higgs and top than a circular machine (initial machine)</a:t>
            </a:r>
          </a:p>
          <a:p>
            <a:pPr marL="342900" indent="-342900">
              <a:buFont typeface="Arial" panose="020B0604020202020204" pitchFamily="34" charset="0"/>
              <a:buChar char="•"/>
            </a:pPr>
            <a:r>
              <a:rPr lang="en-GB" sz="1600" dirty="0">
                <a:solidFill>
                  <a:srgbClr val="303030"/>
                </a:solidFill>
              </a:rPr>
              <a:t>Power similar to LHC, or lower, for initial configuration     </a:t>
            </a:r>
          </a:p>
          <a:p>
            <a:pPr marL="342900" indent="-342900" algn="l">
              <a:buFont typeface="Arial" panose="020B0604020202020204" pitchFamily="34" charset="0"/>
              <a:buChar char="•"/>
            </a:pPr>
            <a:r>
              <a:rPr lang="en-GB" sz="1600" dirty="0">
                <a:solidFill>
                  <a:srgbClr val="303030"/>
                </a:solidFill>
              </a:rPr>
              <a:t>Footprint (length/location) similar to LHC</a:t>
            </a:r>
          </a:p>
          <a:p>
            <a:pPr marL="342900" indent="-342900" algn="l">
              <a:buFont typeface="Arial" panose="020B0604020202020204" pitchFamily="34" charset="0"/>
              <a:buChar char="•"/>
            </a:pPr>
            <a:endParaRPr lang="en-GB" sz="1600" dirty="0">
              <a:solidFill>
                <a:srgbClr val="303030"/>
              </a:solidFill>
            </a:endParaRPr>
          </a:p>
          <a:p>
            <a:pPr algn="l"/>
            <a:r>
              <a:rPr lang="en-GB" sz="1600" dirty="0">
                <a:solidFill>
                  <a:srgbClr val="303030"/>
                </a:solidFill>
              </a:rPr>
              <a:t>Provide many opportunities and increased flexibility for the future:  </a:t>
            </a:r>
          </a:p>
          <a:p>
            <a:pPr marL="342900" indent="-342900" algn="l">
              <a:buFont typeface="Arial" panose="020B0604020202020204" pitchFamily="34" charset="0"/>
              <a:buChar char="•"/>
            </a:pPr>
            <a:r>
              <a:rPr lang="en-GB" sz="1600" dirty="0">
                <a:solidFill>
                  <a:srgbClr val="303030"/>
                </a:solidFill>
              </a:rPr>
              <a:t>Does not determine footprint of future energy frontier machines (hadrons or muons), and it has its own upgrade opportunities</a:t>
            </a:r>
          </a:p>
          <a:p>
            <a:pPr marL="342900" indent="-342900" algn="l">
              <a:buFont typeface="Arial" panose="020B0604020202020204" pitchFamily="34" charset="0"/>
              <a:buChar char="•"/>
            </a:pPr>
            <a:r>
              <a:rPr lang="en-GB" sz="1600" dirty="0">
                <a:solidFill>
                  <a:srgbClr val="303030"/>
                </a:solidFill>
              </a:rPr>
              <a:t>Encourage accelerator and detector R&amp;D for all these options  </a:t>
            </a:r>
          </a:p>
          <a:p>
            <a:pPr algn="l"/>
            <a:endParaRPr lang="en-GB" sz="2000" dirty="0"/>
          </a:p>
          <a:p>
            <a:pPr algn="l"/>
            <a:endParaRPr lang="en-GB" sz="2000" dirty="0"/>
          </a:p>
          <a:p>
            <a:pPr algn="l"/>
            <a:endParaRPr lang="en-GB" sz="2000" dirty="0"/>
          </a:p>
        </p:txBody>
      </p:sp>
      <p:pic>
        <p:nvPicPr>
          <p:cNvPr id="18" name="Picture 17">
            <a:extLst>
              <a:ext uri="{FF2B5EF4-FFF2-40B4-BE49-F238E27FC236}">
                <a16:creationId xmlns:a16="http://schemas.microsoft.com/office/drawing/2014/main" id="{00CFF749-9BC8-9598-5CD8-282C5D3A1CE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928106" y="3772222"/>
            <a:ext cx="3384549" cy="2570956"/>
          </a:xfrm>
          <a:prstGeom prst="rect">
            <a:avLst/>
          </a:prstGeom>
        </p:spPr>
      </p:pic>
      <p:pic>
        <p:nvPicPr>
          <p:cNvPr id="17" name="Picture 16">
            <a:extLst>
              <a:ext uri="{FF2B5EF4-FFF2-40B4-BE49-F238E27FC236}">
                <a16:creationId xmlns:a16="http://schemas.microsoft.com/office/drawing/2014/main" id="{4B798AA4-4CF9-AB6D-A3FE-7B1B94D1608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899324" y="1133152"/>
            <a:ext cx="3384550" cy="2603500"/>
          </a:xfrm>
          <a:prstGeom prst="rect">
            <a:avLst/>
          </a:prstGeom>
        </p:spPr>
      </p:pic>
      <p:sp>
        <p:nvSpPr>
          <p:cNvPr id="6" name="TextBox 5">
            <a:extLst>
              <a:ext uri="{FF2B5EF4-FFF2-40B4-BE49-F238E27FC236}">
                <a16:creationId xmlns:a16="http://schemas.microsoft.com/office/drawing/2014/main" id="{1C297B91-D725-3FCD-BC9B-D66510194A93}"/>
              </a:ext>
            </a:extLst>
          </p:cNvPr>
          <p:cNvSpPr txBox="1"/>
          <p:nvPr/>
        </p:nvSpPr>
        <p:spPr>
          <a:xfrm>
            <a:off x="0" y="-111301"/>
            <a:ext cx="12204000" cy="432000"/>
          </a:xfrm>
          <a:prstGeom prst="rect">
            <a:avLst/>
          </a:prstGeom>
          <a:solidFill>
            <a:schemeClr val="accent1">
              <a:lumMod val="75000"/>
            </a:schemeClr>
          </a:solidFill>
        </p:spPr>
        <p:txBody>
          <a:bodyPr wrap="square" anchor="ctr">
            <a:spAutoFit/>
          </a:bodyPr>
          <a:lstStyle/>
          <a:p>
            <a:pPr algn="ctr"/>
            <a:r>
              <a:rPr lang="en-GB" sz="2800" dirty="0">
                <a:solidFill>
                  <a:schemeClr val="bg1"/>
                </a:solidFill>
                <a:latin typeface="+mj-lt"/>
              </a:rPr>
              <a:t>General goals for LCs </a:t>
            </a:r>
          </a:p>
        </p:txBody>
      </p:sp>
      <p:sp>
        <p:nvSpPr>
          <p:cNvPr id="7" name="Oval 6">
            <a:extLst>
              <a:ext uri="{FF2B5EF4-FFF2-40B4-BE49-F238E27FC236}">
                <a16:creationId xmlns:a16="http://schemas.microsoft.com/office/drawing/2014/main" id="{1AB03E11-AAAC-57E7-19B1-E821AAE82D2E}"/>
              </a:ext>
            </a:extLst>
          </p:cNvPr>
          <p:cNvSpPr/>
          <p:nvPr/>
        </p:nvSpPr>
        <p:spPr>
          <a:xfrm rot="20600864">
            <a:off x="8301880" y="2263581"/>
            <a:ext cx="2862215" cy="786434"/>
          </a:xfrm>
          <a:prstGeom prst="ellipse">
            <a:avLst/>
          </a:prstGeom>
          <a:noFill/>
          <a:ln w="1905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8" name="Oval 7">
            <a:extLst>
              <a:ext uri="{FF2B5EF4-FFF2-40B4-BE49-F238E27FC236}">
                <a16:creationId xmlns:a16="http://schemas.microsoft.com/office/drawing/2014/main" id="{27B36B6F-91B2-B2D3-E17B-8356B7B2FA30}"/>
              </a:ext>
            </a:extLst>
          </p:cNvPr>
          <p:cNvSpPr/>
          <p:nvPr/>
        </p:nvSpPr>
        <p:spPr>
          <a:xfrm rot="20398617">
            <a:off x="8272241" y="4709517"/>
            <a:ext cx="2905213" cy="943503"/>
          </a:xfrm>
          <a:prstGeom prst="ellipse">
            <a:avLst/>
          </a:prstGeom>
          <a:noFill/>
          <a:ln w="1905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9" name="TextBox 8">
            <a:extLst>
              <a:ext uri="{FF2B5EF4-FFF2-40B4-BE49-F238E27FC236}">
                <a16:creationId xmlns:a16="http://schemas.microsoft.com/office/drawing/2014/main" id="{5A7F9117-4D5A-B042-59D3-4A6EF8F8CFCB}"/>
              </a:ext>
            </a:extLst>
          </p:cNvPr>
          <p:cNvSpPr txBox="1"/>
          <p:nvPr/>
        </p:nvSpPr>
        <p:spPr>
          <a:xfrm>
            <a:off x="5667076" y="695730"/>
            <a:ext cx="1869084" cy="984885"/>
          </a:xfrm>
          <a:prstGeom prst="rect">
            <a:avLst/>
          </a:prstGeom>
          <a:noFill/>
        </p:spPr>
        <p:txBody>
          <a:bodyPr wrap="square" lIns="0" tIns="0" rIns="0" bIns="0" rtlCol="0">
            <a:spAutoFit/>
          </a:bodyPr>
          <a:lstStyle/>
          <a:p>
            <a:pPr algn="l"/>
            <a:r>
              <a:rPr lang="en-GB" sz="1600" dirty="0">
                <a:solidFill>
                  <a:srgbClr val="2F2F2F"/>
                </a:solidFill>
              </a:rPr>
              <a:t>Start with mature technology, can expand in length and/or technology </a:t>
            </a:r>
          </a:p>
        </p:txBody>
      </p:sp>
      <p:pic>
        <p:nvPicPr>
          <p:cNvPr id="11" name="Picture 10">
            <a:extLst>
              <a:ext uri="{FF2B5EF4-FFF2-40B4-BE49-F238E27FC236}">
                <a16:creationId xmlns:a16="http://schemas.microsoft.com/office/drawing/2014/main" id="{E19DC1C8-75D5-E65F-EDF5-128F019DDC3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79376" y="667135"/>
            <a:ext cx="4968552" cy="1093522"/>
          </a:xfrm>
          <a:prstGeom prst="rect">
            <a:avLst/>
          </a:prstGeom>
          <a:effectLst/>
        </p:spPr>
      </p:pic>
      <p:sp>
        <p:nvSpPr>
          <p:cNvPr id="10" name="Slide Number Placeholder 3">
            <a:extLst>
              <a:ext uri="{FF2B5EF4-FFF2-40B4-BE49-F238E27FC236}">
                <a16:creationId xmlns:a16="http://schemas.microsoft.com/office/drawing/2014/main" id="{E800701C-2E62-BA5D-E9A8-5E27BB3A2C57}"/>
              </a:ext>
            </a:extLst>
          </p:cNvPr>
          <p:cNvSpPr txBox="1">
            <a:spLocks/>
          </p:cNvSpPr>
          <p:nvPr/>
        </p:nvSpPr>
        <p:spPr>
          <a:xfrm>
            <a:off x="9257456" y="6356350"/>
            <a:ext cx="27432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pPr/>
              <a:t>2</a:t>
            </a:fld>
            <a:endParaRPr lang="en-US" dirty="0"/>
          </a:p>
        </p:txBody>
      </p:sp>
      <p:sp>
        <p:nvSpPr>
          <p:cNvPr id="12" name="Slide Number Placeholder 3">
            <a:extLst>
              <a:ext uri="{FF2B5EF4-FFF2-40B4-BE49-F238E27FC236}">
                <a16:creationId xmlns:a16="http://schemas.microsoft.com/office/drawing/2014/main" id="{76ED26FA-4C6F-4315-A1B1-DA0C423BDCF1}"/>
              </a:ext>
            </a:extLst>
          </p:cNvPr>
          <p:cNvSpPr txBox="1">
            <a:spLocks/>
          </p:cNvSpPr>
          <p:nvPr/>
        </p:nvSpPr>
        <p:spPr>
          <a:xfrm>
            <a:off x="9401472" y="6473229"/>
            <a:ext cx="2743200" cy="340147"/>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solidFill>
                  <a:prstClr val="black">
                    <a:tint val="75000"/>
                  </a:prstClr>
                </a:solidFill>
                <a:latin typeface="Calibri" panose="020F0502020204030204"/>
              </a:rPr>
              <a:pPr/>
              <a:t>2</a:t>
            </a:fld>
            <a:r>
              <a:rPr lang="en-US" dirty="0">
                <a:solidFill>
                  <a:prstClr val="black">
                    <a:tint val="75000"/>
                  </a:prstClr>
                </a:solidFill>
                <a:latin typeface="Calibri" panose="020F0502020204030204"/>
              </a:rPr>
              <a:t>/27</a:t>
            </a:r>
          </a:p>
        </p:txBody>
      </p:sp>
      <p:sp>
        <p:nvSpPr>
          <p:cNvPr id="2" name="Slide Number Placeholder 1">
            <a:extLst>
              <a:ext uri="{FF2B5EF4-FFF2-40B4-BE49-F238E27FC236}">
                <a16:creationId xmlns:a16="http://schemas.microsoft.com/office/drawing/2014/main" id="{96A18E5E-7C8B-E3FA-F47B-715C9E334FF6}"/>
              </a:ext>
            </a:extLst>
          </p:cNvPr>
          <p:cNvSpPr>
            <a:spLocks noGrp="1"/>
          </p:cNvSpPr>
          <p:nvPr>
            <p:ph type="sldNum" sz="quarter" idx="11"/>
          </p:nvPr>
        </p:nvSpPr>
        <p:spPr/>
        <p:txBody>
          <a:bodyPr/>
          <a:lstStyle/>
          <a:p>
            <a:fld id="{36B5EA5A-BC32-A742-B11B-8E7414D5B535}" type="slidenum">
              <a:rPr lang="en-US" smtClean="0"/>
              <a:pPr/>
              <a:t>2</a:t>
            </a:fld>
            <a:endParaRPr lang="en-US" dirty="0"/>
          </a:p>
        </p:txBody>
      </p:sp>
    </p:spTree>
    <p:extLst>
      <p:ext uri="{BB962C8B-B14F-4D97-AF65-F5344CB8AC3E}">
        <p14:creationId xmlns:p14="http://schemas.microsoft.com/office/powerpoint/2010/main" val="6420948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8991353B-9CA1-63CE-8B27-4A98F3DCB14E}"/>
              </a:ext>
            </a:extLst>
          </p:cNvPr>
          <p:cNvSpPr>
            <a:spLocks noGrp="1"/>
          </p:cNvSpPr>
          <p:nvPr>
            <p:ph type="title"/>
          </p:nvPr>
        </p:nvSpPr>
        <p:spPr>
          <a:xfrm>
            <a:off x="0" y="-18504"/>
            <a:ext cx="12191999" cy="495176"/>
          </a:xfrm>
          <a:solidFill>
            <a:srgbClr val="002060"/>
          </a:solidFill>
        </p:spPr>
        <p:txBody>
          <a:bodyPr/>
          <a:lstStyle/>
          <a:p>
            <a:pPr algn="ctr"/>
            <a:r>
              <a:rPr lang="en-GB" sz="2800" b="0" dirty="0"/>
              <a:t>From Technical Challenges to Upgrade Opportunities</a:t>
            </a:r>
          </a:p>
        </p:txBody>
      </p:sp>
      <p:sp>
        <p:nvSpPr>
          <p:cNvPr id="3" name="Slide Number Placeholder 2">
            <a:extLst>
              <a:ext uri="{FF2B5EF4-FFF2-40B4-BE49-F238E27FC236}">
                <a16:creationId xmlns:a16="http://schemas.microsoft.com/office/drawing/2014/main" id="{62CECC7E-F535-31A3-4CA5-E2434EE739AB}"/>
              </a:ext>
            </a:extLst>
          </p:cNvPr>
          <p:cNvSpPr>
            <a:spLocks noGrp="1"/>
          </p:cNvSpPr>
          <p:nvPr>
            <p:ph type="sldNum" sz="quarter" idx="11"/>
          </p:nvPr>
        </p:nvSpPr>
        <p:spPr/>
        <p:txBody>
          <a:bodyPr/>
          <a:lstStyle/>
          <a:p>
            <a:fld id="{36B5EA5A-BC32-A742-B11B-8E7414D5B535}" type="slidenum">
              <a:rPr lang="en-US" smtClean="0"/>
              <a:pPr/>
              <a:t>20</a:t>
            </a:fld>
            <a:endParaRPr lang="en-US" dirty="0"/>
          </a:p>
        </p:txBody>
      </p:sp>
      <p:sp>
        <p:nvSpPr>
          <p:cNvPr id="4" name="TextBox 3">
            <a:extLst>
              <a:ext uri="{FF2B5EF4-FFF2-40B4-BE49-F238E27FC236}">
                <a16:creationId xmlns:a16="http://schemas.microsoft.com/office/drawing/2014/main" id="{78F2D9E4-7183-3326-861C-8B44C24939CD}"/>
              </a:ext>
            </a:extLst>
          </p:cNvPr>
          <p:cNvSpPr txBox="1"/>
          <p:nvPr/>
        </p:nvSpPr>
        <p:spPr>
          <a:xfrm>
            <a:off x="596081" y="1119754"/>
            <a:ext cx="6652047" cy="1661993"/>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wrap="square" lIns="0" tIns="0" rIns="0" bIns="0" rtlCol="0">
            <a:spAutoFit/>
          </a:bodyPr>
          <a:lstStyle/>
          <a:p>
            <a:pPr marL="93663"/>
            <a:r>
              <a:rPr lang="en-GB" dirty="0">
                <a:solidFill>
                  <a:srgbClr val="FF0000"/>
                </a:solidFill>
              </a:rPr>
              <a:t>Address key technical challenges and identified risks (more guidance expected from the strategy process). Among others </a:t>
            </a:r>
          </a:p>
          <a:p>
            <a:pPr marL="93663"/>
            <a:r>
              <a:rPr lang="en-GB" dirty="0">
                <a:solidFill>
                  <a:srgbClr val="FF0000"/>
                </a:solidFill>
              </a:rPr>
              <a:t>RF (incl. klystrons/modulators), positron production, final focus.</a:t>
            </a:r>
          </a:p>
          <a:p>
            <a:pPr marL="93663"/>
            <a:r>
              <a:rPr lang="en-GB" dirty="0">
                <a:solidFill>
                  <a:srgbClr val="FF0000"/>
                </a:solidFill>
              </a:rPr>
              <a:t>For CLIC also further drive-beam demonstration.</a:t>
            </a:r>
          </a:p>
          <a:p>
            <a:pPr marL="93663"/>
            <a:r>
              <a:rPr lang="en-GB" dirty="0">
                <a:solidFill>
                  <a:srgbClr val="FF0000"/>
                </a:solidFill>
              </a:rPr>
              <a:t>For the SCRF machine very closely connected with the ITN programme, including site specific studies as dumps and </a:t>
            </a:r>
            <a:r>
              <a:rPr lang="en-GB" dirty="0" err="1">
                <a:solidFill>
                  <a:srgbClr val="FF0000"/>
                </a:solidFill>
              </a:rPr>
              <a:t>cryo</a:t>
            </a:r>
            <a:r>
              <a:rPr lang="en-GB" dirty="0">
                <a:solidFill>
                  <a:srgbClr val="FF0000"/>
                </a:solidFill>
              </a:rPr>
              <a:t>.</a:t>
            </a:r>
          </a:p>
        </p:txBody>
      </p:sp>
      <p:sp>
        <p:nvSpPr>
          <p:cNvPr id="6" name="TextBox 5">
            <a:extLst>
              <a:ext uri="{FF2B5EF4-FFF2-40B4-BE49-F238E27FC236}">
                <a16:creationId xmlns:a16="http://schemas.microsoft.com/office/drawing/2014/main" id="{F1138468-A024-ED2C-3A08-BB776E3CA7B2}"/>
              </a:ext>
            </a:extLst>
          </p:cNvPr>
          <p:cNvSpPr txBox="1"/>
          <p:nvPr/>
        </p:nvSpPr>
        <p:spPr>
          <a:xfrm>
            <a:off x="5335885" y="5435718"/>
            <a:ext cx="6462391" cy="553998"/>
          </a:xfrm>
          <a:prstGeom prst="rect">
            <a:avLst/>
          </a:prstGeom>
          <a:noFill/>
          <a:ln>
            <a:solidFill>
              <a:srgbClr val="2F2F2F"/>
            </a:solidFill>
          </a:ln>
        </p:spPr>
        <p:txBody>
          <a:bodyPr wrap="square" lIns="0" tIns="0" rIns="0" bIns="0" rtlCol="0">
            <a:spAutoFit/>
          </a:bodyPr>
          <a:lstStyle/>
          <a:p>
            <a:pPr algn="ctr"/>
            <a:r>
              <a:rPr lang="en-GB" dirty="0">
                <a:solidFill>
                  <a:srgbClr val="2F2F2F"/>
                </a:solidFill>
              </a:rPr>
              <a:t>Overview of LCF options longer term: </a:t>
            </a:r>
          </a:p>
          <a:p>
            <a:pPr algn="ctr"/>
            <a:r>
              <a:rPr lang="en-GB" dirty="0">
                <a:solidFill>
                  <a:srgbClr val="2F2F2F"/>
                </a:solidFill>
              </a:rPr>
              <a:t>Additions, upgrades, R&amp;D needed, long term developments </a:t>
            </a:r>
          </a:p>
        </p:txBody>
      </p:sp>
      <p:sp>
        <p:nvSpPr>
          <p:cNvPr id="7" name="Bent Arrow 6">
            <a:extLst>
              <a:ext uri="{FF2B5EF4-FFF2-40B4-BE49-F238E27FC236}">
                <a16:creationId xmlns:a16="http://schemas.microsoft.com/office/drawing/2014/main" id="{E85D37D7-E8EE-5F84-2D85-27A6111DD10C}"/>
              </a:ext>
            </a:extLst>
          </p:cNvPr>
          <p:cNvSpPr/>
          <p:nvPr/>
        </p:nvSpPr>
        <p:spPr>
          <a:xfrm rot="5400000">
            <a:off x="6243704" y="2460710"/>
            <a:ext cx="3979432" cy="1970584"/>
          </a:xfrm>
          <a:prstGeom prst="bentArrow">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0" name="Slide Number Placeholder 3">
            <a:extLst>
              <a:ext uri="{FF2B5EF4-FFF2-40B4-BE49-F238E27FC236}">
                <a16:creationId xmlns:a16="http://schemas.microsoft.com/office/drawing/2014/main" id="{8D77204B-D863-E3B0-4D25-40669F2AD0C0}"/>
              </a:ext>
            </a:extLst>
          </p:cNvPr>
          <p:cNvSpPr txBox="1">
            <a:spLocks/>
          </p:cNvSpPr>
          <p:nvPr/>
        </p:nvSpPr>
        <p:spPr>
          <a:xfrm>
            <a:off x="9336360" y="6473229"/>
            <a:ext cx="2743200" cy="340147"/>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solidFill>
                  <a:prstClr val="black">
                    <a:tint val="75000"/>
                  </a:prstClr>
                </a:solidFill>
                <a:latin typeface="Calibri" panose="020F0502020204030204"/>
              </a:rPr>
              <a:pPr/>
              <a:t>20</a:t>
            </a:fld>
            <a:r>
              <a:rPr lang="en-US" dirty="0">
                <a:solidFill>
                  <a:prstClr val="black">
                    <a:tint val="75000"/>
                  </a:prstClr>
                </a:solidFill>
                <a:latin typeface="Calibri" panose="020F0502020204030204"/>
              </a:rPr>
              <a:t>/27</a:t>
            </a:r>
          </a:p>
        </p:txBody>
      </p:sp>
      <p:sp>
        <p:nvSpPr>
          <p:cNvPr id="12" name="TextBox 11">
            <a:extLst>
              <a:ext uri="{FF2B5EF4-FFF2-40B4-BE49-F238E27FC236}">
                <a16:creationId xmlns:a16="http://schemas.microsoft.com/office/drawing/2014/main" id="{4192FC6F-E9F8-67AF-D209-56B9074EA7ED}"/>
              </a:ext>
            </a:extLst>
          </p:cNvPr>
          <p:cNvSpPr txBox="1"/>
          <p:nvPr/>
        </p:nvSpPr>
        <p:spPr>
          <a:xfrm>
            <a:off x="479376" y="692696"/>
            <a:ext cx="6162535" cy="369332"/>
          </a:xfrm>
          <a:prstGeom prst="rect">
            <a:avLst/>
          </a:prstGeom>
          <a:noFill/>
        </p:spPr>
        <p:txBody>
          <a:bodyPr wrap="square">
            <a:spAutoFit/>
          </a:bodyPr>
          <a:lstStyle/>
          <a:p>
            <a:r>
              <a:rPr lang="en-GB" dirty="0">
                <a:solidFill>
                  <a:srgbClr val="2F2F2F"/>
                </a:solidFill>
              </a:rPr>
              <a:t>Required in next phase: </a:t>
            </a:r>
          </a:p>
        </p:txBody>
      </p:sp>
      <p:sp>
        <p:nvSpPr>
          <p:cNvPr id="13" name="TextBox 12">
            <a:extLst>
              <a:ext uri="{FF2B5EF4-FFF2-40B4-BE49-F238E27FC236}">
                <a16:creationId xmlns:a16="http://schemas.microsoft.com/office/drawing/2014/main" id="{8E375E79-091F-AE7B-78FB-6F1CD41AEA4F}"/>
              </a:ext>
            </a:extLst>
          </p:cNvPr>
          <p:cNvSpPr txBox="1"/>
          <p:nvPr/>
        </p:nvSpPr>
        <p:spPr>
          <a:xfrm>
            <a:off x="5663952" y="1119754"/>
            <a:ext cx="65" cy="276999"/>
          </a:xfrm>
          <a:prstGeom prst="rect">
            <a:avLst/>
          </a:prstGeom>
        </p:spPr>
        <p:style>
          <a:lnRef idx="2">
            <a:schemeClr val="dk1">
              <a:shade val="15000"/>
            </a:schemeClr>
          </a:lnRef>
          <a:fillRef idx="1">
            <a:schemeClr val="dk1"/>
          </a:fillRef>
          <a:effectRef idx="0">
            <a:schemeClr val="dk1"/>
          </a:effectRef>
          <a:fontRef idx="minor">
            <a:schemeClr val="lt1"/>
          </a:fontRef>
        </p:style>
        <p:txBody>
          <a:bodyPr wrap="none" lIns="0" tIns="0" rIns="0" bIns="0" rtlCol="0">
            <a:spAutoFit/>
          </a:bodyPr>
          <a:lstStyle/>
          <a:p>
            <a:pPr algn="l"/>
            <a:endParaRPr lang="en-GB" dirty="0"/>
          </a:p>
        </p:txBody>
      </p:sp>
    </p:spTree>
    <p:extLst>
      <p:ext uri="{BB962C8B-B14F-4D97-AF65-F5344CB8AC3E}">
        <p14:creationId xmlns:p14="http://schemas.microsoft.com/office/powerpoint/2010/main" val="35482441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0239D3A-E426-9ADA-9E8C-0D60FF893F30}"/>
              </a:ext>
            </a:extLst>
          </p:cNvPr>
          <p:cNvSpPr>
            <a:spLocks noGrp="1"/>
          </p:cNvSpPr>
          <p:nvPr>
            <p:ph type="title"/>
          </p:nvPr>
        </p:nvSpPr>
        <p:spPr>
          <a:xfrm>
            <a:off x="0" y="1"/>
            <a:ext cx="12192000" cy="527537"/>
          </a:xfrm>
          <a:solidFill>
            <a:srgbClr val="002060"/>
          </a:solidFill>
        </p:spPr>
        <p:txBody>
          <a:bodyPr anchor="ctr"/>
          <a:lstStyle/>
          <a:p>
            <a:pPr algn="ctr"/>
            <a:r>
              <a:rPr lang="en-GB" sz="2800" b="0" dirty="0"/>
              <a:t>Additions/Upgrades– Beyond a collider/Improved SCRF, C3 </a:t>
            </a:r>
          </a:p>
        </p:txBody>
      </p:sp>
      <p:sp>
        <p:nvSpPr>
          <p:cNvPr id="3" name="Slide Number Placeholder 2">
            <a:extLst>
              <a:ext uri="{FF2B5EF4-FFF2-40B4-BE49-F238E27FC236}">
                <a16:creationId xmlns:a16="http://schemas.microsoft.com/office/drawing/2014/main" id="{78F959A5-0781-14C4-582B-627E7C4641B0}"/>
              </a:ext>
            </a:extLst>
          </p:cNvPr>
          <p:cNvSpPr>
            <a:spLocks noGrp="1"/>
          </p:cNvSpPr>
          <p:nvPr>
            <p:ph type="sldNum" sz="quarter" idx="11"/>
          </p:nvPr>
        </p:nvSpPr>
        <p:spPr/>
        <p:txBody>
          <a:bodyPr/>
          <a:lstStyle/>
          <a:p>
            <a:fld id="{36B5EA5A-BC32-A742-B11B-8E7414D5B535}" type="slidenum">
              <a:rPr lang="en-US" smtClean="0"/>
              <a:pPr/>
              <a:t>21</a:t>
            </a:fld>
            <a:endParaRPr lang="en-US" dirty="0"/>
          </a:p>
        </p:txBody>
      </p:sp>
      <p:pic>
        <p:nvPicPr>
          <p:cNvPr id="9" name="Picture 8">
            <a:extLst>
              <a:ext uri="{FF2B5EF4-FFF2-40B4-BE49-F238E27FC236}">
                <a16:creationId xmlns:a16="http://schemas.microsoft.com/office/drawing/2014/main" id="{B3982D51-8E5D-212A-29CB-C4D0C1801DC0}"/>
              </a:ext>
            </a:extLst>
          </p:cNvPr>
          <p:cNvPicPr>
            <a:picLocks noChangeAspect="1"/>
          </p:cNvPicPr>
          <p:nvPr/>
        </p:nvPicPr>
        <p:blipFill>
          <a:blip r:embed="rId2"/>
          <a:stretch>
            <a:fillRect/>
          </a:stretch>
        </p:blipFill>
        <p:spPr>
          <a:xfrm>
            <a:off x="263352" y="1905913"/>
            <a:ext cx="5404230" cy="3039879"/>
          </a:xfrm>
          <a:prstGeom prst="rect">
            <a:avLst/>
          </a:prstGeom>
          <a:effectLst>
            <a:outerShdw blurRad="63500" sx="102000" sy="102000" algn="ctr" rotWithShape="0">
              <a:prstClr val="black">
                <a:alpha val="40000"/>
              </a:prstClr>
            </a:outerShdw>
          </a:effectLst>
        </p:spPr>
      </p:pic>
      <p:pic>
        <p:nvPicPr>
          <p:cNvPr id="10" name="Picture 9">
            <a:extLst>
              <a:ext uri="{FF2B5EF4-FFF2-40B4-BE49-F238E27FC236}">
                <a16:creationId xmlns:a16="http://schemas.microsoft.com/office/drawing/2014/main" id="{9567925A-74EC-9C26-9926-A03C20696C48}"/>
              </a:ext>
            </a:extLst>
          </p:cNvPr>
          <p:cNvPicPr>
            <a:picLocks noChangeAspect="1"/>
          </p:cNvPicPr>
          <p:nvPr/>
        </p:nvPicPr>
        <p:blipFill>
          <a:blip r:embed="rId3"/>
          <a:stretch>
            <a:fillRect/>
          </a:stretch>
        </p:blipFill>
        <p:spPr>
          <a:xfrm>
            <a:off x="6240016" y="605146"/>
            <a:ext cx="5256584" cy="2956828"/>
          </a:xfrm>
          <a:prstGeom prst="rect">
            <a:avLst/>
          </a:prstGeom>
          <a:effectLst>
            <a:outerShdw blurRad="63500" sx="102000" sy="102000" algn="ctr" rotWithShape="0">
              <a:prstClr val="black">
                <a:alpha val="40000"/>
              </a:prstClr>
            </a:outerShdw>
          </a:effectLst>
        </p:spPr>
      </p:pic>
      <p:pic>
        <p:nvPicPr>
          <p:cNvPr id="11" name="Picture 10">
            <a:extLst>
              <a:ext uri="{FF2B5EF4-FFF2-40B4-BE49-F238E27FC236}">
                <a16:creationId xmlns:a16="http://schemas.microsoft.com/office/drawing/2014/main" id="{F74131DF-70C8-6C74-6D99-6A2A76121AF6}"/>
              </a:ext>
            </a:extLst>
          </p:cNvPr>
          <p:cNvPicPr>
            <a:picLocks noChangeAspect="1"/>
          </p:cNvPicPr>
          <p:nvPr/>
        </p:nvPicPr>
        <p:blipFill>
          <a:blip r:embed="rId4"/>
          <a:stretch>
            <a:fillRect/>
          </a:stretch>
        </p:blipFill>
        <p:spPr>
          <a:xfrm>
            <a:off x="6223212" y="3810185"/>
            <a:ext cx="5273388" cy="2966281"/>
          </a:xfrm>
          <a:prstGeom prst="rect">
            <a:avLst/>
          </a:prstGeom>
          <a:effectLst>
            <a:outerShdw blurRad="63500" sx="102000" sy="102000" algn="ctr" rotWithShape="0">
              <a:prstClr val="black">
                <a:alpha val="40000"/>
              </a:prstClr>
            </a:outerShdw>
          </a:effectLst>
        </p:spPr>
      </p:pic>
      <p:sp>
        <p:nvSpPr>
          <p:cNvPr id="12" name="Slide Number Placeholder 3">
            <a:extLst>
              <a:ext uri="{FF2B5EF4-FFF2-40B4-BE49-F238E27FC236}">
                <a16:creationId xmlns:a16="http://schemas.microsoft.com/office/drawing/2014/main" id="{BF39FFAF-A7A0-A8C5-CB78-3CD35DAF5204}"/>
              </a:ext>
            </a:extLst>
          </p:cNvPr>
          <p:cNvSpPr txBox="1">
            <a:spLocks/>
          </p:cNvSpPr>
          <p:nvPr/>
        </p:nvSpPr>
        <p:spPr>
          <a:xfrm>
            <a:off x="9336360" y="6473229"/>
            <a:ext cx="2743200" cy="340147"/>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solidFill>
                  <a:prstClr val="black">
                    <a:tint val="75000"/>
                  </a:prstClr>
                </a:solidFill>
                <a:latin typeface="Calibri" panose="020F0502020204030204"/>
              </a:rPr>
              <a:pPr/>
              <a:t>21</a:t>
            </a:fld>
            <a:r>
              <a:rPr lang="en-US" dirty="0">
                <a:solidFill>
                  <a:prstClr val="black">
                    <a:tint val="75000"/>
                  </a:prstClr>
                </a:solidFill>
                <a:latin typeface="Calibri" panose="020F0502020204030204"/>
              </a:rPr>
              <a:t>/27</a:t>
            </a:r>
          </a:p>
        </p:txBody>
      </p:sp>
    </p:spTree>
    <p:extLst>
      <p:ext uri="{BB962C8B-B14F-4D97-AF65-F5344CB8AC3E}">
        <p14:creationId xmlns:p14="http://schemas.microsoft.com/office/powerpoint/2010/main" val="8770578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2C4338-0AD8-CA19-6F28-76499567C7CD}"/>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3A4A7A40-744C-BD28-38F6-A45B8360E4DE}"/>
              </a:ext>
            </a:extLst>
          </p:cNvPr>
          <p:cNvSpPr>
            <a:spLocks noGrp="1"/>
          </p:cNvSpPr>
          <p:nvPr>
            <p:ph type="title"/>
          </p:nvPr>
        </p:nvSpPr>
        <p:spPr>
          <a:xfrm>
            <a:off x="0" y="1"/>
            <a:ext cx="12192000" cy="527537"/>
          </a:xfrm>
          <a:solidFill>
            <a:srgbClr val="002060"/>
          </a:solidFill>
        </p:spPr>
        <p:txBody>
          <a:bodyPr anchor="ctr"/>
          <a:lstStyle/>
          <a:p>
            <a:pPr algn="ctr"/>
            <a:r>
              <a:rPr lang="en-GB" sz="2800" b="0" dirty="0"/>
              <a:t>Upgrades – PWA</a:t>
            </a:r>
          </a:p>
        </p:txBody>
      </p:sp>
      <p:sp>
        <p:nvSpPr>
          <p:cNvPr id="3" name="Slide Number Placeholder 2">
            <a:extLst>
              <a:ext uri="{FF2B5EF4-FFF2-40B4-BE49-F238E27FC236}">
                <a16:creationId xmlns:a16="http://schemas.microsoft.com/office/drawing/2014/main" id="{3232D31E-9494-7797-E8B6-FFF3FCA5E00B}"/>
              </a:ext>
            </a:extLst>
          </p:cNvPr>
          <p:cNvSpPr>
            <a:spLocks noGrp="1"/>
          </p:cNvSpPr>
          <p:nvPr>
            <p:ph type="sldNum" sz="quarter" idx="11"/>
          </p:nvPr>
        </p:nvSpPr>
        <p:spPr/>
        <p:txBody>
          <a:bodyPr/>
          <a:lstStyle/>
          <a:p>
            <a:fld id="{36B5EA5A-BC32-A742-B11B-8E7414D5B535}" type="slidenum">
              <a:rPr lang="en-US" smtClean="0"/>
              <a:pPr/>
              <a:t>22</a:t>
            </a:fld>
            <a:endParaRPr lang="en-US" dirty="0"/>
          </a:p>
        </p:txBody>
      </p:sp>
      <p:pic>
        <p:nvPicPr>
          <p:cNvPr id="2" name="Picture 1">
            <a:extLst>
              <a:ext uri="{FF2B5EF4-FFF2-40B4-BE49-F238E27FC236}">
                <a16:creationId xmlns:a16="http://schemas.microsoft.com/office/drawing/2014/main" id="{CD5CBE4B-451C-1BC4-5043-37E8BD4FBB0B}"/>
              </a:ext>
            </a:extLst>
          </p:cNvPr>
          <p:cNvPicPr>
            <a:picLocks noChangeAspect="1"/>
          </p:cNvPicPr>
          <p:nvPr/>
        </p:nvPicPr>
        <p:blipFill>
          <a:blip r:embed="rId2"/>
          <a:stretch>
            <a:fillRect/>
          </a:stretch>
        </p:blipFill>
        <p:spPr>
          <a:xfrm>
            <a:off x="566422" y="594941"/>
            <a:ext cx="5294356" cy="2978075"/>
          </a:xfrm>
          <a:prstGeom prst="rect">
            <a:avLst/>
          </a:prstGeom>
          <a:effectLst>
            <a:outerShdw blurRad="63500" sx="102000" sy="102000" algn="ctr" rotWithShape="0">
              <a:prstClr val="black">
                <a:alpha val="40000"/>
              </a:prstClr>
            </a:outerShdw>
          </a:effectLst>
        </p:spPr>
      </p:pic>
      <p:pic>
        <p:nvPicPr>
          <p:cNvPr id="4" name="Picture 3">
            <a:extLst>
              <a:ext uri="{FF2B5EF4-FFF2-40B4-BE49-F238E27FC236}">
                <a16:creationId xmlns:a16="http://schemas.microsoft.com/office/drawing/2014/main" id="{76FDA6C7-338F-EDD6-FFDA-796F83F3CD5C}"/>
              </a:ext>
            </a:extLst>
          </p:cNvPr>
          <p:cNvPicPr>
            <a:picLocks noChangeAspect="1"/>
          </p:cNvPicPr>
          <p:nvPr/>
        </p:nvPicPr>
        <p:blipFill>
          <a:blip r:embed="rId3"/>
          <a:stretch>
            <a:fillRect/>
          </a:stretch>
        </p:blipFill>
        <p:spPr>
          <a:xfrm>
            <a:off x="551384" y="3770897"/>
            <a:ext cx="5294357" cy="2978076"/>
          </a:xfrm>
          <a:prstGeom prst="rect">
            <a:avLst/>
          </a:prstGeom>
          <a:effectLst>
            <a:outerShdw blurRad="63500" sx="102000" sy="102000" algn="ctr" rotWithShape="0">
              <a:prstClr val="black">
                <a:alpha val="40000"/>
              </a:prstClr>
            </a:outerShdw>
          </a:effectLst>
        </p:spPr>
      </p:pic>
      <p:pic>
        <p:nvPicPr>
          <p:cNvPr id="5" name="Picture 4">
            <a:extLst>
              <a:ext uri="{FF2B5EF4-FFF2-40B4-BE49-F238E27FC236}">
                <a16:creationId xmlns:a16="http://schemas.microsoft.com/office/drawing/2014/main" id="{B6BA06A0-81E4-177A-68DC-8579EC597D3D}"/>
              </a:ext>
            </a:extLst>
          </p:cNvPr>
          <p:cNvPicPr>
            <a:picLocks noChangeAspect="1"/>
          </p:cNvPicPr>
          <p:nvPr/>
        </p:nvPicPr>
        <p:blipFill>
          <a:blip r:embed="rId4"/>
          <a:stretch>
            <a:fillRect/>
          </a:stretch>
        </p:blipFill>
        <p:spPr>
          <a:xfrm>
            <a:off x="6312024" y="1628800"/>
            <a:ext cx="5294356" cy="2978075"/>
          </a:xfrm>
          <a:prstGeom prst="rect">
            <a:avLst/>
          </a:prstGeom>
          <a:effectLst>
            <a:outerShdw blurRad="63500" sx="102000" sy="102000" algn="ctr" rotWithShape="0">
              <a:prstClr val="black">
                <a:alpha val="40000"/>
              </a:prstClr>
            </a:outerShdw>
          </a:effectLst>
        </p:spPr>
      </p:pic>
      <p:sp>
        <p:nvSpPr>
          <p:cNvPr id="6" name="Slide Number Placeholder 3">
            <a:extLst>
              <a:ext uri="{FF2B5EF4-FFF2-40B4-BE49-F238E27FC236}">
                <a16:creationId xmlns:a16="http://schemas.microsoft.com/office/drawing/2014/main" id="{8F2D72D1-A352-92D4-CBD3-5E694C0A6E25}"/>
              </a:ext>
            </a:extLst>
          </p:cNvPr>
          <p:cNvSpPr txBox="1">
            <a:spLocks/>
          </p:cNvSpPr>
          <p:nvPr/>
        </p:nvSpPr>
        <p:spPr>
          <a:xfrm>
            <a:off x="9336360" y="6473229"/>
            <a:ext cx="2743200" cy="340147"/>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solidFill>
                  <a:prstClr val="black">
                    <a:tint val="75000"/>
                  </a:prstClr>
                </a:solidFill>
                <a:latin typeface="Calibri" panose="020F0502020204030204"/>
              </a:rPr>
              <a:pPr/>
              <a:t>22</a:t>
            </a:fld>
            <a:r>
              <a:rPr lang="en-US" dirty="0">
                <a:solidFill>
                  <a:prstClr val="black">
                    <a:tint val="75000"/>
                  </a:prstClr>
                </a:solidFill>
                <a:latin typeface="Calibri" panose="020F0502020204030204"/>
              </a:rPr>
              <a:t>/27</a:t>
            </a:r>
          </a:p>
        </p:txBody>
      </p:sp>
    </p:spTree>
    <p:extLst>
      <p:ext uri="{BB962C8B-B14F-4D97-AF65-F5344CB8AC3E}">
        <p14:creationId xmlns:p14="http://schemas.microsoft.com/office/powerpoint/2010/main" val="24383389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0A5FA0-909B-E0DD-12A2-C98C368A74ED}"/>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5EE26CF0-DB3E-EB00-1FBF-87847A32938A}"/>
              </a:ext>
            </a:extLst>
          </p:cNvPr>
          <p:cNvSpPr>
            <a:spLocks noGrp="1"/>
          </p:cNvSpPr>
          <p:nvPr>
            <p:ph type="title"/>
          </p:nvPr>
        </p:nvSpPr>
        <p:spPr>
          <a:xfrm>
            <a:off x="0" y="1"/>
            <a:ext cx="12192000" cy="527537"/>
          </a:xfrm>
          <a:solidFill>
            <a:srgbClr val="002060"/>
          </a:solidFill>
        </p:spPr>
        <p:txBody>
          <a:bodyPr anchor="ctr"/>
          <a:lstStyle/>
          <a:p>
            <a:pPr algn="ctr"/>
            <a:r>
              <a:rPr lang="en-GB" sz="2800" b="0" dirty="0"/>
              <a:t>Upgrades – higher luminosity, photons</a:t>
            </a:r>
          </a:p>
        </p:txBody>
      </p:sp>
      <p:sp>
        <p:nvSpPr>
          <p:cNvPr id="3" name="Slide Number Placeholder 2">
            <a:extLst>
              <a:ext uri="{FF2B5EF4-FFF2-40B4-BE49-F238E27FC236}">
                <a16:creationId xmlns:a16="http://schemas.microsoft.com/office/drawing/2014/main" id="{242280F6-116E-B0D9-E699-8BA466FA01FD}"/>
              </a:ext>
            </a:extLst>
          </p:cNvPr>
          <p:cNvSpPr>
            <a:spLocks noGrp="1"/>
          </p:cNvSpPr>
          <p:nvPr>
            <p:ph type="sldNum" sz="quarter" idx="11"/>
          </p:nvPr>
        </p:nvSpPr>
        <p:spPr/>
        <p:txBody>
          <a:bodyPr/>
          <a:lstStyle/>
          <a:p>
            <a:fld id="{36B5EA5A-BC32-A742-B11B-8E7414D5B535}" type="slidenum">
              <a:rPr lang="en-US" smtClean="0"/>
              <a:pPr/>
              <a:t>23</a:t>
            </a:fld>
            <a:endParaRPr lang="en-US" dirty="0"/>
          </a:p>
        </p:txBody>
      </p:sp>
      <p:pic>
        <p:nvPicPr>
          <p:cNvPr id="2" name="Picture 1">
            <a:extLst>
              <a:ext uri="{FF2B5EF4-FFF2-40B4-BE49-F238E27FC236}">
                <a16:creationId xmlns:a16="http://schemas.microsoft.com/office/drawing/2014/main" id="{666A25B6-C144-6549-A3CA-9A938F7EC55F}"/>
              </a:ext>
            </a:extLst>
          </p:cNvPr>
          <p:cNvPicPr>
            <a:picLocks noChangeAspect="1"/>
          </p:cNvPicPr>
          <p:nvPr/>
        </p:nvPicPr>
        <p:blipFill>
          <a:blip r:embed="rId2"/>
          <a:stretch>
            <a:fillRect/>
          </a:stretch>
        </p:blipFill>
        <p:spPr>
          <a:xfrm>
            <a:off x="119336" y="620688"/>
            <a:ext cx="5904656" cy="3321369"/>
          </a:xfrm>
          <a:prstGeom prst="rect">
            <a:avLst/>
          </a:prstGeom>
          <a:effectLst>
            <a:outerShdw blurRad="63500" sx="102000" sy="102000" algn="ctr" rotWithShape="0">
              <a:prstClr val="black">
                <a:alpha val="40000"/>
              </a:prstClr>
            </a:outerShdw>
          </a:effectLst>
        </p:spPr>
      </p:pic>
      <p:pic>
        <p:nvPicPr>
          <p:cNvPr id="4" name="Picture 3">
            <a:extLst>
              <a:ext uri="{FF2B5EF4-FFF2-40B4-BE49-F238E27FC236}">
                <a16:creationId xmlns:a16="http://schemas.microsoft.com/office/drawing/2014/main" id="{239EC75D-3F6F-8C27-8E71-E2638FCD141D}"/>
              </a:ext>
            </a:extLst>
          </p:cNvPr>
          <p:cNvPicPr>
            <a:picLocks noChangeAspect="1"/>
          </p:cNvPicPr>
          <p:nvPr/>
        </p:nvPicPr>
        <p:blipFill>
          <a:blip r:embed="rId3"/>
          <a:stretch>
            <a:fillRect/>
          </a:stretch>
        </p:blipFill>
        <p:spPr>
          <a:xfrm>
            <a:off x="5807968" y="3284984"/>
            <a:ext cx="6312024" cy="3550514"/>
          </a:xfrm>
          <a:prstGeom prst="rect">
            <a:avLst/>
          </a:prstGeom>
          <a:effectLst>
            <a:outerShdw blurRad="63500" sx="102000" sy="102000" algn="ctr" rotWithShape="0">
              <a:prstClr val="black">
                <a:alpha val="40000"/>
              </a:prstClr>
            </a:outerShdw>
          </a:effectLst>
        </p:spPr>
      </p:pic>
      <p:sp>
        <p:nvSpPr>
          <p:cNvPr id="5" name="Slide Number Placeholder 3">
            <a:extLst>
              <a:ext uri="{FF2B5EF4-FFF2-40B4-BE49-F238E27FC236}">
                <a16:creationId xmlns:a16="http://schemas.microsoft.com/office/drawing/2014/main" id="{18CED581-9F72-3AA5-4AFF-B836AF671BF1}"/>
              </a:ext>
            </a:extLst>
          </p:cNvPr>
          <p:cNvSpPr txBox="1">
            <a:spLocks/>
          </p:cNvSpPr>
          <p:nvPr/>
        </p:nvSpPr>
        <p:spPr>
          <a:xfrm>
            <a:off x="9336360" y="6473229"/>
            <a:ext cx="2743200" cy="340147"/>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solidFill>
                  <a:prstClr val="black">
                    <a:tint val="75000"/>
                  </a:prstClr>
                </a:solidFill>
                <a:latin typeface="Calibri" panose="020F0502020204030204"/>
              </a:rPr>
              <a:pPr/>
              <a:t>23</a:t>
            </a:fld>
            <a:r>
              <a:rPr lang="en-US" dirty="0">
                <a:solidFill>
                  <a:prstClr val="black">
                    <a:tint val="75000"/>
                  </a:prstClr>
                </a:solidFill>
                <a:latin typeface="Calibri" panose="020F0502020204030204"/>
              </a:rPr>
              <a:t>/27</a:t>
            </a:r>
          </a:p>
        </p:txBody>
      </p:sp>
    </p:spTree>
    <p:extLst>
      <p:ext uri="{BB962C8B-B14F-4D97-AF65-F5344CB8AC3E}">
        <p14:creationId xmlns:p14="http://schemas.microsoft.com/office/powerpoint/2010/main" val="27428551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A023AB-E671-9452-EF36-4F79655D3B2B}"/>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6C594FB-25A4-D146-63F8-CC3451008516}"/>
              </a:ext>
            </a:extLst>
          </p:cNvPr>
          <p:cNvSpPr>
            <a:spLocks noGrp="1"/>
          </p:cNvSpPr>
          <p:nvPr>
            <p:ph type="sldNum" sz="quarter" idx="11"/>
          </p:nvPr>
        </p:nvSpPr>
        <p:spPr/>
        <p:txBody>
          <a:bodyPr/>
          <a:lstStyle/>
          <a:p>
            <a:fld id="{36B5EA5A-BC32-A742-B11B-8E7414D5B535}" type="slidenum">
              <a:rPr lang="en-US" smtClean="0"/>
              <a:pPr/>
              <a:t>24</a:t>
            </a:fld>
            <a:endParaRPr lang="en-US" dirty="0"/>
          </a:p>
        </p:txBody>
      </p:sp>
      <p:sp>
        <p:nvSpPr>
          <p:cNvPr id="2" name="Slide Number Placeholder 3">
            <a:extLst>
              <a:ext uri="{FF2B5EF4-FFF2-40B4-BE49-F238E27FC236}">
                <a16:creationId xmlns:a16="http://schemas.microsoft.com/office/drawing/2014/main" id="{258DA22E-7497-5259-0FCF-665DA9A434FA}"/>
              </a:ext>
            </a:extLst>
          </p:cNvPr>
          <p:cNvSpPr txBox="1">
            <a:spLocks/>
          </p:cNvSpPr>
          <p:nvPr/>
        </p:nvSpPr>
        <p:spPr>
          <a:xfrm>
            <a:off x="9192344" y="6473229"/>
            <a:ext cx="2743200" cy="340147"/>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solidFill>
                  <a:prstClr val="black">
                    <a:tint val="75000"/>
                  </a:prstClr>
                </a:solidFill>
                <a:latin typeface="Calibri" panose="020F0502020204030204"/>
              </a:rPr>
              <a:pPr/>
              <a:t>24</a:t>
            </a:fld>
            <a:r>
              <a:rPr lang="en-US" dirty="0">
                <a:solidFill>
                  <a:prstClr val="black">
                    <a:tint val="75000"/>
                  </a:prstClr>
                </a:solidFill>
                <a:latin typeface="Calibri" panose="020F0502020204030204"/>
              </a:rPr>
              <a:t>/27</a:t>
            </a:r>
          </a:p>
        </p:txBody>
      </p:sp>
      <p:sp>
        <p:nvSpPr>
          <p:cNvPr id="5" name="Title 1">
            <a:extLst>
              <a:ext uri="{FF2B5EF4-FFF2-40B4-BE49-F238E27FC236}">
                <a16:creationId xmlns:a16="http://schemas.microsoft.com/office/drawing/2014/main" id="{307C4FFA-933B-E68E-439B-58E7B3B1F709}"/>
              </a:ext>
            </a:extLst>
          </p:cNvPr>
          <p:cNvSpPr>
            <a:spLocks noGrp="1"/>
          </p:cNvSpPr>
          <p:nvPr>
            <p:ph type="title"/>
          </p:nvPr>
        </p:nvSpPr>
        <p:spPr>
          <a:xfrm>
            <a:off x="1" y="0"/>
            <a:ext cx="12204000" cy="432000"/>
          </a:xfrm>
          <a:solidFill>
            <a:srgbClr val="002060"/>
          </a:solidFill>
        </p:spPr>
        <p:txBody>
          <a:bodyPr anchor="t">
            <a:noAutofit/>
          </a:bodyPr>
          <a:lstStyle/>
          <a:p>
            <a:pPr algn="ctr"/>
            <a:r>
              <a:rPr lang="en-GB" sz="2800" dirty="0">
                <a:latin typeface="Arial" panose="020B0604020202020204" pitchFamily="34" charset="0"/>
                <a:cs typeface="Arial" panose="020B0604020202020204" pitchFamily="34" charset="0"/>
              </a:rPr>
              <a:t>LCF R&amp;D – summary of next steps </a:t>
            </a:r>
            <a:endParaRPr lang="en-GB" sz="2800" b="0"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52780CF6-1D36-EF8A-5368-2414D6568393}"/>
              </a:ext>
            </a:extLst>
          </p:cNvPr>
          <p:cNvSpPr txBox="1"/>
          <p:nvPr/>
        </p:nvSpPr>
        <p:spPr>
          <a:xfrm>
            <a:off x="2729953" y="1484784"/>
            <a:ext cx="6462391" cy="830997"/>
          </a:xfrm>
          <a:prstGeom prst="rect">
            <a:avLst/>
          </a:prstGeom>
          <a:noFill/>
          <a:ln>
            <a:solidFill>
              <a:srgbClr val="00B050"/>
            </a:solidFill>
          </a:ln>
        </p:spPr>
        <p:txBody>
          <a:bodyPr wrap="square" lIns="0" tIns="0" rIns="0" bIns="0" rtlCol="0">
            <a:spAutoFit/>
          </a:bodyPr>
          <a:lstStyle/>
          <a:p>
            <a:pPr algn="ctr"/>
            <a:r>
              <a:rPr lang="en-GB" dirty="0">
                <a:solidFill>
                  <a:srgbClr val="00B050"/>
                </a:solidFill>
                <a:latin typeface="Arial" panose="020B0604020202020204" pitchFamily="34" charset="0"/>
                <a:cs typeface="Arial" panose="020B0604020202020204" pitchFamily="34" charset="0"/>
              </a:rPr>
              <a:t>Developments needed for Physics Beyond Collider and continued strong R&amp;D for the upgrade options.</a:t>
            </a:r>
          </a:p>
          <a:p>
            <a:pPr algn="ctr"/>
            <a:r>
              <a:rPr lang="en-GB" dirty="0">
                <a:solidFill>
                  <a:srgbClr val="00B050"/>
                </a:solidFill>
                <a:latin typeface="Arial" panose="020B0604020202020204" pitchFamily="34" charset="0"/>
                <a:cs typeface="Arial" panose="020B0604020202020204" pitchFamily="34" charset="0"/>
              </a:rPr>
              <a:t>Analyse consequences for initial installation.</a:t>
            </a:r>
          </a:p>
        </p:txBody>
      </p:sp>
    </p:spTree>
    <p:extLst>
      <p:ext uri="{BB962C8B-B14F-4D97-AF65-F5344CB8AC3E}">
        <p14:creationId xmlns:p14="http://schemas.microsoft.com/office/powerpoint/2010/main" val="9738681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519B64-7E21-5D64-AE82-BD28D26C3C2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5E197ED-0401-66D2-952B-1DCA54094608}"/>
              </a:ext>
            </a:extLst>
          </p:cNvPr>
          <p:cNvSpPr>
            <a:spLocks noGrp="1"/>
          </p:cNvSpPr>
          <p:nvPr>
            <p:ph type="title"/>
          </p:nvPr>
        </p:nvSpPr>
        <p:spPr>
          <a:xfrm>
            <a:off x="0" y="28970"/>
            <a:ext cx="12204000" cy="432000"/>
          </a:xfrm>
          <a:solidFill>
            <a:srgbClr val="002060"/>
          </a:solidFill>
          <a:ln>
            <a:solidFill>
              <a:srgbClr val="002060"/>
            </a:solidFill>
          </a:ln>
        </p:spPr>
        <p:txBody>
          <a:bodyPr>
            <a:normAutofit fontScale="90000"/>
          </a:bodyPr>
          <a:lstStyle/>
          <a:p>
            <a:pPr algn="ctr"/>
            <a:r>
              <a:rPr lang="en-US" sz="2800" dirty="0">
                <a:solidFill>
                  <a:schemeClr val="bg1"/>
                </a:solidFill>
                <a:latin typeface="Arial" panose="020B0604020202020204" pitchFamily="34" charset="0"/>
                <a:cs typeface="Arial" panose="020B0604020202020204" pitchFamily="34" charset="0"/>
              </a:rPr>
              <a:t>Schedule towards a LC@CERN </a:t>
            </a:r>
          </a:p>
        </p:txBody>
      </p:sp>
      <p:graphicFrame>
        <p:nvGraphicFramePr>
          <p:cNvPr id="3" name="Content Placeholder 2">
            <a:extLst>
              <a:ext uri="{FF2B5EF4-FFF2-40B4-BE49-F238E27FC236}">
                <a16:creationId xmlns:a16="http://schemas.microsoft.com/office/drawing/2014/main" id="{F0F97787-A38A-2046-F5B3-D6305E8179D3}"/>
              </a:ext>
            </a:extLst>
          </p:cNvPr>
          <p:cNvGraphicFramePr/>
          <p:nvPr>
            <p:extLst>
              <p:ext uri="{D42A27DB-BD31-4B8C-83A1-F6EECF244321}">
                <p14:modId xmlns:p14="http://schemas.microsoft.com/office/powerpoint/2010/main" val="867198330"/>
              </p:ext>
            </p:extLst>
          </p:nvPr>
        </p:nvGraphicFramePr>
        <p:xfrm>
          <a:off x="632085" y="692696"/>
          <a:ext cx="10927829" cy="36894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8" name="TextBox 17">
            <a:extLst>
              <a:ext uri="{FF2B5EF4-FFF2-40B4-BE49-F238E27FC236}">
                <a16:creationId xmlns:a16="http://schemas.microsoft.com/office/drawing/2014/main" id="{E5A9A35C-F155-02F3-6094-52BE2BF93189}"/>
              </a:ext>
            </a:extLst>
          </p:cNvPr>
          <p:cNvSpPr txBox="1"/>
          <p:nvPr/>
        </p:nvSpPr>
        <p:spPr>
          <a:xfrm>
            <a:off x="281288" y="5157192"/>
            <a:ext cx="6105832" cy="830997"/>
          </a:xfrm>
          <a:prstGeom prst="rect">
            <a:avLst/>
          </a:prstGeom>
          <a:noFill/>
        </p:spPr>
        <p:txBody>
          <a:bodyPr wrap="square">
            <a:spAutoFit/>
          </a:bodyPr>
          <a:lstStyle/>
          <a:p>
            <a:r>
              <a:rPr lang="en-US" sz="1600" dirty="0">
                <a:solidFill>
                  <a:srgbClr val="000000"/>
                </a:solidFill>
                <a:effectLst/>
                <a:latin typeface="Arial" panose="020B0604020202020204" pitchFamily="34" charset="0"/>
                <a:cs typeface="Arial" panose="020B0604020202020204" pitchFamily="34" charset="0"/>
              </a:rPr>
              <a:t>T0 is determined by a process in 2028-29 to validate the progress and promise of the project for a further development towards implementation. </a:t>
            </a:r>
          </a:p>
        </p:txBody>
      </p:sp>
      <p:sp>
        <p:nvSpPr>
          <p:cNvPr id="20" name="TextBox 19">
            <a:extLst>
              <a:ext uri="{FF2B5EF4-FFF2-40B4-BE49-F238E27FC236}">
                <a16:creationId xmlns:a16="http://schemas.microsoft.com/office/drawing/2014/main" id="{9E8DDAD2-48D5-8DD4-5EF1-3D116822B35D}"/>
              </a:ext>
            </a:extLst>
          </p:cNvPr>
          <p:cNvSpPr txBox="1"/>
          <p:nvPr/>
        </p:nvSpPr>
        <p:spPr>
          <a:xfrm>
            <a:off x="281289" y="6012577"/>
            <a:ext cx="6534791" cy="584775"/>
          </a:xfrm>
          <a:prstGeom prst="rect">
            <a:avLst/>
          </a:prstGeom>
          <a:noFill/>
        </p:spPr>
        <p:txBody>
          <a:bodyPr wrap="square">
            <a:spAutoFit/>
          </a:bodyPr>
          <a:lstStyle/>
          <a:p>
            <a:r>
              <a:rPr lang="en-US" sz="1600" dirty="0">
                <a:solidFill>
                  <a:srgbClr val="000000"/>
                </a:solidFill>
                <a:effectLst/>
                <a:latin typeface="Arial" panose="020B0604020202020204" pitchFamily="34" charset="0"/>
                <a:cs typeface="Arial" panose="020B0604020202020204" pitchFamily="34" charset="0"/>
              </a:rPr>
              <a:t>T1 will be determined by the processes needed, by the CERN Council and with host-states, for project approval and to start construction</a:t>
            </a:r>
          </a:p>
        </p:txBody>
      </p:sp>
      <p:sp>
        <p:nvSpPr>
          <p:cNvPr id="5" name="TextBox 4">
            <a:extLst>
              <a:ext uri="{FF2B5EF4-FFF2-40B4-BE49-F238E27FC236}">
                <a16:creationId xmlns:a16="http://schemas.microsoft.com/office/drawing/2014/main" id="{DBA9E0D1-9956-B0FF-C995-A31B5CE415C0}"/>
              </a:ext>
            </a:extLst>
          </p:cNvPr>
          <p:cNvSpPr txBox="1"/>
          <p:nvPr/>
        </p:nvSpPr>
        <p:spPr>
          <a:xfrm>
            <a:off x="6920077" y="5103978"/>
            <a:ext cx="5256584" cy="1354217"/>
          </a:xfrm>
          <a:prstGeom prst="rect">
            <a:avLst/>
          </a:prstGeom>
          <a:noFill/>
        </p:spPr>
        <p:txBody>
          <a:bodyPr wrap="square">
            <a:spAutoFit/>
          </a:bodyPr>
          <a:lstStyle/>
          <a:p>
            <a:pPr>
              <a:buNone/>
            </a:pPr>
            <a:r>
              <a:rPr lang="en-US" dirty="0">
                <a:solidFill>
                  <a:srgbClr val="000000"/>
                </a:solidFill>
                <a:effectLst/>
                <a:latin typeface="Arial" panose="020B0604020202020204" pitchFamily="34" charset="0"/>
                <a:cs typeface="Arial" panose="020B0604020202020204" pitchFamily="34" charset="0"/>
              </a:rPr>
              <a:t>*</a:t>
            </a:r>
            <a:r>
              <a:rPr lang="en-US" sz="1600" dirty="0">
                <a:solidFill>
                  <a:srgbClr val="000000"/>
                </a:solidFill>
                <a:effectLst/>
                <a:latin typeface="Arial" panose="020B0604020202020204" pitchFamily="34" charset="0"/>
                <a:cs typeface="Arial" panose="020B0604020202020204" pitchFamily="34" charset="0"/>
              </a:rPr>
              <a:t>The construction phase is extended with respect to the technically-limited schedules to allow a transfer time into construction, and to avoid the resource conflict between HL-LHC operation and initiating beam commissioning for a next collider</a:t>
            </a:r>
          </a:p>
        </p:txBody>
      </p:sp>
      <p:sp>
        <p:nvSpPr>
          <p:cNvPr id="4" name="Slide Number Placeholder 3">
            <a:extLst>
              <a:ext uri="{FF2B5EF4-FFF2-40B4-BE49-F238E27FC236}">
                <a16:creationId xmlns:a16="http://schemas.microsoft.com/office/drawing/2014/main" id="{441AC6C2-E0D2-D6E5-4E35-76643FEE0CB3}"/>
              </a:ext>
            </a:extLst>
          </p:cNvPr>
          <p:cNvSpPr>
            <a:spLocks noGrp="1"/>
          </p:cNvSpPr>
          <p:nvPr>
            <p:ph type="sldNum" sz="quarter" idx="12"/>
          </p:nvPr>
        </p:nvSpPr>
        <p:spPr>
          <a:xfrm>
            <a:off x="9401472" y="6448251"/>
            <a:ext cx="2743200" cy="365125"/>
          </a:xfrm>
        </p:spPr>
        <p:txBody>
          <a:bodyPr/>
          <a:lstStyle/>
          <a:p>
            <a:fld id="{13B785C8-9A38-DB47-B803-499E7784EBDF}" type="slidenum">
              <a:rPr lang="en-CH" smtClean="0"/>
              <a:t>25</a:t>
            </a:fld>
            <a:r>
              <a:rPr lang="en-CH" dirty="0"/>
              <a:t>/27</a:t>
            </a:r>
          </a:p>
        </p:txBody>
      </p:sp>
    </p:spTree>
    <p:extLst>
      <p:ext uri="{BB962C8B-B14F-4D97-AF65-F5344CB8AC3E}">
        <p14:creationId xmlns:p14="http://schemas.microsoft.com/office/powerpoint/2010/main" val="16669846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803846-6B55-D2F0-E35E-2E0F22503F33}"/>
            </a:ext>
          </a:extLst>
        </p:cNvPr>
        <p:cNvGrpSpPr/>
        <p:nvPr/>
      </p:nvGrpSpPr>
      <p:grpSpPr>
        <a:xfrm>
          <a:off x="0" y="0"/>
          <a:ext cx="0" cy="0"/>
          <a:chOff x="0" y="0"/>
          <a:chExt cx="0" cy="0"/>
        </a:xfrm>
      </p:grpSpPr>
      <p:sp>
        <p:nvSpPr>
          <p:cNvPr id="344" name="Next Steps towards a Linear Collider Facility @ CERN">
            <a:extLst>
              <a:ext uri="{FF2B5EF4-FFF2-40B4-BE49-F238E27FC236}">
                <a16:creationId xmlns:a16="http://schemas.microsoft.com/office/drawing/2014/main" id="{2CD92650-3DB3-B6E1-5F6E-5B9FB7F42418}"/>
              </a:ext>
            </a:extLst>
          </p:cNvPr>
          <p:cNvSpPr txBox="1">
            <a:spLocks noGrp="1"/>
          </p:cNvSpPr>
          <p:nvPr>
            <p:ph type="title"/>
          </p:nvPr>
        </p:nvSpPr>
        <p:spPr>
          <a:xfrm>
            <a:off x="0" y="0"/>
            <a:ext cx="12204000" cy="432000"/>
          </a:xfrm>
          <a:prstGeom prst="rect">
            <a:avLst/>
          </a:prstGeom>
          <a:solidFill>
            <a:srgbClr val="002060"/>
          </a:solidFill>
        </p:spPr>
        <p:txBody>
          <a:bodyPr>
            <a:normAutofit fontScale="90000"/>
          </a:bodyPr>
          <a:lstStyle>
            <a:lvl1pPr>
              <a:defRPr sz="3200"/>
            </a:lvl1pPr>
          </a:lstStyle>
          <a:p>
            <a:pPr algn="ctr"/>
            <a:r>
              <a:rPr sz="2800" dirty="0">
                <a:solidFill>
                  <a:schemeClr val="bg1"/>
                </a:solidFill>
                <a:latin typeface="Arial" panose="020B0604020202020204" pitchFamily="34" charset="0"/>
                <a:cs typeface="Arial" panose="020B0604020202020204" pitchFamily="34" charset="0"/>
              </a:rPr>
              <a:t>Next Steps towards a </a:t>
            </a:r>
            <a:r>
              <a:rPr lang="en-US" sz="2800" dirty="0">
                <a:solidFill>
                  <a:schemeClr val="bg1"/>
                </a:solidFill>
                <a:latin typeface="Arial" panose="020B0604020202020204" pitchFamily="34" charset="0"/>
                <a:cs typeface="Arial" panose="020B0604020202020204" pitchFamily="34" charset="0"/>
              </a:rPr>
              <a:t>L</a:t>
            </a:r>
            <a:r>
              <a:rPr sz="2800" dirty="0">
                <a:solidFill>
                  <a:schemeClr val="bg1"/>
                </a:solidFill>
                <a:latin typeface="Arial" panose="020B0604020202020204" pitchFamily="34" charset="0"/>
                <a:cs typeface="Arial" panose="020B0604020202020204" pitchFamily="34" charset="0"/>
              </a:rPr>
              <a:t>inear Collider</a:t>
            </a:r>
            <a:r>
              <a:rPr lang="en-US" sz="2800" dirty="0">
                <a:solidFill>
                  <a:schemeClr val="bg1"/>
                </a:solidFill>
                <a:latin typeface="Arial" panose="020B0604020202020204" pitchFamily="34" charset="0"/>
                <a:cs typeface="Arial" panose="020B0604020202020204" pitchFamily="34" charset="0"/>
              </a:rPr>
              <a:t> @ CERN</a:t>
            </a:r>
            <a:endParaRPr sz="2800" dirty="0">
              <a:solidFill>
                <a:schemeClr val="bg1"/>
              </a:solidFill>
              <a:latin typeface="Arial" panose="020B0604020202020204" pitchFamily="34" charset="0"/>
              <a:cs typeface="Arial" panose="020B0604020202020204" pitchFamily="34" charset="0"/>
            </a:endParaRPr>
          </a:p>
        </p:txBody>
      </p:sp>
      <p:sp>
        <p:nvSpPr>
          <p:cNvPr id="343" name="Slide Number">
            <a:extLst>
              <a:ext uri="{FF2B5EF4-FFF2-40B4-BE49-F238E27FC236}">
                <a16:creationId xmlns:a16="http://schemas.microsoft.com/office/drawing/2014/main" id="{9B078764-E046-F26E-87FE-708015CD9670}"/>
              </a:ext>
            </a:extLst>
          </p:cNvPr>
          <p:cNvSpPr txBox="1">
            <a:spLocks noGrp="1"/>
          </p:cNvSpPr>
          <p:nvPr>
            <p:ph type="sldNum" sz="quarter" idx="12"/>
          </p:nvPr>
        </p:nvSpPr>
        <p:spPr>
          <a:xfrm>
            <a:off x="9401472" y="6448251"/>
            <a:ext cx="2743200" cy="365125"/>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lvl1pPr>
              <a:defRPr sz="1400"/>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sz="1200" b="0" i="0" u="none" strike="noStrike" kern="1200" cap="none" spc="0" normalizeH="0" baseline="0" noProof="0" smtClean="0">
                <a:ln>
                  <a:noFill/>
                </a:ln>
                <a:solidFill>
                  <a:prstClr val="black">
                    <a:tint val="75000"/>
                  </a:prstClr>
                </a:solidFill>
                <a:effectLst/>
                <a:uLnTx/>
                <a:uFillTx/>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26</a:t>
            </a:fld>
            <a:r>
              <a:rPr kumimoji="0" lang="en-US" sz="1200" b="0" i="0" u="none" strike="noStrike" kern="1200" cap="none" spc="0" normalizeH="0" baseline="0" noProof="0" dirty="0">
                <a:ln>
                  <a:noFill/>
                </a:ln>
                <a:solidFill>
                  <a:prstClr val="black">
                    <a:tint val="75000"/>
                  </a:prstClr>
                </a:solidFill>
                <a:effectLst/>
                <a:uLnTx/>
                <a:uFillTx/>
                <a:ea typeface="+mn-ea"/>
                <a:cs typeface="Arial" panose="020B0604020202020204" pitchFamily="34" charset="0"/>
              </a:rPr>
              <a:t>/27</a:t>
            </a:r>
            <a:endParaRPr kumimoji="0" sz="1200" b="0" i="0" u="none" strike="noStrike" kern="1200" cap="none" spc="0" normalizeH="0" baseline="0" noProof="0" dirty="0">
              <a:ln>
                <a:noFill/>
              </a:ln>
              <a:solidFill>
                <a:prstClr val="black">
                  <a:tint val="75000"/>
                </a:prstClr>
              </a:solidFill>
              <a:effectLst/>
              <a:uLnTx/>
              <a:uFillTx/>
              <a:ea typeface="+mn-ea"/>
              <a:cs typeface="Arial" panose="020B0604020202020204" pitchFamily="34" charset="0"/>
            </a:endParaRPr>
          </a:p>
        </p:txBody>
      </p:sp>
      <p:sp>
        <p:nvSpPr>
          <p:cNvPr id="346" name="Textplatzhalter 7">
            <a:extLst>
              <a:ext uri="{FF2B5EF4-FFF2-40B4-BE49-F238E27FC236}">
                <a16:creationId xmlns:a16="http://schemas.microsoft.com/office/drawing/2014/main" id="{60B2D543-8E4D-D389-1916-9A384842D992}"/>
              </a:ext>
            </a:extLst>
          </p:cNvPr>
          <p:cNvSpPr txBox="1"/>
          <p:nvPr/>
        </p:nvSpPr>
        <p:spPr>
          <a:xfrm>
            <a:off x="551384" y="836712"/>
            <a:ext cx="11017224" cy="115212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Autofit/>
          </a:bodyPr>
          <a:lstStyle/>
          <a:p>
            <a:pPr marL="0" marR="0" lvl="0" indent="0" algn="l" defTabSz="749808" rtl="0" eaLnBrk="1" fontAlgn="auto" latinLnBrk="0" hangingPunct="1">
              <a:lnSpc>
                <a:spcPct val="100000"/>
              </a:lnSpc>
              <a:spcBef>
                <a:spcPts val="400"/>
              </a:spcBef>
              <a:spcAft>
                <a:spcPts val="0"/>
              </a:spcAft>
              <a:buClrTx/>
              <a:buSzPct val="100000"/>
              <a:buFontTx/>
              <a:buNone/>
              <a:tabLst>
                <a:tab pos="279400" algn="l"/>
              </a:tabLst>
              <a:defRPr sz="1640" b="1"/>
            </a:pPr>
            <a:r>
              <a:rPr kumimoji="0" lang="en-US"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a:t>
            </a:r>
            <a:r>
              <a:rPr kumimoji="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roject implementation: </a:t>
            </a:r>
            <a:r>
              <a:rPr kumimoji="0" lang="en-US"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foresee </a:t>
            </a:r>
            <a:r>
              <a:rPr lang="en-US" b="1" dirty="0">
                <a:solidFill>
                  <a:prstClr val="black"/>
                </a:solidFill>
                <a:latin typeface="Arial" panose="020B0604020202020204" pitchFamily="34" charset="0"/>
                <a:cs typeface="Arial" panose="020B0604020202020204" pitchFamily="34" charset="0"/>
              </a:rPr>
              <a:t>3+5</a:t>
            </a:r>
            <a:r>
              <a:rPr kumimoji="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-year preparatory period</a:t>
            </a:r>
            <a:r>
              <a:rPr kumimoji="0" lang="en-US"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 then construction </a:t>
            </a:r>
            <a:r>
              <a:rPr lang="en-US" b="1" dirty="0">
                <a:solidFill>
                  <a:prstClr val="black"/>
                </a:solidFill>
                <a:latin typeface="Arial" panose="020B0604020202020204" pitchFamily="34" charset="0"/>
                <a:cs typeface="Arial" panose="020B0604020202020204" pitchFamily="34" charset="0"/>
              </a:rPr>
              <a:t>~</a:t>
            </a:r>
            <a:r>
              <a:rPr kumimoji="0" lang="en-US"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10 years </a:t>
            </a:r>
            <a:endParaRPr kumimoji="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509588" marR="0" lvl="1" indent="-196850" algn="l" defTabSz="749808" rtl="0" eaLnBrk="1" fontAlgn="auto" latinLnBrk="0" hangingPunct="1">
              <a:lnSpc>
                <a:spcPct val="100000"/>
              </a:lnSpc>
              <a:spcBef>
                <a:spcPts val="0"/>
              </a:spcBef>
              <a:spcAft>
                <a:spcPts val="0"/>
              </a:spcAft>
              <a:buClrTx/>
              <a:buSzPct val="100000"/>
              <a:buFontTx/>
              <a:buChar char="•"/>
              <a:tabLst>
                <a:tab pos="279400" algn="l"/>
              </a:tabLst>
              <a:defRPr sz="1640"/>
            </a:pPr>
            <a:r>
              <a:rPr kumimoji="0" lang="en-US"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I</a:t>
            </a:r>
            <a:r>
              <a:rPr kumimoji="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deally starting </a:t>
            </a:r>
            <a:r>
              <a:rPr kumimoji="0" lang="en-US"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preparation </a:t>
            </a:r>
            <a:r>
              <a:rPr lang="en-US" dirty="0">
                <a:solidFill>
                  <a:prstClr val="black"/>
                </a:solidFill>
                <a:latin typeface="Arial" panose="020B0604020202020204" pitchFamily="34" charset="0"/>
                <a:cs typeface="Arial" panose="020B0604020202020204" pitchFamily="34" charset="0"/>
              </a:rPr>
              <a:t>phases in </a:t>
            </a:r>
            <a:r>
              <a:rPr kumimoji="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2026</a:t>
            </a:r>
          </a:p>
          <a:p>
            <a:pPr marL="509588" marR="0" lvl="1" indent="-196850" algn="l" defTabSz="749808" rtl="0" eaLnBrk="1" fontAlgn="auto" latinLnBrk="0" hangingPunct="1">
              <a:lnSpc>
                <a:spcPct val="100000"/>
              </a:lnSpc>
              <a:spcBef>
                <a:spcPts val="0"/>
              </a:spcBef>
              <a:spcAft>
                <a:spcPts val="0"/>
              </a:spcAft>
              <a:buClrTx/>
              <a:buSzPct val="100000"/>
              <a:buFontTx/>
              <a:buChar char="•"/>
              <a:tabLst>
                <a:tab pos="279400" algn="l"/>
              </a:tabLst>
              <a:defRPr sz="1640"/>
            </a:pPr>
            <a:r>
              <a:rPr kumimoji="0" lang="en-US"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a:t>
            </a:r>
            <a:r>
              <a:rPr kumimoji="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plit in two phase</a:t>
            </a:r>
            <a:r>
              <a:rPr kumimoji="0" lang="en-US"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 the first to establish final parameters and layout for a LC (see main points below)</a:t>
            </a:r>
            <a:endParaRPr kumimoji="0" lang="en-CH"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a:p>
            <a:pPr marL="509588" marR="0" lvl="1" indent="-196850" algn="l" defTabSz="914400" rtl="0" eaLnBrk="1" fontAlgn="auto" latinLnBrk="0" hangingPunct="1">
              <a:lnSpc>
                <a:spcPct val="100000"/>
              </a:lnSpc>
              <a:spcBef>
                <a:spcPts val="0"/>
              </a:spcBef>
              <a:spcAft>
                <a:spcPts val="0"/>
              </a:spcAft>
              <a:buClrTx/>
              <a:buSzTx/>
              <a:buFont typeface="Arial" panose="020B0604020202020204" pitchFamily="34" charset="0"/>
              <a:buChar char="•"/>
              <a:tabLst>
                <a:tab pos="279400" algn="l"/>
              </a:tabLst>
              <a:defRPr/>
            </a:pPr>
            <a:r>
              <a:rPr kumimoji="0" lang="en-CH"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2026-28 (resource estimate ~25-35 MCHF and ~150-180 FTEy)</a:t>
            </a:r>
          </a:p>
          <a:p>
            <a:pPr marL="509588" marR="0" lvl="1" indent="-196850" algn="l" defTabSz="914400" rtl="0" eaLnBrk="1" fontAlgn="auto" latinLnBrk="0" hangingPunct="1">
              <a:lnSpc>
                <a:spcPct val="100000"/>
              </a:lnSpc>
              <a:spcBef>
                <a:spcPts val="0"/>
              </a:spcBef>
              <a:spcAft>
                <a:spcPts val="0"/>
              </a:spcAft>
              <a:buClrTx/>
              <a:buSzTx/>
              <a:buFont typeface="Arial" panose="020B0604020202020204" pitchFamily="34" charset="0"/>
              <a:buChar char="•"/>
              <a:tabLst>
                <a:tab pos="279400" algn="l"/>
              </a:tabLst>
              <a:defRPr/>
            </a:pPr>
            <a:endParaRPr lang="en-CH" dirty="0">
              <a:solidFill>
                <a:prstClr val="black"/>
              </a:solidFill>
              <a:latin typeface="Arial" panose="020B0604020202020204" pitchFamily="34" charset="0"/>
              <a:cs typeface="Arial" panose="020B0604020202020204" pitchFamily="34" charset="0"/>
            </a:endParaRPr>
          </a:p>
          <a:p>
            <a:pPr indent="-144462">
              <a:tabLst>
                <a:tab pos="279400" algn="l"/>
              </a:tabLst>
              <a:defRPr/>
            </a:pPr>
            <a:r>
              <a:rPr lang="en-US" b="1" dirty="0">
                <a:solidFill>
                  <a:prstClr val="black"/>
                </a:solidFill>
                <a:latin typeface="Arial" panose="020B0604020202020204" pitchFamily="34" charset="0"/>
                <a:cs typeface="Arial" panose="020B0604020202020204" pitchFamily="34" charset="0"/>
              </a:rPr>
              <a:t>Next 2-3 year – firm plan needed by end of year/January for options encouraged in ESPP update </a:t>
            </a:r>
          </a:p>
          <a:p>
            <a:pPr marL="312738" marR="0" lvl="1" algn="l" defTabSz="914400" rtl="0" eaLnBrk="1" fontAlgn="auto" latinLnBrk="0" hangingPunct="1">
              <a:lnSpc>
                <a:spcPct val="100000"/>
              </a:lnSpc>
              <a:spcBef>
                <a:spcPts val="0"/>
              </a:spcBef>
              <a:spcAft>
                <a:spcPts val="0"/>
              </a:spcAft>
              <a:buClrTx/>
              <a:buSzTx/>
              <a:tabLst>
                <a:tab pos="279400" algn="l"/>
              </a:tabLst>
              <a:defRPr/>
            </a:pPr>
            <a:endParaRPr kumimoji="0" lang="en-CH" sz="16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H" sz="16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p:txBody>
      </p:sp>
      <p:sp>
        <p:nvSpPr>
          <p:cNvPr id="3" name="TextBox 2">
            <a:extLst>
              <a:ext uri="{FF2B5EF4-FFF2-40B4-BE49-F238E27FC236}">
                <a16:creationId xmlns:a16="http://schemas.microsoft.com/office/drawing/2014/main" id="{BBA9D85C-BB78-91E3-0659-8DA137B4C15E}"/>
              </a:ext>
            </a:extLst>
          </p:cNvPr>
          <p:cNvSpPr txBox="1"/>
          <p:nvPr/>
        </p:nvSpPr>
        <p:spPr>
          <a:xfrm>
            <a:off x="553652" y="2566843"/>
            <a:ext cx="5326324" cy="2031325"/>
          </a:xfrm>
          <a:prstGeom prst="rect">
            <a:avLst/>
          </a:prstGeom>
          <a:noFill/>
          <a:ln w="28575">
            <a:solidFill>
              <a:srgbClr val="002060"/>
            </a:solidFill>
          </a:ln>
          <a:effectLst>
            <a:outerShdw blurRad="50800" dist="50800" dir="5400000" algn="ctr" rotWithShape="0">
              <a:schemeClr val="bg1"/>
            </a:outerShdw>
          </a:effectLst>
        </p:spPr>
        <p:txBody>
          <a:bodyPr wrap="square">
            <a:spAutoFit/>
          </a:bodyPr>
          <a:lstStyle/>
          <a:p>
            <a:pPr marL="0" indent="0">
              <a:spcBef>
                <a:spcPts val="0"/>
              </a:spcBef>
              <a:buNone/>
            </a:pPr>
            <a:r>
              <a:rPr lang="en-GB" sz="1800" b="1" dirty="0">
                <a:solidFill>
                  <a:srgbClr val="002060"/>
                </a:solidFill>
                <a:latin typeface="Arial" panose="020B0604020202020204" pitchFamily="34" charset="0"/>
                <a:cs typeface="Arial" panose="020B0604020202020204" pitchFamily="34" charset="0"/>
              </a:rPr>
              <a:t>Parameters and Layout:</a:t>
            </a:r>
          </a:p>
          <a:p>
            <a:pPr marL="285750" indent="-285750">
              <a:spcBef>
                <a:spcPts val="0"/>
              </a:spcBef>
              <a:buFont typeface="Arial" panose="020B0604020202020204" pitchFamily="34" charset="0"/>
              <a:buChar char="•"/>
            </a:pPr>
            <a:r>
              <a:rPr lang="en-GB" sz="1800" dirty="0">
                <a:solidFill>
                  <a:srgbClr val="002060"/>
                </a:solidFill>
                <a:latin typeface="Arial" panose="020B0604020202020204" pitchFamily="34" charset="0"/>
                <a:cs typeface="Arial" panose="020B0604020202020204" pitchFamily="34" charset="0"/>
              </a:rPr>
              <a:t>StoE for lattice/layout, BDS with two IP </a:t>
            </a:r>
          </a:p>
          <a:p>
            <a:pPr marL="285750" indent="-285750">
              <a:spcBef>
                <a:spcPts val="0"/>
              </a:spcBef>
              <a:buFont typeface="Arial" panose="020B0604020202020204" pitchFamily="34" charset="0"/>
              <a:buChar char="•"/>
            </a:pPr>
            <a:r>
              <a:rPr lang="en-GB" dirty="0">
                <a:solidFill>
                  <a:srgbClr val="002060"/>
                </a:solidFill>
                <a:latin typeface="Arial" panose="020B0604020202020204" pitchFamily="34" charset="0"/>
                <a:cs typeface="Arial" panose="020B0604020202020204" pitchFamily="34" charset="0"/>
              </a:rPr>
              <a:t>CE including d</a:t>
            </a:r>
            <a:r>
              <a:rPr lang="en-GB" sz="1800" dirty="0">
                <a:solidFill>
                  <a:srgbClr val="002060"/>
                </a:solidFill>
                <a:latin typeface="Arial" panose="020B0604020202020204" pitchFamily="34" charset="0"/>
                <a:cs typeface="Arial" panose="020B0604020202020204" pitchFamily="34" charset="0"/>
              </a:rPr>
              <a:t>umps, klystron/modulators, services and infrastructure (CV, EL, access, safety, alignment, installation, etc)</a:t>
            </a:r>
          </a:p>
          <a:p>
            <a:pPr marL="285750" indent="-285750">
              <a:spcBef>
                <a:spcPts val="0"/>
              </a:spcBef>
              <a:buFont typeface="Arial" panose="020B0604020202020204" pitchFamily="34" charset="0"/>
              <a:buChar char="•"/>
            </a:pPr>
            <a:r>
              <a:rPr lang="en-GB" sz="1800" dirty="0">
                <a:solidFill>
                  <a:srgbClr val="002060"/>
                </a:solidFill>
                <a:latin typeface="Arial" panose="020B0604020202020204" pitchFamily="34" charset="0"/>
                <a:cs typeface="Arial" panose="020B0604020202020204" pitchFamily="34" charset="0"/>
              </a:rPr>
              <a:t>Also CE for IPs, injectors including e+, DRs </a:t>
            </a:r>
          </a:p>
          <a:p>
            <a:pPr marL="285750" indent="-285750">
              <a:spcBef>
                <a:spcPts val="0"/>
              </a:spcBef>
              <a:buFont typeface="Arial" panose="020B0604020202020204" pitchFamily="34" charset="0"/>
              <a:buChar char="•"/>
            </a:pPr>
            <a:r>
              <a:rPr lang="en-GB" dirty="0">
                <a:solidFill>
                  <a:srgbClr val="002060"/>
                </a:solidFill>
                <a:latin typeface="Arial" panose="020B0604020202020204" pitchFamily="34" charset="0"/>
                <a:cs typeface="Arial" panose="020B0604020202020204" pitchFamily="34" charset="0"/>
              </a:rPr>
              <a:t>Additions and Running &amp; U</a:t>
            </a:r>
            <a:r>
              <a:rPr lang="en-GB" sz="1800" dirty="0">
                <a:solidFill>
                  <a:srgbClr val="002060"/>
                </a:solidFill>
                <a:latin typeface="Arial" panose="020B0604020202020204" pitchFamily="34" charset="0"/>
                <a:cs typeface="Arial" panose="020B0604020202020204" pitchFamily="34" charset="0"/>
              </a:rPr>
              <a:t>pgrade scenarios </a:t>
            </a:r>
          </a:p>
        </p:txBody>
      </p:sp>
      <p:sp>
        <p:nvSpPr>
          <p:cNvPr id="5" name="TextBox 4">
            <a:extLst>
              <a:ext uri="{FF2B5EF4-FFF2-40B4-BE49-F238E27FC236}">
                <a16:creationId xmlns:a16="http://schemas.microsoft.com/office/drawing/2014/main" id="{93BF01FE-1B62-16B3-877D-644DE3EE2D38}"/>
              </a:ext>
            </a:extLst>
          </p:cNvPr>
          <p:cNvSpPr txBox="1"/>
          <p:nvPr/>
        </p:nvSpPr>
        <p:spPr>
          <a:xfrm>
            <a:off x="6240018" y="2550813"/>
            <a:ext cx="5472606" cy="2492990"/>
          </a:xfrm>
          <a:prstGeom prst="rect">
            <a:avLst/>
          </a:prstGeom>
          <a:noFill/>
          <a:ln w="28575">
            <a:solidFill>
              <a:srgbClr val="FF0000"/>
            </a:solidFill>
          </a:ln>
        </p:spPr>
        <p:txBody>
          <a:bodyPr wrap="square" lIns="0" tIns="0" rIns="0" bIns="0" rtlCol="0">
            <a:spAutoFit/>
          </a:bodyPr>
          <a:lstStyle/>
          <a:p>
            <a:pPr marL="93663"/>
            <a:r>
              <a:rPr lang="en-GB" b="1" dirty="0">
                <a:solidFill>
                  <a:srgbClr val="FF0000"/>
                </a:solidFill>
                <a:latin typeface="Arial" panose="020B0604020202020204" pitchFamily="34" charset="0"/>
                <a:cs typeface="Arial" panose="020B0604020202020204" pitchFamily="34" charset="0"/>
              </a:rPr>
              <a:t>Technologies:</a:t>
            </a:r>
          </a:p>
          <a:p>
            <a:pPr marL="269875" indent="-176213">
              <a:buFont typeface="Arial" panose="020B0604020202020204" pitchFamily="34" charset="0"/>
              <a:buChar char="•"/>
            </a:pPr>
            <a:r>
              <a:rPr lang="en-GB" dirty="0">
                <a:solidFill>
                  <a:srgbClr val="FF0000"/>
                </a:solidFill>
                <a:latin typeface="Arial" panose="020B0604020202020204" pitchFamily="34" charset="0"/>
                <a:cs typeface="Arial" panose="020B0604020202020204" pitchFamily="34" charset="0"/>
              </a:rPr>
              <a:t>Address key technical challenges and identified risks (more guidance expected from the strategy process). Among others RF (incl. klystrons &amp; modulators), positron production, final focus/ATF.</a:t>
            </a:r>
          </a:p>
          <a:p>
            <a:pPr marL="269875" indent="-176213">
              <a:buFont typeface="Arial" panose="020B0604020202020204" pitchFamily="34" charset="0"/>
              <a:buChar char="•"/>
            </a:pPr>
            <a:r>
              <a:rPr lang="en-GB" dirty="0">
                <a:solidFill>
                  <a:srgbClr val="FF0000"/>
                </a:solidFill>
                <a:latin typeface="Arial" panose="020B0604020202020204" pitchFamily="34" charset="0"/>
                <a:cs typeface="Arial" panose="020B0604020202020204" pitchFamily="34" charset="0"/>
              </a:rPr>
              <a:t>For CLIC also further drive-beam demonstration.</a:t>
            </a:r>
          </a:p>
          <a:p>
            <a:pPr marL="269875" indent="-176213">
              <a:buFont typeface="Arial" panose="020B0604020202020204" pitchFamily="34" charset="0"/>
              <a:buChar char="•"/>
            </a:pPr>
            <a:r>
              <a:rPr lang="en-GB" dirty="0">
                <a:solidFill>
                  <a:srgbClr val="FF0000"/>
                </a:solidFill>
                <a:latin typeface="Arial" panose="020B0604020202020204" pitchFamily="34" charset="0"/>
                <a:cs typeface="Arial" panose="020B0604020202020204" pitchFamily="34" charset="0"/>
              </a:rPr>
              <a:t>For the SCRF machine very closely connected with the ITN programme, including site specific studies as dumps and </a:t>
            </a:r>
            <a:r>
              <a:rPr lang="en-GB" dirty="0" err="1">
                <a:solidFill>
                  <a:srgbClr val="FF0000"/>
                </a:solidFill>
                <a:latin typeface="Arial" panose="020B0604020202020204" pitchFamily="34" charset="0"/>
                <a:cs typeface="Arial" panose="020B0604020202020204" pitchFamily="34" charset="0"/>
              </a:rPr>
              <a:t>cryo</a:t>
            </a:r>
            <a:r>
              <a:rPr lang="en-GB" dirty="0">
                <a:solidFill>
                  <a:srgbClr val="FF0000"/>
                </a:solidFill>
                <a:latin typeface="Arial" panose="020B0604020202020204" pitchFamily="34" charset="0"/>
                <a:cs typeface="Arial" panose="020B0604020202020204" pitchFamily="34" charset="0"/>
              </a:rPr>
              <a:t>.</a:t>
            </a:r>
          </a:p>
        </p:txBody>
      </p:sp>
      <p:sp>
        <p:nvSpPr>
          <p:cNvPr id="6" name="TextBox 5">
            <a:extLst>
              <a:ext uri="{FF2B5EF4-FFF2-40B4-BE49-F238E27FC236}">
                <a16:creationId xmlns:a16="http://schemas.microsoft.com/office/drawing/2014/main" id="{6FAFD79A-CEA8-8EB8-12C0-7A4BF225790C}"/>
              </a:ext>
            </a:extLst>
          </p:cNvPr>
          <p:cNvSpPr txBox="1"/>
          <p:nvPr/>
        </p:nvSpPr>
        <p:spPr>
          <a:xfrm>
            <a:off x="553652" y="4697268"/>
            <a:ext cx="5326324" cy="1384995"/>
          </a:xfrm>
          <a:prstGeom prst="rect">
            <a:avLst/>
          </a:prstGeom>
          <a:noFill/>
          <a:ln w="28575">
            <a:solidFill>
              <a:srgbClr val="00B050"/>
            </a:solidFill>
          </a:ln>
        </p:spPr>
        <p:txBody>
          <a:bodyPr wrap="square" lIns="0" tIns="0" rIns="0" bIns="0" rtlCol="0">
            <a:spAutoFit/>
          </a:bodyPr>
          <a:lstStyle/>
          <a:p>
            <a:pPr marL="139700" indent="-46038"/>
            <a:r>
              <a:rPr lang="en-GB" b="1" dirty="0" err="1">
                <a:solidFill>
                  <a:srgbClr val="00B050"/>
                </a:solidFill>
                <a:latin typeface="Arial" panose="020B0604020202020204" pitchFamily="34" charset="0"/>
                <a:cs typeface="Arial" panose="020B0604020202020204" pitchFamily="34" charset="0"/>
              </a:rPr>
              <a:t>PbC</a:t>
            </a:r>
            <a:r>
              <a:rPr lang="en-GB" b="1" dirty="0">
                <a:solidFill>
                  <a:srgbClr val="00B050"/>
                </a:solidFill>
                <a:latin typeface="Arial" panose="020B0604020202020204" pitchFamily="34" charset="0"/>
                <a:cs typeface="Arial" panose="020B0604020202020204" pitchFamily="34" charset="0"/>
              </a:rPr>
              <a:t> and Upgrades</a:t>
            </a:r>
          </a:p>
          <a:p>
            <a:pPr marL="363538" indent="-269875">
              <a:buFont typeface="Arial" panose="020B0604020202020204" pitchFamily="34" charset="0"/>
              <a:buChar char="•"/>
            </a:pPr>
            <a:r>
              <a:rPr lang="en-GB" dirty="0">
                <a:solidFill>
                  <a:srgbClr val="00B050"/>
                </a:solidFill>
                <a:latin typeface="Arial" panose="020B0604020202020204" pitchFamily="34" charset="0"/>
                <a:cs typeface="Arial" panose="020B0604020202020204" pitchFamily="34" charset="0"/>
              </a:rPr>
              <a:t>Developments for Physics Beyond Collider (</a:t>
            </a:r>
            <a:r>
              <a:rPr lang="en-GB" dirty="0" err="1">
                <a:solidFill>
                  <a:srgbClr val="00B050"/>
                </a:solidFill>
                <a:latin typeface="Arial" panose="020B0604020202020204" pitchFamily="34" charset="0"/>
                <a:cs typeface="Arial" panose="020B0604020202020204" pitchFamily="34" charset="0"/>
              </a:rPr>
              <a:t>PbC</a:t>
            </a:r>
            <a:r>
              <a:rPr lang="en-GB" dirty="0">
                <a:solidFill>
                  <a:srgbClr val="00B050"/>
                </a:solidFill>
                <a:latin typeface="Arial" panose="020B0604020202020204" pitchFamily="34" charset="0"/>
                <a:cs typeface="Arial" panose="020B0604020202020204" pitchFamily="34" charset="0"/>
              </a:rPr>
              <a:t>)</a:t>
            </a:r>
          </a:p>
          <a:p>
            <a:pPr marL="363538" indent="-269875">
              <a:buFont typeface="Arial" panose="020B0604020202020204" pitchFamily="34" charset="0"/>
              <a:buChar char="•"/>
            </a:pPr>
            <a:r>
              <a:rPr lang="en-GB" dirty="0">
                <a:solidFill>
                  <a:srgbClr val="00B050"/>
                </a:solidFill>
                <a:latin typeface="Arial" panose="020B0604020202020204" pitchFamily="34" charset="0"/>
                <a:cs typeface="Arial" panose="020B0604020202020204" pitchFamily="34" charset="0"/>
              </a:rPr>
              <a:t>Continued strong R&amp;D for the upgrade options.</a:t>
            </a:r>
          </a:p>
          <a:p>
            <a:pPr marL="363538" indent="-269875">
              <a:buFont typeface="Arial" panose="020B0604020202020204" pitchFamily="34" charset="0"/>
              <a:buChar char="•"/>
            </a:pPr>
            <a:r>
              <a:rPr lang="en-GB" dirty="0">
                <a:solidFill>
                  <a:srgbClr val="00B050"/>
                </a:solidFill>
                <a:latin typeface="Arial" panose="020B0604020202020204" pitchFamily="34" charset="0"/>
                <a:cs typeface="Arial" panose="020B0604020202020204" pitchFamily="34" charset="0"/>
              </a:rPr>
              <a:t>Analyse consequences for initial installation </a:t>
            </a:r>
          </a:p>
        </p:txBody>
      </p:sp>
      <p:sp>
        <p:nvSpPr>
          <p:cNvPr id="8" name="TextBox 7">
            <a:extLst>
              <a:ext uri="{FF2B5EF4-FFF2-40B4-BE49-F238E27FC236}">
                <a16:creationId xmlns:a16="http://schemas.microsoft.com/office/drawing/2014/main" id="{E009CA1A-4A70-345B-5FB4-47F47948DAAE}"/>
              </a:ext>
            </a:extLst>
          </p:cNvPr>
          <p:cNvSpPr txBox="1"/>
          <p:nvPr/>
        </p:nvSpPr>
        <p:spPr>
          <a:xfrm>
            <a:off x="6214152" y="5229200"/>
            <a:ext cx="5472606" cy="646331"/>
          </a:xfrm>
          <a:prstGeom prst="rect">
            <a:avLst/>
          </a:prstGeom>
          <a:noFill/>
          <a:ln w="28575">
            <a:solidFill>
              <a:srgbClr val="2F2F2F"/>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prstClr val="black"/>
                </a:solidFill>
                <a:latin typeface="Arial" panose="020B0604020202020204" pitchFamily="34" charset="0"/>
                <a:cs typeface="Arial" panose="020B0604020202020204" pitchFamily="34" charset="0"/>
              </a:rPr>
              <a:t>Physics and Detector R&amp;D: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Arial" panose="020B0604020202020204" pitchFamily="34" charset="0"/>
                <a:cs typeface="Arial" panose="020B0604020202020204" pitchFamily="34" charset="0"/>
              </a:rPr>
              <a:t>Initial machine, upgrades, </a:t>
            </a:r>
            <a:r>
              <a:rPr lang="en-US" dirty="0" err="1">
                <a:solidFill>
                  <a:prstClr val="black"/>
                </a:solidFill>
                <a:latin typeface="Arial" panose="020B0604020202020204" pitchFamily="34" charset="0"/>
                <a:cs typeface="Arial" panose="020B0604020202020204" pitchFamily="34" charset="0"/>
              </a:rPr>
              <a:t>PbC</a:t>
            </a:r>
            <a:r>
              <a:rPr lang="en-US" dirty="0">
                <a:solidFill>
                  <a:prstClr val="black"/>
                </a:solidFill>
                <a:latin typeface="Arial" panose="020B0604020202020204" pitchFamily="34" charset="0"/>
                <a:cs typeface="Arial" panose="020B0604020202020204" pitchFamily="34" charset="0"/>
              </a:rPr>
              <a:t> … </a:t>
            </a:r>
            <a:endParaRPr lang="en-US" sz="1800" dirty="0">
              <a:solidFill>
                <a:prstClr val="black"/>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845EC224-F7B8-F8F0-57A8-7321665B16A6}"/>
              </a:ext>
            </a:extLst>
          </p:cNvPr>
          <p:cNvSpPr txBox="1"/>
          <p:nvPr/>
        </p:nvSpPr>
        <p:spPr>
          <a:xfrm>
            <a:off x="2389148" y="6261481"/>
            <a:ext cx="7303859" cy="369332"/>
          </a:xfrm>
          <a:prstGeom prst="rect">
            <a:avLst/>
          </a:prstGeom>
          <a:noFill/>
        </p:spPr>
        <p:txBody>
          <a:bodyPr wrap="none" rtlCol="0">
            <a:spAutoFit/>
          </a:bodyPr>
          <a:lstStyle/>
          <a:p>
            <a:r>
              <a:rPr lang="en-GB" dirty="0">
                <a:solidFill>
                  <a:srgbClr val="0155C0"/>
                </a:solidFill>
              </a:rPr>
              <a:t>…. and of course project management, costing, power, C02, scheduling, etc  </a:t>
            </a:r>
          </a:p>
        </p:txBody>
      </p:sp>
    </p:spTree>
    <p:extLst>
      <p:ext uri="{BB962C8B-B14F-4D97-AF65-F5344CB8AC3E}">
        <p14:creationId xmlns:p14="http://schemas.microsoft.com/office/powerpoint/2010/main" val="5817678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ext Steps towards a Linear Collider Facility @ CERN">
            <a:extLst>
              <a:ext uri="{FF2B5EF4-FFF2-40B4-BE49-F238E27FC236}">
                <a16:creationId xmlns:a16="http://schemas.microsoft.com/office/drawing/2014/main" id="{5AC14A61-E9D9-19B9-08C5-A7F427CB95A2}"/>
              </a:ext>
            </a:extLst>
          </p:cNvPr>
          <p:cNvSpPr txBox="1">
            <a:spLocks/>
          </p:cNvSpPr>
          <p:nvPr/>
        </p:nvSpPr>
        <p:spPr>
          <a:xfrm>
            <a:off x="-1" y="0"/>
            <a:ext cx="12204000" cy="432000"/>
          </a:xfrm>
          <a:prstGeom prst="rect">
            <a:avLst/>
          </a:prstGeom>
          <a:solidFill>
            <a:srgbClr val="002060"/>
          </a:solidFill>
        </p:spPr>
        <p:txBody>
          <a:bodyPr/>
          <a:lstStyle>
            <a:lvl1pPr algn="l" defTabSz="914400" rtl="0" eaLnBrk="1" latinLnBrk="0" hangingPunct="1">
              <a:lnSpc>
                <a:spcPct val="90000"/>
              </a:lnSpc>
              <a:spcBef>
                <a:spcPct val="0"/>
              </a:spcBef>
              <a:buNone/>
              <a:defRPr sz="3200" b="1" kern="1200">
                <a:solidFill>
                  <a:schemeClr val="tx1"/>
                </a:solidFill>
                <a:latin typeface="+mj-lt"/>
                <a:ea typeface="+mj-ea"/>
                <a:cs typeface="+mj-cs"/>
              </a:defRPr>
            </a:lvl1pPr>
          </a:lstStyle>
          <a:p>
            <a:pPr algn="ctr"/>
            <a:r>
              <a:rPr lang="en-US" sz="2800" b="0" dirty="0">
                <a:solidFill>
                  <a:schemeClr val="bg1"/>
                </a:solidFill>
                <a:latin typeface="Arial" panose="020B0604020202020204" pitchFamily="34" charset="0"/>
                <a:cs typeface="Arial" panose="020B0604020202020204" pitchFamily="34" charset="0"/>
              </a:rPr>
              <a:t>Main points</a:t>
            </a:r>
          </a:p>
          <a:p>
            <a:pPr algn="ctr"/>
            <a:endParaRPr lang="en-US" dirty="0">
              <a:solidFill>
                <a:srgbClr val="0033A0"/>
              </a:solidFill>
              <a:latin typeface="+mn-lt"/>
            </a:endParaRPr>
          </a:p>
        </p:txBody>
      </p:sp>
      <p:sp>
        <p:nvSpPr>
          <p:cNvPr id="5" name="TextBox 4">
            <a:extLst>
              <a:ext uri="{FF2B5EF4-FFF2-40B4-BE49-F238E27FC236}">
                <a16:creationId xmlns:a16="http://schemas.microsoft.com/office/drawing/2014/main" id="{7DD53EE0-BA76-22D8-C562-FF0F90C14578}"/>
              </a:ext>
            </a:extLst>
          </p:cNvPr>
          <p:cNvSpPr txBox="1"/>
          <p:nvPr/>
        </p:nvSpPr>
        <p:spPr>
          <a:xfrm>
            <a:off x="767408" y="908720"/>
            <a:ext cx="10873208" cy="5432256"/>
          </a:xfrm>
          <a:prstGeom prst="rect">
            <a:avLst/>
          </a:prstGeom>
          <a:noFill/>
        </p:spPr>
        <p:txBody>
          <a:bodyPr wrap="square">
            <a:spAutoFit/>
          </a:bodyPr>
          <a:lstStyle/>
          <a:p>
            <a:pPr marL="285750" indent="-285750">
              <a:spcBef>
                <a:spcPts val="600"/>
              </a:spcBef>
              <a:buFont typeface="Arial" panose="020B0604020202020204" pitchFamily="34" charset="0"/>
              <a:buChar char="•"/>
            </a:pPr>
            <a:r>
              <a:rPr lang="en-US" b="0" dirty="0">
                <a:latin typeface="Arial" panose="020B0604020202020204" pitchFamily="34" charset="0"/>
                <a:cs typeface="Arial" panose="020B0604020202020204" pitchFamily="34" charset="0"/>
              </a:rPr>
              <a:t>A Linear Collider at CERN has a very attractive and broad physics programme and a very flexible facility </a:t>
            </a:r>
          </a:p>
          <a:p>
            <a:pPr>
              <a:spcBef>
                <a:spcPts val="600"/>
              </a:spcBef>
            </a:pPr>
            <a:endParaRPr lang="en-US" sz="1100" b="0" dirty="0">
              <a:latin typeface="Arial" panose="020B0604020202020204" pitchFamily="34" charset="0"/>
              <a:cs typeface="Arial" panose="020B0604020202020204" pitchFamily="34" charset="0"/>
            </a:endParaRPr>
          </a:p>
          <a:p>
            <a:pPr marL="285750" indent="-285750">
              <a:spcBef>
                <a:spcPts val="600"/>
              </a:spcBef>
              <a:buFont typeface="Arial" panose="020B0604020202020204" pitchFamily="34" charset="0"/>
              <a:buChar char="•"/>
            </a:pPr>
            <a:r>
              <a:rPr lang="en-US" dirty="0">
                <a:latin typeface="Arial" panose="020B0604020202020204" pitchFamily="34" charset="0"/>
                <a:cs typeface="Arial" panose="020B0604020202020204" pitchFamily="34" charset="0"/>
              </a:rPr>
              <a:t>A Linear Collider as a staged project can be implemented at 8-9 BCHF for the first stage </a:t>
            </a:r>
          </a:p>
          <a:p>
            <a:pPr marL="285750" indent="-285750">
              <a:spcBef>
                <a:spcPts val="600"/>
              </a:spcBef>
              <a:buFont typeface="Arial" panose="020B0604020202020204" pitchFamily="34" charset="0"/>
              <a:buChar char="•"/>
            </a:pPr>
            <a:r>
              <a:rPr lang="en-US" dirty="0">
                <a:latin typeface="Arial" panose="020B0604020202020204" pitchFamily="34" charset="0"/>
                <a:cs typeface="Arial" panose="020B0604020202020204" pitchFamily="34" charset="0"/>
              </a:rPr>
              <a:t>Upgrading to - at least - 550 GeV is possible, to be implemented taking into account physics and resources as the programme and field evolve </a:t>
            </a:r>
          </a:p>
          <a:p>
            <a:pPr>
              <a:spcBef>
                <a:spcPts val="600"/>
              </a:spcBef>
            </a:pPr>
            <a:endParaRPr lang="en-US" sz="1100" dirty="0">
              <a:latin typeface="Arial" panose="020B0604020202020204" pitchFamily="34" charset="0"/>
              <a:cs typeface="Arial" panose="020B0604020202020204" pitchFamily="34" charset="0"/>
            </a:endParaRPr>
          </a:p>
          <a:p>
            <a:pPr marL="342900" indent="-342900">
              <a:spcBef>
                <a:spcPts val="600"/>
              </a:spcBef>
              <a:buFont typeface="Arial" panose="020B0604020202020204" pitchFamily="34" charset="0"/>
              <a:buChar char="•"/>
            </a:pPr>
            <a:r>
              <a:rPr lang="en-US" dirty="0">
                <a:latin typeface="Arial" panose="020B0604020202020204" pitchFamily="34" charset="0"/>
                <a:cs typeface="Arial" panose="020B0604020202020204" pitchFamily="34" charset="0"/>
              </a:rPr>
              <a:t>A</a:t>
            </a:r>
            <a:r>
              <a:rPr lang="en-US" b="0"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3</a:t>
            </a:r>
            <a:r>
              <a:rPr lang="en-US" b="0" dirty="0">
                <a:latin typeface="Arial" panose="020B0604020202020204" pitchFamily="34" charset="0"/>
                <a:cs typeface="Arial" panose="020B0604020202020204" pitchFamily="34" charset="0"/>
              </a:rPr>
              <a:t> year programme </a:t>
            </a:r>
            <a:r>
              <a:rPr lang="en-US" dirty="0">
                <a:latin typeface="Arial" panose="020B0604020202020204" pitchFamily="34" charset="0"/>
                <a:cs typeface="Arial" panose="020B0604020202020204" pitchFamily="34" charset="0"/>
              </a:rPr>
              <a:t>is suggested to </a:t>
            </a:r>
            <a:r>
              <a:rPr lang="en-US" b="0" dirty="0">
                <a:latin typeface="Arial" panose="020B0604020202020204" pitchFamily="34" charset="0"/>
                <a:cs typeface="Arial" panose="020B0604020202020204" pitchFamily="34" charset="0"/>
              </a:rPr>
              <a:t>establish a LC baseline, building on and extending existing international collaborative R&amp;D </a:t>
            </a:r>
          </a:p>
          <a:p>
            <a:pPr marL="800100" lvl="1" indent="-342900">
              <a:spcBef>
                <a:spcPts val="600"/>
              </a:spcBef>
              <a:buFont typeface="Arial" panose="020B0604020202020204" pitchFamily="34" charset="0"/>
              <a:buChar char="•"/>
            </a:pPr>
            <a:r>
              <a:rPr lang="en-US" dirty="0">
                <a:latin typeface="Arial" panose="020B0604020202020204" pitchFamily="34" charset="0"/>
                <a:cs typeface="Arial" panose="020B0604020202020204" pitchFamily="34" charset="0"/>
              </a:rPr>
              <a:t>Need more detailed implementation study to validate and optimize an LC@CERN (as outlined for 2026-28)  </a:t>
            </a:r>
          </a:p>
          <a:p>
            <a:pPr marL="800100" lvl="1" indent="-342900">
              <a:spcBef>
                <a:spcPts val="600"/>
              </a:spcBef>
              <a:buFont typeface="Arial" panose="020B0604020202020204" pitchFamily="34" charset="0"/>
              <a:buChar char="•"/>
            </a:pPr>
            <a:r>
              <a:rPr lang="en-US" dirty="0">
                <a:latin typeface="Arial" panose="020B0604020202020204" pitchFamily="34" charset="0"/>
                <a:cs typeface="Arial" panose="020B0604020202020204" pitchFamily="34" charset="0"/>
              </a:rPr>
              <a:t>Guidance about energy, performance, concerns and cost goals from the ESPP update important</a:t>
            </a:r>
          </a:p>
          <a:p>
            <a:pPr marL="800100" lvl="1" indent="-342900">
              <a:spcBef>
                <a:spcPts val="600"/>
              </a:spcBef>
              <a:buFont typeface="Arial" panose="020B0604020202020204" pitchFamily="34" charset="0"/>
              <a:buChar char="•"/>
            </a:pPr>
            <a:r>
              <a:rPr lang="en-US" dirty="0">
                <a:latin typeface="Arial" panose="020B0604020202020204" pitchFamily="34" charset="0"/>
                <a:cs typeface="Arial" panose="020B0604020202020204" pitchFamily="34" charset="0"/>
              </a:rPr>
              <a:t>Much more detailed plans likely required by end of the year, for the period 2026-2028</a:t>
            </a:r>
          </a:p>
          <a:p>
            <a:pPr marL="800100" lvl="1" indent="-342900">
              <a:spcBef>
                <a:spcPts val="600"/>
              </a:spcBef>
              <a:buFont typeface="Arial" panose="020B0604020202020204" pitchFamily="34" charset="0"/>
              <a:buChar char="•"/>
            </a:pPr>
            <a:endParaRPr lang="en-US" sz="1100" b="0" dirty="0">
              <a:latin typeface="Arial" panose="020B0604020202020204" pitchFamily="34" charset="0"/>
              <a:cs typeface="Arial" panose="020B0604020202020204" pitchFamily="34" charset="0"/>
            </a:endParaRPr>
          </a:p>
          <a:p>
            <a:pPr marL="342900" indent="-342900">
              <a:spcBef>
                <a:spcPts val="600"/>
              </a:spcBef>
              <a:buFont typeface="Arial" panose="020B0604020202020204" pitchFamily="34" charset="0"/>
              <a:buChar char="•"/>
            </a:pPr>
            <a:r>
              <a:rPr lang="en-US" b="0" dirty="0">
                <a:latin typeface="Arial" panose="020B0604020202020204" pitchFamily="34" charset="0"/>
                <a:cs typeface="Arial" panose="020B0604020202020204" pitchFamily="34" charset="0"/>
              </a:rPr>
              <a:t>An LC can be completed in parallel with the HL LHC programme (to the extend resources allow) </a:t>
            </a:r>
          </a:p>
          <a:p>
            <a:pPr marL="342900" indent="-342900">
              <a:spcBef>
                <a:spcPts val="600"/>
              </a:spcBef>
              <a:buFont typeface="Arial" panose="020B0604020202020204" pitchFamily="34" charset="0"/>
              <a:buChar char="•"/>
            </a:pPr>
            <a:r>
              <a:rPr lang="en-US" b="0" dirty="0">
                <a:latin typeface="Arial" panose="020B0604020202020204" pitchFamily="34" charset="0"/>
                <a:cs typeface="Arial" panose="020B0604020202020204" pitchFamily="34" charset="0"/>
              </a:rPr>
              <a:t>There are many opportunities for international support (technology and capabilities) in the preparation phases and during a potential construction </a:t>
            </a:r>
          </a:p>
        </p:txBody>
      </p:sp>
      <p:sp>
        <p:nvSpPr>
          <p:cNvPr id="3" name="Slide Number">
            <a:extLst>
              <a:ext uri="{FF2B5EF4-FFF2-40B4-BE49-F238E27FC236}">
                <a16:creationId xmlns:a16="http://schemas.microsoft.com/office/drawing/2014/main" id="{B1B4EB82-A36F-4D4F-5836-73C599878314}"/>
              </a:ext>
            </a:extLst>
          </p:cNvPr>
          <p:cNvSpPr txBox="1">
            <a:spLocks noGrp="1"/>
          </p:cNvSpPr>
          <p:nvPr>
            <p:ph type="sldNum" sz="quarter" idx="11"/>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lvl1pPr>
              <a:defRPr sz="1400"/>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sz="1200" b="0" i="0" u="none" strike="noStrike" kern="1200" cap="none" spc="0" normalizeH="0" baseline="0" noProof="0" smtClean="0">
                <a:ln>
                  <a:noFill/>
                </a:ln>
                <a:solidFill>
                  <a:prstClr val="black">
                    <a:tint val="75000"/>
                  </a:prstClr>
                </a:solidFill>
                <a:effectLst/>
                <a:uLnTx/>
                <a:uFillTx/>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27</a:t>
            </a:fld>
            <a:r>
              <a:rPr kumimoji="0" lang="en-US" sz="1200" b="0" i="0" u="none" strike="noStrike" kern="1200" cap="none" spc="0" normalizeH="0" baseline="0" noProof="0" dirty="0">
                <a:ln>
                  <a:noFill/>
                </a:ln>
                <a:solidFill>
                  <a:prstClr val="black">
                    <a:tint val="75000"/>
                  </a:prstClr>
                </a:solidFill>
                <a:effectLst/>
                <a:uLnTx/>
                <a:uFillTx/>
                <a:ea typeface="+mn-ea"/>
                <a:cs typeface="Arial" panose="020B0604020202020204" pitchFamily="34" charset="0"/>
              </a:rPr>
              <a:t>/27</a:t>
            </a:r>
            <a:endParaRPr kumimoji="0" sz="1200" b="0" i="0" u="none" strike="noStrike" kern="1200" cap="none" spc="0" normalizeH="0" baseline="0" noProof="0" dirty="0">
              <a:ln>
                <a:noFill/>
              </a:ln>
              <a:solidFill>
                <a:prstClr val="black">
                  <a:tint val="75000"/>
                </a:prstClr>
              </a:solidFill>
              <a:effectLst/>
              <a:uLnTx/>
              <a:uFillTx/>
              <a:ea typeface="+mn-ea"/>
              <a:cs typeface="Arial" panose="020B0604020202020204" pitchFamily="34" charset="0"/>
            </a:endParaRPr>
          </a:p>
        </p:txBody>
      </p:sp>
    </p:spTree>
    <p:extLst>
      <p:ext uri="{BB962C8B-B14F-4D97-AF65-F5344CB8AC3E}">
        <p14:creationId xmlns:p14="http://schemas.microsoft.com/office/powerpoint/2010/main" val="29945081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97D8A3F-44BD-F88B-7692-6D3346FA36FD}"/>
              </a:ext>
            </a:extLst>
          </p:cNvPr>
          <p:cNvSpPr txBox="1"/>
          <p:nvPr/>
        </p:nvSpPr>
        <p:spPr>
          <a:xfrm>
            <a:off x="520963" y="4581128"/>
            <a:ext cx="11150073" cy="2123658"/>
          </a:xfrm>
          <a:prstGeom prst="rect">
            <a:avLst/>
          </a:prstGeom>
          <a:noFill/>
        </p:spPr>
        <p:txBody>
          <a:bodyPr wrap="square">
            <a:spAutoFit/>
          </a:bodyPr>
          <a:lstStyle/>
          <a:p>
            <a:endParaRPr lang="en-GB" dirty="0">
              <a:solidFill>
                <a:schemeClr val="bg1"/>
              </a:solidFill>
            </a:endParaRPr>
          </a:p>
          <a:p>
            <a:pPr algn="ctr"/>
            <a:r>
              <a:rPr lang="en-GB" sz="2400" dirty="0">
                <a:solidFill>
                  <a:schemeClr val="bg1"/>
                </a:solidFill>
              </a:rPr>
              <a:t>Many thanks to many.</a:t>
            </a:r>
          </a:p>
          <a:p>
            <a:pPr algn="ctr"/>
            <a:r>
              <a:rPr lang="en-GB" sz="2400" dirty="0">
                <a:solidFill>
                  <a:schemeClr val="bg1"/>
                </a:solidFill>
              </a:rPr>
              <a:t>Slides/plots/information from the documents mentioned on slide 13-14.</a:t>
            </a:r>
          </a:p>
          <a:p>
            <a:pPr algn="ctr"/>
            <a:r>
              <a:rPr lang="en-GB" sz="2400" b="0" dirty="0">
                <a:solidFill>
                  <a:schemeClr val="bg1"/>
                </a:solidFill>
                <a:latin typeface="+mn-lt"/>
              </a:rPr>
              <a:t>Several slides lifted directly from Jenny List’s talk in Venice.</a:t>
            </a:r>
          </a:p>
          <a:p>
            <a:pPr algn="ctr"/>
            <a:r>
              <a:rPr lang="en-GB" sz="2400" dirty="0">
                <a:solidFill>
                  <a:schemeClr val="bg1"/>
                </a:solidFill>
              </a:rPr>
              <a:t>Almost all topics will be discussed in more detail during this week. </a:t>
            </a:r>
            <a:br>
              <a:rPr lang="en-GB" sz="1800" b="0" dirty="0">
                <a:solidFill>
                  <a:schemeClr val="bg1"/>
                </a:solidFill>
                <a:latin typeface="+mn-lt"/>
              </a:rPr>
            </a:br>
            <a:endParaRPr lang="en-GB" sz="1800" dirty="0">
              <a:solidFill>
                <a:schemeClr val="bg1"/>
              </a:solidFill>
            </a:endParaRPr>
          </a:p>
        </p:txBody>
      </p:sp>
    </p:spTree>
    <p:extLst>
      <p:ext uri="{BB962C8B-B14F-4D97-AF65-F5344CB8AC3E}">
        <p14:creationId xmlns:p14="http://schemas.microsoft.com/office/powerpoint/2010/main" val="219679648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4" name="Slide Number Placeholder 3"/>
          <p:cNvSpPr txBox="1">
            <a:spLocks noGrp="1"/>
          </p:cNvSpPr>
          <p:nvPr>
            <p:ph type="sldNum" sz="quarter" idx="2"/>
          </p:nvPr>
        </p:nvSpPr>
        <p:spPr>
          <a:xfrm>
            <a:off x="11634837" y="6498637"/>
            <a:ext cx="153963" cy="13554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0" fontAlgn="auto" latinLnBrk="0" hangingPunct="0">
              <a:lnSpc>
                <a:spcPct val="100000"/>
              </a:lnSpc>
              <a:spcBef>
                <a:spcPts val="0"/>
              </a:spcBef>
              <a:spcAft>
                <a:spcPts val="0"/>
              </a:spcAft>
              <a:buClrTx/>
              <a:buSzTx/>
              <a:buFontTx/>
              <a:buNone/>
              <a:tabLst/>
              <a:defRPr kumimoji="0" sz="1000" b="0" i="0" u="none" strike="noStrike" cap="none" spc="0" normalizeH="0" baseline="0">
                <a:ln>
                  <a:noFill/>
                </a:ln>
                <a:solidFill>
                  <a:srgbClr val="FFFFFF"/>
                </a:solidFill>
                <a:effectLst/>
                <a:uFillTx/>
                <a:latin typeface="Arial"/>
                <a:ea typeface="Arial"/>
                <a:cs typeface="Arial"/>
                <a:sym typeface="Arial"/>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1"/>
                </a:solidFill>
                <a:effectLst/>
                <a:uFillTx/>
                <a:latin typeface="Arial"/>
                <a:ea typeface="Arial"/>
                <a:cs typeface="Arial"/>
                <a:sym typeface="Arial"/>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1"/>
                </a:solidFill>
                <a:effectLst/>
                <a:uFillTx/>
                <a:latin typeface="Arial"/>
                <a:ea typeface="Arial"/>
                <a:cs typeface="Arial"/>
                <a:sym typeface="Arial"/>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1"/>
                </a:solidFill>
                <a:effectLst/>
                <a:uFillTx/>
                <a:latin typeface="Arial"/>
                <a:ea typeface="Arial"/>
                <a:cs typeface="Arial"/>
                <a:sym typeface="Arial"/>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1"/>
                </a:solidFill>
                <a:effectLst/>
                <a:uFillTx/>
                <a:latin typeface="Arial"/>
                <a:ea typeface="Arial"/>
                <a:cs typeface="Arial"/>
                <a:sym typeface="Arial"/>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1"/>
                </a:solidFill>
                <a:effectLst/>
                <a:uFillTx/>
                <a:latin typeface="Arial"/>
                <a:ea typeface="Arial"/>
                <a:cs typeface="Arial"/>
                <a:sym typeface="Arial"/>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1"/>
                </a:solidFill>
                <a:effectLst/>
                <a:uFillTx/>
                <a:latin typeface="Arial"/>
                <a:ea typeface="Arial"/>
                <a:cs typeface="Arial"/>
                <a:sym typeface="Arial"/>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1"/>
                </a:solidFill>
                <a:effectLst/>
                <a:uFillTx/>
                <a:latin typeface="Arial"/>
                <a:ea typeface="Arial"/>
                <a:cs typeface="Arial"/>
                <a:sym typeface="Arial"/>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1"/>
                </a:solidFill>
                <a:effectLst/>
                <a:uFillTx/>
                <a:latin typeface="Arial"/>
                <a:ea typeface="Arial"/>
                <a:cs typeface="Arial"/>
                <a:sym typeface="Arial"/>
              </a:defRPr>
            </a:lvl9pPr>
          </a:lstStyle>
          <a:p>
            <a:fld id="{86CB4B4D-7CA3-9044-876B-883B54F8677D}" type="slidenum">
              <a:rPr lang="en-CH" smtClean="0"/>
              <a:pPr/>
              <a:t>29</a:t>
            </a:fld>
            <a:endParaRPr/>
          </a:p>
        </p:txBody>
      </p:sp>
      <p:sp>
        <p:nvSpPr>
          <p:cNvPr id="785" name="TextBox 1"/>
          <p:cNvSpPr txBox="1"/>
          <p:nvPr/>
        </p:nvSpPr>
        <p:spPr>
          <a:xfrm>
            <a:off x="10718203" y="6645830"/>
            <a:ext cx="1930525" cy="1728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defRPr sz="1200">
                <a:solidFill>
                  <a:srgbClr val="2F2F2F"/>
                </a:solidFill>
              </a:defRPr>
            </a:lvl1pPr>
          </a:lstStyle>
          <a:p>
            <a:r>
              <a:rPr dirty="0"/>
              <a:t>From </a:t>
            </a:r>
            <a:r>
              <a:rPr dirty="0" err="1"/>
              <a:t>J.List</a:t>
            </a:r>
            <a:r>
              <a:rPr dirty="0"/>
              <a:t>/</a:t>
            </a:r>
            <a:r>
              <a:rPr dirty="0" err="1"/>
              <a:t>M.Peskin</a:t>
            </a:r>
            <a:endParaRPr dirty="0"/>
          </a:p>
        </p:txBody>
      </p:sp>
      <p:grpSp>
        <p:nvGrpSpPr>
          <p:cNvPr id="788" name="PlaceHolder 2"/>
          <p:cNvGrpSpPr/>
          <p:nvPr/>
        </p:nvGrpSpPr>
        <p:grpSpPr>
          <a:xfrm>
            <a:off x="12391" y="-27384"/>
            <a:ext cx="12204004" cy="432001"/>
            <a:chOff x="-1" y="0"/>
            <a:chExt cx="12204002" cy="432000"/>
          </a:xfrm>
          <a:solidFill>
            <a:srgbClr val="002060"/>
          </a:solidFill>
        </p:grpSpPr>
        <p:sp>
          <p:nvSpPr>
            <p:cNvPr id="786" name="Rectangle"/>
            <p:cNvSpPr/>
            <p:nvPr/>
          </p:nvSpPr>
          <p:spPr>
            <a:xfrm>
              <a:off x="-1" y="0"/>
              <a:ext cx="12204002" cy="432000"/>
            </a:xfrm>
            <a:prstGeom prst="rect">
              <a:avLst/>
            </a:prstGeom>
            <a:grpFill/>
            <a:ln w="12700" cap="flat">
              <a:noFill/>
              <a:miter lim="400000"/>
            </a:ln>
            <a:effectLst/>
          </p:spPr>
          <p:txBody>
            <a:bodyPr wrap="square" lIns="45719" tIns="45719" rIns="45719" bIns="45719" numCol="1" anchor="t">
              <a:noAutofit/>
            </a:bodyPr>
            <a:lstStyle/>
            <a:p>
              <a:pPr algn="ctr" defTabSz="850319">
                <a:lnSpc>
                  <a:spcPct val="90000"/>
                </a:lnSpc>
                <a:defRPr sz="2800" spc="-1">
                  <a:solidFill>
                    <a:srgbClr val="FFFFFF"/>
                  </a:solidFill>
                </a:defRPr>
              </a:pPr>
              <a:endParaRPr/>
            </a:p>
          </p:txBody>
        </p:sp>
        <p:sp>
          <p:nvSpPr>
            <p:cNvPr id="787" name="A physics-driven, polarised operating scenario for a Linear Collider"/>
            <p:cNvSpPr txBox="1"/>
            <p:nvPr/>
          </p:nvSpPr>
          <p:spPr>
            <a:xfrm>
              <a:off x="-1" y="0"/>
              <a:ext cx="12204002" cy="431999"/>
            </a:xfrm>
            <a:prstGeom prst="rect">
              <a:avLst/>
            </a:prstGeom>
            <a:grp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spAutoFit/>
            </a:bodyPr>
            <a:lstStyle>
              <a:lvl1pPr algn="ctr" defTabSz="850319">
                <a:lnSpc>
                  <a:spcPct val="90000"/>
                </a:lnSpc>
                <a:defRPr sz="2800" spc="-1">
                  <a:solidFill>
                    <a:srgbClr val="FFFFFF"/>
                  </a:solidFill>
                </a:defRPr>
              </a:lvl1pPr>
            </a:lstStyle>
            <a:p>
              <a:r>
                <a:rPr dirty="0"/>
                <a:t>A physics-driven, </a:t>
              </a:r>
              <a:r>
                <a:rPr dirty="0" err="1"/>
                <a:t>polarised</a:t>
              </a:r>
              <a:r>
                <a:rPr dirty="0"/>
                <a:t> operating scenario for a Linear Collider</a:t>
              </a:r>
            </a:p>
          </p:txBody>
        </p:sp>
      </p:grpSp>
      <p:sp>
        <p:nvSpPr>
          <p:cNvPr id="789" name="Slide Number"/>
          <p:cNvSpPr txBox="1"/>
          <p:nvPr/>
        </p:nvSpPr>
        <p:spPr>
          <a:xfrm>
            <a:off x="9758423" y="4913692"/>
            <a:ext cx="117950" cy="264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algn="ctr">
              <a:defRPr sz="1200">
                <a:solidFill>
                  <a:srgbClr val="FFFFFF"/>
                </a:solidFill>
              </a:defRPr>
            </a:lvl1pPr>
          </a:lstStyle>
          <a:p>
            <a:r>
              <a:t>4</a:t>
            </a:r>
          </a:p>
        </p:txBody>
      </p:sp>
      <p:sp>
        <p:nvSpPr>
          <p:cNvPr id="790" name="Stage 1: 250 GeV  3 ab-1…"/>
          <p:cNvSpPr txBox="1"/>
          <p:nvPr/>
        </p:nvSpPr>
        <p:spPr>
          <a:xfrm>
            <a:off x="426582" y="613857"/>
            <a:ext cx="6461506" cy="43088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p>
            <a:pPr>
              <a:defRPr>
                <a:solidFill>
                  <a:srgbClr val="DF0000"/>
                </a:solidFill>
              </a:defRPr>
            </a:pPr>
            <a:r>
              <a:rPr sz="1600" dirty="0">
                <a:solidFill>
                  <a:srgbClr val="0155C0"/>
                </a:solidFill>
              </a:rPr>
              <a:t>Stage 1: 250</a:t>
            </a:r>
            <a:r>
              <a:rPr lang="en-US" sz="1600" dirty="0">
                <a:solidFill>
                  <a:srgbClr val="0155C0"/>
                </a:solidFill>
              </a:rPr>
              <a:t>-380</a:t>
            </a:r>
            <a:r>
              <a:rPr sz="1600" dirty="0">
                <a:solidFill>
                  <a:srgbClr val="0155C0"/>
                </a:solidFill>
              </a:rPr>
              <a:t> GeV  </a:t>
            </a:r>
          </a:p>
          <a:p>
            <a:r>
              <a:rPr sz="1600" dirty="0">
                <a:solidFill>
                  <a:srgbClr val="2F2F2F"/>
                </a:solidFill>
              </a:rPr>
              <a:t>   precision Higgs mass and total </a:t>
            </a:r>
            <a:r>
              <a:rPr sz="1600" dirty="0" err="1">
                <a:solidFill>
                  <a:srgbClr val="2F2F2F"/>
                </a:solidFill>
              </a:rPr>
              <a:t>σ</a:t>
            </a:r>
            <a:r>
              <a:rPr sz="1600" dirty="0">
                <a:solidFill>
                  <a:srgbClr val="2F2F2F"/>
                </a:solidFill>
              </a:rPr>
              <a:t>(ΖΗ)</a:t>
            </a:r>
          </a:p>
          <a:p>
            <a:r>
              <a:rPr sz="1600" dirty="0">
                <a:solidFill>
                  <a:srgbClr val="2F2F2F"/>
                </a:solidFill>
              </a:rPr>
              <a:t>   precision Higgs couplings and total width to % level</a:t>
            </a:r>
          </a:p>
          <a:p>
            <a:r>
              <a:rPr sz="1600" dirty="0">
                <a:solidFill>
                  <a:srgbClr val="2F2F2F"/>
                </a:solidFill>
              </a:rPr>
              <a:t>   resonance/compositeness search in </a:t>
            </a:r>
            <a:r>
              <a:rPr sz="1600" dirty="0" err="1">
                <a:solidFill>
                  <a:srgbClr val="2F2F2F"/>
                </a:solidFill>
              </a:rPr>
              <a:t>ffbar</a:t>
            </a:r>
            <a:r>
              <a:rPr sz="1600" dirty="0">
                <a:solidFill>
                  <a:srgbClr val="2F2F2F"/>
                </a:solidFill>
              </a:rPr>
              <a:t>, WW to 10’s TeV</a:t>
            </a:r>
          </a:p>
          <a:p>
            <a:r>
              <a:rPr sz="1600" dirty="0">
                <a:solidFill>
                  <a:srgbClr val="2F2F2F"/>
                </a:solidFill>
              </a:rPr>
              <a:t>   1-yr excursion to the Z pole - sin</a:t>
            </a:r>
            <a:r>
              <a:rPr sz="1600" baseline="30000" dirty="0">
                <a:solidFill>
                  <a:srgbClr val="2F2F2F"/>
                </a:solidFill>
              </a:rPr>
              <a:t>2</a:t>
            </a:r>
            <a:r>
              <a:rPr lang="en-US" sz="1600" dirty="0">
                <a:solidFill>
                  <a:srgbClr val="2F2F2F"/>
                </a:solidFill>
              </a:rPr>
              <a:t>θ</a:t>
            </a:r>
            <a:r>
              <a:rPr lang="en-US" sz="1600" baseline="-25000" dirty="0">
                <a:solidFill>
                  <a:srgbClr val="2F2F2F"/>
                </a:solidFill>
              </a:rPr>
              <a:t>W</a:t>
            </a:r>
            <a:r>
              <a:rPr sz="1200" dirty="0">
                <a:solidFill>
                  <a:srgbClr val="2F2F2F"/>
                </a:solidFill>
              </a:rPr>
              <a:t> </a:t>
            </a:r>
            <a:r>
              <a:rPr sz="1600" dirty="0">
                <a:solidFill>
                  <a:srgbClr val="2F2F2F"/>
                </a:solidFill>
              </a:rPr>
              <a:t>to  3e-6</a:t>
            </a:r>
            <a:endParaRPr lang="en-US" sz="1600" dirty="0">
              <a:solidFill>
                <a:srgbClr val="2F2F2F"/>
              </a:solidFill>
            </a:endParaRPr>
          </a:p>
          <a:p>
            <a:endParaRPr sz="800" dirty="0">
              <a:solidFill>
                <a:srgbClr val="2F2F2F"/>
              </a:solidFill>
            </a:endParaRPr>
          </a:p>
          <a:p>
            <a:pPr>
              <a:defRPr>
                <a:solidFill>
                  <a:srgbClr val="DF0000"/>
                </a:solidFill>
              </a:defRPr>
            </a:pPr>
            <a:r>
              <a:rPr sz="1600" dirty="0">
                <a:solidFill>
                  <a:srgbClr val="0155C0"/>
                </a:solidFill>
              </a:rPr>
              <a:t>Stage 2: 550 GeV  </a:t>
            </a:r>
          </a:p>
          <a:p>
            <a:r>
              <a:rPr sz="1600" dirty="0">
                <a:solidFill>
                  <a:srgbClr val="2F2F2F"/>
                </a:solidFill>
              </a:rPr>
              <a:t>   precision Higgs couplings and total width to sub-% level</a:t>
            </a:r>
          </a:p>
          <a:p>
            <a:r>
              <a:rPr sz="1600" dirty="0">
                <a:solidFill>
                  <a:srgbClr val="2F2F2F"/>
                </a:solidFill>
              </a:rPr>
              <a:t>   top quark Yukawa to 3%, Higgs self-coupling to 11%</a:t>
            </a:r>
          </a:p>
          <a:p>
            <a:r>
              <a:rPr sz="1600" dirty="0">
                <a:solidFill>
                  <a:srgbClr val="2F2F2F"/>
                </a:solidFill>
              </a:rPr>
              <a:t>   top quark electroweak couplings to 0.1%</a:t>
            </a:r>
          </a:p>
          <a:p>
            <a:r>
              <a:rPr sz="1600" dirty="0">
                <a:solidFill>
                  <a:srgbClr val="2F2F2F"/>
                </a:solidFill>
              </a:rPr>
              <a:t>   resonance/compositeness search in </a:t>
            </a:r>
            <a:r>
              <a:rPr sz="1600" dirty="0" err="1">
                <a:solidFill>
                  <a:srgbClr val="2F2F2F"/>
                </a:solidFill>
              </a:rPr>
              <a:t>ffbar</a:t>
            </a:r>
            <a:r>
              <a:rPr sz="1600" dirty="0">
                <a:solidFill>
                  <a:srgbClr val="2F2F2F"/>
                </a:solidFill>
              </a:rPr>
              <a:t>, WW to 50 TeV</a:t>
            </a:r>
          </a:p>
          <a:p>
            <a:r>
              <a:rPr sz="1600" dirty="0">
                <a:solidFill>
                  <a:srgbClr val="2F2F2F"/>
                </a:solidFill>
              </a:rPr>
              <a:t>   1-yr excursion to the ttbar threshold - mt to 40 MeV</a:t>
            </a:r>
            <a:endParaRPr lang="en-US" sz="1600" dirty="0">
              <a:solidFill>
                <a:srgbClr val="2F2F2F"/>
              </a:solidFill>
            </a:endParaRPr>
          </a:p>
          <a:p>
            <a:endParaRPr sz="800" dirty="0">
              <a:solidFill>
                <a:srgbClr val="2F2F2F"/>
              </a:solidFill>
            </a:endParaRPr>
          </a:p>
          <a:p>
            <a:pPr>
              <a:defRPr>
                <a:solidFill>
                  <a:srgbClr val="DF0000"/>
                </a:solidFill>
              </a:defRPr>
            </a:pPr>
            <a:r>
              <a:rPr lang="en-US" sz="1600" dirty="0">
                <a:solidFill>
                  <a:srgbClr val="0155C0"/>
                </a:solidFill>
              </a:rPr>
              <a:t>Higher energies</a:t>
            </a:r>
            <a:r>
              <a:rPr sz="1600" dirty="0">
                <a:solidFill>
                  <a:srgbClr val="0155C0"/>
                </a:solidFill>
              </a:rPr>
              <a:t>: 1000 GeV </a:t>
            </a:r>
            <a:r>
              <a:rPr lang="en-US" sz="1600" dirty="0">
                <a:solidFill>
                  <a:srgbClr val="0155C0"/>
                </a:solidFill>
              </a:rPr>
              <a:t>or above </a:t>
            </a:r>
            <a:endParaRPr sz="1600" dirty="0">
              <a:solidFill>
                <a:srgbClr val="0155C0"/>
              </a:solidFill>
            </a:endParaRPr>
          </a:p>
          <a:p>
            <a:pPr>
              <a:defRPr>
                <a:solidFill>
                  <a:srgbClr val="DF0000"/>
                </a:solidFill>
              </a:defRPr>
            </a:pPr>
            <a:r>
              <a:rPr sz="1600" dirty="0">
                <a:solidFill>
                  <a:srgbClr val="2F2F2F"/>
                </a:solidFill>
              </a:rPr>
              <a:t>   top quark Yukawa to 1%, Higgs self-coupling in WW fusion</a:t>
            </a:r>
          </a:p>
          <a:p>
            <a:pPr>
              <a:defRPr>
                <a:solidFill>
                  <a:srgbClr val="DF0000"/>
                </a:solidFill>
              </a:defRPr>
            </a:pPr>
            <a:r>
              <a:rPr sz="1600" dirty="0">
                <a:solidFill>
                  <a:srgbClr val="2F2F2F"/>
                </a:solidFill>
              </a:rPr>
              <a:t>   </a:t>
            </a:r>
            <a:r>
              <a:rPr sz="1600" dirty="0" err="1">
                <a:solidFill>
                  <a:srgbClr val="2F2F2F"/>
                </a:solidFill>
              </a:rPr>
              <a:t>Higgsino</a:t>
            </a:r>
            <a:r>
              <a:rPr sz="1600" dirty="0">
                <a:solidFill>
                  <a:srgbClr val="2F2F2F"/>
                </a:solidFill>
              </a:rPr>
              <a:t> search to 500 GeV</a:t>
            </a:r>
            <a:endParaRPr lang="en-US" sz="1600" dirty="0">
              <a:solidFill>
                <a:srgbClr val="2F2F2F"/>
              </a:solidFill>
            </a:endParaRPr>
          </a:p>
          <a:p>
            <a:pPr>
              <a:defRPr>
                <a:solidFill>
                  <a:srgbClr val="DF0000"/>
                </a:solidFill>
              </a:defRPr>
            </a:pPr>
            <a:r>
              <a:rPr lang="en-US" sz="1600" dirty="0">
                <a:solidFill>
                  <a:srgbClr val="2F2F2F"/>
                </a:solidFill>
              </a:rPr>
              <a:t>   </a:t>
            </a:r>
            <a:r>
              <a:rPr sz="1600" dirty="0">
                <a:solidFill>
                  <a:srgbClr val="2F2F2F"/>
                </a:solidFill>
              </a:rPr>
              <a:t>follow up HL-LHC discoveries</a:t>
            </a:r>
            <a:r>
              <a:rPr lang="en-US" sz="1600" dirty="0">
                <a:solidFill>
                  <a:srgbClr val="2F2F2F"/>
                </a:solidFill>
              </a:rPr>
              <a:t> </a:t>
            </a:r>
            <a:r>
              <a:rPr sz="1600" dirty="0">
                <a:solidFill>
                  <a:srgbClr val="2F2F2F"/>
                </a:solidFill>
              </a:rPr>
              <a:t>of new Higgs and electroweak states</a:t>
            </a:r>
            <a:endParaRPr lang="en-US" sz="1600" dirty="0">
              <a:solidFill>
                <a:srgbClr val="2F2F2F"/>
              </a:solidFill>
            </a:endParaRPr>
          </a:p>
          <a:p>
            <a:pPr>
              <a:defRPr>
                <a:solidFill>
                  <a:srgbClr val="00008E"/>
                </a:solidFill>
              </a:defRPr>
            </a:pPr>
            <a:endParaRPr sz="800" dirty="0">
              <a:solidFill>
                <a:srgbClr val="2F2F2F"/>
              </a:solidFill>
            </a:endParaRPr>
          </a:p>
          <a:p>
            <a:pPr>
              <a:defRPr>
                <a:solidFill>
                  <a:srgbClr val="DF0000"/>
                </a:solidFill>
              </a:defRPr>
            </a:pPr>
            <a:r>
              <a:rPr sz="1600" dirty="0">
                <a:solidFill>
                  <a:srgbClr val="0155C0"/>
                </a:solidFill>
              </a:rPr>
              <a:t>Fixed target program:  </a:t>
            </a:r>
            <a:r>
              <a:rPr sz="1600" dirty="0">
                <a:solidFill>
                  <a:srgbClr val="2F2F2F"/>
                </a:solidFill>
              </a:rPr>
              <a:t>dark sector, nonlinear QED</a:t>
            </a:r>
          </a:p>
        </p:txBody>
      </p:sp>
      <p:sp>
        <p:nvSpPr>
          <p:cNvPr id="791" name="Our projections are supported…"/>
          <p:cNvSpPr txBox="1"/>
          <p:nvPr/>
        </p:nvSpPr>
        <p:spPr>
          <a:xfrm>
            <a:off x="439663" y="5589240"/>
            <a:ext cx="3899888" cy="83099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a:defRPr>
                <a:solidFill>
                  <a:srgbClr val="000000"/>
                </a:solidFill>
              </a:defRPr>
            </a:pPr>
            <a:r>
              <a:rPr lang="en-US" dirty="0"/>
              <a:t>The</a:t>
            </a:r>
            <a:r>
              <a:rPr dirty="0"/>
              <a:t> projections are supported</a:t>
            </a:r>
          </a:p>
          <a:p>
            <a:pPr>
              <a:defRPr>
                <a:solidFill>
                  <a:srgbClr val="000000"/>
                </a:solidFill>
              </a:defRPr>
            </a:pPr>
            <a:r>
              <a:rPr dirty="0"/>
              <a:t>by full-simulation studies with detailed</a:t>
            </a:r>
          </a:p>
          <a:p>
            <a:pPr>
              <a:defRPr>
                <a:solidFill>
                  <a:srgbClr val="000000"/>
                </a:solidFill>
              </a:defRPr>
            </a:pPr>
            <a:r>
              <a:rPr dirty="0"/>
              <a:t>detector designs and machine </a:t>
            </a:r>
            <a:r>
              <a:rPr dirty="0" err="1"/>
              <a:t>bkgds</a:t>
            </a:r>
            <a:r>
              <a:rPr dirty="0"/>
              <a:t>.</a:t>
            </a:r>
          </a:p>
        </p:txBody>
      </p:sp>
      <p:pic>
        <p:nvPicPr>
          <p:cNvPr id="792" name="05_ilcdetectors_ILD_SiD.jpg" descr="05_ilcdetectors_ILD_SiD.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424669" y="5588835"/>
            <a:ext cx="1604606" cy="713714"/>
          </a:xfrm>
          <a:prstGeom prst="rect">
            <a:avLst/>
          </a:prstGeom>
          <a:ln w="12700">
            <a:miter lim="400000"/>
          </a:ln>
        </p:spPr>
      </p:pic>
      <p:pic>
        <p:nvPicPr>
          <p:cNvPr id="793" name="page10image545886480.png" descr="page10image545886480.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14393" y="5588835"/>
            <a:ext cx="884379" cy="761548"/>
          </a:xfrm>
          <a:prstGeom prst="rect">
            <a:avLst/>
          </a:prstGeom>
          <a:ln w="12700">
            <a:miter lim="400000"/>
          </a:ln>
        </p:spPr>
      </p:pic>
      <p:pic>
        <p:nvPicPr>
          <p:cNvPr id="794" name="DeltaHXX_SM_LCF_MI_S12s_withBSM.pdf" descr="DeltaHXX_SM_LCF_MI_S12s_withBSM.pdf"/>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397736" y="457255"/>
            <a:ext cx="3731402" cy="2711354"/>
          </a:xfrm>
          <a:prstGeom prst="rect">
            <a:avLst/>
          </a:prstGeom>
          <a:ln w="12700">
            <a:miter lim="400000"/>
          </a:ln>
        </p:spPr>
      </p:pic>
      <p:pic>
        <p:nvPicPr>
          <p:cNvPr id="795" name="dkala_abs_vs_kala_ILC550_LCVision60.pdf" descr="dkala_abs_vs_kala_ILC550_LCVision60.pdf"/>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520650" y="4218182"/>
            <a:ext cx="3223277" cy="2342135"/>
          </a:xfrm>
          <a:prstGeom prst="rect">
            <a:avLst/>
          </a:prstGeom>
          <a:ln w="12700">
            <a:miter lim="400000"/>
          </a:ln>
        </p:spPr>
      </p:pic>
      <p:sp>
        <p:nvSpPr>
          <p:cNvPr id="796" name="All discoveries of deviations from the SM can be verified in complementary reactions at higher energy.  e.g. H self-coupling visible in two complementary HH production rxns."/>
          <p:cNvSpPr txBox="1"/>
          <p:nvPr/>
        </p:nvSpPr>
        <p:spPr>
          <a:xfrm>
            <a:off x="7320136" y="3193864"/>
            <a:ext cx="4526337" cy="98488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defRPr>
                <a:solidFill>
                  <a:srgbClr val="000000"/>
                </a:solidFill>
              </a:defRPr>
            </a:lvl1pPr>
          </a:lstStyle>
          <a:p>
            <a:r>
              <a:rPr sz="1600" dirty="0"/>
              <a:t>All discoveries of deviations from the SM can be verified in complementary reactions at higher energy</a:t>
            </a:r>
            <a:r>
              <a:rPr lang="en-US" sz="1600" dirty="0"/>
              <a:t>,</a:t>
            </a:r>
            <a:r>
              <a:rPr sz="1600" dirty="0"/>
              <a:t> e.g. H self-coupling visible in two complementary HH production </a:t>
            </a:r>
            <a:r>
              <a:rPr sz="1600" dirty="0" err="1"/>
              <a:t>rxns</a:t>
            </a:r>
            <a:r>
              <a:rPr sz="1600" dirty="0"/>
              <a:t>.</a:t>
            </a:r>
          </a:p>
        </p:txBody>
      </p:sp>
      <p:sp>
        <p:nvSpPr>
          <p:cNvPr id="797" name="WW fusion"/>
          <p:cNvSpPr txBox="1"/>
          <p:nvPr/>
        </p:nvSpPr>
        <p:spPr>
          <a:xfrm>
            <a:off x="10794871" y="5536455"/>
            <a:ext cx="1117749" cy="2592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a:defRPr>
                <a:solidFill>
                  <a:srgbClr val="00008E"/>
                </a:solidFill>
              </a:defRPr>
            </a:lvl1pPr>
          </a:lstStyle>
          <a:p>
            <a:r>
              <a:t>WW fusion</a:t>
            </a:r>
          </a:p>
        </p:txBody>
      </p:sp>
      <p:sp>
        <p:nvSpPr>
          <p:cNvPr id="798" name="ZHH"/>
          <p:cNvSpPr txBox="1"/>
          <p:nvPr/>
        </p:nvSpPr>
        <p:spPr>
          <a:xfrm>
            <a:off x="10874241" y="5259638"/>
            <a:ext cx="482514" cy="25922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a:defRPr>
                <a:solidFill>
                  <a:srgbClr val="DF0000"/>
                </a:solidFill>
              </a:defRPr>
            </a:lvl1pPr>
          </a:lstStyle>
          <a:p>
            <a:r>
              <a:t>ZHH</a:t>
            </a:r>
          </a:p>
        </p:txBody>
      </p:sp>
      <p:sp>
        <p:nvSpPr>
          <p:cNvPr id="799" name="combined"/>
          <p:cNvSpPr txBox="1"/>
          <p:nvPr/>
        </p:nvSpPr>
        <p:spPr>
          <a:xfrm>
            <a:off x="10847197" y="5813271"/>
            <a:ext cx="1013097" cy="2592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defRPr>
                <a:solidFill>
                  <a:srgbClr val="289D35"/>
                </a:solidFill>
              </a:defRPr>
            </a:lvl1pPr>
          </a:lstStyle>
          <a:p>
            <a:r>
              <a:t>combined</a:t>
            </a:r>
          </a:p>
        </p:txBody>
      </p:sp>
      <p:sp>
        <p:nvSpPr>
          <p:cNvPr id="800" name="much, much more in arXiv:250319983 !"/>
          <p:cNvSpPr txBox="1"/>
          <p:nvPr/>
        </p:nvSpPr>
        <p:spPr>
          <a:xfrm>
            <a:off x="5594771" y="6458600"/>
            <a:ext cx="4887442" cy="2462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defRPr>
                <a:solidFill>
                  <a:srgbClr val="000000"/>
                </a:solidFill>
              </a:defRPr>
            </a:lvl1pPr>
          </a:lstStyle>
          <a:p>
            <a:r>
              <a:rPr lang="en-US" sz="1600" dirty="0"/>
              <a:t>M</a:t>
            </a:r>
            <a:r>
              <a:rPr sz="1600" dirty="0"/>
              <a:t>uch</a:t>
            </a:r>
            <a:r>
              <a:rPr lang="en-US" sz="1600" dirty="0"/>
              <a:t> </a:t>
            </a:r>
            <a:r>
              <a:rPr sz="1600" dirty="0"/>
              <a:t>more in </a:t>
            </a:r>
            <a:r>
              <a:rPr sz="1600" dirty="0">
                <a:hlinkClick r:id="rId6"/>
              </a:rPr>
              <a:t>arXiv:250319983</a:t>
            </a:r>
            <a:endParaRPr sz="1600" dirty="0"/>
          </a:p>
        </p:txBody>
      </p:sp>
      <p:sp>
        <p:nvSpPr>
          <p:cNvPr id="3" name="Slide Number Placeholder 3">
            <a:extLst>
              <a:ext uri="{FF2B5EF4-FFF2-40B4-BE49-F238E27FC236}">
                <a16:creationId xmlns:a16="http://schemas.microsoft.com/office/drawing/2014/main" id="{BF6818D8-3A49-C5EF-96D4-57A85FB128EB}"/>
              </a:ext>
            </a:extLst>
          </p:cNvPr>
          <p:cNvSpPr txBox="1">
            <a:spLocks/>
          </p:cNvSpPr>
          <p:nvPr/>
        </p:nvSpPr>
        <p:spPr>
          <a:xfrm>
            <a:off x="9401472" y="6381328"/>
            <a:ext cx="2743200" cy="340147"/>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solidFill>
                  <a:prstClr val="black">
                    <a:tint val="75000"/>
                  </a:prstClr>
                </a:solidFill>
                <a:latin typeface="Calibri" panose="020F0502020204030204"/>
              </a:rPr>
              <a:pPr/>
              <a:t>29</a:t>
            </a:fld>
            <a:r>
              <a:rPr lang="en-US" dirty="0">
                <a:solidFill>
                  <a:prstClr val="black">
                    <a:tint val="75000"/>
                  </a:prstClr>
                </a:solidFill>
                <a:latin typeface="Calibri" panose="020F0502020204030204"/>
              </a:rPr>
              <a:t>/24</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B019DD-8E4F-0C74-F020-7A0F2E2A6579}"/>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DEA5398D-C7CF-F8E0-2EB3-F86696DEB617}"/>
              </a:ext>
            </a:extLst>
          </p:cNvPr>
          <p:cNvSpPr>
            <a:spLocks noGrp="1"/>
          </p:cNvSpPr>
          <p:nvPr>
            <p:ph type="title"/>
          </p:nvPr>
        </p:nvSpPr>
        <p:spPr>
          <a:xfrm>
            <a:off x="45547" y="1"/>
            <a:ext cx="12204000" cy="432000"/>
          </a:xfrm>
          <a:solidFill>
            <a:srgbClr val="002060"/>
          </a:solidFill>
        </p:spPr>
        <p:txBody>
          <a:bodyPr anchor="ctr">
            <a:noAutofit/>
          </a:bodyPr>
          <a:lstStyle/>
          <a:p>
            <a:pPr algn="ctr"/>
            <a:r>
              <a:rPr lang="en-US" sz="2800" dirty="0">
                <a:solidFill>
                  <a:schemeClr val="bg1"/>
                </a:solidFill>
                <a:latin typeface="Arial" panose="020B0604020202020204" pitchFamily="34" charset="0"/>
                <a:cs typeface="Arial" panose="020B0604020202020204" pitchFamily="34" charset="0"/>
              </a:rPr>
              <a:t>Linear Collider @ CERN – Civil Engineering  I</a:t>
            </a:r>
            <a:endParaRPr lang="en-GB" sz="2800" dirty="0">
              <a:solidFill>
                <a:schemeClr val="bg1"/>
              </a:solidFill>
            </a:endParaRPr>
          </a:p>
        </p:txBody>
      </p:sp>
      <p:sp>
        <p:nvSpPr>
          <p:cNvPr id="17" name="Slide Number Placeholder 16">
            <a:extLst>
              <a:ext uri="{FF2B5EF4-FFF2-40B4-BE49-F238E27FC236}">
                <a16:creationId xmlns:a16="http://schemas.microsoft.com/office/drawing/2014/main" id="{8391E5FD-1F47-D405-CDE6-38121C1FACE0}"/>
              </a:ext>
            </a:extLst>
          </p:cNvPr>
          <p:cNvSpPr>
            <a:spLocks noGrp="1"/>
          </p:cNvSpPr>
          <p:nvPr>
            <p:ph type="sldNum" sz="quarter" idx="11"/>
          </p:nvPr>
        </p:nvSpPr>
        <p:spPr/>
        <p:txBody>
          <a:bodyPr/>
          <a:lstStyle/>
          <a:p>
            <a:fld id="{36B5EA5A-BC32-A742-B11B-8E7414D5B535}" type="slidenum">
              <a:rPr lang="en-US" smtClean="0"/>
              <a:pPr/>
              <a:t>3</a:t>
            </a:fld>
            <a:endParaRPr lang="en-US" dirty="0"/>
          </a:p>
        </p:txBody>
      </p:sp>
      <p:sp>
        <p:nvSpPr>
          <p:cNvPr id="6" name="TextBox 5">
            <a:extLst>
              <a:ext uri="{FF2B5EF4-FFF2-40B4-BE49-F238E27FC236}">
                <a16:creationId xmlns:a16="http://schemas.microsoft.com/office/drawing/2014/main" id="{DAFAA974-5B9B-1DBA-6A3A-25151DCAA8B4}"/>
              </a:ext>
            </a:extLst>
          </p:cNvPr>
          <p:cNvSpPr txBox="1"/>
          <p:nvPr/>
        </p:nvSpPr>
        <p:spPr>
          <a:xfrm>
            <a:off x="3352800" y="4502099"/>
            <a:ext cx="2743200" cy="1200329"/>
          </a:xfrm>
          <a:prstGeom prst="rect">
            <a:avLst/>
          </a:prstGeom>
          <a:noFill/>
        </p:spPr>
        <p:txBody>
          <a:bodyPr wrap="square" rtlCol="0">
            <a:spAutoFit/>
          </a:bodyPr>
          <a:lstStyle/>
          <a:p>
            <a:r>
              <a:rPr lang="en-GB" dirty="0"/>
              <a:t>Shallower profile, 29 km at 1.5 TeV, injectors and IPs on CERN land, one drive-beam  </a:t>
            </a:r>
          </a:p>
        </p:txBody>
      </p:sp>
      <p:pic>
        <p:nvPicPr>
          <p:cNvPr id="8" name="Picture 7">
            <a:extLst>
              <a:ext uri="{FF2B5EF4-FFF2-40B4-BE49-F238E27FC236}">
                <a16:creationId xmlns:a16="http://schemas.microsoft.com/office/drawing/2014/main" id="{B8006593-6420-07DB-277C-2FFA2146D58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000356" y="2573938"/>
            <a:ext cx="8440181" cy="5967630"/>
          </a:xfrm>
          <a:prstGeom prst="rect">
            <a:avLst/>
          </a:prstGeom>
        </p:spPr>
      </p:pic>
      <p:pic>
        <p:nvPicPr>
          <p:cNvPr id="4" name="Picture 3">
            <a:extLst>
              <a:ext uri="{FF2B5EF4-FFF2-40B4-BE49-F238E27FC236}">
                <a16:creationId xmlns:a16="http://schemas.microsoft.com/office/drawing/2014/main" id="{7422A3C4-F62B-27CC-C569-8323CD0545E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69898" y="3939524"/>
            <a:ext cx="2936773" cy="1814591"/>
          </a:xfrm>
          <a:prstGeom prst="rect">
            <a:avLst/>
          </a:prstGeom>
        </p:spPr>
      </p:pic>
      <p:pic>
        <p:nvPicPr>
          <p:cNvPr id="5" name="Picture 4">
            <a:extLst>
              <a:ext uri="{FF2B5EF4-FFF2-40B4-BE49-F238E27FC236}">
                <a16:creationId xmlns:a16="http://schemas.microsoft.com/office/drawing/2014/main" id="{6F5BE244-CA75-B6D2-3AE7-BEE31F2DBD9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69898" y="2276872"/>
            <a:ext cx="2380869" cy="1618991"/>
          </a:xfrm>
          <a:prstGeom prst="rect">
            <a:avLst/>
          </a:prstGeom>
        </p:spPr>
      </p:pic>
      <p:sp>
        <p:nvSpPr>
          <p:cNvPr id="7" name="Slide Number Placeholder 3">
            <a:extLst>
              <a:ext uri="{FF2B5EF4-FFF2-40B4-BE49-F238E27FC236}">
                <a16:creationId xmlns:a16="http://schemas.microsoft.com/office/drawing/2014/main" id="{A0BADC0F-EF61-C68B-B45F-E7C0F817A1B4}"/>
              </a:ext>
            </a:extLst>
          </p:cNvPr>
          <p:cNvSpPr txBox="1">
            <a:spLocks/>
          </p:cNvSpPr>
          <p:nvPr/>
        </p:nvSpPr>
        <p:spPr>
          <a:xfrm>
            <a:off x="9257456" y="6356350"/>
            <a:ext cx="27432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pPr/>
              <a:t>3</a:t>
            </a:fld>
            <a:endParaRPr lang="en-US" dirty="0"/>
          </a:p>
        </p:txBody>
      </p:sp>
      <p:sp>
        <p:nvSpPr>
          <p:cNvPr id="14" name="Slide Number Placeholder 3">
            <a:extLst>
              <a:ext uri="{FF2B5EF4-FFF2-40B4-BE49-F238E27FC236}">
                <a16:creationId xmlns:a16="http://schemas.microsoft.com/office/drawing/2014/main" id="{8462B5E7-5436-D201-94B1-162ADF7CA4A2}"/>
              </a:ext>
            </a:extLst>
          </p:cNvPr>
          <p:cNvSpPr txBox="1">
            <a:spLocks/>
          </p:cNvSpPr>
          <p:nvPr/>
        </p:nvSpPr>
        <p:spPr>
          <a:xfrm>
            <a:off x="9329464" y="6473229"/>
            <a:ext cx="2743200" cy="340147"/>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solidFill>
                  <a:prstClr val="black">
                    <a:tint val="75000"/>
                  </a:prstClr>
                </a:solidFill>
                <a:latin typeface="Calibri" panose="020F0502020204030204"/>
              </a:rPr>
              <a:pPr/>
              <a:t>3</a:t>
            </a:fld>
            <a:r>
              <a:rPr lang="en-US" dirty="0">
                <a:solidFill>
                  <a:prstClr val="black">
                    <a:tint val="75000"/>
                  </a:prstClr>
                </a:solidFill>
                <a:latin typeface="Calibri" panose="020F0502020204030204"/>
              </a:rPr>
              <a:t>/27</a:t>
            </a:r>
          </a:p>
        </p:txBody>
      </p:sp>
      <p:sp>
        <p:nvSpPr>
          <p:cNvPr id="19" name="Rectangle 18">
            <a:extLst>
              <a:ext uri="{FF2B5EF4-FFF2-40B4-BE49-F238E27FC236}">
                <a16:creationId xmlns:a16="http://schemas.microsoft.com/office/drawing/2014/main" id="{8115C234-992D-CD69-B722-3A11F208125D}"/>
              </a:ext>
            </a:extLst>
          </p:cNvPr>
          <p:cNvSpPr/>
          <p:nvPr/>
        </p:nvSpPr>
        <p:spPr>
          <a:xfrm>
            <a:off x="0" y="5445224"/>
            <a:ext cx="3106671" cy="57606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1" name="Picture 20">
            <a:extLst>
              <a:ext uri="{FF2B5EF4-FFF2-40B4-BE49-F238E27FC236}">
                <a16:creationId xmlns:a16="http://schemas.microsoft.com/office/drawing/2014/main" id="{B156BFEE-846A-8F9C-5066-CF074CCFA297}"/>
              </a:ext>
            </a:extLst>
          </p:cNvPr>
          <p:cNvPicPr>
            <a:picLocks noChangeAspect="1"/>
          </p:cNvPicPr>
          <p:nvPr/>
        </p:nvPicPr>
        <p:blipFill>
          <a:blip r:embed="rId6"/>
          <a:stretch>
            <a:fillRect/>
          </a:stretch>
        </p:blipFill>
        <p:spPr>
          <a:xfrm>
            <a:off x="2711623" y="451532"/>
            <a:ext cx="9462180" cy="4777668"/>
          </a:xfrm>
          <a:prstGeom prst="rect">
            <a:avLst/>
          </a:prstGeom>
        </p:spPr>
      </p:pic>
      <p:sp>
        <p:nvSpPr>
          <p:cNvPr id="22" name="TextBox 21">
            <a:extLst>
              <a:ext uri="{FF2B5EF4-FFF2-40B4-BE49-F238E27FC236}">
                <a16:creationId xmlns:a16="http://schemas.microsoft.com/office/drawing/2014/main" id="{C65DABB3-FA13-D945-3A01-D879A3710157}"/>
              </a:ext>
            </a:extLst>
          </p:cNvPr>
          <p:cNvSpPr txBox="1"/>
          <p:nvPr/>
        </p:nvSpPr>
        <p:spPr>
          <a:xfrm>
            <a:off x="479376" y="980728"/>
            <a:ext cx="2232247" cy="861774"/>
          </a:xfrm>
          <a:prstGeom prst="rect">
            <a:avLst/>
          </a:prstGeom>
          <a:noFill/>
        </p:spPr>
        <p:txBody>
          <a:bodyPr wrap="square" lIns="0" tIns="0" rIns="0" bIns="0" rtlCol="0">
            <a:spAutoFit/>
          </a:bodyPr>
          <a:lstStyle/>
          <a:p>
            <a:pPr algn="l"/>
            <a:r>
              <a:rPr lang="en-GB" sz="1400" dirty="0">
                <a:solidFill>
                  <a:srgbClr val="303030"/>
                </a:solidFill>
              </a:rPr>
              <a:t>Layout used for costing and drawings. Not final, can be translated, rotated and shafts can be moved. </a:t>
            </a:r>
          </a:p>
        </p:txBody>
      </p:sp>
    </p:spTree>
    <p:extLst>
      <p:ext uri="{BB962C8B-B14F-4D97-AF65-F5344CB8AC3E}">
        <p14:creationId xmlns:p14="http://schemas.microsoft.com/office/powerpoint/2010/main" val="54003450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1ADDE6-B57C-B818-58BB-9999EBAE74E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BCD1300-ED2C-A03B-3CD0-CA9DFFA08C28}"/>
              </a:ext>
            </a:extLst>
          </p:cNvPr>
          <p:cNvSpPr>
            <a:spLocks noGrp="1"/>
          </p:cNvSpPr>
          <p:nvPr>
            <p:ph type="title"/>
          </p:nvPr>
        </p:nvSpPr>
        <p:spPr>
          <a:xfrm>
            <a:off x="0" y="15197"/>
            <a:ext cx="12204000" cy="432000"/>
          </a:xfrm>
          <a:solidFill>
            <a:srgbClr val="002060"/>
          </a:solidFill>
        </p:spPr>
        <p:txBody>
          <a:bodyPr anchor="ctr"/>
          <a:lstStyle/>
          <a:p>
            <a:pPr algn="ctr"/>
            <a:r>
              <a:rPr lang="en-GB" sz="2800" b="0" dirty="0"/>
              <a:t>Costs – more details</a:t>
            </a:r>
          </a:p>
        </p:txBody>
      </p:sp>
      <p:sp>
        <p:nvSpPr>
          <p:cNvPr id="4" name="Slide Number Placeholder 3">
            <a:extLst>
              <a:ext uri="{FF2B5EF4-FFF2-40B4-BE49-F238E27FC236}">
                <a16:creationId xmlns:a16="http://schemas.microsoft.com/office/drawing/2014/main" id="{2D16BAFB-8B8E-9C3C-55E5-C91682639910}"/>
              </a:ext>
            </a:extLst>
          </p:cNvPr>
          <p:cNvSpPr>
            <a:spLocks noGrp="1"/>
          </p:cNvSpPr>
          <p:nvPr>
            <p:ph type="sldNum" sz="quarter" idx="11"/>
          </p:nvPr>
        </p:nvSpPr>
        <p:spPr/>
        <p:txBody>
          <a:bodyPr/>
          <a:lstStyle/>
          <a:p>
            <a:fld id="{36B5EA5A-BC32-A742-B11B-8E7414D5B535}" type="slidenum">
              <a:rPr lang="en-US" smtClean="0"/>
              <a:pPr/>
              <a:t>30</a:t>
            </a:fld>
            <a:endParaRPr lang="en-US" dirty="0"/>
          </a:p>
        </p:txBody>
      </p:sp>
      <p:pic>
        <p:nvPicPr>
          <p:cNvPr id="12" name="Picture 11">
            <a:extLst>
              <a:ext uri="{FF2B5EF4-FFF2-40B4-BE49-F238E27FC236}">
                <a16:creationId xmlns:a16="http://schemas.microsoft.com/office/drawing/2014/main" id="{4DFDD912-8359-4095-8A63-20F8428F94B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6157" y="563239"/>
            <a:ext cx="3787379" cy="3081785"/>
          </a:xfrm>
          <a:prstGeom prst="rect">
            <a:avLst/>
          </a:prstGeom>
        </p:spPr>
      </p:pic>
      <p:sp>
        <p:nvSpPr>
          <p:cNvPr id="14" name="TextBox 13">
            <a:extLst>
              <a:ext uri="{FF2B5EF4-FFF2-40B4-BE49-F238E27FC236}">
                <a16:creationId xmlns:a16="http://schemas.microsoft.com/office/drawing/2014/main" id="{101DC496-0B48-635C-8628-DB7140BC20D4}"/>
              </a:ext>
            </a:extLst>
          </p:cNvPr>
          <p:cNvSpPr txBox="1"/>
          <p:nvPr/>
        </p:nvSpPr>
        <p:spPr>
          <a:xfrm>
            <a:off x="16156" y="5733256"/>
            <a:ext cx="8384099" cy="1169551"/>
          </a:xfrm>
          <a:prstGeom prst="rect">
            <a:avLst/>
          </a:prstGeom>
          <a:noFill/>
        </p:spPr>
        <p:txBody>
          <a:bodyPr wrap="square">
            <a:spAutoFit/>
          </a:bodyPr>
          <a:lstStyle/>
          <a:p>
            <a:pPr>
              <a:buNone/>
            </a:pPr>
            <a:r>
              <a:rPr lang="en-US" sz="1400" dirty="0">
                <a:solidFill>
                  <a:srgbClr val="000000"/>
                </a:solidFill>
                <a:effectLst/>
                <a:latin typeface="Helvetica" pitchFamily="2" charset="0"/>
              </a:rPr>
              <a:t>The cost composition and values of the 1.5 TeV complex have also been estimated. The energy upgrade to 1.5 TeV has a cost estimate of∼7.1billion CHF, including the upgrade of the drive-beam RF power needed for the 1.5 TeV stage.</a:t>
            </a:r>
          </a:p>
          <a:p>
            <a:pPr>
              <a:buNone/>
            </a:pPr>
            <a:r>
              <a:rPr lang="en-US" sz="1400" dirty="0">
                <a:solidFill>
                  <a:srgbClr val="000000"/>
                </a:solidFill>
                <a:effectLst/>
                <a:latin typeface="Helvetica" pitchFamily="2" charset="0"/>
              </a:rPr>
              <a:t>The 250 GeV configuration will cost around 10% less than the 380 GeV complex. </a:t>
            </a:r>
          </a:p>
          <a:p>
            <a:pPr>
              <a:buNone/>
            </a:pPr>
            <a:r>
              <a:rPr lang="en-US" sz="1400" dirty="0">
                <a:solidFill>
                  <a:srgbClr val="000000"/>
                </a:solidFill>
                <a:effectLst/>
                <a:latin typeface="Helvetica" pitchFamily="2" charset="0"/>
              </a:rPr>
              <a:t>A</a:t>
            </a:r>
            <a:r>
              <a:rPr lang="en-US" sz="1400" dirty="0">
                <a:solidFill>
                  <a:srgbClr val="000000"/>
                </a:solidFill>
                <a:latin typeface="Helvetica" pitchFamily="2" charset="0"/>
              </a:rPr>
              <a:t> </a:t>
            </a:r>
            <a:r>
              <a:rPr lang="en-US" sz="1400" dirty="0">
                <a:solidFill>
                  <a:srgbClr val="000000"/>
                </a:solidFill>
                <a:effectLst/>
                <a:latin typeface="Helvetica" pitchFamily="2" charset="0"/>
              </a:rPr>
              <a:t> 550 GeV configuration around 30% more</a:t>
            </a:r>
          </a:p>
        </p:txBody>
      </p:sp>
      <p:pic>
        <p:nvPicPr>
          <p:cNvPr id="15" name="Picture 14">
            <a:extLst>
              <a:ext uri="{FF2B5EF4-FFF2-40B4-BE49-F238E27FC236}">
                <a16:creationId xmlns:a16="http://schemas.microsoft.com/office/drawing/2014/main" id="{E29199DB-3AF8-C62D-2F64-CB9788E7AB9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36106" y="3689688"/>
            <a:ext cx="3483630" cy="2025111"/>
          </a:xfrm>
          <a:prstGeom prst="rect">
            <a:avLst/>
          </a:prstGeom>
        </p:spPr>
      </p:pic>
      <p:pic>
        <p:nvPicPr>
          <p:cNvPr id="6" name="Picture 5">
            <a:extLst>
              <a:ext uri="{FF2B5EF4-FFF2-40B4-BE49-F238E27FC236}">
                <a16:creationId xmlns:a16="http://schemas.microsoft.com/office/drawing/2014/main" id="{02A00A3F-3D0F-A4B8-C183-FF4027DFF846}"/>
              </a:ext>
            </a:extLst>
          </p:cNvPr>
          <p:cNvPicPr>
            <a:picLocks noChangeAspect="1"/>
          </p:cNvPicPr>
          <p:nvPr/>
        </p:nvPicPr>
        <p:blipFill>
          <a:blip r:embed="rId5"/>
          <a:stretch>
            <a:fillRect/>
          </a:stretch>
        </p:blipFill>
        <p:spPr>
          <a:xfrm>
            <a:off x="8702172" y="2071661"/>
            <a:ext cx="3086628" cy="4701910"/>
          </a:xfrm>
          <a:prstGeom prst="rect">
            <a:avLst/>
          </a:prstGeom>
        </p:spPr>
      </p:pic>
      <p:pic>
        <p:nvPicPr>
          <p:cNvPr id="8" name="Picture 7">
            <a:extLst>
              <a:ext uri="{FF2B5EF4-FFF2-40B4-BE49-F238E27FC236}">
                <a16:creationId xmlns:a16="http://schemas.microsoft.com/office/drawing/2014/main" id="{17EAADA2-7CF9-AB58-96B1-8E73E566DB8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065750" y="692696"/>
            <a:ext cx="4356720" cy="1108606"/>
          </a:xfrm>
          <a:prstGeom prst="rect">
            <a:avLst/>
          </a:prstGeom>
        </p:spPr>
      </p:pic>
      <p:pic>
        <p:nvPicPr>
          <p:cNvPr id="9" name="Picture 8">
            <a:extLst>
              <a:ext uri="{FF2B5EF4-FFF2-40B4-BE49-F238E27FC236}">
                <a16:creationId xmlns:a16="http://schemas.microsoft.com/office/drawing/2014/main" id="{5D8E6A68-9F1D-E48D-7DBB-FB79D4CC1A11}"/>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208226" y="2041396"/>
            <a:ext cx="2523549" cy="2295148"/>
          </a:xfrm>
          <a:prstGeom prst="rect">
            <a:avLst/>
          </a:prstGeom>
          <a:effectLst>
            <a:outerShdw blurRad="63500" sx="102000" sy="102000" algn="ctr" rotWithShape="0">
              <a:prstClr val="black">
                <a:alpha val="40000"/>
              </a:prstClr>
            </a:outerShdw>
          </a:effectLst>
        </p:spPr>
      </p:pic>
      <p:sp>
        <p:nvSpPr>
          <p:cNvPr id="11" name="TextBox 10">
            <a:extLst>
              <a:ext uri="{FF2B5EF4-FFF2-40B4-BE49-F238E27FC236}">
                <a16:creationId xmlns:a16="http://schemas.microsoft.com/office/drawing/2014/main" id="{C3A96A0F-61DA-1361-ADB5-FE66846DD9CD}"/>
              </a:ext>
            </a:extLst>
          </p:cNvPr>
          <p:cNvSpPr txBox="1"/>
          <p:nvPr/>
        </p:nvSpPr>
        <p:spPr>
          <a:xfrm>
            <a:off x="6882388" y="2085403"/>
            <a:ext cx="1240187" cy="1569660"/>
          </a:xfrm>
          <a:prstGeom prst="rect">
            <a:avLst/>
          </a:prstGeom>
          <a:noFill/>
        </p:spPr>
        <p:txBody>
          <a:bodyPr wrap="square">
            <a:spAutoFit/>
          </a:bodyPr>
          <a:lstStyle/>
          <a:p>
            <a:r>
              <a:rPr lang="en-GB" sz="1200" dirty="0">
                <a:solidFill>
                  <a:srgbClr val="2F2F2F"/>
                </a:solidFill>
                <a:latin typeface="Arial" panose="020B0604020202020204" pitchFamily="34" charset="0"/>
                <a:cs typeface="Arial" panose="020B0604020202020204" pitchFamily="34" charset="0"/>
              </a:rPr>
              <a:t>Cost matrix, updating SCRF and CFS (~75%), escalation and currency updates for the rest (~25%)</a:t>
            </a:r>
          </a:p>
        </p:txBody>
      </p:sp>
    </p:spTree>
    <p:extLst>
      <p:ext uri="{BB962C8B-B14F-4D97-AF65-F5344CB8AC3E}">
        <p14:creationId xmlns:p14="http://schemas.microsoft.com/office/powerpoint/2010/main" val="28999519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3E7E11-C692-63F4-9A94-02E2BBAA189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DAAFA71-F048-BB79-7152-FFAE1F1B5F5D}"/>
              </a:ext>
            </a:extLst>
          </p:cNvPr>
          <p:cNvSpPr>
            <a:spLocks noGrp="1"/>
          </p:cNvSpPr>
          <p:nvPr>
            <p:ph type="title"/>
          </p:nvPr>
        </p:nvSpPr>
        <p:spPr>
          <a:xfrm>
            <a:off x="0" y="22661"/>
            <a:ext cx="12204000" cy="432000"/>
          </a:xfrm>
          <a:solidFill>
            <a:srgbClr val="002060"/>
          </a:solidFill>
        </p:spPr>
        <p:txBody>
          <a:bodyPr/>
          <a:lstStyle/>
          <a:p>
            <a:pPr algn="ctr"/>
            <a:r>
              <a:rPr lang="en-GB" sz="2800" b="0" dirty="0"/>
              <a:t>Personnel and Operation Costs </a:t>
            </a:r>
          </a:p>
        </p:txBody>
      </p:sp>
      <p:sp>
        <p:nvSpPr>
          <p:cNvPr id="7" name="TextBox 6">
            <a:extLst>
              <a:ext uri="{FF2B5EF4-FFF2-40B4-BE49-F238E27FC236}">
                <a16:creationId xmlns:a16="http://schemas.microsoft.com/office/drawing/2014/main" id="{A3D6C9A6-64FA-106D-067F-14095B4B414B}"/>
              </a:ext>
            </a:extLst>
          </p:cNvPr>
          <p:cNvSpPr txBox="1"/>
          <p:nvPr/>
        </p:nvSpPr>
        <p:spPr>
          <a:xfrm>
            <a:off x="7315968" y="644301"/>
            <a:ext cx="4612680" cy="2092881"/>
          </a:xfrm>
          <a:prstGeom prst="rect">
            <a:avLst/>
          </a:prstGeom>
          <a:solidFill>
            <a:schemeClr val="bg1"/>
          </a:solidFill>
        </p:spPr>
        <p:txBody>
          <a:bodyPr wrap="square" lIns="0" tIns="0" rIns="0" bIns="0" rtlCol="0">
            <a:spAutoFit/>
          </a:bodyPr>
          <a:lstStyle/>
          <a:p>
            <a:pPr marL="285750" indent="-285750" algn="l">
              <a:buFont typeface="Arial" panose="020B0604020202020204" pitchFamily="34" charset="0"/>
              <a:buChar char="•"/>
            </a:pPr>
            <a:endParaRPr lang="en-GB" sz="800" dirty="0">
              <a:solidFill>
                <a:schemeClr val="accent6"/>
              </a:solidFill>
            </a:endParaRPr>
          </a:p>
          <a:p>
            <a:r>
              <a:rPr lang="en-GB" sz="1600" dirty="0">
                <a:solidFill>
                  <a:schemeClr val="accent6"/>
                </a:solidFill>
              </a:rPr>
              <a:t>Personnel for construction is estimated in the 10000-11000 </a:t>
            </a:r>
            <a:r>
              <a:rPr lang="en-GB" sz="1600" dirty="0" err="1">
                <a:solidFill>
                  <a:schemeClr val="accent6"/>
                </a:solidFill>
              </a:rPr>
              <a:t>FTEy</a:t>
            </a:r>
            <a:r>
              <a:rPr lang="en-GB" sz="1600" dirty="0">
                <a:solidFill>
                  <a:schemeClr val="accent6"/>
                </a:solidFill>
              </a:rPr>
              <a:t> range, according to the formula (value excludes civil engineering): </a:t>
            </a:r>
          </a:p>
          <a:p>
            <a:r>
              <a:rPr lang="en-GB" sz="1600" dirty="0">
                <a:solidFill>
                  <a:schemeClr val="accent6"/>
                </a:solidFill>
              </a:rPr>
              <a:t>Explicit Labour = 15.7 x (value)</a:t>
            </a:r>
            <a:r>
              <a:rPr lang="en-GB" sz="1600" baseline="30000" dirty="0">
                <a:solidFill>
                  <a:schemeClr val="accent6"/>
                </a:solidFill>
              </a:rPr>
              <a:t>0.75</a:t>
            </a:r>
          </a:p>
          <a:p>
            <a:endParaRPr lang="en-GB" sz="1600" dirty="0">
              <a:solidFill>
                <a:schemeClr val="accent6"/>
              </a:solidFill>
            </a:endParaRPr>
          </a:p>
          <a:p>
            <a:endParaRPr lang="en-GB" sz="1600" dirty="0">
              <a:solidFill>
                <a:schemeClr val="accent6"/>
              </a:solidFill>
            </a:endParaRPr>
          </a:p>
          <a:p>
            <a:endParaRPr lang="en-GB" sz="1600" dirty="0">
              <a:solidFill>
                <a:schemeClr val="accent6"/>
              </a:solidFill>
            </a:endParaRPr>
          </a:p>
          <a:p>
            <a:endParaRPr lang="en-GB" sz="1600" dirty="0">
              <a:solidFill>
                <a:schemeClr val="accent6"/>
              </a:solidFill>
            </a:endParaRPr>
          </a:p>
        </p:txBody>
      </p:sp>
      <p:sp>
        <p:nvSpPr>
          <p:cNvPr id="4" name="Slide Number Placeholder 3">
            <a:extLst>
              <a:ext uri="{FF2B5EF4-FFF2-40B4-BE49-F238E27FC236}">
                <a16:creationId xmlns:a16="http://schemas.microsoft.com/office/drawing/2014/main" id="{36408FE7-740A-69EC-2DE1-7BB15CF56067}"/>
              </a:ext>
            </a:extLst>
          </p:cNvPr>
          <p:cNvSpPr>
            <a:spLocks noGrp="1"/>
          </p:cNvSpPr>
          <p:nvPr>
            <p:ph type="sldNum" sz="quarter" idx="11"/>
          </p:nvPr>
        </p:nvSpPr>
        <p:spPr/>
        <p:txBody>
          <a:bodyPr/>
          <a:lstStyle/>
          <a:p>
            <a:fld id="{36B5EA5A-BC32-A742-B11B-8E7414D5B535}" type="slidenum">
              <a:rPr lang="en-US" smtClean="0"/>
              <a:pPr/>
              <a:t>31</a:t>
            </a:fld>
            <a:endParaRPr lang="en-US" dirty="0"/>
          </a:p>
        </p:txBody>
      </p:sp>
      <p:sp>
        <p:nvSpPr>
          <p:cNvPr id="6" name="TextBox 5">
            <a:extLst>
              <a:ext uri="{FF2B5EF4-FFF2-40B4-BE49-F238E27FC236}">
                <a16:creationId xmlns:a16="http://schemas.microsoft.com/office/drawing/2014/main" id="{2F80416A-A3C9-F7E2-0EAC-7E0E527502E7}"/>
              </a:ext>
            </a:extLst>
          </p:cNvPr>
          <p:cNvSpPr txBox="1"/>
          <p:nvPr/>
        </p:nvSpPr>
        <p:spPr>
          <a:xfrm>
            <a:off x="452068" y="3336128"/>
            <a:ext cx="8076236" cy="492443"/>
          </a:xfrm>
          <a:prstGeom prst="rect">
            <a:avLst/>
          </a:prstGeom>
          <a:noFill/>
        </p:spPr>
        <p:txBody>
          <a:bodyPr wrap="square" lIns="0" tIns="0" rIns="0" bIns="0" rtlCol="0">
            <a:spAutoFit/>
          </a:bodyPr>
          <a:lstStyle/>
          <a:p>
            <a:pPr algn="l"/>
            <a:r>
              <a:rPr lang="en-GB" sz="1600" dirty="0">
                <a:solidFill>
                  <a:schemeClr val="accent6"/>
                </a:solidFill>
              </a:rPr>
              <a:t>Operation cost (material replacements, energy costs, and personnel for operation) also updated, important for overall affordability</a:t>
            </a:r>
          </a:p>
        </p:txBody>
      </p:sp>
      <p:pic>
        <p:nvPicPr>
          <p:cNvPr id="11" name="Picture 10">
            <a:extLst>
              <a:ext uri="{FF2B5EF4-FFF2-40B4-BE49-F238E27FC236}">
                <a16:creationId xmlns:a16="http://schemas.microsoft.com/office/drawing/2014/main" id="{2FD66C57-CA28-58B5-477F-4D6E5508518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112224" y="4309836"/>
            <a:ext cx="4000624" cy="1463315"/>
          </a:xfrm>
          <a:prstGeom prst="rect">
            <a:avLst/>
          </a:prstGeom>
        </p:spPr>
      </p:pic>
      <p:sp>
        <p:nvSpPr>
          <p:cNvPr id="12" name="Rectangle">
            <a:extLst>
              <a:ext uri="{FF2B5EF4-FFF2-40B4-BE49-F238E27FC236}">
                <a16:creationId xmlns:a16="http://schemas.microsoft.com/office/drawing/2014/main" id="{BF770B9E-6059-8E2C-00E2-6B55C8A1FB6D}"/>
              </a:ext>
            </a:extLst>
          </p:cNvPr>
          <p:cNvSpPr/>
          <p:nvPr/>
        </p:nvSpPr>
        <p:spPr>
          <a:xfrm>
            <a:off x="7787987" y="4221088"/>
            <a:ext cx="4124664" cy="1624071"/>
          </a:xfrm>
          <a:prstGeom prst="rect">
            <a:avLst/>
          </a:prstGeom>
          <a:gradFill>
            <a:gsLst>
              <a:gs pos="0">
                <a:srgbClr val="FFFFFF">
                  <a:alpha val="0"/>
                </a:srgbClr>
              </a:gs>
              <a:gs pos="100000">
                <a:srgbClr val="FFFFFF"/>
              </a:gs>
            </a:gsLst>
            <a:lin ang="10800000"/>
          </a:gradFill>
          <a:ln w="12700">
            <a:miter lim="400000"/>
          </a:ln>
        </p:spPr>
        <p:txBody>
          <a:bodyPr lIns="35719" tIns="35719" rIns="35719" bIns="35719" anchor="ctr"/>
          <a:lstStyle/>
          <a:p>
            <a:pPr marL="0" marR="0" lvl="0" indent="0" algn="ctr" defTabSz="410766" rtl="0" eaLnBrk="1" fontAlgn="auto" latinLnBrk="0" hangingPunct="0">
              <a:lnSpc>
                <a:spcPct val="100000"/>
              </a:lnSpc>
              <a:spcBef>
                <a:spcPts val="0"/>
              </a:spcBef>
              <a:spcAft>
                <a:spcPts val="0"/>
              </a:spcAft>
              <a:buClrTx/>
              <a:buSzTx/>
              <a:buFontTx/>
              <a:buNone/>
              <a:tabLst/>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kumimoji="0" sz="2800" b="0" i="0" u="none" strike="noStrike" kern="0" cap="none" spc="0" normalizeH="0" baseline="0" noProof="0" dirty="0">
              <a:ln>
                <a:noFill/>
              </a:ln>
              <a:solidFill>
                <a:srgbClr val="FFFFFF"/>
              </a:solidFill>
              <a:effectLst>
                <a:outerShdw blurRad="38100" dist="12700" dir="5400000" rotWithShape="0">
                  <a:srgbClr val="000000">
                    <a:alpha val="50000"/>
                  </a:srgbClr>
                </a:outerShdw>
              </a:effectLst>
              <a:uLnTx/>
              <a:uFillTx/>
              <a:ea typeface="+mn-ea"/>
              <a:cs typeface="Gill Sans"/>
              <a:sym typeface="Gill Sans"/>
            </a:endParaRPr>
          </a:p>
        </p:txBody>
      </p:sp>
      <p:pic>
        <p:nvPicPr>
          <p:cNvPr id="13" name="Picture 12">
            <a:extLst>
              <a:ext uri="{FF2B5EF4-FFF2-40B4-BE49-F238E27FC236}">
                <a16:creationId xmlns:a16="http://schemas.microsoft.com/office/drawing/2014/main" id="{58842880-133D-642D-E521-021FAB67D3D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88032" y="739374"/>
            <a:ext cx="1703512" cy="2113562"/>
          </a:xfrm>
          <a:prstGeom prst="rect">
            <a:avLst/>
          </a:prstGeom>
          <a:ln>
            <a:solidFill>
              <a:srgbClr val="303030"/>
            </a:solidFill>
          </a:ln>
        </p:spPr>
      </p:pic>
      <p:sp>
        <p:nvSpPr>
          <p:cNvPr id="14" name="TextBox 13">
            <a:extLst>
              <a:ext uri="{FF2B5EF4-FFF2-40B4-BE49-F238E27FC236}">
                <a16:creationId xmlns:a16="http://schemas.microsoft.com/office/drawing/2014/main" id="{B622C67F-0906-611C-FB06-77A9AA8CAB91}"/>
              </a:ext>
            </a:extLst>
          </p:cNvPr>
          <p:cNvSpPr txBox="1"/>
          <p:nvPr/>
        </p:nvSpPr>
        <p:spPr>
          <a:xfrm>
            <a:off x="2135560" y="692696"/>
            <a:ext cx="1872208" cy="1569660"/>
          </a:xfrm>
          <a:prstGeom prst="rect">
            <a:avLst/>
          </a:prstGeom>
          <a:noFill/>
        </p:spPr>
        <p:txBody>
          <a:bodyPr wrap="square" lIns="0" tIns="0" rIns="0" bIns="0" rtlCol="0">
            <a:spAutoFit/>
          </a:bodyPr>
          <a:lstStyle/>
          <a:p>
            <a:pPr algn="l"/>
            <a:r>
              <a:rPr lang="en-GB" sz="1200" dirty="0">
                <a:solidFill>
                  <a:srgbClr val="2F2F2F"/>
                </a:solidFill>
              </a:rPr>
              <a:t>Estimated according to guidelines in comparative study (LINK)</a:t>
            </a:r>
          </a:p>
          <a:p>
            <a:pPr algn="l"/>
            <a:endParaRPr lang="en-GB" sz="1200" dirty="0">
              <a:solidFill>
                <a:srgbClr val="2F2F2F"/>
              </a:solidFill>
            </a:endParaRPr>
          </a:p>
          <a:p>
            <a:pPr algn="l"/>
            <a:r>
              <a:rPr lang="en-GB" sz="1200" dirty="0">
                <a:solidFill>
                  <a:srgbClr val="2F2F2F"/>
                </a:solidFill>
              </a:rPr>
              <a:t>Plot on the right from Snowmass Implementation Report (</a:t>
            </a:r>
            <a:r>
              <a:rPr lang="en-GB" sz="1200" dirty="0">
                <a:solidFill>
                  <a:srgbClr val="2F2F2F"/>
                </a:solidFill>
                <a:hlinkClick r:id="rId5"/>
              </a:rPr>
              <a:t>LINK</a:t>
            </a:r>
            <a:r>
              <a:rPr lang="en-GB" sz="1200" dirty="0">
                <a:solidFill>
                  <a:srgbClr val="2F2F2F"/>
                </a:solidFill>
              </a:rPr>
              <a:t>)</a:t>
            </a:r>
          </a:p>
          <a:p>
            <a:pPr algn="l"/>
            <a:endParaRPr lang="en-GB" dirty="0"/>
          </a:p>
        </p:txBody>
      </p:sp>
      <p:pic>
        <p:nvPicPr>
          <p:cNvPr id="15" name="Picture 14">
            <a:extLst>
              <a:ext uri="{FF2B5EF4-FFF2-40B4-BE49-F238E27FC236}">
                <a16:creationId xmlns:a16="http://schemas.microsoft.com/office/drawing/2014/main" id="{59BE6E03-6EB3-6263-AF94-6F47D618CB3E}"/>
              </a:ext>
            </a:extLst>
          </p:cNvPr>
          <p:cNvPicPr>
            <a:picLocks noChangeAspect="1"/>
          </p:cNvPicPr>
          <p:nvPr/>
        </p:nvPicPr>
        <p:blipFill>
          <a:blip r:embed="rId6"/>
          <a:stretch>
            <a:fillRect/>
          </a:stretch>
        </p:blipFill>
        <p:spPr>
          <a:xfrm>
            <a:off x="4007768" y="508046"/>
            <a:ext cx="3240360" cy="2507757"/>
          </a:xfrm>
          <a:prstGeom prst="rect">
            <a:avLst/>
          </a:prstGeom>
        </p:spPr>
      </p:pic>
      <p:graphicFrame>
        <p:nvGraphicFramePr>
          <p:cNvPr id="8" name="Table 7">
            <a:extLst>
              <a:ext uri="{FF2B5EF4-FFF2-40B4-BE49-F238E27FC236}">
                <a16:creationId xmlns:a16="http://schemas.microsoft.com/office/drawing/2014/main" id="{A274BD70-6BC2-05B9-8C56-600C1378E9E6}"/>
              </a:ext>
            </a:extLst>
          </p:cNvPr>
          <p:cNvGraphicFramePr>
            <a:graphicFrameLocks noGrp="1"/>
          </p:cNvGraphicFramePr>
          <p:nvPr>
            <p:extLst>
              <p:ext uri="{D42A27DB-BD31-4B8C-83A1-F6EECF244321}">
                <p14:modId xmlns:p14="http://schemas.microsoft.com/office/powerpoint/2010/main" val="2226526246"/>
              </p:ext>
            </p:extLst>
          </p:nvPr>
        </p:nvGraphicFramePr>
        <p:xfrm>
          <a:off x="452068" y="4033872"/>
          <a:ext cx="7660156" cy="1483360"/>
        </p:xfrm>
        <a:graphic>
          <a:graphicData uri="http://schemas.openxmlformats.org/drawingml/2006/table">
            <a:tbl>
              <a:tblPr firstRow="1" firstCol="1"/>
              <a:tblGrid>
                <a:gridCol w="3987748">
                  <a:extLst>
                    <a:ext uri="{9D8B030D-6E8A-4147-A177-3AD203B41FA5}">
                      <a16:colId xmlns:a16="http://schemas.microsoft.com/office/drawing/2014/main" val="4236411678"/>
                    </a:ext>
                  </a:extLst>
                </a:gridCol>
                <a:gridCol w="1656184">
                  <a:extLst>
                    <a:ext uri="{9D8B030D-6E8A-4147-A177-3AD203B41FA5}">
                      <a16:colId xmlns:a16="http://schemas.microsoft.com/office/drawing/2014/main" val="3031299538"/>
                    </a:ext>
                  </a:extLst>
                </a:gridCol>
                <a:gridCol w="2016224">
                  <a:extLst>
                    <a:ext uri="{9D8B030D-6E8A-4147-A177-3AD203B41FA5}">
                      <a16:colId xmlns:a16="http://schemas.microsoft.com/office/drawing/2014/main" val="1077986128"/>
                    </a:ext>
                  </a:extLst>
                </a:gridCol>
              </a:tblGrid>
              <a:tr h="370840">
                <a:tc>
                  <a:txBody>
                    <a:bodyPr/>
                    <a:lstStyle/>
                    <a:p>
                      <a:endParaRPr lang="en-GB" sz="1400" b="0" dirty="0">
                        <a:solidFill>
                          <a:schemeClr val="bg1"/>
                        </a:solidFill>
                        <a:latin typeface="Arial" panose="020B0604020202020204" pitchFamily="34" charset="0"/>
                        <a:cs typeface="Arial" panose="020B0604020202020204" pitchFamily="34" charset="0"/>
                      </a:endParaRPr>
                    </a:p>
                  </a:txBody>
                  <a:tcPr>
                    <a:lnL>
                      <a:noFill/>
                    </a:lnL>
                    <a:lnR>
                      <a:noFill/>
                    </a:lnR>
                    <a:lnT w="25400" cmpd="sng">
                      <a:solidFill>
                        <a:srgbClr val="0033A0"/>
                      </a:solidFill>
                    </a:lnT>
                    <a:lnB w="25400" cmpd="sng">
                      <a:solidFill>
                        <a:srgbClr val="0033A0"/>
                      </a:solidFill>
                    </a:lnB>
                    <a:lnTlToBr w="12700" cmpd="sng">
                      <a:noFill/>
                      <a:prstDash val="solid"/>
                    </a:lnTlToBr>
                    <a:lnBlToTr w="12700" cmpd="sng">
                      <a:noFill/>
                      <a:prstDash val="solid"/>
                    </a:lnBlToTr>
                    <a:solidFill>
                      <a:srgbClr val="0033A0"/>
                    </a:solidFill>
                  </a:tcPr>
                </a:tc>
                <a:tc>
                  <a:txBody>
                    <a:bodyPr/>
                    <a:lstStyle/>
                    <a:p>
                      <a:r>
                        <a:rPr lang="en-GB" sz="1400" b="0" dirty="0">
                          <a:solidFill>
                            <a:schemeClr val="bg1"/>
                          </a:solidFill>
                        </a:rPr>
                        <a:t>CLIC 380 </a:t>
                      </a:r>
                      <a:endParaRPr lang="en-GB" sz="1400" b="0" dirty="0">
                        <a:solidFill>
                          <a:schemeClr val="bg1"/>
                        </a:solidFill>
                        <a:latin typeface="Arial" panose="020B0604020202020204" pitchFamily="34" charset="0"/>
                        <a:cs typeface="Arial" panose="020B0604020202020204" pitchFamily="34" charset="0"/>
                      </a:endParaRPr>
                    </a:p>
                  </a:txBody>
                  <a:tcPr>
                    <a:lnL>
                      <a:noFill/>
                    </a:lnL>
                    <a:lnR>
                      <a:noFill/>
                    </a:lnR>
                    <a:lnT w="25400" cmpd="sng">
                      <a:solidFill>
                        <a:srgbClr val="0033A0"/>
                      </a:solidFill>
                    </a:lnT>
                    <a:lnB w="2540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solidFill>
                      <a:srgbClr val="0033A0"/>
                    </a:solidFill>
                  </a:tcPr>
                </a:tc>
                <a:tc>
                  <a:txBody>
                    <a:bodyPr/>
                    <a:lstStyle/>
                    <a:p>
                      <a:r>
                        <a:rPr lang="en-GB" sz="1400" b="0" dirty="0">
                          <a:solidFill>
                            <a:schemeClr val="bg1"/>
                          </a:solidFill>
                          <a:latin typeface="Arial" panose="020B0604020202020204" pitchFamily="34" charset="0"/>
                          <a:cs typeface="Arial" panose="020B0604020202020204" pitchFamily="34" charset="0"/>
                        </a:rPr>
                        <a:t>LCF 250  (</a:t>
                      </a:r>
                      <a:r>
                        <a:rPr lang="en-GB" sz="1400" b="0" dirty="0" err="1">
                          <a:solidFill>
                            <a:schemeClr val="bg1"/>
                          </a:solidFill>
                          <a:latin typeface="Arial" panose="020B0604020202020204" pitchFamily="34" charset="0"/>
                          <a:cs typeface="Arial" panose="020B0604020202020204" pitchFamily="34" charset="0"/>
                        </a:rPr>
                        <a:t>ave.</a:t>
                      </a:r>
                      <a:r>
                        <a:rPr lang="en-GB" sz="1400" b="0" dirty="0">
                          <a:solidFill>
                            <a:schemeClr val="bg1"/>
                          </a:solidFill>
                          <a:latin typeface="Arial" panose="020B0604020202020204" pitchFamily="34" charset="0"/>
                          <a:cs typeface="Arial" panose="020B0604020202020204" pitchFamily="34" charset="0"/>
                        </a:rPr>
                        <a:t> LP,FP) </a:t>
                      </a:r>
                    </a:p>
                  </a:txBody>
                  <a:tcPr>
                    <a:lnL>
                      <a:noFill/>
                    </a:lnL>
                    <a:lnR>
                      <a:noFill/>
                    </a:lnR>
                    <a:lnT w="25400" cmpd="sng">
                      <a:solidFill>
                        <a:srgbClr val="0033A0"/>
                      </a:solidFill>
                    </a:lnT>
                    <a:lnB w="25400" cmpd="sng">
                      <a:solidFill>
                        <a:srgbClr val="0033A0"/>
                      </a:solidFill>
                    </a:lnB>
                    <a:lnTlToBr w="12700" cmpd="sng">
                      <a:noFill/>
                      <a:prstDash val="solid"/>
                    </a:lnTlToBr>
                    <a:lnBlToTr w="12700" cmpd="sng">
                      <a:noFill/>
                      <a:prstDash val="solid"/>
                    </a:lnBlToTr>
                    <a:solidFill>
                      <a:srgbClr val="0033A0"/>
                    </a:solidFill>
                  </a:tcPr>
                </a:tc>
                <a:extLst>
                  <a:ext uri="{0D108BD9-81ED-4DB2-BD59-A6C34878D82A}">
                    <a16:rowId xmlns:a16="http://schemas.microsoft.com/office/drawing/2014/main" val="2056879219"/>
                  </a:ext>
                </a:extLst>
              </a:tr>
              <a:tr h="370840">
                <a:tc>
                  <a:txBody>
                    <a:bodyPr/>
                    <a:lstStyle/>
                    <a:p>
                      <a:r>
                        <a:rPr lang="en-GB" sz="1400" b="0" dirty="0">
                          <a:solidFill>
                            <a:schemeClr val="bg1"/>
                          </a:solidFill>
                          <a:latin typeface="Arial" panose="020B0604020202020204" pitchFamily="34" charset="0"/>
                          <a:cs typeface="Arial" panose="020B0604020202020204" pitchFamily="34" charset="0"/>
                        </a:rPr>
                        <a:t>Maintenance and replacement costs (MCHF)</a:t>
                      </a:r>
                    </a:p>
                  </a:txBody>
                  <a:tcPr>
                    <a:lnL>
                      <a:noFill/>
                    </a:lnL>
                    <a:lnR>
                      <a:noFill/>
                    </a:lnR>
                    <a:lnT w="25400" cmpd="sng">
                      <a:solidFill>
                        <a:srgbClr val="0033A0"/>
                      </a:solidFill>
                    </a:lnT>
                    <a:lnB>
                      <a:noFill/>
                    </a:lnB>
                    <a:lnTlToBr w="12700" cmpd="sng">
                      <a:noFill/>
                      <a:prstDash val="solid"/>
                    </a:lnTlToBr>
                    <a:lnBlToTr w="12700" cmpd="sng">
                      <a:noFill/>
                      <a:prstDash val="solid"/>
                    </a:lnBlToTr>
                    <a:solidFill>
                      <a:srgbClr val="0033A0"/>
                    </a:solidFill>
                  </a:tcPr>
                </a:tc>
                <a:tc>
                  <a:txBody>
                    <a:bodyPr/>
                    <a:lstStyle/>
                    <a:p>
                      <a:r>
                        <a:rPr lang="en-GB" sz="1400" b="0" dirty="0">
                          <a:latin typeface="Arial" panose="020B0604020202020204" pitchFamily="34" charset="0"/>
                          <a:cs typeface="Arial" panose="020B0604020202020204" pitchFamily="34" charset="0"/>
                        </a:rPr>
                        <a:t>137</a:t>
                      </a:r>
                    </a:p>
                  </a:txBody>
                  <a:tcPr>
                    <a:lnL>
                      <a:noFill/>
                    </a:lnL>
                    <a:lnR>
                      <a:noFill/>
                    </a:lnR>
                    <a:lnT w="25400" cap="flat" cmpd="sng" algn="ctr">
                      <a:solidFill>
                        <a:srgbClr val="0033A0"/>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c>
                  <a:txBody>
                    <a:bodyPr/>
                    <a:lstStyle/>
                    <a:p>
                      <a:r>
                        <a:rPr lang="en-GB" sz="1400" b="0" dirty="0">
                          <a:latin typeface="Arial" panose="020B0604020202020204" pitchFamily="34" charset="0"/>
                          <a:cs typeface="Arial" panose="020B0604020202020204" pitchFamily="34" charset="0"/>
                        </a:rPr>
                        <a:t>170</a:t>
                      </a:r>
                    </a:p>
                  </a:txBody>
                  <a:tcPr>
                    <a:lnL>
                      <a:noFill/>
                    </a:lnL>
                    <a:lnR>
                      <a:noFill/>
                    </a:lnR>
                    <a:lnT w="25400" cmpd="sng">
                      <a:solidFill>
                        <a:srgbClr val="0033A0"/>
                      </a:solidFill>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159684197"/>
                  </a:ext>
                </a:extLst>
              </a:tr>
              <a:tr h="370840">
                <a:tc>
                  <a:txBody>
                    <a:bodyPr/>
                    <a:lstStyle/>
                    <a:p>
                      <a:r>
                        <a:rPr lang="en-GB" sz="1400" b="0" dirty="0">
                          <a:solidFill>
                            <a:schemeClr val="bg1"/>
                          </a:solidFill>
                          <a:latin typeface="Arial" panose="020B0604020202020204" pitchFamily="34" charset="0"/>
                          <a:cs typeface="Arial" panose="020B0604020202020204" pitchFamily="34" charset="0"/>
                        </a:rPr>
                        <a:t>Electricity costs (MCHF – using 80 EURO/MWh)</a:t>
                      </a:r>
                    </a:p>
                  </a:txBody>
                  <a:tcPr>
                    <a:lnL>
                      <a:noFill/>
                    </a:lnL>
                    <a:lnR>
                      <a:noFill/>
                    </a:lnR>
                    <a:lnT w="25400" cmpd="sng">
                      <a:noFill/>
                    </a:lnT>
                    <a:lnB>
                      <a:noFill/>
                    </a:lnB>
                    <a:lnTlToBr w="12700" cmpd="sng">
                      <a:noFill/>
                      <a:prstDash val="solid"/>
                    </a:lnTlToBr>
                    <a:lnBlToTr w="12700" cmpd="sng">
                      <a:noFill/>
                      <a:prstDash val="solid"/>
                    </a:lnBlToTr>
                    <a:solidFill>
                      <a:srgbClr val="0033A0"/>
                    </a:solidFill>
                  </a:tcPr>
                </a:tc>
                <a:tc>
                  <a:txBody>
                    <a:bodyPr/>
                    <a:lstStyle/>
                    <a:p>
                      <a:r>
                        <a:rPr lang="en-GB" sz="1400" b="0" dirty="0">
                          <a:latin typeface="Arial" panose="020B0604020202020204" pitchFamily="34" charset="0"/>
                          <a:cs typeface="Arial" panose="020B0604020202020204" pitchFamily="34" charset="0"/>
                        </a:rPr>
                        <a:t>63</a:t>
                      </a:r>
                    </a:p>
                  </a:txBody>
                  <a:tcPr>
                    <a:lnL>
                      <a:noFill/>
                    </a:lnL>
                    <a:lnR>
                      <a:noFill/>
                    </a:lnR>
                    <a:lnT w="254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c>
                  <a:txBody>
                    <a:bodyPr/>
                    <a:lstStyle/>
                    <a:p>
                      <a:r>
                        <a:rPr lang="en-GB" sz="1400" b="0" dirty="0">
                          <a:latin typeface="Arial" panose="020B0604020202020204" pitchFamily="34" charset="0"/>
                          <a:cs typeface="Arial" panose="020B0604020202020204" pitchFamily="34" charset="0"/>
                        </a:rPr>
                        <a:t>69</a:t>
                      </a:r>
                    </a:p>
                  </a:txBody>
                  <a:tcPr>
                    <a:lnL>
                      <a:noFill/>
                    </a:lnL>
                    <a:lnR>
                      <a:noFill/>
                    </a:lnR>
                    <a:lnT w="25400" cmpd="sng">
                      <a:noFill/>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096192070"/>
                  </a:ext>
                </a:extLst>
              </a:tr>
              <a:tr h="370840">
                <a:tc>
                  <a:txBody>
                    <a:bodyPr/>
                    <a:lstStyle/>
                    <a:p>
                      <a:r>
                        <a:rPr lang="en-GB" sz="1400" b="0" dirty="0">
                          <a:solidFill>
                            <a:schemeClr val="bg1"/>
                          </a:solidFill>
                          <a:latin typeface="Arial" panose="020B0604020202020204" pitchFamily="34" charset="0"/>
                          <a:cs typeface="Arial" panose="020B0604020202020204" pitchFamily="34" charset="0"/>
                        </a:rPr>
                        <a:t>Personnel for operation (FTE)</a:t>
                      </a:r>
                    </a:p>
                  </a:txBody>
                  <a:tcPr>
                    <a:lnL>
                      <a:noFill/>
                    </a:lnL>
                    <a:lnR>
                      <a:noFill/>
                    </a:lnR>
                    <a:lnT>
                      <a:noFill/>
                    </a:lnT>
                    <a:lnB w="25400" cmpd="sng">
                      <a:solidFill>
                        <a:srgbClr val="0033A0"/>
                      </a:solidFill>
                    </a:lnB>
                    <a:lnTlToBr w="12700" cmpd="sng">
                      <a:noFill/>
                      <a:prstDash val="solid"/>
                    </a:lnTlToBr>
                    <a:lnBlToTr w="12700" cmpd="sng">
                      <a:noFill/>
                      <a:prstDash val="solid"/>
                    </a:lnBlToTr>
                    <a:solidFill>
                      <a:srgbClr val="0033A0"/>
                    </a:solidFill>
                  </a:tcPr>
                </a:tc>
                <a:tc>
                  <a:txBody>
                    <a:bodyPr/>
                    <a:lstStyle/>
                    <a:p>
                      <a:r>
                        <a:rPr lang="en-GB" sz="1400" b="0" dirty="0">
                          <a:latin typeface="Arial" panose="020B0604020202020204" pitchFamily="34" charset="0"/>
                          <a:cs typeface="Arial" panose="020B0604020202020204" pitchFamily="34" charset="0"/>
                        </a:rPr>
                        <a:t>650</a:t>
                      </a:r>
                    </a:p>
                  </a:txBody>
                  <a:tcPr>
                    <a:lnL>
                      <a:noFill/>
                    </a:lnL>
                    <a:lnR>
                      <a:noFill/>
                    </a:lnR>
                    <a:lnT>
                      <a:noFill/>
                    </a:lnT>
                    <a:lnB w="25400" cmpd="sng">
                      <a:solidFill>
                        <a:srgbClr val="0033A0"/>
                      </a:solidFill>
                    </a:lnB>
                    <a:lnTlToBr w="12700" cmpd="sng">
                      <a:noFill/>
                      <a:prstDash val="solid"/>
                    </a:lnTlToBr>
                    <a:lnBlToTr w="12700" cmpd="sng">
                      <a:noFill/>
                      <a:prstDash val="solid"/>
                    </a:lnBlToTr>
                    <a:solidFill>
                      <a:srgbClr val="FFFFFF"/>
                    </a:solidFill>
                  </a:tcPr>
                </a:tc>
                <a:tc>
                  <a:txBody>
                    <a:bodyPr/>
                    <a:lstStyle/>
                    <a:p>
                      <a:r>
                        <a:rPr lang="en-GB" sz="1400" b="0" dirty="0">
                          <a:latin typeface="Arial" panose="020B0604020202020204" pitchFamily="34" charset="0"/>
                          <a:cs typeface="Arial" panose="020B0604020202020204" pitchFamily="34" charset="0"/>
                        </a:rPr>
                        <a:t>800</a:t>
                      </a:r>
                    </a:p>
                  </a:txBody>
                  <a:tcPr>
                    <a:lnL>
                      <a:noFill/>
                    </a:lnL>
                    <a:lnR>
                      <a:noFill/>
                    </a:lnR>
                    <a:lnT>
                      <a:noFill/>
                    </a:lnT>
                    <a:lnB w="25400" cmpd="sng">
                      <a:solidFill>
                        <a:srgbClr val="0033A0"/>
                      </a:solid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3992903228"/>
                  </a:ext>
                </a:extLst>
              </a:tr>
            </a:tbl>
          </a:graphicData>
        </a:graphic>
      </p:graphicFrame>
      <p:sp>
        <p:nvSpPr>
          <p:cNvPr id="10" name="Slide Number Placeholder 3">
            <a:extLst>
              <a:ext uri="{FF2B5EF4-FFF2-40B4-BE49-F238E27FC236}">
                <a16:creationId xmlns:a16="http://schemas.microsoft.com/office/drawing/2014/main" id="{C6015A29-3CCE-01EB-C75B-586FD833E71F}"/>
              </a:ext>
            </a:extLst>
          </p:cNvPr>
          <p:cNvSpPr txBox="1">
            <a:spLocks/>
          </p:cNvSpPr>
          <p:nvPr/>
        </p:nvSpPr>
        <p:spPr>
          <a:xfrm>
            <a:off x="9192344" y="6473229"/>
            <a:ext cx="2743200" cy="340147"/>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solidFill>
                  <a:prstClr val="black">
                    <a:tint val="75000"/>
                  </a:prstClr>
                </a:solidFill>
                <a:latin typeface="Calibri" panose="020F0502020204030204"/>
              </a:rPr>
              <a:pPr/>
              <a:t>31</a:t>
            </a:fld>
            <a:r>
              <a:rPr lang="en-US" dirty="0">
                <a:solidFill>
                  <a:prstClr val="black">
                    <a:tint val="75000"/>
                  </a:prstClr>
                </a:solidFill>
                <a:latin typeface="Calibri" panose="020F0502020204030204"/>
              </a:rPr>
              <a:t>/24</a:t>
            </a:r>
          </a:p>
        </p:txBody>
      </p:sp>
      <p:sp>
        <p:nvSpPr>
          <p:cNvPr id="17" name="TextBox 16">
            <a:extLst>
              <a:ext uri="{FF2B5EF4-FFF2-40B4-BE49-F238E27FC236}">
                <a16:creationId xmlns:a16="http://schemas.microsoft.com/office/drawing/2014/main" id="{23CEEC52-9F7C-AFE9-B213-009499F224AA}"/>
              </a:ext>
            </a:extLst>
          </p:cNvPr>
          <p:cNvSpPr txBox="1"/>
          <p:nvPr/>
        </p:nvSpPr>
        <p:spPr>
          <a:xfrm>
            <a:off x="8256240" y="5867885"/>
            <a:ext cx="4000624" cy="738664"/>
          </a:xfrm>
          <a:prstGeom prst="rect">
            <a:avLst/>
          </a:prstGeom>
          <a:noFill/>
        </p:spPr>
        <p:txBody>
          <a:bodyPr wrap="square" lIns="0" tIns="0" rIns="0" bIns="0" rtlCol="0">
            <a:spAutoFit/>
          </a:bodyPr>
          <a:lstStyle/>
          <a:p>
            <a:pPr algn="l"/>
            <a:r>
              <a:rPr lang="en-GB" sz="1600" dirty="0">
                <a:solidFill>
                  <a:srgbClr val="303030"/>
                </a:solidFill>
              </a:rPr>
              <a:t>Cost items are distributed on three maintenance groups, with 1,3,5 % annual replacement estimates</a:t>
            </a:r>
          </a:p>
        </p:txBody>
      </p:sp>
    </p:spTree>
    <p:extLst>
      <p:ext uri="{BB962C8B-B14F-4D97-AF65-F5344CB8AC3E}">
        <p14:creationId xmlns:p14="http://schemas.microsoft.com/office/powerpoint/2010/main" val="261432737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77044FE-9CB8-5CDA-A449-C0CC76AA6BA8}"/>
              </a:ext>
            </a:extLst>
          </p:cNvPr>
          <p:cNvSpPr>
            <a:spLocks noGrp="1"/>
          </p:cNvSpPr>
          <p:nvPr>
            <p:ph type="title"/>
          </p:nvPr>
        </p:nvSpPr>
        <p:spPr>
          <a:xfrm>
            <a:off x="0" y="3206"/>
            <a:ext cx="12204000" cy="432000"/>
          </a:xfrm>
          <a:solidFill>
            <a:srgbClr val="002060"/>
          </a:solidFill>
        </p:spPr>
        <p:txBody>
          <a:bodyPr/>
          <a:lstStyle/>
          <a:p>
            <a:pPr algn="ctr"/>
            <a:r>
              <a:rPr lang="en-GB" sz="2800" b="0" dirty="0"/>
              <a:t>Sustainability: Life Cycle Assessment (LCA)  </a:t>
            </a:r>
            <a:br>
              <a:rPr lang="en-GB" sz="2800" b="0" dirty="0">
                <a:solidFill>
                  <a:srgbClr val="2F2F2F"/>
                </a:solidFill>
              </a:rPr>
            </a:br>
            <a:endParaRPr lang="en-GB" sz="2800" b="0" dirty="0">
              <a:solidFill>
                <a:srgbClr val="2F2F2F"/>
              </a:solidFill>
            </a:endParaRPr>
          </a:p>
        </p:txBody>
      </p:sp>
      <p:pic>
        <p:nvPicPr>
          <p:cNvPr id="5" name="Picture 4">
            <a:extLst>
              <a:ext uri="{FF2B5EF4-FFF2-40B4-BE49-F238E27FC236}">
                <a16:creationId xmlns:a16="http://schemas.microsoft.com/office/drawing/2014/main" id="{E17A18ED-1063-33DF-FA23-3A9771E3B36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75920" y="3201269"/>
            <a:ext cx="5116736" cy="2820019"/>
          </a:xfrm>
          <a:prstGeom prst="rect">
            <a:avLst/>
          </a:prstGeom>
          <a:ln>
            <a:noFill/>
          </a:ln>
          <a:effectLst/>
        </p:spPr>
      </p:pic>
      <p:sp>
        <p:nvSpPr>
          <p:cNvPr id="8" name="Rectangle 7">
            <a:extLst>
              <a:ext uri="{FF2B5EF4-FFF2-40B4-BE49-F238E27FC236}">
                <a16:creationId xmlns:a16="http://schemas.microsoft.com/office/drawing/2014/main" id="{099352C8-7952-8CC6-ED89-52065E4BBA0B}"/>
              </a:ext>
            </a:extLst>
          </p:cNvPr>
          <p:cNvSpPr/>
          <p:nvPr/>
        </p:nvSpPr>
        <p:spPr>
          <a:xfrm flipH="1" flipV="1">
            <a:off x="7248128" y="5085184"/>
            <a:ext cx="792088" cy="287031"/>
          </a:xfrm>
          <a:prstGeom prst="rect">
            <a:avLst/>
          </a:prstGeom>
          <a:noFill/>
          <a:ln w="381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2F2F2F"/>
              </a:solidFill>
            </a:endParaRPr>
          </a:p>
        </p:txBody>
      </p:sp>
      <p:pic>
        <p:nvPicPr>
          <p:cNvPr id="7" name="Picture 6">
            <a:extLst>
              <a:ext uri="{FF2B5EF4-FFF2-40B4-BE49-F238E27FC236}">
                <a16:creationId xmlns:a16="http://schemas.microsoft.com/office/drawing/2014/main" id="{1C3D1D9B-4135-36FD-DF46-1691E885CF6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3993" y="898078"/>
            <a:ext cx="3004456" cy="1672936"/>
          </a:xfrm>
          <a:prstGeom prst="rect">
            <a:avLst/>
          </a:prstGeom>
        </p:spPr>
      </p:pic>
      <p:sp>
        <p:nvSpPr>
          <p:cNvPr id="10" name="TextBox 9">
            <a:extLst>
              <a:ext uri="{FF2B5EF4-FFF2-40B4-BE49-F238E27FC236}">
                <a16:creationId xmlns:a16="http://schemas.microsoft.com/office/drawing/2014/main" id="{61CD447A-A91F-D531-307F-9123E92A90DB}"/>
              </a:ext>
            </a:extLst>
          </p:cNvPr>
          <p:cNvSpPr txBox="1"/>
          <p:nvPr/>
        </p:nvSpPr>
        <p:spPr>
          <a:xfrm>
            <a:off x="5600297" y="651258"/>
            <a:ext cx="6030972" cy="1538883"/>
          </a:xfrm>
          <a:prstGeom prst="rect">
            <a:avLst/>
          </a:prstGeom>
          <a:noFill/>
        </p:spPr>
        <p:txBody>
          <a:bodyPr wrap="square" lIns="0" tIns="0" rIns="0" bIns="0" rtlCol="0">
            <a:spAutoFit/>
          </a:bodyPr>
          <a:lstStyle/>
          <a:p>
            <a:pPr algn="l"/>
            <a:r>
              <a:rPr lang="en-GB" sz="1600" dirty="0">
                <a:solidFill>
                  <a:srgbClr val="2F2F2F"/>
                </a:solidFill>
              </a:rPr>
              <a:t>Operational Power/Energy</a:t>
            </a:r>
          </a:p>
          <a:p>
            <a:pPr algn="l"/>
            <a:r>
              <a:rPr lang="en-GB" sz="1600" dirty="0">
                <a:solidFill>
                  <a:srgbClr val="2F2F2F"/>
                </a:solidFill>
              </a:rPr>
              <a:t>The carbon intensity of energy in ~2050 (operation):</a:t>
            </a:r>
          </a:p>
          <a:p>
            <a:pPr marL="285750" indent="-285750" algn="l">
              <a:buFont typeface="Arial" panose="020B0604020202020204" pitchFamily="34" charset="0"/>
              <a:buChar char="•"/>
            </a:pPr>
            <a:r>
              <a:rPr lang="en-GB" sz="1600" dirty="0">
                <a:solidFill>
                  <a:srgbClr val="2F2F2F"/>
                </a:solidFill>
              </a:rPr>
              <a:t>Use 14-18g/kWh</a:t>
            </a:r>
          </a:p>
          <a:p>
            <a:pPr algn="l"/>
            <a:endParaRPr lang="en-GB" sz="1600" dirty="0">
              <a:solidFill>
                <a:srgbClr val="2F2F2F"/>
              </a:solidFill>
            </a:endParaRPr>
          </a:p>
          <a:p>
            <a:pPr algn="l"/>
            <a:endParaRPr lang="en-GB" dirty="0">
              <a:solidFill>
                <a:srgbClr val="2F2F2F"/>
              </a:solidFill>
            </a:endParaRPr>
          </a:p>
          <a:p>
            <a:pPr algn="l"/>
            <a:endParaRPr lang="en-GB" dirty="0">
              <a:solidFill>
                <a:srgbClr val="2F2F2F"/>
              </a:solidFill>
            </a:endParaRPr>
          </a:p>
        </p:txBody>
      </p:sp>
      <p:pic>
        <p:nvPicPr>
          <p:cNvPr id="11" name="Picture 10" descr="Chart&#10;&#10;Description automatically generated">
            <a:extLst>
              <a:ext uri="{FF2B5EF4-FFF2-40B4-BE49-F238E27FC236}">
                <a16:creationId xmlns:a16="http://schemas.microsoft.com/office/drawing/2014/main" id="{792DB424-54CF-4968-AC94-0750A6AE4DA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832304" y="1196752"/>
            <a:ext cx="2659004" cy="1774054"/>
          </a:xfrm>
          <a:prstGeom prst="rect">
            <a:avLst/>
          </a:prstGeom>
          <a:solidFill>
            <a:schemeClr val="bg1"/>
          </a:solidFill>
        </p:spPr>
      </p:pic>
      <p:sp>
        <p:nvSpPr>
          <p:cNvPr id="16" name="TextBox 15">
            <a:extLst>
              <a:ext uri="{FF2B5EF4-FFF2-40B4-BE49-F238E27FC236}">
                <a16:creationId xmlns:a16="http://schemas.microsoft.com/office/drawing/2014/main" id="{78E7D1F1-9B6D-2525-F6D3-CCBF18DF4106}"/>
              </a:ext>
            </a:extLst>
          </p:cNvPr>
          <p:cNvSpPr txBox="1"/>
          <p:nvPr/>
        </p:nvSpPr>
        <p:spPr>
          <a:xfrm>
            <a:off x="6096000" y="6186790"/>
            <a:ext cx="4292107" cy="338554"/>
          </a:xfrm>
          <a:prstGeom prst="rect">
            <a:avLst/>
          </a:prstGeom>
          <a:noFill/>
        </p:spPr>
        <p:txBody>
          <a:bodyPr wrap="square">
            <a:spAutoFit/>
          </a:bodyPr>
          <a:lstStyle/>
          <a:p>
            <a:pPr algn="l"/>
            <a:r>
              <a:rPr lang="en-GB" sz="1600" dirty="0">
                <a:solidFill>
                  <a:srgbClr val="2F2F2F"/>
                </a:solidFill>
              </a:rPr>
              <a:t>LCA reports (by ARUP): </a:t>
            </a:r>
            <a:r>
              <a:rPr lang="en-GB" sz="1600" dirty="0">
                <a:solidFill>
                  <a:srgbClr val="2F2F2F"/>
                </a:solidFill>
                <a:hlinkClick r:id="rId6">
                  <a:extLst>
                    <a:ext uri="{A12FA001-AC4F-418D-AE19-62706E023703}">
                      <ahyp:hlinkClr xmlns:ahyp="http://schemas.microsoft.com/office/drawing/2018/hyperlinkcolor" val="tx"/>
                    </a:ext>
                  </a:extLst>
                </a:hlinkClick>
              </a:rPr>
              <a:t>LINK</a:t>
            </a:r>
            <a:endParaRPr lang="en-GB" sz="1600" dirty="0">
              <a:solidFill>
                <a:srgbClr val="2F2F2F"/>
              </a:solidFill>
            </a:endParaRPr>
          </a:p>
        </p:txBody>
      </p:sp>
      <p:sp>
        <p:nvSpPr>
          <p:cNvPr id="20" name="Rectangle 19">
            <a:extLst>
              <a:ext uri="{FF2B5EF4-FFF2-40B4-BE49-F238E27FC236}">
                <a16:creationId xmlns:a16="http://schemas.microsoft.com/office/drawing/2014/main" id="{A1DEED2C-F141-93FB-4755-5A87B08456FC}"/>
              </a:ext>
            </a:extLst>
          </p:cNvPr>
          <p:cNvSpPr/>
          <p:nvPr/>
        </p:nvSpPr>
        <p:spPr>
          <a:xfrm>
            <a:off x="6325745" y="4365104"/>
            <a:ext cx="864096" cy="1368152"/>
          </a:xfrm>
          <a:prstGeom prst="rect">
            <a:avLst/>
          </a:prstGeom>
          <a:noFill/>
          <a:ln w="53975">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2F2F2F"/>
              </a:solidFill>
            </a:endParaRPr>
          </a:p>
        </p:txBody>
      </p:sp>
      <p:sp>
        <p:nvSpPr>
          <p:cNvPr id="14" name="Slide Number Placeholder 13">
            <a:extLst>
              <a:ext uri="{FF2B5EF4-FFF2-40B4-BE49-F238E27FC236}">
                <a16:creationId xmlns:a16="http://schemas.microsoft.com/office/drawing/2014/main" id="{C2CBC515-A495-9645-D3E1-A8502C151D63}"/>
              </a:ext>
            </a:extLst>
          </p:cNvPr>
          <p:cNvSpPr>
            <a:spLocks noGrp="1"/>
          </p:cNvSpPr>
          <p:nvPr>
            <p:ph type="sldNum" sz="quarter" idx="11"/>
          </p:nvPr>
        </p:nvSpPr>
        <p:spPr>
          <a:xfrm>
            <a:off x="11107546" y="6379758"/>
            <a:ext cx="893110" cy="365125"/>
          </a:xfrm>
        </p:spPr>
        <p:txBody>
          <a:bodyPr/>
          <a:lstStyle/>
          <a:p>
            <a:fld id="{36B5EA5A-BC32-A742-B11B-8E7414D5B535}" type="slidenum">
              <a:rPr lang="en-US" sz="1200" smtClean="0">
                <a:solidFill>
                  <a:srgbClr val="2F2F2F"/>
                </a:solidFill>
                <a:latin typeface="Calibri" panose="020F0502020204030204" pitchFamily="34" charset="0"/>
                <a:cs typeface="Calibri" panose="020F0502020204030204" pitchFamily="34" charset="0"/>
              </a:rPr>
              <a:pPr/>
              <a:t>32</a:t>
            </a:fld>
            <a:r>
              <a:rPr lang="en-US" sz="1200" dirty="0">
                <a:solidFill>
                  <a:srgbClr val="2F2F2F"/>
                </a:solidFill>
                <a:latin typeface="Calibri" panose="020F0502020204030204" pitchFamily="34" charset="0"/>
                <a:cs typeface="Calibri" panose="020F0502020204030204" pitchFamily="34" charset="0"/>
              </a:rPr>
              <a:t>/24</a:t>
            </a:r>
            <a:endParaRPr lang="en-US" dirty="0">
              <a:solidFill>
                <a:srgbClr val="2F2F2F"/>
              </a:solidFill>
              <a:latin typeface="Calibri" panose="020F0502020204030204" pitchFamily="34" charset="0"/>
              <a:cs typeface="Calibri" panose="020F0502020204030204" pitchFamily="34" charset="0"/>
            </a:endParaRPr>
          </a:p>
        </p:txBody>
      </p:sp>
      <p:pic>
        <p:nvPicPr>
          <p:cNvPr id="4" name="Picture 3">
            <a:extLst>
              <a:ext uri="{FF2B5EF4-FFF2-40B4-BE49-F238E27FC236}">
                <a16:creationId xmlns:a16="http://schemas.microsoft.com/office/drawing/2014/main" id="{709C9E32-CEE7-A87C-E1C5-F86BE0018E99}"/>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210496" y="2930597"/>
            <a:ext cx="2813028" cy="3446425"/>
          </a:xfrm>
          <a:prstGeom prst="rect">
            <a:avLst/>
          </a:prstGeom>
        </p:spPr>
      </p:pic>
      <p:sp>
        <p:nvSpPr>
          <p:cNvPr id="6" name="Rectangle 5">
            <a:extLst>
              <a:ext uri="{FF2B5EF4-FFF2-40B4-BE49-F238E27FC236}">
                <a16:creationId xmlns:a16="http://schemas.microsoft.com/office/drawing/2014/main" id="{E1627E4E-CC2F-9D5B-E0F4-15ACAA6C9AC4}"/>
              </a:ext>
            </a:extLst>
          </p:cNvPr>
          <p:cNvSpPr/>
          <p:nvPr/>
        </p:nvSpPr>
        <p:spPr>
          <a:xfrm flipV="1">
            <a:off x="551383" y="577739"/>
            <a:ext cx="4590623" cy="5874086"/>
          </a:xfrm>
          <a:prstGeom prst="rect">
            <a:avLst/>
          </a:prstGeom>
          <a:noFill/>
          <a:ln w="53975">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2F2F2F"/>
              </a:solidFill>
            </a:endParaRPr>
          </a:p>
        </p:txBody>
      </p:sp>
      <p:sp>
        <p:nvSpPr>
          <p:cNvPr id="9" name="Rectangle 8">
            <a:extLst>
              <a:ext uri="{FF2B5EF4-FFF2-40B4-BE49-F238E27FC236}">
                <a16:creationId xmlns:a16="http://schemas.microsoft.com/office/drawing/2014/main" id="{2FBBDB0A-B542-851F-0841-7AF4C69F26AC}"/>
              </a:ext>
            </a:extLst>
          </p:cNvPr>
          <p:cNvSpPr/>
          <p:nvPr/>
        </p:nvSpPr>
        <p:spPr>
          <a:xfrm flipH="1" flipV="1">
            <a:off x="5381302" y="577739"/>
            <a:ext cx="6407497" cy="2458027"/>
          </a:xfrm>
          <a:prstGeom prst="rect">
            <a:avLst/>
          </a:prstGeom>
          <a:noFill/>
          <a:ln w="381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2F2F2F"/>
              </a:solidFill>
            </a:endParaRPr>
          </a:p>
        </p:txBody>
      </p:sp>
      <p:sp>
        <p:nvSpPr>
          <p:cNvPr id="13" name="TextBox 12">
            <a:extLst>
              <a:ext uri="{FF2B5EF4-FFF2-40B4-BE49-F238E27FC236}">
                <a16:creationId xmlns:a16="http://schemas.microsoft.com/office/drawing/2014/main" id="{00FA942C-50E6-1019-C039-BEA1C41B49B8}"/>
              </a:ext>
            </a:extLst>
          </p:cNvPr>
          <p:cNvSpPr txBox="1"/>
          <p:nvPr/>
        </p:nvSpPr>
        <p:spPr>
          <a:xfrm>
            <a:off x="431414" y="662407"/>
            <a:ext cx="6100548" cy="338554"/>
          </a:xfrm>
          <a:prstGeom prst="rect">
            <a:avLst/>
          </a:prstGeom>
          <a:noFill/>
        </p:spPr>
        <p:txBody>
          <a:bodyPr wrap="square">
            <a:spAutoFit/>
          </a:bodyPr>
          <a:lstStyle/>
          <a:p>
            <a:pPr marL="285750" indent="-285750">
              <a:buFont typeface="Arial" panose="020B0604020202020204" pitchFamily="34" charset="0"/>
              <a:buChar char="•"/>
            </a:pPr>
            <a:r>
              <a:rPr lang="en-GB" sz="1600" dirty="0">
                <a:solidFill>
                  <a:srgbClr val="303030"/>
                </a:solidFill>
              </a:rPr>
              <a:t>Civil engineering </a:t>
            </a:r>
          </a:p>
        </p:txBody>
      </p:sp>
      <p:sp>
        <p:nvSpPr>
          <p:cNvPr id="18" name="TextBox 17">
            <a:extLst>
              <a:ext uri="{FF2B5EF4-FFF2-40B4-BE49-F238E27FC236}">
                <a16:creationId xmlns:a16="http://schemas.microsoft.com/office/drawing/2014/main" id="{E0CA7D55-929C-F9EA-5D88-2C0830C6B751}"/>
              </a:ext>
            </a:extLst>
          </p:cNvPr>
          <p:cNvSpPr txBox="1"/>
          <p:nvPr/>
        </p:nvSpPr>
        <p:spPr>
          <a:xfrm>
            <a:off x="685228" y="2478514"/>
            <a:ext cx="6100548" cy="338554"/>
          </a:xfrm>
          <a:prstGeom prst="rect">
            <a:avLst/>
          </a:prstGeom>
          <a:noFill/>
        </p:spPr>
        <p:txBody>
          <a:bodyPr wrap="square">
            <a:spAutoFit/>
          </a:bodyPr>
          <a:lstStyle/>
          <a:p>
            <a:r>
              <a:rPr lang="en-GB" sz="1600" dirty="0">
                <a:solidFill>
                  <a:srgbClr val="303030"/>
                </a:solidFill>
              </a:rPr>
              <a:t>Hardware (both for NCRF and SCRF) </a:t>
            </a:r>
          </a:p>
        </p:txBody>
      </p:sp>
      <p:sp>
        <p:nvSpPr>
          <p:cNvPr id="19" name="TextBox 18">
            <a:extLst>
              <a:ext uri="{FF2B5EF4-FFF2-40B4-BE49-F238E27FC236}">
                <a16:creationId xmlns:a16="http://schemas.microsoft.com/office/drawing/2014/main" id="{B75FD8FF-71BF-4991-5B08-240EFC03495C}"/>
              </a:ext>
            </a:extLst>
          </p:cNvPr>
          <p:cNvSpPr txBox="1"/>
          <p:nvPr/>
        </p:nvSpPr>
        <p:spPr>
          <a:xfrm>
            <a:off x="10607233" y="3548927"/>
            <a:ext cx="1465431" cy="861774"/>
          </a:xfrm>
          <a:prstGeom prst="rect">
            <a:avLst/>
          </a:prstGeom>
          <a:noFill/>
        </p:spPr>
        <p:txBody>
          <a:bodyPr wrap="square" lIns="0" tIns="0" rIns="0" bIns="0" rtlCol="0">
            <a:spAutoFit/>
          </a:bodyPr>
          <a:lstStyle/>
          <a:p>
            <a:pPr algn="l"/>
            <a:r>
              <a:rPr lang="en-GB" sz="1400" dirty="0">
                <a:solidFill>
                  <a:srgbClr val="303030"/>
                </a:solidFill>
              </a:rPr>
              <a:t>See also:</a:t>
            </a:r>
          </a:p>
          <a:p>
            <a:pPr algn="l"/>
            <a:r>
              <a:rPr lang="en-GB" sz="1400" dirty="0">
                <a:solidFill>
                  <a:srgbClr val="303030"/>
                </a:solidFill>
              </a:rPr>
              <a:t>LDG sustainability panel group yesterday  (</a:t>
            </a:r>
            <a:r>
              <a:rPr lang="en-GB" sz="1400" dirty="0">
                <a:solidFill>
                  <a:srgbClr val="303030"/>
                </a:solidFill>
                <a:hlinkClick r:id="rId8">
                  <a:extLst>
                    <a:ext uri="{A12FA001-AC4F-418D-AE19-62706E023703}">
                      <ahyp:hlinkClr xmlns:ahyp="http://schemas.microsoft.com/office/drawing/2018/hyperlinkcolor" val="tx"/>
                    </a:ext>
                  </a:extLst>
                </a:hlinkClick>
              </a:rPr>
              <a:t>LINK</a:t>
            </a:r>
            <a:r>
              <a:rPr lang="en-GB" sz="1400" dirty="0">
                <a:solidFill>
                  <a:srgbClr val="303030"/>
                </a:solidFill>
              </a:rPr>
              <a:t>)</a:t>
            </a:r>
          </a:p>
        </p:txBody>
      </p:sp>
    </p:spTree>
    <p:extLst>
      <p:ext uri="{BB962C8B-B14F-4D97-AF65-F5344CB8AC3E}">
        <p14:creationId xmlns:p14="http://schemas.microsoft.com/office/powerpoint/2010/main" val="104106762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4D3D35-6C83-7EE4-F0EC-26CE3ADDA48D}"/>
            </a:ext>
          </a:extLst>
        </p:cNvPr>
        <p:cNvGrpSpPr/>
        <p:nvPr/>
      </p:nvGrpSpPr>
      <p:grpSpPr>
        <a:xfrm>
          <a:off x="0" y="0"/>
          <a:ext cx="0" cy="0"/>
          <a:chOff x="0" y="0"/>
          <a:chExt cx="0" cy="0"/>
        </a:xfrm>
      </p:grpSpPr>
      <p:sp>
        <p:nvSpPr>
          <p:cNvPr id="8" name="Title 2">
            <a:extLst>
              <a:ext uri="{FF2B5EF4-FFF2-40B4-BE49-F238E27FC236}">
                <a16:creationId xmlns:a16="http://schemas.microsoft.com/office/drawing/2014/main" id="{27DC3080-8DDA-C14F-A149-29722A71658B}"/>
              </a:ext>
            </a:extLst>
          </p:cNvPr>
          <p:cNvSpPr txBox="1">
            <a:spLocks/>
          </p:cNvSpPr>
          <p:nvPr/>
        </p:nvSpPr>
        <p:spPr>
          <a:xfrm>
            <a:off x="0" y="24787"/>
            <a:ext cx="12192000" cy="379877"/>
          </a:xfrm>
          <a:prstGeom prst="rect">
            <a:avLst/>
          </a:prstGeom>
          <a:solidFill>
            <a:srgbClr val="002060"/>
          </a:solidFill>
        </p:spPr>
        <p:txBody>
          <a:bodyPr vert="horz" lIns="0" tIns="0" rIns="0" bIns="0" rtlCol="0" anchor="ctr" anchorCtr="0">
            <a:normAutofit lnSpcReduction="10000"/>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marL="0" marR="0" lvl="0" indent="0" algn="ctr" fontAlgn="auto">
              <a:spcAft>
                <a:spcPts val="600"/>
              </a:spcAft>
              <a:buClrTx/>
              <a:buSzTx/>
              <a:tabLst/>
              <a:defRPr/>
            </a:pPr>
            <a:r>
              <a:rPr kumimoji="0" lang="en-US" sz="2800" b="0" i="0" u="none" strike="noStrike" kern="1200" cap="none" spc="0" normalizeH="0" baseline="0" noProof="0" dirty="0">
                <a:ln>
                  <a:noFill/>
                </a:ln>
                <a:solidFill>
                  <a:schemeClr val="bg1"/>
                </a:solidFill>
                <a:effectLst/>
                <a:uLnTx/>
                <a:uFillTx/>
                <a:latin typeface="Arial" panose="020B0604020202020204" pitchFamily="34" charset="0"/>
                <a:cs typeface="Arial" panose="020B0604020202020204" pitchFamily="34" charset="0"/>
              </a:rPr>
              <a:t>Towards Carbon Accounting with LCA </a:t>
            </a:r>
          </a:p>
        </p:txBody>
      </p:sp>
      <p:sp>
        <p:nvSpPr>
          <p:cNvPr id="18" name="Slide Number Placeholder 4">
            <a:extLst>
              <a:ext uri="{FF2B5EF4-FFF2-40B4-BE49-F238E27FC236}">
                <a16:creationId xmlns:a16="http://schemas.microsoft.com/office/drawing/2014/main" id="{550F7E7B-FE1B-54E3-3210-4DC385DD4F4F}"/>
              </a:ext>
            </a:extLst>
          </p:cNvPr>
          <p:cNvSpPr>
            <a:spLocks noGrp="1"/>
          </p:cNvSpPr>
          <p:nvPr>
            <p:ph type="sldNum" sz="quarter" idx="12"/>
          </p:nvPr>
        </p:nvSpPr>
        <p:spPr>
          <a:xfrm>
            <a:off x="9401472" y="6448251"/>
            <a:ext cx="2743200" cy="365125"/>
          </a:xfrm>
        </p:spPr>
        <p:txBody>
          <a:bodyPr/>
          <a:lstStyle/>
          <a:p>
            <a:fld id="{36B5EA5A-BC32-A742-B11B-8E7414D5B535}" type="slidenum">
              <a:rPr lang="en-US" smtClean="0"/>
              <a:pPr/>
              <a:t>33</a:t>
            </a:fld>
            <a:r>
              <a:rPr lang="en-US" dirty="0"/>
              <a:t>/24</a:t>
            </a:r>
          </a:p>
        </p:txBody>
      </p:sp>
      <p:sp>
        <p:nvSpPr>
          <p:cNvPr id="2" name="TextBox 1">
            <a:extLst>
              <a:ext uri="{FF2B5EF4-FFF2-40B4-BE49-F238E27FC236}">
                <a16:creationId xmlns:a16="http://schemas.microsoft.com/office/drawing/2014/main" id="{58A0BD2D-B5B7-620F-F928-2EEC0D7D042E}"/>
              </a:ext>
            </a:extLst>
          </p:cNvPr>
          <p:cNvSpPr txBox="1"/>
          <p:nvPr/>
        </p:nvSpPr>
        <p:spPr>
          <a:xfrm>
            <a:off x="1415480" y="5301208"/>
            <a:ext cx="9595897" cy="1200329"/>
          </a:xfrm>
          <a:prstGeom prst="rect">
            <a:avLst/>
          </a:prstGeom>
          <a:noFill/>
        </p:spPr>
        <p:txBody>
          <a:bodyPr wrap="none" rtlCol="0">
            <a:spAutoFit/>
          </a:bodyPr>
          <a:lstStyle/>
          <a:p>
            <a:r>
              <a:rPr lang="en-GB" dirty="0"/>
              <a:t>General comments: </a:t>
            </a:r>
          </a:p>
          <a:p>
            <a:pPr marL="285750" indent="-285750">
              <a:buFont typeface="Arial" panose="020B0604020202020204" pitchFamily="34" charset="0"/>
              <a:buChar char="•"/>
            </a:pPr>
            <a:r>
              <a:rPr lang="en-GB" dirty="0"/>
              <a:t>LCAs are becoming very useful tools for design optimisation, material and supplier choices </a:t>
            </a:r>
          </a:p>
          <a:p>
            <a:pPr marL="285750" indent="-285750">
              <a:buFont typeface="Arial" panose="020B0604020202020204" pitchFamily="34" charset="0"/>
              <a:buChar char="•"/>
            </a:pPr>
            <a:r>
              <a:rPr lang="en-GB" dirty="0"/>
              <a:t>Several parts will evolve (usually increase) with more studies, in particular hardware and services </a:t>
            </a:r>
          </a:p>
          <a:p>
            <a:pPr marL="285750" indent="-285750">
              <a:buFont typeface="Arial" panose="020B0604020202020204" pitchFamily="34" charset="0"/>
              <a:buChar char="•"/>
            </a:pPr>
            <a:r>
              <a:rPr lang="en-GB" dirty="0"/>
              <a:t>Hardware the dominant contribution </a:t>
            </a:r>
          </a:p>
        </p:txBody>
      </p:sp>
      <p:graphicFrame>
        <p:nvGraphicFramePr>
          <p:cNvPr id="3" name="Table 2">
            <a:extLst>
              <a:ext uri="{FF2B5EF4-FFF2-40B4-BE49-F238E27FC236}">
                <a16:creationId xmlns:a16="http://schemas.microsoft.com/office/drawing/2014/main" id="{4C503E3E-F5DE-B76E-3997-2715FAA96D4B}"/>
              </a:ext>
            </a:extLst>
          </p:cNvPr>
          <p:cNvGraphicFramePr>
            <a:graphicFrameLocks noGrp="1"/>
          </p:cNvGraphicFramePr>
          <p:nvPr/>
        </p:nvGraphicFramePr>
        <p:xfrm>
          <a:off x="623391" y="842693"/>
          <a:ext cx="11089233" cy="4346006"/>
        </p:xfrm>
        <a:graphic>
          <a:graphicData uri="http://schemas.openxmlformats.org/drawingml/2006/table">
            <a:tbl>
              <a:tblPr firstRow="1" firstCol="1"/>
              <a:tblGrid>
                <a:gridCol w="2432326">
                  <a:extLst>
                    <a:ext uri="{9D8B030D-6E8A-4147-A177-3AD203B41FA5}">
                      <a16:colId xmlns:a16="http://schemas.microsoft.com/office/drawing/2014/main" val="4236411678"/>
                    </a:ext>
                  </a:extLst>
                </a:gridCol>
                <a:gridCol w="1384099">
                  <a:extLst>
                    <a:ext uri="{9D8B030D-6E8A-4147-A177-3AD203B41FA5}">
                      <a16:colId xmlns:a16="http://schemas.microsoft.com/office/drawing/2014/main" val="2817266731"/>
                    </a:ext>
                  </a:extLst>
                </a:gridCol>
                <a:gridCol w="1296144">
                  <a:extLst>
                    <a:ext uri="{9D8B030D-6E8A-4147-A177-3AD203B41FA5}">
                      <a16:colId xmlns:a16="http://schemas.microsoft.com/office/drawing/2014/main" val="621382745"/>
                    </a:ext>
                  </a:extLst>
                </a:gridCol>
                <a:gridCol w="1512168">
                  <a:extLst>
                    <a:ext uri="{9D8B030D-6E8A-4147-A177-3AD203B41FA5}">
                      <a16:colId xmlns:a16="http://schemas.microsoft.com/office/drawing/2014/main" val="3031299538"/>
                    </a:ext>
                  </a:extLst>
                </a:gridCol>
                <a:gridCol w="1368152">
                  <a:extLst>
                    <a:ext uri="{9D8B030D-6E8A-4147-A177-3AD203B41FA5}">
                      <a16:colId xmlns:a16="http://schemas.microsoft.com/office/drawing/2014/main" val="1077986128"/>
                    </a:ext>
                  </a:extLst>
                </a:gridCol>
                <a:gridCol w="3096344">
                  <a:extLst>
                    <a:ext uri="{9D8B030D-6E8A-4147-A177-3AD203B41FA5}">
                      <a16:colId xmlns:a16="http://schemas.microsoft.com/office/drawing/2014/main" val="926661140"/>
                    </a:ext>
                  </a:extLst>
                </a:gridCol>
              </a:tblGrid>
              <a:tr h="370840">
                <a:tc>
                  <a:txBody>
                    <a:bodyPr/>
                    <a:lstStyle/>
                    <a:p>
                      <a:pPr algn="l" fontAlgn="b"/>
                      <a:r>
                        <a:rPr lang="en-CH" sz="1400" b="0" i="0" u="none" strike="noStrike" cap="none" spc="150" baseline="0" dirty="0">
                          <a:solidFill>
                            <a:schemeClr val="lt1"/>
                          </a:solidFill>
                          <a:effectLst/>
                          <a:latin typeface="Arial" panose="020B0604020202020204" pitchFamily="34" charset="0"/>
                          <a:cs typeface="Arial" panose="020B0604020202020204" pitchFamily="34" charset="0"/>
                        </a:rPr>
                        <a:t>Unit (kton CO2)</a:t>
                      </a:r>
                    </a:p>
                  </a:txBody>
                  <a:tcPr marL="127549" marR="127549" marT="127549" marB="127549" anchor="b">
                    <a:lnL>
                      <a:noFill/>
                    </a:lnL>
                    <a:lnR>
                      <a:noFill/>
                    </a:lnR>
                    <a:lnT w="25400" cmpd="sng">
                      <a:solidFill>
                        <a:srgbClr val="0033A0"/>
                      </a:solidFill>
                    </a:lnT>
                    <a:lnB w="25400" cmpd="sng">
                      <a:solidFill>
                        <a:srgbClr val="0033A0"/>
                      </a:solidFill>
                    </a:lnB>
                    <a:lnTlToBr w="12700" cmpd="sng">
                      <a:noFill/>
                      <a:prstDash val="solid"/>
                    </a:lnTlToBr>
                    <a:lnBlToTr w="12700" cmpd="sng">
                      <a:noFill/>
                      <a:prstDash val="solid"/>
                    </a:lnBlToTr>
                    <a:solidFill>
                      <a:srgbClr val="0033A0"/>
                    </a:solidFill>
                  </a:tcPr>
                </a:tc>
                <a:tc>
                  <a:txBody>
                    <a:bodyPr/>
                    <a:lstStyle/>
                    <a:p>
                      <a:pPr algn="l" fontAlgn="b"/>
                      <a:r>
                        <a:rPr lang="en-US" sz="1400" b="0" u="none" strike="noStrike" cap="none" spc="150" baseline="0" dirty="0">
                          <a:solidFill>
                            <a:schemeClr val="lt1"/>
                          </a:solidFill>
                          <a:effectLst/>
                          <a:latin typeface="Arial" panose="020B0604020202020204" pitchFamily="34" charset="0"/>
                          <a:cs typeface="Arial" panose="020B0604020202020204" pitchFamily="34" charset="0"/>
                        </a:rPr>
                        <a:t>LCF LP 250 (33.5 km)</a:t>
                      </a:r>
                      <a:endParaRPr lang="en-US" sz="1400" b="0" i="0" u="none" strike="noStrike" cap="none" spc="150" baseline="0" dirty="0">
                        <a:solidFill>
                          <a:schemeClr val="lt1"/>
                        </a:solidFill>
                        <a:effectLst/>
                        <a:latin typeface="Arial" panose="020B0604020202020204" pitchFamily="34" charset="0"/>
                        <a:cs typeface="Arial" panose="020B0604020202020204" pitchFamily="34" charset="0"/>
                      </a:endParaRPr>
                    </a:p>
                  </a:txBody>
                  <a:tcPr marL="127549" marR="127549" marT="127549" marB="127549" anchor="b">
                    <a:lnL>
                      <a:noFill/>
                    </a:lnL>
                    <a:lnR>
                      <a:noFill/>
                    </a:lnR>
                    <a:lnT w="25400" cmpd="sng">
                      <a:solidFill>
                        <a:srgbClr val="0033A0"/>
                      </a:solidFill>
                    </a:lnT>
                    <a:lnB w="25400" cmpd="sng">
                      <a:solidFill>
                        <a:srgbClr val="0033A0"/>
                      </a:solidFill>
                    </a:lnB>
                    <a:lnTlToBr w="12700" cmpd="sng">
                      <a:noFill/>
                      <a:prstDash val="solid"/>
                    </a:lnTlToBr>
                    <a:lnBlToTr w="12700" cmpd="sng">
                      <a:noFill/>
                      <a:prstDash val="solid"/>
                    </a:lnBlToTr>
                    <a:solidFill>
                      <a:srgbClr val="0033A0"/>
                    </a:solidFill>
                  </a:tcPr>
                </a:tc>
                <a:tc>
                  <a:txBody>
                    <a:bodyPr/>
                    <a:lstStyle/>
                    <a:p>
                      <a:pPr algn="l" fontAlgn="b"/>
                      <a:r>
                        <a:rPr lang="en-US" sz="1400" b="0" u="none" strike="noStrike" cap="none" spc="150" baseline="0" dirty="0">
                          <a:solidFill>
                            <a:schemeClr val="lt1"/>
                          </a:solidFill>
                          <a:effectLst/>
                          <a:latin typeface="Arial" panose="020B0604020202020204" pitchFamily="34" charset="0"/>
                          <a:cs typeface="Arial" panose="020B0604020202020204" pitchFamily="34" charset="0"/>
                        </a:rPr>
                        <a:t>LCF FP 550 (33.5 km)</a:t>
                      </a:r>
                      <a:endParaRPr lang="en-US" sz="1400" b="0" i="0" u="none" strike="noStrike" cap="none" spc="150" baseline="0" dirty="0">
                        <a:solidFill>
                          <a:schemeClr val="lt1"/>
                        </a:solidFill>
                        <a:effectLst/>
                        <a:latin typeface="Arial" panose="020B0604020202020204" pitchFamily="34" charset="0"/>
                        <a:cs typeface="Arial" panose="020B0604020202020204" pitchFamily="34" charset="0"/>
                      </a:endParaRPr>
                    </a:p>
                  </a:txBody>
                  <a:tcPr marL="127549" marR="127549" marT="127549" marB="127549" anchor="b">
                    <a:lnL>
                      <a:noFill/>
                    </a:lnL>
                    <a:lnR>
                      <a:noFill/>
                    </a:lnR>
                    <a:lnT w="25400" cmpd="sng">
                      <a:solidFill>
                        <a:srgbClr val="0033A0"/>
                      </a:solidFill>
                    </a:lnT>
                    <a:lnB w="25400" cmpd="sng">
                      <a:solidFill>
                        <a:srgbClr val="0033A0"/>
                      </a:solidFill>
                    </a:lnB>
                    <a:lnTlToBr w="12700" cmpd="sng">
                      <a:noFill/>
                      <a:prstDash val="solid"/>
                    </a:lnTlToBr>
                    <a:lnBlToTr w="12700" cmpd="sng">
                      <a:noFill/>
                      <a:prstDash val="solid"/>
                    </a:lnBlToTr>
                    <a:solidFill>
                      <a:srgbClr val="0033A0"/>
                    </a:solidFill>
                  </a:tcPr>
                </a:tc>
                <a:tc>
                  <a:txBody>
                    <a:bodyPr/>
                    <a:lstStyle/>
                    <a:p>
                      <a:pPr algn="l" fontAlgn="b"/>
                      <a:r>
                        <a:rPr lang="en-US" sz="1400" b="0" u="none" strike="noStrike" cap="none" spc="150" baseline="0" dirty="0">
                          <a:solidFill>
                            <a:schemeClr val="lt1"/>
                          </a:solidFill>
                          <a:effectLst/>
                          <a:latin typeface="Arial" panose="020B0604020202020204" pitchFamily="34" charset="0"/>
                          <a:cs typeface="Arial" panose="020B0604020202020204" pitchFamily="34" charset="0"/>
                        </a:rPr>
                        <a:t>CLIC 380 (11.5km)</a:t>
                      </a:r>
                      <a:endParaRPr lang="en-US" sz="1400" b="0" i="0" u="none" strike="noStrike" cap="none" spc="150" baseline="0" dirty="0">
                        <a:solidFill>
                          <a:schemeClr val="lt1"/>
                        </a:solidFill>
                        <a:effectLst/>
                        <a:latin typeface="Arial" panose="020B0604020202020204" pitchFamily="34" charset="0"/>
                        <a:cs typeface="Arial" panose="020B0604020202020204" pitchFamily="34" charset="0"/>
                      </a:endParaRPr>
                    </a:p>
                  </a:txBody>
                  <a:tcPr marL="127549" marR="127549" marT="127549" marB="127549" anchor="b">
                    <a:lnL>
                      <a:noFill/>
                    </a:lnL>
                    <a:lnR>
                      <a:noFill/>
                    </a:lnR>
                    <a:lnT w="25400" cmpd="sng">
                      <a:solidFill>
                        <a:srgbClr val="0033A0"/>
                      </a:solidFill>
                    </a:lnT>
                    <a:lnB w="25400" cmpd="sng">
                      <a:solidFill>
                        <a:srgbClr val="0033A0"/>
                      </a:solidFill>
                    </a:lnB>
                    <a:lnTlToBr w="12700" cmpd="sng">
                      <a:noFill/>
                      <a:prstDash val="solid"/>
                    </a:lnTlToBr>
                    <a:lnBlToTr w="12700" cmpd="sng">
                      <a:noFill/>
                      <a:prstDash val="solid"/>
                    </a:lnBlToTr>
                    <a:solidFill>
                      <a:srgbClr val="0033A0"/>
                    </a:solidFill>
                  </a:tcPr>
                </a:tc>
                <a:tc>
                  <a:txBody>
                    <a:bodyPr/>
                    <a:lstStyle/>
                    <a:p>
                      <a:pPr algn="l" fontAlgn="b"/>
                      <a:r>
                        <a:rPr lang="en-US" sz="1400" b="0" u="none" strike="noStrike" cap="none" spc="150" baseline="0" dirty="0">
                          <a:solidFill>
                            <a:schemeClr val="lt1"/>
                          </a:solidFill>
                          <a:effectLst/>
                          <a:latin typeface="Arial" panose="020B0604020202020204" pitchFamily="34" charset="0"/>
                          <a:cs typeface="Arial" panose="020B0604020202020204" pitchFamily="34" charset="0"/>
                        </a:rPr>
                        <a:t>CLIC 1500 (29.5 KM)</a:t>
                      </a:r>
                      <a:endParaRPr lang="en-US" sz="1400" b="0" i="0" u="none" strike="noStrike" cap="none" spc="150" baseline="0" dirty="0">
                        <a:solidFill>
                          <a:schemeClr val="lt1"/>
                        </a:solidFill>
                        <a:effectLst/>
                        <a:latin typeface="Arial" panose="020B0604020202020204" pitchFamily="34" charset="0"/>
                        <a:cs typeface="Arial" panose="020B0604020202020204" pitchFamily="34" charset="0"/>
                      </a:endParaRPr>
                    </a:p>
                  </a:txBody>
                  <a:tcPr marL="127549" marR="127549" marT="127549" marB="127549" anchor="b">
                    <a:lnL>
                      <a:noFill/>
                    </a:lnL>
                    <a:lnR>
                      <a:noFill/>
                    </a:lnR>
                    <a:lnT w="25400" cmpd="sng">
                      <a:solidFill>
                        <a:srgbClr val="0033A0"/>
                      </a:solidFill>
                    </a:lnT>
                    <a:lnB w="25400" cmpd="sng">
                      <a:solidFill>
                        <a:srgbClr val="0033A0"/>
                      </a:solidFill>
                    </a:lnB>
                    <a:lnTlToBr w="12700" cmpd="sng">
                      <a:noFill/>
                      <a:prstDash val="solid"/>
                    </a:lnTlToBr>
                    <a:lnBlToTr w="12700" cmpd="sng">
                      <a:noFill/>
                      <a:prstDash val="solid"/>
                    </a:lnBlToTr>
                    <a:solidFill>
                      <a:srgbClr val="0033A0"/>
                    </a:solidFill>
                  </a:tcPr>
                </a:tc>
                <a:tc>
                  <a:txBody>
                    <a:bodyPr/>
                    <a:lstStyle/>
                    <a:p>
                      <a:pPr algn="l" fontAlgn="b"/>
                      <a:r>
                        <a:rPr lang="en-US" sz="1400" b="0" u="none" strike="noStrike" cap="none" spc="150" baseline="0" dirty="0">
                          <a:solidFill>
                            <a:schemeClr val="lt1"/>
                          </a:solidFill>
                          <a:effectLst/>
                          <a:latin typeface="Arial" panose="020B0604020202020204" pitchFamily="34" charset="0"/>
                          <a:cs typeface="Arial" panose="020B0604020202020204" pitchFamily="34" charset="0"/>
                        </a:rPr>
                        <a:t>Reductions and comments </a:t>
                      </a:r>
                      <a:endParaRPr lang="en-US" sz="1400" b="0" i="0" u="none" strike="noStrike" cap="none" spc="150" baseline="0" dirty="0">
                        <a:solidFill>
                          <a:schemeClr val="lt1"/>
                        </a:solidFill>
                        <a:effectLst/>
                        <a:latin typeface="Arial" panose="020B0604020202020204" pitchFamily="34" charset="0"/>
                        <a:cs typeface="Arial" panose="020B0604020202020204" pitchFamily="34" charset="0"/>
                      </a:endParaRPr>
                    </a:p>
                  </a:txBody>
                  <a:tcPr marL="127549" marR="127549" marT="127549" marB="127549" anchor="b">
                    <a:lnL>
                      <a:noFill/>
                    </a:lnL>
                    <a:lnR>
                      <a:noFill/>
                    </a:lnR>
                    <a:lnT w="25400" cmpd="sng">
                      <a:solidFill>
                        <a:srgbClr val="0033A0"/>
                      </a:solidFill>
                    </a:lnT>
                    <a:lnB w="25400" cmpd="sng">
                      <a:solidFill>
                        <a:srgbClr val="0033A0"/>
                      </a:solidFill>
                    </a:lnB>
                    <a:lnTlToBr w="12700" cmpd="sng">
                      <a:noFill/>
                      <a:prstDash val="solid"/>
                    </a:lnTlToBr>
                    <a:lnBlToTr w="12700" cmpd="sng">
                      <a:noFill/>
                      <a:prstDash val="solid"/>
                    </a:lnBlToTr>
                    <a:solidFill>
                      <a:srgbClr val="0033A0"/>
                    </a:solidFill>
                  </a:tcPr>
                </a:tc>
                <a:extLst>
                  <a:ext uri="{0D108BD9-81ED-4DB2-BD59-A6C34878D82A}">
                    <a16:rowId xmlns:a16="http://schemas.microsoft.com/office/drawing/2014/main" val="2056879219"/>
                  </a:ext>
                </a:extLst>
              </a:tr>
              <a:tr h="370840">
                <a:tc>
                  <a:txBody>
                    <a:bodyPr/>
                    <a:lstStyle/>
                    <a:p>
                      <a:pPr algn="l" fontAlgn="b"/>
                      <a:r>
                        <a:rPr lang="en-US" sz="1400" u="none" strike="noStrike" cap="none" spc="0" dirty="0">
                          <a:solidFill>
                            <a:schemeClr val="bg1"/>
                          </a:solidFill>
                          <a:effectLst/>
                          <a:latin typeface="Arial" panose="020B0604020202020204" pitchFamily="34" charset="0"/>
                          <a:cs typeface="Arial" panose="020B0604020202020204" pitchFamily="34" charset="0"/>
                        </a:rPr>
                        <a:t>CE underground A1-A5</a:t>
                      </a:r>
                      <a:endParaRPr lang="en-US" sz="1400" b="0" i="0" u="none" strike="noStrike" cap="none" spc="0" dirty="0">
                        <a:solidFill>
                          <a:schemeClr val="bg1"/>
                        </a:solidFill>
                        <a:effectLst/>
                        <a:latin typeface="Arial" panose="020B0604020202020204" pitchFamily="34" charset="0"/>
                        <a:cs typeface="Arial" panose="020B0604020202020204" pitchFamily="34" charset="0"/>
                      </a:endParaRPr>
                    </a:p>
                  </a:txBody>
                  <a:tcPr marL="127549" marR="127549" marT="127549" marB="127549" anchor="b">
                    <a:lnL>
                      <a:noFill/>
                    </a:lnL>
                    <a:lnR>
                      <a:noFill/>
                    </a:lnR>
                    <a:lnT w="25400" cmpd="sng">
                      <a:solidFill>
                        <a:srgbClr val="0033A0"/>
                      </a:solidFill>
                    </a:lnT>
                    <a:lnB>
                      <a:noFill/>
                    </a:lnB>
                    <a:lnTlToBr w="12700" cmpd="sng">
                      <a:noFill/>
                      <a:prstDash val="solid"/>
                    </a:lnTlToBr>
                    <a:lnBlToTr w="12700" cmpd="sng">
                      <a:noFill/>
                      <a:prstDash val="solid"/>
                    </a:lnBlToTr>
                    <a:solidFill>
                      <a:srgbClr val="0033A0"/>
                    </a:solidFill>
                  </a:tcPr>
                </a:tc>
                <a:tc>
                  <a:txBody>
                    <a:bodyPr/>
                    <a:lstStyle/>
                    <a:p>
                      <a:pPr algn="r" fontAlgn="b"/>
                      <a:r>
                        <a:rPr lang="en-CH" sz="1400" b="0" i="0" u="none" strike="noStrike" cap="none" spc="0" dirty="0">
                          <a:solidFill>
                            <a:srgbClr val="303030"/>
                          </a:solidFill>
                          <a:effectLst/>
                          <a:latin typeface="Arial" panose="020B0604020202020204" pitchFamily="34" charset="0"/>
                          <a:cs typeface="Arial" panose="020B0604020202020204" pitchFamily="34" charset="0"/>
                        </a:rPr>
                        <a:t>380</a:t>
                      </a:r>
                    </a:p>
                  </a:txBody>
                  <a:tcPr marL="127549" marR="127549" marT="127549" marB="127549" anchor="b">
                    <a:lnL>
                      <a:noFill/>
                    </a:lnL>
                    <a:lnR>
                      <a:noFill/>
                    </a:lnR>
                    <a:lnT w="25400" cmpd="sng">
                      <a:solidFill>
                        <a:srgbClr val="0033A0"/>
                      </a:solidFill>
                    </a:lnT>
                    <a:lnB>
                      <a:noFill/>
                    </a:lnB>
                    <a:lnTlToBr w="12700" cmpd="sng">
                      <a:noFill/>
                      <a:prstDash val="solid"/>
                    </a:lnTlToBr>
                    <a:lnBlToTr w="12700" cmpd="sng">
                      <a:noFill/>
                      <a:prstDash val="solid"/>
                    </a:lnBlToTr>
                    <a:solidFill>
                      <a:srgbClr val="FFFFFF"/>
                    </a:solidFill>
                  </a:tcPr>
                </a:tc>
                <a:tc>
                  <a:txBody>
                    <a:bodyPr/>
                    <a:lstStyle/>
                    <a:p>
                      <a:pPr algn="r" fontAlgn="b"/>
                      <a:r>
                        <a:rPr lang="en-CH" sz="1400" b="0" u="none" strike="noStrike" cap="none" spc="0" dirty="0">
                          <a:solidFill>
                            <a:srgbClr val="0033A0"/>
                          </a:solidFill>
                          <a:effectLst/>
                          <a:latin typeface="Arial" panose="020B0604020202020204" pitchFamily="34" charset="0"/>
                          <a:cs typeface="Arial" panose="020B0604020202020204" pitchFamily="34" charset="0"/>
                        </a:rPr>
                        <a:t>0</a:t>
                      </a:r>
                      <a:endParaRPr lang="en-CH" sz="1400" b="0" i="0" u="none" strike="noStrike" cap="none" spc="0" dirty="0">
                        <a:solidFill>
                          <a:srgbClr val="0033A0"/>
                        </a:solidFill>
                        <a:effectLst/>
                        <a:latin typeface="Arial" panose="020B0604020202020204" pitchFamily="34" charset="0"/>
                        <a:cs typeface="Arial" panose="020B0604020202020204" pitchFamily="34" charset="0"/>
                      </a:endParaRPr>
                    </a:p>
                  </a:txBody>
                  <a:tcPr marL="127549" marR="127549" marT="127549" marB="127549" anchor="b">
                    <a:lnL>
                      <a:noFill/>
                    </a:lnL>
                    <a:lnR>
                      <a:noFill/>
                    </a:lnR>
                    <a:lnT w="25400" cmpd="sng">
                      <a:solidFill>
                        <a:srgbClr val="0033A0"/>
                      </a:solidFill>
                    </a:lnT>
                    <a:lnB>
                      <a:noFill/>
                    </a:lnB>
                    <a:lnTlToBr w="12700" cmpd="sng">
                      <a:noFill/>
                      <a:prstDash val="solid"/>
                    </a:lnTlToBr>
                    <a:lnBlToTr w="12700" cmpd="sng">
                      <a:noFill/>
                      <a:prstDash val="solid"/>
                    </a:lnBlToTr>
                    <a:solidFill>
                      <a:srgbClr val="FFFFFF"/>
                    </a:solidFill>
                  </a:tcPr>
                </a:tc>
                <a:tc>
                  <a:txBody>
                    <a:bodyPr/>
                    <a:lstStyle/>
                    <a:p>
                      <a:pPr algn="r" fontAlgn="b"/>
                      <a:r>
                        <a:rPr lang="en-CH" sz="1400" b="0" u="none" strike="noStrike" cap="none" spc="0" dirty="0">
                          <a:solidFill>
                            <a:srgbClr val="0033A0"/>
                          </a:solidFill>
                          <a:effectLst/>
                          <a:latin typeface="Arial" panose="020B0604020202020204" pitchFamily="34" charset="0"/>
                          <a:cs typeface="Arial" panose="020B0604020202020204" pitchFamily="34" charset="0"/>
                        </a:rPr>
                        <a:t>286</a:t>
                      </a:r>
                      <a:endParaRPr lang="en-CH" sz="1400" b="0" i="0" u="none" strike="noStrike" cap="none" spc="0" dirty="0">
                        <a:solidFill>
                          <a:srgbClr val="0033A0"/>
                        </a:solidFill>
                        <a:effectLst/>
                        <a:latin typeface="Arial" panose="020B0604020202020204" pitchFamily="34" charset="0"/>
                        <a:cs typeface="Arial" panose="020B0604020202020204" pitchFamily="34" charset="0"/>
                      </a:endParaRPr>
                    </a:p>
                  </a:txBody>
                  <a:tcPr marL="127549" marR="127549" marT="127549" marB="127549" anchor="b">
                    <a:lnL>
                      <a:noFill/>
                    </a:lnL>
                    <a:lnR>
                      <a:noFill/>
                    </a:lnR>
                    <a:lnT w="25400" cmpd="sng">
                      <a:solidFill>
                        <a:srgbClr val="0033A0"/>
                      </a:solidFill>
                    </a:lnT>
                    <a:lnB>
                      <a:noFill/>
                    </a:lnB>
                    <a:lnTlToBr w="12700" cmpd="sng">
                      <a:noFill/>
                      <a:prstDash val="solid"/>
                    </a:lnTlToBr>
                    <a:lnBlToTr w="12700" cmpd="sng">
                      <a:noFill/>
                      <a:prstDash val="solid"/>
                    </a:lnBlToTr>
                    <a:solidFill>
                      <a:srgbClr val="FFFFFF"/>
                    </a:solidFill>
                  </a:tcPr>
                </a:tc>
                <a:tc>
                  <a:txBody>
                    <a:bodyPr/>
                    <a:lstStyle/>
                    <a:p>
                      <a:pPr algn="r" fontAlgn="b"/>
                      <a:r>
                        <a:rPr lang="en-US" sz="1400" b="0" i="0" u="none" strike="noStrike" cap="none" spc="0" dirty="0">
                          <a:solidFill>
                            <a:srgbClr val="0033A0"/>
                          </a:solidFill>
                          <a:effectLst/>
                          <a:latin typeface="Arial" panose="020B0604020202020204" pitchFamily="34" charset="0"/>
                          <a:cs typeface="Arial" panose="020B0604020202020204" pitchFamily="34" charset="0"/>
                        </a:rPr>
                        <a:t>199</a:t>
                      </a:r>
                      <a:endParaRPr lang="en-CH" sz="1400" b="0" i="0" u="none" strike="noStrike" cap="none" spc="0" dirty="0">
                        <a:solidFill>
                          <a:srgbClr val="0033A0"/>
                        </a:solidFill>
                        <a:effectLst/>
                        <a:latin typeface="Arial" panose="020B0604020202020204" pitchFamily="34" charset="0"/>
                        <a:cs typeface="Arial" panose="020B0604020202020204" pitchFamily="34" charset="0"/>
                      </a:endParaRPr>
                    </a:p>
                  </a:txBody>
                  <a:tcPr marL="127549" marR="127549" marT="127549" marB="127549" anchor="b">
                    <a:lnL>
                      <a:noFill/>
                    </a:lnL>
                    <a:lnR>
                      <a:noFill/>
                    </a:lnR>
                    <a:lnT w="25400" cmpd="sng">
                      <a:solidFill>
                        <a:srgbClr val="0033A0"/>
                      </a:solidFill>
                    </a:lnT>
                    <a:lnB>
                      <a:noFill/>
                    </a:lnB>
                    <a:lnTlToBr w="12700" cmpd="sng">
                      <a:noFill/>
                      <a:prstDash val="solid"/>
                    </a:lnTlToBr>
                    <a:lnBlToTr w="12700" cmpd="sng">
                      <a:noFill/>
                      <a:prstDash val="solid"/>
                    </a:lnBlToTr>
                    <a:solidFill>
                      <a:srgbClr val="FFFFFF"/>
                    </a:solidFill>
                  </a:tcPr>
                </a:tc>
                <a:tc>
                  <a:txBody>
                    <a:bodyPr/>
                    <a:lstStyle/>
                    <a:p>
                      <a:pPr algn="l" fontAlgn="b"/>
                      <a:r>
                        <a:rPr lang="en-CH" sz="1400" u="none" strike="noStrike" cap="none" spc="0" dirty="0">
                          <a:solidFill>
                            <a:srgbClr val="0033A0"/>
                          </a:solidFill>
                          <a:effectLst/>
                          <a:latin typeface="Arial" panose="020B0604020202020204" pitchFamily="34" charset="0"/>
                          <a:cs typeface="Arial" panose="020B0604020202020204" pitchFamily="34" charset="0"/>
                        </a:rPr>
                        <a:t>~50%</a:t>
                      </a:r>
                      <a:endParaRPr lang="en-CH" sz="1400" b="0" i="0" u="none" strike="noStrike" cap="none" spc="0" dirty="0">
                        <a:solidFill>
                          <a:srgbClr val="0033A0"/>
                        </a:solidFill>
                        <a:effectLst/>
                        <a:latin typeface="Arial" panose="020B0604020202020204" pitchFamily="34" charset="0"/>
                        <a:cs typeface="Arial" panose="020B0604020202020204" pitchFamily="34" charset="0"/>
                      </a:endParaRPr>
                    </a:p>
                  </a:txBody>
                  <a:tcPr marL="127549" marR="127549" marT="127549" marB="127549" anchor="b">
                    <a:lnL>
                      <a:noFill/>
                    </a:lnL>
                    <a:lnR>
                      <a:noFill/>
                    </a:lnR>
                    <a:lnT w="25400" cmpd="sng">
                      <a:solidFill>
                        <a:srgbClr val="0033A0"/>
                      </a:solidFill>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159684197"/>
                  </a:ext>
                </a:extLst>
              </a:tr>
              <a:tr h="370840">
                <a:tc>
                  <a:txBody>
                    <a:bodyPr/>
                    <a:lstStyle/>
                    <a:p>
                      <a:pPr algn="l" fontAlgn="b"/>
                      <a:r>
                        <a:rPr lang="en-US" sz="1400" u="none" strike="noStrike" cap="none" spc="0" dirty="0">
                          <a:solidFill>
                            <a:schemeClr val="bg1"/>
                          </a:solidFill>
                          <a:effectLst/>
                          <a:latin typeface="Arial" panose="020B0604020202020204" pitchFamily="34" charset="0"/>
                          <a:cs typeface="Arial" panose="020B0604020202020204" pitchFamily="34" charset="0"/>
                        </a:rPr>
                        <a:t>CE surface (for injectors &amp; sites) A1-A5</a:t>
                      </a:r>
                      <a:endParaRPr lang="en-US" sz="1400" b="0" i="0" u="none" strike="noStrike" cap="none" spc="0" dirty="0">
                        <a:solidFill>
                          <a:schemeClr val="bg1"/>
                        </a:solidFill>
                        <a:effectLst/>
                        <a:latin typeface="Arial" panose="020B0604020202020204" pitchFamily="34" charset="0"/>
                        <a:cs typeface="Arial" panose="020B0604020202020204" pitchFamily="34" charset="0"/>
                      </a:endParaRPr>
                    </a:p>
                  </a:txBody>
                  <a:tcPr marL="127549" marR="127549" marT="127549" marB="127549" anchor="b">
                    <a:lnL>
                      <a:noFill/>
                    </a:lnL>
                    <a:lnR>
                      <a:noFill/>
                    </a:lnR>
                    <a:lnT>
                      <a:noFill/>
                    </a:lnT>
                    <a:lnB>
                      <a:noFill/>
                    </a:lnB>
                    <a:lnTlToBr w="12700" cmpd="sng">
                      <a:noFill/>
                      <a:prstDash val="solid"/>
                    </a:lnTlToBr>
                    <a:lnBlToTr w="12700" cmpd="sng">
                      <a:noFill/>
                      <a:prstDash val="solid"/>
                    </a:lnBlToTr>
                    <a:solidFill>
                      <a:srgbClr val="0033A0"/>
                    </a:solidFill>
                  </a:tcPr>
                </a:tc>
                <a:tc>
                  <a:txBody>
                    <a:bodyPr/>
                    <a:lstStyle/>
                    <a:p>
                      <a:pPr algn="r" fontAlgn="b"/>
                      <a:r>
                        <a:rPr lang="en-US" sz="1400" u="none" strike="noStrike" cap="none" spc="0" dirty="0">
                          <a:solidFill>
                            <a:srgbClr val="0033A0"/>
                          </a:solidFill>
                          <a:effectLst/>
                          <a:latin typeface="Arial" panose="020B0604020202020204" pitchFamily="34" charset="0"/>
                          <a:cs typeface="Arial" panose="020B0604020202020204" pitchFamily="34" charset="0"/>
                        </a:rPr>
                        <a:t>Only site buildings (small)</a:t>
                      </a:r>
                      <a:endParaRPr lang="en-US" sz="1400" b="0" i="0" u="none" strike="noStrike" cap="none" spc="0" dirty="0">
                        <a:solidFill>
                          <a:srgbClr val="0033A0"/>
                        </a:solidFill>
                        <a:effectLst/>
                        <a:latin typeface="Arial" panose="020B0604020202020204" pitchFamily="34" charset="0"/>
                        <a:cs typeface="Arial" panose="020B0604020202020204" pitchFamily="34" charset="0"/>
                      </a:endParaRPr>
                    </a:p>
                  </a:txBody>
                  <a:tcPr marL="127549" marR="127549" marT="127549" marB="127549" anchor="b">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US" sz="1400" u="none" strike="noStrike" cap="none" spc="0" dirty="0">
                          <a:solidFill>
                            <a:srgbClr val="0033A0"/>
                          </a:solidFill>
                          <a:effectLst/>
                          <a:latin typeface="Arial" panose="020B0604020202020204" pitchFamily="34" charset="0"/>
                          <a:cs typeface="Arial" panose="020B0604020202020204" pitchFamily="34" charset="0"/>
                        </a:rPr>
                        <a:t>Only site buildings (small)</a:t>
                      </a:r>
                      <a:endParaRPr lang="en-US" sz="1400" b="0" i="0" u="none" strike="noStrike" cap="none" spc="0" dirty="0">
                        <a:solidFill>
                          <a:srgbClr val="0033A0"/>
                        </a:solidFill>
                        <a:effectLst/>
                        <a:latin typeface="Arial" panose="020B0604020202020204" pitchFamily="34" charset="0"/>
                        <a:cs typeface="Arial" panose="020B0604020202020204" pitchFamily="34" charset="0"/>
                      </a:endParaRPr>
                    </a:p>
                  </a:txBody>
                  <a:tcPr marL="127549" marR="127549" marT="127549" marB="127549" anchor="b">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r" fontAlgn="b"/>
                      <a:r>
                        <a:rPr lang="en-CH" sz="1400" b="0" u="none" strike="noStrike" cap="none" spc="0" dirty="0">
                          <a:solidFill>
                            <a:srgbClr val="0033A0"/>
                          </a:solidFill>
                          <a:effectLst/>
                          <a:latin typeface="Arial" panose="020B0604020202020204" pitchFamily="34" charset="0"/>
                          <a:cs typeface="Arial" panose="020B0604020202020204" pitchFamily="34" charset="0"/>
                        </a:rPr>
                        <a:t>118</a:t>
                      </a:r>
                      <a:endParaRPr lang="en-CH" sz="1400" b="0" i="0" u="none" strike="noStrike" cap="none" spc="0" dirty="0">
                        <a:solidFill>
                          <a:srgbClr val="0033A0"/>
                        </a:solidFill>
                        <a:effectLst/>
                        <a:latin typeface="Arial" panose="020B0604020202020204" pitchFamily="34" charset="0"/>
                        <a:cs typeface="Arial" panose="020B0604020202020204" pitchFamily="34" charset="0"/>
                      </a:endParaRPr>
                    </a:p>
                  </a:txBody>
                  <a:tcPr marL="127549" marR="127549" marT="127549" marB="127549" anchor="b">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r" fontAlgn="b"/>
                      <a:r>
                        <a:rPr lang="en-US" sz="1400" b="0" i="0" u="none" strike="noStrike" cap="none" spc="0" dirty="0">
                          <a:solidFill>
                            <a:srgbClr val="0033A0"/>
                          </a:solidFill>
                          <a:effectLst/>
                          <a:latin typeface="Arial" panose="020B0604020202020204" pitchFamily="34" charset="0"/>
                          <a:cs typeface="Arial" panose="020B0604020202020204" pitchFamily="34" charset="0"/>
                        </a:rPr>
                        <a:t>0</a:t>
                      </a:r>
                    </a:p>
                  </a:txBody>
                  <a:tcPr marL="127549" marR="127549" marT="127549" marB="127549" anchor="b">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l" fontAlgn="b"/>
                      <a:r>
                        <a:rPr lang="en-US" sz="1400" u="none" strike="noStrike" cap="none" spc="0" dirty="0">
                          <a:solidFill>
                            <a:srgbClr val="0033A0"/>
                          </a:solidFill>
                          <a:effectLst/>
                          <a:latin typeface="Arial" panose="020B0604020202020204" pitchFamily="34" charset="0"/>
                          <a:cs typeface="Arial" panose="020B0604020202020204" pitchFamily="34" charset="0"/>
                        </a:rPr>
                        <a:t>~50%</a:t>
                      </a:r>
                      <a:endParaRPr lang="en-US" sz="1400" b="0" i="0" u="none" strike="noStrike" cap="none" spc="0" dirty="0">
                        <a:solidFill>
                          <a:srgbClr val="0033A0"/>
                        </a:solidFill>
                        <a:effectLst/>
                        <a:latin typeface="Arial" panose="020B0604020202020204" pitchFamily="34" charset="0"/>
                        <a:cs typeface="Arial" panose="020B0604020202020204" pitchFamily="34" charset="0"/>
                      </a:endParaRPr>
                    </a:p>
                  </a:txBody>
                  <a:tcPr marL="127549" marR="127549" marT="127549" marB="127549" anchor="b">
                    <a:lnL>
                      <a:noFill/>
                    </a:lnL>
                    <a:lnR>
                      <a:noFill/>
                    </a:lnR>
                    <a:lnT>
                      <a:noFill/>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3595805750"/>
                  </a:ext>
                </a:extLst>
              </a:tr>
              <a:tr h="370840">
                <a:tc>
                  <a:txBody>
                    <a:bodyPr/>
                    <a:lstStyle/>
                    <a:p>
                      <a:pPr algn="l" fontAlgn="b"/>
                      <a:r>
                        <a:rPr lang="en-US" sz="1400" u="none" strike="noStrike" cap="none" spc="0" dirty="0">
                          <a:solidFill>
                            <a:schemeClr val="bg1"/>
                          </a:solidFill>
                          <a:effectLst/>
                          <a:latin typeface="Arial" panose="020B0604020202020204" pitchFamily="34" charset="0"/>
                          <a:cs typeface="Arial" panose="020B0604020202020204" pitchFamily="34" charset="0"/>
                        </a:rPr>
                        <a:t>Machine elements incl. injectors A1-A3</a:t>
                      </a:r>
                      <a:endParaRPr lang="en-US" sz="1400" b="0" i="0" u="none" strike="noStrike" cap="none" spc="0" dirty="0">
                        <a:solidFill>
                          <a:schemeClr val="bg1"/>
                        </a:solidFill>
                        <a:effectLst/>
                        <a:latin typeface="Arial" panose="020B0604020202020204" pitchFamily="34" charset="0"/>
                        <a:cs typeface="Arial" panose="020B0604020202020204" pitchFamily="34" charset="0"/>
                      </a:endParaRPr>
                    </a:p>
                  </a:txBody>
                  <a:tcPr marL="127549" marR="127549" marT="127549" marB="127549" anchor="b">
                    <a:lnL>
                      <a:noFill/>
                    </a:lnL>
                    <a:lnR>
                      <a:noFill/>
                    </a:lnR>
                    <a:lnT>
                      <a:noFill/>
                    </a:lnT>
                    <a:lnB>
                      <a:noFill/>
                    </a:lnB>
                    <a:lnTlToBr w="12700" cmpd="sng">
                      <a:noFill/>
                      <a:prstDash val="solid"/>
                    </a:lnTlToBr>
                    <a:lnBlToTr w="12700" cmpd="sng">
                      <a:noFill/>
                      <a:prstDash val="solid"/>
                    </a:lnBlToTr>
                    <a:solidFill>
                      <a:srgbClr val="0033A0"/>
                    </a:solidFill>
                  </a:tcPr>
                </a:tc>
                <a:tc>
                  <a:txBody>
                    <a:bodyPr/>
                    <a:lstStyle/>
                    <a:p>
                      <a:pPr algn="r" fontAlgn="b"/>
                      <a:r>
                        <a:rPr lang="en-CH" sz="1400" b="0" u="none" strike="noStrike" cap="none" spc="0" dirty="0">
                          <a:solidFill>
                            <a:srgbClr val="0033A0"/>
                          </a:solidFill>
                          <a:effectLst/>
                          <a:latin typeface="Arial" panose="020B0604020202020204" pitchFamily="34" charset="0"/>
                          <a:cs typeface="Arial" panose="020B0604020202020204" pitchFamily="34" charset="0"/>
                        </a:rPr>
                        <a:t>236</a:t>
                      </a:r>
                      <a:endParaRPr lang="en-CH" sz="1400" b="0" i="0" u="none" strike="noStrike" cap="none" spc="0" dirty="0">
                        <a:solidFill>
                          <a:srgbClr val="0033A0"/>
                        </a:solidFill>
                        <a:effectLst/>
                        <a:latin typeface="Arial" panose="020B0604020202020204" pitchFamily="34" charset="0"/>
                        <a:cs typeface="Arial" panose="020B0604020202020204" pitchFamily="34" charset="0"/>
                      </a:endParaRPr>
                    </a:p>
                  </a:txBody>
                  <a:tcPr marL="127549" marR="127549" marT="127549" marB="127549" anchor="b">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r" fontAlgn="b"/>
                      <a:r>
                        <a:rPr lang="en-CH" sz="1400" b="0" i="0" u="none" strike="noStrike" cap="none" spc="0" dirty="0">
                          <a:solidFill>
                            <a:srgbClr val="0033A0"/>
                          </a:solidFill>
                          <a:effectLst/>
                          <a:latin typeface="Arial" panose="020B0604020202020204" pitchFamily="34" charset="0"/>
                          <a:cs typeface="Arial" panose="020B0604020202020204" pitchFamily="34" charset="0"/>
                        </a:rPr>
                        <a:t>394</a:t>
                      </a:r>
                    </a:p>
                  </a:txBody>
                  <a:tcPr marL="127549" marR="127549" marT="127549" marB="127549" anchor="b">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r" fontAlgn="b"/>
                      <a:r>
                        <a:rPr lang="en-CH" sz="1400" u="none" strike="noStrike" cap="none" spc="0" dirty="0">
                          <a:solidFill>
                            <a:srgbClr val="0033A0"/>
                          </a:solidFill>
                          <a:effectLst/>
                          <a:latin typeface="Arial" panose="020B0604020202020204" pitchFamily="34" charset="0"/>
                          <a:cs typeface="Arial" panose="020B0604020202020204" pitchFamily="34" charset="0"/>
                        </a:rPr>
                        <a:t>140</a:t>
                      </a:r>
                      <a:endParaRPr lang="en-CH" sz="1400" b="0" i="0" u="none" strike="noStrike" cap="none" spc="0" dirty="0">
                        <a:solidFill>
                          <a:srgbClr val="0033A0"/>
                        </a:solidFill>
                        <a:effectLst/>
                        <a:latin typeface="Arial" panose="020B0604020202020204" pitchFamily="34" charset="0"/>
                        <a:cs typeface="Arial" panose="020B0604020202020204" pitchFamily="34" charset="0"/>
                      </a:endParaRPr>
                    </a:p>
                  </a:txBody>
                  <a:tcPr marL="127549" marR="127549" marT="127549" marB="127549" anchor="b">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r" fontAlgn="b"/>
                      <a:r>
                        <a:rPr lang="en-US" sz="1400" b="0" i="0" u="none" strike="noStrike" cap="none" spc="0" dirty="0">
                          <a:solidFill>
                            <a:srgbClr val="0033A0"/>
                          </a:solidFill>
                          <a:effectLst/>
                          <a:latin typeface="Arial" panose="020B0604020202020204" pitchFamily="34" charset="0"/>
                          <a:cs typeface="Arial" panose="020B0604020202020204" pitchFamily="34" charset="0"/>
                        </a:rPr>
                        <a:t>~135</a:t>
                      </a:r>
                    </a:p>
                  </a:txBody>
                  <a:tcPr marL="127549" marR="127549" marT="127549" marB="127549" anchor="b">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l" fontAlgn="b"/>
                      <a:r>
                        <a:rPr lang="en-US" sz="1400" u="none" strike="noStrike" cap="none" spc="0" dirty="0">
                          <a:solidFill>
                            <a:srgbClr val="0033A0"/>
                          </a:solidFill>
                          <a:effectLst/>
                          <a:latin typeface="Arial" panose="020B0604020202020204" pitchFamily="34" charset="0"/>
                          <a:cs typeface="Arial" panose="020B0604020202020204" pitchFamily="34" charset="0"/>
                        </a:rPr>
                        <a:t>~25%</a:t>
                      </a:r>
                      <a:endParaRPr lang="en-US" sz="1400" b="0" i="0" u="none" strike="noStrike" cap="none" spc="0" dirty="0">
                        <a:solidFill>
                          <a:srgbClr val="0033A0"/>
                        </a:solidFill>
                        <a:effectLst/>
                        <a:latin typeface="Arial" panose="020B0604020202020204" pitchFamily="34" charset="0"/>
                        <a:cs typeface="Arial" panose="020B0604020202020204" pitchFamily="34" charset="0"/>
                      </a:endParaRPr>
                    </a:p>
                  </a:txBody>
                  <a:tcPr marL="127549" marR="127549" marT="127549" marB="127549" anchor="b">
                    <a:lnL>
                      <a:noFill/>
                    </a:lnL>
                    <a:lnR>
                      <a:noFill/>
                    </a:lnR>
                    <a:lnT>
                      <a:noFill/>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2676072280"/>
                  </a:ext>
                </a:extLst>
              </a:tr>
              <a:tr h="370840">
                <a:tc>
                  <a:txBody>
                    <a:bodyPr/>
                    <a:lstStyle/>
                    <a:p>
                      <a:pPr algn="l" fontAlgn="b"/>
                      <a:r>
                        <a:rPr lang="en-US" sz="1400" u="none" strike="noStrike" cap="none" spc="0" dirty="0">
                          <a:solidFill>
                            <a:schemeClr val="bg1"/>
                          </a:solidFill>
                          <a:effectLst/>
                          <a:latin typeface="Arial" panose="020B0604020202020204" pitchFamily="34" charset="0"/>
                          <a:cs typeface="Arial" panose="020B0604020202020204" pitchFamily="34" charset="0"/>
                        </a:rPr>
                        <a:t>Tunnel Services A1-A3</a:t>
                      </a:r>
                      <a:endParaRPr lang="en-US" sz="1400" b="0" i="0" u="none" strike="noStrike" cap="none" spc="0" dirty="0">
                        <a:solidFill>
                          <a:schemeClr val="bg1"/>
                        </a:solidFill>
                        <a:effectLst/>
                        <a:latin typeface="Arial" panose="020B0604020202020204" pitchFamily="34" charset="0"/>
                        <a:cs typeface="Arial" panose="020B0604020202020204" pitchFamily="34" charset="0"/>
                      </a:endParaRPr>
                    </a:p>
                  </a:txBody>
                  <a:tcPr marL="127549" marR="127549" marT="127549" marB="127549" anchor="b">
                    <a:lnL>
                      <a:noFill/>
                    </a:lnL>
                    <a:lnR>
                      <a:noFill/>
                    </a:lnR>
                    <a:lnT>
                      <a:noFill/>
                    </a:lnT>
                    <a:lnB>
                      <a:noFill/>
                    </a:lnB>
                    <a:lnTlToBr w="12700" cmpd="sng">
                      <a:noFill/>
                      <a:prstDash val="solid"/>
                    </a:lnTlToBr>
                    <a:lnBlToTr w="12700" cmpd="sng">
                      <a:noFill/>
                      <a:prstDash val="solid"/>
                    </a:lnBlToTr>
                    <a:solidFill>
                      <a:srgbClr val="0033A0"/>
                    </a:solidFill>
                  </a:tcPr>
                </a:tc>
                <a:tc gridSpan="2">
                  <a:txBody>
                    <a:bodyPr/>
                    <a:lstStyle/>
                    <a:p>
                      <a:pPr algn="ctr" fontAlgn="b"/>
                      <a:r>
                        <a:rPr lang="en-US" sz="1400" b="0" i="0" u="none" strike="noStrike" cap="none" spc="0" dirty="0">
                          <a:solidFill>
                            <a:srgbClr val="0033A0"/>
                          </a:solidFill>
                          <a:effectLst/>
                          <a:latin typeface="Arial" panose="020B0604020202020204" pitchFamily="34" charset="0"/>
                          <a:cs typeface="Arial" panose="020B0604020202020204" pitchFamily="34" charset="0"/>
                        </a:rPr>
                        <a:t>           46</a:t>
                      </a:r>
                    </a:p>
                  </a:txBody>
                  <a:tcPr marL="127549" marR="127549" marT="127549" marB="127549" anchor="b">
                    <a:lnL>
                      <a:noFill/>
                    </a:lnL>
                    <a:lnR>
                      <a:noFill/>
                    </a:lnR>
                    <a:lnT>
                      <a:noFill/>
                    </a:lnT>
                    <a:lnB>
                      <a:noFill/>
                    </a:lnB>
                    <a:lnTlToBr w="12700" cmpd="sng">
                      <a:noFill/>
                      <a:prstDash val="solid"/>
                    </a:lnTlToBr>
                    <a:lnBlToTr w="12700" cmpd="sng">
                      <a:noFill/>
                      <a:prstDash val="solid"/>
                    </a:lnBlToTr>
                    <a:solidFill>
                      <a:srgbClr val="FFFFFF"/>
                    </a:solidFill>
                  </a:tcPr>
                </a:tc>
                <a:tc hMerge="1">
                  <a:txBody>
                    <a:bodyPr/>
                    <a:lstStyle/>
                    <a:p>
                      <a:endParaRPr dirty="0"/>
                    </a:p>
                  </a:txBody>
                  <a:tcPr marL="127549" marR="127549" marT="127549" marB="127549" anchor="b">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r" fontAlgn="b"/>
                      <a:r>
                        <a:rPr lang="en-CH" sz="1400" b="0" u="none" strike="noStrike" cap="none" spc="0" dirty="0">
                          <a:solidFill>
                            <a:srgbClr val="0033A0"/>
                          </a:solidFill>
                          <a:effectLst/>
                          <a:latin typeface="Arial" panose="020B0604020202020204" pitchFamily="34" charset="0"/>
                          <a:cs typeface="Arial" panose="020B0604020202020204" pitchFamily="34" charset="0"/>
                        </a:rPr>
                        <a:t>19</a:t>
                      </a:r>
                      <a:endParaRPr lang="en-CH" sz="1400" b="0" i="0" u="none" strike="noStrike" cap="none" spc="0" dirty="0">
                        <a:solidFill>
                          <a:srgbClr val="0033A0"/>
                        </a:solidFill>
                        <a:effectLst/>
                        <a:latin typeface="Arial" panose="020B0604020202020204" pitchFamily="34" charset="0"/>
                        <a:cs typeface="Arial" panose="020B0604020202020204" pitchFamily="34" charset="0"/>
                      </a:endParaRPr>
                    </a:p>
                  </a:txBody>
                  <a:tcPr marL="127549" marR="127549" marT="127549" marB="127549" anchor="b">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r" fontAlgn="b"/>
                      <a:r>
                        <a:rPr lang="en-US" sz="1400" b="0" i="0" u="none" strike="noStrike" cap="none" spc="0" dirty="0">
                          <a:solidFill>
                            <a:srgbClr val="0033A0"/>
                          </a:solidFill>
                          <a:effectLst/>
                          <a:latin typeface="Arial" panose="020B0604020202020204" pitchFamily="34" charset="0"/>
                          <a:cs typeface="Arial" panose="020B0604020202020204" pitchFamily="34" charset="0"/>
                        </a:rPr>
                        <a:t>~20</a:t>
                      </a:r>
                    </a:p>
                  </a:txBody>
                  <a:tcPr marL="127549" marR="127549" marT="127549" marB="127549" anchor="b">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l" fontAlgn="b"/>
                      <a:r>
                        <a:rPr lang="en-US" sz="1400" u="none" strike="noStrike" cap="none" spc="0" dirty="0">
                          <a:solidFill>
                            <a:srgbClr val="0033A0"/>
                          </a:solidFill>
                          <a:effectLst/>
                          <a:latin typeface="Arial" panose="020B0604020202020204" pitchFamily="34" charset="0"/>
                          <a:cs typeface="Arial" panose="020B0604020202020204" pitchFamily="34" charset="0"/>
                        </a:rPr>
                        <a:t>~25%</a:t>
                      </a:r>
                      <a:endParaRPr lang="en-US" sz="1400" b="0" i="0" u="none" strike="noStrike" cap="none" spc="0" dirty="0">
                        <a:solidFill>
                          <a:srgbClr val="0033A0"/>
                        </a:solidFill>
                        <a:effectLst/>
                        <a:latin typeface="Arial" panose="020B0604020202020204" pitchFamily="34" charset="0"/>
                        <a:cs typeface="Arial" panose="020B0604020202020204" pitchFamily="34" charset="0"/>
                      </a:endParaRPr>
                    </a:p>
                  </a:txBody>
                  <a:tcPr marL="127549" marR="127549" marT="127549" marB="127549" anchor="b">
                    <a:lnL>
                      <a:noFill/>
                    </a:lnL>
                    <a:lnR>
                      <a:noFill/>
                    </a:lnR>
                    <a:lnT>
                      <a:noFill/>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3410337300"/>
                  </a:ext>
                </a:extLst>
              </a:tr>
              <a:tr h="370840">
                <a:tc>
                  <a:txBody>
                    <a:bodyPr/>
                    <a:lstStyle/>
                    <a:p>
                      <a:pPr algn="l" fontAlgn="b"/>
                      <a:r>
                        <a:rPr lang="en-US" sz="1400" u="none" strike="noStrike" cap="none" spc="0" dirty="0">
                          <a:solidFill>
                            <a:schemeClr val="bg1"/>
                          </a:solidFill>
                          <a:effectLst/>
                          <a:latin typeface="Arial" panose="020B0604020202020204" pitchFamily="34" charset="0"/>
                          <a:cs typeface="Arial" panose="020B0604020202020204" pitchFamily="34" charset="0"/>
                        </a:rPr>
                        <a:t>Two detectors A1</a:t>
                      </a:r>
                      <a:endParaRPr lang="en-US" sz="1400" b="0" i="0" u="none" strike="noStrike" cap="none" spc="0" dirty="0">
                        <a:solidFill>
                          <a:schemeClr val="bg1"/>
                        </a:solidFill>
                        <a:effectLst/>
                        <a:latin typeface="Arial" panose="020B0604020202020204" pitchFamily="34" charset="0"/>
                        <a:cs typeface="Arial" panose="020B0604020202020204" pitchFamily="34" charset="0"/>
                      </a:endParaRPr>
                    </a:p>
                  </a:txBody>
                  <a:tcPr marL="127549" marR="127549" marT="127549" marB="127549" anchor="b">
                    <a:lnL>
                      <a:noFill/>
                    </a:lnL>
                    <a:lnR>
                      <a:noFill/>
                    </a:lnR>
                    <a:lnT>
                      <a:noFill/>
                    </a:lnT>
                    <a:lnB>
                      <a:noFill/>
                    </a:lnB>
                    <a:lnTlToBr w="12700" cmpd="sng">
                      <a:noFill/>
                      <a:prstDash val="solid"/>
                    </a:lnTlToBr>
                    <a:lnBlToTr w="12700" cmpd="sng">
                      <a:noFill/>
                      <a:prstDash val="solid"/>
                    </a:lnBlToTr>
                    <a:solidFill>
                      <a:srgbClr val="0033A0"/>
                    </a:solidFill>
                  </a:tcPr>
                </a:tc>
                <a:tc>
                  <a:txBody>
                    <a:bodyPr/>
                    <a:lstStyle/>
                    <a:p>
                      <a:pPr algn="r" fontAlgn="b"/>
                      <a:r>
                        <a:rPr lang="en-CH" sz="1400" u="none" strike="noStrike" cap="none" spc="0" dirty="0">
                          <a:solidFill>
                            <a:srgbClr val="0033A0"/>
                          </a:solidFill>
                          <a:effectLst/>
                          <a:latin typeface="Arial" panose="020B0604020202020204" pitchFamily="34" charset="0"/>
                          <a:cs typeface="Arial" panose="020B0604020202020204" pitchFamily="34" charset="0"/>
                        </a:rPr>
                        <a:t>94</a:t>
                      </a:r>
                      <a:endParaRPr lang="en-CH" sz="1400" b="0" i="0" u="none" strike="noStrike" cap="none" spc="0" dirty="0">
                        <a:solidFill>
                          <a:srgbClr val="0033A0"/>
                        </a:solidFill>
                        <a:effectLst/>
                        <a:latin typeface="Arial" panose="020B0604020202020204" pitchFamily="34" charset="0"/>
                        <a:cs typeface="Arial" panose="020B0604020202020204" pitchFamily="34" charset="0"/>
                      </a:endParaRPr>
                    </a:p>
                  </a:txBody>
                  <a:tcPr marL="127549" marR="127549" marT="127549" marB="127549" anchor="b">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r" fontAlgn="b"/>
                      <a:r>
                        <a:rPr lang="en-CH" sz="1400" b="0" u="none" strike="noStrike" cap="none" spc="0" dirty="0">
                          <a:solidFill>
                            <a:srgbClr val="0033A0"/>
                          </a:solidFill>
                          <a:effectLst/>
                          <a:latin typeface="Arial" panose="020B0604020202020204" pitchFamily="34" charset="0"/>
                          <a:cs typeface="Arial" panose="020B0604020202020204" pitchFamily="34" charset="0"/>
                        </a:rPr>
                        <a:t>Upgrades</a:t>
                      </a:r>
                      <a:endParaRPr lang="en-CH" sz="1400" b="0" i="0" u="none" strike="noStrike" cap="none" spc="0" dirty="0">
                        <a:solidFill>
                          <a:srgbClr val="0033A0"/>
                        </a:solidFill>
                        <a:effectLst/>
                        <a:latin typeface="Arial" panose="020B0604020202020204" pitchFamily="34" charset="0"/>
                        <a:cs typeface="Arial" panose="020B0604020202020204" pitchFamily="34" charset="0"/>
                      </a:endParaRPr>
                    </a:p>
                  </a:txBody>
                  <a:tcPr marL="127549" marR="127549" marT="127549" marB="127549" anchor="b">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r" fontAlgn="b"/>
                      <a:r>
                        <a:rPr lang="en-CH" sz="1400" u="none" strike="noStrike" cap="none" spc="0" dirty="0">
                          <a:solidFill>
                            <a:srgbClr val="0033A0"/>
                          </a:solidFill>
                          <a:effectLst/>
                          <a:latin typeface="Arial" panose="020B0604020202020204" pitchFamily="34" charset="0"/>
                          <a:cs typeface="Arial" panose="020B0604020202020204" pitchFamily="34" charset="0"/>
                        </a:rPr>
                        <a:t>94</a:t>
                      </a:r>
                      <a:endParaRPr lang="en-CH" sz="1400" b="0" i="0" u="none" strike="noStrike" cap="none" spc="0" dirty="0">
                        <a:solidFill>
                          <a:srgbClr val="0033A0"/>
                        </a:solidFill>
                        <a:effectLst/>
                        <a:latin typeface="Arial" panose="020B0604020202020204" pitchFamily="34" charset="0"/>
                        <a:cs typeface="Arial" panose="020B0604020202020204" pitchFamily="34" charset="0"/>
                      </a:endParaRPr>
                    </a:p>
                  </a:txBody>
                  <a:tcPr marL="127549" marR="127549" marT="127549" marB="127549" anchor="b">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r" fontAlgn="b"/>
                      <a:r>
                        <a:rPr lang="en-US" sz="1400" b="0" u="none" strike="noStrike" cap="none" spc="0" dirty="0">
                          <a:solidFill>
                            <a:srgbClr val="0033A0"/>
                          </a:solidFill>
                          <a:effectLst/>
                          <a:latin typeface="Arial" panose="020B0604020202020204" pitchFamily="34" charset="0"/>
                          <a:cs typeface="Arial" panose="020B0604020202020204" pitchFamily="34" charset="0"/>
                        </a:rPr>
                        <a:t>Upgrades</a:t>
                      </a:r>
                      <a:endParaRPr lang="en-US" sz="1400" b="0" i="0" u="none" strike="noStrike" cap="none" spc="0" dirty="0">
                        <a:solidFill>
                          <a:srgbClr val="0033A0"/>
                        </a:solidFill>
                        <a:effectLst/>
                        <a:latin typeface="Arial" panose="020B0604020202020204" pitchFamily="34" charset="0"/>
                        <a:cs typeface="Arial" panose="020B0604020202020204" pitchFamily="34" charset="0"/>
                      </a:endParaRPr>
                    </a:p>
                  </a:txBody>
                  <a:tcPr marL="127549" marR="127549" marT="127549" marB="127549" anchor="b">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l" fontAlgn="b"/>
                      <a:r>
                        <a:rPr lang="en-US" sz="1400" u="none" strike="noStrike" cap="none" spc="0" dirty="0">
                          <a:solidFill>
                            <a:srgbClr val="0033A0"/>
                          </a:solidFill>
                          <a:effectLst/>
                          <a:latin typeface="Arial" panose="020B0604020202020204" pitchFamily="34" charset="0"/>
                          <a:cs typeface="Arial" panose="020B0604020202020204" pitchFamily="34" charset="0"/>
                        </a:rPr>
                        <a:t>~25%, very incomplete estimate </a:t>
                      </a:r>
                      <a:endParaRPr lang="en-US" sz="1400" b="0" i="0" u="none" strike="noStrike" cap="none" spc="0" dirty="0">
                        <a:solidFill>
                          <a:srgbClr val="0033A0"/>
                        </a:solidFill>
                        <a:effectLst/>
                        <a:latin typeface="Arial" panose="020B0604020202020204" pitchFamily="34" charset="0"/>
                        <a:cs typeface="Arial" panose="020B0604020202020204" pitchFamily="34" charset="0"/>
                      </a:endParaRPr>
                    </a:p>
                  </a:txBody>
                  <a:tcPr marL="127549" marR="127549" marT="127549" marB="127549" anchor="b">
                    <a:lnL>
                      <a:noFill/>
                    </a:lnL>
                    <a:lnR>
                      <a:noFill/>
                    </a:lnR>
                    <a:lnT>
                      <a:noFill/>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376278432"/>
                  </a:ext>
                </a:extLst>
              </a:tr>
              <a:tr h="370840">
                <a:tc>
                  <a:txBody>
                    <a:bodyPr/>
                    <a:lstStyle/>
                    <a:p>
                      <a:pPr algn="l" fontAlgn="b"/>
                      <a:r>
                        <a:rPr lang="en-US" sz="1400" u="none" strike="noStrike" cap="none" spc="0" dirty="0">
                          <a:solidFill>
                            <a:schemeClr val="bg1"/>
                          </a:solidFill>
                          <a:effectLst/>
                          <a:latin typeface="Arial" panose="020B0604020202020204" pitchFamily="34" charset="0"/>
                          <a:cs typeface="Arial" panose="020B0604020202020204" pitchFamily="34" charset="0"/>
                        </a:rPr>
                        <a:t>Operation annually  </a:t>
                      </a:r>
                      <a:endParaRPr lang="en-US" sz="1400" b="0" i="0" u="none" strike="noStrike" cap="none" spc="0" dirty="0">
                        <a:solidFill>
                          <a:schemeClr val="bg1"/>
                        </a:solidFill>
                        <a:effectLst/>
                        <a:latin typeface="Arial" panose="020B0604020202020204" pitchFamily="34" charset="0"/>
                        <a:cs typeface="Arial" panose="020B0604020202020204" pitchFamily="34" charset="0"/>
                      </a:endParaRPr>
                    </a:p>
                  </a:txBody>
                  <a:tcPr marL="127549" marR="127549" marT="127549" marB="127549" anchor="b">
                    <a:lnL>
                      <a:noFill/>
                    </a:lnL>
                    <a:lnR>
                      <a:noFill/>
                    </a:lnR>
                    <a:lnT>
                      <a:noFill/>
                    </a:lnT>
                    <a:lnB w="25400" cmpd="sng">
                      <a:solidFill>
                        <a:srgbClr val="0033A0"/>
                      </a:solidFill>
                    </a:lnB>
                    <a:lnTlToBr w="12700" cmpd="sng">
                      <a:noFill/>
                      <a:prstDash val="solid"/>
                    </a:lnTlToBr>
                    <a:lnBlToTr w="12700" cmpd="sng">
                      <a:noFill/>
                      <a:prstDash val="solid"/>
                    </a:lnBlToTr>
                    <a:solidFill>
                      <a:srgbClr val="0033A0"/>
                    </a:solidFill>
                  </a:tcPr>
                </a:tc>
                <a:tc>
                  <a:txBody>
                    <a:bodyPr/>
                    <a:lstStyle/>
                    <a:p>
                      <a:pPr algn="r" fontAlgn="b"/>
                      <a:r>
                        <a:rPr lang="en-CH" sz="1400" b="0" u="none" strike="noStrike" cap="none" spc="0" dirty="0">
                          <a:solidFill>
                            <a:srgbClr val="0033A0"/>
                          </a:solidFill>
                          <a:effectLst/>
                          <a:latin typeface="Arial" panose="020B0604020202020204" pitchFamily="34" charset="0"/>
                          <a:cs typeface="Arial" panose="020B0604020202020204" pitchFamily="34" charset="0"/>
                        </a:rPr>
                        <a:t>13</a:t>
                      </a:r>
                      <a:endParaRPr lang="en-CH" sz="1400" b="0" i="0" u="none" strike="noStrike" cap="none" spc="0" dirty="0">
                        <a:solidFill>
                          <a:srgbClr val="0033A0"/>
                        </a:solidFill>
                        <a:effectLst/>
                        <a:latin typeface="Arial" panose="020B0604020202020204" pitchFamily="34" charset="0"/>
                        <a:cs typeface="Arial" panose="020B0604020202020204" pitchFamily="34" charset="0"/>
                      </a:endParaRPr>
                    </a:p>
                  </a:txBody>
                  <a:tcPr marL="127549" marR="127549" marT="127549" marB="127549" anchor="b">
                    <a:lnL>
                      <a:noFill/>
                    </a:lnL>
                    <a:lnR>
                      <a:noFill/>
                    </a:lnR>
                    <a:lnT>
                      <a:noFill/>
                    </a:lnT>
                    <a:lnB w="25400" cmpd="sng">
                      <a:solidFill>
                        <a:srgbClr val="0033A0"/>
                      </a:solidFill>
                    </a:lnB>
                    <a:lnTlToBr w="12700" cmpd="sng">
                      <a:noFill/>
                      <a:prstDash val="solid"/>
                    </a:lnTlToBr>
                    <a:lnBlToTr w="12700" cmpd="sng">
                      <a:noFill/>
                      <a:prstDash val="solid"/>
                    </a:lnBlToTr>
                    <a:solidFill>
                      <a:srgbClr val="FFFFFF"/>
                    </a:solidFill>
                  </a:tcPr>
                </a:tc>
                <a:tc>
                  <a:txBody>
                    <a:bodyPr/>
                    <a:lstStyle/>
                    <a:p>
                      <a:pPr algn="r" fontAlgn="b"/>
                      <a:r>
                        <a:rPr lang="en-CH" sz="1400" b="0" i="0" u="none" strike="noStrike" cap="none" spc="0" dirty="0">
                          <a:solidFill>
                            <a:srgbClr val="303030"/>
                          </a:solidFill>
                          <a:effectLst/>
                          <a:latin typeface="Arial" panose="020B0604020202020204" pitchFamily="34" charset="0"/>
                          <a:cs typeface="Arial" panose="020B0604020202020204" pitchFamily="34" charset="0"/>
                        </a:rPr>
                        <a:t>28</a:t>
                      </a:r>
                    </a:p>
                  </a:txBody>
                  <a:tcPr marL="127549" marR="127549" marT="127549" marB="127549" anchor="b">
                    <a:lnL>
                      <a:noFill/>
                    </a:lnL>
                    <a:lnR>
                      <a:noFill/>
                    </a:lnR>
                    <a:lnT>
                      <a:noFill/>
                    </a:lnT>
                    <a:lnB w="25400" cmpd="sng">
                      <a:solidFill>
                        <a:srgbClr val="0033A0"/>
                      </a:solidFill>
                    </a:lnB>
                    <a:lnTlToBr w="12700" cmpd="sng">
                      <a:noFill/>
                      <a:prstDash val="solid"/>
                    </a:lnTlToBr>
                    <a:lnBlToTr w="12700" cmpd="sng">
                      <a:noFill/>
                      <a:prstDash val="solid"/>
                    </a:lnBlToTr>
                    <a:solidFill>
                      <a:srgbClr val="FFFFFF"/>
                    </a:solidFill>
                  </a:tcPr>
                </a:tc>
                <a:tc>
                  <a:txBody>
                    <a:bodyPr/>
                    <a:lstStyle/>
                    <a:p>
                      <a:pPr algn="r" fontAlgn="b"/>
                      <a:r>
                        <a:rPr lang="en-CH" sz="1400" u="none" strike="noStrike" cap="none" spc="0" dirty="0">
                          <a:solidFill>
                            <a:srgbClr val="0033A0"/>
                          </a:solidFill>
                          <a:effectLst/>
                          <a:latin typeface="Arial" panose="020B0604020202020204" pitchFamily="34" charset="0"/>
                          <a:cs typeface="Arial" panose="020B0604020202020204" pitchFamily="34" charset="0"/>
                        </a:rPr>
                        <a:t>13</a:t>
                      </a:r>
                      <a:endParaRPr lang="en-CH" sz="1400" b="0" i="0" u="none" strike="noStrike" cap="none" spc="0" dirty="0">
                        <a:solidFill>
                          <a:srgbClr val="0033A0"/>
                        </a:solidFill>
                        <a:effectLst/>
                        <a:latin typeface="Arial" panose="020B0604020202020204" pitchFamily="34" charset="0"/>
                        <a:cs typeface="Arial" panose="020B0604020202020204" pitchFamily="34" charset="0"/>
                      </a:endParaRPr>
                    </a:p>
                  </a:txBody>
                  <a:tcPr marL="127549" marR="127549" marT="127549" marB="127549" anchor="b">
                    <a:lnL>
                      <a:noFill/>
                    </a:lnL>
                    <a:lnR>
                      <a:noFill/>
                    </a:lnR>
                    <a:lnT>
                      <a:noFill/>
                    </a:lnT>
                    <a:lnB w="25400" cmpd="sng">
                      <a:solidFill>
                        <a:srgbClr val="0033A0"/>
                      </a:solidFill>
                    </a:lnB>
                    <a:lnTlToBr w="12700" cmpd="sng">
                      <a:noFill/>
                      <a:prstDash val="solid"/>
                    </a:lnTlToBr>
                    <a:lnBlToTr w="12700" cmpd="sng">
                      <a:noFill/>
                      <a:prstDash val="solid"/>
                    </a:lnBlToTr>
                    <a:solidFill>
                      <a:srgbClr val="FFFFFF"/>
                    </a:solidFill>
                  </a:tcPr>
                </a:tc>
                <a:tc>
                  <a:txBody>
                    <a:bodyPr/>
                    <a:lstStyle/>
                    <a:p>
                      <a:pPr algn="r" fontAlgn="b"/>
                      <a:r>
                        <a:rPr lang="en-US" sz="1400" b="0" i="0" u="none" strike="noStrike" cap="none" spc="0" dirty="0">
                          <a:solidFill>
                            <a:srgbClr val="0033A0"/>
                          </a:solidFill>
                          <a:effectLst/>
                          <a:latin typeface="Arial" panose="020B0604020202020204" pitchFamily="34" charset="0"/>
                          <a:cs typeface="Arial" panose="020B0604020202020204" pitchFamily="34" charset="0"/>
                        </a:rPr>
                        <a:t>22</a:t>
                      </a:r>
                    </a:p>
                  </a:txBody>
                  <a:tcPr marL="127549" marR="127549" marT="127549" marB="127549" anchor="b">
                    <a:lnL>
                      <a:noFill/>
                    </a:lnL>
                    <a:lnR>
                      <a:noFill/>
                    </a:lnR>
                    <a:lnT>
                      <a:noFill/>
                    </a:lnT>
                    <a:lnB w="25400" cmpd="sng">
                      <a:solidFill>
                        <a:srgbClr val="0033A0"/>
                      </a:solidFill>
                    </a:lnB>
                    <a:lnTlToBr w="12700" cmpd="sng">
                      <a:noFill/>
                      <a:prstDash val="solid"/>
                    </a:lnTlToBr>
                    <a:lnBlToTr w="12700" cmpd="sng">
                      <a:noFill/>
                      <a:prstDash val="solid"/>
                    </a:lnBlToTr>
                    <a:solidFill>
                      <a:srgbClr val="FFFFFF"/>
                    </a:solidFill>
                  </a:tcPr>
                </a:tc>
                <a:tc>
                  <a:txBody>
                    <a:bodyPr/>
                    <a:lstStyle/>
                    <a:p>
                      <a:pPr algn="l" fontAlgn="b"/>
                      <a:r>
                        <a:rPr lang="en-US" sz="1400" u="none" strike="noStrike" cap="none" spc="0" dirty="0">
                          <a:solidFill>
                            <a:srgbClr val="0033A0"/>
                          </a:solidFill>
                          <a:effectLst/>
                          <a:latin typeface="Arial" panose="020B0604020202020204" pitchFamily="34" charset="0"/>
                          <a:cs typeface="Arial" panose="020B0604020202020204" pitchFamily="34" charset="0"/>
                        </a:rPr>
                        <a:t>Assume 2050 numbers (prev. slide)</a:t>
                      </a:r>
                      <a:endParaRPr lang="en-US" sz="1400" b="0" i="0" u="none" strike="noStrike" cap="none" spc="0" dirty="0">
                        <a:solidFill>
                          <a:srgbClr val="0033A0"/>
                        </a:solidFill>
                        <a:effectLst/>
                        <a:latin typeface="Arial" panose="020B0604020202020204" pitchFamily="34" charset="0"/>
                        <a:cs typeface="Arial" panose="020B0604020202020204" pitchFamily="34" charset="0"/>
                      </a:endParaRPr>
                    </a:p>
                  </a:txBody>
                  <a:tcPr marL="127549" marR="127549" marT="127549" marB="127549" anchor="b">
                    <a:lnL>
                      <a:noFill/>
                    </a:lnL>
                    <a:lnR>
                      <a:noFill/>
                    </a:lnR>
                    <a:lnT>
                      <a:noFill/>
                    </a:lnT>
                    <a:lnB w="25400" cmpd="sng">
                      <a:solidFill>
                        <a:srgbClr val="0033A0"/>
                      </a:solid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3992903228"/>
                  </a:ext>
                </a:extLst>
              </a:tr>
            </a:tbl>
          </a:graphicData>
        </a:graphic>
      </p:graphicFrame>
    </p:spTree>
    <p:extLst>
      <p:ext uri="{BB962C8B-B14F-4D97-AF65-F5344CB8AC3E}">
        <p14:creationId xmlns:p14="http://schemas.microsoft.com/office/powerpoint/2010/main" val="283268529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 name="Beyond a collider"/>
          <p:cNvSpPr txBox="1">
            <a:spLocks noGrp="1"/>
          </p:cNvSpPr>
          <p:nvPr>
            <p:ph type="title"/>
          </p:nvPr>
        </p:nvSpPr>
        <p:spPr>
          <a:prstGeom prst="rect">
            <a:avLst/>
          </a:prstGeom>
        </p:spPr>
        <p:txBody>
          <a:bodyPr/>
          <a:lstStyle>
            <a:lvl1pPr>
              <a:defRPr sz="3200"/>
            </a:lvl1pPr>
          </a:lstStyle>
          <a:p>
            <a:r>
              <a:t>Beyond a collider</a:t>
            </a:r>
          </a:p>
        </p:txBody>
      </p:sp>
      <p:sp>
        <p:nvSpPr>
          <p:cNvPr id="335" name="Beam-dump / fixed-target / R&amp;D / irradiation"/>
          <p:cNvSpPr txBox="1">
            <a:spLocks noGrp="1"/>
          </p:cNvSpPr>
          <p:nvPr>
            <p:ph type="body" sz="quarter" idx="1"/>
          </p:nvPr>
        </p:nvSpPr>
        <p:spPr>
          <a:prstGeom prst="rect">
            <a:avLst/>
          </a:prstGeom>
        </p:spPr>
        <p:txBody>
          <a:bodyPr/>
          <a:lstStyle>
            <a:lvl1pPr>
              <a:defRPr>
                <a:solidFill>
                  <a:srgbClr val="FF2F92"/>
                </a:solidFill>
              </a:defRPr>
            </a:lvl1pPr>
          </a:lstStyle>
          <a:p>
            <a:r>
              <a:rPr dirty="0">
                <a:solidFill>
                  <a:srgbClr val="0033A0"/>
                </a:solidFill>
              </a:rPr>
              <a:t>Beam-dump / fixed-target / R&amp;D / irradiation</a:t>
            </a:r>
          </a:p>
        </p:txBody>
      </p:sp>
      <p:pic>
        <p:nvPicPr>
          <p:cNvPr id="336" name="Grafik 6" descr="Grafik 6"/>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9067702" y="1606179"/>
            <a:ext cx="3338571" cy="2265969"/>
          </a:xfrm>
          <a:prstGeom prst="rect">
            <a:avLst/>
          </a:prstGeom>
          <a:ln w="12700">
            <a:miter lim="400000"/>
          </a:ln>
        </p:spPr>
      </p:pic>
      <p:pic>
        <p:nvPicPr>
          <p:cNvPr id="337" name="Image" descr="Image"/>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rot="19380000">
            <a:off x="8592346" y="58856"/>
            <a:ext cx="3527884" cy="1968584"/>
          </a:xfrm>
          <a:prstGeom prst="rect">
            <a:avLst/>
          </a:prstGeom>
          <a:ln w="12700">
            <a:miter lim="400000"/>
          </a:ln>
        </p:spPr>
      </p:pic>
      <p:pic>
        <p:nvPicPr>
          <p:cNvPr id="338" name="Image" descr="Image"/>
          <p:cNvPicPr>
            <a:picLocks noChangeAspect="1"/>
          </p:cNvPicPr>
          <p:nvPr/>
        </p:nvPicPr>
        <p:blipFill>
          <a:blip r:embed="rId4"/>
          <a:stretch>
            <a:fillRect/>
          </a:stretch>
        </p:blipFill>
        <p:spPr>
          <a:xfrm>
            <a:off x="4641843" y="4792045"/>
            <a:ext cx="7484544" cy="1856839"/>
          </a:xfrm>
          <a:prstGeom prst="rect">
            <a:avLst/>
          </a:prstGeom>
          <a:ln w="12700">
            <a:miter lim="400000"/>
          </a:ln>
        </p:spPr>
      </p:pic>
      <p:sp>
        <p:nvSpPr>
          <p:cNvPr id="339" name="Textplatzhalter 6"/>
          <p:cNvSpPr/>
          <p:nvPr/>
        </p:nvSpPr>
        <p:spPr>
          <a:xfrm>
            <a:off x="310453" y="1188060"/>
            <a:ext cx="11571094" cy="33365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fontScale="25000" lnSpcReduction="20000"/>
          </a:bodyPr>
          <a:lstStyle/>
          <a:p>
            <a:pPr marL="111789" indent="-111789" defTabSz="356615">
              <a:lnSpc>
                <a:spcPts val="3100"/>
              </a:lnSpc>
              <a:buSzPct val="100000"/>
              <a:buChar char="•"/>
              <a:defRPr sz="1560" b="1">
                <a:latin typeface="+mj-lt"/>
                <a:ea typeface="+mj-ea"/>
                <a:cs typeface="+mj-cs"/>
                <a:sym typeface="Helvetica"/>
              </a:defRPr>
            </a:pPr>
            <a:r>
              <a:rPr sz="6400" dirty="0"/>
              <a:t>Ample opportunities to foresee beam extraction / dump instrumentation / far detectors at a LCF</a:t>
            </a:r>
          </a:p>
          <a:p>
            <a:pPr marL="408969" lvl="1" indent="-111789" defTabSz="356615">
              <a:lnSpc>
                <a:spcPts val="3100"/>
              </a:lnSpc>
              <a:buSzPct val="100000"/>
              <a:buChar char="•"/>
              <a:defRPr sz="1560">
                <a:latin typeface="+mj-lt"/>
                <a:ea typeface="+mj-ea"/>
                <a:cs typeface="+mj-cs"/>
                <a:sym typeface="Helvetica"/>
              </a:defRPr>
            </a:pPr>
            <a:r>
              <a:rPr sz="6400" dirty="0">
                <a:solidFill>
                  <a:srgbClr val="548121"/>
                </a:solidFill>
              </a:rPr>
              <a:t>extraction of bunches before IP</a:t>
            </a:r>
            <a:r>
              <a:rPr sz="6400" dirty="0"/>
              <a:t> -&gt; mono-energetic, extremely stable, few 10</a:t>
            </a:r>
            <a:r>
              <a:rPr sz="6400" baseline="31999" dirty="0"/>
              <a:t>10</a:t>
            </a:r>
            <a:r>
              <a:rPr sz="6400" dirty="0"/>
              <a:t> @ 1-10 Hz </a:t>
            </a:r>
            <a:br>
              <a:rPr sz="6400" dirty="0"/>
            </a:br>
            <a:r>
              <a:rPr sz="6400" b="1" dirty="0"/>
              <a:t>=&gt; super-LUXE (SF-QED 𝝌 = O(few hundred) &amp; BSM search), super-LDMX, …</a:t>
            </a:r>
          </a:p>
          <a:p>
            <a:pPr marL="408969" lvl="1" indent="-111789" defTabSz="356615">
              <a:lnSpc>
                <a:spcPts val="3100"/>
              </a:lnSpc>
              <a:spcBef>
                <a:spcPts val="400"/>
              </a:spcBef>
              <a:buSzPct val="100000"/>
              <a:buChar char="•"/>
              <a:defRPr sz="1560">
                <a:latin typeface="+mj-lt"/>
                <a:ea typeface="+mj-ea"/>
                <a:cs typeface="+mj-cs"/>
                <a:sym typeface="Helvetica"/>
              </a:defRPr>
            </a:pPr>
            <a:r>
              <a:rPr sz="6400" dirty="0">
                <a:solidFill>
                  <a:srgbClr val="548121"/>
                </a:solidFill>
              </a:rPr>
              <a:t>disrupted beam after IP</a:t>
            </a:r>
            <a:r>
              <a:rPr sz="6400" dirty="0"/>
              <a:t> -&gt; broad energy and highly divergent, but up to 10</a:t>
            </a:r>
            <a:r>
              <a:rPr sz="6400" baseline="31999" dirty="0"/>
              <a:t>15</a:t>
            </a:r>
            <a:r>
              <a:rPr sz="6400" dirty="0"/>
              <a:t> </a:t>
            </a:r>
            <a:r>
              <a:rPr sz="6400" dirty="0" err="1"/>
              <a:t>eot</a:t>
            </a:r>
            <a:r>
              <a:rPr sz="6400" dirty="0"/>
              <a:t> / s</a:t>
            </a:r>
            <a:br>
              <a:rPr sz="6400" dirty="0"/>
            </a:br>
            <a:r>
              <a:rPr sz="6400" b="1" dirty="0"/>
              <a:t>super-SHIP, generic dark photon and ALP searches  </a:t>
            </a:r>
            <a:br>
              <a:rPr sz="6400" b="1" dirty="0"/>
            </a:br>
            <a:r>
              <a:rPr sz="6400" b="1" dirty="0">
                <a:solidFill>
                  <a:srgbClr val="EB4691"/>
                </a:solidFill>
              </a:rPr>
              <a:t>=&gt; together with </a:t>
            </a:r>
            <a:r>
              <a:rPr sz="6400" b="1" dirty="0" err="1">
                <a:solidFill>
                  <a:srgbClr val="EB4691"/>
                </a:solidFill>
              </a:rPr>
              <a:t>e+e</a:t>
            </a:r>
            <a:r>
              <a:rPr sz="6400" b="1" dirty="0">
                <a:solidFill>
                  <a:srgbClr val="EB4691"/>
                </a:solidFill>
              </a:rPr>
              <a:t>- cover all Dark Sector portals</a:t>
            </a:r>
            <a:r>
              <a:rPr sz="6400" dirty="0">
                <a:solidFill>
                  <a:srgbClr val="EB4691"/>
                </a:solidFill>
              </a:rPr>
              <a:t> </a:t>
            </a:r>
          </a:p>
          <a:p>
            <a:pPr marL="111789" indent="-111789" defTabSz="356615">
              <a:lnSpc>
                <a:spcPts val="3100"/>
              </a:lnSpc>
              <a:buSzPct val="100000"/>
              <a:buChar char="•"/>
              <a:defRPr sz="1560" b="1">
                <a:latin typeface="+mj-lt"/>
                <a:ea typeface="+mj-ea"/>
                <a:cs typeface="+mj-cs"/>
                <a:sym typeface="Helvetica"/>
              </a:defRPr>
            </a:pPr>
            <a:r>
              <a:rPr sz="6400" dirty="0"/>
              <a:t>Low-emittance, mono-energetic beams ideal for </a:t>
            </a:r>
          </a:p>
          <a:p>
            <a:pPr marL="408969" lvl="1" indent="-111789" defTabSz="356615">
              <a:lnSpc>
                <a:spcPts val="3100"/>
              </a:lnSpc>
              <a:buSzPct val="100000"/>
              <a:buChar char="•"/>
              <a:defRPr sz="1560">
                <a:latin typeface="+mj-lt"/>
                <a:ea typeface="+mj-ea"/>
                <a:cs typeface="+mj-cs"/>
                <a:sym typeface="Helvetica"/>
              </a:defRPr>
            </a:pPr>
            <a:r>
              <a:rPr sz="6400" dirty="0"/>
              <a:t>high-rate detector and beam instrumentation tests </a:t>
            </a:r>
          </a:p>
          <a:p>
            <a:pPr marL="408969" lvl="1" indent="-111789" defTabSz="356615">
              <a:lnSpc>
                <a:spcPts val="3100"/>
              </a:lnSpc>
              <a:buSzPct val="100000"/>
              <a:buChar char="•"/>
              <a:defRPr sz="1560">
                <a:latin typeface="+mj-lt"/>
                <a:ea typeface="+mj-ea"/>
                <a:cs typeface="+mj-cs"/>
                <a:sym typeface="Helvetica"/>
              </a:defRPr>
            </a:pPr>
            <a:r>
              <a:rPr dirty="0"/>
              <a:t>creating </a:t>
            </a:r>
            <a:r>
              <a:rPr b="1" dirty="0"/>
              <a:t>low-emittance beams of photons / muons / neutrons</a:t>
            </a:r>
            <a:r>
              <a:rPr dirty="0"/>
              <a:t> for various applications </a:t>
            </a:r>
            <a:br>
              <a:rPr dirty="0"/>
            </a:br>
            <a:r>
              <a:rPr dirty="0"/>
              <a:t>(hadron spectroscopy, material science, irradiation, tomography, radioactive isotope production, …)</a:t>
            </a:r>
          </a:p>
          <a:p>
            <a:pPr marL="408969" lvl="1" indent="-111789" defTabSz="356615">
              <a:lnSpc>
                <a:spcPts val="3100"/>
              </a:lnSpc>
              <a:buSzPct val="100000"/>
              <a:buChar char="•"/>
              <a:defRPr sz="1560" b="1">
                <a:latin typeface="+mj-lt"/>
                <a:ea typeface="+mj-ea"/>
                <a:cs typeface="+mj-cs"/>
                <a:sym typeface="Helvetica"/>
              </a:defRPr>
            </a:pPr>
            <a:r>
              <a:rPr dirty="0"/>
              <a:t>accelerator development: </a:t>
            </a:r>
          </a:p>
          <a:p>
            <a:pPr marL="706149" lvl="2" indent="-111789" defTabSz="356615">
              <a:lnSpc>
                <a:spcPts val="3100"/>
              </a:lnSpc>
              <a:buSzPct val="100000"/>
              <a:buChar char="•"/>
              <a:defRPr sz="1560">
                <a:latin typeface="+mj-lt"/>
                <a:ea typeface="+mj-ea"/>
                <a:cs typeface="+mj-cs"/>
                <a:sym typeface="Helvetica"/>
              </a:defRPr>
            </a:pPr>
            <a:r>
              <a:rPr dirty="0"/>
              <a:t>high-gradient accelerating structures, new final focus schemes, deceleration (for ERLs), beam and laser driven plasma, …</a:t>
            </a:r>
          </a:p>
          <a:p>
            <a:pPr marL="706149" lvl="2" indent="-111789" defTabSz="356615">
              <a:lnSpc>
                <a:spcPts val="3100"/>
              </a:lnSpc>
              <a:buSzPct val="100000"/>
              <a:buChar char="•"/>
              <a:defRPr sz="1560">
                <a:latin typeface="+mj-lt"/>
                <a:ea typeface="+mj-ea"/>
                <a:cs typeface="+mj-cs"/>
                <a:sym typeface="Helvetica"/>
              </a:defRPr>
            </a:pPr>
            <a:r>
              <a:rPr dirty="0"/>
              <a:t>from extracted beam to test small setups - </a:t>
            </a:r>
            <a:r>
              <a:rPr b="1" dirty="0">
                <a:solidFill>
                  <a:srgbClr val="548121"/>
                </a:solidFill>
              </a:rPr>
              <a:t>to large-scale demonstrators for upgrades of the main facility</a:t>
            </a:r>
          </a:p>
        </p:txBody>
      </p:sp>
      <p:pic>
        <p:nvPicPr>
          <p:cNvPr id="340" name="Image" descr="Image"/>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78147" y="4541606"/>
            <a:ext cx="3710486" cy="1766471"/>
          </a:xfrm>
          <a:prstGeom prst="rect">
            <a:avLst/>
          </a:prstGeom>
          <a:ln w="12700">
            <a:miter lim="400000"/>
          </a:ln>
        </p:spPr>
      </p:pic>
      <p:sp>
        <p:nvSpPr>
          <p:cNvPr id="341" name="dumps /  extraction lines  at ILC"/>
          <p:cNvSpPr txBox="1"/>
          <p:nvPr/>
        </p:nvSpPr>
        <p:spPr>
          <a:xfrm>
            <a:off x="8910921" y="4541606"/>
            <a:ext cx="1844649" cy="88406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pPr algn="ctr">
              <a:defRPr b="1"/>
            </a:pPr>
            <a:r>
              <a:t>dumps / </a:t>
            </a:r>
            <a:br/>
            <a:r>
              <a:t>extraction lines </a:t>
            </a:r>
            <a:br/>
            <a:r>
              <a:t>at ILC</a:t>
            </a:r>
          </a:p>
        </p:txBody>
      </p:sp>
      <p:sp>
        <p:nvSpPr>
          <p:cNvPr id="342" name="main dump particle  spectra"/>
          <p:cNvSpPr txBox="1"/>
          <p:nvPr/>
        </p:nvSpPr>
        <p:spPr>
          <a:xfrm>
            <a:off x="3762176" y="4778922"/>
            <a:ext cx="1323378" cy="88406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pPr algn="ctr">
              <a:defRPr b="1"/>
            </a:pPr>
            <a:r>
              <a:t>main dump</a:t>
            </a:r>
            <a:br/>
            <a:r>
              <a:t>particle </a:t>
            </a:r>
            <a:br/>
            <a:r>
              <a:t>spectra</a:t>
            </a:r>
          </a:p>
        </p:txBody>
      </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8" name="Image" descr="Image"/>
          <p:cNvPicPr>
            <a:picLocks noChangeAspect="1"/>
          </p:cNvPicPr>
          <p:nvPr/>
        </p:nvPicPr>
        <p:blipFill>
          <a:blip r:embed="rId2"/>
          <a:stretch>
            <a:fillRect/>
          </a:stretch>
        </p:blipFill>
        <p:spPr>
          <a:xfrm>
            <a:off x="8916097" y="149563"/>
            <a:ext cx="3411734" cy="2134828"/>
          </a:xfrm>
          <a:prstGeom prst="rect">
            <a:avLst/>
          </a:prstGeom>
          <a:ln w="12700">
            <a:miter lim="400000"/>
          </a:ln>
        </p:spPr>
      </p:pic>
      <p:sp>
        <p:nvSpPr>
          <p:cNvPr id="230" name="Super-conducting RF Upgrades"/>
          <p:cNvSpPr txBox="1">
            <a:spLocks noGrp="1"/>
          </p:cNvSpPr>
          <p:nvPr>
            <p:ph type="title"/>
          </p:nvPr>
        </p:nvSpPr>
        <p:spPr>
          <a:xfrm>
            <a:off x="407987" y="349611"/>
            <a:ext cx="6659220" cy="451098"/>
          </a:xfrm>
          <a:prstGeom prst="rect">
            <a:avLst/>
          </a:prstGeom>
        </p:spPr>
        <p:txBody>
          <a:bodyPr/>
          <a:lstStyle>
            <a:lvl1pPr>
              <a:defRPr sz="3200"/>
            </a:lvl1pPr>
          </a:lstStyle>
          <a:p>
            <a:r>
              <a:t>Super-conducting RF Upgrades</a:t>
            </a:r>
          </a:p>
        </p:txBody>
      </p:sp>
      <p:sp>
        <p:nvSpPr>
          <p:cNvPr id="231" name="Need ~60 MV/m to reach 1 TeV in LCF tunnel"/>
          <p:cNvSpPr txBox="1">
            <a:spLocks noGrp="1"/>
          </p:cNvSpPr>
          <p:nvPr>
            <p:ph type="body" sz="quarter" idx="1"/>
          </p:nvPr>
        </p:nvSpPr>
        <p:spPr>
          <a:xfrm>
            <a:off x="407987" y="817500"/>
            <a:ext cx="6659221" cy="451099"/>
          </a:xfrm>
          <a:prstGeom prst="rect">
            <a:avLst/>
          </a:prstGeom>
        </p:spPr>
        <p:txBody>
          <a:bodyPr/>
          <a:lstStyle/>
          <a:p>
            <a:r>
              <a:rPr dirty="0">
                <a:solidFill>
                  <a:srgbClr val="0033A0"/>
                </a:solidFill>
              </a:rPr>
              <a:t>Need ~60 MV/m to reach 1 TeV in LCF tunnel </a:t>
            </a:r>
          </a:p>
        </p:txBody>
      </p:sp>
      <p:sp>
        <p:nvSpPr>
          <p:cNvPr id="232" name="Textplatzhalter 7"/>
          <p:cNvSpPr txBox="1"/>
          <p:nvPr/>
        </p:nvSpPr>
        <p:spPr>
          <a:xfrm>
            <a:off x="383185" y="1201360"/>
            <a:ext cx="8459267" cy="509589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a:bodyPr>
          <a:lstStyle/>
          <a:p>
            <a:pPr marL="199067" indent="-199067" defTabSz="832104">
              <a:spcBef>
                <a:spcPts val="500"/>
              </a:spcBef>
              <a:buSzPct val="100000"/>
              <a:buChar char="•"/>
              <a:tabLst>
                <a:tab pos="317500" algn="l"/>
              </a:tabLst>
              <a:defRPr sz="1820"/>
            </a:pPr>
            <a:r>
              <a:rPr dirty="0"/>
              <a:t>SCRF is one of the key directions of Accelerator R&amp;D Roadmap</a:t>
            </a:r>
          </a:p>
          <a:p>
            <a:pPr marL="545777" lvl="1" indent="-199067" defTabSz="832104">
              <a:spcBef>
                <a:spcPts val="500"/>
              </a:spcBef>
              <a:buSzPct val="100000"/>
              <a:buChar char="•"/>
              <a:tabLst>
                <a:tab pos="317500" algn="l"/>
              </a:tabLst>
              <a:defRPr sz="1638"/>
            </a:pPr>
            <a:r>
              <a:rPr dirty="0"/>
              <a:t>significant synergies with ERL needs</a:t>
            </a:r>
          </a:p>
          <a:p>
            <a:pPr marL="545777" lvl="1" indent="-199067" defTabSz="832104">
              <a:spcBef>
                <a:spcPts val="500"/>
              </a:spcBef>
              <a:buSzPct val="100000"/>
              <a:buChar char="•"/>
              <a:tabLst>
                <a:tab pos="317500" algn="l"/>
              </a:tabLst>
              <a:defRPr sz="1638"/>
            </a:pPr>
            <a:r>
              <a:rPr dirty="0"/>
              <a:t>needs to be accompanied by R&amp;D on high-efficiency </a:t>
            </a:r>
            <a:br>
              <a:rPr dirty="0"/>
            </a:br>
            <a:r>
              <a:rPr dirty="0"/>
              <a:t>klystrons, couplers, He refrigerators, …</a:t>
            </a:r>
          </a:p>
          <a:p>
            <a:pPr marL="545777" lvl="1" indent="-199067" defTabSz="832104">
              <a:spcBef>
                <a:spcPts val="500"/>
              </a:spcBef>
              <a:buSzPct val="100000"/>
              <a:buChar char="•"/>
              <a:tabLst>
                <a:tab pos="317500" algn="l"/>
              </a:tabLst>
              <a:defRPr sz="1638"/>
            </a:pPr>
            <a:r>
              <a:rPr dirty="0"/>
              <a:t>progress is funding limited</a:t>
            </a:r>
          </a:p>
          <a:p>
            <a:pPr marL="199067" indent="-199067" defTabSz="832104">
              <a:spcBef>
                <a:spcPts val="500"/>
              </a:spcBef>
              <a:buSzPct val="100000"/>
              <a:buChar char="•"/>
              <a:tabLst>
                <a:tab pos="317500" algn="l"/>
              </a:tabLst>
              <a:defRPr sz="1820"/>
            </a:pPr>
            <a:r>
              <a:rPr b="1" dirty="0"/>
              <a:t>5-year horizon:</a:t>
            </a:r>
            <a:r>
              <a:rPr dirty="0"/>
              <a:t> standing-wave, bulk niobium cavities: </a:t>
            </a:r>
            <a:r>
              <a:rPr b="1" dirty="0"/>
              <a:t>50-60 MV/m</a:t>
            </a:r>
          </a:p>
          <a:p>
            <a:pPr marL="545777" lvl="1" indent="-199067" defTabSz="832104">
              <a:spcBef>
                <a:spcPts val="500"/>
              </a:spcBef>
              <a:buSzPct val="100000"/>
              <a:buChar char="•"/>
              <a:tabLst>
                <a:tab pos="317500" algn="l"/>
              </a:tabLst>
              <a:defRPr sz="1638"/>
            </a:pPr>
            <a:r>
              <a:rPr dirty="0"/>
              <a:t>new baking: </a:t>
            </a:r>
            <a:r>
              <a:rPr b="1" dirty="0"/>
              <a:t>2-step (75º/120º) or mid-T followed by low-T</a:t>
            </a:r>
          </a:p>
          <a:p>
            <a:pPr marL="545777" lvl="1" indent="-199067" defTabSz="832104">
              <a:spcBef>
                <a:spcPts val="500"/>
              </a:spcBef>
              <a:buSzPct val="100000"/>
              <a:buChar char="•"/>
              <a:tabLst>
                <a:tab pos="317500" algn="l"/>
              </a:tabLst>
              <a:defRPr sz="1638"/>
            </a:pPr>
            <a:r>
              <a:rPr dirty="0"/>
              <a:t>new shapes</a:t>
            </a:r>
          </a:p>
          <a:p>
            <a:pPr marL="199067" indent="-199067" defTabSz="832104">
              <a:spcBef>
                <a:spcPts val="500"/>
              </a:spcBef>
              <a:buSzPct val="100000"/>
              <a:buChar char="•"/>
              <a:tabLst>
                <a:tab pos="317500" algn="l"/>
              </a:tabLst>
              <a:defRPr sz="1820"/>
            </a:pPr>
            <a:r>
              <a:rPr b="1" dirty="0"/>
              <a:t>10-year horizon:</a:t>
            </a:r>
            <a:r>
              <a:rPr dirty="0"/>
              <a:t> traveling-wave cavities </a:t>
            </a:r>
            <a:r>
              <a:rPr b="1" dirty="0"/>
              <a:t>60-70 MV/m</a:t>
            </a:r>
            <a:r>
              <a:rPr dirty="0"/>
              <a:t> “HELEN”</a:t>
            </a:r>
          </a:p>
          <a:p>
            <a:pPr marL="545777" lvl="1" indent="-199067" defTabSz="832104">
              <a:spcBef>
                <a:spcPts val="500"/>
              </a:spcBef>
              <a:buSzPct val="100000"/>
              <a:buChar char="•"/>
              <a:tabLst>
                <a:tab pos="317500" algn="l"/>
              </a:tabLst>
              <a:defRPr sz="1638"/>
            </a:pPr>
            <a:r>
              <a:rPr dirty="0"/>
              <a:t>substantially lower </a:t>
            </a:r>
            <a:r>
              <a:rPr dirty="0" err="1"/>
              <a:t>k</a:t>
            </a:r>
            <a:r>
              <a:rPr baseline="-5999" dirty="0" err="1"/>
              <a:t>M</a:t>
            </a:r>
            <a:r>
              <a:rPr dirty="0"/>
              <a:t> =&gt; higher gradients for same magnetic quench limit</a:t>
            </a:r>
          </a:p>
          <a:p>
            <a:pPr marL="545777" lvl="1" indent="-199067" defTabSz="832104">
              <a:spcBef>
                <a:spcPts val="500"/>
              </a:spcBef>
              <a:buSzPct val="100000"/>
              <a:buChar char="•"/>
              <a:tabLst>
                <a:tab pos="317500" algn="l"/>
              </a:tabLst>
              <a:defRPr sz="1638"/>
            </a:pPr>
            <a:r>
              <a:rPr dirty="0"/>
              <a:t>2x higher R/Q =&gt; lower losses </a:t>
            </a:r>
          </a:p>
          <a:p>
            <a:pPr marL="545777" lvl="1" indent="-199067" defTabSz="832104">
              <a:spcBef>
                <a:spcPts val="500"/>
              </a:spcBef>
              <a:buSzPct val="100000"/>
              <a:buChar char="•"/>
              <a:tabLst>
                <a:tab pos="317500" algn="l"/>
              </a:tabLst>
              <a:defRPr sz="1638"/>
            </a:pPr>
            <a:r>
              <a:rPr dirty="0"/>
              <a:t>higher stability of field distribution -&gt; longer structures</a:t>
            </a:r>
          </a:p>
          <a:p>
            <a:pPr marL="199067" indent="-199067" defTabSz="832104">
              <a:spcBef>
                <a:spcPts val="500"/>
              </a:spcBef>
              <a:buSzPct val="100000"/>
              <a:buChar char="•"/>
              <a:tabLst>
                <a:tab pos="317500" algn="l"/>
              </a:tabLst>
              <a:defRPr sz="1820"/>
            </a:pPr>
            <a:r>
              <a:rPr b="1" dirty="0"/>
              <a:t>&gt;10-year or break-through:</a:t>
            </a:r>
            <a:r>
              <a:rPr dirty="0"/>
              <a:t> Nb</a:t>
            </a:r>
            <a:r>
              <a:rPr baseline="-5999" dirty="0"/>
              <a:t>3</a:t>
            </a:r>
            <a:r>
              <a:rPr dirty="0"/>
              <a:t>Sn or multilayer cavities </a:t>
            </a:r>
            <a:r>
              <a:rPr b="1" dirty="0"/>
              <a:t>100 MV/m</a:t>
            </a:r>
          </a:p>
          <a:p>
            <a:pPr marL="545777" lvl="1" indent="-199067" defTabSz="832104">
              <a:spcBef>
                <a:spcPts val="500"/>
              </a:spcBef>
              <a:buSzPct val="100000"/>
              <a:buChar char="•"/>
              <a:tabLst>
                <a:tab pos="317500" algn="l"/>
              </a:tabLst>
              <a:defRPr sz="1638"/>
            </a:pPr>
            <a:r>
              <a:rPr dirty="0"/>
              <a:t>~2x higher transition T than Nb: 2K -&gt; 4K</a:t>
            </a:r>
          </a:p>
          <a:p>
            <a:pPr marL="545777" lvl="1" indent="-199067" defTabSz="832104">
              <a:spcBef>
                <a:spcPts val="500"/>
              </a:spcBef>
              <a:buSzPct val="100000"/>
              <a:buChar char="•"/>
              <a:tabLst>
                <a:tab pos="317500" algn="l"/>
              </a:tabLst>
              <a:defRPr sz="1638"/>
            </a:pPr>
            <a:r>
              <a:rPr dirty="0"/>
              <a:t>~2x higher DC superheating field than Nb</a:t>
            </a:r>
          </a:p>
          <a:p>
            <a:pPr marL="545777" lvl="1" indent="-199067" defTabSz="832104">
              <a:spcBef>
                <a:spcPts val="500"/>
              </a:spcBef>
              <a:buSzPct val="100000"/>
              <a:buChar char="•"/>
              <a:tabLst>
                <a:tab pos="317500" algn="l"/>
              </a:tabLst>
              <a:defRPr sz="1638"/>
            </a:pPr>
            <a:r>
              <a:rPr dirty="0"/>
              <a:t>to-date only reached gradients up to 24MV/m with Nb</a:t>
            </a:r>
            <a:r>
              <a:rPr baseline="-5999" dirty="0"/>
              <a:t>3</a:t>
            </a:r>
            <a:r>
              <a:rPr dirty="0"/>
              <a:t>Sn</a:t>
            </a:r>
          </a:p>
        </p:txBody>
      </p:sp>
      <p:pic>
        <p:nvPicPr>
          <p:cNvPr id="233" name="pasted-movie.png" descr="pasted-movie.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24077" y="1475301"/>
            <a:ext cx="1280530" cy="1072581"/>
          </a:xfrm>
          <a:prstGeom prst="rect">
            <a:avLst/>
          </a:prstGeom>
          <a:ln w="12700">
            <a:miter lim="400000"/>
          </a:ln>
        </p:spPr>
      </p:pic>
      <p:pic>
        <p:nvPicPr>
          <p:cNvPr id="234" name="pasted-movie.png" descr="pasted-movie.png"/>
          <p:cNvPicPr>
            <a:picLocks noChangeAspect="1"/>
          </p:cNvPicPr>
          <p:nvPr/>
        </p:nvPicPr>
        <p:blipFill>
          <a:blip r:embed="rId4"/>
          <a:stretch>
            <a:fillRect/>
          </a:stretch>
        </p:blipFill>
        <p:spPr>
          <a:xfrm>
            <a:off x="8889246" y="2340870"/>
            <a:ext cx="3177868" cy="1877832"/>
          </a:xfrm>
          <a:prstGeom prst="rect">
            <a:avLst/>
          </a:prstGeom>
          <a:ln w="12700">
            <a:miter lim="400000"/>
          </a:ln>
        </p:spPr>
      </p:pic>
      <p:pic>
        <p:nvPicPr>
          <p:cNvPr id="235" name="pasted-movie.png" descr="pasted-movie.png"/>
          <p:cNvPicPr>
            <a:picLocks noChangeAspect="1"/>
          </p:cNvPicPr>
          <p:nvPr/>
        </p:nvPicPr>
        <p:blipFill>
          <a:blip r:embed="rId5"/>
          <a:stretch>
            <a:fillRect/>
          </a:stretch>
        </p:blipFill>
        <p:spPr>
          <a:xfrm>
            <a:off x="8889246" y="4402468"/>
            <a:ext cx="3177868" cy="1542655"/>
          </a:xfrm>
          <a:prstGeom prst="rect">
            <a:avLst/>
          </a:prstGeom>
          <a:ln w="12700">
            <a:miter lim="400000"/>
          </a:ln>
        </p:spPr>
      </p:pic>
      <p:pic>
        <p:nvPicPr>
          <p:cNvPr id="236" name="pasted-movie.png" descr="pasted-movie.png"/>
          <p:cNvPicPr>
            <a:picLocks noChangeAspect="1"/>
          </p:cNvPicPr>
          <p:nvPr/>
        </p:nvPicPr>
        <p:blipFill>
          <a:blip r:embed="rId6"/>
          <a:stretch>
            <a:fillRect/>
          </a:stretch>
        </p:blipFill>
        <p:spPr>
          <a:xfrm>
            <a:off x="6646846" y="5280409"/>
            <a:ext cx="2075572" cy="1542654"/>
          </a:xfrm>
          <a:prstGeom prst="rect">
            <a:avLst/>
          </a:prstGeom>
          <a:ln w="12700">
            <a:miter lim="400000"/>
          </a:ln>
        </p:spPr>
      </p:pic>
    </p:spTree>
    <p:extLst>
      <p:ext uri="{BB962C8B-B14F-4D97-AF65-F5344CB8AC3E}">
        <p14:creationId xmlns:p14="http://schemas.microsoft.com/office/powerpoint/2010/main" val="847087480"/>
      </p:ext>
    </p:ext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 name="Slide Number"/>
          <p:cNvSpPr txBox="1">
            <a:spLocks noGrp="1"/>
          </p:cNvSpPr>
          <p:nvPr>
            <p:ph type="sldNum" sz="quarter" idx="4294967295"/>
          </p:nvPr>
        </p:nvSpPr>
        <p:spPr>
          <a:xfrm>
            <a:off x="11561023" y="6399311"/>
            <a:ext cx="210469" cy="197384"/>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sz="1400"/>
            </a:lvl1pPr>
          </a:lstStyle>
          <a:p>
            <a:fld id="{86CB4B4D-7CA3-9044-876B-883B54F8677D}" type="slidenum">
              <a:rPr/>
              <a:t>36</a:t>
            </a:fld>
            <a:endParaRPr/>
          </a:p>
        </p:txBody>
      </p:sp>
      <p:sp>
        <p:nvSpPr>
          <p:cNvPr id="240" name="Cool Copper Technology"/>
          <p:cNvSpPr txBox="1">
            <a:spLocks noGrp="1"/>
          </p:cNvSpPr>
          <p:nvPr>
            <p:ph type="title"/>
          </p:nvPr>
        </p:nvSpPr>
        <p:spPr>
          <a:prstGeom prst="rect">
            <a:avLst/>
          </a:prstGeom>
        </p:spPr>
        <p:txBody>
          <a:bodyPr/>
          <a:lstStyle>
            <a:lvl1pPr>
              <a:defRPr sz="3200"/>
            </a:lvl1pPr>
          </a:lstStyle>
          <a:p>
            <a:r>
              <a:t>Cool Copper Technology</a:t>
            </a:r>
          </a:p>
        </p:txBody>
      </p:sp>
      <p:sp>
        <p:nvSpPr>
          <p:cNvPr id="241" name="Idea and R&amp;D"/>
          <p:cNvSpPr txBox="1">
            <a:spLocks noGrp="1"/>
          </p:cNvSpPr>
          <p:nvPr>
            <p:ph type="body" sz="quarter" idx="1"/>
          </p:nvPr>
        </p:nvSpPr>
        <p:spPr>
          <a:prstGeom prst="rect">
            <a:avLst/>
          </a:prstGeom>
        </p:spPr>
        <p:txBody>
          <a:bodyPr/>
          <a:lstStyle/>
          <a:p>
            <a:r>
              <a:rPr dirty="0">
                <a:solidFill>
                  <a:srgbClr val="0033A0"/>
                </a:solidFill>
              </a:rPr>
              <a:t>Idea and R&amp;D </a:t>
            </a:r>
          </a:p>
        </p:txBody>
      </p:sp>
      <p:pic>
        <p:nvPicPr>
          <p:cNvPr id="242" name="pasted-movie.png" descr="pasted-movie.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892616" y="1285388"/>
            <a:ext cx="3301886" cy="2989546"/>
          </a:xfrm>
          <a:prstGeom prst="rect">
            <a:avLst/>
          </a:prstGeom>
          <a:ln w="12700">
            <a:miter lim="400000"/>
          </a:ln>
        </p:spPr>
      </p:pic>
      <p:pic>
        <p:nvPicPr>
          <p:cNvPr id="243" name="Image" descr="Image"/>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6974483" y="1425230"/>
            <a:ext cx="1885729" cy="2608182"/>
          </a:xfrm>
          <a:prstGeom prst="rect">
            <a:avLst/>
          </a:prstGeom>
          <a:ln w="12700">
            <a:miter lim="400000"/>
          </a:ln>
        </p:spPr>
      </p:pic>
      <p:sp>
        <p:nvSpPr>
          <p:cNvPr id="244" name="single-cell  gradient…"/>
          <p:cNvSpPr txBox="1"/>
          <p:nvPr/>
        </p:nvSpPr>
        <p:spPr>
          <a:xfrm>
            <a:off x="10977563" y="1642528"/>
            <a:ext cx="1023093" cy="6952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pPr algn="r">
              <a:defRPr sz="1400" b="1"/>
            </a:pPr>
            <a:r>
              <a:t>single-cell </a:t>
            </a:r>
            <a:br/>
            <a:r>
              <a:t>gradient</a:t>
            </a:r>
          </a:p>
          <a:p>
            <a:pPr algn="r">
              <a:defRPr sz="1400" b="1"/>
            </a:pPr>
            <a:r>
              <a:t>demo</a:t>
            </a:r>
          </a:p>
        </p:txBody>
      </p:sp>
      <p:sp>
        <p:nvSpPr>
          <p:cNvPr id="245" name="Textplatzhalter 7"/>
          <p:cNvSpPr txBox="1"/>
          <p:nvPr/>
        </p:nvSpPr>
        <p:spPr>
          <a:xfrm>
            <a:off x="383185" y="1201360"/>
            <a:ext cx="6526870" cy="32832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lnSpcReduction="10000"/>
          </a:bodyPr>
          <a:lstStyle/>
          <a:p>
            <a:pPr marL="185942" indent="-185942" defTabSz="777240">
              <a:spcBef>
                <a:spcPts val="500"/>
              </a:spcBef>
              <a:buSzPct val="100000"/>
              <a:buChar char="•"/>
              <a:tabLst>
                <a:tab pos="292100" algn="l"/>
              </a:tabLst>
              <a:defRPr sz="1700"/>
            </a:pPr>
            <a:r>
              <a:rPr b="1" dirty="0"/>
              <a:t>C3 technology:</a:t>
            </a:r>
            <a:r>
              <a:rPr dirty="0"/>
              <a:t> </a:t>
            </a:r>
          </a:p>
          <a:p>
            <a:pPr marL="509792" lvl="1" indent="-185942" defTabSz="777240">
              <a:spcBef>
                <a:spcPts val="500"/>
              </a:spcBef>
              <a:buSzPct val="100000"/>
              <a:buChar char="•"/>
              <a:tabLst>
                <a:tab pos="292100" algn="l"/>
              </a:tabLst>
              <a:defRPr sz="1700"/>
            </a:pPr>
            <a:r>
              <a:rPr dirty="0"/>
              <a:t>normal-conducting C-band copper cavities</a:t>
            </a:r>
          </a:p>
          <a:p>
            <a:pPr marL="509792" lvl="1" indent="-185942" defTabSz="777240">
              <a:spcBef>
                <a:spcPts val="500"/>
              </a:spcBef>
              <a:buSzPct val="100000"/>
              <a:buChar char="•"/>
              <a:tabLst>
                <a:tab pos="292100" algn="l"/>
              </a:tabLst>
              <a:defRPr sz="1700"/>
            </a:pPr>
            <a:r>
              <a:rPr dirty="0"/>
              <a:t>operated at cryogenic temperatures (LN</a:t>
            </a:r>
            <a:r>
              <a:rPr baseline="-5999" dirty="0"/>
              <a:t>2 </a:t>
            </a:r>
            <a:r>
              <a:rPr dirty="0"/>
              <a:t>~80K) </a:t>
            </a:r>
          </a:p>
          <a:p>
            <a:pPr marL="509792" lvl="1" indent="-185942" defTabSz="777240">
              <a:spcBef>
                <a:spcPts val="500"/>
              </a:spcBef>
              <a:buSzPct val="100000"/>
              <a:buChar char="•"/>
              <a:tabLst>
                <a:tab pos="292100" algn="l"/>
              </a:tabLst>
              <a:defRPr sz="1700"/>
            </a:pPr>
            <a:r>
              <a:rPr dirty="0"/>
              <a:t>gradients demonstrated up to 155 MV/m </a:t>
            </a:r>
          </a:p>
          <a:p>
            <a:pPr marL="185942" indent="-185942" defTabSz="777240">
              <a:spcBef>
                <a:spcPts val="500"/>
              </a:spcBef>
              <a:buSzPct val="100000"/>
              <a:buChar char="•"/>
              <a:tabLst>
                <a:tab pos="292100" algn="l"/>
              </a:tabLst>
              <a:defRPr sz="1700"/>
            </a:pPr>
            <a:r>
              <a:rPr dirty="0"/>
              <a:t>R&amp;D:</a:t>
            </a:r>
          </a:p>
          <a:p>
            <a:pPr marL="509792" lvl="1" indent="-185942" defTabSz="777240">
              <a:spcBef>
                <a:spcPts val="500"/>
              </a:spcBef>
              <a:buSzPct val="100000"/>
              <a:buChar char="•"/>
              <a:tabLst>
                <a:tab pos="292100" algn="l"/>
              </a:tabLst>
              <a:defRPr sz="1700"/>
            </a:pPr>
            <a:r>
              <a:rPr dirty="0"/>
              <a:t>plan towards demonstrator established during Snowmass</a:t>
            </a:r>
          </a:p>
          <a:p>
            <a:pPr marL="509792" lvl="1" indent="-185942" defTabSz="777240">
              <a:spcBef>
                <a:spcPts val="500"/>
              </a:spcBef>
              <a:buSzPct val="100000"/>
              <a:buChar char="•"/>
              <a:tabLst>
                <a:tab pos="292100" algn="l"/>
              </a:tabLst>
              <a:defRPr sz="1700"/>
            </a:pPr>
            <a:r>
              <a:rPr dirty="0"/>
              <a:t>since then significant progress on system design, accelerator structure design, high gradient testing, vibration measurements, damping materials, alignment system, low-level rf &amp; klystrons, … and </a:t>
            </a:r>
            <a:r>
              <a:rPr b="1" dirty="0"/>
              <a:t>cryo-module design</a:t>
            </a:r>
          </a:p>
          <a:p>
            <a:pPr marL="185942" indent="-185942" defTabSz="777240">
              <a:spcBef>
                <a:spcPts val="500"/>
              </a:spcBef>
              <a:buSzPct val="100000"/>
              <a:buChar char="•"/>
              <a:tabLst>
                <a:tab pos="292100" algn="l"/>
              </a:tabLst>
              <a:defRPr sz="1700"/>
            </a:pPr>
            <a:r>
              <a:rPr b="1" dirty="0"/>
              <a:t>stand-alone facility</a:t>
            </a:r>
            <a:r>
              <a:rPr dirty="0"/>
              <a:t> </a:t>
            </a:r>
            <a:r>
              <a:rPr b="1" dirty="0"/>
              <a:t>8km</a:t>
            </a:r>
            <a:r>
              <a:rPr dirty="0"/>
              <a:t>: 250 /550 GeV (70 /120 MV/m)</a:t>
            </a:r>
          </a:p>
        </p:txBody>
      </p:sp>
      <p:grpSp>
        <p:nvGrpSpPr>
          <p:cNvPr id="248" name="Group"/>
          <p:cNvGrpSpPr/>
          <p:nvPr/>
        </p:nvGrpSpPr>
        <p:grpSpPr>
          <a:xfrm>
            <a:off x="7956955" y="124114"/>
            <a:ext cx="4157292" cy="1310535"/>
            <a:chOff x="0" y="0"/>
            <a:chExt cx="4157291" cy="1310533"/>
          </a:xfrm>
        </p:grpSpPr>
        <p:pic>
          <p:nvPicPr>
            <p:cNvPr id="246" name="pasted-movie.png" descr="pasted-movie.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24299"/>
              <a:ext cx="4157292" cy="1286235"/>
            </a:xfrm>
            <a:prstGeom prst="rect">
              <a:avLst/>
            </a:prstGeom>
            <a:ln w="12700" cap="flat">
              <a:noFill/>
              <a:miter lim="400000"/>
            </a:ln>
            <a:effectLst/>
          </p:spPr>
        </p:pic>
        <p:sp>
          <p:nvSpPr>
            <p:cNvPr id="247" name="1-m  prototype structure"/>
            <p:cNvSpPr txBox="1"/>
            <p:nvPr/>
          </p:nvSpPr>
          <p:spPr>
            <a:xfrm>
              <a:off x="1343106" y="0"/>
              <a:ext cx="2742583" cy="31709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noAutofit/>
            </a:bodyPr>
            <a:lstStyle>
              <a:lvl1pPr>
                <a:defRPr b="1">
                  <a:solidFill>
                    <a:srgbClr val="FFFFFF"/>
                  </a:solidFill>
                </a:defRPr>
              </a:lvl1pPr>
            </a:lstStyle>
            <a:p>
              <a:r>
                <a:t>1-m  prototype structure</a:t>
              </a:r>
            </a:p>
          </p:txBody>
        </p:sp>
      </p:grpSp>
      <p:grpSp>
        <p:nvGrpSpPr>
          <p:cNvPr id="254" name="Group"/>
          <p:cNvGrpSpPr/>
          <p:nvPr/>
        </p:nvGrpSpPr>
        <p:grpSpPr>
          <a:xfrm>
            <a:off x="6974483" y="2147024"/>
            <a:ext cx="5219267" cy="4596351"/>
            <a:chOff x="0" y="0"/>
            <a:chExt cx="5219265" cy="4596350"/>
          </a:xfrm>
        </p:grpSpPr>
        <p:pic>
          <p:nvPicPr>
            <p:cNvPr id="249" name="Image" descr="Image"/>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2575319" y="2934"/>
              <a:ext cx="2643947" cy="2417099"/>
            </a:xfrm>
            <a:prstGeom prst="rect">
              <a:avLst/>
            </a:prstGeom>
            <a:ln w="12700" cap="flat">
              <a:noFill/>
              <a:miter lim="400000"/>
            </a:ln>
            <a:effectLst/>
          </p:spPr>
        </p:pic>
        <p:pic>
          <p:nvPicPr>
            <p:cNvPr id="250" name="Image" descr="Image"/>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30783" y="2182432"/>
              <a:ext cx="4454800" cy="2413919"/>
            </a:xfrm>
            <a:prstGeom prst="rect">
              <a:avLst/>
            </a:prstGeom>
            <a:ln w="12700" cap="flat">
              <a:noFill/>
              <a:miter lim="400000"/>
            </a:ln>
            <a:effectLst/>
          </p:spPr>
        </p:pic>
        <p:grpSp>
          <p:nvGrpSpPr>
            <p:cNvPr id="253" name="Group"/>
            <p:cNvGrpSpPr/>
            <p:nvPr/>
          </p:nvGrpSpPr>
          <p:grpSpPr>
            <a:xfrm>
              <a:off x="0" y="0"/>
              <a:ext cx="4996666" cy="2156364"/>
              <a:chOff x="0" y="0"/>
              <a:chExt cx="4996665" cy="2156363"/>
            </a:xfrm>
          </p:grpSpPr>
          <p:pic>
            <p:nvPicPr>
              <p:cNvPr id="251" name="Image" descr="Image"/>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a:xfrm>
                <a:off x="0" y="0"/>
                <a:ext cx="2565828" cy="2156364"/>
              </a:xfrm>
              <a:prstGeom prst="rect">
                <a:avLst/>
              </a:prstGeom>
              <a:ln w="12700" cap="flat">
                <a:noFill/>
                <a:miter lim="400000"/>
              </a:ln>
              <a:effectLst/>
            </p:spPr>
          </p:pic>
          <p:sp>
            <p:nvSpPr>
              <p:cNvPr id="252" name="Quarter-cryo-module"/>
              <p:cNvSpPr txBox="1"/>
              <p:nvPr/>
            </p:nvSpPr>
            <p:spPr>
              <a:xfrm>
                <a:off x="3071817" y="1792814"/>
                <a:ext cx="1924849" cy="28200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noAutofit/>
              </a:bodyPr>
              <a:lstStyle>
                <a:lvl1pPr algn="r">
                  <a:defRPr sz="1400" b="1">
                    <a:solidFill>
                      <a:srgbClr val="FFFFFF"/>
                    </a:solidFill>
                  </a:defRPr>
                </a:lvl1pPr>
              </a:lstStyle>
              <a:p>
                <a:r>
                  <a:t>Quarter-cryo-module  </a:t>
                </a:r>
              </a:p>
            </p:txBody>
          </p:sp>
        </p:grpSp>
      </p:grpSp>
      <p:pic>
        <p:nvPicPr>
          <p:cNvPr id="255" name="Image" descr="Image"/>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rot="5400000">
            <a:off x="2925727" y="2084933"/>
            <a:ext cx="1977120" cy="6667725"/>
          </a:xfrm>
          <a:prstGeom prst="rect">
            <a:avLst/>
          </a:prstGeom>
          <a:ln w="12700">
            <a:miter lim="400000"/>
          </a:ln>
        </p:spPr>
      </p:pic>
    </p:spTree>
    <p:extLst>
      <p:ext uri="{BB962C8B-B14F-4D97-AF65-F5344CB8AC3E}">
        <p14:creationId xmlns:p14="http://schemas.microsoft.com/office/powerpoint/2010/main" val="1484610271"/>
      </p:ext>
    </p:extLst>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5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2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4" grpId="0" animBg="1" advAuto="0"/>
      <p:bldP spid="255" grpId="0" animBg="1" advAuto="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 name="C3 as upgrade for LCF"/>
          <p:cNvSpPr txBox="1">
            <a:spLocks noGrp="1"/>
          </p:cNvSpPr>
          <p:nvPr>
            <p:ph type="title"/>
          </p:nvPr>
        </p:nvSpPr>
        <p:spPr>
          <a:xfrm>
            <a:off x="407987" y="375011"/>
            <a:ext cx="4704800" cy="451098"/>
          </a:xfrm>
          <a:prstGeom prst="rect">
            <a:avLst/>
          </a:prstGeom>
        </p:spPr>
        <p:txBody>
          <a:bodyPr/>
          <a:lstStyle>
            <a:lvl1pPr>
              <a:defRPr sz="3200"/>
            </a:lvl1pPr>
          </a:lstStyle>
          <a:p>
            <a:r>
              <a:t>C3 as upgrade for LCF</a:t>
            </a:r>
          </a:p>
        </p:txBody>
      </p:sp>
      <p:sp>
        <p:nvSpPr>
          <p:cNvPr id="259" name="the route to 3 TeV"/>
          <p:cNvSpPr txBox="1">
            <a:spLocks noGrp="1"/>
          </p:cNvSpPr>
          <p:nvPr>
            <p:ph type="body" sz="quarter" idx="1"/>
          </p:nvPr>
        </p:nvSpPr>
        <p:spPr>
          <a:xfrm>
            <a:off x="407987" y="848483"/>
            <a:ext cx="4447829" cy="451099"/>
          </a:xfrm>
          <a:prstGeom prst="rect">
            <a:avLst/>
          </a:prstGeom>
        </p:spPr>
        <p:txBody>
          <a:bodyPr/>
          <a:lstStyle/>
          <a:p>
            <a:r>
              <a:rPr dirty="0">
                <a:solidFill>
                  <a:srgbClr val="0033A0"/>
                </a:solidFill>
              </a:rPr>
              <a:t>the route to 3 TeV</a:t>
            </a:r>
          </a:p>
        </p:txBody>
      </p:sp>
      <p:sp>
        <p:nvSpPr>
          <p:cNvPr id="260" name="Textplatzhalter 7"/>
          <p:cNvSpPr txBox="1"/>
          <p:nvPr/>
        </p:nvSpPr>
        <p:spPr>
          <a:xfrm>
            <a:off x="323911" y="1201360"/>
            <a:ext cx="4872953" cy="496064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a:bodyPr>
          <a:lstStyle/>
          <a:p>
            <a:pPr marL="199067" indent="-199067" defTabSz="832104">
              <a:spcBef>
                <a:spcPts val="500"/>
              </a:spcBef>
              <a:buSzPct val="100000"/>
              <a:buChar char="•"/>
              <a:tabLst>
                <a:tab pos="317500" algn="l"/>
              </a:tabLst>
              <a:defRPr sz="1820"/>
            </a:pPr>
            <a:r>
              <a:t>studied in context of LCVision</a:t>
            </a:r>
          </a:p>
          <a:p>
            <a:pPr marL="199067" indent="-199067" defTabSz="832104">
              <a:spcBef>
                <a:spcPts val="500"/>
              </a:spcBef>
              <a:buSzPct val="100000"/>
              <a:buChar char="•"/>
              <a:tabLst>
                <a:tab pos="317500" algn="l"/>
              </a:tabLst>
              <a:defRPr sz="1820" b="1"/>
            </a:pPr>
            <a:r>
              <a:t>LCF injector complex and damping rings compatible with C3:</a:t>
            </a:r>
          </a:p>
          <a:p>
            <a:pPr marL="545777" lvl="1" indent="-199067" defTabSz="832104">
              <a:spcBef>
                <a:spcPts val="500"/>
              </a:spcBef>
              <a:buSzPct val="100000"/>
              <a:buChar char="•"/>
              <a:tabLst>
                <a:tab pos="317500" algn="l"/>
              </a:tabLst>
              <a:defRPr sz="1820"/>
            </a:pPr>
            <a:r>
              <a:t>larger LCF DRs = lower risk</a:t>
            </a:r>
          </a:p>
          <a:p>
            <a:pPr marL="545777" lvl="1" indent="-199067" defTabSz="832104">
              <a:spcBef>
                <a:spcPts val="500"/>
              </a:spcBef>
              <a:buSzPct val="100000"/>
              <a:buChar char="•"/>
              <a:tabLst>
                <a:tab pos="317500" algn="l"/>
              </a:tabLst>
              <a:defRPr sz="1820"/>
            </a:pPr>
            <a:r>
              <a:t>replace fast-&gt;slow kickers (kick whole trains)</a:t>
            </a:r>
          </a:p>
          <a:p>
            <a:pPr marL="545777" lvl="1" indent="-199067" defTabSz="832104">
              <a:spcBef>
                <a:spcPts val="500"/>
              </a:spcBef>
              <a:buSzPct val="100000"/>
              <a:buChar char="•"/>
              <a:tabLst>
                <a:tab pos="317500" algn="l"/>
              </a:tabLst>
              <a:defRPr sz="1820"/>
            </a:pPr>
            <a:r>
              <a:t>bunch compressor length / emittance sufficient</a:t>
            </a:r>
          </a:p>
          <a:p>
            <a:pPr lvl="1" indent="208026" defTabSz="832104">
              <a:spcBef>
                <a:spcPts val="500"/>
              </a:spcBef>
              <a:tabLst>
                <a:tab pos="317500" algn="l"/>
              </a:tabLst>
              <a:defRPr sz="1820" b="1"/>
            </a:pPr>
            <a:r>
              <a:t>=&gt; substantial part of infrastructure could be reused</a:t>
            </a:r>
          </a:p>
          <a:p>
            <a:pPr marL="199067" indent="-199067" defTabSz="832104">
              <a:spcBef>
                <a:spcPts val="500"/>
              </a:spcBef>
              <a:buSzPct val="100000"/>
              <a:buChar char="•"/>
              <a:tabLst>
                <a:tab pos="317500" algn="l"/>
              </a:tabLst>
              <a:defRPr sz="1820"/>
            </a:pPr>
            <a:r>
              <a:t>cryo-plants need modification</a:t>
            </a:r>
          </a:p>
          <a:p>
            <a:pPr marL="199067" indent="-199067" defTabSz="832104">
              <a:spcBef>
                <a:spcPts val="500"/>
              </a:spcBef>
              <a:buSzPct val="100000"/>
              <a:buChar char="•"/>
              <a:tabLst>
                <a:tab pos="317500" algn="l"/>
              </a:tabLst>
              <a:defRPr sz="1820"/>
            </a:pPr>
            <a:r>
              <a:t>SRF cryomodules could be sold / donated for XFELs / medical linacs /.. round the world</a:t>
            </a:r>
          </a:p>
          <a:p>
            <a:pPr marL="199067" indent="-199067" defTabSz="832104">
              <a:spcBef>
                <a:spcPts val="500"/>
              </a:spcBef>
              <a:buSzPct val="100000"/>
              <a:buChar char="•"/>
              <a:tabLst>
                <a:tab pos="317500" algn="l"/>
              </a:tabLst>
              <a:defRPr sz="1820"/>
            </a:pPr>
            <a:r>
              <a:t>to be considered in design of beam delivery systems and dumps</a:t>
            </a:r>
          </a:p>
        </p:txBody>
      </p:sp>
      <p:grpSp>
        <p:nvGrpSpPr>
          <p:cNvPr id="277" name="Group"/>
          <p:cNvGrpSpPr/>
          <p:nvPr/>
        </p:nvGrpSpPr>
        <p:grpSpPr>
          <a:xfrm>
            <a:off x="5295351" y="649717"/>
            <a:ext cx="6821940" cy="4385131"/>
            <a:chOff x="0" y="0"/>
            <a:chExt cx="6821939" cy="4385130"/>
          </a:xfrm>
        </p:grpSpPr>
        <p:sp>
          <p:nvSpPr>
            <p:cNvPr id="261" name="Text"/>
            <p:cNvSpPr txBox="1"/>
            <p:nvPr/>
          </p:nvSpPr>
          <p:spPr>
            <a:xfrm>
              <a:off x="3756797" y="1011570"/>
              <a:ext cx="728698" cy="35066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spAutoFit/>
            </a:bodyPr>
            <a:lstStyle/>
            <a:p>
              <a:r>
                <a:t>       </a:t>
              </a:r>
            </a:p>
          </p:txBody>
        </p:sp>
        <p:sp>
          <p:nvSpPr>
            <p:cNvPr id="262" name="Text"/>
            <p:cNvSpPr txBox="1"/>
            <p:nvPr/>
          </p:nvSpPr>
          <p:spPr>
            <a:xfrm>
              <a:off x="1280636" y="1011570"/>
              <a:ext cx="1022070" cy="35066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spAutoFit/>
            </a:bodyPr>
            <a:lstStyle/>
            <a:p>
              <a:r>
                <a:t>       </a:t>
              </a:r>
            </a:p>
          </p:txBody>
        </p:sp>
        <p:sp>
          <p:nvSpPr>
            <p:cNvPr id="263" name="Text"/>
            <p:cNvSpPr txBox="1"/>
            <p:nvPr/>
          </p:nvSpPr>
          <p:spPr>
            <a:xfrm>
              <a:off x="6138910" y="1011570"/>
              <a:ext cx="548728" cy="35066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tIns="45719" rIns="45719" bIns="45719" numCol="1" anchor="t">
              <a:spAutoFit/>
            </a:bodyPr>
            <a:lstStyle/>
            <a:p>
              <a:r>
                <a:t>       </a:t>
              </a:r>
            </a:p>
          </p:txBody>
        </p:sp>
        <p:sp>
          <p:nvSpPr>
            <p:cNvPr id="264" name="Text"/>
            <p:cNvSpPr txBox="1"/>
            <p:nvPr/>
          </p:nvSpPr>
          <p:spPr>
            <a:xfrm>
              <a:off x="3897257" y="535857"/>
              <a:ext cx="548728" cy="35066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tIns="45719" rIns="45719" bIns="45719" numCol="1" anchor="t">
              <a:spAutoFit/>
            </a:bodyPr>
            <a:lstStyle/>
            <a:p>
              <a:r>
                <a:t>       </a:t>
              </a:r>
            </a:p>
          </p:txBody>
        </p:sp>
        <p:sp>
          <p:nvSpPr>
            <p:cNvPr id="265" name="Text"/>
            <p:cNvSpPr txBox="1"/>
            <p:nvPr/>
          </p:nvSpPr>
          <p:spPr>
            <a:xfrm>
              <a:off x="3946444" y="291435"/>
              <a:ext cx="548728" cy="35066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tIns="45719" rIns="45719" bIns="45719" numCol="1" anchor="t">
              <a:spAutoFit/>
            </a:bodyPr>
            <a:lstStyle/>
            <a:p>
              <a:r>
                <a:t>       </a:t>
              </a:r>
            </a:p>
          </p:txBody>
        </p:sp>
        <p:sp>
          <p:nvSpPr>
            <p:cNvPr id="266" name="Text"/>
            <p:cNvSpPr txBox="1"/>
            <p:nvPr/>
          </p:nvSpPr>
          <p:spPr>
            <a:xfrm>
              <a:off x="1280636" y="535857"/>
              <a:ext cx="1022070" cy="35066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spAutoFit/>
            </a:bodyPr>
            <a:lstStyle/>
            <a:p>
              <a:r>
                <a:t>       </a:t>
              </a:r>
            </a:p>
          </p:txBody>
        </p:sp>
        <p:sp>
          <p:nvSpPr>
            <p:cNvPr id="267" name="Text"/>
            <p:cNvSpPr txBox="1"/>
            <p:nvPr/>
          </p:nvSpPr>
          <p:spPr>
            <a:xfrm>
              <a:off x="834441" y="291435"/>
              <a:ext cx="1914459" cy="35066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spAutoFit/>
            </a:bodyPr>
            <a:lstStyle/>
            <a:p>
              <a:r>
                <a:t>       </a:t>
              </a:r>
            </a:p>
          </p:txBody>
        </p:sp>
        <p:sp>
          <p:nvSpPr>
            <p:cNvPr id="268" name="Text"/>
            <p:cNvSpPr txBox="1"/>
            <p:nvPr/>
          </p:nvSpPr>
          <p:spPr>
            <a:xfrm>
              <a:off x="3897257" y="2136334"/>
              <a:ext cx="548728" cy="35066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tIns="45719" rIns="45719" bIns="45719" numCol="1" anchor="t">
              <a:spAutoFit/>
            </a:bodyPr>
            <a:lstStyle/>
            <a:p>
              <a:r>
                <a:t>       </a:t>
              </a:r>
            </a:p>
          </p:txBody>
        </p:sp>
        <p:sp>
          <p:nvSpPr>
            <p:cNvPr id="269" name="Text"/>
            <p:cNvSpPr txBox="1"/>
            <p:nvPr/>
          </p:nvSpPr>
          <p:spPr>
            <a:xfrm>
              <a:off x="1103933" y="2136334"/>
              <a:ext cx="1375475" cy="35066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spAutoFit/>
            </a:bodyPr>
            <a:lstStyle/>
            <a:p>
              <a:r>
                <a:t>       </a:t>
              </a:r>
            </a:p>
          </p:txBody>
        </p:sp>
        <p:sp>
          <p:nvSpPr>
            <p:cNvPr id="270" name="Text"/>
            <p:cNvSpPr txBox="1"/>
            <p:nvPr/>
          </p:nvSpPr>
          <p:spPr>
            <a:xfrm>
              <a:off x="1328208" y="2843646"/>
              <a:ext cx="926925" cy="35066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spAutoFit/>
            </a:bodyPr>
            <a:lstStyle/>
            <a:p>
              <a:r>
                <a:t>       </a:t>
              </a:r>
            </a:p>
          </p:txBody>
        </p:sp>
        <p:sp>
          <p:nvSpPr>
            <p:cNvPr id="271" name="Text"/>
            <p:cNvSpPr txBox="1"/>
            <p:nvPr/>
          </p:nvSpPr>
          <p:spPr>
            <a:xfrm>
              <a:off x="3557922" y="2843646"/>
              <a:ext cx="1227399" cy="35066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spAutoFit/>
            </a:bodyPr>
            <a:lstStyle/>
            <a:p>
              <a:r>
                <a:t>       </a:t>
              </a:r>
            </a:p>
          </p:txBody>
        </p:sp>
        <p:sp>
          <p:nvSpPr>
            <p:cNvPr id="272" name="Text"/>
            <p:cNvSpPr txBox="1"/>
            <p:nvPr/>
          </p:nvSpPr>
          <p:spPr>
            <a:xfrm>
              <a:off x="6138910" y="2843646"/>
              <a:ext cx="548728" cy="35066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tIns="45719" rIns="45719" bIns="45719" numCol="1" anchor="t">
              <a:spAutoFit/>
            </a:bodyPr>
            <a:lstStyle/>
            <a:p>
              <a:r>
                <a:t>       </a:t>
              </a:r>
            </a:p>
          </p:txBody>
        </p:sp>
        <p:sp>
          <p:nvSpPr>
            <p:cNvPr id="273" name="Text"/>
            <p:cNvSpPr txBox="1"/>
            <p:nvPr/>
          </p:nvSpPr>
          <p:spPr>
            <a:xfrm>
              <a:off x="6138910" y="2136334"/>
              <a:ext cx="548728" cy="35066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tIns="45719" rIns="45719" bIns="45719" numCol="1" anchor="t">
              <a:spAutoFit/>
            </a:bodyPr>
            <a:lstStyle/>
            <a:p>
              <a:r>
                <a:t>       </a:t>
              </a:r>
            </a:p>
          </p:txBody>
        </p:sp>
        <p:sp>
          <p:nvSpPr>
            <p:cNvPr id="274" name="Text"/>
            <p:cNvSpPr txBox="1"/>
            <p:nvPr/>
          </p:nvSpPr>
          <p:spPr>
            <a:xfrm>
              <a:off x="6138910" y="535857"/>
              <a:ext cx="548728" cy="35066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tIns="45719" rIns="45719" bIns="45719" numCol="1" anchor="t">
              <a:spAutoFit/>
            </a:bodyPr>
            <a:lstStyle/>
            <a:p>
              <a:r>
                <a:t>       </a:t>
              </a:r>
            </a:p>
          </p:txBody>
        </p:sp>
        <p:sp>
          <p:nvSpPr>
            <p:cNvPr id="275" name="Text"/>
            <p:cNvSpPr txBox="1"/>
            <p:nvPr/>
          </p:nvSpPr>
          <p:spPr>
            <a:xfrm>
              <a:off x="6138910" y="291435"/>
              <a:ext cx="548728" cy="35066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tIns="45719" rIns="45719" bIns="45719" numCol="1" anchor="t">
              <a:spAutoFit/>
            </a:bodyPr>
            <a:lstStyle/>
            <a:p>
              <a:r>
                <a:t>       </a:t>
              </a:r>
            </a:p>
          </p:txBody>
        </p:sp>
        <p:pic>
          <p:nvPicPr>
            <p:cNvPr id="276" name="Image" descr="Image"/>
            <p:cNvPicPr>
              <a:picLocks noChangeAspect="1"/>
            </p:cNvPicPr>
            <p:nvPr/>
          </p:nvPicPr>
          <p:blipFill>
            <a:blip r:embed="rId2"/>
            <a:srcRect/>
            <a:stretch>
              <a:fillRect/>
            </a:stretch>
          </p:blipFill>
          <p:spPr>
            <a:xfrm>
              <a:off x="0" y="0"/>
              <a:ext cx="6821940" cy="4385131"/>
            </a:xfrm>
            <a:prstGeom prst="rect">
              <a:avLst/>
            </a:prstGeom>
            <a:ln w="12700" cap="flat">
              <a:noFill/>
              <a:miter lim="400000"/>
            </a:ln>
            <a:effectLst/>
          </p:spPr>
        </p:pic>
      </p:grpSp>
    </p:spTree>
    <p:extLst>
      <p:ext uri="{BB962C8B-B14F-4D97-AF65-F5344CB8AC3E}">
        <p14:creationId xmlns:p14="http://schemas.microsoft.com/office/powerpoint/2010/main" val="1025517671"/>
      </p:ext>
    </p:ext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 name="HALHF"/>
          <p:cNvSpPr txBox="1">
            <a:spLocks noGrp="1"/>
          </p:cNvSpPr>
          <p:nvPr>
            <p:ph type="title"/>
          </p:nvPr>
        </p:nvSpPr>
        <p:spPr>
          <a:prstGeom prst="rect">
            <a:avLst/>
          </a:prstGeom>
        </p:spPr>
        <p:txBody>
          <a:bodyPr/>
          <a:lstStyle>
            <a:lvl1pPr>
              <a:defRPr sz="3200"/>
            </a:lvl1pPr>
          </a:lstStyle>
          <a:p>
            <a:r>
              <a:t>HALHF</a:t>
            </a:r>
          </a:p>
        </p:txBody>
      </p:sp>
      <p:sp>
        <p:nvSpPr>
          <p:cNvPr id="282" name="Hybrid-Asymmetric Linear Higgs Factory"/>
          <p:cNvSpPr txBox="1">
            <a:spLocks noGrp="1"/>
          </p:cNvSpPr>
          <p:nvPr>
            <p:ph type="body" sz="quarter" idx="1"/>
          </p:nvPr>
        </p:nvSpPr>
        <p:spPr>
          <a:prstGeom prst="rect">
            <a:avLst/>
          </a:prstGeom>
        </p:spPr>
        <p:txBody>
          <a:bodyPr/>
          <a:lstStyle>
            <a:lvl1pPr>
              <a:defRPr>
                <a:solidFill>
                  <a:srgbClr val="FF2F92"/>
                </a:solidFill>
              </a:defRPr>
            </a:lvl1pPr>
          </a:lstStyle>
          <a:p>
            <a:r>
              <a:rPr dirty="0">
                <a:solidFill>
                  <a:srgbClr val="0033A0"/>
                </a:solidFill>
              </a:rPr>
              <a:t>Hybrid-Asymmetric Linear Higgs Factory</a:t>
            </a:r>
          </a:p>
        </p:txBody>
      </p:sp>
      <p:sp>
        <p:nvSpPr>
          <p:cNvPr id="283" name="Textplatzhalter 7"/>
          <p:cNvSpPr txBox="1"/>
          <p:nvPr/>
        </p:nvSpPr>
        <p:spPr>
          <a:xfrm>
            <a:off x="383185" y="1201360"/>
            <a:ext cx="8434381" cy="302888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a:bodyPr>
          <a:lstStyle/>
          <a:p>
            <a:pPr marL="218974" indent="-218974" defTabSz="832104">
              <a:spcBef>
                <a:spcPts val="500"/>
              </a:spcBef>
              <a:buSzPct val="100000"/>
              <a:buChar char="•"/>
              <a:tabLst>
                <a:tab pos="317500" algn="l"/>
              </a:tabLst>
              <a:defRPr sz="1820"/>
            </a:pPr>
            <a:r>
              <a:t>e+e- LC using e-beam-driven plasma wakefield acceleration for the e- beam…</a:t>
            </a:r>
          </a:p>
          <a:p>
            <a:pPr marL="218974" indent="-218974" defTabSz="832104">
              <a:spcBef>
                <a:spcPts val="500"/>
              </a:spcBef>
              <a:buSzPct val="100000"/>
              <a:buChar char="•"/>
              <a:tabLst>
                <a:tab pos="317500" algn="l"/>
              </a:tabLst>
              <a:defRPr sz="1820"/>
            </a:pPr>
            <a:r>
              <a:t>…and RF cavities for the e+ beam</a:t>
            </a:r>
          </a:p>
          <a:p>
            <a:pPr marL="218974" indent="-218974" defTabSz="832104">
              <a:spcBef>
                <a:spcPts val="500"/>
              </a:spcBef>
              <a:buSzPct val="100000"/>
              <a:buChar char="•"/>
              <a:tabLst>
                <a:tab pos="317500" algn="l"/>
              </a:tabLst>
              <a:defRPr sz="1820"/>
            </a:pPr>
            <a:r>
              <a:t>=&gt; asymmetric collisions with 𝛾=1.67  </a:t>
            </a:r>
            <a:br/>
            <a:r>
              <a:t>(HERA: 𝛾=3), luminosity ~ILC baseline</a:t>
            </a:r>
          </a:p>
          <a:p>
            <a:pPr marL="218974" indent="-218974" defTabSz="832104">
              <a:spcBef>
                <a:spcPts val="500"/>
              </a:spcBef>
              <a:buSzPct val="100000"/>
              <a:buChar char="•"/>
              <a:tabLst>
                <a:tab pos="317500" algn="l"/>
              </a:tabLst>
              <a:defRPr sz="1820"/>
            </a:pPr>
            <a:r>
              <a:t>site-length and cost - </a:t>
            </a:r>
            <a:r>
              <a:rPr b="1"/>
              <a:t>small &amp; cheap:</a:t>
            </a:r>
          </a:p>
          <a:p>
            <a:pPr marL="565684" lvl="1" indent="-218974" defTabSz="832104">
              <a:spcBef>
                <a:spcPts val="500"/>
              </a:spcBef>
              <a:buSzPct val="100000"/>
              <a:buChar char="•"/>
              <a:tabLst>
                <a:tab pos="317500" algn="l"/>
              </a:tabLst>
              <a:defRPr sz="1820"/>
            </a:pPr>
            <a:r>
              <a:t>250 GeV: 4.9 km, 3.8 BCHF</a:t>
            </a:r>
          </a:p>
          <a:p>
            <a:pPr marL="565684" lvl="1" indent="-218974" defTabSz="832104">
              <a:spcBef>
                <a:spcPts val="500"/>
              </a:spcBef>
              <a:buSzPct val="100000"/>
              <a:buChar char="•"/>
              <a:tabLst>
                <a:tab pos="317500" algn="l"/>
              </a:tabLst>
              <a:defRPr sz="1820"/>
            </a:pPr>
            <a:r>
              <a:t>550 GeV: 8.4 km, 6.3 BCHF</a:t>
            </a:r>
          </a:p>
          <a:p>
            <a:pPr marL="218974" indent="-218974" defTabSz="832104">
              <a:spcBef>
                <a:spcPts val="500"/>
              </a:spcBef>
              <a:buSzPct val="100000"/>
              <a:buChar char="•"/>
              <a:tabLst>
                <a:tab pos="317500" algn="l"/>
              </a:tabLst>
              <a:defRPr sz="1820"/>
            </a:pPr>
            <a:r>
              <a:t>if </a:t>
            </a:r>
            <a:r>
              <a:rPr b="1"/>
              <a:t>R&amp;D</a:t>
            </a:r>
            <a:r>
              <a:t> successful - estimated </a:t>
            </a:r>
            <a:r>
              <a:rPr b="1"/>
              <a:t>need</a:t>
            </a:r>
            <a:r>
              <a:t>:</a:t>
            </a:r>
          </a:p>
          <a:p>
            <a:pPr lvl="1" indent="208026" defTabSz="832104">
              <a:spcBef>
                <a:spcPts val="500"/>
              </a:spcBef>
              <a:tabLst>
                <a:tab pos="317500" algn="l"/>
              </a:tabLst>
              <a:defRPr sz="1820" b="1"/>
            </a:pPr>
            <a:r>
              <a:t>213 MCHF &amp; 341 FTEyrs over </a:t>
            </a:r>
            <a:r>
              <a:rPr>
                <a:solidFill>
                  <a:srgbClr val="FF2600"/>
                </a:solidFill>
              </a:rPr>
              <a:t>~15 years</a:t>
            </a:r>
          </a:p>
        </p:txBody>
      </p:sp>
      <p:pic>
        <p:nvPicPr>
          <p:cNvPr id="284" name="pasted-movie.png" descr="pasted-movie.png"/>
          <p:cNvPicPr>
            <a:picLocks noChangeAspect="1"/>
          </p:cNvPicPr>
          <p:nvPr/>
        </p:nvPicPr>
        <p:blipFill>
          <a:blip r:embed="rId2"/>
          <a:stretch>
            <a:fillRect/>
          </a:stretch>
        </p:blipFill>
        <p:spPr>
          <a:xfrm>
            <a:off x="57642" y="4402114"/>
            <a:ext cx="12192001" cy="1988675"/>
          </a:xfrm>
          <a:prstGeom prst="rect">
            <a:avLst/>
          </a:prstGeom>
          <a:ln w="12700">
            <a:miter lim="400000"/>
          </a:ln>
        </p:spPr>
      </p:pic>
      <p:pic>
        <p:nvPicPr>
          <p:cNvPr id="285" name="Image" descr="Image"/>
          <p:cNvPicPr>
            <a:picLocks noChangeAspect="1"/>
          </p:cNvPicPr>
          <p:nvPr/>
        </p:nvPicPr>
        <p:blipFill>
          <a:blip r:embed="rId3"/>
          <a:stretch>
            <a:fillRect/>
          </a:stretch>
        </p:blipFill>
        <p:spPr>
          <a:xfrm>
            <a:off x="5034105" y="1383855"/>
            <a:ext cx="3861333" cy="2903002"/>
          </a:xfrm>
          <a:prstGeom prst="rect">
            <a:avLst/>
          </a:prstGeom>
          <a:ln w="12700">
            <a:miter lim="400000"/>
          </a:ln>
        </p:spPr>
      </p:pic>
      <p:pic>
        <p:nvPicPr>
          <p:cNvPr id="286" name="Image" descr="Image"/>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8963823" y="1537480"/>
            <a:ext cx="3229570" cy="2356660"/>
          </a:xfrm>
          <a:prstGeom prst="rect">
            <a:avLst/>
          </a:prstGeom>
          <a:ln w="12700">
            <a:miter lim="400000"/>
          </a:ln>
        </p:spPr>
      </p:pic>
    </p:spTree>
    <p:extLst>
      <p:ext uri="{BB962C8B-B14F-4D97-AF65-F5344CB8AC3E}">
        <p14:creationId xmlns:p14="http://schemas.microsoft.com/office/powerpoint/2010/main" val="3101877521"/>
      </p:ext>
    </p:ext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 name="Slide Number"/>
          <p:cNvSpPr txBox="1">
            <a:spLocks noGrp="1"/>
          </p:cNvSpPr>
          <p:nvPr>
            <p:ph type="sldNum" sz="quarter" idx="4294967295"/>
          </p:nvPr>
        </p:nvSpPr>
        <p:spPr>
          <a:xfrm>
            <a:off x="11561023" y="6399311"/>
            <a:ext cx="210469" cy="197384"/>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sz="1400"/>
            </a:lvl1pPr>
          </a:lstStyle>
          <a:p>
            <a:fld id="{86CB4B4D-7CA3-9044-876B-883B54F8677D}" type="slidenum">
              <a:rPr/>
              <a:t>39</a:t>
            </a:fld>
            <a:endParaRPr/>
          </a:p>
        </p:txBody>
      </p:sp>
      <p:sp>
        <p:nvSpPr>
          <p:cNvPr id="289" name="PWA Booster à la HALHF"/>
          <p:cNvSpPr txBox="1">
            <a:spLocks noGrp="1"/>
          </p:cNvSpPr>
          <p:nvPr>
            <p:ph type="title"/>
          </p:nvPr>
        </p:nvSpPr>
        <p:spPr>
          <a:prstGeom prst="rect">
            <a:avLst/>
          </a:prstGeom>
        </p:spPr>
        <p:txBody>
          <a:bodyPr/>
          <a:lstStyle>
            <a:lvl1pPr>
              <a:defRPr sz="3200"/>
            </a:lvl1pPr>
          </a:lstStyle>
          <a:p>
            <a:r>
              <a:t>PWA Booster à la HALHF</a:t>
            </a:r>
          </a:p>
        </p:txBody>
      </p:sp>
      <p:sp>
        <p:nvSpPr>
          <p:cNvPr id="290" name="as upgrade to LCF"/>
          <p:cNvSpPr txBox="1">
            <a:spLocks noGrp="1"/>
          </p:cNvSpPr>
          <p:nvPr>
            <p:ph type="body" sz="quarter" idx="1"/>
          </p:nvPr>
        </p:nvSpPr>
        <p:spPr>
          <a:prstGeom prst="rect">
            <a:avLst/>
          </a:prstGeom>
        </p:spPr>
        <p:txBody>
          <a:bodyPr/>
          <a:lstStyle>
            <a:lvl1pPr>
              <a:defRPr>
                <a:solidFill>
                  <a:srgbClr val="FF2F92"/>
                </a:solidFill>
              </a:defRPr>
            </a:lvl1pPr>
          </a:lstStyle>
          <a:p>
            <a:r>
              <a:rPr dirty="0">
                <a:solidFill>
                  <a:srgbClr val="0033A0"/>
                </a:solidFill>
              </a:rPr>
              <a:t>as upgrade to LCF</a:t>
            </a:r>
          </a:p>
        </p:txBody>
      </p:sp>
      <p:sp>
        <p:nvSpPr>
          <p:cNvPr id="291" name="Textplatzhalter 7"/>
          <p:cNvSpPr txBox="1"/>
          <p:nvPr/>
        </p:nvSpPr>
        <p:spPr>
          <a:xfrm>
            <a:off x="287888" y="1201360"/>
            <a:ext cx="11922273" cy="496064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a:bodyPr>
          <a:lstStyle/>
          <a:p>
            <a:pPr marL="240631" indent="-240631" defTabSz="914400">
              <a:spcBef>
                <a:spcPts val="600"/>
              </a:spcBef>
              <a:buSzPct val="100000"/>
              <a:buChar char="•"/>
              <a:tabLst>
                <a:tab pos="355600" algn="l"/>
              </a:tabLst>
              <a:defRPr sz="2000" b="1"/>
            </a:pPr>
            <a:r>
              <a:t>can one apply the HALHF-scheme to (asymmetrically) double the E</a:t>
            </a:r>
            <a:r>
              <a:rPr baseline="-5999"/>
              <a:t>CM</a:t>
            </a:r>
            <a:r>
              <a:t> of a symmetric e+e- LC? </a:t>
            </a:r>
          </a:p>
          <a:p>
            <a:pPr marL="240631" indent="-240631" defTabSz="914400">
              <a:spcBef>
                <a:spcPts val="600"/>
              </a:spcBef>
              <a:buSzPct val="100000"/>
              <a:buChar char="•"/>
              <a:tabLst>
                <a:tab pos="355600" algn="l"/>
              </a:tabLst>
              <a:defRPr sz="2000" b="1"/>
            </a:pPr>
            <a:r>
              <a:t>example: 250 GeV (125 GeV on 125 GeV) -&gt; 550 GeV (550 GeV on 137.5 GeV, 𝛾=1.2) </a:t>
            </a:r>
          </a:p>
          <a:p>
            <a:pPr marL="621631" lvl="1" indent="-240631" defTabSz="914400">
              <a:spcBef>
                <a:spcPts val="600"/>
              </a:spcBef>
              <a:buSzPct val="100000"/>
              <a:buChar char="•"/>
              <a:tabLst>
                <a:tab pos="355600" algn="l"/>
              </a:tabLst>
              <a:defRPr sz="2000"/>
            </a:pPr>
            <a:r>
              <a:t>e+ : only small increase in E(e+) needed -  either operate at 35 MV/m or add few cryomodules</a:t>
            </a:r>
          </a:p>
          <a:p>
            <a:pPr marL="621631" lvl="1" indent="-240631" defTabSz="914400">
              <a:spcBef>
                <a:spcPts val="600"/>
              </a:spcBef>
              <a:buSzPct val="100000"/>
              <a:buChar char="•"/>
              <a:tabLst>
                <a:tab pos="355600" algn="l"/>
              </a:tabLst>
              <a:defRPr sz="2000"/>
            </a:pPr>
            <a:r>
              <a:t>e-: re-purpose main linac to produce drive-beams for plasma stages</a:t>
            </a:r>
            <a:br/>
            <a:r>
              <a:t>=&gt; low gradient - high current operation</a:t>
            </a:r>
          </a:p>
          <a:p>
            <a:pPr marL="621631" lvl="1" indent="-240631" defTabSz="914400">
              <a:spcBef>
                <a:spcPts val="600"/>
              </a:spcBef>
              <a:buSzPct val="100000"/>
              <a:buChar char="•"/>
              <a:tabLst>
                <a:tab pos="355600" algn="l"/>
              </a:tabLst>
              <a:defRPr sz="2000"/>
            </a:pPr>
            <a:r>
              <a:t>plasma stages would sit next to undulator source</a:t>
            </a:r>
            <a:br/>
            <a:r>
              <a:t>=&gt; need to foresee lateral space from beginning</a:t>
            </a:r>
          </a:p>
          <a:p>
            <a:pPr marL="621631" lvl="1" indent="-240631" defTabSz="914400">
              <a:spcBef>
                <a:spcPts val="600"/>
              </a:spcBef>
              <a:buSzPct val="100000"/>
              <a:buChar char="•"/>
              <a:tabLst>
                <a:tab pos="355600" algn="l"/>
              </a:tabLst>
              <a:defRPr sz="2000"/>
            </a:pPr>
            <a:r>
              <a:t>PWA needs ~10x shorter bunches than LCF standard</a:t>
            </a:r>
            <a:br/>
            <a:r>
              <a:t>=&gt; the HALHF concept assumes that suitable sources</a:t>
            </a:r>
            <a:br/>
            <a:r>
              <a:t>will be available - same assumption here</a:t>
            </a:r>
          </a:p>
          <a:p>
            <a:pPr marL="240631" indent="-240631" defTabSz="914400">
              <a:spcBef>
                <a:spcPts val="600"/>
              </a:spcBef>
              <a:buSzPct val="100000"/>
              <a:buChar char="•"/>
              <a:tabLst>
                <a:tab pos="355600" algn="l"/>
              </a:tabLst>
              <a:defRPr sz="2000" b="1">
                <a:solidFill>
                  <a:srgbClr val="548121"/>
                </a:solidFill>
              </a:defRPr>
            </a:pPr>
            <a:r>
              <a:t>conclusion:</a:t>
            </a:r>
          </a:p>
          <a:p>
            <a:pPr marL="621631" lvl="1" indent="-240631" defTabSz="914400">
              <a:spcBef>
                <a:spcPts val="600"/>
              </a:spcBef>
              <a:buSzPct val="100000"/>
              <a:buChar char="•"/>
              <a:tabLst>
                <a:tab pos="355600" algn="l"/>
              </a:tabLst>
              <a:defRPr sz="2000"/>
            </a:pPr>
            <a:r>
              <a:t>conceptually possible</a:t>
            </a:r>
          </a:p>
          <a:p>
            <a:pPr marL="621631" lvl="1" indent="-240631" defTabSz="914400">
              <a:spcBef>
                <a:spcPts val="600"/>
              </a:spcBef>
              <a:buSzPct val="100000"/>
              <a:buChar char="•"/>
              <a:tabLst>
                <a:tab pos="355600" algn="l"/>
              </a:tabLst>
              <a:defRPr sz="2000"/>
            </a:pPr>
            <a:r>
              <a:t>in detail many open questions </a:t>
            </a:r>
          </a:p>
          <a:p>
            <a:pPr lvl="1" indent="228600" defTabSz="914400">
              <a:spcBef>
                <a:spcPts val="600"/>
              </a:spcBef>
              <a:tabLst>
                <a:tab pos="355600" algn="l"/>
              </a:tabLst>
              <a:defRPr sz="2000" b="1">
                <a:solidFill>
                  <a:srgbClr val="EB4691"/>
                </a:solidFill>
              </a:defRPr>
            </a:pPr>
            <a:r>
              <a:t>=&gt; room for exciting R&amp;D and creative system design! </a:t>
            </a:r>
          </a:p>
        </p:txBody>
      </p:sp>
      <p:pic>
        <p:nvPicPr>
          <p:cNvPr id="292" name="pasted-movie.png" descr="pasted-movie.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96503" y="2816258"/>
            <a:ext cx="4916838" cy="3498289"/>
          </a:xfrm>
          <a:prstGeom prst="rect">
            <a:avLst/>
          </a:prstGeom>
          <a:ln w="12700">
            <a:miter lim="400000"/>
          </a:ln>
        </p:spPr>
      </p:pic>
    </p:spTree>
    <p:extLst>
      <p:ext uri="{BB962C8B-B14F-4D97-AF65-F5344CB8AC3E}">
        <p14:creationId xmlns:p14="http://schemas.microsoft.com/office/powerpoint/2010/main" val="3349964099"/>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41CB86D-11CF-A797-87C9-1ED80CB9EC8B}"/>
              </a:ext>
            </a:extLst>
          </p:cNvPr>
          <p:cNvSpPr>
            <a:spLocks noGrp="1"/>
          </p:cNvSpPr>
          <p:nvPr>
            <p:ph type="sldNum" sz="quarter" idx="12"/>
          </p:nvPr>
        </p:nvSpPr>
        <p:spPr>
          <a:xfrm>
            <a:off x="9257456" y="6356350"/>
            <a:ext cx="2743200" cy="365125"/>
          </a:xfrm>
        </p:spPr>
        <p:txBody>
          <a:bodyPr/>
          <a:lstStyle/>
          <a:p>
            <a:fld id="{36B5EA5A-BC32-A742-B11B-8E7414D5B535}" type="slidenum">
              <a:rPr lang="en-US" smtClean="0"/>
              <a:pPr/>
              <a:t>4</a:t>
            </a:fld>
            <a:r>
              <a:rPr lang="en-US" dirty="0"/>
              <a:t>/27</a:t>
            </a:r>
          </a:p>
        </p:txBody>
      </p:sp>
      <p:pic>
        <p:nvPicPr>
          <p:cNvPr id="7" name="Picture 6">
            <a:extLst>
              <a:ext uri="{FF2B5EF4-FFF2-40B4-BE49-F238E27FC236}">
                <a16:creationId xmlns:a16="http://schemas.microsoft.com/office/drawing/2014/main" id="{8ED2CD77-C09E-000F-C8FF-49AE48FCF21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527292" y="2132856"/>
            <a:ext cx="2041316" cy="1363360"/>
          </a:xfrm>
          <a:prstGeom prst="rect">
            <a:avLst/>
          </a:prstGeom>
          <a:effectLst/>
        </p:spPr>
      </p:pic>
      <p:pic>
        <p:nvPicPr>
          <p:cNvPr id="8" name="Picture 7">
            <a:extLst>
              <a:ext uri="{FF2B5EF4-FFF2-40B4-BE49-F238E27FC236}">
                <a16:creationId xmlns:a16="http://schemas.microsoft.com/office/drawing/2014/main" id="{D0E35CBD-FD37-1B9A-105B-86D1FED39C8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480376" y="1052736"/>
            <a:ext cx="2041315" cy="772390"/>
          </a:xfrm>
          <a:prstGeom prst="rect">
            <a:avLst/>
          </a:prstGeom>
        </p:spPr>
      </p:pic>
      <p:pic>
        <p:nvPicPr>
          <p:cNvPr id="9" name="Picture 8">
            <a:extLst>
              <a:ext uri="{FF2B5EF4-FFF2-40B4-BE49-F238E27FC236}">
                <a16:creationId xmlns:a16="http://schemas.microsoft.com/office/drawing/2014/main" id="{DC14BC24-F9B7-3765-AEAE-B67C3B7AC69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2680" y="1085188"/>
            <a:ext cx="2495600" cy="1302472"/>
          </a:xfrm>
          <a:prstGeom prst="rect">
            <a:avLst/>
          </a:prstGeom>
        </p:spPr>
      </p:pic>
      <p:sp>
        <p:nvSpPr>
          <p:cNvPr id="2" name="Title 2">
            <a:extLst>
              <a:ext uri="{FF2B5EF4-FFF2-40B4-BE49-F238E27FC236}">
                <a16:creationId xmlns:a16="http://schemas.microsoft.com/office/drawing/2014/main" id="{836F0399-D82C-E19E-726A-10994CE12E3A}"/>
              </a:ext>
            </a:extLst>
          </p:cNvPr>
          <p:cNvSpPr txBox="1">
            <a:spLocks/>
          </p:cNvSpPr>
          <p:nvPr/>
        </p:nvSpPr>
        <p:spPr>
          <a:xfrm>
            <a:off x="12680" y="-27384"/>
            <a:ext cx="12204000" cy="432000"/>
          </a:xfrm>
          <a:prstGeom prst="rect">
            <a:avLst/>
          </a:prstGeom>
          <a:solidFill>
            <a:srgbClr val="002060"/>
          </a:solidFill>
        </p:spPr>
        <p:txBody>
          <a:bodyPr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800" dirty="0">
                <a:solidFill>
                  <a:schemeClr val="bg1"/>
                </a:solidFill>
                <a:latin typeface="Arial" panose="020B0604020202020204" pitchFamily="34" charset="0"/>
                <a:cs typeface="Arial" panose="020B0604020202020204" pitchFamily="34" charset="0"/>
              </a:rPr>
              <a:t>Linear Collider @ CERN – Civil Engineering II </a:t>
            </a:r>
            <a:endParaRPr lang="en-GB" sz="2800" dirty="0">
              <a:solidFill>
                <a:schemeClr val="bg1"/>
              </a:solidFill>
            </a:endParaRPr>
          </a:p>
        </p:txBody>
      </p:sp>
      <p:sp>
        <p:nvSpPr>
          <p:cNvPr id="3" name="TextBox 2">
            <a:extLst>
              <a:ext uri="{FF2B5EF4-FFF2-40B4-BE49-F238E27FC236}">
                <a16:creationId xmlns:a16="http://schemas.microsoft.com/office/drawing/2014/main" id="{ED5D07A3-623D-8278-905B-FFE9CE057417}"/>
              </a:ext>
            </a:extLst>
          </p:cNvPr>
          <p:cNvSpPr txBox="1"/>
          <p:nvPr/>
        </p:nvSpPr>
        <p:spPr>
          <a:xfrm>
            <a:off x="1869254" y="3889399"/>
            <a:ext cx="8203232" cy="2092881"/>
          </a:xfrm>
          <a:prstGeom prst="rect">
            <a:avLst/>
          </a:prstGeom>
          <a:noFill/>
        </p:spPr>
        <p:txBody>
          <a:bodyPr wrap="square" lIns="0" tIns="0" rIns="0" bIns="0" rtlCol="0">
            <a:spAutoFit/>
          </a:bodyPr>
          <a:lstStyle/>
          <a:p>
            <a:pPr algn="l">
              <a:lnSpc>
                <a:spcPct val="150000"/>
              </a:lnSpc>
            </a:pPr>
            <a:r>
              <a:rPr lang="en-GB" sz="1600" dirty="0">
                <a:latin typeface="Arial" panose="020B0604020202020204" pitchFamily="34" charset="0"/>
                <a:cs typeface="Arial" panose="020B0604020202020204" pitchFamily="34" charset="0"/>
              </a:rPr>
              <a:t>CE studies for LC at CERN over the last ~15 years:</a:t>
            </a:r>
          </a:p>
          <a:p>
            <a:pPr marL="285750" indent="-285750" algn="l">
              <a:buFont typeface="Arial" panose="020B0604020202020204" pitchFamily="34" charset="0"/>
              <a:buChar char="•"/>
            </a:pPr>
            <a:r>
              <a:rPr lang="en-GB" sz="1600" dirty="0">
                <a:latin typeface="Arial" panose="020B0604020202020204" pitchFamily="34" charset="0"/>
                <a:cs typeface="Arial" panose="020B0604020202020204" pitchFamily="34" charset="0"/>
              </a:rPr>
              <a:t>CLIC, up to 3 TeV. Contract with Amberg Engineering for CDR in 2012-2013.</a:t>
            </a:r>
          </a:p>
          <a:p>
            <a:pPr marL="285750" indent="-285750" algn="l">
              <a:buFont typeface="Arial" panose="020B0604020202020204" pitchFamily="34" charset="0"/>
              <a:buChar char="•"/>
            </a:pPr>
            <a:r>
              <a:rPr lang="en-GB" sz="1600" dirty="0">
                <a:latin typeface="Arial" panose="020B0604020202020204" pitchFamily="34" charset="0"/>
                <a:cs typeface="Arial" panose="020B0604020202020204" pitchFamily="34" charset="0"/>
              </a:rPr>
              <a:t>ILC up 1 TeV. Contract with Amberg </a:t>
            </a:r>
            <a:r>
              <a:rPr lang="en-GB" sz="1600" dirty="0" err="1">
                <a:latin typeface="Arial" panose="020B0604020202020204" pitchFamily="34" charset="0"/>
                <a:cs typeface="Arial" panose="020B0604020202020204" pitchFamily="34" charset="0"/>
              </a:rPr>
              <a:t>Enginering</a:t>
            </a:r>
            <a:r>
              <a:rPr lang="en-GB" sz="1600" dirty="0">
                <a:latin typeface="Arial" panose="020B0604020202020204" pitchFamily="34" charset="0"/>
                <a:cs typeface="Arial" panose="020B0604020202020204" pitchFamily="34" charset="0"/>
              </a:rPr>
              <a:t> for the TDR in 2012-13.</a:t>
            </a:r>
          </a:p>
          <a:p>
            <a:pPr marL="285750" indent="-285750" algn="l">
              <a:buFont typeface="Arial" panose="020B0604020202020204" pitchFamily="34" charset="0"/>
              <a:buChar char="•"/>
            </a:pPr>
            <a:r>
              <a:rPr lang="en-GB" sz="1600" dirty="0">
                <a:latin typeface="Arial" panose="020B0604020202020204" pitchFamily="34" charset="0"/>
                <a:cs typeface="Arial" panose="020B0604020202020204" pitchFamily="34" charset="0"/>
              </a:rPr>
              <a:t>CLIC up to 3 TeV, TOT (layout tool) with ARUP (engineering/consulting company), for the Project Implementation Report 2018</a:t>
            </a:r>
          </a:p>
          <a:p>
            <a:pPr marL="285750" indent="-285750" algn="l">
              <a:buFont typeface="Arial" panose="020B0604020202020204" pitchFamily="34" charset="0"/>
              <a:buChar char="•"/>
            </a:pPr>
            <a:r>
              <a:rPr lang="en-GB" sz="1600" dirty="0">
                <a:latin typeface="Arial" panose="020B0604020202020204" pitchFamily="34" charset="0"/>
                <a:cs typeface="Arial" panose="020B0604020202020204" pitchFamily="34" charset="0"/>
              </a:rPr>
              <a:t>For the ESPP 2025, LCF/ILC up to 550 GeV, CLIC NCRF to 1.5 TeV, </a:t>
            </a:r>
            <a:r>
              <a:rPr lang="en-GB" sz="1600" dirty="0">
                <a:solidFill>
                  <a:srgbClr val="C00000"/>
                </a:solidFill>
                <a:latin typeface="Arial" panose="020B0604020202020204" pitchFamily="34" charset="0"/>
                <a:cs typeface="Arial" panose="020B0604020202020204" pitchFamily="34" charset="0"/>
              </a:rPr>
              <a:t>in both cases ~30km (29.5 and 33.5), </a:t>
            </a:r>
            <a:r>
              <a:rPr lang="en-GB" sz="1600" dirty="0">
                <a:latin typeface="Arial" panose="020B0604020202020204" pitchFamily="34" charset="0"/>
                <a:cs typeface="Arial" panose="020B0604020202020204" pitchFamily="34" charset="0"/>
              </a:rPr>
              <a:t>using </a:t>
            </a:r>
            <a:r>
              <a:rPr lang="en-GB" sz="1600" dirty="0" err="1">
                <a:latin typeface="Arial" panose="020B0604020202020204" pitchFamily="34" charset="0"/>
                <a:cs typeface="Arial" panose="020B0604020202020204" pitchFamily="34" charset="0"/>
              </a:rPr>
              <a:t>Geoprofiler</a:t>
            </a:r>
            <a:r>
              <a:rPr lang="en-GB" sz="1600" dirty="0">
                <a:latin typeface="Arial" panose="020B0604020202020204" pitchFamily="34" charset="0"/>
                <a:cs typeface="Arial" panose="020B0604020202020204" pitchFamily="34" charset="0"/>
              </a:rPr>
              <a:t> layout tool</a:t>
            </a:r>
          </a:p>
          <a:p>
            <a:pPr marL="285750" indent="-285750" algn="l">
              <a:buFont typeface="Arial" panose="020B0604020202020204" pitchFamily="34" charset="0"/>
              <a:buChar char="•"/>
            </a:pPr>
            <a:r>
              <a:rPr lang="en-GB" sz="1600" dirty="0">
                <a:latin typeface="Arial" panose="020B0604020202020204" pitchFamily="34" charset="0"/>
                <a:cs typeface="Arial" panose="020B0604020202020204" pitchFamily="34" charset="0"/>
              </a:rPr>
              <a:t>Injectors and experimental areas on </a:t>
            </a:r>
            <a:r>
              <a:rPr lang="en-GB" sz="1600" dirty="0" err="1">
                <a:latin typeface="Arial" panose="020B0604020202020204" pitchFamily="34" charset="0"/>
                <a:cs typeface="Arial" panose="020B0604020202020204" pitchFamily="34" charset="0"/>
              </a:rPr>
              <a:t>Prevessin</a:t>
            </a:r>
            <a:r>
              <a:rPr lang="en-GB" sz="1600" dirty="0">
                <a:latin typeface="Arial" panose="020B0604020202020204" pitchFamily="34" charset="0"/>
                <a:cs typeface="Arial" panose="020B0604020202020204" pitchFamily="34" charset="0"/>
              </a:rPr>
              <a:t> site (“CERN attributed land”</a:t>
            </a:r>
            <a:r>
              <a:rPr lang="en-GB" sz="1600" dirty="0">
                <a:latin typeface="Arial" panose="020B0604020202020204" pitchFamily="34" charset="0"/>
                <a:cs typeface="Arial" panose="020B0604020202020204" pitchFamily="34" charset="0"/>
                <a:sym typeface="Wingdings" pitchFamily="2" charset="2"/>
              </a:rPr>
              <a:t>)</a:t>
            </a:r>
            <a:endParaRPr lang="en-GB" sz="1600" dirty="0">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A17205A3-3C40-778E-19FC-7859970955DA}"/>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508280" y="881544"/>
            <a:ext cx="6766520" cy="2303589"/>
          </a:xfrm>
          <a:prstGeom prst="rect">
            <a:avLst/>
          </a:prstGeom>
        </p:spPr>
      </p:pic>
    </p:spTree>
    <p:extLst>
      <p:ext uri="{BB962C8B-B14F-4D97-AF65-F5344CB8AC3E}">
        <p14:creationId xmlns:p14="http://schemas.microsoft.com/office/powerpoint/2010/main" val="325345480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4" name="Image" descr="Image"/>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8258702" y="2322508"/>
            <a:ext cx="4034652" cy="1880007"/>
          </a:xfrm>
          <a:prstGeom prst="rect">
            <a:avLst/>
          </a:prstGeom>
          <a:ln w="12700">
            <a:miter lim="400000"/>
          </a:ln>
        </p:spPr>
      </p:pic>
      <p:sp>
        <p:nvSpPr>
          <p:cNvPr id="296" name="10 TeV pCM wakefield collider"/>
          <p:cNvSpPr txBox="1">
            <a:spLocks noGrp="1"/>
          </p:cNvSpPr>
          <p:nvPr>
            <p:ph type="title"/>
          </p:nvPr>
        </p:nvSpPr>
        <p:spPr>
          <a:prstGeom prst="rect">
            <a:avLst/>
          </a:prstGeom>
        </p:spPr>
        <p:txBody>
          <a:bodyPr/>
          <a:lstStyle>
            <a:lvl1pPr>
              <a:defRPr sz="3200"/>
            </a:lvl1pPr>
          </a:lstStyle>
          <a:p>
            <a:r>
              <a:t>10 TeV pCM wakefield collider</a:t>
            </a:r>
          </a:p>
        </p:txBody>
      </p:sp>
      <p:pic>
        <p:nvPicPr>
          <p:cNvPr id="297" name="pasted-movie.png" descr="pasted-movie.png"/>
          <p:cNvPicPr>
            <a:picLocks noChangeAspect="1"/>
          </p:cNvPicPr>
          <p:nvPr/>
        </p:nvPicPr>
        <p:blipFill>
          <a:blip r:embed="rId3"/>
          <a:stretch>
            <a:fillRect/>
          </a:stretch>
        </p:blipFill>
        <p:spPr>
          <a:xfrm>
            <a:off x="7430027" y="595522"/>
            <a:ext cx="4763470" cy="2090837"/>
          </a:xfrm>
          <a:prstGeom prst="rect">
            <a:avLst/>
          </a:prstGeom>
          <a:ln w="12700">
            <a:miter lim="400000"/>
          </a:ln>
        </p:spPr>
      </p:pic>
      <p:sp>
        <p:nvSpPr>
          <p:cNvPr id="298" name="R&amp;D and LCF pave the way"/>
          <p:cNvSpPr txBox="1">
            <a:spLocks noGrp="1"/>
          </p:cNvSpPr>
          <p:nvPr>
            <p:ph type="body" sz="quarter" idx="1"/>
          </p:nvPr>
        </p:nvSpPr>
        <p:spPr>
          <a:prstGeom prst="rect">
            <a:avLst/>
          </a:prstGeom>
        </p:spPr>
        <p:txBody>
          <a:bodyPr/>
          <a:lstStyle>
            <a:lvl1pPr>
              <a:defRPr>
                <a:solidFill>
                  <a:srgbClr val="FF2F92"/>
                </a:solidFill>
              </a:defRPr>
            </a:lvl1pPr>
          </a:lstStyle>
          <a:p>
            <a:r>
              <a:rPr dirty="0">
                <a:solidFill>
                  <a:srgbClr val="0033A0"/>
                </a:solidFill>
              </a:rPr>
              <a:t>R&amp;D and LCF pave the way</a:t>
            </a:r>
          </a:p>
        </p:txBody>
      </p:sp>
      <p:sp>
        <p:nvSpPr>
          <p:cNvPr id="299" name="Textplatzhalter 7"/>
          <p:cNvSpPr txBox="1"/>
          <p:nvPr/>
        </p:nvSpPr>
        <p:spPr>
          <a:xfrm>
            <a:off x="383185" y="1201360"/>
            <a:ext cx="7705361" cy="51519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a:bodyPr>
          <a:lstStyle/>
          <a:p>
            <a:pPr marL="204536" indent="-204536" defTabSz="777240">
              <a:spcBef>
                <a:spcPts val="500"/>
              </a:spcBef>
              <a:buSzPct val="100000"/>
              <a:buChar char="•"/>
              <a:tabLst>
                <a:tab pos="292100" algn="l"/>
              </a:tabLst>
              <a:defRPr sz="1700"/>
            </a:pPr>
            <a:r>
              <a:rPr dirty="0"/>
              <a:t>10 TeV Wakefield Collider Study</a:t>
            </a:r>
          </a:p>
          <a:p>
            <a:pPr marL="528386" lvl="1" indent="-204536" defTabSz="777240">
              <a:spcBef>
                <a:spcPts val="500"/>
              </a:spcBef>
              <a:buSzPct val="100000"/>
              <a:buChar char="•"/>
              <a:tabLst>
                <a:tab pos="292100" algn="l"/>
              </a:tabLst>
              <a:defRPr sz="1700"/>
            </a:pPr>
            <a:r>
              <a:rPr dirty="0"/>
              <a:t>by 2028 produce a unified, self-consistent concept, including cost scales for a 10-TeV </a:t>
            </a:r>
            <a:r>
              <a:rPr dirty="0" err="1"/>
              <a:t>parton</a:t>
            </a:r>
            <a:r>
              <a:rPr dirty="0"/>
              <a:t>-center-of-mass (</a:t>
            </a:r>
            <a:r>
              <a:rPr dirty="0" err="1"/>
              <a:t>pCM</a:t>
            </a:r>
            <a:r>
              <a:rPr dirty="0"/>
              <a:t>) collider based on </a:t>
            </a:r>
            <a:r>
              <a:rPr dirty="0" err="1"/>
              <a:t>wakefield</a:t>
            </a:r>
            <a:r>
              <a:rPr dirty="0"/>
              <a:t> accelerator (WFA) technology</a:t>
            </a:r>
          </a:p>
          <a:p>
            <a:pPr marL="528386" lvl="1" indent="-204536" defTabSz="777240">
              <a:spcBef>
                <a:spcPts val="500"/>
              </a:spcBef>
              <a:buSzPct val="100000"/>
              <a:buChar char="•"/>
              <a:tabLst>
                <a:tab pos="292100" algn="l"/>
              </a:tabLst>
              <a:defRPr sz="1700"/>
            </a:pPr>
            <a:r>
              <a:rPr dirty="0"/>
              <a:t>HEP-wide community effort, involving theorists, experimentalists and Linear Collider experts (~100 participants at last collaboration meeting)</a:t>
            </a:r>
          </a:p>
          <a:p>
            <a:pPr marL="528386" lvl="1" indent="-204536" defTabSz="777240">
              <a:spcBef>
                <a:spcPts val="500"/>
              </a:spcBef>
              <a:buSzPct val="100000"/>
              <a:buChar char="•"/>
              <a:tabLst>
                <a:tab pos="292100" algn="l"/>
              </a:tabLst>
              <a:defRPr sz="1700"/>
            </a:pPr>
            <a:r>
              <a:rPr dirty="0"/>
              <a:t>investigates the Physics case for 10 TeV </a:t>
            </a:r>
            <a:r>
              <a:rPr dirty="0" err="1"/>
              <a:t>pCM</a:t>
            </a:r>
            <a:r>
              <a:rPr dirty="0"/>
              <a:t> </a:t>
            </a:r>
            <a:r>
              <a:rPr dirty="0" err="1"/>
              <a:t>e+e</a:t>
            </a:r>
            <a:r>
              <a:rPr dirty="0"/>
              <a:t>-, e-e-, and 𝛾𝛾 collisions</a:t>
            </a:r>
          </a:p>
          <a:p>
            <a:pPr marL="528386" lvl="1" indent="-204536" defTabSz="777240">
              <a:spcBef>
                <a:spcPts val="500"/>
              </a:spcBef>
              <a:buSzPct val="100000"/>
              <a:buChar char="•"/>
              <a:tabLst>
                <a:tab pos="292100" algn="l"/>
              </a:tabLst>
              <a:defRPr sz="1700"/>
            </a:pPr>
            <a:r>
              <a:rPr dirty="0"/>
              <a:t>identifies R&amp;D at </a:t>
            </a:r>
            <a:r>
              <a:rPr b="1" dirty="0"/>
              <a:t>current</a:t>
            </a:r>
            <a:r>
              <a:rPr dirty="0"/>
              <a:t> </a:t>
            </a:r>
            <a:br>
              <a:rPr dirty="0"/>
            </a:br>
            <a:r>
              <a:rPr dirty="0"/>
              <a:t>and proposes the required </a:t>
            </a:r>
            <a:r>
              <a:rPr b="1" dirty="0"/>
              <a:t>new</a:t>
            </a:r>
            <a:r>
              <a:rPr dirty="0"/>
              <a:t> R&amp;D test facilities</a:t>
            </a:r>
          </a:p>
          <a:p>
            <a:pPr marL="528386" lvl="1" indent="-204536" defTabSz="777240">
              <a:spcBef>
                <a:spcPts val="500"/>
              </a:spcBef>
              <a:buSzPct val="100000"/>
              <a:buChar char="•"/>
              <a:tabLst>
                <a:tab pos="292100" algn="l"/>
              </a:tabLst>
              <a:defRPr sz="1700"/>
            </a:pPr>
            <a:r>
              <a:rPr dirty="0"/>
              <a:t>would greatly benefit from R&amp;D enabled by LCF</a:t>
            </a:r>
          </a:p>
          <a:p>
            <a:pPr marL="204536" indent="-204536" defTabSz="777240">
              <a:spcBef>
                <a:spcPts val="500"/>
              </a:spcBef>
              <a:buSzPct val="100000"/>
              <a:buChar char="•"/>
              <a:tabLst>
                <a:tab pos="292100" algn="l"/>
              </a:tabLst>
              <a:defRPr sz="1530"/>
            </a:pPr>
            <a:r>
              <a:rPr dirty="0"/>
              <a:t>R&amp;D challenges</a:t>
            </a:r>
          </a:p>
          <a:p>
            <a:pPr marL="528386" lvl="1" indent="-204536" defTabSz="777240">
              <a:spcBef>
                <a:spcPts val="500"/>
              </a:spcBef>
              <a:buSzPct val="100000"/>
              <a:buChar char="•"/>
              <a:tabLst>
                <a:tab pos="292100" algn="l"/>
              </a:tabLst>
              <a:defRPr sz="1530"/>
            </a:pPr>
            <a:r>
              <a:rPr dirty="0"/>
              <a:t>optimization of power efficiency </a:t>
            </a:r>
          </a:p>
          <a:p>
            <a:pPr marL="528386" lvl="1" indent="-204536" defTabSz="777240">
              <a:spcBef>
                <a:spcPts val="500"/>
              </a:spcBef>
              <a:buSzPct val="100000"/>
              <a:buChar char="•"/>
              <a:tabLst>
                <a:tab pos="292100" algn="l"/>
              </a:tabLst>
              <a:defRPr sz="1530"/>
            </a:pPr>
            <a:r>
              <a:rPr dirty="0"/>
              <a:t>demonstration of collider plasma modules with 10 GeV energy gain, &gt; 100 </a:t>
            </a:r>
            <a:r>
              <a:rPr dirty="0" err="1"/>
              <a:t>pC</a:t>
            </a:r>
            <a:r>
              <a:rPr dirty="0"/>
              <a:t> of charge and normalized emittance &lt; 100 nm</a:t>
            </a:r>
          </a:p>
          <a:p>
            <a:pPr marL="528386" lvl="1" indent="-204536" defTabSz="777240">
              <a:spcBef>
                <a:spcPts val="500"/>
              </a:spcBef>
              <a:buSzPct val="100000"/>
              <a:buChar char="•"/>
              <a:tabLst>
                <a:tab pos="292100" algn="l"/>
              </a:tabLst>
              <a:defRPr sz="1530"/>
            </a:pPr>
            <a:r>
              <a:rPr dirty="0"/>
              <a:t>staging of collider modules</a:t>
            </a:r>
          </a:p>
          <a:p>
            <a:pPr marL="528386" lvl="1" indent="-204536" defTabSz="777240">
              <a:spcBef>
                <a:spcPts val="500"/>
              </a:spcBef>
              <a:buSzPct val="100000"/>
              <a:buChar char="•"/>
              <a:tabLst>
                <a:tab pos="292100" algn="l"/>
              </a:tabLst>
              <a:defRPr sz="1530"/>
            </a:pPr>
            <a:r>
              <a:rPr dirty="0"/>
              <a:t>positron acceleration in plasma (not a problem in wake-driven structures or for 𝛾𝛾)</a:t>
            </a:r>
          </a:p>
          <a:p>
            <a:pPr marL="528386" lvl="1" indent="-204536" defTabSz="777240">
              <a:spcBef>
                <a:spcPts val="500"/>
              </a:spcBef>
              <a:buSzPct val="100000"/>
              <a:buChar char="•"/>
              <a:tabLst>
                <a:tab pos="292100" algn="l"/>
              </a:tabLst>
              <a:defRPr sz="1530"/>
            </a:pPr>
            <a:r>
              <a:rPr dirty="0"/>
              <a:t>BDS and beam-beam effects at 10 TeV </a:t>
            </a:r>
            <a:r>
              <a:rPr dirty="0" err="1"/>
              <a:t>pCM</a:t>
            </a:r>
            <a:endParaRPr dirty="0"/>
          </a:p>
        </p:txBody>
      </p:sp>
      <p:pic>
        <p:nvPicPr>
          <p:cNvPr id="300" name="pasted-movie.png" descr="pasted-movie.pn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10471394" y="114758"/>
            <a:ext cx="1668897" cy="928110"/>
          </a:xfrm>
          <a:prstGeom prst="rect">
            <a:avLst/>
          </a:prstGeom>
          <a:ln w="12700">
            <a:miter lim="400000"/>
          </a:ln>
        </p:spPr>
      </p:pic>
      <p:pic>
        <p:nvPicPr>
          <p:cNvPr id="301" name="pasted-movie.png" descr="pasted-movie.pn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8993318" y="4161513"/>
            <a:ext cx="2565255" cy="2720887"/>
          </a:xfrm>
          <a:prstGeom prst="rect">
            <a:avLst/>
          </a:prstGeom>
          <a:ln w="12700">
            <a:miter lim="400000"/>
          </a:ln>
        </p:spPr>
      </p:pic>
    </p:spTree>
    <p:extLst>
      <p:ext uri="{BB962C8B-B14F-4D97-AF65-F5344CB8AC3E}">
        <p14:creationId xmlns:p14="http://schemas.microsoft.com/office/powerpoint/2010/main" val="639618023"/>
      </p:ext>
    </p:extLst>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 name="Energy- &amp; Particle Recovery as path to High Luminosities"/>
          <p:cNvSpPr txBox="1">
            <a:spLocks noGrp="1"/>
          </p:cNvSpPr>
          <p:nvPr>
            <p:ph type="title"/>
          </p:nvPr>
        </p:nvSpPr>
        <p:spPr>
          <a:prstGeom prst="rect">
            <a:avLst/>
          </a:prstGeom>
        </p:spPr>
        <p:txBody>
          <a:bodyPr/>
          <a:lstStyle>
            <a:lvl1pPr>
              <a:defRPr sz="3200"/>
            </a:lvl1pPr>
          </a:lstStyle>
          <a:p>
            <a:r>
              <a:t>Energy- &amp; Particle Recovery as path to High Luminosities</a:t>
            </a:r>
          </a:p>
        </p:txBody>
      </p:sp>
      <p:sp>
        <p:nvSpPr>
          <p:cNvPr id="309" name="higher luminosity"/>
          <p:cNvSpPr txBox="1">
            <a:spLocks noGrp="1"/>
          </p:cNvSpPr>
          <p:nvPr>
            <p:ph type="body" sz="quarter" idx="1"/>
          </p:nvPr>
        </p:nvSpPr>
        <p:spPr>
          <a:prstGeom prst="rect">
            <a:avLst/>
          </a:prstGeom>
        </p:spPr>
        <p:txBody>
          <a:bodyPr/>
          <a:lstStyle>
            <a:lvl1pPr>
              <a:defRPr>
                <a:solidFill>
                  <a:srgbClr val="FF2F92"/>
                </a:solidFill>
              </a:defRPr>
            </a:lvl1pPr>
          </a:lstStyle>
          <a:p>
            <a:r>
              <a:rPr dirty="0">
                <a:solidFill>
                  <a:srgbClr val="0033A0"/>
                </a:solidFill>
              </a:rPr>
              <a:t>higher luminosity</a:t>
            </a:r>
          </a:p>
        </p:txBody>
      </p:sp>
      <p:sp>
        <p:nvSpPr>
          <p:cNvPr id="310" name="Textplatzhalter 7"/>
          <p:cNvSpPr txBox="1"/>
          <p:nvPr/>
        </p:nvSpPr>
        <p:spPr>
          <a:xfrm>
            <a:off x="383185" y="1201360"/>
            <a:ext cx="7034569" cy="27641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lnSpcReduction="10000"/>
          </a:bodyPr>
          <a:lstStyle/>
          <a:p>
            <a:pPr marL="192505" indent="-192505" defTabSz="731520">
              <a:spcBef>
                <a:spcPts val="400"/>
              </a:spcBef>
              <a:buSzPct val="100000"/>
              <a:buChar char="•"/>
              <a:tabLst>
                <a:tab pos="279400" algn="l"/>
              </a:tabLst>
              <a:defRPr sz="1600"/>
            </a:pPr>
            <a:r>
              <a:t>Energy and particle recovery:</a:t>
            </a:r>
          </a:p>
          <a:p>
            <a:pPr marL="497305" lvl="1" indent="-192505" defTabSz="731520">
              <a:spcBef>
                <a:spcPts val="400"/>
              </a:spcBef>
              <a:buSzPct val="100000"/>
              <a:buChar char="•"/>
              <a:tabLst>
                <a:tab pos="279400" algn="l"/>
              </a:tabLst>
              <a:defRPr sz="1600"/>
            </a:pPr>
            <a:r>
              <a:t>boost luminosity up to 10</a:t>
            </a:r>
            <a:r>
              <a:rPr baseline="31999"/>
              <a:t>36</a:t>
            </a:r>
            <a:r>
              <a:t> / cm</a:t>
            </a:r>
            <a:r>
              <a:rPr baseline="31999"/>
              <a:t>2</a:t>
            </a:r>
            <a:r>
              <a:t> / s  and high e+ polarisation</a:t>
            </a:r>
          </a:p>
          <a:p>
            <a:pPr marL="497305" lvl="1" indent="-192505" defTabSz="731520">
              <a:spcBef>
                <a:spcPts val="400"/>
              </a:spcBef>
              <a:buSzPct val="100000"/>
              <a:buChar char="•"/>
              <a:tabLst>
                <a:tab pos="279400" algn="l"/>
              </a:tabLst>
              <a:defRPr sz="1600"/>
            </a:pPr>
            <a:r>
              <a:t>by re-using particles and energy</a:t>
            </a:r>
            <a:br/>
            <a:r>
              <a:t>=&gt; requires to limit beam-strahlung, far from disruption limit</a:t>
            </a:r>
          </a:p>
          <a:p>
            <a:pPr marL="497305" lvl="1" indent="-192505" defTabSz="731520">
              <a:spcBef>
                <a:spcPts val="400"/>
              </a:spcBef>
              <a:buSzPct val="100000"/>
              <a:buChar char="•"/>
              <a:tabLst>
                <a:tab pos="279400" algn="l"/>
              </a:tabLst>
              <a:defRPr sz="1600"/>
            </a:pPr>
            <a:r>
              <a:t>several concepts - e.g. ReLiC,  ERLC</a:t>
            </a:r>
          </a:p>
          <a:p>
            <a:pPr marL="192505" indent="-192505" defTabSz="731520">
              <a:spcBef>
                <a:spcPts val="400"/>
              </a:spcBef>
              <a:buSzPct val="100000"/>
              <a:buChar char="•"/>
              <a:tabLst>
                <a:tab pos="279400" algn="l"/>
              </a:tabLst>
              <a:defRPr sz="1600"/>
            </a:pPr>
            <a:r>
              <a:t>physics motivations for high luminosity in e+e- LC:</a:t>
            </a:r>
          </a:p>
          <a:p>
            <a:pPr marL="497305" lvl="1" indent="-192505" defTabSz="731520">
              <a:spcBef>
                <a:spcPts val="400"/>
              </a:spcBef>
              <a:buSzPct val="100000"/>
              <a:buChar char="•"/>
              <a:tabLst>
                <a:tab pos="279400" algn="l"/>
              </a:tabLst>
              <a:defRPr sz="1600"/>
            </a:pPr>
            <a:r>
              <a:t>most measurements statistics limited =&gt; gain everywhere</a:t>
            </a:r>
          </a:p>
          <a:p>
            <a:pPr marL="497305" lvl="1" indent="-192505" defTabSz="731520">
              <a:spcBef>
                <a:spcPts val="400"/>
              </a:spcBef>
              <a:buSzPct val="100000"/>
              <a:buChar char="•"/>
              <a:tabLst>
                <a:tab pos="279400" algn="l"/>
              </a:tabLst>
              <a:defRPr sz="1600"/>
            </a:pPr>
            <a:r>
              <a:t>e.g. few 0.1% on trilinear, few 10% quartic self-coupling…</a:t>
            </a:r>
          </a:p>
          <a:p>
            <a:pPr marL="497305" lvl="1" indent="-192505" defTabSz="731520">
              <a:spcBef>
                <a:spcPts val="400"/>
              </a:spcBef>
              <a:buSzPct val="100000"/>
              <a:buChar char="•"/>
              <a:tabLst>
                <a:tab pos="279400" algn="l"/>
              </a:tabLst>
              <a:defRPr sz="1600"/>
            </a:pPr>
            <a:r>
              <a:t>also: electron Yukawa - effective absence of beam-strahlung allows              </a:t>
            </a:r>
            <a:br/>
            <a:r>
              <a:t>                                                         mono-chromatisation</a:t>
            </a:r>
          </a:p>
        </p:txBody>
      </p:sp>
      <p:pic>
        <p:nvPicPr>
          <p:cNvPr id="311" name="relic_footprint.pdf" descr="relic_footprint.pdf"/>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4048538" y="4013448"/>
            <a:ext cx="8011514" cy="1488207"/>
          </a:xfrm>
          <a:prstGeom prst="rect">
            <a:avLst/>
          </a:prstGeom>
          <a:ln w="12700">
            <a:miter lim="400000"/>
          </a:ln>
        </p:spPr>
      </p:pic>
      <p:pic>
        <p:nvPicPr>
          <p:cNvPr id="312" name="pasted-movie.png" descr="pasted-movie.png"/>
          <p:cNvPicPr>
            <a:picLocks noChangeAspect="1"/>
          </p:cNvPicPr>
          <p:nvPr/>
        </p:nvPicPr>
        <p:blipFill>
          <a:blip r:embed="rId3"/>
          <a:stretch>
            <a:fillRect/>
          </a:stretch>
        </p:blipFill>
        <p:spPr>
          <a:xfrm>
            <a:off x="7727921" y="861166"/>
            <a:ext cx="4417040" cy="3255990"/>
          </a:xfrm>
          <a:prstGeom prst="rect">
            <a:avLst/>
          </a:prstGeom>
          <a:ln w="12700">
            <a:miter lim="400000"/>
          </a:ln>
        </p:spPr>
      </p:pic>
      <p:pic>
        <p:nvPicPr>
          <p:cNvPr id="313" name="Image" descr="Image"/>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5502" y="3732569"/>
            <a:ext cx="3571678" cy="2631116"/>
          </a:xfrm>
          <a:prstGeom prst="rect">
            <a:avLst/>
          </a:prstGeom>
          <a:ln w="12700">
            <a:miter lim="400000"/>
          </a:ln>
        </p:spPr>
      </p:pic>
      <p:pic>
        <p:nvPicPr>
          <p:cNvPr id="314" name="ERLCconcept.png" descr="ERLCconcept.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896752" y="5388847"/>
            <a:ext cx="6580982" cy="1324773"/>
          </a:xfrm>
          <a:prstGeom prst="rect">
            <a:avLst/>
          </a:prstGeom>
          <a:ln w="12700">
            <a:miter lim="400000"/>
          </a:ln>
        </p:spPr>
      </p:pic>
      <p:sp>
        <p:nvSpPr>
          <p:cNvPr id="315" name="ERLC"/>
          <p:cNvSpPr txBox="1"/>
          <p:nvPr/>
        </p:nvSpPr>
        <p:spPr>
          <a:xfrm>
            <a:off x="4053017" y="5875902"/>
            <a:ext cx="726428" cy="35066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b="1"/>
            </a:lvl1pPr>
          </a:lstStyle>
          <a:p>
            <a:r>
              <a:t>ERLC</a:t>
            </a:r>
          </a:p>
        </p:txBody>
      </p:sp>
      <p:sp>
        <p:nvSpPr>
          <p:cNvPr id="316" name="ReLiC"/>
          <p:cNvSpPr txBox="1"/>
          <p:nvPr/>
        </p:nvSpPr>
        <p:spPr>
          <a:xfrm>
            <a:off x="6410828" y="3973484"/>
            <a:ext cx="764603" cy="35066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b="1"/>
            </a:lvl1pPr>
          </a:lstStyle>
          <a:p>
            <a:r>
              <a:t>ReLiC</a:t>
            </a:r>
          </a:p>
        </p:txBody>
      </p:sp>
    </p:spTree>
    <p:extLst>
      <p:ext uri="{BB962C8B-B14F-4D97-AF65-F5344CB8AC3E}">
        <p14:creationId xmlns:p14="http://schemas.microsoft.com/office/powerpoint/2010/main" val="715680360"/>
      </p:ext>
    </p:ext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 name="Photon-Photon / e-photon collisions"/>
          <p:cNvSpPr txBox="1">
            <a:spLocks noGrp="1"/>
          </p:cNvSpPr>
          <p:nvPr>
            <p:ph type="title"/>
          </p:nvPr>
        </p:nvSpPr>
        <p:spPr>
          <a:xfrm>
            <a:off x="407987" y="349611"/>
            <a:ext cx="7052225" cy="451098"/>
          </a:xfrm>
          <a:prstGeom prst="rect">
            <a:avLst/>
          </a:prstGeom>
        </p:spPr>
        <p:txBody>
          <a:bodyPr/>
          <a:lstStyle>
            <a:lvl1pPr>
              <a:defRPr sz="3200"/>
            </a:lvl1pPr>
          </a:lstStyle>
          <a:p>
            <a:r>
              <a:t>Photon-Photon / e-photon collisions</a:t>
            </a:r>
          </a:p>
        </p:txBody>
      </p:sp>
      <p:sp>
        <p:nvSpPr>
          <p:cNvPr id="321" name="Photon Collider"/>
          <p:cNvSpPr txBox="1">
            <a:spLocks noGrp="1"/>
          </p:cNvSpPr>
          <p:nvPr>
            <p:ph type="body" sz="quarter" idx="1"/>
          </p:nvPr>
        </p:nvSpPr>
        <p:spPr>
          <a:xfrm>
            <a:off x="407987" y="817500"/>
            <a:ext cx="6889137" cy="451099"/>
          </a:xfrm>
          <a:prstGeom prst="rect">
            <a:avLst/>
          </a:prstGeom>
        </p:spPr>
        <p:txBody>
          <a:bodyPr/>
          <a:lstStyle>
            <a:lvl1pPr>
              <a:defRPr>
                <a:solidFill>
                  <a:srgbClr val="FF2F92"/>
                </a:solidFill>
              </a:defRPr>
            </a:lvl1pPr>
          </a:lstStyle>
          <a:p>
            <a:r>
              <a:rPr dirty="0">
                <a:solidFill>
                  <a:srgbClr val="0033A0"/>
                </a:solidFill>
              </a:rPr>
              <a:t>Photon Collider</a:t>
            </a:r>
          </a:p>
        </p:txBody>
      </p:sp>
      <p:sp>
        <p:nvSpPr>
          <p:cNvPr id="322" name="Textplatzhalter 7"/>
          <p:cNvSpPr txBox="1"/>
          <p:nvPr/>
        </p:nvSpPr>
        <p:spPr>
          <a:xfrm>
            <a:off x="383185" y="1201360"/>
            <a:ext cx="7524947" cy="231670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a:bodyPr>
          <a:lstStyle/>
          <a:p>
            <a:pPr marL="182879" indent="-182879" defTabSz="694944">
              <a:spcBef>
                <a:spcPts val="400"/>
              </a:spcBef>
              <a:buSzPct val="100000"/>
              <a:buChar char="•"/>
              <a:tabLst>
                <a:tab pos="266700" algn="l"/>
              </a:tabLst>
              <a:defRPr sz="1520"/>
            </a:pPr>
            <a:r>
              <a:rPr b="1"/>
              <a:t>𝝲𝝲 / e𝝲 offers unique complementary physics opportunities </a:t>
            </a:r>
            <a:br/>
            <a:r>
              <a:t>e.g. self-coupling in 𝝲𝝲</a:t>
            </a:r>
            <a:r>
              <a:rPr>
                <a:latin typeface="Adelle Sans Devanagari Heavy"/>
                <a:ea typeface="Adelle Sans Devanagari Heavy"/>
                <a:cs typeface="Adelle Sans Devanagari Heavy"/>
                <a:sym typeface="Adelle Sans Devanagari Heavy"/>
              </a:rPr>
              <a:t>→</a:t>
            </a:r>
            <a:r>
              <a:rPr b="1"/>
              <a:t>HH</a:t>
            </a:r>
            <a:r>
              <a:t> with different BSM behaviour than e+e- / pp</a:t>
            </a:r>
          </a:p>
          <a:p>
            <a:pPr marL="182879" indent="-182879" defTabSz="694944">
              <a:spcBef>
                <a:spcPts val="400"/>
              </a:spcBef>
              <a:buSzPct val="100000"/>
              <a:buChar char="•"/>
              <a:tabLst>
                <a:tab pos="266700" algn="l"/>
              </a:tabLst>
              <a:defRPr sz="1520"/>
            </a:pPr>
            <a:r>
              <a:t>high-intensity lasers convert e beam(s) into 𝛾 beam(s) directly at the IP</a:t>
            </a:r>
            <a:br/>
            <a:r>
              <a:t>=&gt; spin-0 luminosity spectrum sharply peaked</a:t>
            </a:r>
          </a:p>
          <a:p>
            <a:pPr marL="182879" indent="-182879" defTabSz="694944">
              <a:spcBef>
                <a:spcPts val="400"/>
              </a:spcBef>
              <a:buSzPct val="100000"/>
              <a:buChar char="•"/>
              <a:tabLst>
                <a:tab pos="266700" algn="l"/>
              </a:tabLst>
              <a:defRPr sz="1520"/>
            </a:pPr>
            <a:r>
              <a:t>two methods:</a:t>
            </a:r>
          </a:p>
          <a:p>
            <a:pPr marL="472440" lvl="1" indent="-182879" defTabSz="694944">
              <a:spcBef>
                <a:spcPts val="400"/>
              </a:spcBef>
              <a:buSzPct val="100000"/>
              <a:buChar char="•"/>
              <a:tabLst>
                <a:tab pos="266700" algn="l"/>
              </a:tabLst>
              <a:defRPr sz="1520"/>
            </a:pPr>
            <a:r>
              <a:t>optical lasers “classic” scheme</a:t>
            </a:r>
          </a:p>
          <a:p>
            <a:pPr marL="472440" lvl="1" indent="-182879" defTabSz="694944">
              <a:spcBef>
                <a:spcPts val="400"/>
              </a:spcBef>
              <a:buSzPct val="100000"/>
              <a:buChar char="•"/>
              <a:tabLst>
                <a:tab pos="266700" algn="l"/>
              </a:tabLst>
              <a:defRPr sz="1520" b="1"/>
            </a:pPr>
            <a:r>
              <a:t>recent: X-ray lasers from X-FELs integrated into the facility (XCC)</a:t>
            </a:r>
          </a:p>
        </p:txBody>
      </p:sp>
      <p:pic>
        <p:nvPicPr>
          <p:cNvPr id="323" name="pasted-movie.png" descr="pasted-movie.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957706" y="4439868"/>
            <a:ext cx="6220898" cy="2031589"/>
          </a:xfrm>
          <a:prstGeom prst="rect">
            <a:avLst/>
          </a:prstGeom>
          <a:ln w="12700">
            <a:miter lim="400000"/>
          </a:ln>
        </p:spPr>
      </p:pic>
      <p:pic>
        <p:nvPicPr>
          <p:cNvPr id="324" name="Image" descr="Image"/>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3953" y="3542705"/>
            <a:ext cx="3492261" cy="2757765"/>
          </a:xfrm>
          <a:prstGeom prst="rect">
            <a:avLst/>
          </a:prstGeom>
          <a:ln w="12700">
            <a:miter lim="400000"/>
          </a:ln>
        </p:spPr>
      </p:pic>
      <p:sp>
        <p:nvSpPr>
          <p:cNvPr id="325" name="XCC"/>
          <p:cNvSpPr txBox="1"/>
          <p:nvPr/>
        </p:nvSpPr>
        <p:spPr>
          <a:xfrm>
            <a:off x="11372863" y="4538276"/>
            <a:ext cx="586790" cy="35066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b="1"/>
            </a:lvl1pPr>
          </a:lstStyle>
          <a:p>
            <a:r>
              <a:t>XCC</a:t>
            </a:r>
          </a:p>
        </p:txBody>
      </p:sp>
      <p:sp>
        <p:nvSpPr>
          <p:cNvPr id="326" name="𝛾𝛾 → HH → 4b"/>
          <p:cNvSpPr txBox="1"/>
          <p:nvPr/>
        </p:nvSpPr>
        <p:spPr>
          <a:xfrm>
            <a:off x="3930827" y="5727251"/>
            <a:ext cx="1882265" cy="38185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defTabSz="914400">
              <a:spcBef>
                <a:spcPts val="600"/>
              </a:spcBef>
              <a:tabLst>
                <a:tab pos="355600" algn="l"/>
              </a:tabLst>
              <a:defRPr sz="2000" b="1"/>
            </a:lvl1pPr>
          </a:lstStyle>
          <a:p>
            <a:r>
              <a:t> 𝛾𝛾 → HH → 4b</a:t>
            </a:r>
          </a:p>
        </p:txBody>
      </p:sp>
      <p:pic>
        <p:nvPicPr>
          <p:cNvPr id="327" name="Image" descr="Image"/>
          <p:cNvPicPr>
            <a:picLocks noChangeAspect="1"/>
          </p:cNvPicPr>
          <p:nvPr/>
        </p:nvPicPr>
        <p:blipFill>
          <a:blip r:embed="rId4"/>
          <a:stretch>
            <a:fillRect/>
          </a:stretch>
        </p:blipFill>
        <p:spPr>
          <a:xfrm>
            <a:off x="8753243" y="1818778"/>
            <a:ext cx="3390767" cy="2529889"/>
          </a:xfrm>
          <a:prstGeom prst="rect">
            <a:avLst/>
          </a:prstGeom>
          <a:ln w="12700">
            <a:miter lim="400000"/>
          </a:ln>
        </p:spPr>
      </p:pic>
      <p:pic>
        <p:nvPicPr>
          <p:cNvPr id="328" name="Image" descr="Image"/>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534725" y="205479"/>
            <a:ext cx="3233115" cy="2385824"/>
          </a:xfrm>
          <a:prstGeom prst="rect">
            <a:avLst/>
          </a:prstGeom>
          <a:ln w="12700">
            <a:miter lim="400000"/>
          </a:ln>
        </p:spPr>
      </p:pic>
      <p:sp>
        <p:nvSpPr>
          <p:cNvPr id="329" name="energy- dependent minimum…"/>
          <p:cNvSpPr txBox="1"/>
          <p:nvPr/>
        </p:nvSpPr>
        <p:spPr>
          <a:xfrm>
            <a:off x="10842352" y="136469"/>
            <a:ext cx="1374500" cy="141746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pPr>
              <a:defRPr b="1"/>
            </a:pPr>
            <a:r>
              <a:t>energy-</a:t>
            </a:r>
            <a:br/>
            <a:r>
              <a:t>dependent</a:t>
            </a:r>
            <a:br/>
            <a:r>
              <a:t>minimum</a:t>
            </a:r>
          </a:p>
          <a:p>
            <a:pPr>
              <a:defRPr b="1"/>
            </a:pPr>
            <a:r>
              <a:t>in HH cross</a:t>
            </a:r>
          </a:p>
          <a:p>
            <a:pPr>
              <a:defRPr b="1"/>
            </a:pPr>
            <a:r>
              <a:t>section</a:t>
            </a:r>
          </a:p>
        </p:txBody>
      </p:sp>
      <p:sp>
        <p:nvSpPr>
          <p:cNvPr id="330" name="sharp…"/>
          <p:cNvSpPr txBox="1"/>
          <p:nvPr/>
        </p:nvSpPr>
        <p:spPr>
          <a:xfrm>
            <a:off x="7942023" y="2508342"/>
            <a:ext cx="777328" cy="115076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pPr>
              <a:defRPr b="1"/>
            </a:pPr>
            <a:r>
              <a:t>sharp</a:t>
            </a:r>
          </a:p>
          <a:p>
            <a:pPr>
              <a:defRPr b="1"/>
            </a:pPr>
            <a:r>
              <a:t>spin-0</a:t>
            </a:r>
            <a:br/>
            <a:r>
              <a:t>lumi</a:t>
            </a:r>
            <a:br/>
            <a:r>
              <a:t>peak</a:t>
            </a:r>
          </a:p>
        </p:txBody>
      </p:sp>
      <p:pic>
        <p:nvPicPr>
          <p:cNvPr id="331" name="Image" descr="Image"/>
          <p:cNvPicPr>
            <a:picLocks noChangeAspect="1"/>
          </p:cNvPicPr>
          <p:nvPr/>
        </p:nvPicPr>
        <p:blipFill>
          <a:blip r:embed="rId6"/>
          <a:stretch>
            <a:fillRect/>
          </a:stretch>
        </p:blipFill>
        <p:spPr>
          <a:xfrm>
            <a:off x="3834964" y="3542705"/>
            <a:ext cx="2776672" cy="2159904"/>
          </a:xfrm>
          <a:prstGeom prst="rect">
            <a:avLst/>
          </a:prstGeom>
          <a:ln w="12700">
            <a:miter lim="400000"/>
          </a:ln>
        </p:spPr>
      </p:pic>
    </p:spTree>
    <p:extLst>
      <p:ext uri="{BB962C8B-B14F-4D97-AF65-F5344CB8AC3E}">
        <p14:creationId xmlns:p14="http://schemas.microsoft.com/office/powerpoint/2010/main" val="535118194"/>
      </p:ext>
    </p:extLst>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4" name="Next Steps towards a Linear Collider Facility @ CERN"/>
          <p:cNvSpPr txBox="1">
            <a:spLocks noGrp="1"/>
          </p:cNvSpPr>
          <p:nvPr>
            <p:ph type="title"/>
          </p:nvPr>
        </p:nvSpPr>
        <p:spPr>
          <a:xfrm>
            <a:off x="0" y="0"/>
            <a:ext cx="12204000" cy="432000"/>
          </a:xfrm>
          <a:prstGeom prst="rect">
            <a:avLst/>
          </a:prstGeom>
          <a:solidFill>
            <a:srgbClr val="002060"/>
          </a:solidFill>
        </p:spPr>
        <p:txBody>
          <a:bodyPr>
            <a:normAutofit fontScale="90000"/>
          </a:bodyPr>
          <a:lstStyle>
            <a:lvl1pPr>
              <a:defRPr sz="3200"/>
            </a:lvl1pPr>
          </a:lstStyle>
          <a:p>
            <a:pPr algn="ctr"/>
            <a:r>
              <a:rPr sz="2800" dirty="0">
                <a:solidFill>
                  <a:schemeClr val="bg1"/>
                </a:solidFill>
                <a:latin typeface="Arial" panose="020B0604020202020204" pitchFamily="34" charset="0"/>
                <a:cs typeface="Arial" panose="020B0604020202020204" pitchFamily="34" charset="0"/>
              </a:rPr>
              <a:t>Next Steps towards a </a:t>
            </a:r>
            <a:r>
              <a:rPr lang="en-US" sz="2800" dirty="0">
                <a:solidFill>
                  <a:schemeClr val="bg1"/>
                </a:solidFill>
                <a:latin typeface="Arial" panose="020B0604020202020204" pitchFamily="34" charset="0"/>
                <a:cs typeface="Arial" panose="020B0604020202020204" pitchFamily="34" charset="0"/>
              </a:rPr>
              <a:t>L</a:t>
            </a:r>
            <a:r>
              <a:rPr sz="2800" dirty="0">
                <a:solidFill>
                  <a:schemeClr val="bg1"/>
                </a:solidFill>
                <a:latin typeface="Arial" panose="020B0604020202020204" pitchFamily="34" charset="0"/>
                <a:cs typeface="Arial" panose="020B0604020202020204" pitchFamily="34" charset="0"/>
              </a:rPr>
              <a:t>inear Collider</a:t>
            </a:r>
            <a:r>
              <a:rPr lang="en-US" sz="2800" dirty="0">
                <a:solidFill>
                  <a:schemeClr val="bg1"/>
                </a:solidFill>
                <a:latin typeface="Arial" panose="020B0604020202020204" pitchFamily="34" charset="0"/>
                <a:cs typeface="Arial" panose="020B0604020202020204" pitchFamily="34" charset="0"/>
              </a:rPr>
              <a:t> @ CERN</a:t>
            </a:r>
            <a:endParaRPr sz="2800" dirty="0">
              <a:solidFill>
                <a:schemeClr val="bg1"/>
              </a:solidFill>
              <a:latin typeface="Arial" panose="020B0604020202020204" pitchFamily="34" charset="0"/>
              <a:cs typeface="Arial" panose="020B0604020202020204" pitchFamily="34" charset="0"/>
            </a:endParaRPr>
          </a:p>
        </p:txBody>
      </p:sp>
      <p:sp>
        <p:nvSpPr>
          <p:cNvPr id="343" name="Slide Number"/>
          <p:cNvSpPr txBox="1">
            <a:spLocks noGrp="1"/>
          </p:cNvSpPr>
          <p:nvPr>
            <p:ph type="sldNum" sz="quarter" idx="12"/>
          </p:nvPr>
        </p:nvSpPr>
        <p:spPr>
          <a:xfrm>
            <a:off x="9329464" y="6520259"/>
            <a:ext cx="2743200" cy="365125"/>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sz="1400"/>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sz="1200" b="0" i="0" u="none" strike="noStrike" kern="1200" cap="none" spc="0" normalizeH="0" baseline="0" noProof="0" smtClean="0">
                <a:ln>
                  <a:noFill/>
                </a:ln>
                <a:solidFill>
                  <a:prstClr val="black">
                    <a:tint val="75000"/>
                  </a:prstClr>
                </a:solidFill>
                <a:effectLst/>
                <a:uLnTx/>
                <a:uFillTx/>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43</a:t>
            </a:fld>
            <a:r>
              <a:rPr kumimoji="0" lang="en-US" sz="1200" b="0" i="0" u="none" strike="noStrike" kern="1200" cap="none" spc="0" normalizeH="0" baseline="0" noProof="0" dirty="0">
                <a:ln>
                  <a:noFill/>
                </a:ln>
                <a:solidFill>
                  <a:prstClr val="black">
                    <a:tint val="75000"/>
                  </a:prstClr>
                </a:solidFill>
                <a:effectLst/>
                <a:uLnTx/>
                <a:uFillTx/>
                <a:ea typeface="+mn-ea"/>
                <a:cs typeface="Arial" panose="020B0604020202020204" pitchFamily="34" charset="0"/>
              </a:rPr>
              <a:t>/24</a:t>
            </a:r>
            <a:endParaRPr kumimoji="0" sz="1200" b="0" i="0" u="none" strike="noStrike" kern="1200" cap="none" spc="0" normalizeH="0" baseline="0" noProof="0" dirty="0">
              <a:ln>
                <a:noFill/>
              </a:ln>
              <a:solidFill>
                <a:prstClr val="black">
                  <a:tint val="75000"/>
                </a:prstClr>
              </a:solidFill>
              <a:effectLst/>
              <a:uLnTx/>
              <a:uFillTx/>
              <a:ea typeface="+mn-ea"/>
              <a:cs typeface="Arial" panose="020B0604020202020204" pitchFamily="34" charset="0"/>
            </a:endParaRPr>
          </a:p>
        </p:txBody>
      </p:sp>
      <p:sp>
        <p:nvSpPr>
          <p:cNvPr id="346" name="Textplatzhalter 7"/>
          <p:cNvSpPr txBox="1"/>
          <p:nvPr/>
        </p:nvSpPr>
        <p:spPr>
          <a:xfrm>
            <a:off x="551384" y="836712"/>
            <a:ext cx="11017224" cy="496064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Autofit/>
          </a:bodyPr>
          <a:lstStyle/>
          <a:p>
            <a:pPr marL="0" marR="0" lvl="0" indent="0" algn="l" defTabSz="749808" rtl="0" eaLnBrk="1" fontAlgn="auto" latinLnBrk="0" hangingPunct="1">
              <a:lnSpc>
                <a:spcPct val="100000"/>
              </a:lnSpc>
              <a:spcBef>
                <a:spcPts val="400"/>
              </a:spcBef>
              <a:spcAft>
                <a:spcPts val="0"/>
              </a:spcAft>
              <a:buClrTx/>
              <a:buSzPct val="100000"/>
              <a:buFontTx/>
              <a:buNone/>
              <a:tabLst>
                <a:tab pos="279400" algn="l"/>
              </a:tabLst>
              <a:defRPr sz="1640" b="1"/>
            </a:pPr>
            <a:r>
              <a:rPr kumimoji="0" lang="en-US"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a:t>
            </a:r>
            <a:r>
              <a:rPr kumimoji="0"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roject implementation: </a:t>
            </a:r>
            <a:r>
              <a:rPr kumimoji="0" lang="en-US"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foresee </a:t>
            </a:r>
            <a:r>
              <a:rPr lang="en-US" sz="1600" b="1" dirty="0">
                <a:solidFill>
                  <a:prstClr val="black"/>
                </a:solidFill>
                <a:latin typeface="Arial" panose="020B0604020202020204" pitchFamily="34" charset="0"/>
                <a:cs typeface="Arial" panose="020B0604020202020204" pitchFamily="34" charset="0"/>
              </a:rPr>
              <a:t>3+5</a:t>
            </a:r>
            <a:r>
              <a:rPr kumimoji="0"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-year preparatory period</a:t>
            </a:r>
            <a:r>
              <a:rPr kumimoji="0" lang="en-US"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 then construction </a:t>
            </a:r>
            <a:r>
              <a:rPr lang="en-US" sz="1600" b="1" dirty="0">
                <a:solidFill>
                  <a:prstClr val="black"/>
                </a:solidFill>
                <a:latin typeface="Arial" panose="020B0604020202020204" pitchFamily="34" charset="0"/>
                <a:cs typeface="Arial" panose="020B0604020202020204" pitchFamily="34" charset="0"/>
              </a:rPr>
              <a:t>~</a:t>
            </a:r>
            <a:r>
              <a:rPr kumimoji="0" lang="en-US"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10 years </a:t>
            </a:r>
            <a:endParaRPr kumimoji="0"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509588" marR="0" lvl="1" indent="-196850" algn="l" defTabSz="749808" rtl="0" eaLnBrk="1" fontAlgn="auto" latinLnBrk="0" hangingPunct="1">
              <a:lnSpc>
                <a:spcPct val="100000"/>
              </a:lnSpc>
              <a:spcBef>
                <a:spcPts val="0"/>
              </a:spcBef>
              <a:spcAft>
                <a:spcPts val="0"/>
              </a:spcAft>
              <a:buClrTx/>
              <a:buSzPct val="100000"/>
              <a:buFontTx/>
              <a:buChar char="•"/>
              <a:tabLst>
                <a:tab pos="279400" algn="l"/>
              </a:tabLst>
              <a:defRPr sz="1640"/>
            </a:pP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I</a:t>
            </a:r>
            <a:r>
              <a:rPr kumimoji="0"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deally starting </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preparation </a:t>
            </a:r>
            <a:r>
              <a:rPr kumimoji="0"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after conclusion of EPPSU in mid-2026</a:t>
            </a:r>
          </a:p>
          <a:p>
            <a:pPr marL="509588" marR="0" lvl="1" indent="-196850" algn="l" defTabSz="749808" rtl="0" eaLnBrk="1" fontAlgn="auto" latinLnBrk="0" hangingPunct="1">
              <a:lnSpc>
                <a:spcPct val="100000"/>
              </a:lnSpc>
              <a:spcBef>
                <a:spcPts val="0"/>
              </a:spcBef>
              <a:spcAft>
                <a:spcPts val="0"/>
              </a:spcAft>
              <a:buClrTx/>
              <a:buSzPct val="100000"/>
              <a:buFontTx/>
              <a:buChar char="•"/>
              <a:tabLst>
                <a:tab pos="279400" algn="l"/>
              </a:tabLst>
              <a:defRPr sz="1640"/>
            </a:pP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a:t>
            </a:r>
            <a:r>
              <a:rPr kumimoji="0"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plit in two phase</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 the first to establish final parameters and layout for a LC (see main points below)</a:t>
            </a:r>
            <a:endParaRPr kumimoji="0" lang="en-CH" sz="16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a:p>
            <a:pPr marL="509588" marR="0" lvl="1" indent="-196850" algn="l" defTabSz="914400" rtl="0" eaLnBrk="1" fontAlgn="auto" latinLnBrk="0" hangingPunct="1">
              <a:lnSpc>
                <a:spcPct val="100000"/>
              </a:lnSpc>
              <a:spcBef>
                <a:spcPts val="0"/>
              </a:spcBef>
              <a:spcAft>
                <a:spcPts val="0"/>
              </a:spcAft>
              <a:buClrTx/>
              <a:buSzTx/>
              <a:buFont typeface="Arial" panose="020B0604020202020204" pitchFamily="34" charset="0"/>
              <a:buChar char="•"/>
              <a:tabLst>
                <a:tab pos="279400" algn="l"/>
              </a:tabLst>
              <a:defRPr/>
            </a:pPr>
            <a:r>
              <a:rPr kumimoji="0" lang="en-CH" sz="16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2026-28 (resource estimate ~25-35 MCHF and ~150-180 FTEy), main topics below</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H" sz="16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Site Layout Refinement</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The next step is to refine the LC site layout, including shaft placement and detailed designs for surface and underground areas.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Accelerator Complex Design </a:t>
            </a:r>
            <a:r>
              <a:rPr kumimoji="0" lang="en-US" sz="1600" b="1"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Optimisation</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The detailed design of the LC accelerator complex, especially its interfaces with civil engineering and detector systems (BDS and interaction area), will be further developed, with a particular focus on </a:t>
            </a:r>
            <a:r>
              <a:rPr kumimoji="0" lang="en-US" sz="16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optimising</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the LC@CERN parameters.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Technology R&amp;D</a:t>
            </a:r>
            <a:r>
              <a:rPr lang="en-US" sz="1600" dirty="0">
                <a:solidFill>
                  <a:prstClr val="black"/>
                </a:solidFill>
                <a:latin typeface="Arial" panose="020B0604020202020204" pitchFamily="34" charset="0"/>
                <a:cs typeface="Arial" panose="020B0604020202020204" pitchFamily="34" charset="0"/>
              </a:rPr>
              <a:t> </a:t>
            </a:r>
            <a:r>
              <a:rPr lang="en-US" sz="1600" b="1" dirty="0">
                <a:solidFill>
                  <a:prstClr val="black"/>
                </a:solidFill>
                <a:latin typeface="Arial" panose="020B0604020202020204" pitchFamily="34" charset="0"/>
                <a:cs typeface="Arial" panose="020B0604020202020204" pitchFamily="34" charset="0"/>
              </a:rPr>
              <a:t>with international partners:  </a:t>
            </a:r>
            <a:endParaRPr kumimoji="0" lang="en-US"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Research on SCRF and X-band technologies, including RF sources, e- and e+ sources, nanobeam systems, beam delivery and damping rings</a:t>
            </a:r>
            <a:r>
              <a:rPr lang="en-US" sz="1600" dirty="0">
                <a:solidFill>
                  <a:prstClr val="black"/>
                </a:solidFill>
                <a:latin typeface="Arial" panose="020B0604020202020204" pitchFamily="34" charset="0"/>
                <a:cs typeface="Arial" panose="020B0604020202020204" pitchFamily="34" charset="0"/>
              </a:rPr>
              <a:t>.</a:t>
            </a:r>
            <a:endPar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Detector R&amp;D</a:t>
            </a:r>
            <a:r>
              <a:rPr lang="en-US" sz="1600" b="1" dirty="0">
                <a:solidFill>
                  <a:prstClr val="black"/>
                </a:solidFill>
                <a:latin typeface="Arial" panose="020B0604020202020204" pitchFamily="34" charset="0"/>
                <a:cs typeface="Arial" panose="020B060402020202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solidFill>
                  <a:prstClr val="black"/>
                </a:solidFill>
                <a:latin typeface="Arial" panose="020B0604020202020204" pitchFamily="34" charset="0"/>
                <a:cs typeface="Arial" panose="020B0604020202020204" pitchFamily="34" charset="0"/>
              </a:rPr>
              <a:t>A</a:t>
            </a:r>
            <a:r>
              <a:rPr kumimoji="0" lang="en-US" sz="16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ligned</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with Higgs factory and broader technology initiatives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DC546DE-D779-E170-6F2A-10F894E9B8AC}"/>
              </a:ext>
            </a:extLst>
          </p:cNvPr>
          <p:cNvSpPr>
            <a:spLocks noGrp="1"/>
          </p:cNvSpPr>
          <p:nvPr>
            <p:ph idx="1"/>
          </p:nvPr>
        </p:nvSpPr>
        <p:spPr>
          <a:xfrm>
            <a:off x="155602" y="621776"/>
            <a:ext cx="5737125" cy="6236223"/>
          </a:xfrm>
        </p:spPr>
        <p:txBody>
          <a:bodyPr>
            <a:normAutofit/>
          </a:bodyPr>
          <a:lstStyle/>
          <a:p>
            <a:pPr marL="342900" indent="-342900">
              <a:spcBef>
                <a:spcPts val="0"/>
              </a:spcBef>
              <a:buFont typeface="Arial" panose="020B0604020202020204" pitchFamily="34" charset="0"/>
              <a:buChar char="•"/>
            </a:pPr>
            <a:r>
              <a:rPr lang="en-GB" sz="1800" dirty="0">
                <a:solidFill>
                  <a:schemeClr val="tx1"/>
                </a:solidFill>
                <a:latin typeface="Arial" panose="020B0604020202020204" pitchFamily="34" charset="0"/>
                <a:cs typeface="Arial" panose="020B0604020202020204" pitchFamily="34" charset="0"/>
              </a:rPr>
              <a:t>CERN is developing a placement optimisation tool with several scenarios under evaluation.</a:t>
            </a:r>
          </a:p>
          <a:p>
            <a:pPr marL="342900" indent="-342900">
              <a:spcBef>
                <a:spcPts val="0"/>
              </a:spcBef>
              <a:buFont typeface="Arial" panose="020B0604020202020204" pitchFamily="34" charset="0"/>
              <a:buChar char="•"/>
            </a:pPr>
            <a:r>
              <a:rPr lang="en-GB" sz="1800" dirty="0">
                <a:solidFill>
                  <a:schemeClr val="tx1"/>
                </a:solidFill>
                <a:latin typeface="Arial" panose="020B0604020202020204" pitchFamily="34" charset="0"/>
                <a:cs typeface="Arial" panose="020B0604020202020204" pitchFamily="34" charset="0"/>
              </a:rPr>
              <a:t>The collider may be rotated to determine the most practical alignment.</a:t>
            </a:r>
          </a:p>
          <a:p>
            <a:pPr marL="342900" indent="-342900">
              <a:spcBef>
                <a:spcPts val="0"/>
              </a:spcBef>
              <a:buFont typeface="Arial" panose="020B0604020202020204" pitchFamily="34" charset="0"/>
              <a:buChar char="•"/>
            </a:pPr>
            <a:endParaRPr lang="en-GB" sz="1800" dirty="0">
              <a:solidFill>
                <a:schemeClr val="tx1"/>
              </a:solidFill>
              <a:latin typeface="Arial" panose="020B0604020202020204" pitchFamily="34" charset="0"/>
              <a:cs typeface="Arial" panose="020B0604020202020204" pitchFamily="34" charset="0"/>
            </a:endParaRPr>
          </a:p>
          <a:p>
            <a:pPr marL="342900" indent="-342900">
              <a:spcBef>
                <a:spcPts val="0"/>
              </a:spcBef>
              <a:buFont typeface="Arial" panose="020B0604020202020204" pitchFamily="34" charset="0"/>
              <a:buChar char="•"/>
            </a:pPr>
            <a:r>
              <a:rPr lang="en-GB" sz="1800" dirty="0">
                <a:solidFill>
                  <a:schemeClr val="tx1"/>
                </a:solidFill>
                <a:latin typeface="Arial" panose="020B0604020202020204" pitchFamily="34" charset="0"/>
                <a:cs typeface="Arial" panose="020B0604020202020204" pitchFamily="34" charset="0"/>
              </a:rPr>
              <a:t>Assessment Criteria:</a:t>
            </a:r>
          </a:p>
          <a:p>
            <a:pPr marL="342900" indent="-342900">
              <a:spcBef>
                <a:spcPts val="0"/>
              </a:spcBef>
              <a:buFont typeface="Arial" panose="020B0604020202020204" pitchFamily="34" charset="0"/>
              <a:buChar char="•"/>
            </a:pPr>
            <a:endParaRPr lang="en-GB" sz="100" dirty="0">
              <a:solidFill>
                <a:schemeClr val="tx1"/>
              </a:solidFill>
              <a:latin typeface="Arial" panose="020B0604020202020204" pitchFamily="34" charset="0"/>
              <a:cs typeface="Arial" panose="020B0604020202020204" pitchFamily="34" charset="0"/>
            </a:endParaRPr>
          </a:p>
          <a:p>
            <a:pPr marL="666900" lvl="1" indent="-342900">
              <a:buFont typeface="Arial" panose="020B0604020202020204" pitchFamily="34" charset="0"/>
              <a:buChar char="•"/>
            </a:pPr>
            <a:r>
              <a:rPr lang="en-GB" sz="1400" dirty="0">
                <a:solidFill>
                  <a:schemeClr val="tx1"/>
                </a:solidFill>
                <a:latin typeface="Arial" panose="020B0604020202020204" pitchFamily="34" charset="0"/>
                <a:cs typeface="Arial" panose="020B0604020202020204" pitchFamily="34" charset="0"/>
              </a:rPr>
              <a:t>Feasibility of land acquisition based on land classification</a:t>
            </a:r>
          </a:p>
          <a:p>
            <a:pPr marL="666900" lvl="1" indent="-342900">
              <a:buFont typeface="Arial" panose="020B0604020202020204" pitchFamily="34" charset="0"/>
              <a:buChar char="•"/>
            </a:pPr>
            <a:r>
              <a:rPr lang="en-GB" sz="1400" dirty="0">
                <a:solidFill>
                  <a:schemeClr val="tx1"/>
                </a:solidFill>
                <a:latin typeface="Arial" panose="020B0604020202020204" pitchFamily="34" charset="0"/>
                <a:cs typeface="Arial" panose="020B0604020202020204" pitchFamily="34" charset="0"/>
              </a:rPr>
              <a:t>Accessibility for construction</a:t>
            </a:r>
          </a:p>
          <a:p>
            <a:pPr marL="666900" lvl="1" indent="-342900">
              <a:buFont typeface="Arial" panose="020B0604020202020204" pitchFamily="34" charset="0"/>
              <a:buChar char="•"/>
            </a:pPr>
            <a:r>
              <a:rPr lang="en-GB" sz="1400" dirty="0">
                <a:solidFill>
                  <a:schemeClr val="tx1"/>
                </a:solidFill>
                <a:latin typeface="Arial" panose="020B0604020202020204" pitchFamily="34" charset="0"/>
                <a:cs typeface="Arial" panose="020B0604020202020204" pitchFamily="34" charset="0"/>
              </a:rPr>
              <a:t>Accessibility for long term operation</a:t>
            </a:r>
          </a:p>
          <a:p>
            <a:pPr marL="666900" lvl="1" indent="-342900">
              <a:buFont typeface="Arial" panose="020B0604020202020204" pitchFamily="34" charset="0"/>
              <a:buChar char="•"/>
            </a:pPr>
            <a:r>
              <a:rPr lang="en-GB" sz="1400" dirty="0">
                <a:solidFill>
                  <a:schemeClr val="tx1"/>
                </a:solidFill>
                <a:latin typeface="Arial" panose="020B0604020202020204" pitchFamily="34" charset="0"/>
                <a:cs typeface="Arial" panose="020B0604020202020204" pitchFamily="34" charset="0"/>
              </a:rPr>
              <a:t>Suitability of local geology for Shaft &amp; Cavern construction</a:t>
            </a:r>
          </a:p>
          <a:p>
            <a:pPr marL="666900" lvl="1" indent="-342900">
              <a:buFont typeface="Arial" panose="020B0604020202020204" pitchFamily="34" charset="0"/>
              <a:buChar char="•"/>
            </a:pPr>
            <a:endParaRPr lang="en-GB" sz="300" dirty="0">
              <a:solidFill>
                <a:schemeClr val="tx1"/>
              </a:solidFill>
              <a:latin typeface="Arial" panose="020B0604020202020204" pitchFamily="34" charset="0"/>
              <a:cs typeface="Arial" panose="020B0604020202020204" pitchFamily="34" charset="0"/>
            </a:endParaRPr>
          </a:p>
          <a:p>
            <a:pPr marL="342900" indent="-342900">
              <a:spcBef>
                <a:spcPts val="0"/>
              </a:spcBef>
              <a:buFont typeface="Arial" panose="020B0604020202020204" pitchFamily="34" charset="0"/>
              <a:buChar char="•"/>
            </a:pPr>
            <a:r>
              <a:rPr lang="en-GB" sz="1800" dirty="0">
                <a:solidFill>
                  <a:schemeClr val="tx1"/>
                </a:solidFill>
                <a:latin typeface="Arial" panose="020B0604020202020204" pitchFamily="34" charset="0"/>
                <a:cs typeface="Arial" panose="020B0604020202020204" pitchFamily="34" charset="0"/>
              </a:rPr>
              <a:t>Two IP locations possible for LCF</a:t>
            </a:r>
          </a:p>
          <a:p>
            <a:pPr marL="0" indent="0">
              <a:spcBef>
                <a:spcPts val="0"/>
              </a:spcBef>
              <a:buNone/>
            </a:pPr>
            <a:endParaRPr lang="en-GB" sz="1800" dirty="0">
              <a:solidFill>
                <a:schemeClr val="tx1"/>
              </a:solidFill>
              <a:latin typeface="Arial" panose="020B0604020202020204" pitchFamily="34" charset="0"/>
              <a:cs typeface="Arial" panose="020B0604020202020204" pitchFamily="34" charset="0"/>
            </a:endParaRPr>
          </a:p>
          <a:p>
            <a:pPr marL="0" indent="0">
              <a:spcBef>
                <a:spcPts val="0"/>
              </a:spcBef>
              <a:buNone/>
            </a:pPr>
            <a:endParaRPr lang="en-GB" sz="1800" dirty="0">
              <a:solidFill>
                <a:schemeClr val="tx1"/>
              </a:solidFill>
              <a:latin typeface="Arial" panose="020B0604020202020204" pitchFamily="34" charset="0"/>
              <a:cs typeface="Arial" panose="020B0604020202020204" pitchFamily="34" charset="0"/>
            </a:endParaRPr>
          </a:p>
          <a:p>
            <a:pPr marL="0" indent="0">
              <a:spcBef>
                <a:spcPts val="0"/>
              </a:spcBef>
              <a:buNone/>
            </a:pPr>
            <a:r>
              <a:rPr lang="en-GB" sz="1800" dirty="0">
                <a:solidFill>
                  <a:schemeClr val="tx1"/>
                </a:solidFill>
                <a:latin typeface="Arial" panose="020B0604020202020204" pitchFamily="34" charset="0"/>
                <a:cs typeface="Arial" panose="020B0604020202020204" pitchFamily="34" charset="0"/>
              </a:rPr>
              <a:t>Note, to do an improved CE study we need to study and baseline:  </a:t>
            </a:r>
          </a:p>
          <a:p>
            <a:pPr marL="0" indent="0">
              <a:spcBef>
                <a:spcPts val="0"/>
              </a:spcBef>
              <a:buNone/>
            </a:pPr>
            <a:endParaRPr lang="en-GB" sz="1800" dirty="0">
              <a:solidFill>
                <a:schemeClr val="tx1"/>
              </a:solidFill>
              <a:latin typeface="Arial" panose="020B0604020202020204" pitchFamily="34" charset="0"/>
              <a:cs typeface="Arial" panose="020B0604020202020204" pitchFamily="34" charset="0"/>
            </a:endParaRPr>
          </a:p>
          <a:p>
            <a:pPr marL="0" indent="0">
              <a:spcBef>
                <a:spcPts val="0"/>
              </a:spcBef>
              <a:buNone/>
            </a:pPr>
            <a:r>
              <a:rPr lang="en-GB" sz="1800" dirty="0">
                <a:solidFill>
                  <a:srgbClr val="002060"/>
                </a:solidFill>
                <a:latin typeface="Arial" panose="020B0604020202020204" pitchFamily="34" charset="0"/>
                <a:cs typeface="Arial" panose="020B0604020202020204" pitchFamily="34" charset="0"/>
              </a:rPr>
              <a:t>StoE for lattice/layout, BDS with two IP, dumps, klystron/modulators, </a:t>
            </a:r>
            <a:r>
              <a:rPr lang="en-GB" sz="1800" dirty="0" err="1">
                <a:solidFill>
                  <a:srgbClr val="002060"/>
                </a:solidFill>
                <a:latin typeface="Arial" panose="020B0604020202020204" pitchFamily="34" charset="0"/>
                <a:cs typeface="Arial" panose="020B0604020202020204" pitchFamily="34" charset="0"/>
              </a:rPr>
              <a:t>cryo</a:t>
            </a:r>
            <a:r>
              <a:rPr lang="en-GB" sz="1800" dirty="0">
                <a:solidFill>
                  <a:srgbClr val="002060"/>
                </a:solidFill>
                <a:latin typeface="Arial" panose="020B0604020202020204" pitchFamily="34" charset="0"/>
                <a:cs typeface="Arial" panose="020B0604020202020204" pitchFamily="34" charset="0"/>
              </a:rPr>
              <a:t>, services and infrastructure (CV, EL, access, safety, alignment, installation, etc), injectors including e+, DRs, running and upgrade scenarios, etc  </a:t>
            </a:r>
          </a:p>
        </p:txBody>
      </p:sp>
      <p:sp>
        <p:nvSpPr>
          <p:cNvPr id="3" name="Title 2">
            <a:extLst>
              <a:ext uri="{FF2B5EF4-FFF2-40B4-BE49-F238E27FC236}">
                <a16:creationId xmlns:a16="http://schemas.microsoft.com/office/drawing/2014/main" id="{70554B49-EB6C-7C07-C5BD-B5548018F013}"/>
              </a:ext>
            </a:extLst>
          </p:cNvPr>
          <p:cNvSpPr>
            <a:spLocks noGrp="1"/>
          </p:cNvSpPr>
          <p:nvPr>
            <p:ph type="title"/>
          </p:nvPr>
        </p:nvSpPr>
        <p:spPr>
          <a:xfrm>
            <a:off x="0" y="0"/>
            <a:ext cx="5976952" cy="453269"/>
          </a:xfrm>
          <a:solidFill>
            <a:srgbClr val="002060"/>
          </a:solidFill>
        </p:spPr>
        <p:txBody>
          <a:bodyPr>
            <a:normAutofit fontScale="90000"/>
          </a:bodyPr>
          <a:lstStyle/>
          <a:p>
            <a:pPr algn="ctr"/>
            <a:r>
              <a:rPr lang="en-GB" sz="2800" dirty="0">
                <a:solidFill>
                  <a:schemeClr val="bg1"/>
                </a:solidFill>
                <a:latin typeface="Arial" panose="020B0604020202020204" pitchFamily="34" charset="0"/>
                <a:cs typeface="Arial" panose="020B0604020202020204" pitchFamily="34" charset="0"/>
              </a:rPr>
              <a:t>Layout and Placement Study</a:t>
            </a:r>
          </a:p>
        </p:txBody>
      </p:sp>
      <p:sp>
        <p:nvSpPr>
          <p:cNvPr id="4" name="Slide Number Placeholder 3">
            <a:extLst>
              <a:ext uri="{FF2B5EF4-FFF2-40B4-BE49-F238E27FC236}">
                <a16:creationId xmlns:a16="http://schemas.microsoft.com/office/drawing/2014/main" id="{A9E010DB-DD36-B495-89C1-0CF9C845094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a:cs typeface="Arial"/>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000" b="0" i="0" u="none" strike="noStrike" kern="1200" cap="none" spc="0" normalizeH="0" baseline="0" noProof="0">
              <a:ln>
                <a:noFill/>
              </a:ln>
              <a:solidFill>
                <a:srgbClr val="FFFFFF"/>
              </a:solidFill>
              <a:effectLst/>
              <a:uLnTx/>
              <a:uFillTx/>
              <a:latin typeface="Arial"/>
              <a:cs typeface="Arial"/>
            </a:endParaRPr>
          </a:p>
        </p:txBody>
      </p:sp>
      <p:pic>
        <p:nvPicPr>
          <p:cNvPr id="5" name="Picture 4" descr="A map of land with many colored lines&#10;&#10;AI-generated content may be incorrect.">
            <a:extLst>
              <a:ext uri="{FF2B5EF4-FFF2-40B4-BE49-F238E27FC236}">
                <a16:creationId xmlns:a16="http://schemas.microsoft.com/office/drawing/2014/main" id="{BBFA2FFC-08E4-ED7A-33D4-B08546C74BE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976952" y="11618"/>
            <a:ext cx="6215135" cy="6176225"/>
          </a:xfrm>
          <a:prstGeom prst="rect">
            <a:avLst/>
          </a:prstGeom>
        </p:spPr>
      </p:pic>
      <p:sp>
        <p:nvSpPr>
          <p:cNvPr id="6" name="Slide Number Placeholder 3">
            <a:extLst>
              <a:ext uri="{FF2B5EF4-FFF2-40B4-BE49-F238E27FC236}">
                <a16:creationId xmlns:a16="http://schemas.microsoft.com/office/drawing/2014/main" id="{6FBF0F64-2EA2-3942-603D-41786970CADE}"/>
              </a:ext>
            </a:extLst>
          </p:cNvPr>
          <p:cNvSpPr txBox="1">
            <a:spLocks/>
          </p:cNvSpPr>
          <p:nvPr/>
        </p:nvSpPr>
        <p:spPr bwMode="auto">
          <a:xfrm>
            <a:off x="9257456"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pPr/>
              <a:t>5</a:t>
            </a:fld>
            <a:r>
              <a:rPr lang="en-US" dirty="0"/>
              <a:t>/27</a:t>
            </a:r>
          </a:p>
        </p:txBody>
      </p:sp>
    </p:spTree>
    <p:extLst>
      <p:ext uri="{BB962C8B-B14F-4D97-AF65-F5344CB8AC3E}">
        <p14:creationId xmlns:p14="http://schemas.microsoft.com/office/powerpoint/2010/main" val="12448209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1" name="derniere.pdf" descr="derniere.pd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03200" y="836712"/>
            <a:ext cx="6628904" cy="4687582"/>
          </a:xfrm>
          <a:prstGeom prst="rect">
            <a:avLst/>
          </a:prstGeom>
          <a:ln w="12700">
            <a:miter lim="400000"/>
          </a:ln>
        </p:spPr>
      </p:pic>
      <p:sp>
        <p:nvSpPr>
          <p:cNvPr id="212" name="Slide Number"/>
          <p:cNvSpPr>
            <a:spLocks noGrp="1"/>
          </p:cNvSpPr>
          <p:nvPr>
            <p:ph type="sldNum" sz="quarter" idx="12"/>
          </p:nvPr>
        </p:nvSpPr>
        <p:spPr>
          <a:xfrm>
            <a:off x="9329464" y="6453336"/>
            <a:ext cx="2743200" cy="365125"/>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pPr defTabSz="410766" eaLnBrk="1" fontAlgn="auto">
              <a:spcBef>
                <a:spcPts val="0"/>
              </a:spcBef>
              <a:spcAft>
                <a:spcPts val="0"/>
              </a:spcAft>
            </a:pPr>
            <a:fld id="{86CB4B4D-7CA3-9044-876B-883B54F8677D}" type="slidenum">
              <a:rPr kern="0" smtClean="0">
                <a:solidFill>
                  <a:schemeClr val="tx1"/>
                </a:solidFill>
                <a:cs typeface="Arial" panose="020B0604020202020204" pitchFamily="34" charset="0"/>
                <a:sym typeface="Avenir Book"/>
              </a:rPr>
              <a:pPr defTabSz="410766" eaLnBrk="1" fontAlgn="auto">
                <a:spcBef>
                  <a:spcPts val="0"/>
                </a:spcBef>
                <a:spcAft>
                  <a:spcPts val="0"/>
                </a:spcAft>
              </a:pPr>
              <a:t>6</a:t>
            </a:fld>
            <a:r>
              <a:rPr lang="en-US" kern="0" dirty="0">
                <a:solidFill>
                  <a:schemeClr val="tx1"/>
                </a:solidFill>
                <a:cs typeface="Arial" panose="020B0604020202020204" pitchFamily="34" charset="0"/>
                <a:sym typeface="Avenir Book"/>
              </a:rPr>
              <a:t>/27</a:t>
            </a:r>
            <a:endParaRPr kern="0" dirty="0">
              <a:solidFill>
                <a:schemeClr val="tx1"/>
              </a:solidFill>
              <a:cs typeface="Arial" panose="020B0604020202020204" pitchFamily="34" charset="0"/>
              <a:sym typeface="Avenir Book"/>
            </a:endParaRPr>
          </a:p>
        </p:txBody>
      </p:sp>
      <p:sp>
        <p:nvSpPr>
          <p:cNvPr id="213" name="The Compact Linear Collider (CLIC)…"/>
          <p:cNvSpPr txBox="1"/>
          <p:nvPr/>
        </p:nvSpPr>
        <p:spPr>
          <a:xfrm>
            <a:off x="7032104" y="714985"/>
            <a:ext cx="5040560" cy="4950907"/>
          </a:xfrm>
          <a:prstGeom prst="rect">
            <a:avLst/>
          </a:prstGeom>
          <a:solidFill>
            <a:schemeClr val="bg1"/>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5719" tIns="35719" rIns="35719" bIns="35719" anchor="t">
            <a:spAutoFit/>
          </a:bodyPr>
          <a:lstStyle/>
          <a:p>
            <a:pPr marL="177800" lvl="1" indent="-177800" defTabSz="410766" eaLnBrk="1" fontAlgn="auto">
              <a:lnSpc>
                <a:spcPct val="120000"/>
              </a:lnSpc>
              <a:spcBef>
                <a:spcPts val="600"/>
              </a:spcBef>
              <a:spcAft>
                <a:spcPts val="600"/>
              </a:spcAft>
              <a:buSzPct val="100000"/>
              <a:buFontTx/>
              <a:buChar char="•"/>
              <a:defRPr sz="3200"/>
            </a:pPr>
            <a:r>
              <a:rPr lang="en-US" sz="1600" kern="0" dirty="0">
                <a:latin typeface="Arial" panose="020B0604020202020204" pitchFamily="34" charset="0"/>
                <a:cs typeface="Arial" panose="020B0604020202020204" pitchFamily="34" charset="0"/>
                <a:sym typeface="Avenir Book"/>
              </a:rPr>
              <a:t>Timeline: Electron-positron linear collider at CERN for the era beyond HL-LHC </a:t>
            </a:r>
          </a:p>
          <a:p>
            <a:pPr marL="177800" lvl="1" indent="-177800" defTabSz="410766" eaLnBrk="1" fontAlgn="auto">
              <a:lnSpc>
                <a:spcPct val="120000"/>
              </a:lnSpc>
              <a:spcBef>
                <a:spcPts val="600"/>
              </a:spcBef>
              <a:spcAft>
                <a:spcPts val="600"/>
              </a:spcAft>
              <a:buSzPct val="100000"/>
              <a:buFontTx/>
              <a:buChar char="•"/>
              <a:defRPr sz="3200"/>
            </a:pPr>
            <a:r>
              <a:rPr lang="en-US" sz="1600" kern="0" dirty="0">
                <a:latin typeface="Arial" panose="020B0604020202020204" pitchFamily="34" charset="0"/>
                <a:cs typeface="Arial" panose="020B0604020202020204" pitchFamily="34" charset="0"/>
                <a:sym typeface="Avenir Book"/>
              </a:rPr>
              <a:t>Compact: </a:t>
            </a:r>
            <a:r>
              <a:rPr sz="1600" kern="0" dirty="0">
                <a:latin typeface="Arial" panose="020B0604020202020204" pitchFamily="34" charset="0"/>
                <a:cs typeface="Arial" panose="020B0604020202020204" pitchFamily="34" charset="0"/>
                <a:sym typeface="Avenir Book"/>
              </a:rPr>
              <a:t>Novel and unique two-beam accelerating technique with high-gradient room temperature RF cavities (~20’500 </a:t>
            </a:r>
            <a:r>
              <a:rPr lang="en-US" sz="1600" kern="0" dirty="0">
                <a:latin typeface="Arial" panose="020B0604020202020204" pitchFamily="34" charset="0"/>
                <a:cs typeface="Arial" panose="020B0604020202020204" pitchFamily="34" charset="0"/>
                <a:sym typeface="Avenir Book"/>
              </a:rPr>
              <a:t>structures</a:t>
            </a:r>
            <a:r>
              <a:rPr sz="1600" kern="0" dirty="0">
                <a:latin typeface="Arial" panose="020B0604020202020204" pitchFamily="34" charset="0"/>
                <a:cs typeface="Arial" panose="020B0604020202020204" pitchFamily="34" charset="0"/>
                <a:sym typeface="Avenir Book"/>
              </a:rPr>
              <a:t> at 380 GeV)</a:t>
            </a:r>
            <a:r>
              <a:rPr lang="en-US" sz="1600" kern="0" dirty="0">
                <a:latin typeface="Arial" panose="020B0604020202020204" pitchFamily="34" charset="0"/>
                <a:cs typeface="Arial" panose="020B0604020202020204" pitchFamily="34" charset="0"/>
                <a:sym typeface="Avenir Book"/>
              </a:rPr>
              <a:t>, ~11.5 km in its initial phase</a:t>
            </a:r>
            <a:endParaRPr sz="1600" kern="0" dirty="0">
              <a:latin typeface="Arial" panose="020B0604020202020204" pitchFamily="34" charset="0"/>
              <a:cs typeface="Arial" panose="020B0604020202020204" pitchFamily="34" charset="0"/>
              <a:sym typeface="Avenir Book"/>
            </a:endParaRPr>
          </a:p>
          <a:p>
            <a:pPr marL="177800" lvl="1" indent="-177800" defTabSz="410766" eaLnBrk="1" fontAlgn="auto">
              <a:lnSpc>
                <a:spcPct val="120000"/>
              </a:lnSpc>
              <a:spcBef>
                <a:spcPts val="600"/>
              </a:spcBef>
              <a:spcAft>
                <a:spcPts val="600"/>
              </a:spcAft>
              <a:buSzPct val="100000"/>
              <a:buFontTx/>
              <a:buChar char="•"/>
              <a:defRPr sz="3200"/>
            </a:pPr>
            <a:r>
              <a:rPr lang="en-US" sz="1600" kern="0" dirty="0">
                <a:latin typeface="Arial" panose="020B0604020202020204" pitchFamily="34" charset="0"/>
                <a:cs typeface="Arial" panose="020B0604020202020204" pitchFamily="34" charset="0"/>
                <a:sym typeface="Avenir Book"/>
              </a:rPr>
              <a:t>Expandable: </a:t>
            </a:r>
            <a:r>
              <a:rPr sz="1600" kern="0" dirty="0">
                <a:latin typeface="Arial" panose="020B0604020202020204" pitchFamily="34" charset="0"/>
                <a:cs typeface="Arial" panose="020B0604020202020204" pitchFamily="34" charset="0"/>
                <a:sym typeface="Avenir Book"/>
              </a:rPr>
              <a:t>Staged programme with collision energies from 380 GeV </a:t>
            </a:r>
            <a:r>
              <a:rPr lang="en-US" sz="1600" kern="0" dirty="0">
                <a:latin typeface="Arial" panose="020B0604020202020204" pitchFamily="34" charset="0"/>
                <a:cs typeface="Arial" panose="020B0604020202020204" pitchFamily="34" charset="0"/>
                <a:sym typeface="Avenir Book"/>
              </a:rPr>
              <a:t>(Higgs/top) </a:t>
            </a:r>
            <a:r>
              <a:rPr sz="1600" kern="0" dirty="0">
                <a:latin typeface="Arial" panose="020B0604020202020204" pitchFamily="34" charset="0"/>
                <a:cs typeface="Arial" panose="020B0604020202020204" pitchFamily="34" charset="0"/>
                <a:sym typeface="Avenir Book"/>
              </a:rPr>
              <a:t>up to </a:t>
            </a:r>
            <a:r>
              <a:rPr lang="en-US" sz="1600" kern="0" dirty="0">
                <a:latin typeface="Arial" panose="020B0604020202020204" pitchFamily="34" charset="0"/>
                <a:cs typeface="Arial" panose="020B0604020202020204" pitchFamily="34" charset="0"/>
                <a:sym typeface="Avenir Book"/>
              </a:rPr>
              <a:t>1.5</a:t>
            </a:r>
            <a:r>
              <a:rPr sz="1600" kern="0" dirty="0">
                <a:latin typeface="Arial" panose="020B0604020202020204" pitchFamily="34" charset="0"/>
                <a:cs typeface="Arial" panose="020B0604020202020204" pitchFamily="34" charset="0"/>
                <a:sym typeface="Avenir Book"/>
              </a:rPr>
              <a:t> TeV</a:t>
            </a:r>
          </a:p>
          <a:p>
            <a:pPr marL="177800" lvl="1" indent="-177800" defTabSz="410766" eaLnBrk="1" fontAlgn="auto">
              <a:lnSpc>
                <a:spcPct val="120000"/>
              </a:lnSpc>
              <a:spcBef>
                <a:spcPts val="600"/>
              </a:spcBef>
              <a:spcAft>
                <a:spcPts val="600"/>
              </a:spcAft>
              <a:buSzPct val="100000"/>
              <a:buFontTx/>
              <a:buChar char="•"/>
              <a:defRPr sz="3200"/>
            </a:pPr>
            <a:r>
              <a:rPr sz="1600" kern="0" dirty="0">
                <a:latin typeface="Arial" panose="020B0604020202020204" pitchFamily="34" charset="0"/>
                <a:cs typeface="Arial" panose="020B0604020202020204" pitchFamily="34" charset="0"/>
                <a:sym typeface="Avenir Book"/>
              </a:rPr>
              <a:t>CDR in 2012</a:t>
            </a:r>
            <a:r>
              <a:rPr lang="en-US" sz="1600" kern="0" dirty="0">
                <a:latin typeface="Arial" panose="020B0604020202020204" pitchFamily="34" charset="0"/>
                <a:cs typeface="Arial" panose="020B0604020202020204" pitchFamily="34" charset="0"/>
                <a:sym typeface="Avenir Book"/>
              </a:rPr>
              <a:t> had focus on 3 TeV. Project Implementation Plan in 2018 with focus in 380 GeV</a:t>
            </a:r>
          </a:p>
          <a:p>
            <a:pPr marL="177800" lvl="1" indent="-177800" defTabSz="410766" eaLnBrk="1" fontAlgn="auto">
              <a:lnSpc>
                <a:spcPct val="120000"/>
              </a:lnSpc>
              <a:spcBef>
                <a:spcPts val="600"/>
              </a:spcBef>
              <a:spcAft>
                <a:spcPts val="600"/>
              </a:spcAft>
              <a:buSzPct val="100000"/>
              <a:buFontTx/>
              <a:buChar char="•"/>
              <a:defRPr sz="3200"/>
            </a:pPr>
            <a:r>
              <a:rPr lang="en-US" sz="1600" kern="0" dirty="0">
                <a:latin typeface="Arial" panose="020B0604020202020204" pitchFamily="34" charset="0"/>
                <a:cs typeface="Arial" panose="020B0604020202020204" pitchFamily="34" charset="0"/>
                <a:sym typeface="Avenir Book"/>
              </a:rPr>
              <a:t>Readiness Report submitted for the ESPP with focus 380 GeV for Higgs and top, upgradable to 1.5 TeV </a:t>
            </a:r>
          </a:p>
          <a:p>
            <a:pPr marL="177800" lvl="1" indent="-177800" defTabSz="410766" eaLnBrk="1" fontAlgn="auto">
              <a:lnSpc>
                <a:spcPct val="120000"/>
              </a:lnSpc>
              <a:spcBef>
                <a:spcPts val="600"/>
              </a:spcBef>
              <a:spcAft>
                <a:spcPts val="600"/>
              </a:spcAft>
              <a:buSzPct val="100000"/>
              <a:buFontTx/>
              <a:buChar char="•"/>
              <a:defRPr sz="3200"/>
            </a:pPr>
            <a:r>
              <a:rPr lang="en-US" sz="1600" kern="0" dirty="0">
                <a:latin typeface="Arial" panose="020B0604020202020204" pitchFamily="34" charset="0"/>
                <a:cs typeface="Arial" panose="020B0604020202020204" pitchFamily="34" charset="0"/>
                <a:sym typeface="Avenir Book"/>
              </a:rPr>
              <a:t>Running at 100 Hz with two beam-delivery systems and two IP</a:t>
            </a:r>
          </a:p>
        </p:txBody>
      </p:sp>
      <p:sp>
        <p:nvSpPr>
          <p:cNvPr id="2" name="Rectangle 1">
            <a:extLst>
              <a:ext uri="{FF2B5EF4-FFF2-40B4-BE49-F238E27FC236}">
                <a16:creationId xmlns:a16="http://schemas.microsoft.com/office/drawing/2014/main" id="{5E011AF1-0E1B-6733-CB34-06F04E8EC5A7}"/>
              </a:ext>
            </a:extLst>
          </p:cNvPr>
          <p:cNvSpPr/>
          <p:nvPr/>
        </p:nvSpPr>
        <p:spPr>
          <a:xfrm>
            <a:off x="0" y="25460"/>
            <a:ext cx="12192000" cy="523220"/>
          </a:xfrm>
          <a:prstGeom prst="rect">
            <a:avLst/>
          </a:prstGeom>
          <a:solidFill>
            <a:srgbClr val="002060"/>
          </a:solidFill>
        </p:spPr>
        <p:txBody>
          <a:bodyPr wrap="square">
            <a:spAutoFit/>
          </a:bodyPr>
          <a:lstStyle/>
          <a:p>
            <a:pPr algn="ctr"/>
            <a:r>
              <a:rPr lang="en-US" altLang="en-US" sz="2800" dirty="0">
                <a:solidFill>
                  <a:schemeClr val="bg1"/>
                </a:solidFill>
                <a:latin typeface="Arial" panose="020B0604020202020204" pitchFamily="34" charset="0"/>
                <a:ea typeface="ＭＳ Ｐゴシック" charset="-128"/>
                <a:cs typeface="Arial" panose="020B0604020202020204" pitchFamily="34" charset="0"/>
              </a:rPr>
              <a:t>The Compact Linear Collider (CLIC)</a:t>
            </a:r>
            <a:endParaRPr lang="en-US" sz="2800" dirty="0">
              <a:solidFill>
                <a:schemeClr val="bg1"/>
              </a:solidFill>
              <a:latin typeface="Arial" panose="020B0604020202020204" pitchFamily="34" charset="0"/>
              <a:cs typeface="Arial" panose="020B0604020202020204" pitchFamily="34" charset="0"/>
            </a:endParaRPr>
          </a:p>
        </p:txBody>
      </p:sp>
      <p:sp>
        <p:nvSpPr>
          <p:cNvPr id="3" name="Accelerating structure prototype for CLIC:…">
            <a:extLst>
              <a:ext uri="{FF2B5EF4-FFF2-40B4-BE49-F238E27FC236}">
                <a16:creationId xmlns:a16="http://schemas.microsoft.com/office/drawing/2014/main" id="{3F07A063-8273-5F7C-75E7-618C8BCF25CC}"/>
              </a:ext>
            </a:extLst>
          </p:cNvPr>
          <p:cNvSpPr txBox="1"/>
          <p:nvPr/>
        </p:nvSpPr>
        <p:spPr>
          <a:xfrm>
            <a:off x="354156" y="5013176"/>
            <a:ext cx="1703988" cy="749244"/>
          </a:xfrm>
          <a:prstGeom prst="rect">
            <a:avLst/>
          </a:prstGeom>
          <a:solidFill>
            <a:schemeClr val="bg1"/>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5719" tIns="35719" rIns="35719" bIns="35719" anchor="ctr">
            <a:spAutoFit/>
          </a:bodyPr>
          <a:lstStyle/>
          <a:p>
            <a:pPr defTabSz="410766" eaLnBrk="1" fontAlgn="auto">
              <a:spcBef>
                <a:spcPts val="0"/>
              </a:spcBef>
              <a:spcAft>
                <a:spcPts val="0"/>
              </a:spcAft>
              <a:defRPr sz="2800" i="1">
                <a:latin typeface="Avenir Light"/>
                <a:ea typeface="Avenir Light"/>
                <a:cs typeface="Avenir Light"/>
                <a:sym typeface="Avenir Light"/>
              </a:defRPr>
            </a:pPr>
            <a:r>
              <a:rPr sz="1100" kern="0" dirty="0">
                <a:solidFill>
                  <a:srgbClr val="000000"/>
                </a:solidFill>
                <a:latin typeface="Arial" panose="020B0604020202020204" pitchFamily="34" charset="0"/>
                <a:cs typeface="Arial" panose="020B0604020202020204" pitchFamily="34" charset="0"/>
                <a:sym typeface="Avenir Light"/>
              </a:rPr>
              <a:t>Accelerating structure prototype for </a:t>
            </a:r>
            <a:r>
              <a:rPr lang="en-US" sz="1100" kern="0" dirty="0">
                <a:solidFill>
                  <a:srgbClr val="000000"/>
                </a:solidFill>
                <a:latin typeface="Arial" panose="020B0604020202020204" pitchFamily="34" charset="0"/>
                <a:cs typeface="Arial" panose="020B0604020202020204" pitchFamily="34" charset="0"/>
                <a:sym typeface="Avenir Light"/>
              </a:rPr>
              <a:t>CLIC</a:t>
            </a:r>
            <a:r>
              <a:rPr sz="1100" kern="0" dirty="0">
                <a:solidFill>
                  <a:srgbClr val="000000"/>
                </a:solidFill>
                <a:latin typeface="Arial" panose="020B0604020202020204" pitchFamily="34" charset="0"/>
                <a:cs typeface="Arial" panose="020B0604020202020204" pitchFamily="34" charset="0"/>
                <a:sym typeface="Avenir Light"/>
              </a:rPr>
              <a:t>: 12 GHz  (L~25 cm)</a:t>
            </a:r>
            <a:r>
              <a:rPr lang="en-US" sz="1100" kern="0" dirty="0">
                <a:solidFill>
                  <a:srgbClr val="000000"/>
                </a:solidFill>
                <a:latin typeface="Arial" panose="020B0604020202020204" pitchFamily="34" charset="0"/>
                <a:cs typeface="Arial" panose="020B0604020202020204" pitchFamily="34" charset="0"/>
                <a:sym typeface="Avenir Light"/>
              </a:rPr>
              <a:t>, 100 MV/m</a:t>
            </a:r>
            <a:endParaRPr sz="1100" kern="0" dirty="0">
              <a:solidFill>
                <a:srgbClr val="000000"/>
              </a:solidFill>
              <a:latin typeface="Arial" panose="020B0604020202020204" pitchFamily="34" charset="0"/>
              <a:cs typeface="Arial" panose="020B0604020202020204" pitchFamily="34" charset="0"/>
              <a:sym typeface="Avenir Light"/>
            </a:endParaRPr>
          </a:p>
        </p:txBody>
      </p:sp>
      <p:pic>
        <p:nvPicPr>
          <p:cNvPr id="4" name="Picture 3">
            <a:extLst>
              <a:ext uri="{FF2B5EF4-FFF2-40B4-BE49-F238E27FC236}">
                <a16:creationId xmlns:a16="http://schemas.microsoft.com/office/drawing/2014/main" id="{5AA0473C-89AB-9E20-F906-941C6CFB775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309000" y="4005064"/>
            <a:ext cx="2502927" cy="2573522"/>
          </a:xfrm>
          <a:prstGeom prst="rect">
            <a:avLst/>
          </a:prstGeom>
          <a:effectLst>
            <a:outerShdw blurRad="63500" sx="102000" sy="102000" algn="ctr" rotWithShape="0">
              <a:prstClr val="black">
                <a:alpha val="40000"/>
              </a:prstClr>
            </a:outerShdw>
          </a:effectLst>
        </p:spPr>
      </p:pic>
      <p:pic>
        <p:nvPicPr>
          <p:cNvPr id="5" name="Picture 4">
            <a:extLst>
              <a:ext uri="{FF2B5EF4-FFF2-40B4-BE49-F238E27FC236}">
                <a16:creationId xmlns:a16="http://schemas.microsoft.com/office/drawing/2014/main" id="{5750DB01-C4BD-2764-2138-9144CF412B9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028614" y="3996933"/>
            <a:ext cx="1846839" cy="2528411"/>
          </a:xfrm>
          <a:prstGeom prst="rect">
            <a:avLst/>
          </a:prstGeom>
          <a:ln>
            <a:noFill/>
          </a:ln>
          <a:effectLst>
            <a:outerShdw blurRad="63500" sx="102000" sy="102000" algn="ctr" rotWithShape="0">
              <a:prstClr val="black">
                <a:alpha val="40000"/>
              </a:prstClr>
            </a:outerShdw>
          </a:effectLst>
        </p:spPr>
      </p:pic>
      <p:pic>
        <p:nvPicPr>
          <p:cNvPr id="7" name="Picture 6">
            <a:extLst>
              <a:ext uri="{FF2B5EF4-FFF2-40B4-BE49-F238E27FC236}">
                <a16:creationId xmlns:a16="http://schemas.microsoft.com/office/drawing/2014/main" id="{2CDA473E-9498-36D7-8AE9-63B21CDB4773}"/>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502313" y="5411609"/>
            <a:ext cx="2930004" cy="1108650"/>
          </a:xfrm>
          <a:prstGeom prst="rect">
            <a:avLst/>
          </a:prstGeom>
        </p:spPr>
      </p:pic>
    </p:spTree>
    <p:extLst>
      <p:ext uri="{BB962C8B-B14F-4D97-AF65-F5344CB8AC3E}">
        <p14:creationId xmlns:p14="http://schemas.microsoft.com/office/powerpoint/2010/main" val="23340663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09AC1D-01B9-5816-A522-3FEE775A0CFA}"/>
            </a:ext>
          </a:extLst>
        </p:cNvPr>
        <p:cNvGrpSpPr/>
        <p:nvPr/>
      </p:nvGrpSpPr>
      <p:grpSpPr>
        <a:xfrm>
          <a:off x="0" y="0"/>
          <a:ext cx="0" cy="0"/>
          <a:chOff x="0" y="0"/>
          <a:chExt cx="0" cy="0"/>
        </a:xfrm>
      </p:grpSpPr>
      <p:pic>
        <p:nvPicPr>
          <p:cNvPr id="7" name="Picture 6">
            <a:extLst>
              <a:ext uri="{FF2B5EF4-FFF2-40B4-BE49-F238E27FC236}">
                <a16:creationId xmlns:a16="http://schemas.microsoft.com/office/drawing/2014/main" id="{C2875177-45A5-3F35-3F41-744AF222A05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321" y="1698322"/>
            <a:ext cx="6510210" cy="4529694"/>
          </a:xfrm>
          <a:prstGeom prst="rect">
            <a:avLst/>
          </a:prstGeom>
        </p:spPr>
      </p:pic>
      <p:sp>
        <p:nvSpPr>
          <p:cNvPr id="3" name="Title 2">
            <a:extLst>
              <a:ext uri="{FF2B5EF4-FFF2-40B4-BE49-F238E27FC236}">
                <a16:creationId xmlns:a16="http://schemas.microsoft.com/office/drawing/2014/main" id="{70108ABB-9AB3-6A63-630C-FA5432DEBBCF}"/>
              </a:ext>
            </a:extLst>
          </p:cNvPr>
          <p:cNvSpPr>
            <a:spLocks noGrp="1"/>
          </p:cNvSpPr>
          <p:nvPr>
            <p:ph type="title"/>
          </p:nvPr>
        </p:nvSpPr>
        <p:spPr>
          <a:xfrm>
            <a:off x="0" y="14605"/>
            <a:ext cx="12204000" cy="432000"/>
          </a:xfrm>
          <a:solidFill>
            <a:srgbClr val="002060"/>
          </a:solidFill>
        </p:spPr>
        <p:txBody>
          <a:bodyPr anchor="ctr">
            <a:noAutofit/>
          </a:bodyPr>
          <a:lstStyle/>
          <a:p>
            <a:pPr algn="ctr"/>
            <a:r>
              <a:rPr lang="en-US" sz="2800" dirty="0">
                <a:solidFill>
                  <a:schemeClr val="bg1"/>
                </a:solidFill>
                <a:latin typeface="Arial" panose="020B0604020202020204" pitchFamily="34" charset="0"/>
                <a:cs typeface="Arial" panose="020B0604020202020204" pitchFamily="34" charset="0"/>
              </a:rPr>
              <a:t>The CLIC ESPP parameters</a:t>
            </a:r>
            <a:endParaRPr lang="en-GB" sz="2800" dirty="0">
              <a:solidFill>
                <a:schemeClr val="bg1"/>
              </a:solidFill>
            </a:endParaRPr>
          </a:p>
        </p:txBody>
      </p:sp>
      <p:sp>
        <p:nvSpPr>
          <p:cNvPr id="17" name="Slide Number Placeholder 16">
            <a:extLst>
              <a:ext uri="{FF2B5EF4-FFF2-40B4-BE49-F238E27FC236}">
                <a16:creationId xmlns:a16="http://schemas.microsoft.com/office/drawing/2014/main" id="{54057AD1-32B0-6ACA-7E15-7945549C31DF}"/>
              </a:ext>
            </a:extLst>
          </p:cNvPr>
          <p:cNvSpPr>
            <a:spLocks noGrp="1"/>
          </p:cNvSpPr>
          <p:nvPr>
            <p:ph type="sldNum" sz="quarter" idx="12"/>
          </p:nvPr>
        </p:nvSpPr>
        <p:spPr>
          <a:xfrm>
            <a:off x="9263304" y="6455029"/>
            <a:ext cx="2743200" cy="365125"/>
          </a:xfrm>
        </p:spPr>
        <p:txBody>
          <a:bodyPr/>
          <a:lstStyle/>
          <a:p>
            <a:fld id="{36B5EA5A-BC32-A742-B11B-8E7414D5B535}" type="slidenum">
              <a:rPr lang="en-US" smtClean="0"/>
              <a:pPr/>
              <a:t>7</a:t>
            </a:fld>
            <a:r>
              <a:rPr lang="en-US" dirty="0"/>
              <a:t>/27</a:t>
            </a:r>
          </a:p>
        </p:txBody>
      </p:sp>
      <p:pic>
        <p:nvPicPr>
          <p:cNvPr id="20" name="Picture 19">
            <a:extLst>
              <a:ext uri="{FF2B5EF4-FFF2-40B4-BE49-F238E27FC236}">
                <a16:creationId xmlns:a16="http://schemas.microsoft.com/office/drawing/2014/main" id="{DFCBD122-02BC-3A1E-943F-1C772E714E8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56040" y="620688"/>
            <a:ext cx="5328591" cy="1778559"/>
          </a:xfrm>
          <a:prstGeom prst="rect">
            <a:avLst/>
          </a:prstGeom>
        </p:spPr>
      </p:pic>
      <p:sp>
        <p:nvSpPr>
          <p:cNvPr id="21" name="TextBox 20">
            <a:extLst>
              <a:ext uri="{FF2B5EF4-FFF2-40B4-BE49-F238E27FC236}">
                <a16:creationId xmlns:a16="http://schemas.microsoft.com/office/drawing/2014/main" id="{9CF3F12D-9198-78C4-E36A-E5C3B2648F29}"/>
              </a:ext>
            </a:extLst>
          </p:cNvPr>
          <p:cNvSpPr txBox="1"/>
          <p:nvPr/>
        </p:nvSpPr>
        <p:spPr>
          <a:xfrm>
            <a:off x="7752184" y="1855857"/>
            <a:ext cx="1512169" cy="276999"/>
          </a:xfrm>
          <a:prstGeom prst="rect">
            <a:avLst/>
          </a:prstGeom>
          <a:noFill/>
        </p:spPr>
        <p:txBody>
          <a:bodyPr wrap="square" rtlCol="0">
            <a:spAutoFit/>
          </a:bodyPr>
          <a:lstStyle/>
          <a:p>
            <a:pPr algn="ctr"/>
            <a:r>
              <a:rPr lang="en-GB" sz="1200" dirty="0">
                <a:latin typeface="Arial" panose="020B0604020202020204" pitchFamily="34" charset="0"/>
                <a:cs typeface="Arial" panose="020B0604020202020204" pitchFamily="34" charset="0"/>
              </a:rPr>
              <a:t>               4.3 ab</a:t>
            </a:r>
            <a:r>
              <a:rPr lang="en-GB" sz="1200" baseline="30000" dirty="0">
                <a:latin typeface="Arial" panose="020B0604020202020204" pitchFamily="34" charset="0"/>
                <a:cs typeface="Arial" panose="020B0604020202020204" pitchFamily="34" charset="0"/>
              </a:rPr>
              <a:t>-1</a:t>
            </a:r>
            <a:r>
              <a:rPr lang="en-GB" sz="1200" dirty="0">
                <a:latin typeface="Arial" panose="020B0604020202020204" pitchFamily="34" charset="0"/>
                <a:cs typeface="Arial" panose="020B0604020202020204" pitchFamily="34" charset="0"/>
              </a:rPr>
              <a:t> </a:t>
            </a:r>
          </a:p>
        </p:txBody>
      </p:sp>
      <p:sp>
        <p:nvSpPr>
          <p:cNvPr id="8" name="TextBox 7">
            <a:extLst>
              <a:ext uri="{FF2B5EF4-FFF2-40B4-BE49-F238E27FC236}">
                <a16:creationId xmlns:a16="http://schemas.microsoft.com/office/drawing/2014/main" id="{018C6A28-78EB-2BD2-5EB5-4FB7B5F6E02C}"/>
              </a:ext>
            </a:extLst>
          </p:cNvPr>
          <p:cNvSpPr txBox="1"/>
          <p:nvPr/>
        </p:nvSpPr>
        <p:spPr>
          <a:xfrm>
            <a:off x="6474411" y="2924944"/>
            <a:ext cx="4896544" cy="2492990"/>
          </a:xfrm>
          <a:prstGeom prst="rect">
            <a:avLst/>
          </a:prstGeom>
          <a:noFill/>
        </p:spPr>
        <p:txBody>
          <a:bodyPr wrap="square">
            <a:spAutoFit/>
          </a:bodyPr>
          <a:lstStyle/>
          <a:p>
            <a:pPr marL="285750" lvl="2" indent="-285750" defTabSz="410766" eaLnBrk="1" fontAlgn="auto">
              <a:spcBef>
                <a:spcPts val="100"/>
              </a:spcBef>
              <a:spcAft>
                <a:spcPts val="0"/>
              </a:spcAft>
              <a:buFont typeface="Arial" panose="020B0604020202020204" pitchFamily="34" charset="0"/>
              <a:buChar char="•"/>
              <a:defRPr/>
            </a:pPr>
            <a:r>
              <a:rPr lang="en-US" sz="1400" kern="0" dirty="0">
                <a:latin typeface="Arial" panose="020B0604020202020204" pitchFamily="34" charset="0"/>
                <a:cs typeface="Arial" panose="020B0604020202020204" pitchFamily="34" charset="0"/>
                <a:sym typeface="Avenir Book"/>
              </a:rPr>
              <a:t>Z pole performance, 6.3x10</a:t>
            </a:r>
            <a:r>
              <a:rPr lang="en-US" sz="1400" kern="0" baseline="30000" dirty="0">
                <a:latin typeface="Arial" panose="020B0604020202020204" pitchFamily="34" charset="0"/>
                <a:cs typeface="Arial" panose="020B0604020202020204" pitchFamily="34" charset="0"/>
                <a:sym typeface="Avenir Book"/>
              </a:rPr>
              <a:t>32</a:t>
            </a:r>
            <a:r>
              <a:rPr lang="en-US" sz="1400" kern="0" dirty="0">
                <a:latin typeface="Arial" panose="020B0604020202020204" pitchFamily="34" charset="0"/>
                <a:cs typeface="Arial" panose="020B0604020202020204" pitchFamily="34" charset="0"/>
                <a:sym typeface="Avenir Book"/>
              </a:rPr>
              <a:t> – 1.2x10</a:t>
            </a:r>
            <a:r>
              <a:rPr lang="en-US" sz="1400" kern="0" baseline="30000" dirty="0">
                <a:latin typeface="Arial" panose="020B0604020202020204" pitchFamily="34" charset="0"/>
                <a:cs typeface="Arial" panose="020B0604020202020204" pitchFamily="34" charset="0"/>
                <a:sym typeface="Avenir Book"/>
              </a:rPr>
              <a:t>34 </a:t>
            </a:r>
            <a:r>
              <a:rPr lang="en-US" sz="1400" kern="0" dirty="0">
                <a:latin typeface="Arial" panose="020B0604020202020204" pitchFamily="34" charset="0"/>
                <a:cs typeface="Arial" panose="020B0604020202020204" pitchFamily="34" charset="0"/>
                <a:sym typeface="Avenir Book"/>
              </a:rPr>
              <a:t>cm</a:t>
            </a:r>
            <a:r>
              <a:rPr lang="en-US" sz="1400" kern="0" baseline="30000" dirty="0">
                <a:latin typeface="Arial" panose="020B0604020202020204" pitchFamily="34" charset="0"/>
                <a:cs typeface="Arial" panose="020B0604020202020204" pitchFamily="34" charset="0"/>
                <a:sym typeface="Avenir Book"/>
              </a:rPr>
              <a:t>-2</a:t>
            </a:r>
            <a:r>
              <a:rPr lang="en-US" sz="1400" kern="0" dirty="0">
                <a:latin typeface="Arial" panose="020B0604020202020204" pitchFamily="34" charset="0"/>
                <a:cs typeface="Arial" panose="020B0604020202020204" pitchFamily="34" charset="0"/>
                <a:sym typeface="Avenir Book"/>
              </a:rPr>
              <a:t> s</a:t>
            </a:r>
            <a:r>
              <a:rPr lang="en-US" sz="1400" kern="0" baseline="30000" dirty="0">
                <a:latin typeface="Arial" panose="020B0604020202020204" pitchFamily="34" charset="0"/>
                <a:cs typeface="Arial" panose="020B0604020202020204" pitchFamily="34" charset="0"/>
                <a:sym typeface="Avenir Book"/>
              </a:rPr>
              <a:t>-1</a:t>
            </a:r>
          </a:p>
          <a:p>
            <a:pPr marL="715963" lvl="3" indent="-260350" defTabSz="410766" eaLnBrk="1" fontAlgn="auto">
              <a:spcBef>
                <a:spcPts val="0"/>
              </a:spcBef>
              <a:spcAft>
                <a:spcPts val="0"/>
              </a:spcAft>
              <a:buFont typeface="Arial" panose="020B0604020202020204" pitchFamily="34" charset="0"/>
              <a:buChar char="•"/>
              <a:defRPr/>
            </a:pPr>
            <a:r>
              <a:rPr lang="en-US" sz="1400" kern="0" dirty="0">
                <a:latin typeface="Arial" panose="020B0604020202020204" pitchFamily="34" charset="0"/>
                <a:cs typeface="Arial" panose="020B0604020202020204" pitchFamily="34" charset="0"/>
                <a:sym typeface="Avenir Book"/>
              </a:rPr>
              <a:t>The latter number when accelerator configured for Z running (e.g. early or at the end of the first stage)</a:t>
            </a:r>
          </a:p>
          <a:p>
            <a:pPr marL="455613" lvl="3" defTabSz="410766" eaLnBrk="1" fontAlgn="auto">
              <a:spcBef>
                <a:spcPts val="0"/>
              </a:spcBef>
              <a:spcAft>
                <a:spcPts val="0"/>
              </a:spcAft>
              <a:defRPr/>
            </a:pPr>
            <a:r>
              <a:rPr lang="en-US" sz="1400" kern="0" dirty="0">
                <a:latin typeface="Arial" panose="020B0604020202020204" pitchFamily="34" charset="0"/>
                <a:cs typeface="Arial" panose="020B0604020202020204" pitchFamily="34" charset="0"/>
                <a:sym typeface="Avenir Book"/>
              </a:rPr>
              <a:t> </a:t>
            </a:r>
          </a:p>
          <a:p>
            <a:pPr marL="285750" indent="-285750">
              <a:buFont typeface="Arial" panose="020B0604020202020204" pitchFamily="34" charset="0"/>
              <a:buChar char="•"/>
            </a:pPr>
            <a:r>
              <a:rPr lang="en-US" sz="1400" dirty="0">
                <a:latin typeface="Arial" panose="020B0604020202020204" pitchFamily="34" charset="0"/>
                <a:cs typeface="Arial" panose="020B0604020202020204" pitchFamily="34" charset="0"/>
              </a:rPr>
              <a:t>An alternative upgrade to 550 GeV, maintaining the repetition rate at 100 Hz and two IPs, is also considered. A possible implementation would be to start with a longer tunnel by 5 km from the beginning adding about 25 % to the initial cost of the CE of the baseline 380 GeV machine. </a:t>
            </a:r>
          </a:p>
          <a:p>
            <a:pPr marL="0" lvl="2" defTabSz="410766">
              <a:defRPr/>
            </a:pPr>
            <a:endParaRPr lang="en-US" sz="1600" kern="0" dirty="0">
              <a:solidFill>
                <a:srgbClr val="FF0000"/>
              </a:solidFill>
              <a:latin typeface="Arial" panose="020B0604020202020204" pitchFamily="34" charset="0"/>
              <a:cs typeface="Arial" panose="020B0604020202020204" pitchFamily="34" charset="0"/>
              <a:sym typeface="Avenir Book"/>
            </a:endParaRPr>
          </a:p>
        </p:txBody>
      </p:sp>
      <p:sp>
        <p:nvSpPr>
          <p:cNvPr id="2" name="TextBox 1">
            <a:extLst>
              <a:ext uri="{FF2B5EF4-FFF2-40B4-BE49-F238E27FC236}">
                <a16:creationId xmlns:a16="http://schemas.microsoft.com/office/drawing/2014/main" id="{509C85B8-7018-F568-ECBA-E05771A01E00}"/>
              </a:ext>
            </a:extLst>
          </p:cNvPr>
          <p:cNvSpPr txBox="1"/>
          <p:nvPr/>
        </p:nvSpPr>
        <p:spPr>
          <a:xfrm>
            <a:off x="9934309" y="1844824"/>
            <a:ext cx="2282371" cy="276999"/>
          </a:xfrm>
          <a:prstGeom prst="rect">
            <a:avLst/>
          </a:prstGeom>
          <a:noFill/>
        </p:spPr>
        <p:txBody>
          <a:bodyPr wrap="square" rtlCol="0">
            <a:spAutoFit/>
          </a:bodyPr>
          <a:lstStyle/>
          <a:p>
            <a:r>
              <a:rPr lang="en-GB" sz="1200" dirty="0">
                <a:latin typeface="Arial" panose="020B0604020202020204" pitchFamily="34" charset="0"/>
                <a:cs typeface="Arial" panose="020B0604020202020204" pitchFamily="34" charset="0"/>
              </a:rPr>
              <a:t>               4 ab</a:t>
            </a:r>
            <a:r>
              <a:rPr lang="en-GB" sz="1200" baseline="30000" dirty="0">
                <a:latin typeface="Arial" panose="020B0604020202020204" pitchFamily="34" charset="0"/>
                <a:cs typeface="Arial" panose="020B0604020202020204" pitchFamily="34" charset="0"/>
              </a:rPr>
              <a:t>-1</a:t>
            </a:r>
            <a:r>
              <a:rPr lang="en-GB" sz="1200" dirty="0">
                <a:latin typeface="Arial" panose="020B0604020202020204" pitchFamily="34" charset="0"/>
                <a:cs typeface="Arial" panose="020B0604020202020204" pitchFamily="34" charset="0"/>
              </a:rPr>
              <a:t> </a:t>
            </a:r>
          </a:p>
        </p:txBody>
      </p:sp>
      <p:sp>
        <p:nvSpPr>
          <p:cNvPr id="6" name="TextBox 5">
            <a:extLst>
              <a:ext uri="{FF2B5EF4-FFF2-40B4-BE49-F238E27FC236}">
                <a16:creationId xmlns:a16="http://schemas.microsoft.com/office/drawing/2014/main" id="{92899EE7-6D89-5CF5-4636-02C3FE8B2CFA}"/>
              </a:ext>
            </a:extLst>
          </p:cNvPr>
          <p:cNvSpPr txBox="1"/>
          <p:nvPr/>
        </p:nvSpPr>
        <p:spPr>
          <a:xfrm>
            <a:off x="47327" y="1052736"/>
            <a:ext cx="6406561" cy="1815882"/>
          </a:xfrm>
          <a:prstGeom prst="rect">
            <a:avLst/>
          </a:prstGeom>
          <a:solidFill>
            <a:schemeClr val="bg1"/>
          </a:solidFill>
        </p:spPr>
        <p:txBody>
          <a:bodyPr wrap="square">
            <a:spAutoFit/>
          </a:bodyPr>
          <a:lstStyle/>
          <a:p>
            <a:pPr marL="188913">
              <a:buNone/>
            </a:pPr>
            <a:r>
              <a:rPr lang="en-US" sz="1400" dirty="0">
                <a:solidFill>
                  <a:srgbClr val="000000"/>
                </a:solidFill>
                <a:effectLst/>
                <a:latin typeface="Arial" panose="020B0604020202020204" pitchFamily="34" charset="0"/>
                <a:cs typeface="Arial" panose="020B0604020202020204" pitchFamily="34" charset="0"/>
              </a:rPr>
              <a:t>Key parameters for 380 GeV and 1.5 TeV stages of CLIC. Parameters for energy options at 250 GeV and 550 GeV are also given; for these options the power and luminosity are scaled, based on the 380 GeV and 1.5 TeV designs.</a:t>
            </a:r>
          </a:p>
          <a:p>
            <a:pPr marL="188913">
              <a:buNone/>
            </a:pPr>
            <a:r>
              <a:rPr lang="en-US" sz="1400" dirty="0">
                <a:solidFill>
                  <a:srgbClr val="000000"/>
                </a:solidFill>
                <a:effectLst/>
                <a:latin typeface="Arial" panose="020B0604020202020204" pitchFamily="34" charset="0"/>
                <a:cs typeface="Arial" panose="020B0604020202020204" pitchFamily="34" charset="0"/>
              </a:rPr>
              <a:t>∗The luminosity for the 1.5 TeV machine has not been updated to reflect recent alignment studies [</a:t>
            </a:r>
            <a:r>
              <a:rPr lang="en-US" sz="1400" dirty="0">
                <a:solidFill>
                  <a:srgbClr val="6B0001"/>
                </a:solidFill>
                <a:effectLst/>
                <a:latin typeface="Arial" panose="020B0604020202020204" pitchFamily="34" charset="0"/>
                <a:cs typeface="Arial" panose="020B0604020202020204" pitchFamily="34" charset="0"/>
              </a:rPr>
              <a:t>15</a:t>
            </a:r>
            <a:r>
              <a:rPr lang="en-US" sz="1400" dirty="0">
                <a:solidFill>
                  <a:srgbClr val="000000"/>
                </a:solidFill>
                <a:effectLst/>
                <a:latin typeface="Arial" panose="020B0604020202020204" pitchFamily="34" charset="0"/>
                <a:cs typeface="Arial" panose="020B0604020202020204" pitchFamily="34" charset="0"/>
              </a:rPr>
              <a:t>]. If the same method is applied, the luminosity at 1.5 TeV is expected to reach 5.6 </a:t>
            </a:r>
            <a:r>
              <a:rPr lang="en-US" sz="1400" dirty="0">
                <a:solidFill>
                  <a:srgbClr val="000000"/>
                </a:solidFill>
                <a:latin typeface="Arial" panose="020B0604020202020204" pitchFamily="34" charset="0"/>
                <a:cs typeface="Arial" panose="020B0604020202020204" pitchFamily="34" charset="0"/>
              </a:rPr>
              <a:t>x </a:t>
            </a:r>
            <a:r>
              <a:rPr lang="en-US" sz="1400" dirty="0">
                <a:solidFill>
                  <a:srgbClr val="000000"/>
                </a:solidFill>
                <a:effectLst/>
                <a:latin typeface="Arial" panose="020B0604020202020204" pitchFamily="34" charset="0"/>
                <a:cs typeface="Arial" panose="020B0604020202020204" pitchFamily="34" charset="0"/>
              </a:rPr>
              <a:t>10</a:t>
            </a:r>
            <a:r>
              <a:rPr lang="en-US" sz="1400" baseline="30000" dirty="0">
                <a:solidFill>
                  <a:srgbClr val="000000"/>
                </a:solidFill>
                <a:effectLst/>
                <a:latin typeface="Arial" panose="020B0604020202020204" pitchFamily="34" charset="0"/>
                <a:cs typeface="Arial" panose="020B0604020202020204" pitchFamily="34" charset="0"/>
              </a:rPr>
              <a:t>34</a:t>
            </a:r>
            <a:r>
              <a:rPr lang="en-US" sz="1400" dirty="0">
                <a:solidFill>
                  <a:srgbClr val="000000"/>
                </a:solidFill>
                <a:effectLst/>
                <a:latin typeface="Arial" panose="020B0604020202020204" pitchFamily="34" charset="0"/>
                <a:cs typeface="Arial" panose="020B0604020202020204" pitchFamily="34" charset="0"/>
              </a:rPr>
              <a:t> cm</a:t>
            </a:r>
            <a:r>
              <a:rPr lang="en-US" sz="1400" baseline="30000" dirty="0">
                <a:solidFill>
                  <a:srgbClr val="000000"/>
                </a:solidFill>
                <a:effectLst/>
                <a:latin typeface="Arial" panose="020B0604020202020204" pitchFamily="34" charset="0"/>
                <a:cs typeface="Arial" panose="020B0604020202020204" pitchFamily="34" charset="0"/>
              </a:rPr>
              <a:t>−2</a:t>
            </a:r>
            <a:r>
              <a:rPr lang="en-US" sz="1400" dirty="0">
                <a:solidFill>
                  <a:srgbClr val="000000"/>
                </a:solidFill>
                <a:effectLst/>
                <a:latin typeface="Arial" panose="020B0604020202020204" pitchFamily="34" charset="0"/>
                <a:cs typeface="Arial" panose="020B0604020202020204" pitchFamily="34" charset="0"/>
              </a:rPr>
              <a:t> s</a:t>
            </a:r>
            <a:r>
              <a:rPr lang="en-US" sz="1400" baseline="30000" dirty="0">
                <a:solidFill>
                  <a:srgbClr val="000000"/>
                </a:solidFill>
                <a:effectLst/>
                <a:latin typeface="Arial" panose="020B0604020202020204" pitchFamily="34" charset="0"/>
                <a:cs typeface="Arial" panose="020B0604020202020204" pitchFamily="34" charset="0"/>
              </a:rPr>
              <a:t>−1</a:t>
            </a:r>
          </a:p>
          <a:p>
            <a:pPr>
              <a:buNone/>
            </a:pPr>
            <a:endParaRPr lang="en-US" sz="1400" dirty="0">
              <a:solidFill>
                <a:srgbClr val="000000"/>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975445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750B49C9-9582-DC9E-A062-E6C55E27233E}"/>
              </a:ext>
            </a:extLst>
          </p:cNvPr>
          <p:cNvSpPr txBox="1">
            <a:spLocks/>
          </p:cNvSpPr>
          <p:nvPr/>
        </p:nvSpPr>
        <p:spPr>
          <a:xfrm>
            <a:off x="-1" y="1"/>
            <a:ext cx="12204000" cy="432000"/>
          </a:xfrm>
          <a:prstGeom prst="rect">
            <a:avLst/>
          </a:prstGeom>
          <a:solidFill>
            <a:srgbClr val="002060"/>
          </a:solidFill>
        </p:spPr>
        <p:txBody>
          <a:bodyPr vert="horz" lIns="91440" tIns="45720" rIns="91440" bIns="45720" rtlCol="0" anchor="ctr">
            <a:noAutofit/>
          </a:bodyPr>
          <a:lstStyle>
            <a:lvl1pPr algn="ctr" defTabSz="914400" rtl="0" eaLnBrk="1" latinLnBrk="0" hangingPunct="1">
              <a:lnSpc>
                <a:spcPct val="90000"/>
              </a:lnSpc>
              <a:spcBef>
                <a:spcPct val="0"/>
              </a:spcBef>
              <a:buNone/>
              <a:defRPr kumimoji="1" sz="4500" kern="1200">
                <a:solidFill>
                  <a:schemeClr val="tx1"/>
                </a:solidFill>
                <a:latin typeface="+mj-lt"/>
                <a:ea typeface="ＭＳ Ｐゴシック" panose="020B0600070205080204" pitchFamily="50" charset="-128"/>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2800" i="0" u="none" strike="noStrike" kern="1200" cap="none" spc="0" normalizeH="0" baseline="0" noProof="0" dirty="0">
                <a:ln>
                  <a:noFill/>
                </a:ln>
                <a:solidFill>
                  <a:schemeClr val="bg1"/>
                </a:solidFill>
                <a:effectLst/>
                <a:uLnTx/>
                <a:uFillTx/>
                <a:latin typeface="Arial" panose="020B0604020202020204" pitchFamily="34" charset="0"/>
                <a:cs typeface="Arial" panose="020B0604020202020204" pitchFamily="34" charset="0"/>
              </a:rPr>
              <a:t>From the ILC250 accelerator facility to the CERN SCRF LCF   </a:t>
            </a:r>
            <a:endParaRPr kumimoji="1" lang="en-GB" sz="2800" i="0" u="none" strike="noStrike" kern="1200" cap="none" spc="0" normalizeH="0" baseline="0" noProof="0" dirty="0">
              <a:ln>
                <a:noFill/>
              </a:ln>
              <a:solidFill>
                <a:schemeClr val="bg1"/>
              </a:solidFill>
              <a:effectLst/>
              <a:uLnTx/>
              <a:uFillTx/>
              <a:latin typeface="Arial" panose="020B0604020202020204" pitchFamily="34" charset="0"/>
              <a:cs typeface="Arial" panose="020B0604020202020204" pitchFamily="34" charset="0"/>
            </a:endParaRPr>
          </a:p>
        </p:txBody>
      </p:sp>
      <p:sp>
        <p:nvSpPr>
          <p:cNvPr id="21" name="Slide Number Placeholder 20">
            <a:extLst>
              <a:ext uri="{FF2B5EF4-FFF2-40B4-BE49-F238E27FC236}">
                <a16:creationId xmlns:a16="http://schemas.microsoft.com/office/drawing/2014/main" id="{B45F2C66-0C88-0356-B4C8-9C5C536B68DF}"/>
              </a:ext>
            </a:extLst>
          </p:cNvPr>
          <p:cNvSpPr>
            <a:spLocks noGrp="1"/>
          </p:cNvSpPr>
          <p:nvPr>
            <p:ph type="sldNum" sz="quarter" idx="12"/>
          </p:nvPr>
        </p:nvSpPr>
        <p:spPr/>
        <p:txBody>
          <a:bodyPr/>
          <a:lstStyle/>
          <a:p>
            <a:fld id="{13B785C8-9A38-DB47-B803-499E7784EBDF}" type="slidenum">
              <a:rPr lang="en-CH" sz="1600" smtClean="0">
                <a:latin typeface="Arial" panose="020B0604020202020204" pitchFamily="34" charset="0"/>
                <a:cs typeface="Arial" panose="020B0604020202020204" pitchFamily="34" charset="0"/>
              </a:rPr>
              <a:t>8</a:t>
            </a:fld>
            <a:endParaRPr lang="en-CH" sz="1600">
              <a:latin typeface="Arial" panose="020B0604020202020204" pitchFamily="34" charset="0"/>
              <a:cs typeface="Arial" panose="020B0604020202020204" pitchFamily="34" charset="0"/>
            </a:endParaRPr>
          </a:p>
        </p:txBody>
      </p:sp>
      <p:pic>
        <p:nvPicPr>
          <p:cNvPr id="22" name="Picture 21">
            <a:extLst>
              <a:ext uri="{FF2B5EF4-FFF2-40B4-BE49-F238E27FC236}">
                <a16:creationId xmlns:a16="http://schemas.microsoft.com/office/drawing/2014/main" id="{A072099C-C14D-CF63-7B65-3A0E99F5A383}"/>
              </a:ext>
            </a:extLst>
          </p:cNvPr>
          <p:cNvPicPr>
            <a:picLocks noChangeAspect="1"/>
          </p:cNvPicPr>
          <p:nvPr/>
        </p:nvPicPr>
        <p:blipFill>
          <a:blip r:embed="rId3"/>
          <a:stretch>
            <a:fillRect/>
          </a:stretch>
        </p:blipFill>
        <p:spPr>
          <a:xfrm>
            <a:off x="368676" y="1020326"/>
            <a:ext cx="6906364" cy="2192650"/>
          </a:xfrm>
          <a:prstGeom prst="rect">
            <a:avLst/>
          </a:prstGeom>
        </p:spPr>
      </p:pic>
      <p:pic>
        <p:nvPicPr>
          <p:cNvPr id="23" name="Picture 22">
            <a:extLst>
              <a:ext uri="{FF2B5EF4-FFF2-40B4-BE49-F238E27FC236}">
                <a16:creationId xmlns:a16="http://schemas.microsoft.com/office/drawing/2014/main" id="{3D89A42B-3AB8-9ABD-1493-D1013BCB8445}"/>
              </a:ext>
            </a:extLst>
          </p:cNvPr>
          <p:cNvPicPr>
            <a:picLocks noChangeAspect="1"/>
          </p:cNvPicPr>
          <p:nvPr/>
        </p:nvPicPr>
        <p:blipFill>
          <a:blip r:embed="rId4"/>
          <a:stretch>
            <a:fillRect/>
          </a:stretch>
        </p:blipFill>
        <p:spPr>
          <a:xfrm>
            <a:off x="7104112" y="848286"/>
            <a:ext cx="4809392" cy="2610278"/>
          </a:xfrm>
          <a:prstGeom prst="rect">
            <a:avLst/>
          </a:prstGeom>
          <a:ln>
            <a:solidFill>
              <a:schemeClr val="bg2"/>
            </a:solidFill>
          </a:ln>
        </p:spPr>
      </p:pic>
      <p:sp>
        <p:nvSpPr>
          <p:cNvPr id="7" name="TextBox 6">
            <a:extLst>
              <a:ext uri="{FF2B5EF4-FFF2-40B4-BE49-F238E27FC236}">
                <a16:creationId xmlns:a16="http://schemas.microsoft.com/office/drawing/2014/main" id="{0F9FE777-4090-0CFF-FE8E-89E3C0B3111F}"/>
              </a:ext>
            </a:extLst>
          </p:cNvPr>
          <p:cNvSpPr txBox="1"/>
          <p:nvPr/>
        </p:nvSpPr>
        <p:spPr>
          <a:xfrm>
            <a:off x="4711390" y="922220"/>
            <a:ext cx="1466569" cy="646331"/>
          </a:xfrm>
          <a:prstGeom prst="rect">
            <a:avLst/>
          </a:prstGeom>
          <a:noFill/>
        </p:spPr>
        <p:txBody>
          <a:bodyPr wrap="square" rtlCol="0">
            <a:spAutoFit/>
          </a:bodyPr>
          <a:lstStyle/>
          <a:p>
            <a:r>
              <a:rPr lang="en-GB" sz="1200" dirty="0">
                <a:latin typeface="Arial" panose="020B0604020202020204" pitchFamily="34" charset="0"/>
                <a:cs typeface="Arial" panose="020B0604020202020204" pitchFamily="34" charset="0"/>
              </a:rPr>
              <a:t>Undulator based polarized positron source</a:t>
            </a:r>
          </a:p>
        </p:txBody>
      </p:sp>
      <p:pic>
        <p:nvPicPr>
          <p:cNvPr id="3" name="Picture 2">
            <a:extLst>
              <a:ext uri="{FF2B5EF4-FFF2-40B4-BE49-F238E27FC236}">
                <a16:creationId xmlns:a16="http://schemas.microsoft.com/office/drawing/2014/main" id="{9F4FBD35-0CF2-7BA4-B446-DF022DDE5EF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49101" y="3391766"/>
            <a:ext cx="2346499" cy="3420322"/>
          </a:xfrm>
          <a:prstGeom prst="rect">
            <a:avLst/>
          </a:prstGeom>
          <a:effectLst>
            <a:outerShdw blurRad="63500" sx="102000" sy="102000" algn="ctr" rotWithShape="0">
              <a:prstClr val="black">
                <a:alpha val="40000"/>
              </a:prstClr>
            </a:outerShdw>
          </a:effectLst>
        </p:spPr>
      </p:pic>
      <p:sp>
        <p:nvSpPr>
          <p:cNvPr id="6" name="TextBox 5">
            <a:extLst>
              <a:ext uri="{FF2B5EF4-FFF2-40B4-BE49-F238E27FC236}">
                <a16:creationId xmlns:a16="http://schemas.microsoft.com/office/drawing/2014/main" id="{52A26CD4-9AD8-E9FC-9F0A-FB62F366C9EE}"/>
              </a:ext>
            </a:extLst>
          </p:cNvPr>
          <p:cNvSpPr txBox="1"/>
          <p:nvPr/>
        </p:nvSpPr>
        <p:spPr>
          <a:xfrm>
            <a:off x="2501632" y="3391766"/>
            <a:ext cx="1434128" cy="1569660"/>
          </a:xfrm>
          <a:prstGeom prst="rect">
            <a:avLst/>
          </a:prstGeom>
          <a:noFill/>
        </p:spPr>
        <p:txBody>
          <a:bodyPr wrap="square">
            <a:spAutoFit/>
          </a:bodyPr>
          <a:lstStyle/>
          <a:p>
            <a:pPr algn="l"/>
            <a:r>
              <a:rPr lang="en-GB" sz="1200" dirty="0">
                <a:latin typeface="Arial" panose="020B0604020202020204" pitchFamily="34" charset="0"/>
                <a:cs typeface="Arial" panose="020B0604020202020204" pitchFamily="34" charset="0"/>
              </a:rPr>
              <a:t>The ILC implementation is extensively studies in Japan, civil engineering, integration locally, environmental impacts, etc </a:t>
            </a:r>
          </a:p>
        </p:txBody>
      </p:sp>
      <p:sp>
        <p:nvSpPr>
          <p:cNvPr id="2" name="Content Placeholder 4">
            <a:extLst>
              <a:ext uri="{FF2B5EF4-FFF2-40B4-BE49-F238E27FC236}">
                <a16:creationId xmlns:a16="http://schemas.microsoft.com/office/drawing/2014/main" id="{C9D98078-1F96-A56F-1F3C-3AED9AE2EBCD}"/>
              </a:ext>
            </a:extLst>
          </p:cNvPr>
          <p:cNvSpPr txBox="1">
            <a:spLocks/>
          </p:cNvSpPr>
          <p:nvPr/>
        </p:nvSpPr>
        <p:spPr>
          <a:xfrm>
            <a:off x="4518228" y="3704152"/>
            <a:ext cx="7338412" cy="3153848"/>
          </a:xfrm>
          <a:prstGeom prst="rect">
            <a:avLst/>
          </a:prstGeom>
          <a:solidFill>
            <a:schemeClr val="bg1"/>
          </a:solidFill>
          <a:ln>
            <a:noFill/>
          </a:ln>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400" dirty="0">
                <a:latin typeface="Arial" panose="020B0604020202020204" pitchFamily="34" charset="0"/>
                <a:cs typeface="Arial" panose="020B0604020202020204" pitchFamily="34" charset="0"/>
              </a:rPr>
              <a:t>How would we implement a SCRF based LC at CERN:</a:t>
            </a:r>
          </a:p>
          <a:p>
            <a:pPr marL="342900" indent="-342900">
              <a:spcBef>
                <a:spcPts val="600"/>
              </a:spcBef>
            </a:pPr>
            <a:r>
              <a:rPr lang="en-GB" sz="1400" dirty="0">
                <a:latin typeface="Arial" panose="020B0604020202020204" pitchFamily="34" charset="0"/>
                <a:cs typeface="Arial" panose="020B0604020202020204" pitchFamily="34" charset="0"/>
              </a:rPr>
              <a:t>Consider implementation of energies above 250 GeV (even initially), similar to the ILC TDR, specifically 550 GeV </a:t>
            </a:r>
          </a:p>
          <a:p>
            <a:pPr marL="342900" indent="-342900">
              <a:spcBef>
                <a:spcPts val="600"/>
              </a:spcBef>
            </a:pPr>
            <a:r>
              <a:rPr lang="en-GB" sz="1400" dirty="0">
                <a:latin typeface="Arial" panose="020B0604020202020204" pitchFamily="34" charset="0"/>
                <a:cs typeface="Arial" panose="020B0604020202020204" pitchFamily="34" charset="0"/>
              </a:rPr>
              <a:t>Increase luminosity </a:t>
            </a:r>
            <a:r>
              <a:rPr lang="en-GB" sz="1400" dirty="0" err="1">
                <a:latin typeface="Arial" panose="020B0604020202020204" pitchFamily="34" charset="0"/>
                <a:cs typeface="Arial" panose="020B0604020202020204" pitchFamily="34" charset="0"/>
              </a:rPr>
              <a:t>wrt</a:t>
            </a:r>
            <a:r>
              <a:rPr lang="en-GB" sz="1400" dirty="0">
                <a:latin typeface="Arial" panose="020B0604020202020204" pitchFamily="34" charset="0"/>
                <a:cs typeface="Arial" panose="020B0604020202020204" pitchFamily="34" charset="0"/>
              </a:rPr>
              <a:t> to parameters used recently (</a:t>
            </a:r>
            <a:r>
              <a:rPr lang="en-GB" sz="1400" dirty="0" err="1">
                <a:latin typeface="Arial" panose="020B0604020202020204" pitchFamily="34" charset="0"/>
                <a:cs typeface="Arial" panose="020B0604020202020204" pitchFamily="34" charset="0"/>
              </a:rPr>
              <a:t>ILC@Japan</a:t>
            </a:r>
            <a:r>
              <a:rPr lang="en-GB" sz="1400" dirty="0">
                <a:latin typeface="Arial" panose="020B0604020202020204" pitchFamily="34" charset="0"/>
                <a:cs typeface="Arial" panose="020B0604020202020204" pitchFamily="34" charset="0"/>
              </a:rPr>
              <a:t>) and share on two IPs</a:t>
            </a:r>
          </a:p>
          <a:p>
            <a:pPr marL="609750" lvl="1" indent="-285750">
              <a:spcBef>
                <a:spcPts val="600"/>
              </a:spcBef>
            </a:pPr>
            <a:r>
              <a:rPr lang="en-GB" sz="1400" dirty="0">
                <a:latin typeface="Arial" panose="020B0604020202020204" pitchFamily="34" charset="0"/>
                <a:cs typeface="Arial" panose="020B0604020202020204" pitchFamily="34" charset="0"/>
              </a:rPr>
              <a:t>Key changes: Bunch trains 5 Hz to 10 Hz, double numbers of bunches per train</a:t>
            </a:r>
          </a:p>
          <a:p>
            <a:pPr marL="342900" indent="-342900">
              <a:spcBef>
                <a:spcPts val="600"/>
              </a:spcBef>
            </a:pPr>
            <a:r>
              <a:rPr lang="en-US" sz="1400" dirty="0">
                <a:latin typeface="Arial" panose="020B0604020202020204" pitchFamily="34" charset="0"/>
                <a:cs typeface="Arial" panose="020B0604020202020204" pitchFamily="34" charset="0"/>
              </a:rPr>
              <a:t>Set more ambitious goals for energy efficiencies (cavities, klystrons)</a:t>
            </a:r>
            <a:r>
              <a:rPr lang="en-GB" sz="1400" dirty="0">
                <a:latin typeface="Arial" panose="020B0604020202020204" pitchFamily="34" charset="0"/>
                <a:cs typeface="Arial" panose="020B0604020202020204" pitchFamily="34" charset="0"/>
              </a:rPr>
              <a:t> </a:t>
            </a:r>
          </a:p>
          <a:p>
            <a:pPr marL="342900" indent="-342900">
              <a:spcBef>
                <a:spcPts val="600"/>
              </a:spcBef>
            </a:pPr>
            <a:r>
              <a:rPr lang="en-GB" sz="1400" dirty="0">
                <a:latin typeface="Arial" panose="020B0604020202020204" pitchFamily="34" charset="0"/>
                <a:cs typeface="Arial" panose="020B0604020202020204" pitchFamily="34" charset="0"/>
              </a:rPr>
              <a:t>Consider if such a facility can use improved or other RF technologies in the future (a true LC facility) – stimulate wide R&amp;D and open options for the future</a:t>
            </a:r>
          </a:p>
          <a:p>
            <a:pPr marL="342900" indent="-342900">
              <a:spcBef>
                <a:spcPts val="600"/>
              </a:spcBef>
            </a:pPr>
            <a:endParaRPr lang="en-GB" sz="1400" dirty="0">
              <a:latin typeface="Arial" panose="020B0604020202020204" pitchFamily="34" charset="0"/>
              <a:cs typeface="Arial" panose="020B0604020202020204" pitchFamily="34" charset="0"/>
            </a:endParaRPr>
          </a:p>
          <a:p>
            <a:pPr marL="342900" indent="-342900">
              <a:spcBef>
                <a:spcPts val="600"/>
              </a:spcBef>
            </a:pPr>
            <a:r>
              <a:rPr lang="en-GB" sz="1400" dirty="0">
                <a:latin typeface="Arial" panose="020B0604020202020204" pitchFamily="34" charset="0"/>
                <a:cs typeface="Arial" panose="020B0604020202020204" pitchFamily="34" charset="0"/>
              </a:rPr>
              <a:t>Combine with CLIC footprint/studies as much as possible. </a:t>
            </a:r>
          </a:p>
          <a:p>
            <a:pPr marL="342900" indent="-342900">
              <a:spcBef>
                <a:spcPts val="600"/>
              </a:spcBef>
            </a:pPr>
            <a:r>
              <a:rPr lang="en-GB" sz="1400" dirty="0">
                <a:latin typeface="Arial" panose="020B0604020202020204" pitchFamily="34" charset="0"/>
                <a:cs typeface="Arial" panose="020B0604020202020204" pitchFamily="34" charset="0"/>
              </a:rPr>
              <a:t>Cost estimate as for CERN projects in CHF, with CE costs from CERN</a:t>
            </a:r>
          </a:p>
        </p:txBody>
      </p:sp>
      <p:sp>
        <p:nvSpPr>
          <p:cNvPr id="4" name="Slide Number Placeholder 3">
            <a:extLst>
              <a:ext uri="{FF2B5EF4-FFF2-40B4-BE49-F238E27FC236}">
                <a16:creationId xmlns:a16="http://schemas.microsoft.com/office/drawing/2014/main" id="{F0F63558-3EF1-DD46-C9AC-BC4AF40AAA9E}"/>
              </a:ext>
            </a:extLst>
          </p:cNvPr>
          <p:cNvSpPr txBox="1">
            <a:spLocks/>
          </p:cNvSpPr>
          <p:nvPr/>
        </p:nvSpPr>
        <p:spPr>
          <a:xfrm>
            <a:off x="9329464" y="6473229"/>
            <a:ext cx="2743200" cy="340147"/>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solidFill>
                  <a:prstClr val="black">
                    <a:tint val="75000"/>
                  </a:prstClr>
                </a:solidFill>
                <a:latin typeface="Calibri" panose="020F0502020204030204"/>
              </a:rPr>
              <a:pPr/>
              <a:t>8</a:t>
            </a:fld>
            <a:r>
              <a:rPr lang="en-US" dirty="0">
                <a:solidFill>
                  <a:prstClr val="black">
                    <a:tint val="75000"/>
                  </a:prstClr>
                </a:solidFill>
                <a:latin typeface="Calibri" panose="020F0502020204030204"/>
              </a:rPr>
              <a:t>/27</a:t>
            </a:r>
          </a:p>
        </p:txBody>
      </p:sp>
      <p:sp>
        <p:nvSpPr>
          <p:cNvPr id="8" name="TextBox 7">
            <a:extLst>
              <a:ext uri="{FF2B5EF4-FFF2-40B4-BE49-F238E27FC236}">
                <a16:creationId xmlns:a16="http://schemas.microsoft.com/office/drawing/2014/main" id="{CFC5DEEF-DC57-FEE5-5C7A-79BB58699A00}"/>
              </a:ext>
            </a:extLst>
          </p:cNvPr>
          <p:cNvSpPr txBox="1"/>
          <p:nvPr/>
        </p:nvSpPr>
        <p:spPr>
          <a:xfrm>
            <a:off x="6816080" y="472169"/>
            <a:ext cx="1512168" cy="830997"/>
          </a:xfrm>
          <a:prstGeom prst="rect">
            <a:avLst/>
          </a:prstGeom>
          <a:noFill/>
        </p:spPr>
        <p:txBody>
          <a:bodyPr wrap="square">
            <a:spAutoFit/>
          </a:bodyPr>
          <a:lstStyle/>
          <a:p>
            <a:r>
              <a:rPr lang="en-GB" sz="1200" dirty="0">
                <a:latin typeface="Arial" panose="020B0604020202020204" pitchFamily="34" charset="0"/>
                <a:cs typeface="Arial" panose="020B0604020202020204" pitchFamily="34" charset="0"/>
              </a:rPr>
              <a:t>See more details in the presentation of Peter McIntosh in Venice (</a:t>
            </a:r>
            <a:r>
              <a:rPr lang="en-GB" sz="1200" dirty="0">
                <a:latin typeface="Arial" panose="020B0604020202020204" pitchFamily="34" charset="0"/>
                <a:cs typeface="Arial" panose="020B0604020202020204" pitchFamily="34" charset="0"/>
                <a:hlinkClick r:id="rId6"/>
              </a:rPr>
              <a:t>LINK</a:t>
            </a:r>
            <a:r>
              <a:rPr lang="en-GB" sz="1200"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7035614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baseline">
            <a:extLst>
              <a:ext uri="{FF2B5EF4-FFF2-40B4-BE49-F238E27FC236}">
                <a16:creationId xmlns:a16="http://schemas.microsoft.com/office/drawing/2014/main" id="{049CEBBA-E4CE-F2B9-6B58-D1671002F70D}"/>
              </a:ext>
            </a:extLst>
          </p:cNvPr>
          <p:cNvSpPr txBox="1">
            <a:spLocks/>
          </p:cNvSpPr>
          <p:nvPr/>
        </p:nvSpPr>
        <p:spPr>
          <a:xfrm>
            <a:off x="5591944" y="620688"/>
            <a:ext cx="3496091" cy="451099"/>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rgbClr val="FF2F92"/>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1600" b="0" dirty="0">
                <a:solidFill>
                  <a:srgbClr val="2F2F2F"/>
                </a:solidFill>
              </a:rPr>
              <a:t>Baseline (10Hz rate</a:t>
            </a:r>
            <a:r>
              <a:rPr lang="en-US" sz="1600" dirty="0">
                <a:solidFill>
                  <a:srgbClr val="2F2F2F"/>
                </a:solidFill>
              </a:rPr>
              <a:t>) </a:t>
            </a:r>
          </a:p>
        </p:txBody>
      </p:sp>
      <p:sp>
        <p:nvSpPr>
          <p:cNvPr id="13" name="start immediately with full power">
            <a:extLst>
              <a:ext uri="{FF2B5EF4-FFF2-40B4-BE49-F238E27FC236}">
                <a16:creationId xmlns:a16="http://schemas.microsoft.com/office/drawing/2014/main" id="{F87D41B9-F8C2-C44A-6AA8-EC0672E64060}"/>
              </a:ext>
            </a:extLst>
          </p:cNvPr>
          <p:cNvSpPr txBox="1"/>
          <p:nvPr/>
        </p:nvSpPr>
        <p:spPr>
          <a:xfrm>
            <a:off x="8648724" y="692696"/>
            <a:ext cx="3279924" cy="45109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fontScale="92500" lnSpcReduction="20000"/>
          </a:bodyPr>
          <a:lstStyle>
            <a:lvl1pPr defTabSz="841247">
              <a:lnSpc>
                <a:spcPct val="110000"/>
              </a:lnSpc>
              <a:spcBef>
                <a:spcPts val="2500"/>
              </a:spcBef>
              <a:tabLst>
                <a:tab pos="317500" algn="l"/>
              </a:tabLst>
              <a:defRPr sz="1656" b="1">
                <a:solidFill>
                  <a:srgbClr val="FF2F92"/>
                </a:solidFill>
              </a:defRPr>
            </a:lvl1pPr>
          </a:lstStyle>
          <a:p>
            <a:r>
              <a:rPr lang="en-US" sz="1600" b="0" dirty="0">
                <a:solidFill>
                  <a:srgbClr val="2F2F2F"/>
                </a:solidFill>
              </a:rPr>
              <a:t>St</a:t>
            </a:r>
            <a:r>
              <a:rPr sz="1600" b="0" dirty="0">
                <a:solidFill>
                  <a:srgbClr val="2F2F2F"/>
                </a:solidFill>
              </a:rPr>
              <a:t>art immediately with full power</a:t>
            </a:r>
            <a:r>
              <a:rPr lang="en-US" sz="1600" b="0" dirty="0">
                <a:solidFill>
                  <a:srgbClr val="2F2F2F"/>
                </a:solidFill>
              </a:rPr>
              <a:t> (1316-&gt;2625 bunches in train) </a:t>
            </a:r>
            <a:r>
              <a:rPr sz="1600" b="0" dirty="0">
                <a:solidFill>
                  <a:srgbClr val="2F2F2F"/>
                </a:solidFill>
              </a:rPr>
              <a:t> </a:t>
            </a:r>
          </a:p>
        </p:txBody>
      </p:sp>
      <p:sp>
        <p:nvSpPr>
          <p:cNvPr id="31" name="TextBox 30">
            <a:extLst>
              <a:ext uri="{FF2B5EF4-FFF2-40B4-BE49-F238E27FC236}">
                <a16:creationId xmlns:a16="http://schemas.microsoft.com/office/drawing/2014/main" id="{E831C95A-F6A9-3751-FFE2-C9D8803BCA22}"/>
              </a:ext>
            </a:extLst>
          </p:cNvPr>
          <p:cNvSpPr txBox="1"/>
          <p:nvPr/>
        </p:nvSpPr>
        <p:spPr>
          <a:xfrm>
            <a:off x="0" y="2515"/>
            <a:ext cx="12204000" cy="432000"/>
          </a:xfrm>
          <a:prstGeom prst="rect">
            <a:avLst/>
          </a:prstGeom>
          <a:solidFill>
            <a:schemeClr val="accent1">
              <a:lumMod val="75000"/>
            </a:schemeClr>
          </a:solidFill>
          <a:effectLst>
            <a:outerShdw blurRad="50800" dist="50800" dir="5400000" algn="ctr" rotWithShape="0">
              <a:srgbClr val="002060"/>
            </a:outerShdw>
          </a:effectLst>
        </p:spPr>
        <p:txBody>
          <a:bodyPr wrap="square">
            <a:spAutoFit/>
          </a:bodyPr>
          <a:lstStyle/>
          <a:p>
            <a:pPr algn="ctr"/>
            <a:r>
              <a:rPr lang="en-US" sz="2800" dirty="0">
                <a:solidFill>
                  <a:schemeClr val="bg1"/>
                </a:solidFill>
              </a:rPr>
              <a:t>LCF – SCRF – ESPP parameters</a:t>
            </a:r>
            <a:endParaRPr lang="en-GB" sz="2800" dirty="0">
              <a:solidFill>
                <a:schemeClr val="bg1"/>
              </a:solidFill>
            </a:endParaRPr>
          </a:p>
        </p:txBody>
      </p:sp>
      <p:sp>
        <p:nvSpPr>
          <p:cNvPr id="2" name="TextBox 1">
            <a:extLst>
              <a:ext uri="{FF2B5EF4-FFF2-40B4-BE49-F238E27FC236}">
                <a16:creationId xmlns:a16="http://schemas.microsoft.com/office/drawing/2014/main" id="{47FEBC85-794C-8E10-3C7A-D2ED955E3E35}"/>
              </a:ext>
            </a:extLst>
          </p:cNvPr>
          <p:cNvSpPr txBox="1"/>
          <p:nvPr/>
        </p:nvSpPr>
        <p:spPr>
          <a:xfrm>
            <a:off x="7660323" y="5610882"/>
            <a:ext cx="3168352" cy="738664"/>
          </a:xfrm>
          <a:prstGeom prst="rect">
            <a:avLst/>
          </a:prstGeom>
          <a:noFill/>
        </p:spPr>
        <p:txBody>
          <a:bodyPr wrap="square" lIns="0" tIns="0" rIns="0" bIns="0" rtlCol="0">
            <a:spAutoFit/>
          </a:bodyPr>
          <a:lstStyle/>
          <a:p>
            <a:pPr algn="l"/>
            <a:r>
              <a:rPr lang="en-GB" sz="1600" dirty="0">
                <a:solidFill>
                  <a:srgbClr val="2F2F2F"/>
                </a:solidFill>
              </a:rPr>
              <a:t>Note: tunnel extension to allow a 550 GeV upgrade is included in the initial programme </a:t>
            </a:r>
          </a:p>
        </p:txBody>
      </p:sp>
      <p:sp>
        <p:nvSpPr>
          <p:cNvPr id="3" name="Slide Number Placeholder 2">
            <a:extLst>
              <a:ext uri="{FF2B5EF4-FFF2-40B4-BE49-F238E27FC236}">
                <a16:creationId xmlns:a16="http://schemas.microsoft.com/office/drawing/2014/main" id="{1444BD38-711C-E8C8-474D-DA782DC8B309}"/>
              </a:ext>
            </a:extLst>
          </p:cNvPr>
          <p:cNvSpPr>
            <a:spLocks noGrp="1"/>
          </p:cNvSpPr>
          <p:nvPr>
            <p:ph type="sldNum" sz="quarter" idx="11"/>
          </p:nvPr>
        </p:nvSpPr>
        <p:spPr>
          <a:xfrm>
            <a:off x="10079581" y="6389963"/>
            <a:ext cx="681254" cy="365125"/>
          </a:xfrm>
        </p:spPr>
        <p:txBody>
          <a:bodyPr/>
          <a:lstStyle/>
          <a:p>
            <a:fld id="{36B5EA5A-BC32-A742-B11B-8E7414D5B535}" type="slidenum">
              <a:rPr lang="en-US" smtClean="0"/>
              <a:pPr/>
              <a:t>9</a:t>
            </a:fld>
            <a:endParaRPr lang="en-US" dirty="0"/>
          </a:p>
        </p:txBody>
      </p:sp>
      <p:pic>
        <p:nvPicPr>
          <p:cNvPr id="4" name="Picture 3">
            <a:extLst>
              <a:ext uri="{FF2B5EF4-FFF2-40B4-BE49-F238E27FC236}">
                <a16:creationId xmlns:a16="http://schemas.microsoft.com/office/drawing/2014/main" id="{4DCB030B-2E05-5C10-F7B1-F2D55ABE347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15880" y="1115910"/>
            <a:ext cx="7272808" cy="2541350"/>
          </a:xfrm>
          <a:prstGeom prst="rect">
            <a:avLst/>
          </a:prstGeom>
        </p:spPr>
      </p:pic>
      <p:pic>
        <p:nvPicPr>
          <p:cNvPr id="5" name="Picture 4">
            <a:extLst>
              <a:ext uri="{FF2B5EF4-FFF2-40B4-BE49-F238E27FC236}">
                <a16:creationId xmlns:a16="http://schemas.microsoft.com/office/drawing/2014/main" id="{988ADC16-0357-63B1-D80E-56C01B52C8C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12024" y="4080588"/>
            <a:ext cx="4534272" cy="1383534"/>
          </a:xfrm>
          <a:prstGeom prst="rect">
            <a:avLst/>
          </a:prstGeom>
        </p:spPr>
      </p:pic>
      <p:pic>
        <p:nvPicPr>
          <p:cNvPr id="6" name="Picture 5">
            <a:extLst>
              <a:ext uri="{FF2B5EF4-FFF2-40B4-BE49-F238E27FC236}">
                <a16:creationId xmlns:a16="http://schemas.microsoft.com/office/drawing/2014/main" id="{085794CC-F1C3-31D2-4ACC-34D893C2A313}"/>
              </a:ext>
            </a:extLst>
          </p:cNvPr>
          <p:cNvPicPr>
            <a:picLocks noChangeAspect="1"/>
          </p:cNvPicPr>
          <p:nvPr/>
        </p:nvPicPr>
        <p:blipFill>
          <a:blip r:embed="rId5"/>
          <a:stretch>
            <a:fillRect/>
          </a:stretch>
        </p:blipFill>
        <p:spPr>
          <a:xfrm>
            <a:off x="-10706" y="1142920"/>
            <a:ext cx="4973988" cy="4086280"/>
          </a:xfrm>
          <a:prstGeom prst="rect">
            <a:avLst/>
          </a:prstGeom>
        </p:spPr>
      </p:pic>
      <p:sp>
        <p:nvSpPr>
          <p:cNvPr id="7" name="Slide Number Placeholder 3">
            <a:extLst>
              <a:ext uri="{FF2B5EF4-FFF2-40B4-BE49-F238E27FC236}">
                <a16:creationId xmlns:a16="http://schemas.microsoft.com/office/drawing/2014/main" id="{84D1CF44-8A7F-EFA9-8F5F-E2D6A08C66B4}"/>
              </a:ext>
            </a:extLst>
          </p:cNvPr>
          <p:cNvSpPr txBox="1">
            <a:spLocks/>
          </p:cNvSpPr>
          <p:nvPr/>
        </p:nvSpPr>
        <p:spPr>
          <a:xfrm>
            <a:off x="9329464" y="6473229"/>
            <a:ext cx="2743200" cy="340147"/>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solidFill>
                  <a:prstClr val="black">
                    <a:tint val="75000"/>
                  </a:prstClr>
                </a:solidFill>
                <a:latin typeface="Calibri" panose="020F0502020204030204"/>
              </a:rPr>
              <a:pPr/>
              <a:t>9</a:t>
            </a:fld>
            <a:r>
              <a:rPr lang="en-US" dirty="0">
                <a:solidFill>
                  <a:prstClr val="black">
                    <a:tint val="75000"/>
                  </a:prstClr>
                </a:solidFill>
                <a:latin typeface="Calibri" panose="020F0502020204030204"/>
              </a:rPr>
              <a:t>/27</a:t>
            </a:r>
          </a:p>
        </p:txBody>
      </p:sp>
      <p:sp>
        <p:nvSpPr>
          <p:cNvPr id="10" name="TextBox 9">
            <a:extLst>
              <a:ext uri="{FF2B5EF4-FFF2-40B4-BE49-F238E27FC236}">
                <a16:creationId xmlns:a16="http://schemas.microsoft.com/office/drawing/2014/main" id="{2C89481D-7CFD-72D6-0B89-6838B007FBCC}"/>
              </a:ext>
            </a:extLst>
          </p:cNvPr>
          <p:cNvSpPr txBox="1"/>
          <p:nvPr/>
        </p:nvSpPr>
        <p:spPr>
          <a:xfrm>
            <a:off x="0" y="4772355"/>
            <a:ext cx="5095492" cy="738664"/>
          </a:xfrm>
          <a:prstGeom prst="rect">
            <a:avLst/>
          </a:prstGeom>
          <a:solidFill>
            <a:schemeClr val="bg1"/>
          </a:solidFill>
        </p:spPr>
        <p:txBody>
          <a:bodyPr wrap="square">
            <a:spAutoFit/>
          </a:bodyPr>
          <a:lstStyle/>
          <a:p>
            <a:pPr>
              <a:buNone/>
            </a:pPr>
            <a:r>
              <a:rPr lang="en-US" sz="1400" dirty="0">
                <a:solidFill>
                  <a:srgbClr val="000000"/>
                </a:solidFill>
                <a:effectLst/>
              </a:rPr>
              <a:t>Summary table of the LCF accelerator parameters in the initial 250 GeV configuration and possible upgrades, as well as in an initial 550 GeV configuration and its luminosity upgrade</a:t>
            </a:r>
          </a:p>
        </p:txBody>
      </p:sp>
    </p:spTree>
    <p:extLst>
      <p:ext uri="{BB962C8B-B14F-4D97-AF65-F5344CB8AC3E}">
        <p14:creationId xmlns:p14="http://schemas.microsoft.com/office/powerpoint/2010/main" val="4235917315"/>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10" id="{13C28D64-1B24-AE44-ADF1-2F22862D8410}" vid="{33E554F9-2EDB-C045-92B1-72711727840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10" id="{13C28D64-1B24-AE44-ADF1-2F22862D8410}" vid="{33E554F9-2EDB-C045-92B1-72711727840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57343</TotalTime>
  <Words>5366</Words>
  <Application>Microsoft Macintosh PowerPoint</Application>
  <PresentationFormat>Widescreen</PresentationFormat>
  <Paragraphs>689</Paragraphs>
  <Slides>43</Slides>
  <Notes>26</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43</vt:i4>
      </vt:variant>
    </vt:vector>
  </HeadingPairs>
  <TitlesOfParts>
    <vt:vector size="54" baseType="lpstr">
      <vt:lpstr>Adelle Sans Devanagari Heavy</vt:lpstr>
      <vt:lpstr>Al Nile</vt:lpstr>
      <vt:lpstr>Arial</vt:lpstr>
      <vt:lpstr>Calibri</vt:lpstr>
      <vt:lpstr>Calibri Light</vt:lpstr>
      <vt:lpstr>Helvetica</vt:lpstr>
      <vt:lpstr>Lato</vt:lpstr>
      <vt:lpstr>Times</vt:lpstr>
      <vt:lpstr>Office Theme</vt:lpstr>
      <vt:lpstr>1_Office Theme</vt:lpstr>
      <vt:lpstr>2_Office Theme</vt:lpstr>
      <vt:lpstr>PowerPoint Presentation</vt:lpstr>
      <vt:lpstr>PowerPoint Presentation</vt:lpstr>
      <vt:lpstr>Linear Collider @ CERN – Civil Engineering  I</vt:lpstr>
      <vt:lpstr>PowerPoint Presentation</vt:lpstr>
      <vt:lpstr>Layout and Placement Study</vt:lpstr>
      <vt:lpstr>PowerPoint Presentation</vt:lpstr>
      <vt:lpstr>The CLIC ESPP parameters</vt:lpstr>
      <vt:lpstr>PowerPoint Presentation</vt:lpstr>
      <vt:lpstr>PowerPoint Presentation</vt:lpstr>
      <vt:lpstr>Costs – for construction </vt:lpstr>
      <vt:lpstr>Power and energy</vt:lpstr>
      <vt:lpstr>Operation Costs and Sustainability Studies </vt:lpstr>
      <vt:lpstr>  ESPP LC documentation – by end May   </vt:lpstr>
      <vt:lpstr>  ESPP documentation – since Venice   </vt:lpstr>
      <vt:lpstr>From parameters/layout and to technology challenges </vt:lpstr>
      <vt:lpstr>CLIC RF </vt:lpstr>
      <vt:lpstr>LCF with SCRF </vt:lpstr>
      <vt:lpstr>Luminosity related studies – examples </vt:lpstr>
      <vt:lpstr>PowerPoint Presentation</vt:lpstr>
      <vt:lpstr>From Technical Challenges to Upgrade Opportunities</vt:lpstr>
      <vt:lpstr>Additions/Upgrades– Beyond a collider/Improved SCRF, C3 </vt:lpstr>
      <vt:lpstr>Upgrades – PWA</vt:lpstr>
      <vt:lpstr>Upgrades – higher luminosity, photons</vt:lpstr>
      <vt:lpstr>LCF R&amp;D – summary of next steps </vt:lpstr>
      <vt:lpstr>Schedule towards a LC@CERN </vt:lpstr>
      <vt:lpstr>Next Steps towards a Linear Collider @ CERN</vt:lpstr>
      <vt:lpstr>PowerPoint Presentation</vt:lpstr>
      <vt:lpstr>PowerPoint Presentation</vt:lpstr>
      <vt:lpstr>PowerPoint Presentation</vt:lpstr>
      <vt:lpstr>Costs – more details</vt:lpstr>
      <vt:lpstr>Personnel and Operation Costs </vt:lpstr>
      <vt:lpstr>Sustainability: Life Cycle Assessment (LCA)   </vt:lpstr>
      <vt:lpstr>PowerPoint Presentation</vt:lpstr>
      <vt:lpstr>Beyond a collider</vt:lpstr>
      <vt:lpstr>Super-conducting RF Upgrades</vt:lpstr>
      <vt:lpstr>Cool Copper Technology</vt:lpstr>
      <vt:lpstr>C3 as upgrade for LCF</vt:lpstr>
      <vt:lpstr>HALHF</vt:lpstr>
      <vt:lpstr>PWA Booster à la HALHF</vt:lpstr>
      <vt:lpstr>10 TeV pCM wakefield collider</vt:lpstr>
      <vt:lpstr>Energy- &amp; Particle Recovery as path to High Luminosities</vt:lpstr>
      <vt:lpstr>Photon-Photon / e-photon collisions</vt:lpstr>
      <vt:lpstr>Next Steps towards a Linear Collider @ CERN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Steinar Stapnes</dc:creator>
  <cp:lastModifiedBy>Steinar Stapnes</cp:lastModifiedBy>
  <cp:revision>483</cp:revision>
  <cp:lastPrinted>2020-01-30T13:49:18Z</cp:lastPrinted>
  <dcterms:created xsi:type="dcterms:W3CDTF">2023-01-21T14:55:59Z</dcterms:created>
  <dcterms:modified xsi:type="dcterms:W3CDTF">2025-10-20T15:09:02Z</dcterms:modified>
</cp:coreProperties>
</file>