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3" r:id="rId2"/>
    <p:sldMasterId id="2147483679" r:id="rId3"/>
  </p:sldMasterIdLst>
  <p:notesMasterIdLst>
    <p:notesMasterId r:id="rId29"/>
  </p:notesMasterIdLst>
  <p:sldIdLst>
    <p:sldId id="256" r:id="rId4"/>
    <p:sldId id="257" r:id="rId5"/>
    <p:sldId id="275" r:id="rId6"/>
    <p:sldId id="443" r:id="rId7"/>
    <p:sldId id="278" r:id="rId8"/>
    <p:sldId id="282" r:id="rId9"/>
    <p:sldId id="320" r:id="rId10"/>
    <p:sldId id="456" r:id="rId11"/>
    <p:sldId id="457" r:id="rId12"/>
    <p:sldId id="458" r:id="rId13"/>
    <p:sldId id="453" r:id="rId14"/>
    <p:sldId id="431" r:id="rId15"/>
    <p:sldId id="298" r:id="rId16"/>
    <p:sldId id="383" r:id="rId17"/>
    <p:sldId id="379" r:id="rId18"/>
    <p:sldId id="454" r:id="rId19"/>
    <p:sldId id="455" r:id="rId20"/>
    <p:sldId id="451" r:id="rId21"/>
    <p:sldId id="258" r:id="rId22"/>
    <p:sldId id="450" r:id="rId23"/>
    <p:sldId id="304" r:id="rId24"/>
    <p:sldId id="305" r:id="rId25"/>
    <p:sldId id="279" r:id="rId26"/>
    <p:sldId id="377" r:id="rId27"/>
    <p:sldId id="294" r:id="rId28"/>
  </p:sldIdLst>
  <p:sldSz cx="12192000" cy="6858000"/>
  <p:notesSz cx="6858000" cy="9144000"/>
  <p:embeddedFontLst>
    <p:embeddedFont>
      <p:font typeface="Lato" panose="020F0502020204030203" pitchFamily="34" charset="0"/>
      <p:regular r:id="rId30"/>
      <p:bold r:id="rId31"/>
      <p:italic r:id="rId32"/>
      <p:boldItalic r:id="rId33"/>
    </p:embeddedFont>
    <p:embeddedFont>
      <p:font typeface="Noto Sans" panose="020B0502040504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504">
          <p15:clr>
            <a:srgbClr val="A4A3A4"/>
          </p15:clr>
        </p15:guide>
        <p15:guide id="4" orient="horz" pos="1176">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4" roundtripDataSignature="AMtx7mgwzdReg4eWr+o/wYibg1BPiT28G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592D0D4-947F-400D-924E-EEABA4F0649E}">
  <a:tblStyle styleId="{4592D0D4-947F-400D-924E-EEABA4F0649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3AAF11EC-0B49-4701-9089-1449B60D3A8B}"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76A7FD04-F387-48AB-A939-33DED8DA449F}"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14"/>
    <p:restoredTop sz="94164"/>
  </p:normalViewPr>
  <p:slideViewPr>
    <p:cSldViewPr snapToGrid="0">
      <p:cViewPr varScale="1">
        <p:scale>
          <a:sx n="95" d="100"/>
          <a:sy n="95" d="100"/>
        </p:scale>
        <p:origin x="744" y="472"/>
      </p:cViewPr>
      <p:guideLst>
        <p:guide orient="horz" pos="2160"/>
        <p:guide pos="3840"/>
        <p:guide pos="504"/>
        <p:guide orient="horz" pos="11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5.fntdata"/><Relationship Id="rId84" Type="http://customschemas.google.com/relationships/presentationmetadata" Target="metadata"/><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3.fntdata"/><Relationship Id="rId37" Type="http://schemas.openxmlformats.org/officeDocument/2006/relationships/font" Target="fonts/font8.fntdata"/><Relationship Id="rId8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7.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2.fntdata"/><Relationship Id="rId86"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5.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b="0" i="0">
                <a:latin typeface="Lato" panose="020F0502020204030203" pitchFamily="34" charset="0"/>
                <a:ea typeface="Lato" panose="020F0502020204030203" pitchFamily="34" charset="0"/>
                <a:cs typeface="Lato" panose="020F0502020204030203" pitchFamily="34" charset="0"/>
              </a:defRPr>
            </a:lvl1pPr>
          </a:lstStyle>
          <a:p>
            <a:pPr algn="r">
              <a:buSzPts val="1200"/>
            </a:pPr>
            <a:fld id="{00000000-1234-1234-1234-123412341234}" type="slidenum">
              <a:rPr lang="en-US" sz="1200" smtClean="0">
                <a:solidFill>
                  <a:schemeClr val="dk1"/>
                </a:solidFill>
                <a:sym typeface="Calibri"/>
              </a:rPr>
              <a:pPr algn="r">
                <a:buSzPts val="1200"/>
              </a:pPr>
              <a:t>‹#›</a:t>
            </a:fld>
            <a:endParaRPr lang="en-US" sz="1200" dirty="0">
              <a:solidFill>
                <a:schemeClr val="dk1"/>
              </a:solidFill>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solidFill>
                  <a:srgbClr val="262626"/>
                </a:solidFill>
                <a:latin typeface="Lato" panose="020F0502020204030203" pitchFamily="34" charset="0"/>
                <a:ea typeface="Lato" panose="020F0502020204030203" pitchFamily="34" charset="0"/>
                <a:cs typeface="Lato" panose="020F0502020204030203" pitchFamily="34" charset="0"/>
                <a:sym typeface="Open Sans"/>
              </a:rPr>
              <a:t>A lepton-collider Higgs factory, to precisely measure the couplings of the Higgs boson to other particles, followed by a higher energy run to measure the Higgs self-coupling, is widely recognized as a primary focus of modern particle physics. In this talk, we will present the study of a new concept for a high gradient, high power accelerator with beam characteristics suitable to study the Higgs boson, the Cool Copper Collider (C3), with the goal of minimizing the capital and operating costs. C3 is based on the latest advances in rf accelerator technology and utilizes optimized cavity geometries, novel rf distribution, and operation at cryogenic temperatures to allow the linear accelerator to achieve high accelerating gradients while maintaining the overall system efficiency. We will present the latest demonstrated performance of prototype accelerators and highlight the future development path for C3.</a:t>
            </a:r>
            <a:endParaRPr dirty="0">
              <a:latin typeface="Lato" panose="020F0502020204030203" pitchFamily="34" charset="0"/>
              <a:ea typeface="Lato" panose="020F0502020204030203" pitchFamily="34" charset="0"/>
              <a:cs typeface="Lato" panose="020F0502020204030203" pitchFamily="34" charset="0"/>
            </a:endParaRPr>
          </a:p>
        </p:txBody>
      </p:sp>
      <p:sp>
        <p:nvSpPr>
          <p:cNvPr id="458" name="Google Shape;458;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a:extLst>
            <a:ext uri="{FF2B5EF4-FFF2-40B4-BE49-F238E27FC236}">
              <a16:creationId xmlns:a16="http://schemas.microsoft.com/office/drawing/2014/main" id="{28423A93-27BC-7164-CF13-C94ADDEE25EB}"/>
            </a:ext>
          </a:extLst>
        </p:cNvPr>
        <p:cNvGrpSpPr/>
        <p:nvPr/>
      </p:nvGrpSpPr>
      <p:grpSpPr>
        <a:xfrm>
          <a:off x="0" y="0"/>
          <a:ext cx="0" cy="0"/>
          <a:chOff x="0" y="0"/>
          <a:chExt cx="0" cy="0"/>
        </a:xfrm>
      </p:grpSpPr>
      <p:sp>
        <p:nvSpPr>
          <p:cNvPr id="1136" name="Google Shape;1136;p43:notes">
            <a:extLst>
              <a:ext uri="{FF2B5EF4-FFF2-40B4-BE49-F238E27FC236}">
                <a16:creationId xmlns:a16="http://schemas.microsoft.com/office/drawing/2014/main" id="{5464ABFD-8966-9E11-62C2-A4A611FA9AE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7" name="Google Shape;1137;p43:notes">
            <a:extLst>
              <a:ext uri="{FF2B5EF4-FFF2-40B4-BE49-F238E27FC236}">
                <a16:creationId xmlns:a16="http://schemas.microsoft.com/office/drawing/2014/main" id="{FF30B5AE-B9BE-6577-04E6-20BEB56629A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138" name="Google Shape;1138;p43:notes">
            <a:extLst>
              <a:ext uri="{FF2B5EF4-FFF2-40B4-BE49-F238E27FC236}">
                <a16:creationId xmlns:a16="http://schemas.microsoft.com/office/drawing/2014/main" id="{658A5066-AB5F-B801-3702-071EB17884A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10</a:t>
            </a:fld>
            <a:endParaRPr dirty="0"/>
          </a:p>
        </p:txBody>
      </p:sp>
    </p:spTree>
    <p:extLst>
      <p:ext uri="{BB962C8B-B14F-4D97-AF65-F5344CB8AC3E}">
        <p14:creationId xmlns:p14="http://schemas.microsoft.com/office/powerpoint/2010/main" val="1964794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a:extLst>
            <a:ext uri="{FF2B5EF4-FFF2-40B4-BE49-F238E27FC236}">
              <a16:creationId xmlns:a16="http://schemas.microsoft.com/office/drawing/2014/main" id="{B8BF7B83-E247-49A7-9A88-62F6C6DEC5D1}"/>
            </a:ext>
          </a:extLst>
        </p:cNvPr>
        <p:cNvGrpSpPr/>
        <p:nvPr/>
      </p:nvGrpSpPr>
      <p:grpSpPr>
        <a:xfrm>
          <a:off x="0" y="0"/>
          <a:ext cx="0" cy="0"/>
          <a:chOff x="0" y="0"/>
          <a:chExt cx="0" cy="0"/>
        </a:xfrm>
      </p:grpSpPr>
      <p:sp>
        <p:nvSpPr>
          <p:cNvPr id="938" name="Google Shape;938;p31:notes">
            <a:extLst>
              <a:ext uri="{FF2B5EF4-FFF2-40B4-BE49-F238E27FC236}">
                <a16:creationId xmlns:a16="http://schemas.microsoft.com/office/drawing/2014/main" id="{05E3BA9A-181E-D340-5DF1-DA48D50EF4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9" name="Google Shape;939;p31:notes">
            <a:extLst>
              <a:ext uri="{FF2B5EF4-FFF2-40B4-BE49-F238E27FC236}">
                <a16:creationId xmlns:a16="http://schemas.microsoft.com/office/drawing/2014/main" id="{3C586EC8-285F-2A10-2191-9C1B849D60D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40" name="Google Shape;940;p31:notes">
            <a:extLst>
              <a:ext uri="{FF2B5EF4-FFF2-40B4-BE49-F238E27FC236}">
                <a16:creationId xmlns:a16="http://schemas.microsoft.com/office/drawing/2014/main" id="{583F16D3-95F8-3E42-7F88-D732217D562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dirty="0"/>
          </a:p>
        </p:txBody>
      </p:sp>
    </p:spTree>
    <p:extLst>
      <p:ext uri="{BB962C8B-B14F-4D97-AF65-F5344CB8AC3E}">
        <p14:creationId xmlns:p14="http://schemas.microsoft.com/office/powerpoint/2010/main" val="3064965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2e9c770853a_0_16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0" name="Google Shape;580;g2e9c770853a_0_16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 name="Google Shape;581;g2e9c770853a_0_16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12</a:t>
            </a:fld>
            <a:endParaRPr/>
          </a:p>
        </p:txBody>
      </p:sp>
    </p:spTree>
    <p:extLst>
      <p:ext uri="{BB962C8B-B14F-4D97-AF65-F5344CB8AC3E}">
        <p14:creationId xmlns:p14="http://schemas.microsoft.com/office/powerpoint/2010/main" val="2913001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p:cNvGrpSpPr/>
        <p:nvPr/>
      </p:nvGrpSpPr>
      <p:grpSpPr>
        <a:xfrm>
          <a:off x="0" y="0"/>
          <a:ext cx="0" cy="0"/>
          <a:chOff x="0" y="0"/>
          <a:chExt cx="0" cy="0"/>
        </a:xfrm>
      </p:grpSpPr>
      <p:sp>
        <p:nvSpPr>
          <p:cNvPr id="1136" name="Google Shape;113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7" name="Google Shape;1137;p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138" name="Google Shape;1138;p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13</a:t>
            </a:fld>
            <a:endParaRPr dirty="0"/>
          </a:p>
        </p:txBody>
      </p:sp>
    </p:spTree>
    <p:extLst>
      <p:ext uri="{BB962C8B-B14F-4D97-AF65-F5344CB8AC3E}">
        <p14:creationId xmlns:p14="http://schemas.microsoft.com/office/powerpoint/2010/main" val="3713249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a:extLst>
            <a:ext uri="{FF2B5EF4-FFF2-40B4-BE49-F238E27FC236}">
              <a16:creationId xmlns:a16="http://schemas.microsoft.com/office/drawing/2014/main" id="{1E5E0200-8820-B6B6-E3BA-10BA67C02747}"/>
            </a:ext>
          </a:extLst>
        </p:cNvPr>
        <p:cNvGrpSpPr/>
        <p:nvPr/>
      </p:nvGrpSpPr>
      <p:grpSpPr>
        <a:xfrm>
          <a:off x="0" y="0"/>
          <a:ext cx="0" cy="0"/>
          <a:chOff x="0" y="0"/>
          <a:chExt cx="0" cy="0"/>
        </a:xfrm>
      </p:grpSpPr>
      <p:sp>
        <p:nvSpPr>
          <p:cNvPr id="938" name="Google Shape;938;p31:notes">
            <a:extLst>
              <a:ext uri="{FF2B5EF4-FFF2-40B4-BE49-F238E27FC236}">
                <a16:creationId xmlns:a16="http://schemas.microsoft.com/office/drawing/2014/main" id="{9640E3C4-3D5C-BC3A-0104-C1407EFA8B9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9" name="Google Shape;939;p31:notes">
            <a:extLst>
              <a:ext uri="{FF2B5EF4-FFF2-40B4-BE49-F238E27FC236}">
                <a16:creationId xmlns:a16="http://schemas.microsoft.com/office/drawing/2014/main" id="{45CDB73F-2997-0ED6-C1C5-B0FEBC2ECAD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40" name="Google Shape;940;p31:notes">
            <a:extLst>
              <a:ext uri="{FF2B5EF4-FFF2-40B4-BE49-F238E27FC236}">
                <a16:creationId xmlns:a16="http://schemas.microsoft.com/office/drawing/2014/main" id="{303A7A79-528A-A136-1BFC-1E438E4EA38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18</a:t>
            </a:fld>
            <a:endParaRPr dirty="0"/>
          </a:p>
        </p:txBody>
      </p:sp>
    </p:spTree>
    <p:extLst>
      <p:ext uri="{BB962C8B-B14F-4D97-AF65-F5344CB8AC3E}">
        <p14:creationId xmlns:p14="http://schemas.microsoft.com/office/powerpoint/2010/main" val="1255051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2"/>
        <p:cNvGrpSpPr/>
        <p:nvPr/>
      </p:nvGrpSpPr>
      <p:grpSpPr>
        <a:xfrm>
          <a:off x="0" y="0"/>
          <a:ext cx="0" cy="0"/>
          <a:chOff x="0" y="0"/>
          <a:chExt cx="0" cy="0"/>
        </a:xfrm>
      </p:grpSpPr>
      <p:sp>
        <p:nvSpPr>
          <p:cNvPr id="1213" name="Google Shape;121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4" name="Google Shape;1214;p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15" name="Google Shape;1215;p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21</a:t>
            </a:fld>
            <a:endParaRPr dirty="0"/>
          </a:p>
        </p:txBody>
      </p:sp>
    </p:spTree>
    <p:extLst>
      <p:ext uri="{BB962C8B-B14F-4D97-AF65-F5344CB8AC3E}">
        <p14:creationId xmlns:p14="http://schemas.microsoft.com/office/powerpoint/2010/main" val="1822881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4" name="Google Shape;1224;p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25" name="Google Shape;1225;p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22</a:t>
            </a:fld>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5"/>
        <p:cNvGrpSpPr/>
        <p:nvPr/>
      </p:nvGrpSpPr>
      <p:grpSpPr>
        <a:xfrm>
          <a:off x="0" y="0"/>
          <a:ext cx="0" cy="0"/>
          <a:chOff x="0" y="0"/>
          <a:chExt cx="0" cy="0"/>
        </a:xfrm>
      </p:grpSpPr>
      <p:sp>
        <p:nvSpPr>
          <p:cNvPr id="836" name="Google Shape;83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7" name="Google Shape;837;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38" name="Google Shape;838;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dirty="0"/>
          </a:p>
        </p:txBody>
      </p:sp>
    </p:spTree>
    <p:extLst>
      <p:ext uri="{BB962C8B-B14F-4D97-AF65-F5344CB8AC3E}">
        <p14:creationId xmlns:p14="http://schemas.microsoft.com/office/powerpoint/2010/main" val="301709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6"/>
        <p:cNvGrpSpPr/>
        <p:nvPr/>
      </p:nvGrpSpPr>
      <p:grpSpPr>
        <a:xfrm>
          <a:off x="0" y="0"/>
          <a:ext cx="0" cy="0"/>
          <a:chOff x="0" y="0"/>
          <a:chExt cx="0" cy="0"/>
        </a:xfrm>
      </p:grpSpPr>
      <p:sp>
        <p:nvSpPr>
          <p:cNvPr id="1077" name="Google Shape;107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8" name="Google Shape;1078;p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079" name="Google Shape;1079;p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25</a:t>
            </a:fld>
            <a:endParaRPr dirty="0"/>
          </a:p>
        </p:txBody>
      </p:sp>
    </p:spTree>
    <p:extLst>
      <p:ext uri="{BB962C8B-B14F-4D97-AF65-F5344CB8AC3E}">
        <p14:creationId xmlns:p14="http://schemas.microsoft.com/office/powerpoint/2010/main" val="1556133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6" name="Google Shape;466;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467" name="Google Shape;467;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a:t>
            </a:fld>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2" name="Google Shape;782;p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83" name="Google Shape;783;p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8" name="Google Shape;41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3" name="Google Shape;823;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24" name="Google Shape;824;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5" name="Google Shape;885;p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86" name="Google Shape;886;p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2751aade6df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1" name="Google Shape;571;g2751aade6df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2" name="Google Shape;572;g2751aade6df_0_1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7</a:t>
            </a:fld>
            <a:endParaRPr/>
          </a:p>
        </p:txBody>
      </p:sp>
    </p:spTree>
    <p:extLst>
      <p:ext uri="{BB962C8B-B14F-4D97-AF65-F5344CB8AC3E}">
        <p14:creationId xmlns:p14="http://schemas.microsoft.com/office/powerpoint/2010/main" val="4122131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a:extLst>
            <a:ext uri="{FF2B5EF4-FFF2-40B4-BE49-F238E27FC236}">
              <a16:creationId xmlns:a16="http://schemas.microsoft.com/office/drawing/2014/main" id="{981444A6-C47A-4F94-A1EB-694D5B57927B}"/>
            </a:ext>
          </a:extLst>
        </p:cNvPr>
        <p:cNvGrpSpPr/>
        <p:nvPr/>
      </p:nvGrpSpPr>
      <p:grpSpPr>
        <a:xfrm>
          <a:off x="0" y="0"/>
          <a:ext cx="0" cy="0"/>
          <a:chOff x="0" y="0"/>
          <a:chExt cx="0" cy="0"/>
        </a:xfrm>
      </p:grpSpPr>
      <p:sp>
        <p:nvSpPr>
          <p:cNvPr id="938" name="Google Shape;938;p31:notes">
            <a:extLst>
              <a:ext uri="{FF2B5EF4-FFF2-40B4-BE49-F238E27FC236}">
                <a16:creationId xmlns:a16="http://schemas.microsoft.com/office/drawing/2014/main" id="{04B550D3-0620-7FDC-C327-4214A103602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9" name="Google Shape;939;p31:notes">
            <a:extLst>
              <a:ext uri="{FF2B5EF4-FFF2-40B4-BE49-F238E27FC236}">
                <a16:creationId xmlns:a16="http://schemas.microsoft.com/office/drawing/2014/main" id="{5A02054A-635A-CEBF-14E0-E31540CA3AB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40" name="Google Shape;940;p31:notes">
            <a:extLst>
              <a:ext uri="{FF2B5EF4-FFF2-40B4-BE49-F238E27FC236}">
                <a16:creationId xmlns:a16="http://schemas.microsoft.com/office/drawing/2014/main" id="{6395531A-67D1-A436-55C1-6396403241E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dirty="0"/>
          </a:p>
        </p:txBody>
      </p:sp>
    </p:spTree>
    <p:extLst>
      <p:ext uri="{BB962C8B-B14F-4D97-AF65-F5344CB8AC3E}">
        <p14:creationId xmlns:p14="http://schemas.microsoft.com/office/powerpoint/2010/main" val="3502317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a:extLst>
            <a:ext uri="{FF2B5EF4-FFF2-40B4-BE49-F238E27FC236}">
              <a16:creationId xmlns:a16="http://schemas.microsoft.com/office/drawing/2014/main" id="{6B7E4DF8-670B-05EF-90B7-4339BF6493A1}"/>
            </a:ext>
          </a:extLst>
        </p:cNvPr>
        <p:cNvGrpSpPr/>
        <p:nvPr/>
      </p:nvGrpSpPr>
      <p:grpSpPr>
        <a:xfrm>
          <a:off x="0" y="0"/>
          <a:ext cx="0" cy="0"/>
          <a:chOff x="0" y="0"/>
          <a:chExt cx="0" cy="0"/>
        </a:xfrm>
      </p:grpSpPr>
      <p:sp>
        <p:nvSpPr>
          <p:cNvPr id="1136" name="Google Shape;1136;p43:notes">
            <a:extLst>
              <a:ext uri="{FF2B5EF4-FFF2-40B4-BE49-F238E27FC236}">
                <a16:creationId xmlns:a16="http://schemas.microsoft.com/office/drawing/2014/main" id="{31E014E0-A2CA-D5D4-9A5E-96B5435DCB3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7" name="Google Shape;1137;p43:notes">
            <a:extLst>
              <a:ext uri="{FF2B5EF4-FFF2-40B4-BE49-F238E27FC236}">
                <a16:creationId xmlns:a16="http://schemas.microsoft.com/office/drawing/2014/main" id="{1DDAA54E-C85D-453B-67F2-EF162EB64E8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138" name="Google Shape;1138;p43:notes">
            <a:extLst>
              <a:ext uri="{FF2B5EF4-FFF2-40B4-BE49-F238E27FC236}">
                <a16:creationId xmlns:a16="http://schemas.microsoft.com/office/drawing/2014/main" id="{F8D82933-9057-0D7C-CBB6-1E405BF3E52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dirty="0"/>
          </a:p>
        </p:txBody>
      </p:sp>
    </p:spTree>
    <p:extLst>
      <p:ext uri="{BB962C8B-B14F-4D97-AF65-F5344CB8AC3E}">
        <p14:creationId xmlns:p14="http://schemas.microsoft.com/office/powerpoint/2010/main" val="34794152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 Option 3C - Printable">
  <p:cSld name="CUSTOM_1_1">
    <p:spTree>
      <p:nvGrpSpPr>
        <p:cNvPr id="1" name="Shape 12"/>
        <p:cNvGrpSpPr/>
        <p:nvPr/>
      </p:nvGrpSpPr>
      <p:grpSpPr>
        <a:xfrm>
          <a:off x="0" y="0"/>
          <a:ext cx="0" cy="0"/>
          <a:chOff x="0" y="0"/>
          <a:chExt cx="0" cy="0"/>
        </a:xfrm>
      </p:grpSpPr>
      <p:cxnSp>
        <p:nvCxnSpPr>
          <p:cNvPr id="13" name="Google Shape;13;p65"/>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4" name="Google Shape;14;p65"/>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5" name="Google Shape;15;p65"/>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16" name="Google Shape;16;p65"/>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65"/>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8" name="Google Shape;18;p65"/>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9" name="Google Shape;19;p65"/>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20" name="Google Shape;20;p65"/>
          <p:cNvPicPr preferRelativeResize="0"/>
          <p:nvPr/>
        </p:nvPicPr>
        <p:blipFill rotWithShape="1">
          <a:blip r:embed="rId4">
            <a:alphaModFix/>
          </a:blip>
          <a:srcRect/>
          <a:stretch/>
        </p:blipFill>
        <p:spPr>
          <a:xfrm>
            <a:off x="7219614" y="-2769"/>
            <a:ext cx="4985499" cy="54022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 - Option 5">
  <p:cSld name="Title Slide - Option 5">
    <p:bg>
      <p:bgPr>
        <a:solidFill>
          <a:srgbClr val="D4D1D1"/>
        </a:solidFill>
        <a:effectLst/>
      </p:bgPr>
    </p:bg>
    <p:spTree>
      <p:nvGrpSpPr>
        <p:cNvPr id="1" name="Shape 85"/>
        <p:cNvGrpSpPr/>
        <p:nvPr/>
      </p:nvGrpSpPr>
      <p:grpSpPr>
        <a:xfrm>
          <a:off x="0" y="0"/>
          <a:ext cx="0" cy="0"/>
          <a:chOff x="0" y="0"/>
          <a:chExt cx="0" cy="0"/>
        </a:xfrm>
      </p:grpSpPr>
      <p:cxnSp>
        <p:nvCxnSpPr>
          <p:cNvPr id="86" name="Google Shape;86;p80"/>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87" name="Google Shape;87;p80"/>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88" name="Google Shape;88;p80"/>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89" name="Google Shape;89;p80"/>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90" name="Google Shape;90;p80"/>
          <p:cNvSpPr txBox="1">
            <a:spLocks noGrp="1"/>
          </p:cNvSpPr>
          <p:nvPr>
            <p:ph type="title"/>
          </p:nvPr>
        </p:nvSpPr>
        <p:spPr>
          <a:xfrm>
            <a:off x="772725" y="501500"/>
            <a:ext cx="6471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1" name="Google Shape;91;p80"/>
          <p:cNvSpPr txBox="1">
            <a:spLocks noGrp="1"/>
          </p:cNvSpPr>
          <p:nvPr>
            <p:ph type="subTitle" idx="1"/>
          </p:nvPr>
        </p:nvSpPr>
        <p:spPr>
          <a:xfrm>
            <a:off x="779374" y="2835638"/>
            <a:ext cx="6471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2" name="Google Shape;92;p80"/>
          <p:cNvSpPr txBox="1">
            <a:spLocks noGrp="1"/>
          </p:cNvSpPr>
          <p:nvPr>
            <p:ph type="subTitle" idx="2"/>
          </p:nvPr>
        </p:nvSpPr>
        <p:spPr>
          <a:xfrm>
            <a:off x="814125" y="4442400"/>
            <a:ext cx="6430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3" name="Google Shape;93;p80"/>
          <p:cNvSpPr txBox="1">
            <a:spLocks noGrp="1"/>
          </p:cNvSpPr>
          <p:nvPr>
            <p:ph type="subTitle" idx="3"/>
          </p:nvPr>
        </p:nvSpPr>
        <p:spPr>
          <a:xfrm>
            <a:off x="814125" y="4822175"/>
            <a:ext cx="6430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4" name="Google Shape;94;p80"/>
          <p:cNvSpPr>
            <a:spLocks noGrp="1"/>
          </p:cNvSpPr>
          <p:nvPr>
            <p:ph type="pic" idx="4"/>
          </p:nvPr>
        </p:nvSpPr>
        <p:spPr>
          <a:xfrm>
            <a:off x="7340825" y="-13800"/>
            <a:ext cx="4898700" cy="5881200"/>
          </a:xfrm>
          <a:prstGeom prst="rect">
            <a:avLst/>
          </a:prstGeom>
          <a:noFill/>
          <a:ln>
            <a:noFill/>
          </a:ln>
        </p:spPr>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 Option 3A - Printable">
  <p:cSld name="CUSTOM_1">
    <p:spTree>
      <p:nvGrpSpPr>
        <p:cNvPr id="1" name="Shape 95"/>
        <p:cNvGrpSpPr/>
        <p:nvPr/>
      </p:nvGrpSpPr>
      <p:grpSpPr>
        <a:xfrm>
          <a:off x="0" y="0"/>
          <a:ext cx="0" cy="0"/>
          <a:chOff x="0" y="0"/>
          <a:chExt cx="0" cy="0"/>
        </a:xfrm>
      </p:grpSpPr>
      <p:cxnSp>
        <p:nvCxnSpPr>
          <p:cNvPr id="96" name="Google Shape;96;p81"/>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97" name="Google Shape;97;p81"/>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98" name="Google Shape;98;p81"/>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99" name="Google Shape;99;p81"/>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0" name="Google Shape;100;p81"/>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01" name="Google Shape;101;p81"/>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02" name="Google Shape;102;p81"/>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103" name="Google Shape;103;p81"/>
          <p:cNvPicPr preferRelativeResize="0"/>
          <p:nvPr/>
        </p:nvPicPr>
        <p:blipFill rotWithShape="1">
          <a:blip r:embed="rId4">
            <a:alphaModFix/>
          </a:blip>
          <a:srcRect/>
          <a:stretch/>
        </p:blipFill>
        <p:spPr>
          <a:xfrm>
            <a:off x="9028919" y="-10344"/>
            <a:ext cx="3173424" cy="446855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 Option 3B - Printable">
  <p:cSld name="CUSTOM_1_1_1">
    <p:spTree>
      <p:nvGrpSpPr>
        <p:cNvPr id="1" name="Shape 104"/>
        <p:cNvGrpSpPr/>
        <p:nvPr/>
      </p:nvGrpSpPr>
      <p:grpSpPr>
        <a:xfrm>
          <a:off x="0" y="0"/>
          <a:ext cx="0" cy="0"/>
          <a:chOff x="0" y="0"/>
          <a:chExt cx="0" cy="0"/>
        </a:xfrm>
      </p:grpSpPr>
      <p:cxnSp>
        <p:nvCxnSpPr>
          <p:cNvPr id="105" name="Google Shape;105;p82"/>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06" name="Google Shape;106;p82"/>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07" name="Google Shape;107;p82"/>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108" name="Google Shape;108;p82"/>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9" name="Google Shape;109;p82"/>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10" name="Google Shape;110;p82"/>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11" name="Google Shape;111;p82"/>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112" name="Google Shape;112;p82"/>
          <p:cNvPicPr preferRelativeResize="0"/>
          <p:nvPr/>
        </p:nvPicPr>
        <p:blipFill rotWithShape="1">
          <a:blip r:embed="rId4">
            <a:alphaModFix/>
          </a:blip>
          <a:srcRect/>
          <a:stretch/>
        </p:blipFill>
        <p:spPr>
          <a:xfrm>
            <a:off x="8647488" y="-10344"/>
            <a:ext cx="3565202" cy="5012076"/>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 Option 5 - Printable">
  <p:cSld name="Title Slide - Option 5 - Printable">
    <p:bg>
      <p:bgPr>
        <a:solidFill>
          <a:schemeClr val="lt1"/>
        </a:solidFill>
        <a:effectLst/>
      </p:bgPr>
    </p:bg>
    <p:spTree>
      <p:nvGrpSpPr>
        <p:cNvPr id="1" name="Shape 113"/>
        <p:cNvGrpSpPr/>
        <p:nvPr/>
      </p:nvGrpSpPr>
      <p:grpSpPr>
        <a:xfrm>
          <a:off x="0" y="0"/>
          <a:ext cx="0" cy="0"/>
          <a:chOff x="0" y="0"/>
          <a:chExt cx="0" cy="0"/>
        </a:xfrm>
      </p:grpSpPr>
      <p:cxnSp>
        <p:nvCxnSpPr>
          <p:cNvPr id="114" name="Google Shape;114;p83"/>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115" name="Google Shape;115;p83"/>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16" name="Google Shape;116;p83"/>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17" name="Google Shape;117;p83"/>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118" name="Google Shape;118;p83"/>
          <p:cNvSpPr>
            <a:spLocks noGrp="1"/>
          </p:cNvSpPr>
          <p:nvPr>
            <p:ph type="pic" idx="2"/>
          </p:nvPr>
        </p:nvSpPr>
        <p:spPr>
          <a:xfrm>
            <a:off x="7353300" y="-13800"/>
            <a:ext cx="4872300" cy="5882700"/>
          </a:xfrm>
          <a:prstGeom prst="rect">
            <a:avLst/>
          </a:prstGeom>
          <a:noFill/>
          <a:ln>
            <a:noFill/>
          </a:ln>
        </p:spPr>
      </p:sp>
      <p:sp>
        <p:nvSpPr>
          <p:cNvPr id="119" name="Google Shape;119;p83"/>
          <p:cNvSpPr txBox="1">
            <a:spLocks noGrp="1"/>
          </p:cNvSpPr>
          <p:nvPr>
            <p:ph type="title"/>
          </p:nvPr>
        </p:nvSpPr>
        <p:spPr>
          <a:xfrm>
            <a:off x="772725" y="501500"/>
            <a:ext cx="59472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0" name="Google Shape;120;p83"/>
          <p:cNvSpPr txBox="1">
            <a:spLocks noGrp="1"/>
          </p:cNvSpPr>
          <p:nvPr>
            <p:ph type="subTitle" idx="1"/>
          </p:nvPr>
        </p:nvSpPr>
        <p:spPr>
          <a:xfrm>
            <a:off x="779950" y="2814950"/>
            <a:ext cx="59400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21" name="Google Shape;121;p83"/>
          <p:cNvSpPr txBox="1">
            <a:spLocks noGrp="1"/>
          </p:cNvSpPr>
          <p:nvPr>
            <p:ph type="subTitle" idx="3"/>
          </p:nvPr>
        </p:nvSpPr>
        <p:spPr>
          <a:xfrm>
            <a:off x="814125" y="4442400"/>
            <a:ext cx="5947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22" name="Google Shape;122;p83"/>
          <p:cNvSpPr txBox="1">
            <a:spLocks noGrp="1"/>
          </p:cNvSpPr>
          <p:nvPr>
            <p:ph type="subTitle" idx="4"/>
          </p:nvPr>
        </p:nvSpPr>
        <p:spPr>
          <a:xfrm>
            <a:off x="814125" y="4822175"/>
            <a:ext cx="5947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123"/>
        <p:cNvGrpSpPr/>
        <p:nvPr/>
      </p:nvGrpSpPr>
      <p:grpSpPr>
        <a:xfrm>
          <a:off x="0" y="0"/>
          <a:ext cx="0" cy="0"/>
          <a:chOff x="0" y="0"/>
          <a:chExt cx="0" cy="0"/>
        </a:xfrm>
      </p:grpSpPr>
      <p:sp>
        <p:nvSpPr>
          <p:cNvPr id="124" name="Google Shape;124;p84"/>
          <p:cNvSpPr txBox="1">
            <a:spLocks noGrp="1"/>
          </p:cNvSpPr>
          <p:nvPr>
            <p:ph type="title"/>
          </p:nvPr>
        </p:nvSpPr>
        <p:spPr>
          <a:xfrm>
            <a:off x="838200" y="365125"/>
            <a:ext cx="10515600" cy="1325563"/>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5" name="Google Shape;125;p84"/>
          <p:cNvSpPr txBox="1">
            <a:spLocks noGrp="1"/>
          </p:cNvSpPr>
          <p:nvPr>
            <p:ph type="body" idx="1"/>
          </p:nvPr>
        </p:nvSpPr>
        <p:spPr>
          <a:xfrm>
            <a:off x="838200" y="1819275"/>
            <a:ext cx="10515600" cy="4560888"/>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None/>
              <a:defRPr b="0" i="0">
                <a:latin typeface="Lato" panose="020F0502020204030203" pitchFamily="34" charset="0"/>
                <a:ea typeface="Lato" panose="020F0502020204030203" pitchFamily="34" charset="0"/>
                <a:cs typeface="Lato" panose="020F0502020204030203" pitchFamily="34" charset="0"/>
              </a:defRPr>
            </a:lvl1pPr>
            <a:lvl2pPr marL="914400" lvl="1" indent="-356616" algn="l">
              <a:lnSpc>
                <a:spcPct val="100000"/>
              </a:lnSpc>
              <a:spcBef>
                <a:spcPts val="500"/>
              </a:spcBef>
              <a:spcAft>
                <a:spcPts val="0"/>
              </a:spcAft>
              <a:buSzPts val="2016"/>
              <a:buChar char="•"/>
              <a:defRPr/>
            </a:lvl2pPr>
            <a:lvl3pPr marL="1371600" lvl="2" indent="-354330" algn="l">
              <a:lnSpc>
                <a:spcPct val="100000"/>
              </a:lnSpc>
              <a:spcBef>
                <a:spcPts val="500"/>
              </a:spcBef>
              <a:spcAft>
                <a:spcPts val="0"/>
              </a:spcAft>
              <a:buSzPts val="1980"/>
              <a:buChar char="•"/>
              <a:defRPr/>
            </a:lvl3pPr>
            <a:lvl4pPr marL="1828800" lvl="3" indent="-356616" algn="l">
              <a:lnSpc>
                <a:spcPct val="100000"/>
              </a:lnSpc>
              <a:spcBef>
                <a:spcPts val="500"/>
              </a:spcBef>
              <a:spcAft>
                <a:spcPts val="0"/>
              </a:spcAft>
              <a:buSzPts val="2016"/>
              <a:buChar char="•"/>
              <a:defRPr/>
            </a:lvl4pPr>
            <a:lvl5pPr marL="2286000" lvl="4" indent="-356616" algn="l">
              <a:lnSpc>
                <a:spcPct val="10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131"/>
        <p:cNvGrpSpPr/>
        <p:nvPr/>
      </p:nvGrpSpPr>
      <p:grpSpPr>
        <a:xfrm>
          <a:off x="0" y="0"/>
          <a:ext cx="0" cy="0"/>
          <a:chOff x="0" y="0"/>
          <a:chExt cx="0" cy="0"/>
        </a:xfrm>
      </p:grpSpPr>
      <p:sp>
        <p:nvSpPr>
          <p:cNvPr id="132" name="Google Shape;132;p68"/>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dirty="0"/>
          </a:p>
        </p:txBody>
      </p:sp>
      <p:sp>
        <p:nvSpPr>
          <p:cNvPr id="133" name="Google Shape;133;p68"/>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34" name="Google Shape;134;p68"/>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5" name="Google Shape;135;p68"/>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27660" algn="l">
              <a:lnSpc>
                <a:spcPct val="115000"/>
              </a:lnSpc>
              <a:spcBef>
                <a:spcPts val="500"/>
              </a:spcBef>
              <a:spcAft>
                <a:spcPts val="0"/>
              </a:spcAft>
              <a:buSzPts val="1560"/>
              <a:buChar char="●"/>
              <a:defRPr sz="1400">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dirty="0"/>
          </a:p>
        </p:txBody>
      </p:sp>
      <p:sp>
        <p:nvSpPr>
          <p:cNvPr id="136" name="Google Shape;136;p6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37" name="Google Shape;137;p68"/>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Break - White">
  <p:cSld name="Section Break - Printable">
    <p:bg>
      <p:bgPr>
        <a:blipFill>
          <a:blip r:embed="rId2">
            <a:alphaModFix/>
          </a:blip>
          <a:stretch>
            <a:fillRect/>
          </a:stretch>
        </a:blipFill>
        <a:effectLst/>
      </p:bgPr>
    </p:bg>
    <p:spTree>
      <p:nvGrpSpPr>
        <p:cNvPr id="1" name="Shape 146"/>
        <p:cNvGrpSpPr/>
        <p:nvPr/>
      </p:nvGrpSpPr>
      <p:grpSpPr>
        <a:xfrm>
          <a:off x="0" y="0"/>
          <a:ext cx="0" cy="0"/>
          <a:chOff x="0" y="0"/>
          <a:chExt cx="0" cy="0"/>
        </a:xfrm>
      </p:grpSpPr>
      <p:sp>
        <p:nvSpPr>
          <p:cNvPr id="147" name="Google Shape;147;p70"/>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8C1515"/>
              </a:buClr>
              <a:buSzPts val="1400"/>
              <a:buNone/>
              <a:defRPr>
                <a:solidFill>
                  <a:srgbClr val="8C1515"/>
                </a:solidFill>
              </a:defRPr>
            </a:lvl2pPr>
            <a:lvl3pPr lvl="2" algn="l">
              <a:lnSpc>
                <a:spcPct val="100000"/>
              </a:lnSpc>
              <a:spcBef>
                <a:spcPts val="0"/>
              </a:spcBef>
              <a:spcAft>
                <a:spcPts val="0"/>
              </a:spcAft>
              <a:buClr>
                <a:srgbClr val="8C1515"/>
              </a:buClr>
              <a:buSzPts val="1400"/>
              <a:buNone/>
              <a:defRPr>
                <a:solidFill>
                  <a:srgbClr val="8C1515"/>
                </a:solidFill>
              </a:defRPr>
            </a:lvl3pPr>
            <a:lvl4pPr lvl="3" algn="l">
              <a:lnSpc>
                <a:spcPct val="100000"/>
              </a:lnSpc>
              <a:spcBef>
                <a:spcPts val="0"/>
              </a:spcBef>
              <a:spcAft>
                <a:spcPts val="0"/>
              </a:spcAft>
              <a:buClr>
                <a:srgbClr val="8C1515"/>
              </a:buClr>
              <a:buSzPts val="1400"/>
              <a:buNone/>
              <a:defRPr>
                <a:solidFill>
                  <a:srgbClr val="8C1515"/>
                </a:solidFill>
              </a:defRPr>
            </a:lvl4pPr>
            <a:lvl5pPr lvl="4" algn="l">
              <a:lnSpc>
                <a:spcPct val="100000"/>
              </a:lnSpc>
              <a:spcBef>
                <a:spcPts val="0"/>
              </a:spcBef>
              <a:spcAft>
                <a:spcPts val="0"/>
              </a:spcAft>
              <a:buClr>
                <a:srgbClr val="8C1515"/>
              </a:buClr>
              <a:buSzPts val="1400"/>
              <a:buNone/>
              <a:defRPr>
                <a:solidFill>
                  <a:srgbClr val="8C1515"/>
                </a:solidFill>
              </a:defRPr>
            </a:lvl5pPr>
            <a:lvl6pPr lvl="5" algn="l">
              <a:lnSpc>
                <a:spcPct val="100000"/>
              </a:lnSpc>
              <a:spcBef>
                <a:spcPts val="0"/>
              </a:spcBef>
              <a:spcAft>
                <a:spcPts val="0"/>
              </a:spcAft>
              <a:buClr>
                <a:srgbClr val="8C1515"/>
              </a:buClr>
              <a:buSzPts val="1400"/>
              <a:buNone/>
              <a:defRPr>
                <a:solidFill>
                  <a:srgbClr val="8C1515"/>
                </a:solidFill>
              </a:defRPr>
            </a:lvl6pPr>
            <a:lvl7pPr lvl="6" algn="l">
              <a:lnSpc>
                <a:spcPct val="100000"/>
              </a:lnSpc>
              <a:spcBef>
                <a:spcPts val="0"/>
              </a:spcBef>
              <a:spcAft>
                <a:spcPts val="0"/>
              </a:spcAft>
              <a:buClr>
                <a:srgbClr val="8C1515"/>
              </a:buClr>
              <a:buSzPts val="1400"/>
              <a:buNone/>
              <a:defRPr>
                <a:solidFill>
                  <a:srgbClr val="8C1515"/>
                </a:solidFill>
              </a:defRPr>
            </a:lvl7pPr>
            <a:lvl8pPr lvl="7" algn="l">
              <a:lnSpc>
                <a:spcPct val="100000"/>
              </a:lnSpc>
              <a:spcBef>
                <a:spcPts val="0"/>
              </a:spcBef>
              <a:spcAft>
                <a:spcPts val="0"/>
              </a:spcAft>
              <a:buClr>
                <a:srgbClr val="8C1515"/>
              </a:buClr>
              <a:buSzPts val="1400"/>
              <a:buNone/>
              <a:defRPr>
                <a:solidFill>
                  <a:srgbClr val="8C1515"/>
                </a:solidFill>
              </a:defRPr>
            </a:lvl8pPr>
            <a:lvl9pPr lvl="8" algn="l">
              <a:lnSpc>
                <a:spcPct val="100000"/>
              </a:lnSpc>
              <a:spcBef>
                <a:spcPts val="0"/>
              </a:spcBef>
              <a:spcAft>
                <a:spcPts val="0"/>
              </a:spcAft>
              <a:buClr>
                <a:srgbClr val="8C1515"/>
              </a:buClr>
              <a:buSzPts val="1400"/>
              <a:buNone/>
              <a:defRPr>
                <a:solidFill>
                  <a:srgbClr val="8C1515"/>
                </a:solidFill>
              </a:defRPr>
            </a:lvl9pPr>
          </a:lstStyle>
          <a:p>
            <a:endParaRPr dirty="0"/>
          </a:p>
        </p:txBody>
      </p:sp>
      <p:cxnSp>
        <p:nvCxnSpPr>
          <p:cNvPr id="148" name="Google Shape;148;p70"/>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49" name="Google Shape;149;p70"/>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150" name="Google Shape;150;p7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51" name="Google Shape;151;p7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404040"/>
              </a:buClr>
              <a:buSzPts val="6000"/>
              <a:buNone/>
              <a:defRPr sz="6000"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404040"/>
              </a:buClr>
              <a:buSzPts val="6000"/>
              <a:buNone/>
              <a:defRPr sz="6000">
                <a:solidFill>
                  <a:srgbClr val="404040"/>
                </a:solidFill>
              </a:defRPr>
            </a:lvl2pPr>
            <a:lvl3pPr lvl="2" algn="l">
              <a:lnSpc>
                <a:spcPct val="100000"/>
              </a:lnSpc>
              <a:spcBef>
                <a:spcPts val="0"/>
              </a:spcBef>
              <a:spcAft>
                <a:spcPts val="0"/>
              </a:spcAft>
              <a:buClr>
                <a:srgbClr val="404040"/>
              </a:buClr>
              <a:buSzPts val="6000"/>
              <a:buNone/>
              <a:defRPr sz="6000">
                <a:solidFill>
                  <a:srgbClr val="404040"/>
                </a:solidFill>
              </a:defRPr>
            </a:lvl3pPr>
            <a:lvl4pPr lvl="3" algn="l">
              <a:lnSpc>
                <a:spcPct val="100000"/>
              </a:lnSpc>
              <a:spcBef>
                <a:spcPts val="0"/>
              </a:spcBef>
              <a:spcAft>
                <a:spcPts val="0"/>
              </a:spcAft>
              <a:buClr>
                <a:srgbClr val="404040"/>
              </a:buClr>
              <a:buSzPts val="6000"/>
              <a:buNone/>
              <a:defRPr sz="6000">
                <a:solidFill>
                  <a:srgbClr val="404040"/>
                </a:solidFill>
              </a:defRPr>
            </a:lvl4pPr>
            <a:lvl5pPr lvl="4" algn="l">
              <a:lnSpc>
                <a:spcPct val="100000"/>
              </a:lnSpc>
              <a:spcBef>
                <a:spcPts val="0"/>
              </a:spcBef>
              <a:spcAft>
                <a:spcPts val="0"/>
              </a:spcAft>
              <a:buClr>
                <a:srgbClr val="404040"/>
              </a:buClr>
              <a:buSzPts val="6000"/>
              <a:buNone/>
              <a:defRPr sz="6000">
                <a:solidFill>
                  <a:srgbClr val="404040"/>
                </a:solidFill>
              </a:defRPr>
            </a:lvl5pPr>
            <a:lvl6pPr lvl="5" algn="l">
              <a:lnSpc>
                <a:spcPct val="100000"/>
              </a:lnSpc>
              <a:spcBef>
                <a:spcPts val="0"/>
              </a:spcBef>
              <a:spcAft>
                <a:spcPts val="0"/>
              </a:spcAft>
              <a:buClr>
                <a:srgbClr val="404040"/>
              </a:buClr>
              <a:buSzPts val="6000"/>
              <a:buNone/>
              <a:defRPr sz="6000">
                <a:solidFill>
                  <a:srgbClr val="404040"/>
                </a:solidFill>
              </a:defRPr>
            </a:lvl6pPr>
            <a:lvl7pPr lvl="6" algn="l">
              <a:lnSpc>
                <a:spcPct val="100000"/>
              </a:lnSpc>
              <a:spcBef>
                <a:spcPts val="0"/>
              </a:spcBef>
              <a:spcAft>
                <a:spcPts val="0"/>
              </a:spcAft>
              <a:buClr>
                <a:srgbClr val="404040"/>
              </a:buClr>
              <a:buSzPts val="6000"/>
              <a:buNone/>
              <a:defRPr sz="6000">
                <a:solidFill>
                  <a:srgbClr val="404040"/>
                </a:solidFill>
              </a:defRPr>
            </a:lvl7pPr>
            <a:lvl8pPr lvl="7" algn="l">
              <a:lnSpc>
                <a:spcPct val="100000"/>
              </a:lnSpc>
              <a:spcBef>
                <a:spcPts val="0"/>
              </a:spcBef>
              <a:spcAft>
                <a:spcPts val="0"/>
              </a:spcAft>
              <a:buClr>
                <a:srgbClr val="404040"/>
              </a:buClr>
              <a:buSzPts val="6000"/>
              <a:buNone/>
              <a:defRPr sz="6000">
                <a:solidFill>
                  <a:srgbClr val="404040"/>
                </a:solidFill>
              </a:defRPr>
            </a:lvl8pPr>
            <a:lvl9pPr lvl="8" algn="l">
              <a:lnSpc>
                <a:spcPct val="100000"/>
              </a:lnSpc>
              <a:spcBef>
                <a:spcPts val="0"/>
              </a:spcBef>
              <a:spcAft>
                <a:spcPts val="0"/>
              </a:spcAft>
              <a:buClr>
                <a:srgbClr val="404040"/>
              </a:buClr>
              <a:buSzPts val="6000"/>
              <a:buNone/>
              <a:defRPr sz="6000">
                <a:solidFill>
                  <a:srgbClr val="404040"/>
                </a:solidFill>
              </a:defRPr>
            </a:lvl9pPr>
          </a:lstStyle>
          <a:p>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hoto Slide - One Image 1">
  <p:cSld name="Photo Slide - One Image_1">
    <p:bg>
      <p:bgPr>
        <a:solidFill>
          <a:schemeClr val="lt1"/>
        </a:solidFill>
        <a:effectLst/>
      </p:bgPr>
    </p:bg>
    <p:spTree>
      <p:nvGrpSpPr>
        <p:cNvPr id="1" name="Shape 164"/>
        <p:cNvGrpSpPr/>
        <p:nvPr/>
      </p:nvGrpSpPr>
      <p:grpSpPr>
        <a:xfrm>
          <a:off x="0" y="0"/>
          <a:ext cx="0" cy="0"/>
          <a:chOff x="0" y="0"/>
          <a:chExt cx="0" cy="0"/>
        </a:xfrm>
      </p:grpSpPr>
      <p:sp>
        <p:nvSpPr>
          <p:cNvPr id="165" name="Google Shape;165;p85"/>
          <p:cNvSpPr>
            <a:spLocks noGrp="1"/>
          </p:cNvSpPr>
          <p:nvPr>
            <p:ph type="pic" idx="2"/>
          </p:nvPr>
        </p:nvSpPr>
        <p:spPr>
          <a:xfrm>
            <a:off x="4423800" y="1107621"/>
            <a:ext cx="6930000" cy="4950300"/>
          </a:xfrm>
          <a:prstGeom prst="rect">
            <a:avLst/>
          </a:prstGeom>
          <a:noFill/>
          <a:ln>
            <a:noFill/>
          </a:ln>
        </p:spPr>
      </p:sp>
      <p:sp>
        <p:nvSpPr>
          <p:cNvPr id="166" name="Google Shape;166;p85"/>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67" name="Google Shape;167;p85"/>
          <p:cNvSpPr txBox="1">
            <a:spLocks noGrp="1"/>
          </p:cNvSpPr>
          <p:nvPr>
            <p:ph type="title"/>
          </p:nvPr>
        </p:nvSpPr>
        <p:spPr>
          <a:xfrm>
            <a:off x="800099" y="266701"/>
            <a:ext cx="10596900" cy="632100"/>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68" name="Google Shape;168;p85"/>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69" name="Google Shape;169;p85"/>
          <p:cNvSpPr txBox="1">
            <a:spLocks noGrp="1"/>
          </p:cNvSpPr>
          <p:nvPr>
            <p:ph type="subTitle" idx="1"/>
          </p:nvPr>
        </p:nvSpPr>
        <p:spPr>
          <a:xfrm>
            <a:off x="800100" y="1103900"/>
            <a:ext cx="3391800" cy="5658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70" name="Google Shape;170;p85"/>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
        <p:nvSpPr>
          <p:cNvPr id="171" name="Google Shape;171;p85"/>
          <p:cNvSpPr txBox="1">
            <a:spLocks noGrp="1"/>
          </p:cNvSpPr>
          <p:nvPr>
            <p:ph type="subTitle" idx="4"/>
          </p:nvPr>
        </p:nvSpPr>
        <p:spPr>
          <a:xfrm>
            <a:off x="804451" y="1566975"/>
            <a:ext cx="2905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hoto Slide - 2 Images">
  <p:cSld name="Photo Slide - 2 Images">
    <p:bg>
      <p:bgPr>
        <a:solidFill>
          <a:schemeClr val="lt1"/>
        </a:solidFill>
        <a:effectLst/>
      </p:bgPr>
    </p:bg>
    <p:spTree>
      <p:nvGrpSpPr>
        <p:cNvPr id="1" name="Shape 172"/>
        <p:cNvGrpSpPr/>
        <p:nvPr/>
      </p:nvGrpSpPr>
      <p:grpSpPr>
        <a:xfrm>
          <a:off x="0" y="0"/>
          <a:ext cx="0" cy="0"/>
          <a:chOff x="0" y="0"/>
          <a:chExt cx="0" cy="0"/>
        </a:xfrm>
      </p:grpSpPr>
      <p:sp>
        <p:nvSpPr>
          <p:cNvPr id="173" name="Google Shape;173;p86"/>
          <p:cNvSpPr>
            <a:spLocks noGrp="1"/>
          </p:cNvSpPr>
          <p:nvPr>
            <p:ph type="pic" idx="2"/>
          </p:nvPr>
        </p:nvSpPr>
        <p:spPr>
          <a:xfrm>
            <a:off x="800100" y="1107622"/>
            <a:ext cx="5143050" cy="3190048"/>
          </a:xfrm>
          <a:prstGeom prst="rect">
            <a:avLst/>
          </a:prstGeom>
          <a:noFill/>
          <a:ln>
            <a:noFill/>
          </a:ln>
        </p:spPr>
      </p:sp>
      <p:sp>
        <p:nvSpPr>
          <p:cNvPr id="174" name="Google Shape;174;p86"/>
          <p:cNvSpPr>
            <a:spLocks noGrp="1"/>
          </p:cNvSpPr>
          <p:nvPr>
            <p:ph type="pic" idx="3"/>
          </p:nvPr>
        </p:nvSpPr>
        <p:spPr>
          <a:xfrm>
            <a:off x="6229939" y="1107620"/>
            <a:ext cx="5123861" cy="3190049"/>
          </a:xfrm>
          <a:prstGeom prst="rect">
            <a:avLst/>
          </a:prstGeom>
          <a:noFill/>
          <a:ln>
            <a:noFill/>
          </a:ln>
        </p:spPr>
      </p:sp>
      <p:sp>
        <p:nvSpPr>
          <p:cNvPr id="175" name="Google Shape;175;p8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76" name="Google Shape;176;p86"/>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77" name="Google Shape;177;p8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78" name="Google Shape;178;p86"/>
          <p:cNvSpPr txBox="1">
            <a:spLocks noGrp="1"/>
          </p:cNvSpPr>
          <p:nvPr>
            <p:ph type="subTitle" idx="1"/>
          </p:nvPr>
        </p:nvSpPr>
        <p:spPr>
          <a:xfrm>
            <a:off x="790216" y="4478204"/>
            <a:ext cx="51432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79" name="Google Shape;179;p86"/>
          <p:cNvSpPr txBox="1">
            <a:spLocks noGrp="1"/>
          </p:cNvSpPr>
          <p:nvPr>
            <p:ph type="subTitle" idx="4"/>
          </p:nvPr>
        </p:nvSpPr>
        <p:spPr>
          <a:xfrm>
            <a:off x="6220275" y="4478204"/>
            <a:ext cx="51432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80" name="Google Shape;180;p86"/>
          <p:cNvSpPr txBox="1">
            <a:spLocks noGrp="1"/>
          </p:cNvSpPr>
          <p:nvPr>
            <p:ph type="subTitle" idx="5"/>
          </p:nvPr>
        </p:nvSpPr>
        <p:spPr>
          <a:xfrm>
            <a:off x="790211" y="4959550"/>
            <a:ext cx="51432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81" name="Google Shape;181;p86"/>
          <p:cNvSpPr txBox="1">
            <a:spLocks noGrp="1"/>
          </p:cNvSpPr>
          <p:nvPr>
            <p:ph type="subTitle" idx="6"/>
          </p:nvPr>
        </p:nvSpPr>
        <p:spPr>
          <a:xfrm>
            <a:off x="6217326" y="4959550"/>
            <a:ext cx="5179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82" name="Google Shape;182;p86"/>
          <p:cNvSpPr txBox="1">
            <a:spLocks noGrp="1"/>
          </p:cNvSpPr>
          <p:nvPr>
            <p:ph type="subTitle" idx="7"/>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183"/>
        <p:cNvGrpSpPr/>
        <p:nvPr/>
      </p:nvGrpSpPr>
      <p:grpSpPr>
        <a:xfrm>
          <a:off x="0" y="0"/>
          <a:ext cx="0" cy="0"/>
          <a:chOff x="0" y="0"/>
          <a:chExt cx="0" cy="0"/>
        </a:xfrm>
      </p:grpSpPr>
      <p:sp>
        <p:nvSpPr>
          <p:cNvPr id="184" name="Google Shape;184;p87"/>
          <p:cNvSpPr>
            <a:spLocks noGrp="1"/>
          </p:cNvSpPr>
          <p:nvPr>
            <p:ph type="pic" idx="2"/>
          </p:nvPr>
        </p:nvSpPr>
        <p:spPr>
          <a:xfrm>
            <a:off x="8003300" y="1087600"/>
            <a:ext cx="3367800" cy="2834700"/>
          </a:xfrm>
          <a:prstGeom prst="rect">
            <a:avLst/>
          </a:prstGeom>
          <a:noFill/>
          <a:ln>
            <a:noFill/>
          </a:ln>
        </p:spPr>
      </p:sp>
      <p:sp>
        <p:nvSpPr>
          <p:cNvPr id="185" name="Google Shape;185;p87"/>
          <p:cNvSpPr>
            <a:spLocks noGrp="1"/>
          </p:cNvSpPr>
          <p:nvPr>
            <p:ph type="pic" idx="3"/>
          </p:nvPr>
        </p:nvSpPr>
        <p:spPr>
          <a:xfrm>
            <a:off x="4401825" y="1087600"/>
            <a:ext cx="3367800" cy="2834700"/>
          </a:xfrm>
          <a:prstGeom prst="rect">
            <a:avLst/>
          </a:prstGeom>
          <a:noFill/>
          <a:ln>
            <a:noFill/>
          </a:ln>
        </p:spPr>
      </p:sp>
      <p:sp>
        <p:nvSpPr>
          <p:cNvPr id="186" name="Google Shape;186;p87"/>
          <p:cNvSpPr>
            <a:spLocks noGrp="1"/>
          </p:cNvSpPr>
          <p:nvPr>
            <p:ph type="pic" idx="4"/>
          </p:nvPr>
        </p:nvSpPr>
        <p:spPr>
          <a:xfrm>
            <a:off x="800325" y="1087600"/>
            <a:ext cx="3367800" cy="2834700"/>
          </a:xfrm>
          <a:prstGeom prst="rect">
            <a:avLst/>
          </a:prstGeom>
          <a:noFill/>
          <a:ln>
            <a:noFill/>
          </a:ln>
        </p:spPr>
      </p:sp>
      <p:sp>
        <p:nvSpPr>
          <p:cNvPr id="187" name="Google Shape;187;p8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88" name="Google Shape;188;p87"/>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89" name="Google Shape;189;p87"/>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90" name="Google Shape;190;p87"/>
          <p:cNvSpPr txBox="1">
            <a:spLocks noGrp="1"/>
          </p:cNvSpPr>
          <p:nvPr>
            <p:ph type="subTitle" idx="1"/>
          </p:nvPr>
        </p:nvSpPr>
        <p:spPr>
          <a:xfrm>
            <a:off x="790200" y="4584350"/>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1" name="Google Shape;191;p87"/>
          <p:cNvSpPr txBox="1">
            <a:spLocks noGrp="1"/>
          </p:cNvSpPr>
          <p:nvPr>
            <p:ph type="subTitle" idx="5"/>
          </p:nvPr>
        </p:nvSpPr>
        <p:spPr>
          <a:xfrm>
            <a:off x="790222" y="4103000"/>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92" name="Google Shape;192;p87"/>
          <p:cNvSpPr txBox="1">
            <a:spLocks noGrp="1"/>
          </p:cNvSpPr>
          <p:nvPr>
            <p:ph type="subTitle" idx="6"/>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
        <p:nvSpPr>
          <p:cNvPr id="193" name="Google Shape;193;p87"/>
          <p:cNvSpPr txBox="1">
            <a:spLocks noGrp="1"/>
          </p:cNvSpPr>
          <p:nvPr>
            <p:ph type="subTitle" idx="7"/>
          </p:nvPr>
        </p:nvSpPr>
        <p:spPr>
          <a:xfrm>
            <a:off x="4389406" y="4584344"/>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4" name="Google Shape;194;p87"/>
          <p:cNvSpPr txBox="1">
            <a:spLocks noGrp="1"/>
          </p:cNvSpPr>
          <p:nvPr>
            <p:ph type="subTitle" idx="8"/>
          </p:nvPr>
        </p:nvSpPr>
        <p:spPr>
          <a:xfrm>
            <a:off x="4389428" y="4102994"/>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95" name="Google Shape;195;p87"/>
          <p:cNvSpPr txBox="1">
            <a:spLocks noGrp="1"/>
          </p:cNvSpPr>
          <p:nvPr>
            <p:ph type="subTitle" idx="9"/>
          </p:nvPr>
        </p:nvSpPr>
        <p:spPr>
          <a:xfrm>
            <a:off x="7993222" y="4584338"/>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6" name="Google Shape;196;p87"/>
          <p:cNvSpPr txBox="1">
            <a:spLocks noGrp="1"/>
          </p:cNvSpPr>
          <p:nvPr>
            <p:ph type="subTitle" idx="13"/>
          </p:nvPr>
        </p:nvSpPr>
        <p:spPr>
          <a:xfrm>
            <a:off x="7993243" y="4102988"/>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1"/>
        <p:cNvGrpSpPr/>
        <p:nvPr/>
      </p:nvGrpSpPr>
      <p:grpSpPr>
        <a:xfrm>
          <a:off x="0" y="0"/>
          <a:ext cx="0" cy="0"/>
          <a:chOff x="0" y="0"/>
          <a:chExt cx="0" cy="0"/>
        </a:xfrm>
      </p:grpSpPr>
      <p:sp>
        <p:nvSpPr>
          <p:cNvPr id="22" name="Google Shape;22;p66"/>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dirty="0"/>
          </a:p>
        </p:txBody>
      </p:sp>
      <p:sp>
        <p:nvSpPr>
          <p:cNvPr id="23" name="Google Shape;23;p66"/>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4" name="Google Shape;24;p6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5" name="Google Shape;25;p66"/>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27660" algn="l">
              <a:lnSpc>
                <a:spcPct val="115000"/>
              </a:lnSpc>
              <a:spcBef>
                <a:spcPts val="500"/>
              </a:spcBef>
              <a:spcAft>
                <a:spcPts val="0"/>
              </a:spcAft>
              <a:buSzPts val="1560"/>
              <a:buChar char="●"/>
              <a:defRPr sz="1400">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dirty="0"/>
          </a:p>
        </p:txBody>
      </p:sp>
      <p:sp>
        <p:nvSpPr>
          <p:cNvPr id="26" name="Google Shape;26;p6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7" name="Google Shape;27;p66"/>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0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3F3F3F"/>
              </a:buClr>
              <a:buSzPts val="1100"/>
              <a:buNone/>
              <a:defRPr sz="1100">
                <a:solidFill>
                  <a:srgbClr val="3F3F3F"/>
                </a:solidFill>
              </a:defRPr>
            </a:lvl2pPr>
            <a:lvl3pPr lvl="2" algn="l">
              <a:lnSpc>
                <a:spcPct val="100000"/>
              </a:lnSpc>
              <a:spcBef>
                <a:spcPts val="500"/>
              </a:spcBef>
              <a:spcAft>
                <a:spcPts val="0"/>
              </a:spcAft>
              <a:buClr>
                <a:srgbClr val="3F3F3F"/>
              </a:buClr>
              <a:buSzPts val="1100"/>
              <a:buNone/>
              <a:defRPr sz="1100">
                <a:solidFill>
                  <a:srgbClr val="3F3F3F"/>
                </a:solidFill>
              </a:defRPr>
            </a:lvl3pPr>
            <a:lvl4pPr lvl="3" algn="l">
              <a:lnSpc>
                <a:spcPct val="100000"/>
              </a:lnSpc>
              <a:spcBef>
                <a:spcPts val="500"/>
              </a:spcBef>
              <a:spcAft>
                <a:spcPts val="0"/>
              </a:spcAft>
              <a:buClr>
                <a:srgbClr val="3F3F3F"/>
              </a:buClr>
              <a:buSzPts val="1100"/>
              <a:buNone/>
              <a:defRPr sz="1100">
                <a:solidFill>
                  <a:srgbClr val="3F3F3F"/>
                </a:solidFill>
              </a:defRPr>
            </a:lvl4pPr>
            <a:lvl5pPr lvl="4" algn="l">
              <a:lnSpc>
                <a:spcPct val="10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genda - Option 2 Layout">
  <p:cSld name="Agenda - Option 1">
    <p:spTree>
      <p:nvGrpSpPr>
        <p:cNvPr id="1" name="Shape 197"/>
        <p:cNvGrpSpPr/>
        <p:nvPr/>
      </p:nvGrpSpPr>
      <p:grpSpPr>
        <a:xfrm>
          <a:off x="0" y="0"/>
          <a:ext cx="0" cy="0"/>
          <a:chOff x="0" y="0"/>
          <a:chExt cx="0" cy="0"/>
        </a:xfrm>
      </p:grpSpPr>
      <p:sp>
        <p:nvSpPr>
          <p:cNvPr id="198" name="Google Shape;198;p88"/>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199" name="Google Shape;199;p88"/>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200" name="Google Shape;200;p88"/>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201" name="Google Shape;201;p88"/>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02" name="Google Shape;202;p88"/>
          <p:cNvSpPr txBox="1">
            <a:spLocks noGrp="1"/>
          </p:cNvSpPr>
          <p:nvPr>
            <p:ph type="title" idx="2"/>
          </p:nvPr>
        </p:nvSpPr>
        <p:spPr>
          <a:xfrm>
            <a:off x="6306050" y="8923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3" name="Google Shape;203;p88"/>
          <p:cNvSpPr txBox="1">
            <a:spLocks noGrp="1"/>
          </p:cNvSpPr>
          <p:nvPr>
            <p:ph type="subTitle" idx="1"/>
          </p:nvPr>
        </p:nvSpPr>
        <p:spPr>
          <a:xfrm>
            <a:off x="6306050" y="12367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4" name="Google Shape;204;p88"/>
          <p:cNvSpPr txBox="1">
            <a:spLocks noGrp="1"/>
          </p:cNvSpPr>
          <p:nvPr>
            <p:ph type="title" idx="3"/>
          </p:nvPr>
        </p:nvSpPr>
        <p:spPr>
          <a:xfrm>
            <a:off x="6306050" y="17305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5" name="Google Shape;205;p88"/>
          <p:cNvSpPr txBox="1">
            <a:spLocks noGrp="1"/>
          </p:cNvSpPr>
          <p:nvPr>
            <p:ph type="subTitle" idx="4"/>
          </p:nvPr>
        </p:nvSpPr>
        <p:spPr>
          <a:xfrm>
            <a:off x="6306050" y="20749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6" name="Google Shape;206;p88"/>
          <p:cNvSpPr txBox="1">
            <a:spLocks noGrp="1"/>
          </p:cNvSpPr>
          <p:nvPr>
            <p:ph type="title" idx="5"/>
          </p:nvPr>
        </p:nvSpPr>
        <p:spPr>
          <a:xfrm>
            <a:off x="6306050" y="25687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7" name="Google Shape;207;p88"/>
          <p:cNvSpPr txBox="1">
            <a:spLocks noGrp="1"/>
          </p:cNvSpPr>
          <p:nvPr>
            <p:ph type="subTitle" idx="6"/>
          </p:nvPr>
        </p:nvSpPr>
        <p:spPr>
          <a:xfrm>
            <a:off x="6306050" y="29131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8" name="Google Shape;208;p88"/>
          <p:cNvSpPr txBox="1">
            <a:spLocks noGrp="1"/>
          </p:cNvSpPr>
          <p:nvPr>
            <p:ph type="subTitle" idx="7"/>
          </p:nvPr>
        </p:nvSpPr>
        <p:spPr>
          <a:xfrm>
            <a:off x="4516396" y="929691"/>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09" name="Google Shape;209;p88"/>
          <p:cNvSpPr txBox="1">
            <a:spLocks noGrp="1"/>
          </p:cNvSpPr>
          <p:nvPr>
            <p:ph type="subTitle" idx="8"/>
          </p:nvPr>
        </p:nvSpPr>
        <p:spPr>
          <a:xfrm>
            <a:off x="4516396" y="1766993"/>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0" name="Google Shape;210;p88"/>
          <p:cNvSpPr txBox="1">
            <a:spLocks noGrp="1"/>
          </p:cNvSpPr>
          <p:nvPr>
            <p:ph type="subTitle" idx="9"/>
          </p:nvPr>
        </p:nvSpPr>
        <p:spPr>
          <a:xfrm>
            <a:off x="4517133" y="2597093"/>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1" name="Google Shape;211;p88"/>
          <p:cNvSpPr txBox="1">
            <a:spLocks noGrp="1"/>
          </p:cNvSpPr>
          <p:nvPr>
            <p:ph type="title" idx="13"/>
          </p:nvPr>
        </p:nvSpPr>
        <p:spPr>
          <a:xfrm>
            <a:off x="6306797" y="34053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2" name="Google Shape;212;p88"/>
          <p:cNvSpPr txBox="1">
            <a:spLocks noGrp="1"/>
          </p:cNvSpPr>
          <p:nvPr>
            <p:ph type="subTitle" idx="14"/>
          </p:nvPr>
        </p:nvSpPr>
        <p:spPr>
          <a:xfrm>
            <a:off x="6306797" y="37496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3" name="Google Shape;213;p88"/>
          <p:cNvSpPr txBox="1">
            <a:spLocks noGrp="1"/>
          </p:cNvSpPr>
          <p:nvPr>
            <p:ph type="title" idx="15"/>
          </p:nvPr>
        </p:nvSpPr>
        <p:spPr>
          <a:xfrm>
            <a:off x="6306797" y="42435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4" name="Google Shape;214;p88"/>
          <p:cNvSpPr txBox="1">
            <a:spLocks noGrp="1"/>
          </p:cNvSpPr>
          <p:nvPr>
            <p:ph type="subTitle" idx="16"/>
          </p:nvPr>
        </p:nvSpPr>
        <p:spPr>
          <a:xfrm>
            <a:off x="6306797" y="45878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5" name="Google Shape;215;p88"/>
          <p:cNvSpPr txBox="1">
            <a:spLocks noGrp="1"/>
          </p:cNvSpPr>
          <p:nvPr>
            <p:ph type="title" idx="17"/>
          </p:nvPr>
        </p:nvSpPr>
        <p:spPr>
          <a:xfrm>
            <a:off x="6306797" y="50817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6" name="Google Shape;216;p88"/>
          <p:cNvSpPr txBox="1">
            <a:spLocks noGrp="1"/>
          </p:cNvSpPr>
          <p:nvPr>
            <p:ph type="subTitle" idx="18"/>
          </p:nvPr>
        </p:nvSpPr>
        <p:spPr>
          <a:xfrm>
            <a:off x="6306797" y="54260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7" name="Google Shape;217;p88"/>
          <p:cNvSpPr txBox="1">
            <a:spLocks noGrp="1"/>
          </p:cNvSpPr>
          <p:nvPr>
            <p:ph type="subTitle" idx="19"/>
          </p:nvPr>
        </p:nvSpPr>
        <p:spPr>
          <a:xfrm>
            <a:off x="4517143" y="3442634"/>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8" name="Google Shape;218;p88"/>
          <p:cNvSpPr txBox="1">
            <a:spLocks noGrp="1"/>
          </p:cNvSpPr>
          <p:nvPr>
            <p:ph type="subTitle" idx="20"/>
          </p:nvPr>
        </p:nvSpPr>
        <p:spPr>
          <a:xfrm>
            <a:off x="4517143" y="4279937"/>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9" name="Google Shape;219;p88"/>
          <p:cNvSpPr txBox="1">
            <a:spLocks noGrp="1"/>
          </p:cNvSpPr>
          <p:nvPr>
            <p:ph type="subTitle" idx="21"/>
          </p:nvPr>
        </p:nvSpPr>
        <p:spPr>
          <a:xfrm>
            <a:off x="4517880" y="5110037"/>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Tree>
  </p:cSld>
  <p:clrMapOvr>
    <a:masterClrMapping/>
  </p:clrMapOvr>
  <p:extLst>
    <p:ext uri="{DCECCB84-F9BA-43D5-87BE-67443E8EF086}">
      <p15:sldGuideLst xmlns:p15="http://schemas.microsoft.com/office/powerpoint/2012/main">
        <p15:guide id="1" orient="horz" pos="52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genda - Option 3 Layout">
  <p:cSld name="Agenda - Option 3">
    <p:spTree>
      <p:nvGrpSpPr>
        <p:cNvPr id="1" name="Shape 220"/>
        <p:cNvGrpSpPr/>
        <p:nvPr/>
      </p:nvGrpSpPr>
      <p:grpSpPr>
        <a:xfrm>
          <a:off x="0" y="0"/>
          <a:ext cx="0" cy="0"/>
          <a:chOff x="0" y="0"/>
          <a:chExt cx="0" cy="0"/>
        </a:xfrm>
      </p:grpSpPr>
      <p:sp>
        <p:nvSpPr>
          <p:cNvPr id="221" name="Google Shape;221;p89"/>
          <p:cNvSpPr txBox="1">
            <a:spLocks noGrp="1"/>
          </p:cNvSpPr>
          <p:nvPr>
            <p:ph type="title"/>
          </p:nvPr>
        </p:nvSpPr>
        <p:spPr>
          <a:xfrm>
            <a:off x="800100" y="636586"/>
            <a:ext cx="10551391" cy="80415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sz="3600" b="0" i="0">
                <a:solidFill>
                  <a:srgbClr val="8C1515"/>
                </a:solidFill>
                <a:latin typeface="Lato" panose="020F0502020204030203" pitchFamily="34" charset="0"/>
                <a:ea typeface="Lato" panose="020F0502020204030203" pitchFamily="34" charset="0"/>
                <a:cs typeface="Lato" panose="020F0502020204030203" pitchFamily="34" charset="0"/>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22" name="Google Shape;222;p89"/>
          <p:cNvSpPr txBox="1">
            <a:spLocks noGrp="1"/>
          </p:cNvSpPr>
          <p:nvPr>
            <p:ph type="subTitle" idx="1"/>
          </p:nvPr>
        </p:nvSpPr>
        <p:spPr>
          <a:xfrm>
            <a:off x="800100"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cxnSp>
        <p:nvCxnSpPr>
          <p:cNvPr id="223" name="Google Shape;223;p89"/>
          <p:cNvCxnSpPr/>
          <p:nvPr/>
        </p:nvCxnSpPr>
        <p:spPr>
          <a:xfrm>
            <a:off x="800100" y="1975489"/>
            <a:ext cx="10569864" cy="0"/>
          </a:xfrm>
          <a:prstGeom prst="straightConnector1">
            <a:avLst/>
          </a:prstGeom>
          <a:noFill/>
          <a:ln w="9525" cap="flat" cmpd="sng">
            <a:solidFill>
              <a:srgbClr val="8C1515"/>
            </a:solidFill>
            <a:prstDash val="solid"/>
            <a:miter lim="800000"/>
            <a:headEnd type="none" w="sm" len="sm"/>
            <a:tailEnd type="none" w="sm" len="sm"/>
          </a:ln>
        </p:spPr>
      </p:cxnSp>
      <p:pic>
        <p:nvPicPr>
          <p:cNvPr id="224" name="Google Shape;224;p89"/>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225" name="Google Shape;225;p89"/>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226" name="Google Shape;226;p89"/>
          <p:cNvCxnSpPr/>
          <p:nvPr/>
        </p:nvCxnSpPr>
        <p:spPr>
          <a:xfrm>
            <a:off x="800100" y="4155271"/>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227" name="Google Shape;227;p8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28" name="Google Shape;228;p89"/>
          <p:cNvSpPr txBox="1">
            <a:spLocks noGrp="1"/>
          </p:cNvSpPr>
          <p:nvPr>
            <p:ph type="subTitle" idx="2"/>
          </p:nvPr>
        </p:nvSpPr>
        <p:spPr>
          <a:xfrm>
            <a:off x="4356800" y="164962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29" name="Google Shape;229;p89"/>
          <p:cNvSpPr txBox="1">
            <a:spLocks noGrp="1"/>
          </p:cNvSpPr>
          <p:nvPr>
            <p:ph type="subTitle" idx="3"/>
          </p:nvPr>
        </p:nvSpPr>
        <p:spPr>
          <a:xfrm>
            <a:off x="8005513"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0" name="Google Shape;230;p89"/>
          <p:cNvSpPr txBox="1">
            <a:spLocks noGrp="1"/>
          </p:cNvSpPr>
          <p:nvPr>
            <p:ph type="subTitle" idx="4"/>
          </p:nvPr>
        </p:nvSpPr>
        <p:spPr>
          <a:xfrm>
            <a:off x="800100"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1" name="Google Shape;231;p89"/>
          <p:cNvSpPr txBox="1">
            <a:spLocks noGrp="1"/>
          </p:cNvSpPr>
          <p:nvPr>
            <p:ph type="subTitle" idx="5"/>
          </p:nvPr>
        </p:nvSpPr>
        <p:spPr>
          <a:xfrm>
            <a:off x="4356800" y="382947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2" name="Google Shape;232;p89"/>
          <p:cNvSpPr txBox="1">
            <a:spLocks noGrp="1"/>
          </p:cNvSpPr>
          <p:nvPr>
            <p:ph type="subTitle" idx="6"/>
          </p:nvPr>
        </p:nvSpPr>
        <p:spPr>
          <a:xfrm>
            <a:off x="8005513"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3" name="Google Shape;233;p89"/>
          <p:cNvSpPr txBox="1">
            <a:spLocks noGrp="1"/>
          </p:cNvSpPr>
          <p:nvPr>
            <p:ph type="title" idx="7"/>
          </p:nvPr>
        </p:nvSpPr>
        <p:spPr>
          <a:xfrm>
            <a:off x="800100" y="2103977"/>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4" name="Google Shape;234;p89"/>
          <p:cNvSpPr txBox="1">
            <a:spLocks noGrp="1"/>
          </p:cNvSpPr>
          <p:nvPr>
            <p:ph type="subTitle" idx="8"/>
          </p:nvPr>
        </p:nvSpPr>
        <p:spPr>
          <a:xfrm>
            <a:off x="800100" y="271994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5" name="Google Shape;235;p89"/>
          <p:cNvSpPr txBox="1">
            <a:spLocks noGrp="1"/>
          </p:cNvSpPr>
          <p:nvPr>
            <p:ph type="title" idx="9"/>
          </p:nvPr>
        </p:nvSpPr>
        <p:spPr>
          <a:xfrm>
            <a:off x="4356800" y="210414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6" name="Google Shape;236;p89"/>
          <p:cNvSpPr txBox="1">
            <a:spLocks noGrp="1"/>
          </p:cNvSpPr>
          <p:nvPr>
            <p:ph type="subTitle" idx="13"/>
          </p:nvPr>
        </p:nvSpPr>
        <p:spPr>
          <a:xfrm>
            <a:off x="4356800" y="272010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7" name="Google Shape;237;p89"/>
          <p:cNvSpPr txBox="1">
            <a:spLocks noGrp="1"/>
          </p:cNvSpPr>
          <p:nvPr>
            <p:ph type="title" idx="14"/>
          </p:nvPr>
        </p:nvSpPr>
        <p:spPr>
          <a:xfrm>
            <a:off x="8005525" y="2104139"/>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8" name="Google Shape;238;p89"/>
          <p:cNvSpPr txBox="1">
            <a:spLocks noGrp="1"/>
          </p:cNvSpPr>
          <p:nvPr>
            <p:ph type="subTitle" idx="15"/>
          </p:nvPr>
        </p:nvSpPr>
        <p:spPr>
          <a:xfrm>
            <a:off x="8005525" y="272010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9" name="Google Shape;239;p89"/>
          <p:cNvSpPr txBox="1">
            <a:spLocks noGrp="1"/>
          </p:cNvSpPr>
          <p:nvPr>
            <p:ph type="title" idx="16"/>
          </p:nvPr>
        </p:nvSpPr>
        <p:spPr>
          <a:xfrm>
            <a:off x="800100" y="4334211"/>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0" name="Google Shape;240;p89"/>
          <p:cNvSpPr txBox="1">
            <a:spLocks noGrp="1"/>
          </p:cNvSpPr>
          <p:nvPr>
            <p:ph type="subTitle" idx="17"/>
          </p:nvPr>
        </p:nvSpPr>
        <p:spPr>
          <a:xfrm>
            <a:off x="800100" y="4950174"/>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41" name="Google Shape;241;p89"/>
          <p:cNvSpPr txBox="1">
            <a:spLocks noGrp="1"/>
          </p:cNvSpPr>
          <p:nvPr>
            <p:ph type="title" idx="18"/>
          </p:nvPr>
        </p:nvSpPr>
        <p:spPr>
          <a:xfrm>
            <a:off x="4356800" y="4334233"/>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2" name="Google Shape;242;p89"/>
          <p:cNvSpPr txBox="1">
            <a:spLocks noGrp="1"/>
          </p:cNvSpPr>
          <p:nvPr>
            <p:ph type="subTitle" idx="19"/>
          </p:nvPr>
        </p:nvSpPr>
        <p:spPr>
          <a:xfrm>
            <a:off x="4356800" y="4950195"/>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43" name="Google Shape;243;p89"/>
          <p:cNvSpPr txBox="1">
            <a:spLocks noGrp="1"/>
          </p:cNvSpPr>
          <p:nvPr>
            <p:ph type="title" idx="20"/>
          </p:nvPr>
        </p:nvSpPr>
        <p:spPr>
          <a:xfrm>
            <a:off x="8005525" y="433423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4" name="Google Shape;244;p89"/>
          <p:cNvSpPr txBox="1">
            <a:spLocks noGrp="1"/>
          </p:cNvSpPr>
          <p:nvPr>
            <p:ph type="subTitle" idx="21"/>
          </p:nvPr>
        </p:nvSpPr>
        <p:spPr>
          <a:xfrm>
            <a:off x="8005525" y="495019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Section Break - Image">
  <p:cSld name="Section Break - Image">
    <p:spTree>
      <p:nvGrpSpPr>
        <p:cNvPr id="1" name="Shape 245"/>
        <p:cNvGrpSpPr/>
        <p:nvPr/>
      </p:nvGrpSpPr>
      <p:grpSpPr>
        <a:xfrm>
          <a:off x="0" y="0"/>
          <a:ext cx="0" cy="0"/>
          <a:chOff x="0" y="0"/>
          <a:chExt cx="0" cy="0"/>
        </a:xfrm>
      </p:grpSpPr>
      <p:pic>
        <p:nvPicPr>
          <p:cNvPr id="246" name="Google Shape;246;p9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47" name="Google Shape;247;p9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48" name="Google Shape;248;p90"/>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49" name="Google Shape;249;p90"/>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50" name="Google Shape;250;p9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51" name="Google Shape;251;p9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ection Break - Blue">
  <p:cSld name="Section Break - Blue">
    <p:bg>
      <p:bgPr>
        <a:gradFill>
          <a:gsLst>
            <a:gs pos="0">
              <a:srgbClr val="1AA4BC"/>
            </a:gs>
            <a:gs pos="50000">
              <a:srgbClr val="006983"/>
            </a:gs>
            <a:gs pos="100000">
              <a:srgbClr val="013948"/>
            </a:gs>
          </a:gsLst>
          <a:lin ang="8100000" scaled="0"/>
        </a:gradFill>
        <a:effectLst/>
      </p:bgPr>
    </p:bg>
    <p:spTree>
      <p:nvGrpSpPr>
        <p:cNvPr id="1" name="Shape 252"/>
        <p:cNvGrpSpPr/>
        <p:nvPr/>
      </p:nvGrpSpPr>
      <p:grpSpPr>
        <a:xfrm>
          <a:off x="0" y="0"/>
          <a:ext cx="0" cy="0"/>
          <a:chOff x="0" y="0"/>
          <a:chExt cx="0" cy="0"/>
        </a:xfrm>
      </p:grpSpPr>
      <p:pic>
        <p:nvPicPr>
          <p:cNvPr id="253" name="Google Shape;253;p91"/>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54" name="Google Shape;254;p91"/>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55" name="Google Shape;255;p91"/>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56" name="Google Shape;256;p91"/>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57" name="Google Shape;257;p9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58" name="Google Shape;258;p91"/>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ection Break - Gray">
  <p:cSld name="Section Break - Purple">
    <p:bg>
      <p:bgPr>
        <a:gradFill>
          <a:gsLst>
            <a:gs pos="0">
              <a:srgbClr val="B6B1A9"/>
            </a:gs>
            <a:gs pos="50000">
              <a:srgbClr val="877F7A"/>
            </a:gs>
            <a:gs pos="100000">
              <a:srgbClr val="544948"/>
            </a:gs>
          </a:gsLst>
          <a:lin ang="8100000" scaled="0"/>
        </a:gradFill>
        <a:effectLst/>
      </p:bgPr>
    </p:bg>
    <p:spTree>
      <p:nvGrpSpPr>
        <p:cNvPr id="1" name="Shape 259"/>
        <p:cNvGrpSpPr/>
        <p:nvPr/>
      </p:nvGrpSpPr>
      <p:grpSpPr>
        <a:xfrm>
          <a:off x="0" y="0"/>
          <a:ext cx="0" cy="0"/>
          <a:chOff x="0" y="0"/>
          <a:chExt cx="0" cy="0"/>
        </a:xfrm>
      </p:grpSpPr>
      <p:pic>
        <p:nvPicPr>
          <p:cNvPr id="260" name="Google Shape;260;p92"/>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61" name="Google Shape;261;p92"/>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62" name="Google Shape;262;p92"/>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63" name="Google Shape;263;p9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64" name="Google Shape;264;p92"/>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65" name="Google Shape;265;p92"/>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ection Break - Orange">
  <p:cSld name="Section Break - Orange">
    <p:bg>
      <p:bgPr>
        <a:gradFill>
          <a:gsLst>
            <a:gs pos="0">
              <a:srgbClr val="FEDD5C"/>
            </a:gs>
            <a:gs pos="38000">
              <a:srgbClr val="F4B12F"/>
            </a:gs>
            <a:gs pos="78000">
              <a:srgbClr val="E98300"/>
            </a:gs>
            <a:gs pos="100000">
              <a:srgbClr val="E98300"/>
            </a:gs>
          </a:gsLst>
          <a:lin ang="8100000" scaled="0"/>
        </a:gradFill>
        <a:effectLst/>
      </p:bgPr>
    </p:bg>
    <p:spTree>
      <p:nvGrpSpPr>
        <p:cNvPr id="1" name="Shape 266"/>
        <p:cNvGrpSpPr/>
        <p:nvPr/>
      </p:nvGrpSpPr>
      <p:grpSpPr>
        <a:xfrm>
          <a:off x="0" y="0"/>
          <a:ext cx="0" cy="0"/>
          <a:chOff x="0" y="0"/>
          <a:chExt cx="0" cy="0"/>
        </a:xfrm>
      </p:grpSpPr>
      <p:pic>
        <p:nvPicPr>
          <p:cNvPr id="267" name="Google Shape;267;p93"/>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68" name="Google Shape;268;p93"/>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69" name="Google Shape;269;p93"/>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70" name="Google Shape;270;p9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71" name="Google Shape;271;p93"/>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2" name="Google Shape;272;p93"/>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ection Break - Green">
  <p:cSld name="Section Break - Green">
    <p:bg>
      <p:bgPr>
        <a:gradFill>
          <a:gsLst>
            <a:gs pos="0">
              <a:srgbClr val="8AC751"/>
            </a:gs>
            <a:gs pos="50000">
              <a:srgbClr val="59B06D"/>
            </a:gs>
            <a:gs pos="100000">
              <a:srgbClr val="279989"/>
            </a:gs>
          </a:gsLst>
          <a:lin ang="8100000" scaled="0"/>
        </a:gradFill>
        <a:effectLst/>
      </p:bgPr>
    </p:bg>
    <p:spTree>
      <p:nvGrpSpPr>
        <p:cNvPr id="1" name="Shape 273"/>
        <p:cNvGrpSpPr/>
        <p:nvPr/>
      </p:nvGrpSpPr>
      <p:grpSpPr>
        <a:xfrm>
          <a:off x="0" y="0"/>
          <a:ext cx="0" cy="0"/>
          <a:chOff x="0" y="0"/>
          <a:chExt cx="0" cy="0"/>
        </a:xfrm>
      </p:grpSpPr>
      <p:pic>
        <p:nvPicPr>
          <p:cNvPr id="274" name="Google Shape;274;p94"/>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75" name="Google Shape;275;p94"/>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76" name="Google Shape;276;p94"/>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77" name="Google Shape;277;p9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78" name="Google Shape;278;p94"/>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9" name="Google Shape;279;p94"/>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ext Slide - 1 Column">
  <p:cSld name="2_Text Slide - 1 Column">
    <p:bg>
      <p:bgPr>
        <a:solidFill>
          <a:schemeClr val="lt1"/>
        </a:solidFill>
        <a:effectLst/>
      </p:bgPr>
    </p:bg>
    <p:spTree>
      <p:nvGrpSpPr>
        <p:cNvPr id="1" name="Shape 147"/>
        <p:cNvGrpSpPr/>
        <p:nvPr/>
      </p:nvGrpSpPr>
      <p:grpSpPr>
        <a:xfrm>
          <a:off x="0" y="0"/>
          <a:ext cx="0" cy="0"/>
          <a:chOff x="0" y="0"/>
          <a:chExt cx="0" cy="0"/>
        </a:xfrm>
      </p:grpSpPr>
      <p:sp>
        <p:nvSpPr>
          <p:cNvPr id="148" name="Google Shape;148;p53"/>
          <p:cNvSpPr txBox="1">
            <a:spLocks noGrp="1"/>
          </p:cNvSpPr>
          <p:nvPr>
            <p:ph type="body" idx="1"/>
          </p:nvPr>
        </p:nvSpPr>
        <p:spPr>
          <a:xfrm>
            <a:off x="800100" y="1110216"/>
            <a:ext cx="1055370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5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50" name="Google Shape;150;p5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51" name="Google Shape;151;p53"/>
          <p:cNvSpPr txBox="1">
            <a:spLocks noGrp="1"/>
          </p:cNvSpPr>
          <p:nvPr>
            <p:ph type="body" idx="2"/>
          </p:nvPr>
        </p:nvSpPr>
        <p:spPr>
          <a:xfrm>
            <a:off x="800100" y="1605068"/>
            <a:ext cx="10553700" cy="445283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53"/>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spcBef>
                <a:spcPts val="0"/>
              </a:spcBef>
              <a:spcAft>
                <a:spcPts val="0"/>
              </a:spcAft>
              <a:buSzPts val="1400"/>
              <a:buNone/>
              <a:defRPr sz="1100">
                <a:solidFill>
                  <a:srgbClr val="3F3F3F"/>
                </a:solidFill>
                <a:latin typeface="Lato"/>
                <a:ea typeface="Lato"/>
                <a:cs typeface="Lato"/>
                <a:sym typeface="Lat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14285939"/>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a:p>
        </p:txBody>
      </p:sp>
    </p:spTree>
    <p:extLst>
      <p:ext uri="{BB962C8B-B14F-4D97-AF65-F5344CB8AC3E}">
        <p14:creationId xmlns:p14="http://schemas.microsoft.com/office/powerpoint/2010/main" val="1169911511"/>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and 2 Contents">
    <p:bg>
      <p:bgPr>
        <a:solidFill>
          <a:srgbClr val="FFFFFF"/>
        </a:solidFill>
        <a:effectLst/>
      </p:bgPr>
    </p:bg>
    <p:spTree>
      <p:nvGrpSpPr>
        <p:cNvPr id="1" name=""/>
        <p:cNvGrpSpPr/>
        <p:nvPr/>
      </p:nvGrpSpPr>
      <p:grpSpPr>
        <a:xfrm>
          <a:off x="0" y="0"/>
          <a:ext cx="0" cy="0"/>
          <a:chOff x="0" y="0"/>
          <a:chExt cx="0" cy="0"/>
        </a:xfrm>
      </p:grpSpPr>
      <p:sp>
        <p:nvSpPr>
          <p:cNvPr id="53" name="Slide Number"/>
          <p:cNvSpPr txBox="1">
            <a:spLocks noGrp="1"/>
          </p:cNvSpPr>
          <p:nvPr>
            <p:ph type="sldNum" sz="quarter" idx="2"/>
          </p:nvPr>
        </p:nvSpPr>
        <p:spPr>
          <a:xfrm>
            <a:off x="11561023" y="6399311"/>
            <a:ext cx="266974" cy="259222"/>
          </a:xfrm>
          <a:prstGeom prst="rect">
            <a:avLst/>
          </a:prstGeom>
        </p:spPr>
        <p:txBody>
          <a:bodyPr lIns="0" tIns="0" rIns="0" bIns="0" anchor="t"/>
          <a:lstStyle>
            <a:lvl1pPr algn="l">
              <a:defRPr sz="1800"/>
            </a:lvl1pPr>
          </a:lstStyle>
          <a:p>
            <a:fld id="{86CB4B4D-7CA3-9044-876B-883B54F8677D}" type="slidenum">
              <a:t>‹#›</a:t>
            </a:fld>
            <a:endParaRPr/>
          </a:p>
        </p:txBody>
      </p:sp>
      <p:sp>
        <p:nvSpPr>
          <p:cNvPr id="54" name="Title Text"/>
          <p:cNvSpPr txBox="1">
            <a:spLocks noGrp="1"/>
          </p:cNvSpPr>
          <p:nvPr>
            <p:ph type="title"/>
          </p:nvPr>
        </p:nvSpPr>
        <p:spPr>
          <a:xfrm>
            <a:off x="407987" y="349611"/>
            <a:ext cx="11376026" cy="451098"/>
          </a:xfrm>
          <a:prstGeom prst="rect">
            <a:avLst/>
          </a:prstGeom>
        </p:spPr>
        <p:txBody>
          <a:bodyPr/>
          <a:lstStyle>
            <a:lvl1pPr>
              <a:lnSpc>
                <a:spcPct val="90000"/>
              </a:lnSpc>
              <a:defRPr sz="3000">
                <a:solidFill>
                  <a:srgbClr val="548121"/>
                </a:solidFill>
              </a:defRPr>
            </a:lvl1pPr>
          </a:lstStyle>
          <a:p>
            <a:r>
              <a:t>Title Text</a:t>
            </a:r>
          </a:p>
        </p:txBody>
      </p:sp>
      <p:sp>
        <p:nvSpPr>
          <p:cNvPr id="55" name="Body Level One…"/>
          <p:cNvSpPr txBox="1">
            <a:spLocks noGrp="1"/>
          </p:cNvSpPr>
          <p:nvPr>
            <p:ph type="body" sz="quarter" idx="1"/>
          </p:nvPr>
        </p:nvSpPr>
        <p:spPr>
          <a:xfrm>
            <a:off x="407987" y="817500"/>
            <a:ext cx="11376026" cy="451099"/>
          </a:xfrm>
          <a:prstGeom prst="rect">
            <a:avLst/>
          </a:prstGeom>
        </p:spPr>
        <p:txBody>
          <a:bodyPr>
            <a:normAutofit/>
          </a:bodyPr>
          <a:lstStyle>
            <a:lvl1pPr marL="0" indent="0">
              <a:spcBef>
                <a:spcPts val="2800"/>
              </a:spcBef>
              <a:buSzTx/>
              <a:buFontTx/>
              <a:buNone/>
              <a:defRPr b="1">
                <a:solidFill>
                  <a:srgbClr val="EB4690"/>
                </a:solidFill>
              </a:defRPr>
            </a:lvl1pPr>
            <a:lvl2pPr marL="0" indent="266700">
              <a:spcBef>
                <a:spcPts val="2800"/>
              </a:spcBef>
              <a:buSzTx/>
              <a:buFontTx/>
              <a:buNone/>
              <a:defRPr b="1">
                <a:solidFill>
                  <a:srgbClr val="EB4690"/>
                </a:solidFill>
              </a:defRPr>
            </a:lvl2pPr>
            <a:lvl3pPr>
              <a:spcBef>
                <a:spcPts val="2800"/>
              </a:spcBef>
              <a:buFontTx/>
              <a:defRPr b="1">
                <a:solidFill>
                  <a:srgbClr val="EB4690"/>
                </a:solidFill>
              </a:defRPr>
            </a:lvl3pPr>
            <a:lvl4pPr>
              <a:spcBef>
                <a:spcPts val="2800"/>
              </a:spcBef>
              <a:buFontTx/>
              <a:defRPr b="1">
                <a:solidFill>
                  <a:srgbClr val="EB4690"/>
                </a:solidFill>
              </a:defRPr>
            </a:lvl4pPr>
            <a:lvl5pPr>
              <a:spcBef>
                <a:spcPts val="2800"/>
              </a:spcBef>
              <a:buFontTx/>
              <a:defRPr b="1">
                <a:solidFill>
                  <a:srgbClr val="EB4690"/>
                </a:solidFill>
              </a:defRPr>
            </a:lvl5pPr>
          </a:lstStyle>
          <a:p>
            <a:r>
              <a:t>Body Level One</a:t>
            </a:r>
          </a:p>
          <a:p>
            <a:pPr lvl="1"/>
            <a:r>
              <a:t>Body Level Two</a:t>
            </a:r>
          </a:p>
          <a:p>
            <a:pPr lvl="2"/>
            <a:r>
              <a:t>Body Level Three</a:t>
            </a:r>
          </a:p>
          <a:p>
            <a:pPr lvl="3"/>
            <a:r>
              <a:t>Body Level Four</a:t>
            </a:r>
          </a:p>
          <a:p>
            <a:pPr lvl="4"/>
            <a:r>
              <a:t>Body Level Five</a:t>
            </a:r>
          </a:p>
        </p:txBody>
      </p:sp>
      <p:pic>
        <p:nvPicPr>
          <p:cNvPr id="56" name="pasted-movie.png" descr="pasted-movi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950" y="6325111"/>
            <a:ext cx="1581098" cy="483822"/>
          </a:xfrm>
          <a:prstGeom prst="rect">
            <a:avLst/>
          </a:prstGeom>
          <a:ln w="12700">
            <a:miter lim="400000"/>
          </a:ln>
        </p:spPr>
      </p:pic>
      <p:sp>
        <p:nvSpPr>
          <p:cNvPr id="57" name="Fußzeilenplatzhalter 3"/>
          <p:cNvSpPr txBox="1"/>
          <p:nvPr/>
        </p:nvSpPr>
        <p:spPr>
          <a:xfrm>
            <a:off x="1966809" y="6562658"/>
            <a:ext cx="8011410" cy="1384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900"/>
            </a:lvl1p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900" b="0" i="0" u="none" strike="noStrike" cap="none" spc="0" normalizeH="0" baseline="0" dirty="0">
                <a:ln>
                  <a:noFill/>
                </a:ln>
                <a:solidFill>
                  <a:srgbClr val="000000"/>
                </a:solidFill>
                <a:effectLst/>
                <a:uFillTx/>
                <a:latin typeface="+mn-lt"/>
                <a:ea typeface="+mn-ea"/>
                <a:cs typeface="+mn-cs"/>
                <a:sym typeface="Arial"/>
              </a:rPr>
              <a:t>LCWS 2025</a:t>
            </a:r>
          </a:p>
        </p:txBody>
      </p:sp>
    </p:spTree>
    <p:extLst>
      <p:ext uri="{BB962C8B-B14F-4D97-AF65-F5344CB8AC3E}">
        <p14:creationId xmlns:p14="http://schemas.microsoft.com/office/powerpoint/2010/main" val="96397502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 Option 1">
  <p:cSld name="Title Slide - Option 1">
    <p:bg>
      <p:bgPr>
        <a:gradFill>
          <a:gsLst>
            <a:gs pos="0">
              <a:srgbClr val="E04F39"/>
            </a:gs>
            <a:gs pos="15000">
              <a:srgbClr val="E04F39"/>
            </a:gs>
            <a:gs pos="50000">
              <a:srgbClr val="AF2D24"/>
            </a:gs>
            <a:gs pos="100000">
              <a:srgbClr val="8C1515"/>
            </a:gs>
          </a:gsLst>
          <a:lin ang="8100000" scaled="0"/>
        </a:gradFill>
        <a:effectLst/>
      </p:bgPr>
    </p:bg>
    <p:spTree>
      <p:nvGrpSpPr>
        <p:cNvPr id="1" name="Shape 28"/>
        <p:cNvGrpSpPr/>
        <p:nvPr/>
      </p:nvGrpSpPr>
      <p:grpSpPr>
        <a:xfrm>
          <a:off x="0" y="0"/>
          <a:ext cx="0" cy="0"/>
          <a:chOff x="0" y="0"/>
          <a:chExt cx="0" cy="0"/>
        </a:xfrm>
      </p:grpSpPr>
      <p:pic>
        <p:nvPicPr>
          <p:cNvPr id="29" name="Google Shape;29;p7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12192000" cy="6858000"/>
          </a:xfrm>
          <a:prstGeom prst="rect">
            <a:avLst/>
          </a:prstGeom>
          <a:noFill/>
          <a:ln>
            <a:noFill/>
          </a:ln>
        </p:spPr>
      </p:pic>
      <p:pic>
        <p:nvPicPr>
          <p:cNvPr id="30" name="Google Shape;30;p73"/>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31" name="Google Shape;31;p73"/>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32" name="Google Shape;32;p73"/>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33" name="Google Shape;33;p73"/>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4" name="Google Shape;34;p73"/>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35" name="Google Shape;35;p73"/>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36" name="Google Shape;36;p73"/>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85"/>
        <p:cNvGrpSpPr/>
        <p:nvPr/>
      </p:nvGrpSpPr>
      <p:grpSpPr>
        <a:xfrm>
          <a:off x="0" y="0"/>
          <a:ext cx="0" cy="0"/>
          <a:chOff x="0" y="0"/>
          <a:chExt cx="0" cy="0"/>
        </a:xfrm>
      </p:grpSpPr>
      <p:sp>
        <p:nvSpPr>
          <p:cNvPr id="286" name="Google Shape;286;p96"/>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87" name="Google Shape;287;p9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88" name="Google Shape;288;p9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89" name="Google Shape;289;p96"/>
          <p:cNvSpPr txBox="1">
            <a:spLocks noGrp="1"/>
          </p:cNvSpPr>
          <p:nvPr>
            <p:ph type="subTitle" idx="1"/>
          </p:nvPr>
        </p:nvSpPr>
        <p:spPr>
          <a:xfrm>
            <a:off x="800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290" name="Google Shape;290;p96"/>
          <p:cNvSpPr txBox="1">
            <a:spLocks noGrp="1"/>
          </p:cNvSpPr>
          <p:nvPr>
            <p:ph type="subTitle" idx="2"/>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291" name="Google Shape;291;p96"/>
          <p:cNvSpPr txBox="1">
            <a:spLocks noGrp="1"/>
          </p:cNvSpPr>
          <p:nvPr>
            <p:ph type="body" idx="3"/>
          </p:nvPr>
        </p:nvSpPr>
        <p:spPr>
          <a:xfrm>
            <a:off x="808768" y="1516425"/>
            <a:ext cx="11181000" cy="47664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None/>
              <a:defRPr b="0" i="0">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Clr>
                <a:srgbClr val="B83A4B"/>
              </a:buClr>
              <a:buSzPts val="1792"/>
              <a:buChar char="●"/>
              <a:defRPr/>
            </a:lvl2pPr>
            <a:lvl3pPr marL="1371600" lvl="2" indent="-340360" algn="l">
              <a:lnSpc>
                <a:spcPct val="115000"/>
              </a:lnSpc>
              <a:spcBef>
                <a:spcPts val="500"/>
              </a:spcBef>
              <a:spcAft>
                <a:spcPts val="0"/>
              </a:spcAft>
              <a:buSzPts val="1760"/>
              <a:buChar char="●"/>
              <a:defRPr/>
            </a:lvl3pPr>
            <a:lvl4pPr marL="1828800" lvl="3" indent="-328167" algn="l">
              <a:lnSpc>
                <a:spcPct val="115000"/>
              </a:lnSpc>
              <a:spcBef>
                <a:spcPts val="500"/>
              </a:spcBef>
              <a:spcAft>
                <a:spcPts val="0"/>
              </a:spcAft>
              <a:buSzPts val="1568"/>
              <a:buChar char="●"/>
              <a:defRPr/>
            </a:lvl4pPr>
            <a:lvl5pPr marL="2286000" lvl="4" indent="-328167" algn="l">
              <a:lnSpc>
                <a:spcPct val="115000"/>
              </a:lnSpc>
              <a:spcBef>
                <a:spcPts val="500"/>
              </a:spcBef>
              <a:spcAft>
                <a:spcPts val="0"/>
              </a:spcAft>
              <a:buSzPts val="1568"/>
              <a:buChar char="●"/>
              <a:defRPr/>
            </a:lvl5pPr>
            <a:lvl6pPr marL="2743200" lvl="5" indent="-304800" algn="l">
              <a:lnSpc>
                <a:spcPct val="115000"/>
              </a:lnSpc>
              <a:spcBef>
                <a:spcPts val="500"/>
              </a:spcBef>
              <a:spcAft>
                <a:spcPts val="0"/>
              </a:spcAft>
              <a:buSzPts val="1200"/>
              <a:buChar char="●"/>
              <a:defRPr/>
            </a:lvl6pPr>
            <a:lvl7pPr marL="3200400" lvl="6" indent="-304800" algn="l">
              <a:lnSpc>
                <a:spcPct val="115000"/>
              </a:lnSpc>
              <a:spcBef>
                <a:spcPts val="500"/>
              </a:spcBef>
              <a:spcAft>
                <a:spcPts val="0"/>
              </a:spcAft>
              <a:buSzPts val="1200"/>
              <a:buChar char="●"/>
              <a:defRPr/>
            </a:lvl7pPr>
            <a:lvl8pPr marL="3657600" lvl="7" indent="-304800" algn="l">
              <a:lnSpc>
                <a:spcPct val="115000"/>
              </a:lnSpc>
              <a:spcBef>
                <a:spcPts val="500"/>
              </a:spcBef>
              <a:spcAft>
                <a:spcPts val="0"/>
              </a:spcAft>
              <a:buSzPts val="1200"/>
              <a:buChar char="●"/>
              <a:defRPr/>
            </a:lvl8pPr>
            <a:lvl9pPr marL="4114800" lvl="8" indent="-304800" algn="l">
              <a:lnSpc>
                <a:spcPct val="115000"/>
              </a:lnSpc>
              <a:spcBef>
                <a:spcPts val="500"/>
              </a:spcBef>
              <a:spcAft>
                <a:spcPts val="0"/>
              </a:spcAft>
              <a:buSzPts val="1200"/>
              <a:buChar char="●"/>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Section Break - Red">
  <p:cSld name="Section Break - Red">
    <p:bg>
      <p:bgPr>
        <a:gradFill>
          <a:gsLst>
            <a:gs pos="0">
              <a:srgbClr val="E04F39"/>
            </a:gs>
            <a:gs pos="15000">
              <a:srgbClr val="E04F39"/>
            </a:gs>
            <a:gs pos="50000">
              <a:srgbClr val="AF2D24"/>
            </a:gs>
            <a:gs pos="100000">
              <a:srgbClr val="8C1515"/>
            </a:gs>
          </a:gsLst>
          <a:lin ang="8100000" scaled="0"/>
        </a:gradFill>
        <a:effectLst/>
      </p:bgPr>
    </p:bg>
    <p:spTree>
      <p:nvGrpSpPr>
        <p:cNvPr id="1" name="Shape 292"/>
        <p:cNvGrpSpPr/>
        <p:nvPr/>
      </p:nvGrpSpPr>
      <p:grpSpPr>
        <a:xfrm>
          <a:off x="0" y="0"/>
          <a:ext cx="0" cy="0"/>
          <a:chOff x="0" y="0"/>
          <a:chExt cx="0" cy="0"/>
        </a:xfrm>
      </p:grpSpPr>
      <p:pic>
        <p:nvPicPr>
          <p:cNvPr id="293" name="Google Shape;293;p9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94" name="Google Shape;294;p97"/>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95" name="Google Shape;295;p97"/>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96" name="Google Shape;296;p97"/>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97" name="Google Shape;297;p9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98" name="Google Shape;298;p97"/>
          <p:cNvSpPr txBox="1">
            <a:spLocks noGrp="1"/>
          </p:cNvSpPr>
          <p:nvPr>
            <p:ph type="title" idx="2"/>
          </p:nvPr>
        </p:nvSpPr>
        <p:spPr>
          <a:xfrm>
            <a:off x="814125" y="1103900"/>
            <a:ext cx="59472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Agenda - Option 1 Layout">
  <p:cSld name="Agenda - Option 2">
    <p:spTree>
      <p:nvGrpSpPr>
        <p:cNvPr id="1" name="Shape 299"/>
        <p:cNvGrpSpPr/>
        <p:nvPr/>
      </p:nvGrpSpPr>
      <p:grpSpPr>
        <a:xfrm>
          <a:off x="0" y="0"/>
          <a:ext cx="0" cy="0"/>
          <a:chOff x="0" y="0"/>
          <a:chExt cx="0" cy="0"/>
        </a:xfrm>
      </p:grpSpPr>
      <p:sp>
        <p:nvSpPr>
          <p:cNvPr id="300" name="Google Shape;300;p98"/>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301" name="Google Shape;301;p98"/>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02" name="Google Shape;302;p98"/>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303" name="Google Shape;303;p9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04" name="Google Shape;304;p98"/>
          <p:cNvSpPr txBox="1">
            <a:spLocks noGrp="1"/>
          </p:cNvSpPr>
          <p:nvPr>
            <p:ph type="subTitle" idx="1"/>
          </p:nvPr>
        </p:nvSpPr>
        <p:spPr>
          <a:xfrm>
            <a:off x="4717979" y="1134587"/>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5" name="Google Shape;305;p98"/>
          <p:cNvSpPr txBox="1">
            <a:spLocks noGrp="1"/>
          </p:cNvSpPr>
          <p:nvPr>
            <p:ph type="subTitle" idx="2"/>
          </p:nvPr>
        </p:nvSpPr>
        <p:spPr>
          <a:xfrm>
            <a:off x="4725470" y="694619"/>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06" name="Google Shape;306;p98"/>
          <p:cNvSpPr txBox="1">
            <a:spLocks noGrp="1"/>
          </p:cNvSpPr>
          <p:nvPr>
            <p:ph type="subTitle" idx="3"/>
          </p:nvPr>
        </p:nvSpPr>
        <p:spPr>
          <a:xfrm>
            <a:off x="4715230" y="2888494"/>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7" name="Google Shape;307;p98"/>
          <p:cNvSpPr txBox="1">
            <a:spLocks noGrp="1"/>
          </p:cNvSpPr>
          <p:nvPr>
            <p:ph type="subTitle" idx="4"/>
          </p:nvPr>
        </p:nvSpPr>
        <p:spPr>
          <a:xfrm>
            <a:off x="4722720" y="2448526"/>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08" name="Google Shape;308;p98"/>
          <p:cNvSpPr txBox="1">
            <a:spLocks noGrp="1"/>
          </p:cNvSpPr>
          <p:nvPr>
            <p:ph type="subTitle" idx="5"/>
          </p:nvPr>
        </p:nvSpPr>
        <p:spPr>
          <a:xfrm>
            <a:off x="4717980" y="4745833"/>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9" name="Google Shape;309;p98"/>
          <p:cNvSpPr txBox="1">
            <a:spLocks noGrp="1"/>
          </p:cNvSpPr>
          <p:nvPr>
            <p:ph type="subTitle" idx="6"/>
          </p:nvPr>
        </p:nvSpPr>
        <p:spPr>
          <a:xfrm>
            <a:off x="4725470" y="4305865"/>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0" name="Google Shape;310;p98"/>
          <p:cNvSpPr txBox="1">
            <a:spLocks noGrp="1"/>
          </p:cNvSpPr>
          <p:nvPr>
            <p:ph type="subTitle" idx="7"/>
          </p:nvPr>
        </p:nvSpPr>
        <p:spPr>
          <a:xfrm>
            <a:off x="8349608" y="1134587"/>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1" name="Google Shape;311;p98"/>
          <p:cNvSpPr txBox="1">
            <a:spLocks noGrp="1"/>
          </p:cNvSpPr>
          <p:nvPr>
            <p:ph type="subTitle" idx="8"/>
          </p:nvPr>
        </p:nvSpPr>
        <p:spPr>
          <a:xfrm>
            <a:off x="8336879" y="694619"/>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2" name="Google Shape;312;p98"/>
          <p:cNvSpPr txBox="1">
            <a:spLocks noGrp="1"/>
          </p:cNvSpPr>
          <p:nvPr>
            <p:ph type="subTitle" idx="9"/>
          </p:nvPr>
        </p:nvSpPr>
        <p:spPr>
          <a:xfrm>
            <a:off x="8346858" y="2888494"/>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3" name="Google Shape;313;p98"/>
          <p:cNvSpPr txBox="1">
            <a:spLocks noGrp="1"/>
          </p:cNvSpPr>
          <p:nvPr>
            <p:ph type="subTitle" idx="13"/>
          </p:nvPr>
        </p:nvSpPr>
        <p:spPr>
          <a:xfrm>
            <a:off x="8334130" y="2448526"/>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4" name="Google Shape;314;p98"/>
          <p:cNvSpPr txBox="1">
            <a:spLocks noGrp="1"/>
          </p:cNvSpPr>
          <p:nvPr>
            <p:ph type="subTitle" idx="14"/>
          </p:nvPr>
        </p:nvSpPr>
        <p:spPr>
          <a:xfrm>
            <a:off x="8349608" y="4745833"/>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5" name="Google Shape;315;p98"/>
          <p:cNvSpPr txBox="1">
            <a:spLocks noGrp="1"/>
          </p:cNvSpPr>
          <p:nvPr>
            <p:ph type="subTitle" idx="15"/>
          </p:nvPr>
        </p:nvSpPr>
        <p:spPr>
          <a:xfrm>
            <a:off x="8336880" y="4305865"/>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Slide - 2 Column">
  <p:cSld name="Text Slide - 2 Column">
    <p:bg>
      <p:bgPr>
        <a:solidFill>
          <a:schemeClr val="lt1"/>
        </a:solidFill>
        <a:effectLst/>
      </p:bgPr>
    </p:bg>
    <p:spTree>
      <p:nvGrpSpPr>
        <p:cNvPr id="1" name="Shape 316"/>
        <p:cNvGrpSpPr/>
        <p:nvPr/>
      </p:nvGrpSpPr>
      <p:grpSpPr>
        <a:xfrm>
          <a:off x="0" y="0"/>
          <a:ext cx="0" cy="0"/>
          <a:chOff x="0" y="0"/>
          <a:chExt cx="0" cy="0"/>
        </a:xfrm>
      </p:grpSpPr>
      <p:sp>
        <p:nvSpPr>
          <p:cNvPr id="317" name="Google Shape;317;p99"/>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18" name="Google Shape;318;p99"/>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19" name="Google Shape;319;p9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20" name="Google Shape;320;p99"/>
          <p:cNvSpPr txBox="1">
            <a:spLocks noGrp="1"/>
          </p:cNvSpPr>
          <p:nvPr>
            <p:ph type="subTitle" idx="1"/>
          </p:nvPr>
        </p:nvSpPr>
        <p:spPr>
          <a:xfrm>
            <a:off x="800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21" name="Google Shape;321;p99"/>
          <p:cNvSpPr txBox="1">
            <a:spLocks noGrp="1"/>
          </p:cNvSpPr>
          <p:nvPr>
            <p:ph type="subTitle" idx="2"/>
          </p:nvPr>
        </p:nvSpPr>
        <p:spPr>
          <a:xfrm>
            <a:off x="6228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22" name="Google Shape;322;p99"/>
          <p:cNvSpPr txBox="1">
            <a:spLocks noGrp="1"/>
          </p:cNvSpPr>
          <p:nvPr>
            <p:ph type="body" idx="3"/>
          </p:nvPr>
        </p:nvSpPr>
        <p:spPr>
          <a:xfrm>
            <a:off x="800100" y="1512061"/>
            <a:ext cx="48993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Clr>
                <a:srgbClr val="3F3F3F"/>
              </a:buClr>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40360" algn="l">
              <a:lnSpc>
                <a:spcPct val="115000"/>
              </a:lnSpc>
              <a:spcBef>
                <a:spcPts val="500"/>
              </a:spcBef>
              <a:spcAft>
                <a:spcPts val="0"/>
              </a:spcAft>
              <a:buSzPts val="1760"/>
              <a:buChar char="○"/>
              <a:defRPr>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6pPr>
            <a:lvl7pPr marL="3200400" lvl="6"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7pPr>
            <a:lvl8pPr marL="3657600" lvl="7"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8pPr>
            <a:lvl9pPr marL="4114800" lvl="8"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9pPr>
          </a:lstStyle>
          <a:p>
            <a:endParaRPr dirty="0"/>
          </a:p>
        </p:txBody>
      </p:sp>
      <p:sp>
        <p:nvSpPr>
          <p:cNvPr id="323" name="Google Shape;323;p99"/>
          <p:cNvSpPr txBox="1">
            <a:spLocks noGrp="1"/>
          </p:cNvSpPr>
          <p:nvPr>
            <p:ph type="body" idx="4"/>
          </p:nvPr>
        </p:nvSpPr>
        <p:spPr>
          <a:xfrm>
            <a:off x="6235825" y="1512061"/>
            <a:ext cx="5174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Clr>
                <a:srgbClr val="3F3F3F"/>
              </a:buClr>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40360" algn="l">
              <a:lnSpc>
                <a:spcPct val="115000"/>
              </a:lnSpc>
              <a:spcBef>
                <a:spcPts val="500"/>
              </a:spcBef>
              <a:spcAft>
                <a:spcPts val="0"/>
              </a:spcAft>
              <a:buSzPts val="1760"/>
              <a:buChar char="○"/>
              <a:defRPr>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6pPr>
            <a:lvl7pPr marL="3200400" lvl="6"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7pPr>
            <a:lvl8pPr marL="3657600" lvl="7"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8pPr>
            <a:lvl9pPr marL="4114800" lvl="8"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9pPr>
          </a:lstStyle>
          <a:p>
            <a:endParaRPr dirty="0"/>
          </a:p>
        </p:txBody>
      </p:sp>
      <p:sp>
        <p:nvSpPr>
          <p:cNvPr id="324" name="Google Shape;324;p99"/>
          <p:cNvSpPr txBox="1">
            <a:spLocks noGrp="1"/>
          </p:cNvSpPr>
          <p:nvPr>
            <p:ph type="subTitle" idx="5"/>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extLst>
    <p:ext uri="{DCECCB84-F9BA-43D5-87BE-67443E8EF086}">
      <p15:sldGuideLst xmlns:p15="http://schemas.microsoft.com/office/powerpoint/2012/main">
        <p15:guide id="1" pos="7176">
          <p15:clr>
            <a:srgbClr val="FBAE40"/>
          </p15:clr>
        </p15:guide>
        <p15:guide id="2" orient="horz" pos="888">
          <p15:clr>
            <a:srgbClr val="FBAE40"/>
          </p15:clr>
        </p15:guide>
        <p15:guide id="3" orient="horz" pos="3816">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Photo Slide - One Image">
  <p:cSld name="Photo Slide - One Image">
    <p:bg>
      <p:bgPr>
        <a:solidFill>
          <a:schemeClr val="lt1"/>
        </a:solidFill>
        <a:effectLst/>
      </p:bgPr>
    </p:bg>
    <p:spTree>
      <p:nvGrpSpPr>
        <p:cNvPr id="1" name="Shape 325"/>
        <p:cNvGrpSpPr/>
        <p:nvPr/>
      </p:nvGrpSpPr>
      <p:grpSpPr>
        <a:xfrm>
          <a:off x="0" y="0"/>
          <a:ext cx="0" cy="0"/>
          <a:chOff x="0" y="0"/>
          <a:chExt cx="0" cy="0"/>
        </a:xfrm>
      </p:grpSpPr>
      <p:sp>
        <p:nvSpPr>
          <p:cNvPr id="326" name="Google Shape;326;p100"/>
          <p:cNvSpPr>
            <a:spLocks noGrp="1"/>
          </p:cNvSpPr>
          <p:nvPr>
            <p:ph type="pic" idx="2"/>
          </p:nvPr>
        </p:nvSpPr>
        <p:spPr>
          <a:xfrm>
            <a:off x="800100" y="1107621"/>
            <a:ext cx="6929879" cy="4950264"/>
          </a:xfrm>
          <a:prstGeom prst="rect">
            <a:avLst/>
          </a:prstGeom>
          <a:noFill/>
          <a:ln>
            <a:noFill/>
          </a:ln>
        </p:spPr>
      </p:sp>
      <p:sp>
        <p:nvSpPr>
          <p:cNvPr id="327" name="Google Shape;327;p10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28" name="Google Shape;328;p100"/>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29" name="Google Shape;329;p100"/>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30" name="Google Shape;330;p100"/>
          <p:cNvSpPr txBox="1">
            <a:spLocks noGrp="1"/>
          </p:cNvSpPr>
          <p:nvPr>
            <p:ph type="subTitle" idx="1"/>
          </p:nvPr>
        </p:nvSpPr>
        <p:spPr>
          <a:xfrm>
            <a:off x="7961900" y="1103900"/>
            <a:ext cx="3391800" cy="5658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1" name="Google Shape;331;p100"/>
          <p:cNvSpPr txBox="1">
            <a:spLocks noGrp="1"/>
          </p:cNvSpPr>
          <p:nvPr>
            <p:ph type="subTitle" idx="3"/>
          </p:nvPr>
        </p:nvSpPr>
        <p:spPr>
          <a:xfrm>
            <a:off x="7972244" y="1551587"/>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2" name="Google Shape;332;p100"/>
          <p:cNvSpPr txBox="1">
            <a:spLocks noGrp="1"/>
          </p:cNvSpPr>
          <p:nvPr>
            <p:ph type="subTitle" idx="4"/>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Photo Slide - One Image 1">
  <p:cSld name="Photo Slide - One Image_1">
    <p:bg>
      <p:bgPr>
        <a:solidFill>
          <a:schemeClr val="lt1"/>
        </a:solidFill>
        <a:effectLst/>
      </p:bgPr>
    </p:bg>
    <p:spTree>
      <p:nvGrpSpPr>
        <p:cNvPr id="1" name="Shape 333"/>
        <p:cNvGrpSpPr/>
        <p:nvPr/>
      </p:nvGrpSpPr>
      <p:grpSpPr>
        <a:xfrm>
          <a:off x="0" y="0"/>
          <a:ext cx="0" cy="0"/>
          <a:chOff x="0" y="0"/>
          <a:chExt cx="0" cy="0"/>
        </a:xfrm>
      </p:grpSpPr>
      <p:sp>
        <p:nvSpPr>
          <p:cNvPr id="334" name="Google Shape;334;p101"/>
          <p:cNvSpPr>
            <a:spLocks noGrp="1"/>
          </p:cNvSpPr>
          <p:nvPr>
            <p:ph type="pic" idx="2"/>
          </p:nvPr>
        </p:nvSpPr>
        <p:spPr>
          <a:xfrm>
            <a:off x="4423800" y="1107621"/>
            <a:ext cx="6930000" cy="4950300"/>
          </a:xfrm>
          <a:prstGeom prst="rect">
            <a:avLst/>
          </a:prstGeom>
          <a:noFill/>
          <a:ln>
            <a:noFill/>
          </a:ln>
        </p:spPr>
      </p:sp>
      <p:sp>
        <p:nvSpPr>
          <p:cNvPr id="335" name="Google Shape;335;p10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36" name="Google Shape;336;p101"/>
          <p:cNvSpPr txBox="1">
            <a:spLocks noGrp="1"/>
          </p:cNvSpPr>
          <p:nvPr>
            <p:ph type="title"/>
          </p:nvPr>
        </p:nvSpPr>
        <p:spPr>
          <a:xfrm>
            <a:off x="800099" y="266701"/>
            <a:ext cx="10596900" cy="632100"/>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37" name="Google Shape;337;p101"/>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38" name="Google Shape;338;p101"/>
          <p:cNvSpPr txBox="1">
            <a:spLocks noGrp="1"/>
          </p:cNvSpPr>
          <p:nvPr>
            <p:ph type="subTitle" idx="1"/>
          </p:nvPr>
        </p:nvSpPr>
        <p:spPr>
          <a:xfrm>
            <a:off x="800100" y="3042888"/>
            <a:ext cx="3391800" cy="5658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9" name="Google Shape;339;p101"/>
          <p:cNvSpPr txBox="1">
            <a:spLocks noGrp="1"/>
          </p:cNvSpPr>
          <p:nvPr>
            <p:ph type="subTitle" idx="3"/>
          </p:nvPr>
        </p:nvSpPr>
        <p:spPr>
          <a:xfrm>
            <a:off x="810444" y="349057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40" name="Google Shape;340;p101"/>
          <p:cNvSpPr txBox="1">
            <a:spLocks noGrp="1"/>
          </p:cNvSpPr>
          <p:nvPr>
            <p:ph type="subTitle" idx="4"/>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Photo Slide - 2 Images">
  <p:cSld name="Photo Slide - 2 Images">
    <p:bg>
      <p:bgPr>
        <a:solidFill>
          <a:schemeClr val="lt1"/>
        </a:solidFill>
        <a:effectLst/>
      </p:bgPr>
    </p:bg>
    <p:spTree>
      <p:nvGrpSpPr>
        <p:cNvPr id="1" name="Shape 341"/>
        <p:cNvGrpSpPr/>
        <p:nvPr/>
      </p:nvGrpSpPr>
      <p:grpSpPr>
        <a:xfrm>
          <a:off x="0" y="0"/>
          <a:ext cx="0" cy="0"/>
          <a:chOff x="0" y="0"/>
          <a:chExt cx="0" cy="0"/>
        </a:xfrm>
      </p:grpSpPr>
      <p:sp>
        <p:nvSpPr>
          <p:cNvPr id="342" name="Google Shape;342;p102"/>
          <p:cNvSpPr>
            <a:spLocks noGrp="1"/>
          </p:cNvSpPr>
          <p:nvPr>
            <p:ph type="pic" idx="2"/>
          </p:nvPr>
        </p:nvSpPr>
        <p:spPr>
          <a:xfrm>
            <a:off x="800100" y="1107622"/>
            <a:ext cx="5143050" cy="3190048"/>
          </a:xfrm>
          <a:prstGeom prst="rect">
            <a:avLst/>
          </a:prstGeom>
          <a:noFill/>
          <a:ln>
            <a:noFill/>
          </a:ln>
        </p:spPr>
      </p:sp>
      <p:sp>
        <p:nvSpPr>
          <p:cNvPr id="343" name="Google Shape;343;p102"/>
          <p:cNvSpPr>
            <a:spLocks noGrp="1"/>
          </p:cNvSpPr>
          <p:nvPr>
            <p:ph type="pic" idx="3"/>
          </p:nvPr>
        </p:nvSpPr>
        <p:spPr>
          <a:xfrm>
            <a:off x="6229939" y="1107620"/>
            <a:ext cx="5123861" cy="3190049"/>
          </a:xfrm>
          <a:prstGeom prst="rect">
            <a:avLst/>
          </a:prstGeom>
          <a:noFill/>
          <a:ln>
            <a:noFill/>
          </a:ln>
        </p:spPr>
      </p:sp>
      <p:sp>
        <p:nvSpPr>
          <p:cNvPr id="344" name="Google Shape;344;p10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45" name="Google Shape;345;p102"/>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46" name="Google Shape;346;p102"/>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47" name="Google Shape;347;p102"/>
          <p:cNvSpPr txBox="1">
            <a:spLocks noGrp="1"/>
          </p:cNvSpPr>
          <p:nvPr>
            <p:ph type="subTitle" idx="1"/>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348" name="Google Shape;348;p102"/>
          <p:cNvSpPr txBox="1">
            <a:spLocks noGrp="1"/>
          </p:cNvSpPr>
          <p:nvPr>
            <p:ph type="subTitle" idx="4"/>
          </p:nvPr>
        </p:nvSpPr>
        <p:spPr>
          <a:xfrm>
            <a:off x="804474" y="4913801"/>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49" name="Google Shape;349;p102"/>
          <p:cNvSpPr txBox="1">
            <a:spLocks noGrp="1"/>
          </p:cNvSpPr>
          <p:nvPr>
            <p:ph type="subTitle" idx="5"/>
          </p:nvPr>
        </p:nvSpPr>
        <p:spPr>
          <a:xfrm>
            <a:off x="789779" y="4452408"/>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50" name="Google Shape;350;p102"/>
          <p:cNvSpPr txBox="1">
            <a:spLocks noGrp="1"/>
          </p:cNvSpPr>
          <p:nvPr>
            <p:ph type="subTitle" idx="6"/>
          </p:nvPr>
        </p:nvSpPr>
        <p:spPr>
          <a:xfrm>
            <a:off x="6234974" y="4913801"/>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51" name="Google Shape;351;p102"/>
          <p:cNvSpPr txBox="1">
            <a:spLocks noGrp="1"/>
          </p:cNvSpPr>
          <p:nvPr>
            <p:ph type="subTitle" idx="7"/>
          </p:nvPr>
        </p:nvSpPr>
        <p:spPr>
          <a:xfrm>
            <a:off x="6220279" y="4452408"/>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352"/>
        <p:cNvGrpSpPr/>
        <p:nvPr/>
      </p:nvGrpSpPr>
      <p:grpSpPr>
        <a:xfrm>
          <a:off x="0" y="0"/>
          <a:ext cx="0" cy="0"/>
          <a:chOff x="0" y="0"/>
          <a:chExt cx="0" cy="0"/>
        </a:xfrm>
      </p:grpSpPr>
      <p:sp>
        <p:nvSpPr>
          <p:cNvPr id="353" name="Google Shape;353;p103"/>
          <p:cNvSpPr>
            <a:spLocks noGrp="1"/>
          </p:cNvSpPr>
          <p:nvPr>
            <p:ph type="pic" idx="2"/>
          </p:nvPr>
        </p:nvSpPr>
        <p:spPr>
          <a:xfrm>
            <a:off x="8003300" y="1087600"/>
            <a:ext cx="3367800" cy="2834700"/>
          </a:xfrm>
          <a:prstGeom prst="rect">
            <a:avLst/>
          </a:prstGeom>
          <a:noFill/>
          <a:ln>
            <a:noFill/>
          </a:ln>
        </p:spPr>
      </p:sp>
      <p:sp>
        <p:nvSpPr>
          <p:cNvPr id="354" name="Google Shape;354;p103"/>
          <p:cNvSpPr>
            <a:spLocks noGrp="1"/>
          </p:cNvSpPr>
          <p:nvPr>
            <p:ph type="pic" idx="3"/>
          </p:nvPr>
        </p:nvSpPr>
        <p:spPr>
          <a:xfrm>
            <a:off x="4401825" y="1087600"/>
            <a:ext cx="3367800" cy="2834700"/>
          </a:xfrm>
          <a:prstGeom prst="rect">
            <a:avLst/>
          </a:prstGeom>
          <a:noFill/>
          <a:ln>
            <a:noFill/>
          </a:ln>
        </p:spPr>
      </p:sp>
      <p:sp>
        <p:nvSpPr>
          <p:cNvPr id="355" name="Google Shape;355;p103"/>
          <p:cNvSpPr>
            <a:spLocks noGrp="1"/>
          </p:cNvSpPr>
          <p:nvPr>
            <p:ph type="pic" idx="4"/>
          </p:nvPr>
        </p:nvSpPr>
        <p:spPr>
          <a:xfrm>
            <a:off x="800325" y="1087600"/>
            <a:ext cx="3367800" cy="2834700"/>
          </a:xfrm>
          <a:prstGeom prst="rect">
            <a:avLst/>
          </a:prstGeom>
          <a:noFill/>
          <a:ln>
            <a:noFill/>
          </a:ln>
        </p:spPr>
      </p:sp>
      <p:sp>
        <p:nvSpPr>
          <p:cNvPr id="356" name="Google Shape;356;p10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57" name="Google Shape;357;p103"/>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58" name="Google Shape;358;p10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59" name="Google Shape;359;p103"/>
          <p:cNvSpPr txBox="1">
            <a:spLocks noGrp="1"/>
          </p:cNvSpPr>
          <p:nvPr>
            <p:ph type="subTitle" idx="1"/>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360" name="Google Shape;360;p103"/>
          <p:cNvSpPr txBox="1">
            <a:spLocks noGrp="1"/>
          </p:cNvSpPr>
          <p:nvPr>
            <p:ph type="subTitle" idx="5"/>
          </p:nvPr>
        </p:nvSpPr>
        <p:spPr>
          <a:xfrm>
            <a:off x="790000" y="4531069"/>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1" name="Google Shape;361;p103"/>
          <p:cNvSpPr txBox="1">
            <a:spLocks noGrp="1"/>
          </p:cNvSpPr>
          <p:nvPr>
            <p:ph type="subTitle" idx="6"/>
          </p:nvPr>
        </p:nvSpPr>
        <p:spPr>
          <a:xfrm>
            <a:off x="789766" y="4069676"/>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62" name="Google Shape;362;p103"/>
          <p:cNvSpPr txBox="1">
            <a:spLocks noGrp="1"/>
          </p:cNvSpPr>
          <p:nvPr>
            <p:ph type="subTitle" idx="7"/>
          </p:nvPr>
        </p:nvSpPr>
        <p:spPr>
          <a:xfrm>
            <a:off x="4399913" y="452832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3" name="Google Shape;363;p103"/>
          <p:cNvSpPr txBox="1">
            <a:spLocks noGrp="1"/>
          </p:cNvSpPr>
          <p:nvPr>
            <p:ph type="subTitle" idx="8"/>
          </p:nvPr>
        </p:nvSpPr>
        <p:spPr>
          <a:xfrm>
            <a:off x="4389569" y="4066931"/>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64" name="Google Shape;364;p103"/>
          <p:cNvSpPr txBox="1">
            <a:spLocks noGrp="1"/>
          </p:cNvSpPr>
          <p:nvPr>
            <p:ph type="subTitle" idx="9"/>
          </p:nvPr>
        </p:nvSpPr>
        <p:spPr>
          <a:xfrm>
            <a:off x="8013197" y="452832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5" name="Google Shape;365;p103"/>
          <p:cNvSpPr txBox="1">
            <a:spLocks noGrp="1"/>
          </p:cNvSpPr>
          <p:nvPr>
            <p:ph type="subTitle" idx="13"/>
          </p:nvPr>
        </p:nvSpPr>
        <p:spPr>
          <a:xfrm>
            <a:off x="8002853" y="4066931"/>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Agenda - Option 2 Layout">
  <p:cSld name="Agenda - Option 1">
    <p:spTree>
      <p:nvGrpSpPr>
        <p:cNvPr id="1" name="Shape 366"/>
        <p:cNvGrpSpPr/>
        <p:nvPr/>
      </p:nvGrpSpPr>
      <p:grpSpPr>
        <a:xfrm>
          <a:off x="0" y="0"/>
          <a:ext cx="0" cy="0"/>
          <a:chOff x="0" y="0"/>
          <a:chExt cx="0" cy="0"/>
        </a:xfrm>
      </p:grpSpPr>
      <p:sp>
        <p:nvSpPr>
          <p:cNvPr id="367" name="Google Shape;367;p104"/>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368" name="Google Shape;368;p104"/>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69" name="Google Shape;369;p104"/>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370" name="Google Shape;370;p10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71" name="Google Shape;371;p104"/>
          <p:cNvSpPr txBox="1">
            <a:spLocks noGrp="1"/>
          </p:cNvSpPr>
          <p:nvPr>
            <p:ph type="title" idx="2"/>
          </p:nvPr>
        </p:nvSpPr>
        <p:spPr>
          <a:xfrm>
            <a:off x="6306050" y="8721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2" name="Google Shape;372;p104"/>
          <p:cNvSpPr txBox="1">
            <a:spLocks noGrp="1"/>
          </p:cNvSpPr>
          <p:nvPr>
            <p:ph type="subTitle" idx="1"/>
          </p:nvPr>
        </p:nvSpPr>
        <p:spPr>
          <a:xfrm>
            <a:off x="6306050" y="12165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3" name="Google Shape;373;p104"/>
          <p:cNvSpPr txBox="1">
            <a:spLocks noGrp="1"/>
          </p:cNvSpPr>
          <p:nvPr>
            <p:ph type="title" idx="3"/>
          </p:nvPr>
        </p:nvSpPr>
        <p:spPr>
          <a:xfrm>
            <a:off x="6306050" y="17103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4" name="Google Shape;374;p104"/>
          <p:cNvSpPr txBox="1">
            <a:spLocks noGrp="1"/>
          </p:cNvSpPr>
          <p:nvPr>
            <p:ph type="subTitle" idx="4"/>
          </p:nvPr>
        </p:nvSpPr>
        <p:spPr>
          <a:xfrm>
            <a:off x="6306050" y="20547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5" name="Google Shape;375;p104"/>
          <p:cNvSpPr txBox="1">
            <a:spLocks noGrp="1"/>
          </p:cNvSpPr>
          <p:nvPr>
            <p:ph type="title" idx="5"/>
          </p:nvPr>
        </p:nvSpPr>
        <p:spPr>
          <a:xfrm>
            <a:off x="6306050" y="25485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6" name="Google Shape;376;p104"/>
          <p:cNvSpPr txBox="1">
            <a:spLocks noGrp="1"/>
          </p:cNvSpPr>
          <p:nvPr>
            <p:ph type="subTitle" idx="6"/>
          </p:nvPr>
        </p:nvSpPr>
        <p:spPr>
          <a:xfrm>
            <a:off x="6306050" y="28929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7" name="Google Shape;377;p104"/>
          <p:cNvSpPr txBox="1">
            <a:spLocks noGrp="1"/>
          </p:cNvSpPr>
          <p:nvPr>
            <p:ph type="title" idx="7"/>
          </p:nvPr>
        </p:nvSpPr>
        <p:spPr>
          <a:xfrm>
            <a:off x="6306050" y="33867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8" name="Google Shape;378;p104"/>
          <p:cNvSpPr txBox="1">
            <a:spLocks noGrp="1"/>
          </p:cNvSpPr>
          <p:nvPr>
            <p:ph type="subTitle" idx="8"/>
          </p:nvPr>
        </p:nvSpPr>
        <p:spPr>
          <a:xfrm>
            <a:off x="6306050" y="37311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9" name="Google Shape;379;p104"/>
          <p:cNvSpPr txBox="1">
            <a:spLocks noGrp="1"/>
          </p:cNvSpPr>
          <p:nvPr>
            <p:ph type="title" idx="9"/>
          </p:nvPr>
        </p:nvSpPr>
        <p:spPr>
          <a:xfrm>
            <a:off x="6306050" y="42249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80" name="Google Shape;380;p104"/>
          <p:cNvSpPr txBox="1">
            <a:spLocks noGrp="1"/>
          </p:cNvSpPr>
          <p:nvPr>
            <p:ph type="subTitle" idx="13"/>
          </p:nvPr>
        </p:nvSpPr>
        <p:spPr>
          <a:xfrm>
            <a:off x="6306050" y="45693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81" name="Google Shape;381;p104"/>
          <p:cNvSpPr txBox="1">
            <a:spLocks noGrp="1"/>
          </p:cNvSpPr>
          <p:nvPr>
            <p:ph type="title" idx="14"/>
          </p:nvPr>
        </p:nvSpPr>
        <p:spPr>
          <a:xfrm>
            <a:off x="6306050" y="50631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82" name="Google Shape;382;p104"/>
          <p:cNvSpPr txBox="1">
            <a:spLocks noGrp="1"/>
          </p:cNvSpPr>
          <p:nvPr>
            <p:ph type="subTitle" idx="15"/>
          </p:nvPr>
        </p:nvSpPr>
        <p:spPr>
          <a:xfrm>
            <a:off x="6306050" y="54075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83" name="Google Shape;383;p104"/>
          <p:cNvSpPr txBox="1">
            <a:spLocks noGrp="1"/>
          </p:cNvSpPr>
          <p:nvPr>
            <p:ph type="title" idx="16"/>
          </p:nvPr>
        </p:nvSpPr>
        <p:spPr>
          <a:xfrm>
            <a:off x="4496300" y="887022"/>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4" name="Google Shape;384;p104"/>
          <p:cNvSpPr txBox="1">
            <a:spLocks noGrp="1"/>
          </p:cNvSpPr>
          <p:nvPr>
            <p:ph type="title" idx="17"/>
          </p:nvPr>
        </p:nvSpPr>
        <p:spPr>
          <a:xfrm>
            <a:off x="4496350" y="25595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5" name="Google Shape;385;p104"/>
          <p:cNvSpPr txBox="1">
            <a:spLocks noGrp="1"/>
          </p:cNvSpPr>
          <p:nvPr>
            <p:ph type="title" idx="18"/>
          </p:nvPr>
        </p:nvSpPr>
        <p:spPr>
          <a:xfrm>
            <a:off x="4505875" y="33962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6" name="Google Shape;386;p104"/>
          <p:cNvSpPr txBox="1">
            <a:spLocks noGrp="1"/>
          </p:cNvSpPr>
          <p:nvPr>
            <p:ph type="title" idx="19"/>
          </p:nvPr>
        </p:nvSpPr>
        <p:spPr>
          <a:xfrm>
            <a:off x="4505925" y="4232325"/>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7" name="Google Shape;387;p104"/>
          <p:cNvSpPr txBox="1">
            <a:spLocks noGrp="1"/>
          </p:cNvSpPr>
          <p:nvPr>
            <p:ph type="title" idx="20"/>
          </p:nvPr>
        </p:nvSpPr>
        <p:spPr>
          <a:xfrm>
            <a:off x="4505925" y="5068375"/>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8" name="Google Shape;388;p104"/>
          <p:cNvSpPr txBox="1">
            <a:spLocks noGrp="1"/>
          </p:cNvSpPr>
          <p:nvPr>
            <p:ph type="title" idx="21"/>
          </p:nvPr>
        </p:nvSpPr>
        <p:spPr>
          <a:xfrm>
            <a:off x="4496300" y="1710341"/>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Tree>
  </p:cSld>
  <p:clrMapOvr>
    <a:masterClrMapping/>
  </p:clrMapOvr>
  <p:extLst>
    <p:ext uri="{DCECCB84-F9BA-43D5-87BE-67443E8EF086}">
      <p15:sldGuideLst xmlns:p15="http://schemas.microsoft.com/office/powerpoint/2012/main">
        <p15:guide id="1" orient="horz" pos="52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Agenda - Option 3 Layout">
  <p:cSld name="Agenda - Option 3">
    <p:spTree>
      <p:nvGrpSpPr>
        <p:cNvPr id="1" name="Shape 389"/>
        <p:cNvGrpSpPr/>
        <p:nvPr/>
      </p:nvGrpSpPr>
      <p:grpSpPr>
        <a:xfrm>
          <a:off x="0" y="0"/>
          <a:ext cx="0" cy="0"/>
          <a:chOff x="0" y="0"/>
          <a:chExt cx="0" cy="0"/>
        </a:xfrm>
      </p:grpSpPr>
      <p:sp>
        <p:nvSpPr>
          <p:cNvPr id="390" name="Google Shape;390;p105"/>
          <p:cNvSpPr txBox="1">
            <a:spLocks noGrp="1"/>
          </p:cNvSpPr>
          <p:nvPr>
            <p:ph type="title"/>
          </p:nvPr>
        </p:nvSpPr>
        <p:spPr>
          <a:xfrm>
            <a:off x="800100" y="636586"/>
            <a:ext cx="10551391" cy="80415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sz="3600" b="0" i="0">
                <a:solidFill>
                  <a:srgbClr val="8C1515"/>
                </a:solidFill>
                <a:latin typeface="Lato" panose="020F0502020204030203" pitchFamily="34" charset="0"/>
                <a:ea typeface="Lato" panose="020F0502020204030203" pitchFamily="34" charset="0"/>
                <a:cs typeface="Lato" panose="020F0502020204030203" pitchFamily="34" charset="0"/>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91" name="Google Shape;391;p105"/>
          <p:cNvSpPr txBox="1">
            <a:spLocks noGrp="1"/>
          </p:cNvSpPr>
          <p:nvPr>
            <p:ph type="subTitle" idx="1"/>
          </p:nvPr>
        </p:nvSpPr>
        <p:spPr>
          <a:xfrm>
            <a:off x="800100"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cxnSp>
        <p:nvCxnSpPr>
          <p:cNvPr id="392" name="Google Shape;392;p105"/>
          <p:cNvCxnSpPr/>
          <p:nvPr/>
        </p:nvCxnSpPr>
        <p:spPr>
          <a:xfrm>
            <a:off x="800100" y="1975489"/>
            <a:ext cx="10569864" cy="0"/>
          </a:xfrm>
          <a:prstGeom prst="straightConnector1">
            <a:avLst/>
          </a:prstGeom>
          <a:noFill/>
          <a:ln w="9525" cap="flat" cmpd="sng">
            <a:solidFill>
              <a:srgbClr val="8C1515"/>
            </a:solidFill>
            <a:prstDash val="solid"/>
            <a:miter lim="800000"/>
            <a:headEnd type="none" w="sm" len="sm"/>
            <a:tailEnd type="none" w="sm" len="sm"/>
          </a:ln>
        </p:spPr>
      </p:cxnSp>
      <p:pic>
        <p:nvPicPr>
          <p:cNvPr id="393" name="Google Shape;393;p105"/>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94" name="Google Shape;394;p105"/>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395" name="Google Shape;395;p105"/>
          <p:cNvCxnSpPr/>
          <p:nvPr/>
        </p:nvCxnSpPr>
        <p:spPr>
          <a:xfrm>
            <a:off x="800100" y="4155271"/>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396" name="Google Shape;396;p10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97" name="Google Shape;397;p105"/>
          <p:cNvSpPr txBox="1">
            <a:spLocks noGrp="1"/>
          </p:cNvSpPr>
          <p:nvPr>
            <p:ph type="subTitle" idx="2"/>
          </p:nvPr>
        </p:nvSpPr>
        <p:spPr>
          <a:xfrm>
            <a:off x="4356800" y="164962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398" name="Google Shape;398;p105"/>
          <p:cNvSpPr txBox="1">
            <a:spLocks noGrp="1"/>
          </p:cNvSpPr>
          <p:nvPr>
            <p:ph type="subTitle" idx="3"/>
          </p:nvPr>
        </p:nvSpPr>
        <p:spPr>
          <a:xfrm>
            <a:off x="8005513"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399" name="Google Shape;399;p105"/>
          <p:cNvSpPr txBox="1">
            <a:spLocks noGrp="1"/>
          </p:cNvSpPr>
          <p:nvPr>
            <p:ph type="subTitle" idx="4"/>
          </p:nvPr>
        </p:nvSpPr>
        <p:spPr>
          <a:xfrm>
            <a:off x="800100"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0" name="Google Shape;400;p105"/>
          <p:cNvSpPr txBox="1">
            <a:spLocks noGrp="1"/>
          </p:cNvSpPr>
          <p:nvPr>
            <p:ph type="subTitle" idx="5"/>
          </p:nvPr>
        </p:nvSpPr>
        <p:spPr>
          <a:xfrm>
            <a:off x="4356800" y="382947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1" name="Google Shape;401;p105"/>
          <p:cNvSpPr txBox="1">
            <a:spLocks noGrp="1"/>
          </p:cNvSpPr>
          <p:nvPr>
            <p:ph type="subTitle" idx="6"/>
          </p:nvPr>
        </p:nvSpPr>
        <p:spPr>
          <a:xfrm>
            <a:off x="8005513"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2" name="Google Shape;402;p105"/>
          <p:cNvSpPr txBox="1">
            <a:spLocks noGrp="1"/>
          </p:cNvSpPr>
          <p:nvPr>
            <p:ph type="subTitle" idx="7"/>
          </p:nvPr>
        </p:nvSpPr>
        <p:spPr>
          <a:xfrm>
            <a:off x="816727" y="2128986"/>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03" name="Google Shape;403;p105"/>
          <p:cNvSpPr txBox="1">
            <a:spLocks noGrp="1"/>
          </p:cNvSpPr>
          <p:nvPr>
            <p:ph type="subTitle" idx="8"/>
          </p:nvPr>
        </p:nvSpPr>
        <p:spPr>
          <a:xfrm>
            <a:off x="806372" y="2739599"/>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04" name="Google Shape;404;p105"/>
          <p:cNvSpPr txBox="1">
            <a:spLocks noGrp="1"/>
          </p:cNvSpPr>
          <p:nvPr>
            <p:ph type="subTitle" idx="9"/>
          </p:nvPr>
        </p:nvSpPr>
        <p:spPr>
          <a:xfrm>
            <a:off x="821884" y="4345430"/>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05" name="Google Shape;405;p105"/>
          <p:cNvSpPr txBox="1">
            <a:spLocks noGrp="1"/>
          </p:cNvSpPr>
          <p:nvPr>
            <p:ph type="subTitle" idx="13"/>
          </p:nvPr>
        </p:nvSpPr>
        <p:spPr>
          <a:xfrm>
            <a:off x="811528" y="495604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
        <p:nvSpPr>
          <p:cNvPr id="406" name="Google Shape;406;p105"/>
          <p:cNvSpPr txBox="1">
            <a:spLocks noGrp="1"/>
          </p:cNvSpPr>
          <p:nvPr>
            <p:ph type="subTitle" idx="14"/>
          </p:nvPr>
        </p:nvSpPr>
        <p:spPr>
          <a:xfrm>
            <a:off x="4350359" y="2128986"/>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07" name="Google Shape;407;p105"/>
          <p:cNvSpPr txBox="1">
            <a:spLocks noGrp="1"/>
          </p:cNvSpPr>
          <p:nvPr>
            <p:ph type="subTitle" idx="15"/>
          </p:nvPr>
        </p:nvSpPr>
        <p:spPr>
          <a:xfrm>
            <a:off x="4340003" y="2739599"/>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08" name="Google Shape;408;p105"/>
          <p:cNvSpPr txBox="1">
            <a:spLocks noGrp="1"/>
          </p:cNvSpPr>
          <p:nvPr>
            <p:ph type="subTitle" idx="16"/>
          </p:nvPr>
        </p:nvSpPr>
        <p:spPr>
          <a:xfrm>
            <a:off x="4355515" y="4345430"/>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09" name="Google Shape;409;p105"/>
          <p:cNvSpPr txBox="1">
            <a:spLocks noGrp="1"/>
          </p:cNvSpPr>
          <p:nvPr>
            <p:ph type="subTitle" idx="17"/>
          </p:nvPr>
        </p:nvSpPr>
        <p:spPr>
          <a:xfrm>
            <a:off x="4345160" y="495604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
        <p:nvSpPr>
          <p:cNvPr id="410" name="Google Shape;410;p105"/>
          <p:cNvSpPr txBox="1">
            <a:spLocks noGrp="1"/>
          </p:cNvSpPr>
          <p:nvPr>
            <p:ph type="subTitle" idx="18"/>
          </p:nvPr>
        </p:nvSpPr>
        <p:spPr>
          <a:xfrm>
            <a:off x="7999241" y="213259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11" name="Google Shape;411;p105"/>
          <p:cNvSpPr txBox="1">
            <a:spLocks noGrp="1"/>
          </p:cNvSpPr>
          <p:nvPr>
            <p:ph type="subTitle" idx="19"/>
          </p:nvPr>
        </p:nvSpPr>
        <p:spPr>
          <a:xfrm>
            <a:off x="7988886" y="2743204"/>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12" name="Google Shape;412;p105"/>
          <p:cNvSpPr txBox="1">
            <a:spLocks noGrp="1"/>
          </p:cNvSpPr>
          <p:nvPr>
            <p:ph type="subTitle" idx="20"/>
          </p:nvPr>
        </p:nvSpPr>
        <p:spPr>
          <a:xfrm>
            <a:off x="8004398" y="4349035"/>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13" name="Google Shape;413;p105"/>
          <p:cNvSpPr txBox="1">
            <a:spLocks noGrp="1"/>
          </p:cNvSpPr>
          <p:nvPr>
            <p:ph type="subTitle" idx="21"/>
          </p:nvPr>
        </p:nvSpPr>
        <p:spPr>
          <a:xfrm>
            <a:off x="7994042" y="4959648"/>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 Option 3A">
  <p:cSld name="Title Slide - Option 3A">
    <p:bg>
      <p:bgPr>
        <a:blipFill>
          <a:blip r:embed="rId2">
            <a:alphaModFix/>
          </a:blip>
          <a:stretch>
            <a:fillRect/>
          </a:stretch>
        </a:blipFill>
        <a:effectLst/>
      </p:bgPr>
    </p:bg>
    <p:spTree>
      <p:nvGrpSpPr>
        <p:cNvPr id="1" name="Shape 37"/>
        <p:cNvGrpSpPr/>
        <p:nvPr/>
      </p:nvGrpSpPr>
      <p:grpSpPr>
        <a:xfrm>
          <a:off x="0" y="0"/>
          <a:ext cx="0" cy="0"/>
          <a:chOff x="0" y="0"/>
          <a:chExt cx="0" cy="0"/>
        </a:xfrm>
      </p:grpSpPr>
      <p:cxnSp>
        <p:nvCxnSpPr>
          <p:cNvPr id="38" name="Google Shape;38;p74"/>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39" name="Google Shape;39;p74"/>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40" name="Google Shape;40;p74"/>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41" name="Google Shape;41;p74"/>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 name="Google Shape;42;p74"/>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43" name="Google Shape;43;p74"/>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44" name="Google Shape;44;p74"/>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Section Break - Image">
  <p:cSld name="Section Break - Image">
    <p:spTree>
      <p:nvGrpSpPr>
        <p:cNvPr id="1" name="Shape 414"/>
        <p:cNvGrpSpPr/>
        <p:nvPr/>
      </p:nvGrpSpPr>
      <p:grpSpPr>
        <a:xfrm>
          <a:off x="0" y="0"/>
          <a:ext cx="0" cy="0"/>
          <a:chOff x="0" y="0"/>
          <a:chExt cx="0" cy="0"/>
        </a:xfrm>
      </p:grpSpPr>
      <p:pic>
        <p:nvPicPr>
          <p:cNvPr id="415" name="Google Shape;415;p10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16" name="Google Shape;416;p106"/>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417" name="Google Shape;417;p106"/>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18" name="Google Shape;418;p106"/>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19" name="Google Shape;419;p10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20" name="Google Shape;420;p106"/>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Section Break - Blue">
  <p:cSld name="Section Break - Blue">
    <p:bg>
      <p:bgPr>
        <a:gradFill>
          <a:gsLst>
            <a:gs pos="0">
              <a:srgbClr val="1AA4BC"/>
            </a:gs>
            <a:gs pos="50000">
              <a:srgbClr val="006983"/>
            </a:gs>
            <a:gs pos="100000">
              <a:srgbClr val="013948"/>
            </a:gs>
          </a:gsLst>
          <a:lin ang="8100000" scaled="0"/>
        </a:gradFill>
        <a:effectLst/>
      </p:bgPr>
    </p:bg>
    <p:spTree>
      <p:nvGrpSpPr>
        <p:cNvPr id="1" name="Shape 421"/>
        <p:cNvGrpSpPr/>
        <p:nvPr/>
      </p:nvGrpSpPr>
      <p:grpSpPr>
        <a:xfrm>
          <a:off x="0" y="0"/>
          <a:ext cx="0" cy="0"/>
          <a:chOff x="0" y="0"/>
          <a:chExt cx="0" cy="0"/>
        </a:xfrm>
      </p:grpSpPr>
      <p:pic>
        <p:nvPicPr>
          <p:cNvPr id="422" name="Google Shape;422;p107"/>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23" name="Google Shape;423;p107"/>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24" name="Google Shape;424;p107"/>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25" name="Google Shape;425;p10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26" name="Google Shape;426;p107"/>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7" name="Google Shape;427;p107"/>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Section Break - Gray">
  <p:cSld name="Section Break - Purple">
    <p:bg>
      <p:bgPr>
        <a:gradFill>
          <a:gsLst>
            <a:gs pos="0">
              <a:srgbClr val="B6B1A9"/>
            </a:gs>
            <a:gs pos="50000">
              <a:srgbClr val="877F7A"/>
            </a:gs>
            <a:gs pos="100000">
              <a:srgbClr val="544948"/>
            </a:gs>
          </a:gsLst>
          <a:lin ang="8100000" scaled="0"/>
        </a:gradFill>
        <a:effectLst/>
      </p:bgPr>
    </p:bg>
    <p:spTree>
      <p:nvGrpSpPr>
        <p:cNvPr id="1" name="Shape 428"/>
        <p:cNvGrpSpPr/>
        <p:nvPr/>
      </p:nvGrpSpPr>
      <p:grpSpPr>
        <a:xfrm>
          <a:off x="0" y="0"/>
          <a:ext cx="0" cy="0"/>
          <a:chOff x="0" y="0"/>
          <a:chExt cx="0" cy="0"/>
        </a:xfrm>
      </p:grpSpPr>
      <p:pic>
        <p:nvPicPr>
          <p:cNvPr id="429" name="Google Shape;429;p108"/>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30" name="Google Shape;430;p108"/>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31" name="Google Shape;431;p108"/>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32" name="Google Shape;432;p10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33" name="Google Shape;433;p108"/>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34" name="Google Shape;434;p108"/>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Section Break - Orange">
  <p:cSld name="Section Break - Orange">
    <p:bg>
      <p:bgPr>
        <a:gradFill>
          <a:gsLst>
            <a:gs pos="0">
              <a:srgbClr val="FEDD5C"/>
            </a:gs>
            <a:gs pos="38000">
              <a:srgbClr val="F4B12F"/>
            </a:gs>
            <a:gs pos="78000">
              <a:srgbClr val="E98300"/>
            </a:gs>
            <a:gs pos="100000">
              <a:srgbClr val="E98300"/>
            </a:gs>
          </a:gsLst>
          <a:lin ang="8100000" scaled="0"/>
        </a:gradFill>
        <a:effectLst/>
      </p:bgPr>
    </p:bg>
    <p:spTree>
      <p:nvGrpSpPr>
        <p:cNvPr id="1" name="Shape 435"/>
        <p:cNvGrpSpPr/>
        <p:nvPr/>
      </p:nvGrpSpPr>
      <p:grpSpPr>
        <a:xfrm>
          <a:off x="0" y="0"/>
          <a:ext cx="0" cy="0"/>
          <a:chOff x="0" y="0"/>
          <a:chExt cx="0" cy="0"/>
        </a:xfrm>
      </p:grpSpPr>
      <p:pic>
        <p:nvPicPr>
          <p:cNvPr id="436" name="Google Shape;436;p109"/>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37" name="Google Shape;437;p109"/>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38" name="Google Shape;438;p109"/>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39" name="Google Shape;439;p10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40" name="Google Shape;440;p109"/>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41" name="Google Shape;441;p109"/>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Section Break - Green">
  <p:cSld name="Section Break - Green">
    <p:bg>
      <p:bgPr>
        <a:gradFill>
          <a:gsLst>
            <a:gs pos="0">
              <a:srgbClr val="8AC751"/>
            </a:gs>
            <a:gs pos="50000">
              <a:srgbClr val="59B06D"/>
            </a:gs>
            <a:gs pos="100000">
              <a:srgbClr val="279989"/>
            </a:gs>
          </a:gsLst>
          <a:lin ang="8100000" scaled="0"/>
        </a:gradFill>
        <a:effectLst/>
      </p:bgPr>
    </p:bg>
    <p:spTree>
      <p:nvGrpSpPr>
        <p:cNvPr id="1" name="Shape 442"/>
        <p:cNvGrpSpPr/>
        <p:nvPr/>
      </p:nvGrpSpPr>
      <p:grpSpPr>
        <a:xfrm>
          <a:off x="0" y="0"/>
          <a:ext cx="0" cy="0"/>
          <a:chOff x="0" y="0"/>
          <a:chExt cx="0" cy="0"/>
        </a:xfrm>
      </p:grpSpPr>
      <p:pic>
        <p:nvPicPr>
          <p:cNvPr id="443" name="Google Shape;443;p110"/>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44" name="Google Shape;444;p110"/>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45" name="Google Shape;445;p110"/>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46" name="Google Shape;446;p11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47" name="Google Shape;447;p11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48" name="Google Shape;448;p11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Section Break - White">
  <p:cSld name="Section Break - Printable">
    <p:bg>
      <p:bgPr>
        <a:blipFill>
          <a:blip r:embed="rId2">
            <a:alphaModFix/>
          </a:blip>
          <a:stretch>
            <a:fillRect/>
          </a:stretch>
        </a:blipFill>
        <a:effectLst/>
      </p:bgPr>
    </p:bg>
    <p:spTree>
      <p:nvGrpSpPr>
        <p:cNvPr id="1" name="Shape 449"/>
        <p:cNvGrpSpPr/>
        <p:nvPr/>
      </p:nvGrpSpPr>
      <p:grpSpPr>
        <a:xfrm>
          <a:off x="0" y="0"/>
          <a:ext cx="0" cy="0"/>
          <a:chOff x="0" y="0"/>
          <a:chExt cx="0" cy="0"/>
        </a:xfrm>
      </p:grpSpPr>
      <p:sp>
        <p:nvSpPr>
          <p:cNvPr id="450" name="Google Shape;450;p111"/>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404040"/>
              </a:buClr>
              <a:buSzPts val="3600"/>
              <a:buFont typeface="Lato"/>
              <a:buNone/>
              <a:defRPr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451" name="Google Shape;451;p111"/>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452" name="Google Shape;452;p111"/>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453" name="Google Shape;453;p111"/>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454" name="Google Shape;454;p111"/>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404040"/>
              </a:buClr>
              <a:buSzPts val="3600"/>
              <a:buNone/>
              <a:defRPr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404040"/>
              </a:buClr>
              <a:buSzPts val="1400"/>
              <a:buNone/>
              <a:defRPr>
                <a:solidFill>
                  <a:srgbClr val="404040"/>
                </a:solidFill>
              </a:defRPr>
            </a:lvl2pPr>
            <a:lvl3pPr lvl="2" algn="l">
              <a:lnSpc>
                <a:spcPct val="100000"/>
              </a:lnSpc>
              <a:spcBef>
                <a:spcPts val="0"/>
              </a:spcBef>
              <a:spcAft>
                <a:spcPts val="0"/>
              </a:spcAft>
              <a:buClr>
                <a:srgbClr val="404040"/>
              </a:buClr>
              <a:buSzPts val="1400"/>
              <a:buNone/>
              <a:defRPr>
                <a:solidFill>
                  <a:srgbClr val="404040"/>
                </a:solidFill>
              </a:defRPr>
            </a:lvl3pPr>
            <a:lvl4pPr lvl="3" algn="l">
              <a:lnSpc>
                <a:spcPct val="100000"/>
              </a:lnSpc>
              <a:spcBef>
                <a:spcPts val="0"/>
              </a:spcBef>
              <a:spcAft>
                <a:spcPts val="0"/>
              </a:spcAft>
              <a:buClr>
                <a:srgbClr val="404040"/>
              </a:buClr>
              <a:buSzPts val="1400"/>
              <a:buNone/>
              <a:defRPr>
                <a:solidFill>
                  <a:srgbClr val="404040"/>
                </a:solidFill>
              </a:defRPr>
            </a:lvl4pPr>
            <a:lvl5pPr lvl="4" algn="l">
              <a:lnSpc>
                <a:spcPct val="100000"/>
              </a:lnSpc>
              <a:spcBef>
                <a:spcPts val="0"/>
              </a:spcBef>
              <a:spcAft>
                <a:spcPts val="0"/>
              </a:spcAft>
              <a:buClr>
                <a:srgbClr val="404040"/>
              </a:buClr>
              <a:buSzPts val="1400"/>
              <a:buNone/>
              <a:defRPr>
                <a:solidFill>
                  <a:srgbClr val="404040"/>
                </a:solidFill>
              </a:defRPr>
            </a:lvl5pPr>
            <a:lvl6pPr lvl="5" algn="l">
              <a:lnSpc>
                <a:spcPct val="100000"/>
              </a:lnSpc>
              <a:spcBef>
                <a:spcPts val="0"/>
              </a:spcBef>
              <a:spcAft>
                <a:spcPts val="0"/>
              </a:spcAft>
              <a:buClr>
                <a:srgbClr val="404040"/>
              </a:buClr>
              <a:buSzPts val="1400"/>
              <a:buNone/>
              <a:defRPr>
                <a:solidFill>
                  <a:srgbClr val="404040"/>
                </a:solidFill>
              </a:defRPr>
            </a:lvl6pPr>
            <a:lvl7pPr lvl="6" algn="l">
              <a:lnSpc>
                <a:spcPct val="100000"/>
              </a:lnSpc>
              <a:spcBef>
                <a:spcPts val="0"/>
              </a:spcBef>
              <a:spcAft>
                <a:spcPts val="0"/>
              </a:spcAft>
              <a:buClr>
                <a:srgbClr val="404040"/>
              </a:buClr>
              <a:buSzPts val="1400"/>
              <a:buNone/>
              <a:defRPr>
                <a:solidFill>
                  <a:srgbClr val="404040"/>
                </a:solidFill>
              </a:defRPr>
            </a:lvl7pPr>
            <a:lvl8pPr lvl="7" algn="l">
              <a:lnSpc>
                <a:spcPct val="100000"/>
              </a:lnSpc>
              <a:spcBef>
                <a:spcPts val="0"/>
              </a:spcBef>
              <a:spcAft>
                <a:spcPts val="0"/>
              </a:spcAft>
              <a:buClr>
                <a:srgbClr val="404040"/>
              </a:buClr>
              <a:buSzPts val="1400"/>
              <a:buNone/>
              <a:defRPr>
                <a:solidFill>
                  <a:srgbClr val="404040"/>
                </a:solidFill>
              </a:defRPr>
            </a:lvl8pPr>
            <a:lvl9pPr lvl="8" algn="l">
              <a:lnSpc>
                <a:spcPct val="100000"/>
              </a:lnSpc>
              <a:spcBef>
                <a:spcPts val="0"/>
              </a:spcBef>
              <a:spcAft>
                <a:spcPts val="0"/>
              </a:spcAft>
              <a:buClr>
                <a:srgbClr val="404040"/>
              </a:buClr>
              <a:buSzPts val="1400"/>
              <a:buNone/>
              <a:defRPr>
                <a:solidFill>
                  <a:srgbClr val="404040"/>
                </a:solidFill>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 Option 4">
  <p:cSld name="Title Slide - Option 4">
    <p:bg>
      <p:bgPr>
        <a:blipFill>
          <a:blip r:embed="rId2" cstate="screen">
            <a:alphaModFix/>
            <a:extLst>
              <a:ext uri="{28A0092B-C50C-407E-A947-70E740481C1C}">
                <a14:useLocalDpi xmlns:a14="http://schemas.microsoft.com/office/drawing/2010/main"/>
              </a:ext>
            </a:extLst>
          </a:blip>
          <a:stretch>
            <a:fillRect/>
          </a:stretch>
        </a:blipFill>
        <a:effectLst/>
      </p:bgPr>
    </p:bg>
    <p:spTree>
      <p:nvGrpSpPr>
        <p:cNvPr id="1" name="Shape 45"/>
        <p:cNvGrpSpPr/>
        <p:nvPr/>
      </p:nvGrpSpPr>
      <p:grpSpPr>
        <a:xfrm>
          <a:off x="0" y="0"/>
          <a:ext cx="0" cy="0"/>
          <a:chOff x="0" y="0"/>
          <a:chExt cx="0" cy="0"/>
        </a:xfrm>
      </p:grpSpPr>
      <p:pic>
        <p:nvPicPr>
          <p:cNvPr id="46" name="Google Shape;46;p75"/>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47" name="Google Shape;47;p75"/>
          <p:cNvPicPr preferRelativeResize="0"/>
          <p:nvPr/>
        </p:nvPicPr>
        <p:blipFill rotWithShape="1">
          <a:blip r:embed="rId4">
            <a:alphaModFix/>
          </a:blip>
          <a:srcRect/>
          <a:stretch/>
        </p:blipFill>
        <p:spPr>
          <a:xfrm>
            <a:off x="3295982" y="6156021"/>
            <a:ext cx="2022942" cy="337157"/>
          </a:xfrm>
          <a:prstGeom prst="rect">
            <a:avLst/>
          </a:prstGeom>
          <a:noFill/>
          <a:ln>
            <a:noFill/>
          </a:ln>
        </p:spPr>
      </p:pic>
      <p:sp>
        <p:nvSpPr>
          <p:cNvPr id="48" name="Google Shape;48;p75"/>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9" name="Google Shape;49;p75"/>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50" name="Google Shape;50;p75"/>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51" name="Google Shape;51;p75"/>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 Option 3 Layout">
  <p:cSld name="Title Slide - Option 2">
    <p:spTree>
      <p:nvGrpSpPr>
        <p:cNvPr id="1" name="Shape 52"/>
        <p:cNvGrpSpPr/>
        <p:nvPr/>
      </p:nvGrpSpPr>
      <p:grpSpPr>
        <a:xfrm>
          <a:off x="0" y="0"/>
          <a:ext cx="0" cy="0"/>
          <a:chOff x="0" y="0"/>
          <a:chExt cx="0" cy="0"/>
        </a:xfrm>
      </p:grpSpPr>
      <p:pic>
        <p:nvPicPr>
          <p:cNvPr id="53" name="Google Shape;53;p76" descr="A picture containing ocean floo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54" name="Google Shape;54;p76"/>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55" name="Google Shape;55;p76"/>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56" name="Google Shape;56;p76"/>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57" name="Google Shape;57;p76"/>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8" name="Google Shape;58;p76"/>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59" name="Google Shape;59;p76"/>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0" name="Google Shape;60;p76"/>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 Option 3 Layout">
  <p:cSld name="CUSTOM">
    <p:spTree>
      <p:nvGrpSpPr>
        <p:cNvPr id="1" name="Shape 61"/>
        <p:cNvGrpSpPr/>
        <p:nvPr/>
      </p:nvGrpSpPr>
      <p:grpSpPr>
        <a:xfrm>
          <a:off x="0" y="0"/>
          <a:ext cx="0" cy="0"/>
          <a:chOff x="0" y="0"/>
          <a:chExt cx="0" cy="0"/>
        </a:xfrm>
      </p:grpSpPr>
      <p:sp>
        <p:nvSpPr>
          <p:cNvPr id="62" name="Google Shape;62;p77"/>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3" name="Google Shape;63;p77"/>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4" name="Google Shape;64;p77"/>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5" name="Google Shape;65;p77"/>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cxnSp>
        <p:nvCxnSpPr>
          <p:cNvPr id="66" name="Google Shape;66;p77"/>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67" name="Google Shape;67;p77"/>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68" name="Google Shape;68;p77"/>
          <p:cNvPicPr preferRelativeResize="0"/>
          <p:nvPr/>
        </p:nvPicPr>
        <p:blipFill rotWithShape="1">
          <a:blip r:embed="rId3">
            <a:alphaModFix/>
          </a:blip>
          <a:srcRect/>
          <a:stretch/>
        </p:blipFill>
        <p:spPr>
          <a:xfrm>
            <a:off x="9346869" y="6156021"/>
            <a:ext cx="2022943" cy="337157"/>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 Option 3B">
  <p:cSld name="Title Slide - Option 3B">
    <p:bg>
      <p:bgPr>
        <a:blipFill>
          <a:blip r:embed="rId2">
            <a:alphaModFix/>
          </a:blip>
          <a:stretch>
            <a:fillRect/>
          </a:stretch>
        </a:blipFill>
        <a:effectLst/>
      </p:bgPr>
    </p:bg>
    <p:spTree>
      <p:nvGrpSpPr>
        <p:cNvPr id="1" name="Shape 69"/>
        <p:cNvGrpSpPr/>
        <p:nvPr/>
      </p:nvGrpSpPr>
      <p:grpSpPr>
        <a:xfrm>
          <a:off x="0" y="0"/>
          <a:ext cx="0" cy="0"/>
          <a:chOff x="0" y="0"/>
          <a:chExt cx="0" cy="0"/>
        </a:xfrm>
      </p:grpSpPr>
      <p:pic>
        <p:nvPicPr>
          <p:cNvPr id="70" name="Google Shape;70;p78"/>
          <p:cNvPicPr preferRelativeResize="0"/>
          <p:nvPr/>
        </p:nvPicPr>
        <p:blipFill rotWithShape="1">
          <a:blip r:embed="rId3">
            <a:alphaModFix/>
          </a:blip>
          <a:srcRect/>
          <a:stretch/>
        </p:blipFill>
        <p:spPr>
          <a:xfrm>
            <a:off x="759786" y="6147835"/>
            <a:ext cx="1734821" cy="331193"/>
          </a:xfrm>
          <a:prstGeom prst="rect">
            <a:avLst/>
          </a:prstGeom>
          <a:noFill/>
          <a:ln>
            <a:noFill/>
          </a:ln>
        </p:spPr>
      </p:pic>
      <p:cxnSp>
        <p:nvCxnSpPr>
          <p:cNvPr id="71" name="Google Shape;71;p78"/>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72" name="Google Shape;72;p78"/>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73" name="Google Shape;73;p78"/>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4" name="Google Shape;74;p78"/>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75" name="Google Shape;75;p78"/>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76" name="Google Shape;76;p78"/>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 Option 3C">
  <p:cSld name="Title Slide - Option 3C">
    <p:bg>
      <p:bgPr>
        <a:blipFill>
          <a:blip r:embed="rId2">
            <a:alphaModFix/>
          </a:blip>
          <a:stretch>
            <a:fillRect/>
          </a:stretch>
        </a:blipFill>
        <a:effectLst/>
      </p:bgPr>
    </p:bg>
    <p:spTree>
      <p:nvGrpSpPr>
        <p:cNvPr id="1" name="Shape 77"/>
        <p:cNvGrpSpPr/>
        <p:nvPr/>
      </p:nvGrpSpPr>
      <p:grpSpPr>
        <a:xfrm>
          <a:off x="0" y="0"/>
          <a:ext cx="0" cy="0"/>
          <a:chOff x="0" y="0"/>
          <a:chExt cx="0" cy="0"/>
        </a:xfrm>
      </p:grpSpPr>
      <p:pic>
        <p:nvPicPr>
          <p:cNvPr id="78" name="Google Shape;78;p79"/>
          <p:cNvPicPr preferRelativeResize="0"/>
          <p:nvPr/>
        </p:nvPicPr>
        <p:blipFill rotWithShape="1">
          <a:blip r:embed="rId3">
            <a:alphaModFix/>
          </a:blip>
          <a:srcRect/>
          <a:stretch/>
        </p:blipFill>
        <p:spPr>
          <a:xfrm>
            <a:off x="759786" y="6147835"/>
            <a:ext cx="1734821" cy="331193"/>
          </a:xfrm>
          <a:prstGeom prst="rect">
            <a:avLst/>
          </a:prstGeom>
          <a:noFill/>
          <a:ln>
            <a:noFill/>
          </a:ln>
        </p:spPr>
      </p:pic>
      <p:cxnSp>
        <p:nvCxnSpPr>
          <p:cNvPr id="79" name="Google Shape;79;p79"/>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80" name="Google Shape;80;p79"/>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81" name="Google Shape;81;p79"/>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2" name="Google Shape;82;p79"/>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83" name="Google Shape;83;p79"/>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84" name="Google Shape;84;p79"/>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4.png"/><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14.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4"/>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4800"/>
              <a:buFont typeface="Lato"/>
              <a:buNone/>
              <a:defRPr sz="48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64"/>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00000"/>
              </a:lnSpc>
              <a:spcBef>
                <a:spcPts val="500"/>
              </a:spcBef>
              <a:spcAft>
                <a:spcPts val="0"/>
              </a:spcAft>
              <a:buClr>
                <a:srgbClr val="3F3F3F"/>
              </a:buClr>
              <a:buSzPts val="1600"/>
              <a:buFont typeface="Lato"/>
              <a:buNone/>
              <a:defRPr sz="1600" b="0" i="0" u="none" strike="noStrike" cap="none">
                <a:solidFill>
                  <a:srgbClr val="3F3F3F"/>
                </a:solidFill>
                <a:latin typeface="Lato"/>
                <a:ea typeface="Lato"/>
                <a:cs typeface="Lato"/>
                <a:sym typeface="Lato"/>
              </a:defRPr>
            </a:lvl1pPr>
            <a:lvl2pPr marL="914400" marR="0" lvl="1" indent="-342392" algn="l" rtl="0">
              <a:lnSpc>
                <a:spcPct val="100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40360" algn="l" rtl="0">
              <a:lnSpc>
                <a:spcPct val="100000"/>
              </a:lnSpc>
              <a:spcBef>
                <a:spcPts val="500"/>
              </a:spcBef>
              <a:spcAft>
                <a:spcPts val="0"/>
              </a:spcAft>
              <a:buClr>
                <a:srgbClr val="B83A4B"/>
              </a:buClr>
              <a:buSzPts val="1760"/>
              <a:buFont typeface="Arial"/>
              <a:buChar char="•"/>
              <a:defRPr sz="1600" b="0" i="0" u="none" strike="noStrike" cap="none">
                <a:solidFill>
                  <a:srgbClr val="3F3F3F"/>
                </a:solidFill>
                <a:latin typeface="Lato"/>
                <a:ea typeface="Lato"/>
                <a:cs typeface="Lato"/>
                <a:sym typeface="Lato"/>
              </a:defRPr>
            </a:lvl3pPr>
            <a:lvl4pPr marL="1828800" marR="0" lvl="3" indent="-328167" algn="l" rtl="0">
              <a:lnSpc>
                <a:spcPct val="100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00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88">
          <p15:clr>
            <a:srgbClr val="F26B43"/>
          </p15:clr>
        </p15:guide>
        <p15:guide id="2" orient="horz" pos="408">
          <p15:clr>
            <a:srgbClr val="F26B43"/>
          </p15:clr>
        </p15:guide>
        <p15:guide id="3" orient="horz" pos="1104">
          <p15:clr>
            <a:srgbClr val="F26B43"/>
          </p15:clr>
        </p15:guide>
        <p15:guide id="4" orient="horz" pos="1464">
          <p15:clr>
            <a:srgbClr val="F26B43"/>
          </p15:clr>
        </p15:guide>
        <p15:guide id="5" pos="3840">
          <p15:clr>
            <a:srgbClr val="F26B43"/>
          </p15:clr>
        </p15:guide>
        <p15:guide id="6" pos="504">
          <p15:clr>
            <a:srgbClr val="F26B43"/>
          </p15:clr>
        </p15:guide>
        <p15:guide id="7" pos="7152">
          <p15:clr>
            <a:srgbClr val="F26B43"/>
          </p15:clr>
        </p15:guide>
        <p15:guide id="8" orient="horz" pos="3984">
          <p15:clr>
            <a:srgbClr val="F26B43"/>
          </p15:clr>
        </p15:guide>
        <p15:guide id="9" orient="horz" pos="4128">
          <p15:clr>
            <a:srgbClr val="F26B43"/>
          </p15:clr>
        </p15:guide>
        <p15:guide id="10" orient="horz" pos="3816">
          <p15:clr>
            <a:srgbClr val="F26B43"/>
          </p15:clr>
        </p15:guide>
        <p15:guide id="11" pos="4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
        <p:cNvGrpSpPr/>
        <p:nvPr/>
      </p:nvGrpSpPr>
      <p:grpSpPr>
        <a:xfrm>
          <a:off x="0" y="0"/>
          <a:ext cx="0" cy="0"/>
          <a:chOff x="0" y="0"/>
          <a:chExt cx="0" cy="0"/>
        </a:xfrm>
      </p:grpSpPr>
      <p:sp>
        <p:nvSpPr>
          <p:cNvPr id="127" name="Google Shape;127;p67"/>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3600"/>
              <a:buFont typeface="Lato"/>
              <a:buNone/>
              <a:defRPr sz="36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28" name="Google Shape;128;p67"/>
          <p:cNvSpPr txBox="1">
            <a:spLocks noGrp="1"/>
          </p:cNvSpPr>
          <p:nvPr>
            <p:ph type="body" idx="1"/>
          </p:nvPr>
        </p:nvSpPr>
        <p:spPr>
          <a:xfrm>
            <a:off x="800100" y="1998482"/>
            <a:ext cx="10553700" cy="3996900"/>
          </a:xfrm>
          <a:prstGeom prst="rect">
            <a:avLst/>
          </a:prstGeom>
          <a:noFill/>
          <a:ln>
            <a:noFill/>
          </a:ln>
        </p:spPr>
        <p:txBody>
          <a:bodyPr spcFirstLastPara="1" wrap="square" lIns="0" tIns="45700" rIns="91425" bIns="45700" anchor="t" anchorCtr="0">
            <a:noAutofit/>
          </a:bodyPr>
          <a:lstStyle>
            <a:lvl1pPr marL="457200" marR="0" lvl="0" indent="-228600" algn="l" rtl="0">
              <a:lnSpc>
                <a:spcPct val="90000"/>
              </a:lnSpc>
              <a:spcBef>
                <a:spcPts val="1000"/>
              </a:spcBef>
              <a:spcAft>
                <a:spcPts val="0"/>
              </a:spcAft>
              <a:buClr>
                <a:srgbClr val="B83A4B"/>
              </a:buClr>
              <a:buSzPts val="1600"/>
              <a:buFont typeface="Lato"/>
              <a:buNone/>
              <a:defRPr sz="1600" b="0" i="0" u="none" strike="noStrike" cap="none">
                <a:solidFill>
                  <a:schemeClr val="dk1"/>
                </a:solidFill>
                <a:latin typeface="Lato"/>
                <a:ea typeface="Lato"/>
                <a:cs typeface="Lato"/>
                <a:sym typeface="Lato"/>
              </a:defRPr>
            </a:lvl1pPr>
            <a:lvl2pPr marL="914400" marR="0" lvl="1" indent="-342392" algn="l" rtl="0">
              <a:lnSpc>
                <a:spcPct val="90000"/>
              </a:lnSpc>
              <a:spcBef>
                <a:spcPts val="500"/>
              </a:spcBef>
              <a:spcAft>
                <a:spcPts val="0"/>
              </a:spcAft>
              <a:buClr>
                <a:srgbClr val="B83A4B"/>
              </a:buClr>
              <a:buSzPts val="1792"/>
              <a:buFont typeface="Arial"/>
              <a:buChar char="●"/>
              <a:defRPr sz="1600" b="0" i="0" u="none" strike="noStrike" cap="none">
                <a:solidFill>
                  <a:schemeClr val="dk1"/>
                </a:solidFill>
                <a:latin typeface="Lato"/>
                <a:ea typeface="Lato"/>
                <a:cs typeface="Lato"/>
                <a:sym typeface="Lato"/>
              </a:defRPr>
            </a:lvl2pPr>
            <a:lvl3pPr marL="1371600" marR="0" lvl="2" indent="-340360" algn="l" rtl="0">
              <a:lnSpc>
                <a:spcPct val="90000"/>
              </a:lnSpc>
              <a:spcBef>
                <a:spcPts val="500"/>
              </a:spcBef>
              <a:spcAft>
                <a:spcPts val="0"/>
              </a:spcAft>
              <a:buClr>
                <a:srgbClr val="B83A4B"/>
              </a:buClr>
              <a:buSzPts val="1760"/>
              <a:buFont typeface="Arial"/>
              <a:buChar char="●"/>
              <a:defRPr sz="1600" b="0" i="0" u="none" strike="noStrike" cap="none">
                <a:solidFill>
                  <a:schemeClr val="dk1"/>
                </a:solidFill>
                <a:latin typeface="Lato"/>
                <a:ea typeface="Lato"/>
                <a:cs typeface="Lato"/>
                <a:sym typeface="Lato"/>
              </a:defRPr>
            </a:lvl3pPr>
            <a:lvl4pPr marL="1828800" marR="0" lvl="3" indent="-328167" algn="l" rtl="0">
              <a:lnSpc>
                <a:spcPct val="90000"/>
              </a:lnSpc>
              <a:spcBef>
                <a:spcPts val="500"/>
              </a:spcBef>
              <a:spcAft>
                <a:spcPts val="0"/>
              </a:spcAft>
              <a:buClr>
                <a:srgbClr val="B83A4B"/>
              </a:buClr>
              <a:buSzPts val="1568"/>
              <a:buFont typeface="Arial"/>
              <a:buChar char="●"/>
              <a:defRPr sz="1400" b="0" i="0" u="none" strike="noStrike" cap="none">
                <a:solidFill>
                  <a:schemeClr val="dk1"/>
                </a:solidFill>
                <a:latin typeface="Lato"/>
                <a:ea typeface="Lato"/>
                <a:cs typeface="Lato"/>
                <a:sym typeface="Lato"/>
              </a:defRPr>
            </a:lvl4pPr>
            <a:lvl5pPr marL="2286000" marR="0" lvl="4" indent="-328167" algn="l" rtl="0">
              <a:lnSpc>
                <a:spcPct val="90000"/>
              </a:lnSpc>
              <a:spcBef>
                <a:spcPts val="500"/>
              </a:spcBef>
              <a:spcAft>
                <a:spcPts val="0"/>
              </a:spcAft>
              <a:buClr>
                <a:srgbClr val="B83A4B"/>
              </a:buClr>
              <a:buSzPts val="1568"/>
              <a:buFont typeface="Arial"/>
              <a:buChar char="●"/>
              <a:defRPr sz="1400" b="0" i="1" u="none" strike="noStrike" cap="none">
                <a:solidFill>
                  <a:schemeClr val="dk1"/>
                </a:solidFill>
                <a:latin typeface="Lato"/>
                <a:ea typeface="Lato"/>
                <a:cs typeface="Lato"/>
                <a:sym typeface="Lato"/>
              </a:defRPr>
            </a:lvl5pPr>
            <a:lvl6pPr marL="2743200" marR="0" lvl="5" indent="-327025" algn="l" rtl="0">
              <a:lnSpc>
                <a:spcPct val="90000"/>
              </a:lnSpc>
              <a:spcBef>
                <a:spcPts val="500"/>
              </a:spcBef>
              <a:spcAft>
                <a:spcPts val="0"/>
              </a:spcAft>
              <a:buClr>
                <a:schemeClr val="dk1"/>
              </a:buClr>
              <a:buSzPts val="155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9" name="Google Shape;129;p6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pic>
        <p:nvPicPr>
          <p:cNvPr id="130" name="Google Shape;130;p67"/>
          <p:cNvPicPr preferRelativeResize="0"/>
          <p:nvPr/>
        </p:nvPicPr>
        <p:blipFill rotWithShape="1">
          <a:blip r:embed="rId17">
            <a:alphaModFix/>
          </a:blip>
          <a:srcRect/>
          <a:stretch/>
        </p:blipFill>
        <p:spPr>
          <a:xfrm>
            <a:off x="788670" y="6361842"/>
            <a:ext cx="643152" cy="21251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 id="2147483666"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98" r:id="rId13"/>
    <p:sldLayoutId id="2147483710" r:id="rId14"/>
    <p:sldLayoutId id="2147483711"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0"/>
        <p:cNvGrpSpPr/>
        <p:nvPr/>
      </p:nvGrpSpPr>
      <p:grpSpPr>
        <a:xfrm>
          <a:off x="0" y="0"/>
          <a:ext cx="0" cy="0"/>
          <a:chOff x="0" y="0"/>
          <a:chExt cx="0" cy="0"/>
        </a:xfrm>
      </p:grpSpPr>
      <p:sp>
        <p:nvSpPr>
          <p:cNvPr id="281" name="Google Shape;281;p95"/>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3600"/>
              <a:buFont typeface="Lato"/>
              <a:buNone/>
              <a:defRPr sz="36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282" name="Google Shape;282;p95"/>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15000"/>
              </a:lnSpc>
              <a:spcBef>
                <a:spcPts val="1000"/>
              </a:spcBef>
              <a:spcAft>
                <a:spcPts val="0"/>
              </a:spcAft>
              <a:buClr>
                <a:srgbClr val="3F3F3F"/>
              </a:buClr>
              <a:buSzPts val="1600"/>
              <a:buFont typeface="Lato"/>
              <a:buNone/>
              <a:defRPr sz="1600" b="0" i="0" u="none" strike="noStrike" cap="none">
                <a:solidFill>
                  <a:srgbClr val="3F3F3F"/>
                </a:solidFill>
                <a:latin typeface="Lato"/>
                <a:ea typeface="Lato"/>
                <a:cs typeface="Lato"/>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40360" algn="l" rtl="0">
              <a:lnSpc>
                <a:spcPct val="115000"/>
              </a:lnSpc>
              <a:spcBef>
                <a:spcPts val="500"/>
              </a:spcBef>
              <a:spcAft>
                <a:spcPts val="0"/>
              </a:spcAft>
              <a:buClr>
                <a:srgbClr val="B83A4B"/>
              </a:buClr>
              <a:buSzPts val="1760"/>
              <a:buFont typeface="Arial"/>
              <a:buChar char="●"/>
              <a:defRPr sz="16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6pPr>
            <a:lvl7pPr marL="3200400" marR="0" lvl="6"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7pPr>
            <a:lvl8pPr marL="3657600" marR="0" lvl="7"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8pPr>
            <a:lvl9pPr marL="4114800" marR="0" lvl="8"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9pPr>
          </a:lstStyle>
          <a:p>
            <a:endParaRPr dirty="0"/>
          </a:p>
        </p:txBody>
      </p:sp>
      <p:sp>
        <p:nvSpPr>
          <p:cNvPr id="283" name="Google Shape;283;p9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pic>
        <p:nvPicPr>
          <p:cNvPr id="284" name="Google Shape;284;p95"/>
          <p:cNvPicPr preferRelativeResize="0"/>
          <p:nvPr/>
        </p:nvPicPr>
        <p:blipFill rotWithShape="1">
          <a:blip r:embed="rId18">
            <a:alphaModFix/>
          </a:blip>
          <a:srcRect/>
          <a:stretch/>
        </p:blipFill>
        <p:spPr>
          <a:xfrm>
            <a:off x="788670" y="6361842"/>
            <a:ext cx="643152" cy="21251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5.jpg"/><Relationship Id="rId3" Type="http://schemas.openxmlformats.org/officeDocument/2006/relationships/hyperlink" Target="https://agenda.linearcollider.org/event/10594/contributions/57223/" TargetMode="External"/><Relationship Id="rId7" Type="http://schemas.openxmlformats.org/officeDocument/2006/relationships/image" Target="../media/image54.jp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53.png"/><Relationship Id="rId11" Type="http://schemas.openxmlformats.org/officeDocument/2006/relationships/image" Target="../media/image57.jpeg"/><Relationship Id="rId5" Type="http://schemas.openxmlformats.org/officeDocument/2006/relationships/image" Target="../media/image52.jpg"/><Relationship Id="rId10" Type="http://schemas.openxmlformats.org/officeDocument/2006/relationships/image" Target="../media/image56.png"/><Relationship Id="rId4" Type="http://schemas.openxmlformats.org/officeDocument/2006/relationships/image" Target="../media/image51.png"/><Relationship Id="rId9" Type="http://schemas.openxmlformats.org/officeDocument/2006/relationships/hyperlink" Target="https://agenda.linearcollider.org/event/10594/contributions/57515/"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4.xml.rels><?xml version="1.0" encoding="UTF-8" standalone="yes"?>
<Relationships xmlns="http://schemas.openxmlformats.org/package/2006/relationships"><Relationship Id="rId3" Type="http://schemas.openxmlformats.org/officeDocument/2006/relationships/hyperlink" Target="https://agenda.linearcollider.org/event/10594/contributions/57453/" TargetMode="External"/><Relationship Id="rId2" Type="http://schemas.openxmlformats.org/officeDocument/2006/relationships/image" Target="../media/image63.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hyperlink" Target="https://agenda.linearcollider.org/event/10594/contributions/57486/" TargetMode="External"/><Relationship Id="rId2" Type="http://schemas.openxmlformats.org/officeDocument/2006/relationships/image" Target="../media/image66.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9.jpeg"/><Relationship Id="rId3" Type="http://schemas.openxmlformats.org/officeDocument/2006/relationships/image" Target="../media/image22.png"/><Relationship Id="rId7" Type="http://schemas.openxmlformats.org/officeDocument/2006/relationships/image" Target="../media/image24.jpg"/><Relationship Id="rId12" Type="http://schemas.openxmlformats.org/officeDocument/2006/relationships/image" Target="../media/image2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sites.google.com/view/ec4c3" TargetMode="External"/><Relationship Id="rId11" Type="http://schemas.openxmlformats.org/officeDocument/2006/relationships/image" Target="../media/image27.png"/><Relationship Id="rId5" Type="http://schemas.openxmlformats.org/officeDocument/2006/relationships/image" Target="../media/image23.jpg"/><Relationship Id="rId10" Type="http://schemas.openxmlformats.org/officeDocument/2006/relationships/image" Target="../media/image26.png"/><Relationship Id="rId4" Type="http://schemas.openxmlformats.org/officeDocument/2006/relationships/hyperlink" Target="https://web.slac.stanford.edu/c3/" TargetMode="External"/><Relationship Id="rId9" Type="http://schemas.openxmlformats.org/officeDocument/2006/relationships/hyperlink" Target="https://web.slac.stanford.edu/c3/events" TargetMode="External"/><Relationship Id="rId14" Type="http://schemas.openxmlformats.org/officeDocument/2006/relationships/image" Target="../media/image30.png"/></Relationships>
</file>

<file path=ppt/slides/_rels/slide2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73.png"/><Relationship Id="rId1" Type="http://schemas.openxmlformats.org/officeDocument/2006/relationships/slideLayout" Target="../slideLayouts/slideLayout28.xml"/><Relationship Id="rId5" Type="http://schemas.openxmlformats.org/officeDocument/2006/relationships/image" Target="../media/image62.png"/><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38.png"/><Relationship Id="rId4" Type="http://schemas.openxmlformats.org/officeDocument/2006/relationships/image" Target="../media/image37.png"/></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hyperlink" Target="https://agenda.linearcollider.org/event/10594/contributions/57504/"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5.png"/><Relationship Id="rId7" Type="http://schemas.openxmlformats.org/officeDocument/2006/relationships/hyperlink" Target="https://agenda.linearcollider.org/event/10594/contributions/57504/"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hyperlink" Target="https://agenda.linearcollider.org/event/10594/contributions/57507/" TargetMode="External"/><Relationship Id="rId11" Type="http://schemas.openxmlformats.org/officeDocument/2006/relationships/image" Target="../media/image50.png"/><Relationship Id="rId5" Type="http://schemas.openxmlformats.org/officeDocument/2006/relationships/hyperlink" Target="https://agenda.linearcollider.org/event/10594/contributions/57454/" TargetMode="External"/><Relationship Id="rId10" Type="http://schemas.openxmlformats.org/officeDocument/2006/relationships/image" Target="../media/image49.png"/><Relationship Id="rId4" Type="http://schemas.openxmlformats.org/officeDocument/2006/relationships/image" Target="../media/image46.png"/><Relationship Id="rId9"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0"/>
              </a:spcAft>
              <a:buClr>
                <a:schemeClr val="dk1"/>
              </a:buClr>
              <a:buSzPts val="2000"/>
              <a:buFont typeface="Lato"/>
              <a:buNone/>
            </a:pPr>
            <a:r>
              <a:rPr lang="en-US" dirty="0">
                <a:solidFill>
                  <a:srgbClr val="404040"/>
                </a:solidFill>
              </a:rPr>
              <a:t>Emilio Nanni</a:t>
            </a:r>
            <a:endParaRPr dirty="0"/>
          </a:p>
          <a:p>
            <a:pPr marL="0" lvl="0" indent="0" algn="l" rtl="0">
              <a:lnSpc>
                <a:spcPct val="100000"/>
              </a:lnSpc>
              <a:spcBef>
                <a:spcPts val="0"/>
              </a:spcBef>
              <a:spcAft>
                <a:spcPts val="0"/>
              </a:spcAft>
              <a:buClr>
                <a:schemeClr val="dk1"/>
              </a:buClr>
              <a:buSzPts val="2000"/>
              <a:buFont typeface="Lato"/>
              <a:buNone/>
            </a:pPr>
            <a:endParaRPr dirty="0">
              <a:solidFill>
                <a:srgbClr val="404040"/>
              </a:solidFill>
            </a:endParaRPr>
          </a:p>
        </p:txBody>
      </p:sp>
      <p:sp>
        <p:nvSpPr>
          <p:cNvPr id="461" name="Google Shape;461;p1"/>
          <p:cNvSpPr txBox="1">
            <a:spLocks noGrp="1"/>
          </p:cNvSpPr>
          <p:nvPr>
            <p:ph type="subTitle" idx="2"/>
          </p:nvPr>
        </p:nvSpPr>
        <p:spPr>
          <a:xfrm>
            <a:off x="814125" y="4364975"/>
            <a:ext cx="1056375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t> 2025 International Workshop on Future Linear Colliders (LCWS2025) </a:t>
            </a:r>
          </a:p>
          <a:p>
            <a:pPr marL="0" lvl="0" indent="0" algn="l" rtl="0">
              <a:lnSpc>
                <a:spcPct val="100000"/>
              </a:lnSpc>
              <a:spcBef>
                <a:spcPts val="500"/>
              </a:spcBef>
              <a:spcAft>
                <a:spcPts val="0"/>
              </a:spcAft>
              <a:buClr>
                <a:schemeClr val="dk1"/>
              </a:buClr>
              <a:buSzPts val="1100"/>
              <a:buFont typeface="Arial"/>
              <a:buNone/>
            </a:pPr>
            <a:r>
              <a:rPr lang="en-US" dirty="0"/>
              <a:t>10/22/2025</a:t>
            </a:r>
            <a:endParaRPr dirty="0"/>
          </a:p>
        </p:txBody>
      </p:sp>
      <p:sp>
        <p:nvSpPr>
          <p:cNvPr id="4" name="Google Shape;462;p1">
            <a:extLst>
              <a:ext uri="{FF2B5EF4-FFF2-40B4-BE49-F238E27FC236}">
                <a16:creationId xmlns:a16="http://schemas.microsoft.com/office/drawing/2014/main" id="{1AE3C428-63D8-177E-381F-CA070FD49664}"/>
              </a:ext>
            </a:extLst>
          </p:cNvPr>
          <p:cNvSpPr txBox="1">
            <a:spLocks noGrp="1"/>
          </p:cNvSpPr>
          <p:nvPr>
            <p:ph type="title"/>
          </p:nvPr>
        </p:nvSpPr>
        <p:spPr>
          <a:xfrm>
            <a:off x="772724" y="349100"/>
            <a:ext cx="8211255" cy="2359810"/>
          </a:xfrm>
          <a:prstGeom prst="rect">
            <a:avLst/>
          </a:prstGeom>
          <a:noFill/>
          <a:ln>
            <a:noFill/>
          </a:ln>
        </p:spPr>
        <p:txBody>
          <a:bodyPr spcFirstLastPara="1" wrap="square" lIns="0" tIns="45700" rIns="91425" bIns="45700" anchor="b"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solidFill>
                  <a:schemeClr val="accent1"/>
                </a:solidFill>
              </a:rPr>
              <a:t>C</a:t>
            </a:r>
            <a:r>
              <a:rPr lang="en-US" baseline="30000" dirty="0">
                <a:solidFill>
                  <a:schemeClr val="accent1"/>
                </a:solidFill>
              </a:rPr>
              <a:t>3</a:t>
            </a:r>
            <a:r>
              <a:rPr lang="en-US" dirty="0">
                <a:solidFill>
                  <a:schemeClr val="accent1"/>
                </a:solidFill>
              </a:rPr>
              <a:t>  Update</a:t>
            </a:r>
            <a:endParaRPr dirty="0"/>
          </a:p>
        </p:txBody>
      </p:sp>
      <p:pic>
        <p:nvPicPr>
          <p:cNvPr id="5" name="Google Shape;463;p1">
            <a:extLst>
              <a:ext uri="{FF2B5EF4-FFF2-40B4-BE49-F238E27FC236}">
                <a16:creationId xmlns:a16="http://schemas.microsoft.com/office/drawing/2014/main" id="{98621087-B8F7-215A-501B-4A650470ED8B}"/>
              </a:ext>
            </a:extLst>
          </p:cNvPr>
          <p:cNvPicPr preferRelativeResize="0"/>
          <p:nvPr/>
        </p:nvPicPr>
        <p:blipFill rotWithShape="1">
          <a:blip r:embed="rId3">
            <a:alphaModFix/>
          </a:blip>
          <a:srcRect/>
          <a:stretch/>
        </p:blipFill>
        <p:spPr>
          <a:xfrm>
            <a:off x="619075" y="1891868"/>
            <a:ext cx="915625" cy="8856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9">
          <a:extLst>
            <a:ext uri="{FF2B5EF4-FFF2-40B4-BE49-F238E27FC236}">
              <a16:creationId xmlns:a16="http://schemas.microsoft.com/office/drawing/2014/main" id="{7C440CDE-D286-4F3C-388E-DBD4FA28B8E1}"/>
            </a:ext>
          </a:extLst>
        </p:cNvPr>
        <p:cNvGrpSpPr/>
        <p:nvPr/>
      </p:nvGrpSpPr>
      <p:grpSpPr>
        <a:xfrm>
          <a:off x="0" y="0"/>
          <a:ext cx="0" cy="0"/>
          <a:chOff x="0" y="0"/>
          <a:chExt cx="0" cy="0"/>
        </a:xfrm>
      </p:grpSpPr>
      <p:sp>
        <p:nvSpPr>
          <p:cNvPr id="1140" name="Google Shape;1140;p43">
            <a:extLst>
              <a:ext uri="{FF2B5EF4-FFF2-40B4-BE49-F238E27FC236}">
                <a16:creationId xmlns:a16="http://schemas.microsoft.com/office/drawing/2014/main" id="{F4D4D8AD-EA72-AEB5-4310-64B211CD34A5}"/>
              </a:ext>
            </a:extLst>
          </p:cNvPr>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Auxiliary Systems: LLRF and Alignment</a:t>
            </a:r>
            <a:endParaRPr dirty="0"/>
          </a:p>
        </p:txBody>
      </p:sp>
      <p:sp>
        <p:nvSpPr>
          <p:cNvPr id="1141" name="Google Shape;1141;p43">
            <a:extLst>
              <a:ext uri="{FF2B5EF4-FFF2-40B4-BE49-F238E27FC236}">
                <a16:creationId xmlns:a16="http://schemas.microsoft.com/office/drawing/2014/main" id="{19DE587B-A3C7-2C90-69D1-4A7F739641B7}"/>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10</a:t>
            </a:fld>
            <a:endParaRPr dirty="0"/>
          </a:p>
        </p:txBody>
      </p:sp>
      <p:sp>
        <p:nvSpPr>
          <p:cNvPr id="1142" name="Google Shape;1142;p43">
            <a:extLst>
              <a:ext uri="{FF2B5EF4-FFF2-40B4-BE49-F238E27FC236}">
                <a16:creationId xmlns:a16="http://schemas.microsoft.com/office/drawing/2014/main" id="{69E260AF-ABF8-7882-EF68-5369510AB0DC}"/>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indent="0"/>
            <a:r>
              <a:rPr lang="en-US" dirty="0"/>
              <a:t>LCWS 2025</a:t>
            </a:r>
          </a:p>
        </p:txBody>
      </p:sp>
      <p:sp>
        <p:nvSpPr>
          <p:cNvPr id="1143" name="Google Shape;1143;p43">
            <a:extLst>
              <a:ext uri="{FF2B5EF4-FFF2-40B4-BE49-F238E27FC236}">
                <a16:creationId xmlns:a16="http://schemas.microsoft.com/office/drawing/2014/main" id="{C1D8055F-0994-0BD7-7559-A5236C1B6DDD}"/>
              </a:ext>
            </a:extLst>
          </p:cNvPr>
          <p:cNvSpPr txBox="1">
            <a:spLocks noGrp="1"/>
          </p:cNvSpPr>
          <p:nvPr>
            <p:ph type="body" idx="2"/>
          </p:nvPr>
        </p:nvSpPr>
        <p:spPr>
          <a:xfrm>
            <a:off x="800100" y="1047750"/>
            <a:ext cx="6072188" cy="288417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2000" dirty="0"/>
              <a:t>NG-LLRF in development based on </a:t>
            </a:r>
            <a:r>
              <a:rPr lang="en-US" sz="2000" dirty="0" err="1"/>
              <a:t>RFSoC</a:t>
            </a:r>
            <a:endParaRPr lang="en-US" sz="2000" dirty="0"/>
          </a:p>
          <a:p>
            <a:pPr marL="457200" lvl="0" indent="-323850" algn="l" rtl="0">
              <a:lnSpc>
                <a:spcPct val="115000"/>
              </a:lnSpc>
              <a:spcBef>
                <a:spcPts val="1000"/>
              </a:spcBef>
              <a:spcAft>
                <a:spcPts val="0"/>
              </a:spcAft>
              <a:buSzPts val="1500"/>
              <a:buChar char="●"/>
            </a:pPr>
            <a:r>
              <a:rPr lang="en-US" sz="2000" dirty="0"/>
              <a:t>Demonstrated C3 requirements in high power test</a:t>
            </a:r>
          </a:p>
          <a:p>
            <a:pPr marL="457200" lvl="0" indent="-323850" algn="l" rtl="0">
              <a:lnSpc>
                <a:spcPct val="115000"/>
              </a:lnSpc>
              <a:spcBef>
                <a:spcPts val="1000"/>
              </a:spcBef>
              <a:spcAft>
                <a:spcPts val="0"/>
              </a:spcAft>
              <a:buSzPts val="1500"/>
              <a:buChar char="●"/>
            </a:pPr>
            <a:r>
              <a:rPr lang="en-US" sz="2000" dirty="0"/>
              <a:t>Initial thoughts to system implementation</a:t>
            </a:r>
            <a:endParaRPr sz="2000" dirty="0"/>
          </a:p>
          <a:p>
            <a:pPr marL="457200" lvl="0" indent="-228600" algn="l" rtl="0">
              <a:lnSpc>
                <a:spcPct val="115000"/>
              </a:lnSpc>
              <a:spcBef>
                <a:spcPts val="1000"/>
              </a:spcBef>
              <a:spcAft>
                <a:spcPts val="0"/>
              </a:spcAft>
              <a:buSzPts val="1500"/>
              <a:buNone/>
            </a:pPr>
            <a:endParaRPr sz="2000" dirty="0"/>
          </a:p>
        </p:txBody>
      </p:sp>
      <p:sp>
        <p:nvSpPr>
          <p:cNvPr id="11" name="Rectangle 10">
            <a:extLst>
              <a:ext uri="{FF2B5EF4-FFF2-40B4-BE49-F238E27FC236}">
                <a16:creationId xmlns:a16="http://schemas.microsoft.com/office/drawing/2014/main" id="{33B8AA2D-387E-C5BA-2841-E2D493A5C029}"/>
              </a:ext>
            </a:extLst>
          </p:cNvPr>
          <p:cNvSpPr/>
          <p:nvPr/>
        </p:nvSpPr>
        <p:spPr>
          <a:xfrm>
            <a:off x="261933" y="5440232"/>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3"/>
              </a:rPr>
              <a:t>W 9:00 NCRF</a:t>
            </a:r>
            <a:endParaRPr lang="en-US" sz="2400" dirty="0"/>
          </a:p>
        </p:txBody>
      </p:sp>
      <p:sp>
        <p:nvSpPr>
          <p:cNvPr id="13" name="Google Shape;1143;p43">
            <a:extLst>
              <a:ext uri="{FF2B5EF4-FFF2-40B4-BE49-F238E27FC236}">
                <a16:creationId xmlns:a16="http://schemas.microsoft.com/office/drawing/2014/main" id="{FC4DB2F0-C2A0-9558-D5B4-1482106B2A8A}"/>
              </a:ext>
            </a:extLst>
          </p:cNvPr>
          <p:cNvSpPr txBox="1">
            <a:spLocks/>
          </p:cNvSpPr>
          <p:nvPr/>
        </p:nvSpPr>
        <p:spPr>
          <a:xfrm>
            <a:off x="6814764" y="1025731"/>
            <a:ext cx="6072188" cy="2884170"/>
          </a:xfrm>
          <a:prstGeom prst="rect">
            <a:avLst/>
          </a:prstGeom>
          <a:noFill/>
          <a:ln>
            <a:noFill/>
          </a:ln>
        </p:spPr>
        <p:txBody>
          <a:bodyPr spcFirstLastPara="1" wrap="square" lIns="0"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5000"/>
              </a:lnSpc>
              <a:spcBef>
                <a:spcPts val="1000"/>
              </a:spcBef>
              <a:spcAft>
                <a:spcPts val="0"/>
              </a:spcAft>
              <a:buClr>
                <a:srgbClr val="B83A4B"/>
              </a:buClr>
              <a:buSzPts val="1600"/>
              <a:buFont typeface="Lato"/>
              <a:buNone/>
              <a:defRPr sz="16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27660" algn="l" rtl="0">
              <a:lnSpc>
                <a:spcPct val="115000"/>
              </a:lnSpc>
              <a:spcBef>
                <a:spcPts val="500"/>
              </a:spcBef>
              <a:spcAft>
                <a:spcPts val="0"/>
              </a:spcAft>
              <a:buClr>
                <a:srgbClr val="B83A4B"/>
              </a:buClr>
              <a:buSzPts val="1560"/>
              <a:buFont typeface="Arial"/>
              <a:buChar char="●"/>
              <a:defRPr sz="14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6pPr>
            <a:lvl7pPr marL="3200400" marR="0" lvl="6"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7pPr>
            <a:lvl8pPr marL="3657600" marR="0" lvl="7"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8pPr>
            <a:lvl9pPr marL="4114800" marR="0" lvl="8"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9pPr>
          </a:lstStyle>
          <a:p>
            <a:pPr indent="-323850">
              <a:buSzPts val="1500"/>
              <a:buFont typeface="Lato"/>
              <a:buChar char="●"/>
            </a:pPr>
            <a:r>
              <a:rPr lang="en-US" sz="2000" dirty="0" err="1"/>
              <a:t>Rasnik</a:t>
            </a:r>
            <a:r>
              <a:rPr lang="en-US" sz="2000" dirty="0"/>
              <a:t> alignment system </a:t>
            </a:r>
          </a:p>
          <a:p>
            <a:pPr>
              <a:buSzPts val="1500"/>
            </a:pPr>
            <a:endParaRPr lang="en-US" sz="2000" dirty="0"/>
          </a:p>
        </p:txBody>
      </p:sp>
      <p:pic>
        <p:nvPicPr>
          <p:cNvPr id="3" name="Picture 2">
            <a:extLst>
              <a:ext uri="{FF2B5EF4-FFF2-40B4-BE49-F238E27FC236}">
                <a16:creationId xmlns:a16="http://schemas.microsoft.com/office/drawing/2014/main" id="{E6C4F608-71F3-611F-2945-49F1DB43D4E8}"/>
              </a:ext>
            </a:extLst>
          </p:cNvPr>
          <p:cNvPicPr>
            <a:picLocks noChangeAspect="1"/>
          </p:cNvPicPr>
          <p:nvPr/>
        </p:nvPicPr>
        <p:blipFill>
          <a:blip r:embed="rId4"/>
          <a:stretch>
            <a:fillRect/>
          </a:stretch>
        </p:blipFill>
        <p:spPr>
          <a:xfrm>
            <a:off x="7218060" y="1505751"/>
            <a:ext cx="4221423" cy="2840054"/>
          </a:xfrm>
          <a:prstGeom prst="rect">
            <a:avLst/>
          </a:prstGeom>
        </p:spPr>
      </p:pic>
      <p:pic>
        <p:nvPicPr>
          <p:cNvPr id="4" name="Content Placeholder 4" descr="A white box with many ports&#10;&#10;AI-generated content may be incorrect.">
            <a:extLst>
              <a:ext uri="{FF2B5EF4-FFF2-40B4-BE49-F238E27FC236}">
                <a16:creationId xmlns:a16="http://schemas.microsoft.com/office/drawing/2014/main" id="{F9541FDA-1FD2-3336-4F8A-2BF3EC2A1C03}"/>
              </a:ext>
            </a:extLst>
          </p:cNvPr>
          <p:cNvPicPr>
            <a:picLocks noGrp="1" noChangeAspect="1"/>
          </p:cNvPicPr>
          <p:nvPr/>
        </p:nvPicPr>
        <p:blipFill>
          <a:blip r:embed="rId5"/>
          <a:stretch>
            <a:fillRect/>
          </a:stretch>
        </p:blipFill>
        <p:spPr>
          <a:xfrm>
            <a:off x="3040098" y="4356418"/>
            <a:ext cx="3155798" cy="2366848"/>
          </a:xfrm>
          <a:prstGeom prst="rect">
            <a:avLst/>
          </a:prstGeom>
        </p:spPr>
      </p:pic>
      <p:pic>
        <p:nvPicPr>
          <p:cNvPr id="6" name="Picture 5">
            <a:extLst>
              <a:ext uri="{FF2B5EF4-FFF2-40B4-BE49-F238E27FC236}">
                <a16:creationId xmlns:a16="http://schemas.microsoft.com/office/drawing/2014/main" id="{53DA066A-CE61-3C37-A8C1-0D06AB66F3C2}"/>
              </a:ext>
            </a:extLst>
          </p:cNvPr>
          <p:cNvPicPr>
            <a:picLocks noChangeAspect="1"/>
          </p:cNvPicPr>
          <p:nvPr/>
        </p:nvPicPr>
        <p:blipFill>
          <a:blip r:embed="rId6"/>
          <a:stretch>
            <a:fillRect/>
          </a:stretch>
        </p:blipFill>
        <p:spPr>
          <a:xfrm>
            <a:off x="107438" y="3073619"/>
            <a:ext cx="5297324" cy="2241700"/>
          </a:xfrm>
          <a:prstGeom prst="rect">
            <a:avLst/>
          </a:prstGeom>
        </p:spPr>
      </p:pic>
      <p:pic>
        <p:nvPicPr>
          <p:cNvPr id="7" name="Picture 6" descr="A machine with wires and cables&#10;&#10;AI-generated content may be incorrect.">
            <a:extLst>
              <a:ext uri="{FF2B5EF4-FFF2-40B4-BE49-F238E27FC236}">
                <a16:creationId xmlns:a16="http://schemas.microsoft.com/office/drawing/2014/main" id="{2AD4186E-2C0C-9859-C5EE-158A29511A3A}"/>
              </a:ext>
            </a:extLst>
          </p:cNvPr>
          <p:cNvPicPr>
            <a:picLocks noChangeAspect="1"/>
          </p:cNvPicPr>
          <p:nvPr/>
        </p:nvPicPr>
        <p:blipFill>
          <a:blip r:embed="rId7"/>
          <a:stretch>
            <a:fillRect/>
          </a:stretch>
        </p:blipFill>
        <p:spPr>
          <a:xfrm rot="5400000">
            <a:off x="5333061" y="3309889"/>
            <a:ext cx="1956700" cy="1467525"/>
          </a:xfrm>
          <a:prstGeom prst="rect">
            <a:avLst/>
          </a:prstGeom>
        </p:spPr>
      </p:pic>
      <p:pic>
        <p:nvPicPr>
          <p:cNvPr id="8" name="Picture 7">
            <a:extLst>
              <a:ext uri="{FF2B5EF4-FFF2-40B4-BE49-F238E27FC236}">
                <a16:creationId xmlns:a16="http://schemas.microsoft.com/office/drawing/2014/main" id="{A98F19B2-7AB9-674E-7FA3-86E68B4AD1A9}"/>
              </a:ext>
            </a:extLst>
          </p:cNvPr>
          <p:cNvPicPr>
            <a:picLocks noChangeAspect="1"/>
          </p:cNvPicPr>
          <p:nvPr/>
        </p:nvPicPr>
        <p:blipFill>
          <a:blip r:embed="rId8"/>
          <a:stretch>
            <a:fillRect/>
          </a:stretch>
        </p:blipFill>
        <p:spPr>
          <a:xfrm>
            <a:off x="7112818" y="4421147"/>
            <a:ext cx="3069492" cy="2302119"/>
          </a:xfrm>
          <a:prstGeom prst="rect">
            <a:avLst/>
          </a:prstGeom>
        </p:spPr>
      </p:pic>
      <p:sp>
        <p:nvSpPr>
          <p:cNvPr id="12" name="Rectangle 11">
            <a:extLst>
              <a:ext uri="{FF2B5EF4-FFF2-40B4-BE49-F238E27FC236}">
                <a16:creationId xmlns:a16="http://schemas.microsoft.com/office/drawing/2014/main" id="{BA13AAB2-A330-CCEA-4908-F0DAF2A860FC}"/>
              </a:ext>
            </a:extLst>
          </p:cNvPr>
          <p:cNvSpPr/>
          <p:nvPr/>
        </p:nvSpPr>
        <p:spPr>
          <a:xfrm>
            <a:off x="9713639" y="5990309"/>
            <a:ext cx="2343478" cy="732957"/>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9"/>
              </a:rPr>
              <a:t>W 9:40 NCRF</a:t>
            </a:r>
            <a:endParaRPr lang="en-US" sz="2400" dirty="0"/>
          </a:p>
        </p:txBody>
      </p:sp>
      <p:pic>
        <p:nvPicPr>
          <p:cNvPr id="15" name="Picture 14">
            <a:extLst>
              <a:ext uri="{FF2B5EF4-FFF2-40B4-BE49-F238E27FC236}">
                <a16:creationId xmlns:a16="http://schemas.microsoft.com/office/drawing/2014/main" id="{6DE1F3B6-7DBA-7ABE-5F1B-44C5DFAD9AB0}"/>
              </a:ext>
            </a:extLst>
          </p:cNvPr>
          <p:cNvPicPr>
            <a:picLocks noChangeAspect="1"/>
          </p:cNvPicPr>
          <p:nvPr/>
        </p:nvPicPr>
        <p:blipFill>
          <a:blip r:embed="rId10"/>
          <a:stretch>
            <a:fillRect/>
          </a:stretch>
        </p:blipFill>
        <p:spPr>
          <a:xfrm>
            <a:off x="9753900" y="4638319"/>
            <a:ext cx="2273971" cy="1276647"/>
          </a:xfrm>
          <a:prstGeom prst="rect">
            <a:avLst/>
          </a:prstGeom>
        </p:spPr>
      </p:pic>
      <p:pic>
        <p:nvPicPr>
          <p:cNvPr id="14" name="Picture 13">
            <a:extLst>
              <a:ext uri="{FF2B5EF4-FFF2-40B4-BE49-F238E27FC236}">
                <a16:creationId xmlns:a16="http://schemas.microsoft.com/office/drawing/2014/main" id="{E9DCD2D3-7D08-5A90-DF3C-3588198AFDAA}"/>
              </a:ext>
            </a:extLst>
          </p:cNvPr>
          <p:cNvPicPr>
            <a:picLocks noChangeAspect="1"/>
          </p:cNvPicPr>
          <p:nvPr/>
        </p:nvPicPr>
        <p:blipFill>
          <a:blip r:embed="rId11"/>
          <a:srcRect b="56179"/>
          <a:stretch>
            <a:fillRect/>
          </a:stretch>
        </p:blipFill>
        <p:spPr>
          <a:xfrm>
            <a:off x="9753900" y="4638319"/>
            <a:ext cx="2273971" cy="560525"/>
          </a:xfrm>
          <a:prstGeom prst="rect">
            <a:avLst/>
          </a:prstGeom>
        </p:spPr>
      </p:pic>
      <p:sp>
        <p:nvSpPr>
          <p:cNvPr id="16" name="TextBox 15">
            <a:extLst>
              <a:ext uri="{FF2B5EF4-FFF2-40B4-BE49-F238E27FC236}">
                <a16:creationId xmlns:a16="http://schemas.microsoft.com/office/drawing/2014/main" id="{3B2D6BE8-CD29-CEAA-875D-A3DF2A4426DD}"/>
              </a:ext>
            </a:extLst>
          </p:cNvPr>
          <p:cNvSpPr txBox="1"/>
          <p:nvPr/>
        </p:nvSpPr>
        <p:spPr>
          <a:xfrm>
            <a:off x="9713639" y="5198360"/>
            <a:ext cx="423514" cy="307777"/>
          </a:xfrm>
          <a:prstGeom prst="rect">
            <a:avLst/>
          </a:prstGeom>
          <a:noFill/>
        </p:spPr>
        <p:txBody>
          <a:bodyPr wrap="none" rtlCol="0">
            <a:spAutoFit/>
          </a:bodyPr>
          <a:lstStyle/>
          <a:p>
            <a:r>
              <a:rPr lang="en-US" b="1" dirty="0">
                <a:solidFill>
                  <a:schemeClr val="bg1"/>
                </a:solidFill>
              </a:rPr>
              <a:t>LN</a:t>
            </a:r>
          </a:p>
        </p:txBody>
      </p:sp>
      <p:sp>
        <p:nvSpPr>
          <p:cNvPr id="17" name="TextBox 16">
            <a:extLst>
              <a:ext uri="{FF2B5EF4-FFF2-40B4-BE49-F238E27FC236}">
                <a16:creationId xmlns:a16="http://schemas.microsoft.com/office/drawing/2014/main" id="{EE0087FF-067F-2F80-524A-8256623F64A1}"/>
              </a:ext>
            </a:extLst>
          </p:cNvPr>
          <p:cNvSpPr txBox="1"/>
          <p:nvPr/>
        </p:nvSpPr>
        <p:spPr>
          <a:xfrm>
            <a:off x="9713639" y="4898214"/>
            <a:ext cx="494046" cy="307777"/>
          </a:xfrm>
          <a:prstGeom prst="rect">
            <a:avLst/>
          </a:prstGeom>
          <a:noFill/>
        </p:spPr>
        <p:txBody>
          <a:bodyPr wrap="none" rtlCol="0">
            <a:spAutoFit/>
          </a:bodyPr>
          <a:lstStyle/>
          <a:p>
            <a:r>
              <a:rPr lang="en-US" b="1" dirty="0">
                <a:solidFill>
                  <a:schemeClr val="bg1"/>
                </a:solidFill>
              </a:rPr>
              <a:t>AIR</a:t>
            </a:r>
          </a:p>
        </p:txBody>
      </p:sp>
    </p:spTree>
    <p:extLst>
      <p:ext uri="{BB962C8B-B14F-4D97-AF65-F5344CB8AC3E}">
        <p14:creationId xmlns:p14="http://schemas.microsoft.com/office/powerpoint/2010/main" val="3920396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1">
          <a:extLst>
            <a:ext uri="{FF2B5EF4-FFF2-40B4-BE49-F238E27FC236}">
              <a16:creationId xmlns:a16="http://schemas.microsoft.com/office/drawing/2014/main" id="{34EF1A4F-73DC-1ED1-3F5E-CF7E97C454AF}"/>
            </a:ext>
          </a:extLst>
        </p:cNvPr>
        <p:cNvGrpSpPr/>
        <p:nvPr/>
      </p:nvGrpSpPr>
      <p:grpSpPr>
        <a:xfrm>
          <a:off x="0" y="0"/>
          <a:ext cx="0" cy="0"/>
          <a:chOff x="0" y="0"/>
          <a:chExt cx="0" cy="0"/>
        </a:xfrm>
      </p:grpSpPr>
      <p:sp>
        <p:nvSpPr>
          <p:cNvPr id="942" name="Google Shape;942;p31">
            <a:extLst>
              <a:ext uri="{FF2B5EF4-FFF2-40B4-BE49-F238E27FC236}">
                <a16:creationId xmlns:a16="http://schemas.microsoft.com/office/drawing/2014/main" id="{19547985-776E-D929-BD65-C4B9919F90BF}"/>
              </a:ext>
            </a:extLst>
          </p:cNvPr>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C</a:t>
            </a:r>
            <a:r>
              <a:rPr lang="en-US" baseline="30000" dirty="0"/>
              <a:t>3</a:t>
            </a:r>
            <a:r>
              <a:rPr lang="en-US" dirty="0"/>
              <a:t> Demo</a:t>
            </a:r>
            <a:endParaRPr dirty="0"/>
          </a:p>
        </p:txBody>
      </p:sp>
      <p:sp>
        <p:nvSpPr>
          <p:cNvPr id="943" name="Google Shape;943;p31">
            <a:extLst>
              <a:ext uri="{FF2B5EF4-FFF2-40B4-BE49-F238E27FC236}">
                <a16:creationId xmlns:a16="http://schemas.microsoft.com/office/drawing/2014/main" id="{41F887B3-B015-9332-2FF4-9AC08E19A75F}"/>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11</a:t>
            </a:fld>
            <a:endParaRPr dirty="0"/>
          </a:p>
        </p:txBody>
      </p:sp>
    </p:spTree>
    <p:extLst>
      <p:ext uri="{BB962C8B-B14F-4D97-AF65-F5344CB8AC3E}">
        <p14:creationId xmlns:p14="http://schemas.microsoft.com/office/powerpoint/2010/main" val="556563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p70"/>
          <p:cNvPicPr preferRelativeResize="0"/>
          <p:nvPr/>
        </p:nvPicPr>
        <p:blipFill rotWithShape="1">
          <a:blip r:embed="rId3">
            <a:alphaModFix/>
          </a:blip>
          <a:srcRect/>
          <a:stretch/>
        </p:blipFill>
        <p:spPr>
          <a:xfrm>
            <a:off x="1437975" y="965851"/>
            <a:ext cx="9866576" cy="5892149"/>
          </a:xfrm>
          <a:prstGeom prst="rect">
            <a:avLst/>
          </a:prstGeom>
          <a:noFill/>
          <a:ln>
            <a:noFill/>
          </a:ln>
        </p:spPr>
      </p:pic>
      <p:sp>
        <p:nvSpPr>
          <p:cNvPr id="584" name="Google Shape;584;p70"/>
          <p:cNvSpPr txBox="1">
            <a:spLocks noGrp="1"/>
          </p:cNvSpPr>
          <p:nvPr>
            <p:ph type="title"/>
          </p:nvPr>
        </p:nvSpPr>
        <p:spPr>
          <a:xfrm>
            <a:off x="800100" y="266701"/>
            <a:ext cx="10553600" cy="632000"/>
          </a:xfrm>
          <a:prstGeom prst="rect">
            <a:avLst/>
          </a:prstGeom>
          <a:noFill/>
          <a:ln>
            <a:noFill/>
          </a:ln>
        </p:spPr>
        <p:txBody>
          <a:bodyPr spcFirstLastPara="1" wrap="square" lIns="0" tIns="45700" rIns="91433" bIns="45700" anchor="b" anchorCtr="0">
            <a:noAutofit/>
          </a:bodyPr>
          <a:lstStyle/>
          <a:p>
            <a:pPr>
              <a:buSzPts val="2400"/>
            </a:pPr>
            <a:r>
              <a:rPr lang="en"/>
              <a:t>The Complete C</a:t>
            </a:r>
            <a:r>
              <a:rPr lang="en" baseline="30000"/>
              <a:t>3</a:t>
            </a:r>
            <a:r>
              <a:rPr lang="en"/>
              <a:t> Demonstrator</a:t>
            </a:r>
            <a:endParaRPr/>
          </a:p>
        </p:txBody>
      </p:sp>
      <p:sp>
        <p:nvSpPr>
          <p:cNvPr id="585" name="Google Shape;585;p70"/>
          <p:cNvSpPr txBox="1">
            <a:spLocks noGrp="1"/>
          </p:cNvSpPr>
          <p:nvPr>
            <p:ph type="sldNum" idx="12"/>
          </p:nvPr>
        </p:nvSpPr>
        <p:spPr>
          <a:xfrm>
            <a:off x="8610600" y="6282824"/>
            <a:ext cx="2743200" cy="365200"/>
          </a:xfrm>
          <a:prstGeom prst="rect">
            <a:avLst/>
          </a:prstGeom>
          <a:noFill/>
          <a:ln>
            <a:noFill/>
          </a:ln>
        </p:spPr>
        <p:txBody>
          <a:bodyPr spcFirstLastPara="1" wrap="square" lIns="91433" tIns="45700" rIns="0" bIns="45700" anchor="ctr" anchorCtr="0">
            <a:noAutofit/>
          </a:bodyPr>
          <a:lstStyle/>
          <a:p>
            <a:pPr>
              <a:buSzPts val="800"/>
            </a:pPr>
            <a:fld id="{00000000-1234-1234-1234-123412341234}" type="slidenum">
              <a:rPr lang="en"/>
              <a:pPr>
                <a:buSzPts val="800"/>
              </a:pPr>
              <a:t>12</a:t>
            </a:fld>
            <a:endParaRPr/>
          </a:p>
        </p:txBody>
      </p:sp>
      <p:sp>
        <p:nvSpPr>
          <p:cNvPr id="586" name="Google Shape;586;p70"/>
          <p:cNvSpPr txBox="1">
            <a:spLocks noGrp="1"/>
          </p:cNvSpPr>
          <p:nvPr>
            <p:ph type="body" idx="2"/>
          </p:nvPr>
        </p:nvSpPr>
        <p:spPr>
          <a:xfrm>
            <a:off x="800100" y="4217275"/>
            <a:ext cx="10553600" cy="1984000"/>
          </a:xfrm>
          <a:prstGeom prst="rect">
            <a:avLst/>
          </a:prstGeom>
          <a:noFill/>
          <a:ln>
            <a:noFill/>
          </a:ln>
        </p:spPr>
        <p:txBody>
          <a:bodyPr spcFirstLastPara="1" wrap="square" lIns="0" tIns="45700" rIns="91433" bIns="45700" anchor="t" anchorCtr="0">
            <a:noAutofit/>
          </a:bodyPr>
          <a:lstStyle/>
          <a:p>
            <a:pPr marL="0" indent="0">
              <a:spcBef>
                <a:spcPts val="0"/>
              </a:spcBef>
              <a:buClr>
                <a:schemeClr val="dk1"/>
              </a:buClr>
              <a:buSzPts val="800"/>
            </a:pPr>
            <a:r>
              <a:rPr lang="en" sz="2400"/>
              <a:t>Demonstrate fully engineered cryomodule</a:t>
            </a:r>
            <a:endParaRPr sz="2400"/>
          </a:p>
          <a:p>
            <a:pPr marL="0" indent="0">
              <a:spcBef>
                <a:spcPts val="0"/>
              </a:spcBef>
              <a:buClr>
                <a:schemeClr val="dk1"/>
              </a:buClr>
              <a:buSzPts val="800"/>
            </a:pPr>
            <a:r>
              <a:rPr lang="en" sz="2400"/>
              <a:t>~50 m scale facility</a:t>
            </a:r>
            <a:endParaRPr sz="2400"/>
          </a:p>
          <a:p>
            <a:pPr marL="0" indent="0">
              <a:spcBef>
                <a:spcPts val="0"/>
              </a:spcBef>
              <a:buClr>
                <a:schemeClr val="dk1"/>
              </a:buClr>
              <a:buSzPts val="800"/>
            </a:pPr>
            <a:r>
              <a:rPr lang="en" sz="2400"/>
              <a:t>3 GeV energy reach</a:t>
            </a:r>
            <a:endParaRPr sz="2400"/>
          </a:p>
          <a:p>
            <a:pPr marL="0" indent="0">
              <a:spcBef>
                <a:spcPts val="0"/>
              </a:spcBef>
              <a:buClr>
                <a:schemeClr val="dk1"/>
              </a:buClr>
              <a:buSzPts val="800"/>
            </a:pPr>
            <a:r>
              <a:rPr lang="en" sz="2400" b="1"/>
              <a:t>Answer technical questions needed for CDR</a:t>
            </a:r>
            <a:endParaRPr sz="2400" b="1"/>
          </a:p>
        </p:txBody>
      </p:sp>
      <p:sp>
        <p:nvSpPr>
          <p:cNvPr id="587" name="Google Shape;587;p70"/>
          <p:cNvSpPr/>
          <p:nvPr/>
        </p:nvSpPr>
        <p:spPr>
          <a:xfrm>
            <a:off x="2526031" y="1725931"/>
            <a:ext cx="948400" cy="914800"/>
          </a:xfrm>
          <a:prstGeom prst="donut">
            <a:avLst>
              <a:gd name="adj" fmla="val 5696"/>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88" name="Google Shape;588;p70"/>
          <p:cNvSpPr txBox="1"/>
          <p:nvPr/>
        </p:nvSpPr>
        <p:spPr>
          <a:xfrm>
            <a:off x="1762022" y="2206110"/>
            <a:ext cx="786000" cy="400069"/>
          </a:xfrm>
          <a:prstGeom prst="rect">
            <a:avLst/>
          </a:prstGeom>
          <a:noFill/>
          <a:ln>
            <a:noFill/>
          </a:ln>
        </p:spPr>
        <p:txBody>
          <a:bodyPr spcFirstLastPara="1" wrap="square" lIns="91433" tIns="45700" rIns="91433" bIns="45700" anchor="t" anchorCtr="0">
            <a:spAutoFit/>
          </a:bodyPr>
          <a:lstStyle/>
          <a:p>
            <a:r>
              <a:rPr lang="en" sz="2000" b="1" dirty="0"/>
              <a:t>QCM</a:t>
            </a:r>
            <a:endParaRPr sz="2000" dirty="0"/>
          </a:p>
        </p:txBody>
      </p:sp>
      <p:sp>
        <p:nvSpPr>
          <p:cNvPr id="589" name="Google Shape;589;p70"/>
          <p:cNvSpPr/>
          <p:nvPr/>
        </p:nvSpPr>
        <p:spPr>
          <a:xfrm>
            <a:off x="3662933" y="2104467"/>
            <a:ext cx="2433200" cy="2260400"/>
          </a:xfrm>
          <a:prstGeom prst="donut">
            <a:avLst>
              <a:gd name="adj" fmla="val 3483"/>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90" name="Google Shape;590;p70"/>
          <p:cNvSpPr txBox="1"/>
          <p:nvPr/>
        </p:nvSpPr>
        <p:spPr>
          <a:xfrm>
            <a:off x="5865930" y="2145249"/>
            <a:ext cx="2138800" cy="1015622"/>
          </a:xfrm>
          <a:prstGeom prst="rect">
            <a:avLst/>
          </a:prstGeom>
          <a:noFill/>
          <a:ln>
            <a:noFill/>
          </a:ln>
        </p:spPr>
        <p:txBody>
          <a:bodyPr spcFirstLastPara="1" wrap="square" lIns="91433" tIns="45700" rIns="91433" bIns="45700" anchor="t" anchorCtr="0">
            <a:spAutoFit/>
          </a:bodyPr>
          <a:lstStyle/>
          <a:p>
            <a:pPr algn="ctr"/>
            <a:r>
              <a:rPr lang="en" sz="2000" b="1"/>
              <a:t>Stage 2:</a:t>
            </a:r>
            <a:endParaRPr sz="2000"/>
          </a:p>
          <a:p>
            <a:pPr algn="ctr"/>
            <a:r>
              <a:rPr lang="en" sz="2000" b="1"/>
              <a:t>Injector + Cryomodule</a:t>
            </a:r>
            <a:endParaRPr sz="2000"/>
          </a:p>
        </p:txBody>
      </p:sp>
    </p:spTree>
    <p:extLst>
      <p:ext uri="{BB962C8B-B14F-4D97-AF65-F5344CB8AC3E}">
        <p14:creationId xmlns:p14="http://schemas.microsoft.com/office/powerpoint/2010/main" val="2495909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 grpId="0" animBg="1"/>
      <p:bldP spid="588" grpId="0"/>
      <p:bldP spid="589" grpId="0" animBg="1"/>
      <p:bldP spid="5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39"/>
        <p:cNvGrpSpPr/>
        <p:nvPr/>
      </p:nvGrpSpPr>
      <p:grpSpPr>
        <a:xfrm>
          <a:off x="0" y="0"/>
          <a:ext cx="0" cy="0"/>
          <a:chOff x="0" y="0"/>
          <a:chExt cx="0" cy="0"/>
        </a:xfrm>
      </p:grpSpPr>
      <p:sp>
        <p:nvSpPr>
          <p:cNvPr id="1140" name="Google Shape;1140;p4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Quarter Cryomodule (QCM)</a:t>
            </a:r>
            <a:endParaRPr dirty="0"/>
          </a:p>
        </p:txBody>
      </p:sp>
      <p:sp>
        <p:nvSpPr>
          <p:cNvPr id="1141" name="Google Shape;1141;p4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13</a:t>
            </a:fld>
            <a:endParaRPr dirty="0"/>
          </a:p>
        </p:txBody>
      </p:sp>
      <p:sp>
        <p:nvSpPr>
          <p:cNvPr id="1142" name="Google Shape;1142;p4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endParaRPr dirty="0"/>
          </a:p>
        </p:txBody>
      </p:sp>
      <p:sp>
        <p:nvSpPr>
          <p:cNvPr id="1143" name="Google Shape;1143;p43"/>
          <p:cNvSpPr txBox="1">
            <a:spLocks noGrp="1"/>
          </p:cNvSpPr>
          <p:nvPr>
            <p:ph type="body" idx="2"/>
          </p:nvPr>
        </p:nvSpPr>
        <p:spPr>
          <a:xfrm>
            <a:off x="800100" y="1047750"/>
            <a:ext cx="6072188" cy="288417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2000" dirty="0"/>
              <a:t>Vacuum insulation, raft length up to 2.5 m</a:t>
            </a:r>
            <a:endParaRPr sz="1200" dirty="0"/>
          </a:p>
          <a:p>
            <a:pPr marL="457200" lvl="0" indent="-323850" algn="l" rtl="0">
              <a:lnSpc>
                <a:spcPct val="115000"/>
              </a:lnSpc>
              <a:spcBef>
                <a:spcPts val="1000"/>
              </a:spcBef>
              <a:spcAft>
                <a:spcPts val="0"/>
              </a:spcAft>
              <a:buSzPts val="1500"/>
              <a:buChar char="●"/>
            </a:pPr>
            <a:r>
              <a:rPr lang="en-US" sz="2000" dirty="0"/>
              <a:t>First step into realizing Stage 2 goals</a:t>
            </a:r>
            <a:endParaRPr dirty="0"/>
          </a:p>
          <a:p>
            <a:pPr marL="457200" lvl="0" indent="-323850" algn="l" rtl="0">
              <a:lnSpc>
                <a:spcPct val="115000"/>
              </a:lnSpc>
              <a:spcBef>
                <a:spcPts val="1000"/>
              </a:spcBef>
              <a:spcAft>
                <a:spcPts val="0"/>
              </a:spcAft>
              <a:buSzPts val="1500"/>
              <a:buChar char="●"/>
            </a:pPr>
            <a:r>
              <a:rPr lang="en-US" sz="2000" dirty="0"/>
              <a:t>Outfit for alignment and vibration testing</a:t>
            </a:r>
            <a:endParaRPr dirty="0"/>
          </a:p>
          <a:p>
            <a:pPr marL="457200" lvl="0" indent="-323850" algn="l" rtl="0">
              <a:lnSpc>
                <a:spcPct val="115000"/>
              </a:lnSpc>
              <a:spcBef>
                <a:spcPts val="1000"/>
              </a:spcBef>
              <a:spcAft>
                <a:spcPts val="0"/>
              </a:spcAft>
              <a:buSzPts val="1500"/>
              <a:buChar char="●"/>
            </a:pPr>
            <a:r>
              <a:rPr lang="en-US" sz="2000" dirty="0"/>
              <a:t>Follow-on experiments with structures at high gradient and beam acceleration</a:t>
            </a:r>
            <a:endParaRPr sz="2000" dirty="0"/>
          </a:p>
          <a:p>
            <a:pPr marL="457200" lvl="0" indent="-228600" algn="l" rtl="0">
              <a:lnSpc>
                <a:spcPct val="115000"/>
              </a:lnSpc>
              <a:spcBef>
                <a:spcPts val="1000"/>
              </a:spcBef>
              <a:spcAft>
                <a:spcPts val="0"/>
              </a:spcAft>
              <a:buSzPts val="1500"/>
              <a:buNone/>
            </a:pPr>
            <a:endParaRPr sz="2000" dirty="0"/>
          </a:p>
        </p:txBody>
      </p:sp>
      <p:pic>
        <p:nvPicPr>
          <p:cNvPr id="3" name="Picture 2">
            <a:extLst>
              <a:ext uri="{FF2B5EF4-FFF2-40B4-BE49-F238E27FC236}">
                <a16:creationId xmlns:a16="http://schemas.microsoft.com/office/drawing/2014/main" id="{F98FF4E4-7B75-3427-FCD0-FAC9FCA99EBE}"/>
              </a:ext>
            </a:extLst>
          </p:cNvPr>
          <p:cNvPicPr>
            <a:picLocks noChangeAspect="1"/>
          </p:cNvPicPr>
          <p:nvPr/>
        </p:nvPicPr>
        <p:blipFill>
          <a:blip r:embed="rId3"/>
          <a:srcRect b="2095"/>
          <a:stretch/>
        </p:blipFill>
        <p:spPr>
          <a:xfrm>
            <a:off x="6482691" y="1047750"/>
            <a:ext cx="5447847" cy="3285142"/>
          </a:xfrm>
          <a:prstGeom prst="rect">
            <a:avLst/>
          </a:prstGeom>
        </p:spPr>
      </p:pic>
      <p:pic>
        <p:nvPicPr>
          <p:cNvPr id="7" name="Image" descr="Image">
            <a:extLst>
              <a:ext uri="{FF2B5EF4-FFF2-40B4-BE49-F238E27FC236}">
                <a16:creationId xmlns:a16="http://schemas.microsoft.com/office/drawing/2014/main" id="{74E08135-ED52-DB71-02A3-72AF8FF5F42E}"/>
              </a:ext>
            </a:extLst>
          </p:cNvPr>
          <p:cNvPicPr>
            <a:picLocks noChangeAspect="1"/>
          </p:cNvPicPr>
          <p:nvPr/>
        </p:nvPicPr>
        <p:blipFill>
          <a:blip r:embed="rId4"/>
          <a:stretch>
            <a:fillRect/>
          </a:stretch>
        </p:blipFill>
        <p:spPr>
          <a:xfrm>
            <a:off x="487817" y="3460513"/>
            <a:ext cx="6100924" cy="3305903"/>
          </a:xfrm>
          <a:prstGeom prst="rect">
            <a:avLst/>
          </a:prstGeom>
          <a:ln w="12700" cap="flat">
            <a:noFill/>
            <a:miter lim="400000"/>
          </a:ln>
          <a:effectLst/>
        </p:spPr>
      </p:pic>
      <p:pic>
        <p:nvPicPr>
          <p:cNvPr id="4" name="Picture 3">
            <a:extLst>
              <a:ext uri="{FF2B5EF4-FFF2-40B4-BE49-F238E27FC236}">
                <a16:creationId xmlns:a16="http://schemas.microsoft.com/office/drawing/2014/main" id="{FD16B4C6-6B90-24C7-8F6D-E6AD73483D67}"/>
              </a:ext>
            </a:extLst>
          </p:cNvPr>
          <p:cNvPicPr>
            <a:picLocks noChangeAspect="1"/>
          </p:cNvPicPr>
          <p:nvPr/>
        </p:nvPicPr>
        <p:blipFill>
          <a:blip r:embed="rId5"/>
          <a:srcRect t="-13919" b="-1"/>
          <a:stretch/>
        </p:blipFill>
        <p:spPr>
          <a:xfrm>
            <a:off x="9729659" y="4031814"/>
            <a:ext cx="1535133" cy="2734602"/>
          </a:xfrm>
          <a:prstGeom prst="rect">
            <a:avLst/>
          </a:prstGeom>
          <a:ln>
            <a:solidFill>
              <a:schemeClr val="tx1"/>
            </a:solidFill>
          </a:ln>
        </p:spPr>
      </p:pic>
      <p:pic>
        <p:nvPicPr>
          <p:cNvPr id="5" name="Picture 4">
            <a:extLst>
              <a:ext uri="{FF2B5EF4-FFF2-40B4-BE49-F238E27FC236}">
                <a16:creationId xmlns:a16="http://schemas.microsoft.com/office/drawing/2014/main" id="{3B4FBA2C-B194-67BA-E29A-980B7113EC51}"/>
              </a:ext>
            </a:extLst>
          </p:cNvPr>
          <p:cNvPicPr>
            <a:picLocks noChangeAspect="1"/>
          </p:cNvPicPr>
          <p:nvPr/>
        </p:nvPicPr>
        <p:blipFill>
          <a:blip r:embed="rId6"/>
          <a:stretch>
            <a:fillRect/>
          </a:stretch>
        </p:blipFill>
        <p:spPr>
          <a:xfrm>
            <a:off x="7905720" y="4031814"/>
            <a:ext cx="1535133" cy="2734602"/>
          </a:xfrm>
          <a:prstGeom prst="rect">
            <a:avLst/>
          </a:prstGeom>
          <a:ln>
            <a:solidFill>
              <a:schemeClr val="tx1"/>
            </a:solidFill>
          </a:ln>
        </p:spPr>
      </p:pic>
    </p:spTree>
    <p:extLst>
      <p:ext uri="{BB962C8B-B14F-4D97-AF65-F5344CB8AC3E}">
        <p14:creationId xmlns:p14="http://schemas.microsoft.com/office/powerpoint/2010/main" val="38835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2E53FC-93B1-1103-F542-A215229355DF}"/>
              </a:ext>
            </a:extLst>
          </p:cNvPr>
          <p:cNvPicPr>
            <a:picLocks noChangeAspect="1"/>
          </p:cNvPicPr>
          <p:nvPr/>
        </p:nvPicPr>
        <p:blipFill>
          <a:blip r:embed="rId2"/>
          <a:srcRect l="16808" t="2556" r="4058" b="8911"/>
          <a:stretch>
            <a:fillRect/>
          </a:stretch>
        </p:blipFill>
        <p:spPr>
          <a:xfrm>
            <a:off x="1033375" y="1004704"/>
            <a:ext cx="10403855" cy="5394916"/>
          </a:xfrm>
          <a:prstGeom prst="rect">
            <a:avLst/>
          </a:prstGeom>
        </p:spPr>
      </p:pic>
      <p:sp>
        <p:nvSpPr>
          <p:cNvPr id="23" name="Title 22">
            <a:extLst>
              <a:ext uri="{FF2B5EF4-FFF2-40B4-BE49-F238E27FC236}">
                <a16:creationId xmlns:a16="http://schemas.microsoft.com/office/drawing/2014/main" id="{21B0ADFB-1E0B-CDC1-715F-1B3506E786B1}"/>
              </a:ext>
            </a:extLst>
          </p:cNvPr>
          <p:cNvSpPr>
            <a:spLocks noGrp="1"/>
          </p:cNvSpPr>
          <p:nvPr>
            <p:ph type="title"/>
          </p:nvPr>
        </p:nvSpPr>
        <p:spPr/>
        <p:txBody>
          <a:bodyPr/>
          <a:lstStyle/>
          <a:p>
            <a:r>
              <a:rPr lang="en-US"/>
              <a:t>QCM Overview</a:t>
            </a:r>
          </a:p>
        </p:txBody>
      </p:sp>
      <p:sp>
        <p:nvSpPr>
          <p:cNvPr id="22" name="Slide Number Placeholder 21">
            <a:extLst>
              <a:ext uri="{FF2B5EF4-FFF2-40B4-BE49-F238E27FC236}">
                <a16:creationId xmlns:a16="http://schemas.microsoft.com/office/drawing/2014/main" id="{1AA290AA-4D76-816A-3CE2-E7D688C89623}"/>
              </a:ext>
            </a:extLst>
          </p:cNvPr>
          <p:cNvSpPr>
            <a:spLocks noGrp="1"/>
          </p:cNvSpPr>
          <p:nvPr>
            <p:ph type="sldNum" sz="quarter" idx="4"/>
          </p:nvPr>
        </p:nvSpPr>
        <p:spPr/>
        <p:txBody>
          <a:bodyPr/>
          <a:lstStyle/>
          <a:p>
            <a:fld id="{52B60363-7E9F-BF4A-894A-A30319D3939A}" type="slidenum">
              <a:rPr lang="en-US" smtClean="0"/>
              <a:pPr/>
              <a:t>14</a:t>
            </a:fld>
            <a:endParaRPr lang="en-US"/>
          </a:p>
        </p:txBody>
      </p:sp>
      <p:sp>
        <p:nvSpPr>
          <p:cNvPr id="28" name="TextBox 27">
            <a:extLst>
              <a:ext uri="{FF2B5EF4-FFF2-40B4-BE49-F238E27FC236}">
                <a16:creationId xmlns:a16="http://schemas.microsoft.com/office/drawing/2014/main" id="{71135FFB-CF03-3533-C9E2-A2ABE1BA5AE0}"/>
              </a:ext>
            </a:extLst>
          </p:cNvPr>
          <p:cNvSpPr txBox="1"/>
          <p:nvPr/>
        </p:nvSpPr>
        <p:spPr>
          <a:xfrm>
            <a:off x="4998720" y="1463147"/>
            <a:ext cx="1524000" cy="461665"/>
          </a:xfrm>
          <a:prstGeom prst="rect">
            <a:avLst/>
          </a:prstGeom>
          <a:noFill/>
        </p:spPr>
        <p:txBody>
          <a:bodyPr wrap="square" rtlCol="0">
            <a:spAutoFit/>
          </a:bodyPr>
          <a:lstStyle/>
          <a:p>
            <a:pPr algn="ctr"/>
            <a:r>
              <a:rPr lang="en-US" sz="2400" b="1" dirty="0"/>
              <a:t>VESSEL</a:t>
            </a:r>
          </a:p>
        </p:txBody>
      </p:sp>
      <p:sp>
        <p:nvSpPr>
          <p:cNvPr id="29" name="TextBox 28">
            <a:extLst>
              <a:ext uri="{FF2B5EF4-FFF2-40B4-BE49-F238E27FC236}">
                <a16:creationId xmlns:a16="http://schemas.microsoft.com/office/drawing/2014/main" id="{72FA8D5C-5058-CD50-5EB4-5A1298B5ED82}"/>
              </a:ext>
            </a:extLst>
          </p:cNvPr>
          <p:cNvSpPr txBox="1"/>
          <p:nvPr/>
        </p:nvSpPr>
        <p:spPr>
          <a:xfrm>
            <a:off x="0" y="2950773"/>
            <a:ext cx="2633472" cy="830997"/>
          </a:xfrm>
          <a:prstGeom prst="rect">
            <a:avLst/>
          </a:prstGeom>
          <a:noFill/>
        </p:spPr>
        <p:txBody>
          <a:bodyPr wrap="square" rtlCol="0">
            <a:spAutoFit/>
          </a:bodyPr>
          <a:lstStyle/>
          <a:p>
            <a:pPr algn="ctr"/>
            <a:r>
              <a:rPr lang="en-US" sz="2400" b="1" dirty="0"/>
              <a:t>ACCELERATOR STRUCTURE</a:t>
            </a:r>
          </a:p>
        </p:txBody>
      </p:sp>
      <p:sp>
        <p:nvSpPr>
          <p:cNvPr id="30" name="TextBox 29">
            <a:extLst>
              <a:ext uri="{FF2B5EF4-FFF2-40B4-BE49-F238E27FC236}">
                <a16:creationId xmlns:a16="http://schemas.microsoft.com/office/drawing/2014/main" id="{EC73F807-E378-E061-5BEF-A0C9264CA206}"/>
              </a:ext>
            </a:extLst>
          </p:cNvPr>
          <p:cNvSpPr txBox="1"/>
          <p:nvPr/>
        </p:nvSpPr>
        <p:spPr>
          <a:xfrm>
            <a:off x="2369127" y="2373036"/>
            <a:ext cx="2501523" cy="461665"/>
          </a:xfrm>
          <a:prstGeom prst="rect">
            <a:avLst/>
          </a:prstGeom>
          <a:noFill/>
        </p:spPr>
        <p:txBody>
          <a:bodyPr wrap="square" rtlCol="0">
            <a:spAutoFit/>
          </a:bodyPr>
          <a:lstStyle/>
          <a:p>
            <a:pPr algn="ctr"/>
            <a:r>
              <a:rPr lang="en-US" sz="2400" b="1" dirty="0"/>
              <a:t>QUADRUPOLE</a:t>
            </a:r>
          </a:p>
        </p:txBody>
      </p:sp>
      <p:sp>
        <p:nvSpPr>
          <p:cNvPr id="31" name="TextBox 30">
            <a:extLst>
              <a:ext uri="{FF2B5EF4-FFF2-40B4-BE49-F238E27FC236}">
                <a16:creationId xmlns:a16="http://schemas.microsoft.com/office/drawing/2014/main" id="{44A46699-F034-A82D-FD54-D6EFA94EAE33}"/>
              </a:ext>
            </a:extLst>
          </p:cNvPr>
          <p:cNvSpPr txBox="1"/>
          <p:nvPr/>
        </p:nvSpPr>
        <p:spPr>
          <a:xfrm>
            <a:off x="3032761" y="6110028"/>
            <a:ext cx="1097280" cy="461665"/>
          </a:xfrm>
          <a:prstGeom prst="rect">
            <a:avLst/>
          </a:prstGeom>
          <a:noFill/>
        </p:spPr>
        <p:txBody>
          <a:bodyPr wrap="square" rtlCol="0">
            <a:spAutoFit/>
          </a:bodyPr>
          <a:lstStyle/>
          <a:p>
            <a:pPr algn="ctr"/>
            <a:r>
              <a:rPr lang="en-US" sz="2400" b="1"/>
              <a:t>RAFT</a:t>
            </a:r>
          </a:p>
        </p:txBody>
      </p:sp>
      <p:sp>
        <p:nvSpPr>
          <p:cNvPr id="32" name="TextBox 31">
            <a:extLst>
              <a:ext uri="{FF2B5EF4-FFF2-40B4-BE49-F238E27FC236}">
                <a16:creationId xmlns:a16="http://schemas.microsoft.com/office/drawing/2014/main" id="{F677CC09-C3E5-2DAB-05DC-B4B1F543B994}"/>
              </a:ext>
            </a:extLst>
          </p:cNvPr>
          <p:cNvSpPr txBox="1"/>
          <p:nvPr/>
        </p:nvSpPr>
        <p:spPr>
          <a:xfrm>
            <a:off x="6294122" y="5750968"/>
            <a:ext cx="2557270" cy="830997"/>
          </a:xfrm>
          <a:prstGeom prst="rect">
            <a:avLst/>
          </a:prstGeom>
          <a:noFill/>
        </p:spPr>
        <p:txBody>
          <a:bodyPr wrap="square" rtlCol="0">
            <a:spAutoFit/>
          </a:bodyPr>
          <a:lstStyle/>
          <a:p>
            <a:pPr algn="ctr"/>
            <a:r>
              <a:rPr lang="en-US" sz="2400" b="1" dirty="0"/>
              <a:t>INSTALLATION HARDWARE</a:t>
            </a:r>
          </a:p>
        </p:txBody>
      </p:sp>
      <p:cxnSp>
        <p:nvCxnSpPr>
          <p:cNvPr id="34" name="Straight Arrow Connector 33">
            <a:extLst>
              <a:ext uri="{FF2B5EF4-FFF2-40B4-BE49-F238E27FC236}">
                <a16:creationId xmlns:a16="http://schemas.microsoft.com/office/drawing/2014/main" id="{287F5BED-F3D7-3D55-4078-9405A9834C5A}"/>
              </a:ext>
            </a:extLst>
          </p:cNvPr>
          <p:cNvCxnSpPr>
            <a:cxnSpLocks/>
          </p:cNvCxnSpPr>
          <p:nvPr/>
        </p:nvCxnSpPr>
        <p:spPr>
          <a:xfrm>
            <a:off x="5869629" y="1924812"/>
            <a:ext cx="773084" cy="625439"/>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365572E2-C684-9B42-C813-9CBA07A956AA}"/>
              </a:ext>
            </a:extLst>
          </p:cNvPr>
          <p:cNvCxnSpPr>
            <a:cxnSpLocks/>
          </p:cNvCxnSpPr>
          <p:nvPr/>
        </p:nvCxnSpPr>
        <p:spPr>
          <a:xfrm flipH="1">
            <a:off x="3363883" y="2834701"/>
            <a:ext cx="42690" cy="177055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E65B41F3-DA35-707C-FDC1-F0C75DD23064}"/>
              </a:ext>
            </a:extLst>
          </p:cNvPr>
          <p:cNvCxnSpPr>
            <a:cxnSpLocks/>
          </p:cNvCxnSpPr>
          <p:nvPr/>
        </p:nvCxnSpPr>
        <p:spPr>
          <a:xfrm>
            <a:off x="1293495" y="3786918"/>
            <a:ext cx="319174" cy="1566478"/>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F909C4F2-E89B-9869-FAAB-726E713ED053}"/>
              </a:ext>
            </a:extLst>
          </p:cNvPr>
          <p:cNvCxnSpPr>
            <a:cxnSpLocks/>
          </p:cNvCxnSpPr>
          <p:nvPr/>
        </p:nvCxnSpPr>
        <p:spPr>
          <a:xfrm flipH="1" flipV="1">
            <a:off x="3224753" y="5639658"/>
            <a:ext cx="470231" cy="532745"/>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035CED78-EA13-BCDE-536B-467403832355}"/>
              </a:ext>
            </a:extLst>
          </p:cNvPr>
          <p:cNvCxnSpPr>
            <a:cxnSpLocks/>
          </p:cNvCxnSpPr>
          <p:nvPr/>
        </p:nvCxnSpPr>
        <p:spPr>
          <a:xfrm flipH="1" flipV="1">
            <a:off x="5667981" y="3850017"/>
            <a:ext cx="1424291" cy="1900951"/>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BABBE6F1-684E-82D5-C0CF-3697D6073041}"/>
              </a:ext>
            </a:extLst>
          </p:cNvPr>
          <p:cNvCxnSpPr>
            <a:cxnSpLocks/>
            <a:stCxn id="47" idx="0"/>
          </p:cNvCxnSpPr>
          <p:nvPr/>
        </p:nvCxnSpPr>
        <p:spPr>
          <a:xfrm flipV="1">
            <a:off x="5241996" y="4826955"/>
            <a:ext cx="136339" cy="1183349"/>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5C23998D-5808-F472-F569-02633B6F2A47}"/>
              </a:ext>
            </a:extLst>
          </p:cNvPr>
          <p:cNvSpPr txBox="1"/>
          <p:nvPr/>
        </p:nvSpPr>
        <p:spPr>
          <a:xfrm>
            <a:off x="4387992" y="6010304"/>
            <a:ext cx="1708007" cy="461665"/>
          </a:xfrm>
          <a:prstGeom prst="rect">
            <a:avLst/>
          </a:prstGeom>
          <a:noFill/>
        </p:spPr>
        <p:txBody>
          <a:bodyPr wrap="square" rtlCol="0">
            <a:spAutoFit/>
          </a:bodyPr>
          <a:lstStyle/>
          <a:p>
            <a:pPr algn="ctr"/>
            <a:r>
              <a:rPr lang="en-US" sz="2400" b="1" dirty="0"/>
              <a:t>MOUNTS</a:t>
            </a:r>
          </a:p>
        </p:txBody>
      </p:sp>
      <p:sp>
        <p:nvSpPr>
          <p:cNvPr id="5" name="Rectangle 4">
            <a:extLst>
              <a:ext uri="{FF2B5EF4-FFF2-40B4-BE49-F238E27FC236}">
                <a16:creationId xmlns:a16="http://schemas.microsoft.com/office/drawing/2014/main" id="{A96C71E6-4555-7990-9ECD-1059190E4C4A}"/>
              </a:ext>
            </a:extLst>
          </p:cNvPr>
          <p:cNvSpPr/>
          <p:nvPr/>
        </p:nvSpPr>
        <p:spPr>
          <a:xfrm>
            <a:off x="800100" y="1191855"/>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3"/>
              </a:rPr>
              <a:t>W 9:20 NCRF</a:t>
            </a:r>
            <a:endParaRPr lang="en-US" sz="2400" dirty="0"/>
          </a:p>
        </p:txBody>
      </p:sp>
    </p:spTree>
    <p:extLst>
      <p:ext uri="{BB962C8B-B14F-4D97-AF65-F5344CB8AC3E}">
        <p14:creationId xmlns:p14="http://schemas.microsoft.com/office/powerpoint/2010/main" val="499111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8B0F72-C6B6-4F41-2506-1FF8710DC465}"/>
              </a:ext>
            </a:extLst>
          </p:cNvPr>
          <p:cNvSpPr>
            <a:spLocks noGrp="1"/>
          </p:cNvSpPr>
          <p:nvPr>
            <p:ph type="title"/>
          </p:nvPr>
        </p:nvSpPr>
        <p:spPr/>
        <p:txBody>
          <a:bodyPr/>
          <a:lstStyle/>
          <a:p>
            <a:r>
              <a:rPr lang="en-US">
                <a:latin typeface="Lato"/>
                <a:ea typeface="Lato"/>
                <a:cs typeface="Lato"/>
              </a:rPr>
              <a:t>QCM Vessel</a:t>
            </a:r>
            <a:endParaRPr lang="en-US"/>
          </a:p>
        </p:txBody>
      </p:sp>
      <p:sp>
        <p:nvSpPr>
          <p:cNvPr id="4" name="Text Placeholder 3">
            <a:extLst>
              <a:ext uri="{FF2B5EF4-FFF2-40B4-BE49-F238E27FC236}">
                <a16:creationId xmlns:a16="http://schemas.microsoft.com/office/drawing/2014/main" id="{431E4EAD-B287-DD4C-179C-52D246ADFA3B}"/>
              </a:ext>
            </a:extLst>
          </p:cNvPr>
          <p:cNvSpPr>
            <a:spLocks noGrp="1"/>
          </p:cNvSpPr>
          <p:nvPr>
            <p:ph type="body" sz="quarter" idx="16"/>
          </p:nvPr>
        </p:nvSpPr>
        <p:spPr>
          <a:xfrm>
            <a:off x="800100" y="1133475"/>
            <a:ext cx="10553700" cy="4924425"/>
          </a:xfrm>
        </p:spPr>
        <p:txBody>
          <a:bodyPr/>
          <a:lstStyle/>
          <a:p>
            <a:pPr marL="285750" indent="-285750">
              <a:buFont typeface="Arial" panose="020B0604020202020204" pitchFamily="34" charset="0"/>
              <a:buChar char="•"/>
            </a:pPr>
            <a:r>
              <a:rPr lang="en-US" dirty="0"/>
              <a:t>Stainless steel vessel with additional ports for ease of quick prototyping and measurement.</a:t>
            </a:r>
          </a:p>
          <a:p>
            <a:pPr marL="285750" indent="-285750">
              <a:buFont typeface="Arial" panose="020B0604020202020204" pitchFamily="34" charset="0"/>
              <a:buChar char="•"/>
            </a:pPr>
            <a:r>
              <a:rPr lang="en-US" dirty="0" err="1"/>
              <a:t>Cryo</a:t>
            </a:r>
            <a:r>
              <a:rPr lang="en-US" dirty="0"/>
              <a:t> module was received, inspected, and reassembled.</a:t>
            </a:r>
          </a:p>
        </p:txBody>
      </p:sp>
      <p:sp>
        <p:nvSpPr>
          <p:cNvPr id="6" name="Slide Number Placeholder 5">
            <a:extLst>
              <a:ext uri="{FF2B5EF4-FFF2-40B4-BE49-F238E27FC236}">
                <a16:creationId xmlns:a16="http://schemas.microsoft.com/office/drawing/2014/main" id="{69CA7A08-86A8-8A87-5631-F6C8640FC344}"/>
              </a:ext>
            </a:extLst>
          </p:cNvPr>
          <p:cNvSpPr>
            <a:spLocks noGrp="1"/>
          </p:cNvSpPr>
          <p:nvPr>
            <p:ph type="sldNum" sz="quarter" idx="4"/>
          </p:nvPr>
        </p:nvSpPr>
        <p:spPr/>
        <p:txBody>
          <a:bodyPr/>
          <a:lstStyle/>
          <a:p>
            <a:fld id="{52B60363-7E9F-BF4A-894A-A30319D3939A}" type="slidenum">
              <a:rPr lang="en-US" smtClean="0"/>
              <a:pPr/>
              <a:t>15</a:t>
            </a:fld>
            <a:endParaRPr lang="en-US"/>
          </a:p>
        </p:txBody>
      </p:sp>
      <p:pic>
        <p:nvPicPr>
          <p:cNvPr id="5" name="Picture 4">
            <a:extLst>
              <a:ext uri="{FF2B5EF4-FFF2-40B4-BE49-F238E27FC236}">
                <a16:creationId xmlns:a16="http://schemas.microsoft.com/office/drawing/2014/main" id="{68E8B82B-F587-8ABC-2DBC-507169ABCEDD}"/>
              </a:ext>
            </a:extLst>
          </p:cNvPr>
          <p:cNvPicPr>
            <a:picLocks noChangeAspect="1"/>
          </p:cNvPicPr>
          <p:nvPr/>
        </p:nvPicPr>
        <p:blipFill>
          <a:blip r:embed="rId2"/>
          <a:srcRect l="21598" t="26545" r="15730" b="5212"/>
          <a:stretch>
            <a:fillRect/>
          </a:stretch>
        </p:blipFill>
        <p:spPr>
          <a:xfrm>
            <a:off x="5977649" y="2092420"/>
            <a:ext cx="4976102" cy="4077942"/>
          </a:xfrm>
          <a:prstGeom prst="rect">
            <a:avLst/>
          </a:prstGeom>
        </p:spPr>
      </p:pic>
      <p:pic>
        <p:nvPicPr>
          <p:cNvPr id="11" name="Picture 10">
            <a:extLst>
              <a:ext uri="{FF2B5EF4-FFF2-40B4-BE49-F238E27FC236}">
                <a16:creationId xmlns:a16="http://schemas.microsoft.com/office/drawing/2014/main" id="{BB7CACBD-9926-8A48-3F12-2E736691DE86}"/>
              </a:ext>
            </a:extLst>
          </p:cNvPr>
          <p:cNvPicPr>
            <a:picLocks noChangeAspect="1"/>
          </p:cNvPicPr>
          <p:nvPr/>
        </p:nvPicPr>
        <p:blipFill>
          <a:blip r:embed="rId3"/>
          <a:srcRect l="15922" t="17500" r="10241" b="14305"/>
          <a:stretch>
            <a:fillRect/>
          </a:stretch>
        </p:blipFill>
        <p:spPr>
          <a:xfrm>
            <a:off x="1362075" y="2092419"/>
            <a:ext cx="3665465" cy="4071817"/>
          </a:xfrm>
          <a:prstGeom prst="rect">
            <a:avLst/>
          </a:prstGeom>
        </p:spPr>
      </p:pic>
    </p:spTree>
    <p:extLst>
      <p:ext uri="{BB962C8B-B14F-4D97-AF65-F5344CB8AC3E}">
        <p14:creationId xmlns:p14="http://schemas.microsoft.com/office/powerpoint/2010/main" val="2560117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73DF73-0045-04E2-F7EC-7279B037C831}"/>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AE64E358-1983-BE8F-D16D-F3CA5E382C1D}"/>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AA0ABF55-5130-0A51-1D28-5005AE2C52FD}"/>
              </a:ext>
            </a:extLst>
          </p:cNvPr>
          <p:cNvSpPr>
            <a:spLocks noGrp="1"/>
          </p:cNvSpPr>
          <p:nvPr>
            <p:ph type="body" sz="quarter" idx="16"/>
          </p:nvPr>
        </p:nvSpPr>
        <p:spPr/>
        <p:txBody>
          <a:bodyPr/>
          <a:lstStyle/>
          <a:p>
            <a:endParaRPr lang="en-US"/>
          </a:p>
        </p:txBody>
      </p:sp>
      <p:sp>
        <p:nvSpPr>
          <p:cNvPr id="5" name="Slide Number Placeholder 4">
            <a:extLst>
              <a:ext uri="{FF2B5EF4-FFF2-40B4-BE49-F238E27FC236}">
                <a16:creationId xmlns:a16="http://schemas.microsoft.com/office/drawing/2014/main" id="{CEEC8413-12AA-BB19-E393-888B626E6F41}"/>
              </a:ext>
            </a:extLst>
          </p:cNvPr>
          <p:cNvSpPr>
            <a:spLocks noGrp="1"/>
          </p:cNvSpPr>
          <p:nvPr>
            <p:ph type="sldNum" sz="quarter" idx="4"/>
          </p:nvPr>
        </p:nvSpPr>
        <p:spPr/>
        <p:txBody>
          <a:bodyPr/>
          <a:lstStyle/>
          <a:p>
            <a:fld id="{52B60363-7E9F-BF4A-894A-A30319D3939A}" type="slidenum">
              <a:rPr lang="en-US" smtClean="0"/>
              <a:pPr/>
              <a:t>16</a:t>
            </a:fld>
            <a:endParaRPr lang="en-US"/>
          </a:p>
        </p:txBody>
      </p:sp>
      <p:pic>
        <p:nvPicPr>
          <p:cNvPr id="7" name="Picture 6">
            <a:extLst>
              <a:ext uri="{FF2B5EF4-FFF2-40B4-BE49-F238E27FC236}">
                <a16:creationId xmlns:a16="http://schemas.microsoft.com/office/drawing/2014/main" id="{4C63D85A-4494-53DC-CA45-DBF87A05064B}"/>
              </a:ext>
            </a:extLst>
          </p:cNvPr>
          <p:cNvPicPr>
            <a:picLocks noChangeAspect="1"/>
          </p:cNvPicPr>
          <p:nvPr/>
        </p:nvPicPr>
        <p:blipFill>
          <a:blip r:embed="rId2"/>
          <a:stretch>
            <a:fillRect/>
          </a:stretch>
        </p:blipFill>
        <p:spPr>
          <a:xfrm>
            <a:off x="146807" y="85258"/>
            <a:ext cx="11898385" cy="6687483"/>
          </a:xfrm>
          <a:prstGeom prst="rect">
            <a:avLst/>
          </a:prstGeom>
        </p:spPr>
      </p:pic>
      <p:sp>
        <p:nvSpPr>
          <p:cNvPr id="8" name="Rectangle 7">
            <a:extLst>
              <a:ext uri="{FF2B5EF4-FFF2-40B4-BE49-F238E27FC236}">
                <a16:creationId xmlns:a16="http://schemas.microsoft.com/office/drawing/2014/main" id="{9FD81869-05B4-309F-ADE0-80F8DB2BBCF3}"/>
              </a:ext>
            </a:extLst>
          </p:cNvPr>
          <p:cNvSpPr/>
          <p:nvPr/>
        </p:nvSpPr>
        <p:spPr>
          <a:xfrm>
            <a:off x="2825931" y="5549867"/>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3"/>
              </a:rPr>
              <a:t>W 11:30 NCRF</a:t>
            </a:r>
            <a:endParaRPr lang="en-US" sz="2400" dirty="0"/>
          </a:p>
        </p:txBody>
      </p:sp>
    </p:spTree>
    <p:extLst>
      <p:ext uri="{BB962C8B-B14F-4D97-AF65-F5344CB8AC3E}">
        <p14:creationId xmlns:p14="http://schemas.microsoft.com/office/powerpoint/2010/main" val="2740755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C0B394-43A4-4BCE-4C05-9061091F9408}"/>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BE166E2E-1DF5-EB58-2ED4-4850CAFEA37D}"/>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871E2C83-1541-E64B-470D-C389785F0C83}"/>
              </a:ext>
            </a:extLst>
          </p:cNvPr>
          <p:cNvSpPr>
            <a:spLocks noGrp="1"/>
          </p:cNvSpPr>
          <p:nvPr>
            <p:ph type="body" sz="quarter" idx="16"/>
          </p:nvPr>
        </p:nvSpPr>
        <p:spPr/>
        <p:txBody>
          <a:bodyPr/>
          <a:lstStyle/>
          <a:p>
            <a:endParaRPr lang="en-US"/>
          </a:p>
        </p:txBody>
      </p:sp>
      <p:sp>
        <p:nvSpPr>
          <p:cNvPr id="5" name="Slide Number Placeholder 4">
            <a:extLst>
              <a:ext uri="{FF2B5EF4-FFF2-40B4-BE49-F238E27FC236}">
                <a16:creationId xmlns:a16="http://schemas.microsoft.com/office/drawing/2014/main" id="{E47FBCAF-7A98-CB31-FA27-8423B76A6F3B}"/>
              </a:ext>
            </a:extLst>
          </p:cNvPr>
          <p:cNvSpPr>
            <a:spLocks noGrp="1"/>
          </p:cNvSpPr>
          <p:nvPr>
            <p:ph type="sldNum" sz="quarter" idx="4"/>
          </p:nvPr>
        </p:nvSpPr>
        <p:spPr/>
        <p:txBody>
          <a:bodyPr/>
          <a:lstStyle/>
          <a:p>
            <a:fld id="{52B60363-7E9F-BF4A-894A-A30319D3939A}" type="slidenum">
              <a:rPr lang="en-US" smtClean="0"/>
              <a:pPr/>
              <a:t>17</a:t>
            </a:fld>
            <a:endParaRPr lang="en-US"/>
          </a:p>
        </p:txBody>
      </p:sp>
      <p:pic>
        <p:nvPicPr>
          <p:cNvPr id="7" name="Picture 6">
            <a:extLst>
              <a:ext uri="{FF2B5EF4-FFF2-40B4-BE49-F238E27FC236}">
                <a16:creationId xmlns:a16="http://schemas.microsoft.com/office/drawing/2014/main" id="{27717A36-9BDD-B3F7-63B8-FD15A90857D1}"/>
              </a:ext>
            </a:extLst>
          </p:cNvPr>
          <p:cNvPicPr>
            <a:picLocks noChangeAspect="1"/>
          </p:cNvPicPr>
          <p:nvPr/>
        </p:nvPicPr>
        <p:blipFill>
          <a:blip r:embed="rId2"/>
          <a:stretch>
            <a:fillRect/>
          </a:stretch>
        </p:blipFill>
        <p:spPr>
          <a:xfrm>
            <a:off x="165860" y="90021"/>
            <a:ext cx="11860280" cy="6677957"/>
          </a:xfrm>
          <a:prstGeom prst="rect">
            <a:avLst/>
          </a:prstGeom>
        </p:spPr>
      </p:pic>
    </p:spTree>
    <p:extLst>
      <p:ext uri="{BB962C8B-B14F-4D97-AF65-F5344CB8AC3E}">
        <p14:creationId xmlns:p14="http://schemas.microsoft.com/office/powerpoint/2010/main" val="4125327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41">
          <a:extLst>
            <a:ext uri="{FF2B5EF4-FFF2-40B4-BE49-F238E27FC236}">
              <a16:creationId xmlns:a16="http://schemas.microsoft.com/office/drawing/2014/main" id="{9173BF64-AB9C-3DD8-3A53-84C5812466AA}"/>
            </a:ext>
          </a:extLst>
        </p:cNvPr>
        <p:cNvGrpSpPr/>
        <p:nvPr/>
      </p:nvGrpSpPr>
      <p:grpSpPr>
        <a:xfrm>
          <a:off x="0" y="0"/>
          <a:ext cx="0" cy="0"/>
          <a:chOff x="0" y="0"/>
          <a:chExt cx="0" cy="0"/>
        </a:xfrm>
      </p:grpSpPr>
      <p:sp>
        <p:nvSpPr>
          <p:cNvPr id="942" name="Google Shape;942;p31">
            <a:extLst>
              <a:ext uri="{FF2B5EF4-FFF2-40B4-BE49-F238E27FC236}">
                <a16:creationId xmlns:a16="http://schemas.microsoft.com/office/drawing/2014/main" id="{C33E7D68-F6E9-7413-EFA0-EFA0E553C965}"/>
              </a:ext>
            </a:extLst>
          </p:cNvPr>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C</a:t>
            </a:r>
            <a:r>
              <a:rPr lang="en-US" baseline="30000" dirty="0"/>
              <a:t>3</a:t>
            </a:r>
            <a:r>
              <a:rPr lang="en-US" dirty="0"/>
              <a:t> in the Context of ESPPU and LC Vision</a:t>
            </a:r>
            <a:endParaRPr dirty="0"/>
          </a:p>
        </p:txBody>
      </p:sp>
      <p:sp>
        <p:nvSpPr>
          <p:cNvPr id="943" name="Google Shape;943;p31">
            <a:extLst>
              <a:ext uri="{FF2B5EF4-FFF2-40B4-BE49-F238E27FC236}">
                <a16:creationId xmlns:a16="http://schemas.microsoft.com/office/drawing/2014/main" id="{004ED223-76C8-E615-B6D7-FFA222173CC4}"/>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18</a:t>
            </a:fld>
            <a:endParaRPr dirty="0"/>
          </a:p>
        </p:txBody>
      </p:sp>
    </p:spTree>
    <p:extLst>
      <p:ext uri="{BB962C8B-B14F-4D97-AF65-F5344CB8AC3E}">
        <p14:creationId xmlns:p14="http://schemas.microsoft.com/office/powerpoint/2010/main" val="1600133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lide Number"/>
          <p:cNvSpPr txBox="1">
            <a:spLocks noGrp="1"/>
          </p:cNvSpPr>
          <p:nvPr>
            <p:ph type="sldNum" sz="quarter" idx="2"/>
          </p:nvPr>
        </p:nvSpPr>
        <p:spPr>
          <a:xfrm>
            <a:off x="11851223" y="6468330"/>
            <a:ext cx="255433" cy="22507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lvl1pPr>
          </a:lstStyle>
          <a:p>
            <a:pPr marL="0" marR="0" lvl="0" indent="0" algn="l" defTabSz="457200" rtl="0" eaLnBrk="1" fontAlgn="auto" latinLnBrk="0" hangingPunct="0">
              <a:lnSpc>
                <a:spcPct val="100000"/>
              </a:lnSpc>
              <a:spcBef>
                <a:spcPts val="0"/>
              </a:spcBef>
              <a:spcAft>
                <a:spcPts val="0"/>
              </a:spcAft>
              <a:buClrTx/>
              <a:buSzTx/>
              <a:buFontTx/>
              <a:buNone/>
              <a:tabLst/>
              <a:defRPr/>
            </a:pPr>
            <a:fld id="{86CB4B4D-7CA3-9044-876B-883B54F8677D}" type="slidenum">
              <a:rPr kumimoji="0" sz="1400" b="0" i="0" u="none" strike="noStrike" kern="0" cap="none" spc="0" normalizeH="0" baseline="0" noProof="0">
                <a:ln>
                  <a:noFill/>
                </a:ln>
                <a:solidFill>
                  <a:srgbClr val="000000"/>
                </a:solidFill>
                <a:effectLst/>
                <a:uLnTx/>
                <a:uFillTx/>
                <a:latin typeface="Arial"/>
                <a:cs typeface="Arial"/>
                <a:sym typeface="Arial"/>
              </a:rPr>
              <a:pPr marL="0" marR="0" lvl="0" indent="0" algn="l" defTabSz="457200" rtl="0" eaLnBrk="1" fontAlgn="auto" latinLnBrk="0" hangingPunct="0">
                <a:lnSpc>
                  <a:spcPct val="100000"/>
                </a:lnSpc>
                <a:spcBef>
                  <a:spcPts val="0"/>
                </a:spcBef>
                <a:spcAft>
                  <a:spcPts val="0"/>
                </a:spcAft>
                <a:buClrTx/>
                <a:buSzTx/>
                <a:buFontTx/>
                <a:buNone/>
                <a:tabLst/>
                <a:defRPr/>
              </a:pPr>
              <a:t>19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31" name="Introduction"/>
          <p:cNvSpPr txBox="1">
            <a:spLocks noGrp="1"/>
          </p:cNvSpPr>
          <p:nvPr>
            <p:ph type="title"/>
          </p:nvPr>
        </p:nvSpPr>
        <p:spPr>
          <a:prstGeom prst="rect">
            <a:avLst/>
          </a:prstGeom>
        </p:spPr>
        <p:txBody>
          <a:bodyPr/>
          <a:lstStyle>
            <a:lvl1pPr>
              <a:defRPr sz="3200">
                <a:solidFill>
                  <a:srgbClr val="588425"/>
                </a:solidFill>
              </a:defRPr>
            </a:lvl1pPr>
          </a:lstStyle>
          <a:p>
            <a:r>
              <a:rPr lang="en-US" dirty="0"/>
              <a:t>Routes to Higher Energy</a:t>
            </a:r>
            <a:endParaRPr dirty="0"/>
          </a:p>
        </p:txBody>
      </p:sp>
      <p:sp>
        <p:nvSpPr>
          <p:cNvPr id="132" name="What this talk is about"/>
          <p:cNvSpPr txBox="1">
            <a:spLocks noGrp="1"/>
          </p:cNvSpPr>
          <p:nvPr>
            <p:ph type="body" sz="quarter" idx="1"/>
          </p:nvPr>
        </p:nvSpPr>
        <p:spPr>
          <a:prstGeom prst="rect">
            <a:avLst/>
          </a:prstGeom>
        </p:spPr>
        <p:txBody>
          <a:bodyPr>
            <a:noAutofit/>
          </a:bodyPr>
          <a:lstStyle/>
          <a:p>
            <a:pPr>
              <a:spcBef>
                <a:spcPts val="0"/>
              </a:spcBef>
            </a:pPr>
            <a:r>
              <a:rPr lang="en-US" sz="2000" dirty="0"/>
              <a:t>A flexible strategy for a LCF</a:t>
            </a:r>
            <a:endParaRPr sz="2000" dirty="0"/>
          </a:p>
        </p:txBody>
      </p:sp>
      <p:sp>
        <p:nvSpPr>
          <p:cNvPr id="133" name="Textplatzhalter 7"/>
          <p:cNvSpPr txBox="1"/>
          <p:nvPr/>
        </p:nvSpPr>
        <p:spPr>
          <a:xfrm>
            <a:off x="435245" y="1189240"/>
            <a:ext cx="11549425" cy="16274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lnSpcReduction="10000"/>
          </a:bodyPr>
          <a:lstStyle/>
          <a:p>
            <a:pPr marL="0" marR="0" lvl="0" indent="0" algn="l" defTabSz="822959" rtl="0" eaLnBrk="1" fontAlgn="auto" latinLnBrk="0" hangingPunct="0">
              <a:lnSpc>
                <a:spcPct val="100000"/>
              </a:lnSpc>
              <a:spcBef>
                <a:spcPts val="1000"/>
              </a:spcBef>
              <a:spcAft>
                <a:spcPts val="0"/>
              </a:spcAft>
              <a:buClrTx/>
              <a:buSzTx/>
              <a:buFontTx/>
              <a:buNone/>
              <a:tabLst>
                <a:tab pos="317500" algn="l"/>
              </a:tabLst>
              <a:defRPr sz="1979"/>
            </a:pPr>
            <a:r>
              <a:rPr kumimoji="0" lang="en-US" sz="1979" b="1" i="0" u="none" strike="noStrike" kern="0" cap="none" spc="0" normalizeH="0" baseline="0" noProof="0" dirty="0">
                <a:ln>
                  <a:noFill/>
                </a:ln>
                <a:solidFill>
                  <a:srgbClr val="000000"/>
                </a:solidFill>
                <a:effectLst/>
                <a:uLnTx/>
                <a:uFillTx/>
                <a:latin typeface="Arial"/>
                <a:cs typeface="Arial"/>
                <a:sym typeface="Arial"/>
              </a:rPr>
              <a:t>A L</a:t>
            </a:r>
            <a:r>
              <a:rPr kumimoji="0" sz="1979" b="1" i="0" u="none" strike="noStrike" kern="0" cap="none" spc="0" normalizeH="0" baseline="0" noProof="0" dirty="0">
                <a:ln>
                  <a:noFill/>
                </a:ln>
                <a:solidFill>
                  <a:srgbClr val="000000"/>
                </a:solidFill>
                <a:effectLst/>
                <a:uLnTx/>
                <a:uFillTx/>
                <a:latin typeface="Arial"/>
                <a:cs typeface="Arial"/>
                <a:sym typeface="Arial"/>
              </a:rPr>
              <a:t>inear Collider</a:t>
            </a:r>
          </a:p>
          <a:p>
            <a:pPr marL="198521" marR="0" lvl="0" indent="-198521" algn="l" defTabSz="822959" rtl="0" eaLnBrk="1" fontAlgn="auto" latinLnBrk="0" hangingPunct="0">
              <a:lnSpc>
                <a:spcPct val="100000"/>
              </a:lnSpc>
              <a:spcBef>
                <a:spcPts val="0"/>
              </a:spcBef>
              <a:spcAft>
                <a:spcPts val="0"/>
              </a:spcAft>
              <a:buClrTx/>
              <a:buSzPct val="100000"/>
              <a:buFontTx/>
              <a:buChar char="•"/>
              <a:tabLst>
                <a:tab pos="317500" algn="l"/>
              </a:tabLst>
              <a:defRPr sz="1979"/>
            </a:pPr>
            <a:r>
              <a:rPr kumimoji="0" sz="1979" b="0" i="0" u="none" strike="noStrike" kern="0" cap="none" spc="0" normalizeH="0" baseline="0" noProof="0" dirty="0">
                <a:ln>
                  <a:noFill/>
                </a:ln>
                <a:solidFill>
                  <a:srgbClr val="000000"/>
                </a:solidFill>
                <a:effectLst/>
                <a:uLnTx/>
                <a:uFillTx/>
                <a:latin typeface="Arial"/>
                <a:cs typeface="Arial"/>
                <a:sym typeface="Arial"/>
              </a:rPr>
              <a:t>can be built with today’s technologies </a:t>
            </a:r>
          </a:p>
          <a:p>
            <a:pPr marL="198521" marR="0" lvl="0" indent="-198521" algn="l" defTabSz="822959" rtl="0" eaLnBrk="1" fontAlgn="auto" latinLnBrk="0" hangingPunct="0">
              <a:lnSpc>
                <a:spcPct val="100000"/>
              </a:lnSpc>
              <a:spcBef>
                <a:spcPts val="500"/>
              </a:spcBef>
              <a:spcAft>
                <a:spcPts val="0"/>
              </a:spcAft>
              <a:buClrTx/>
              <a:buSzPct val="100000"/>
              <a:buFontTx/>
              <a:buChar char="•"/>
              <a:tabLst>
                <a:tab pos="317500" algn="l"/>
              </a:tabLst>
              <a:defRPr sz="1979"/>
            </a:pPr>
            <a:r>
              <a:rPr kumimoji="0" sz="1979" b="0" i="0" u="none" strike="noStrike" kern="0" cap="none" spc="0" normalizeH="0" baseline="0" noProof="0" dirty="0">
                <a:ln>
                  <a:noFill/>
                </a:ln>
                <a:solidFill>
                  <a:srgbClr val="000000"/>
                </a:solidFill>
                <a:effectLst/>
                <a:uLnTx/>
                <a:uFillTx/>
                <a:latin typeface="Arial"/>
                <a:cs typeface="Arial"/>
                <a:sym typeface="Arial"/>
              </a:rPr>
              <a:t>combines adequate precision with large energy range providing new insights and consistency checks</a:t>
            </a:r>
          </a:p>
          <a:p>
            <a:pPr marL="0" marR="0" lvl="0" indent="0" algn="ctr" defTabSz="822959" rtl="0" eaLnBrk="1" fontAlgn="auto" latinLnBrk="0" hangingPunct="0">
              <a:lnSpc>
                <a:spcPct val="100000"/>
              </a:lnSpc>
              <a:spcBef>
                <a:spcPts val="1000"/>
              </a:spcBef>
              <a:spcAft>
                <a:spcPts val="0"/>
              </a:spcAft>
              <a:buClrTx/>
              <a:buSzTx/>
              <a:buFontTx/>
              <a:buNone/>
              <a:tabLst>
                <a:tab pos="317500" algn="l"/>
              </a:tabLst>
              <a:defRPr sz="1979" b="1"/>
            </a:pPr>
            <a:r>
              <a:rPr kumimoji="0" lang="en-US" sz="1979" b="1" i="0" u="none" strike="noStrike" kern="0" cap="none" spc="0" normalizeH="0" baseline="0" noProof="0" dirty="0">
                <a:ln>
                  <a:noFill/>
                </a:ln>
                <a:solidFill>
                  <a:srgbClr val="000000"/>
                </a:solidFill>
                <a:effectLst/>
                <a:uLnTx/>
                <a:uFillTx/>
                <a:latin typeface="Arial"/>
                <a:cs typeface="Arial"/>
                <a:sym typeface="Arial"/>
              </a:rPr>
              <a:t>W</a:t>
            </a:r>
            <a:r>
              <a:rPr kumimoji="0" sz="1979" b="1" i="0" u="none" strike="noStrike" kern="0" cap="none" spc="0" normalizeH="0" baseline="0" noProof="0" dirty="0">
                <a:ln>
                  <a:noFill/>
                </a:ln>
                <a:solidFill>
                  <a:srgbClr val="000000"/>
                </a:solidFill>
                <a:effectLst/>
                <a:uLnTx/>
                <a:uFillTx/>
                <a:latin typeface="Arial"/>
                <a:cs typeface="Arial"/>
                <a:sym typeface="Arial"/>
              </a:rPr>
              <a:t>hat can be done after an initial 10…20 year program by making use of advanced accelerator concepts and technologies?</a:t>
            </a:r>
          </a:p>
        </p:txBody>
      </p:sp>
      <p:grpSp>
        <p:nvGrpSpPr>
          <p:cNvPr id="138" name="Group"/>
          <p:cNvGrpSpPr/>
          <p:nvPr/>
        </p:nvGrpSpPr>
        <p:grpSpPr>
          <a:xfrm>
            <a:off x="1331672" y="2905113"/>
            <a:ext cx="9281683" cy="3414822"/>
            <a:chOff x="0" y="0"/>
            <a:chExt cx="9281681" cy="3414821"/>
          </a:xfrm>
        </p:grpSpPr>
        <p:pic>
          <p:nvPicPr>
            <p:cNvPr id="134" name="lumi_LCF4CERN_10Hz_3ab-1_earlyTechUp.pdf" descr="lumi_LCF4CERN_10Hz_3ab-1_earlyTechUp.pdf"/>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60259"/>
              <a:ext cx="4650455" cy="3354563"/>
            </a:xfrm>
            <a:prstGeom prst="rect">
              <a:avLst/>
            </a:prstGeom>
            <a:ln w="12700" cap="flat">
              <a:noFill/>
              <a:miter lim="400000"/>
            </a:ln>
            <a:effectLst/>
          </p:spPr>
        </p:pic>
        <p:grpSp>
          <p:nvGrpSpPr>
            <p:cNvPr id="137" name="Group"/>
            <p:cNvGrpSpPr/>
            <p:nvPr/>
          </p:nvGrpSpPr>
          <p:grpSpPr>
            <a:xfrm>
              <a:off x="31" y="0"/>
              <a:ext cx="9281651" cy="3354562"/>
              <a:chOff x="0" y="0"/>
              <a:chExt cx="9281650" cy="3354561"/>
            </a:xfrm>
          </p:grpSpPr>
          <p:pic>
            <p:nvPicPr>
              <p:cNvPr id="135" name="lumi_LCF4CERN_10Hz_3ab-1_TeV.pdf" descr="lumi_LCF4CERN_10Hz_3ab-1_TeV.pd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631195" y="0"/>
                <a:ext cx="4650456" cy="3354562"/>
              </a:xfrm>
              <a:prstGeom prst="rect">
                <a:avLst/>
              </a:prstGeom>
              <a:ln w="12700" cap="flat">
                <a:noFill/>
                <a:miter lim="400000"/>
              </a:ln>
              <a:effectLst/>
            </p:spPr>
          </p:pic>
          <p:sp>
            <p:nvSpPr>
              <p:cNvPr id="136" name="Rectangle"/>
              <p:cNvSpPr/>
              <p:nvPr/>
            </p:nvSpPr>
            <p:spPr>
              <a:xfrm>
                <a:off x="0" y="5545"/>
                <a:ext cx="9259383" cy="3343411"/>
              </a:xfrm>
              <a:prstGeom prst="rect">
                <a:avLst/>
              </a:prstGeom>
              <a:noFill/>
              <a:ln w="38100" cap="flat">
                <a:solidFill>
                  <a:srgbClr val="EB4690"/>
                </a:solidFill>
                <a:prstDash val="solid"/>
                <a:miter lim="800000"/>
              </a:ln>
              <a:effectLst/>
            </p:spPr>
            <p:txBody>
              <a:bodyPr wrap="square" lIns="45719" tIns="45719" rIns="45719" bIns="45719" numCol="1"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cs typeface="Arial"/>
                  <a:sym typeface="Arial"/>
                </a:endParaRPr>
              </a:p>
            </p:txBody>
          </p:sp>
        </p:grpSp>
      </p:grpSp>
      <p:sp>
        <p:nvSpPr>
          <p:cNvPr id="139" name="Oval"/>
          <p:cNvSpPr/>
          <p:nvPr/>
        </p:nvSpPr>
        <p:spPr>
          <a:xfrm>
            <a:off x="3197219" y="4059175"/>
            <a:ext cx="1012935" cy="2153795"/>
          </a:xfrm>
          <a:prstGeom prst="ellipse">
            <a:avLst/>
          </a:prstGeom>
          <a:ln w="63500">
            <a:solidFill>
              <a:srgbClr val="588425"/>
            </a:solidFill>
            <a:miter/>
          </a:ln>
        </p:spPr>
        <p:txBody>
          <a:bodyPr lIns="45719" rIns="45719" anchor="ct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cs typeface="Arial"/>
              <a:sym typeface="Arial"/>
            </a:endParaRPr>
          </a:p>
        </p:txBody>
      </p:sp>
      <p:sp>
        <p:nvSpPr>
          <p:cNvPr id="140" name="Oval"/>
          <p:cNvSpPr/>
          <p:nvPr/>
        </p:nvSpPr>
        <p:spPr>
          <a:xfrm>
            <a:off x="8907666" y="4059175"/>
            <a:ext cx="1021800" cy="2153795"/>
          </a:xfrm>
          <a:prstGeom prst="ellipse">
            <a:avLst/>
          </a:prstGeom>
          <a:ln w="63500">
            <a:solidFill>
              <a:srgbClr val="588425"/>
            </a:solidFill>
            <a:miter/>
          </a:ln>
        </p:spPr>
        <p:txBody>
          <a:bodyPr lIns="45719" rIns="45719" anchor="ct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96298490"/>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advAuto="0"/>
      <p:bldP spid="140"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pic>
        <p:nvPicPr>
          <p:cNvPr id="469" name="Google Shape;469;p2"/>
          <p:cNvPicPr preferRelativeResize="0"/>
          <p:nvPr/>
        </p:nvPicPr>
        <p:blipFill rotWithShape="1">
          <a:blip r:embed="rId3">
            <a:alphaModFix/>
          </a:blip>
          <a:srcRect/>
          <a:stretch/>
        </p:blipFill>
        <p:spPr>
          <a:xfrm>
            <a:off x="6203097" y="3068069"/>
            <a:ext cx="3156750" cy="1895800"/>
          </a:xfrm>
          <a:prstGeom prst="rect">
            <a:avLst/>
          </a:prstGeom>
          <a:noFill/>
          <a:ln>
            <a:noFill/>
          </a:ln>
        </p:spPr>
      </p:pic>
      <p:sp>
        <p:nvSpPr>
          <p:cNvPr id="470" name="Google Shape;470;p2"/>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Acknowledgements</a:t>
            </a:r>
            <a:endParaRPr dirty="0"/>
          </a:p>
        </p:txBody>
      </p:sp>
      <p:sp>
        <p:nvSpPr>
          <p:cNvPr id="471" name="Google Shape;471;p2"/>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a:t>
            </a:fld>
            <a:endParaRPr dirty="0"/>
          </a:p>
        </p:txBody>
      </p:sp>
      <p:sp>
        <p:nvSpPr>
          <p:cNvPr id="472" name="Google Shape;472;p2"/>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sp>
        <p:nvSpPr>
          <p:cNvPr id="473" name="Google Shape;473;p2"/>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p>
            <a:pPr marL="0" lvl="0" indent="0" algn="r" rtl="0">
              <a:lnSpc>
                <a:spcPct val="90000"/>
              </a:lnSpc>
              <a:spcBef>
                <a:spcPts val="1000"/>
              </a:spcBef>
              <a:spcAft>
                <a:spcPts val="0"/>
              </a:spcAft>
              <a:buSzPts val="2000"/>
              <a:buNone/>
            </a:pPr>
            <a:r>
              <a:rPr lang="en-US" dirty="0"/>
              <a:t>Community Events</a:t>
            </a:r>
            <a:endParaRPr dirty="0"/>
          </a:p>
        </p:txBody>
      </p:sp>
      <p:sp>
        <p:nvSpPr>
          <p:cNvPr id="474" name="Google Shape;474;p2"/>
          <p:cNvSpPr txBox="1"/>
          <p:nvPr/>
        </p:nvSpPr>
        <p:spPr>
          <a:xfrm>
            <a:off x="3173900" y="6067037"/>
            <a:ext cx="55047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More Details Here (Follow, Collaborate): </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00000"/>
              </a:lnSpc>
              <a:spcBef>
                <a:spcPts val="0"/>
              </a:spcBef>
              <a:spcAft>
                <a:spcPts val="0"/>
              </a:spcAft>
              <a:buClr>
                <a:srgbClr val="000000"/>
              </a:buClr>
              <a:buSzPts val="1800"/>
              <a:buFont typeface="Arial"/>
              <a:buNone/>
            </a:pPr>
            <a:r>
              <a:rPr lang="en-US" sz="18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hlinkClick r:id="rId4">
                  <a:extLst>
                    <a:ext uri="{A12FA001-AC4F-418D-AE19-62706E023703}">
                      <ahyp:hlinkClr xmlns:ahyp="http://schemas.microsoft.com/office/drawing/2018/hyperlinkcolor" val="tx"/>
                    </a:ext>
                  </a:extLst>
                </a:hlinkClick>
              </a:rPr>
              <a:t>https://web.slac.stanford.edu/c3/</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477" name="Google Shape;477;p2"/>
          <p:cNvPicPr preferRelativeResize="0"/>
          <p:nvPr/>
        </p:nvPicPr>
        <p:blipFill rotWithShape="1">
          <a:blip r:embed="rId5">
            <a:alphaModFix/>
          </a:blip>
          <a:srcRect/>
          <a:stretch/>
        </p:blipFill>
        <p:spPr>
          <a:xfrm>
            <a:off x="6126897" y="3698057"/>
            <a:ext cx="977276" cy="1303035"/>
          </a:xfrm>
          <a:prstGeom prst="rect">
            <a:avLst/>
          </a:prstGeom>
          <a:noFill/>
          <a:ln>
            <a:noFill/>
          </a:ln>
        </p:spPr>
      </p:pic>
      <p:sp>
        <p:nvSpPr>
          <p:cNvPr id="478" name="Google Shape;478;p2"/>
          <p:cNvSpPr txBox="1"/>
          <p:nvPr/>
        </p:nvSpPr>
        <p:spPr>
          <a:xfrm>
            <a:off x="6436047" y="2805944"/>
            <a:ext cx="3000000" cy="354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Arial"/>
                <a:hlinkClick r:id="rId6"/>
              </a:rPr>
              <a:t>https://sites.google.com/view/ec4c3</a:t>
            </a:r>
            <a:r>
              <a:rPr lang="en-US" sz="11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sz="11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479" name="Google Shape;479;p2"/>
          <p:cNvPicPr preferRelativeResize="0"/>
          <p:nvPr/>
        </p:nvPicPr>
        <p:blipFill rotWithShape="1">
          <a:blip r:embed="rId7">
            <a:alphaModFix/>
          </a:blip>
          <a:srcRect/>
          <a:stretch/>
        </p:blipFill>
        <p:spPr>
          <a:xfrm>
            <a:off x="8501375" y="5368919"/>
            <a:ext cx="3640167" cy="1421930"/>
          </a:xfrm>
          <a:prstGeom prst="rect">
            <a:avLst/>
          </a:prstGeom>
          <a:noFill/>
          <a:ln>
            <a:noFill/>
          </a:ln>
        </p:spPr>
      </p:pic>
      <p:pic>
        <p:nvPicPr>
          <p:cNvPr id="480" name="Google Shape;480;p2"/>
          <p:cNvPicPr preferRelativeResize="0"/>
          <p:nvPr/>
        </p:nvPicPr>
        <p:blipFill rotWithShape="1">
          <a:blip r:embed="rId8">
            <a:alphaModFix/>
          </a:blip>
          <a:srcRect/>
          <a:stretch/>
        </p:blipFill>
        <p:spPr>
          <a:xfrm>
            <a:off x="6206980" y="1359620"/>
            <a:ext cx="2156477" cy="1446324"/>
          </a:xfrm>
          <a:prstGeom prst="rect">
            <a:avLst/>
          </a:prstGeom>
          <a:noFill/>
          <a:ln>
            <a:noFill/>
          </a:ln>
        </p:spPr>
      </p:pic>
      <p:sp>
        <p:nvSpPr>
          <p:cNvPr id="481" name="Google Shape;481;p2"/>
          <p:cNvSpPr txBox="1"/>
          <p:nvPr/>
        </p:nvSpPr>
        <p:spPr>
          <a:xfrm>
            <a:off x="8450330" y="1582580"/>
            <a:ext cx="3457651" cy="307736"/>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n-US" sz="1400" u="sng"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hlinkClick r:id="rId9">
                  <a:extLst>
                    <a:ext uri="{A12FA001-AC4F-418D-AE19-62706E023703}">
                      <ahyp:hlinkClr xmlns:ahyp="http://schemas.microsoft.com/office/drawing/2018/hyperlinkcolor" val="tx"/>
                    </a:ext>
                  </a:extLst>
                </a:hlinkClick>
              </a:rPr>
              <a:t>https://web.slac.stanford.edu/c3/events</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pic>
        <p:nvPicPr>
          <p:cNvPr id="482" name="Google Shape;482;p2" descr="A close-up of a document&#10;&#10;Description automatically generated"/>
          <p:cNvPicPr preferRelativeResize="0"/>
          <p:nvPr/>
        </p:nvPicPr>
        <p:blipFill rotWithShape="1">
          <a:blip r:embed="rId10">
            <a:alphaModFix/>
          </a:blip>
          <a:srcRect/>
          <a:stretch/>
        </p:blipFill>
        <p:spPr>
          <a:xfrm>
            <a:off x="853246" y="3068069"/>
            <a:ext cx="5044169" cy="1597327"/>
          </a:xfrm>
          <a:prstGeom prst="rect">
            <a:avLst/>
          </a:prstGeom>
          <a:noFill/>
          <a:ln w="12700" cap="flat" cmpd="sng">
            <a:solidFill>
              <a:schemeClr val="dk1"/>
            </a:solidFill>
            <a:prstDash val="solid"/>
            <a:round/>
            <a:headEnd type="none" w="sm" len="sm"/>
            <a:tailEnd type="none" w="sm" len="sm"/>
          </a:ln>
        </p:spPr>
      </p:pic>
      <p:pic>
        <p:nvPicPr>
          <p:cNvPr id="484" name="Google Shape;484;p2"/>
          <p:cNvPicPr preferRelativeResize="0"/>
          <p:nvPr/>
        </p:nvPicPr>
        <p:blipFill rotWithShape="1">
          <a:blip r:embed="rId11">
            <a:alphaModFix/>
          </a:blip>
          <a:srcRect/>
          <a:stretch/>
        </p:blipFill>
        <p:spPr>
          <a:xfrm>
            <a:off x="800100" y="5001100"/>
            <a:ext cx="5504699" cy="1109525"/>
          </a:xfrm>
          <a:prstGeom prst="rect">
            <a:avLst/>
          </a:prstGeom>
          <a:noFill/>
          <a:ln w="9525" cap="flat" cmpd="sng">
            <a:solidFill>
              <a:schemeClr val="dk2"/>
            </a:solidFill>
            <a:prstDash val="solid"/>
            <a:round/>
            <a:headEnd type="none" w="sm" len="sm"/>
            <a:tailEnd type="none" w="sm" len="sm"/>
          </a:ln>
        </p:spPr>
      </p:pic>
      <p:pic>
        <p:nvPicPr>
          <p:cNvPr id="1028" name="Picture 4" descr="Duke2025">
            <a:extLst>
              <a:ext uri="{FF2B5EF4-FFF2-40B4-BE49-F238E27FC236}">
                <a16:creationId xmlns:a16="http://schemas.microsoft.com/office/drawing/2014/main" id="{77D3E299-FF35-9F03-0CF4-5BBDF6E7CB24}"/>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068878" y="3133223"/>
            <a:ext cx="1665590" cy="21705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Nikhef-2024">
            <a:extLst>
              <a:ext uri="{FF2B5EF4-FFF2-40B4-BE49-F238E27FC236}">
                <a16:creationId xmlns:a16="http://schemas.microsoft.com/office/drawing/2014/main" id="{1AB325E6-9D12-1348-20B0-EA8A538F70FE}"/>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9762339" y="2431514"/>
            <a:ext cx="2231007" cy="16732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872FBD04-6D2E-66DF-5583-5FC34BB10EB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53246" y="1071454"/>
            <a:ext cx="5171541" cy="1570891"/>
          </a:xfrm>
          <a:prstGeom prst="rect">
            <a:avLst/>
          </a:prstGeom>
          <a:ln>
            <a:solidFill>
              <a:schemeClr val="tx1"/>
            </a:solid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lide Number"/>
          <p:cNvSpPr txBox="1">
            <a:spLocks noGrp="1"/>
          </p:cNvSpPr>
          <p:nvPr>
            <p:ph type="sldNum" sz="quarter" idx="2"/>
          </p:nvPr>
        </p:nvSpPr>
        <p:spPr>
          <a:xfrm>
            <a:off x="11561023" y="6399311"/>
            <a:ext cx="197273" cy="19738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lvl1pPr>
          </a:lstStyle>
          <a:p>
            <a:pPr marL="0" marR="0" lvl="0" indent="0" algn="l" defTabSz="457200" rtl="0" eaLnBrk="1" fontAlgn="auto" latinLnBrk="0" hangingPunct="0">
              <a:lnSpc>
                <a:spcPct val="100000"/>
              </a:lnSpc>
              <a:spcBef>
                <a:spcPts val="0"/>
              </a:spcBef>
              <a:spcAft>
                <a:spcPts val="0"/>
              </a:spcAft>
              <a:buClrTx/>
              <a:buSzTx/>
              <a:buFontTx/>
              <a:buNone/>
              <a:tabLst/>
              <a:defRPr/>
            </a:pPr>
            <a:fld id="{86CB4B4D-7CA3-9044-876B-883B54F8677D}" type="slidenum">
              <a:rPr kumimoji="0" sz="1400" b="0" i="0" u="none" strike="noStrike" kern="0" cap="none" spc="0" normalizeH="0" baseline="0" noProof="0">
                <a:ln>
                  <a:noFill/>
                </a:ln>
                <a:solidFill>
                  <a:srgbClr val="000000"/>
                </a:solidFill>
                <a:effectLst/>
                <a:uLnTx/>
                <a:uFillTx/>
                <a:latin typeface="Arial"/>
                <a:cs typeface="Arial"/>
                <a:sym typeface="Arial"/>
              </a:rPr>
              <a:pPr marL="0" marR="0" lvl="0" indent="0" algn="l" defTabSz="457200" rtl="0" eaLnBrk="1" fontAlgn="auto" latinLnBrk="0" hangingPunct="0">
                <a:lnSpc>
                  <a:spcPct val="100000"/>
                </a:lnSpc>
                <a:spcBef>
                  <a:spcPts val="0"/>
                </a:spcBef>
                <a:spcAft>
                  <a:spcPts val="0"/>
                </a:spcAft>
                <a:buClrTx/>
                <a:buSzTx/>
                <a:buFontTx/>
                <a:buNone/>
                <a:tabLst/>
                <a:defRPr/>
              </a:pPr>
              <a:t>20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58" name="C3 as upgrade for LCF"/>
          <p:cNvSpPr txBox="1">
            <a:spLocks noGrp="1"/>
          </p:cNvSpPr>
          <p:nvPr>
            <p:ph type="title"/>
          </p:nvPr>
        </p:nvSpPr>
        <p:spPr>
          <a:xfrm>
            <a:off x="407987" y="375011"/>
            <a:ext cx="4704800" cy="451098"/>
          </a:xfrm>
          <a:prstGeom prst="rect">
            <a:avLst/>
          </a:prstGeom>
        </p:spPr>
        <p:txBody>
          <a:bodyPr/>
          <a:lstStyle>
            <a:lvl1pPr>
              <a:defRPr sz="3200"/>
            </a:lvl1pPr>
          </a:lstStyle>
          <a:p>
            <a:r>
              <a:t>C3 as upgrade for LCF</a:t>
            </a:r>
          </a:p>
        </p:txBody>
      </p:sp>
      <p:sp>
        <p:nvSpPr>
          <p:cNvPr id="259" name="the route to 3 TeV"/>
          <p:cNvSpPr txBox="1">
            <a:spLocks noGrp="1"/>
          </p:cNvSpPr>
          <p:nvPr>
            <p:ph type="body" sz="quarter" idx="1"/>
          </p:nvPr>
        </p:nvSpPr>
        <p:spPr>
          <a:xfrm>
            <a:off x="407987" y="848483"/>
            <a:ext cx="4447829" cy="451099"/>
          </a:xfrm>
          <a:prstGeom prst="rect">
            <a:avLst/>
          </a:prstGeom>
        </p:spPr>
        <p:txBody>
          <a:bodyPr>
            <a:normAutofit/>
          </a:bodyPr>
          <a:lstStyle/>
          <a:p>
            <a:pPr>
              <a:spcBef>
                <a:spcPts val="0"/>
              </a:spcBef>
            </a:pPr>
            <a:r>
              <a:rPr sz="2000" dirty="0"/>
              <a:t>the route to 3 TeV</a:t>
            </a:r>
          </a:p>
        </p:txBody>
      </p:sp>
      <p:sp>
        <p:nvSpPr>
          <p:cNvPr id="260" name="Textplatzhalter 7"/>
          <p:cNvSpPr txBox="1"/>
          <p:nvPr/>
        </p:nvSpPr>
        <p:spPr>
          <a:xfrm>
            <a:off x="323911" y="1201360"/>
            <a:ext cx="4872953" cy="4960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199067" marR="0" lvl="0"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studied in context of </a:t>
            </a:r>
            <a:r>
              <a:rPr kumimoji="0" sz="1820" b="0" i="0" u="none" strike="noStrike" kern="0" cap="none" spc="0" normalizeH="0" baseline="0" noProof="0" dirty="0" err="1">
                <a:ln>
                  <a:noFill/>
                </a:ln>
                <a:solidFill>
                  <a:srgbClr val="000000"/>
                </a:solidFill>
                <a:effectLst/>
                <a:uLnTx/>
                <a:uFillTx/>
                <a:latin typeface="Arial"/>
                <a:cs typeface="Arial"/>
                <a:sym typeface="Arial"/>
              </a:rPr>
              <a:t>LCVision</a:t>
            </a:r>
            <a:endParaRPr kumimoji="0" sz="1820" b="0" i="0" u="none" strike="noStrike" kern="0" cap="none" spc="0" normalizeH="0" baseline="0" noProof="0" dirty="0">
              <a:ln>
                <a:noFill/>
              </a:ln>
              <a:solidFill>
                <a:srgbClr val="000000"/>
              </a:solidFill>
              <a:effectLst/>
              <a:uLnTx/>
              <a:uFillTx/>
              <a:latin typeface="Arial"/>
              <a:cs typeface="Arial"/>
              <a:sym typeface="Arial"/>
            </a:endParaRPr>
          </a:p>
          <a:p>
            <a:pPr marL="199067" marR="0" lvl="0"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b="1"/>
            </a:pPr>
            <a:r>
              <a:rPr kumimoji="0" sz="1820" b="1" i="0" u="none" strike="noStrike" kern="0" cap="none" spc="0" normalizeH="0" baseline="0" noProof="0" dirty="0">
                <a:ln>
                  <a:noFill/>
                </a:ln>
                <a:solidFill>
                  <a:srgbClr val="000000"/>
                </a:solidFill>
                <a:effectLst/>
                <a:uLnTx/>
                <a:uFillTx/>
                <a:latin typeface="Arial"/>
                <a:cs typeface="Arial"/>
                <a:sym typeface="Arial"/>
              </a:rPr>
              <a:t>LCF injector complex and damping rings compatible with C3:</a:t>
            </a:r>
          </a:p>
          <a:p>
            <a:pPr marL="545777" marR="0" lvl="1"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larger LCF DRs = lower risk</a:t>
            </a:r>
          </a:p>
          <a:p>
            <a:pPr marL="545777" marR="0" lvl="1"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replace fast-&gt;slow kickers (kick whole trains)</a:t>
            </a:r>
          </a:p>
          <a:p>
            <a:pPr marL="545777" marR="0" lvl="1"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bunch compressor length / emittance sufficient</a:t>
            </a:r>
          </a:p>
          <a:p>
            <a:pPr marL="0" marR="0" lvl="1" indent="208026" algn="l" defTabSz="832104" rtl="0" eaLnBrk="1" fontAlgn="auto" latinLnBrk="0" hangingPunct="0">
              <a:lnSpc>
                <a:spcPct val="100000"/>
              </a:lnSpc>
              <a:spcBef>
                <a:spcPts val="500"/>
              </a:spcBef>
              <a:spcAft>
                <a:spcPts val="0"/>
              </a:spcAft>
              <a:buClrTx/>
              <a:buSzTx/>
              <a:buFontTx/>
              <a:buNone/>
              <a:tabLst>
                <a:tab pos="317500" algn="l"/>
              </a:tabLst>
              <a:defRPr sz="1820" b="1"/>
            </a:pPr>
            <a:r>
              <a:rPr kumimoji="0" sz="1820" b="1" i="0" u="none" strike="noStrike" kern="0" cap="none" spc="0" normalizeH="0" baseline="0" noProof="0" dirty="0">
                <a:ln>
                  <a:noFill/>
                </a:ln>
                <a:solidFill>
                  <a:srgbClr val="000000"/>
                </a:solidFill>
                <a:effectLst/>
                <a:uLnTx/>
                <a:uFillTx/>
                <a:latin typeface="Arial"/>
                <a:cs typeface="Arial"/>
                <a:sym typeface="Arial"/>
              </a:rPr>
              <a:t>=&gt; substantial part of infrastructure could be reused</a:t>
            </a:r>
          </a:p>
          <a:p>
            <a:pPr marL="199067" marR="0" lvl="0"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cryo-plants need modification</a:t>
            </a:r>
          </a:p>
          <a:p>
            <a:pPr marL="199067" marR="0" lvl="0"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SRF cryomodules could be sold / donated for XFELs / medical linacs /.. round the world</a:t>
            </a:r>
          </a:p>
          <a:p>
            <a:pPr marL="199067" marR="0" lvl="0" indent="-199067" algn="l" defTabSz="832104" rtl="0" eaLnBrk="1" fontAlgn="auto" latinLnBrk="0" hangingPunct="0">
              <a:lnSpc>
                <a:spcPct val="100000"/>
              </a:lnSpc>
              <a:spcBef>
                <a:spcPts val="500"/>
              </a:spcBef>
              <a:spcAft>
                <a:spcPts val="0"/>
              </a:spcAft>
              <a:buClrTx/>
              <a:buSzPct val="100000"/>
              <a:buFontTx/>
              <a:buChar char="•"/>
              <a:tabLst>
                <a:tab pos="317500" algn="l"/>
              </a:tabLst>
              <a:defRPr sz="1820"/>
            </a:pPr>
            <a:r>
              <a:rPr kumimoji="0" sz="1820" b="0" i="0" u="none" strike="noStrike" kern="0" cap="none" spc="0" normalizeH="0" baseline="0" noProof="0" dirty="0">
                <a:ln>
                  <a:noFill/>
                </a:ln>
                <a:solidFill>
                  <a:srgbClr val="000000"/>
                </a:solidFill>
                <a:effectLst/>
                <a:uLnTx/>
                <a:uFillTx/>
                <a:latin typeface="Arial"/>
                <a:cs typeface="Arial"/>
                <a:sym typeface="Arial"/>
              </a:rPr>
              <a:t>to be considered in design of beam delivery systems and dumps</a:t>
            </a:r>
          </a:p>
        </p:txBody>
      </p:sp>
      <p:grpSp>
        <p:nvGrpSpPr>
          <p:cNvPr id="277" name="Group"/>
          <p:cNvGrpSpPr/>
          <p:nvPr/>
        </p:nvGrpSpPr>
        <p:grpSpPr>
          <a:xfrm>
            <a:off x="5295351" y="649717"/>
            <a:ext cx="6821940" cy="4385131"/>
            <a:chOff x="0" y="0"/>
            <a:chExt cx="6821939" cy="4385130"/>
          </a:xfrm>
        </p:grpSpPr>
        <p:sp>
          <p:nvSpPr>
            <p:cNvPr id="261" name="Text"/>
            <p:cNvSpPr txBox="1"/>
            <p:nvPr/>
          </p:nvSpPr>
          <p:spPr>
            <a:xfrm>
              <a:off x="3756797" y="1011570"/>
              <a:ext cx="72869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2" name="Text"/>
            <p:cNvSpPr txBox="1"/>
            <p:nvPr/>
          </p:nvSpPr>
          <p:spPr>
            <a:xfrm>
              <a:off x="1280636" y="1011570"/>
              <a:ext cx="1022070"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3" name="Text"/>
            <p:cNvSpPr txBox="1"/>
            <p:nvPr/>
          </p:nvSpPr>
          <p:spPr>
            <a:xfrm>
              <a:off x="6138910" y="1011570"/>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4" name="Text"/>
            <p:cNvSpPr txBox="1"/>
            <p:nvPr/>
          </p:nvSpPr>
          <p:spPr>
            <a:xfrm>
              <a:off x="3897257" y="535857"/>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5" name="Text"/>
            <p:cNvSpPr txBox="1"/>
            <p:nvPr/>
          </p:nvSpPr>
          <p:spPr>
            <a:xfrm>
              <a:off x="3946444" y="291435"/>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6" name="Text"/>
            <p:cNvSpPr txBox="1"/>
            <p:nvPr/>
          </p:nvSpPr>
          <p:spPr>
            <a:xfrm>
              <a:off x="1280636" y="535857"/>
              <a:ext cx="1022070"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7" name="Text"/>
            <p:cNvSpPr txBox="1"/>
            <p:nvPr/>
          </p:nvSpPr>
          <p:spPr>
            <a:xfrm>
              <a:off x="834441" y="291435"/>
              <a:ext cx="1914459"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8" name="Text"/>
            <p:cNvSpPr txBox="1"/>
            <p:nvPr/>
          </p:nvSpPr>
          <p:spPr>
            <a:xfrm>
              <a:off x="3897257" y="2136334"/>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69" name="Text"/>
            <p:cNvSpPr txBox="1"/>
            <p:nvPr/>
          </p:nvSpPr>
          <p:spPr>
            <a:xfrm>
              <a:off x="1103933" y="2136334"/>
              <a:ext cx="1375475"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0" name="Text"/>
            <p:cNvSpPr txBox="1"/>
            <p:nvPr/>
          </p:nvSpPr>
          <p:spPr>
            <a:xfrm>
              <a:off x="1328208" y="2843646"/>
              <a:ext cx="926925"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1" name="Text"/>
            <p:cNvSpPr txBox="1"/>
            <p:nvPr/>
          </p:nvSpPr>
          <p:spPr>
            <a:xfrm>
              <a:off x="3557922" y="2843646"/>
              <a:ext cx="1227399"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2" name="Text"/>
            <p:cNvSpPr txBox="1"/>
            <p:nvPr/>
          </p:nvSpPr>
          <p:spPr>
            <a:xfrm>
              <a:off x="6138910" y="2843646"/>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3" name="Text"/>
            <p:cNvSpPr txBox="1"/>
            <p:nvPr/>
          </p:nvSpPr>
          <p:spPr>
            <a:xfrm>
              <a:off x="6138910" y="2136334"/>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4" name="Text"/>
            <p:cNvSpPr txBox="1"/>
            <p:nvPr/>
          </p:nvSpPr>
          <p:spPr>
            <a:xfrm>
              <a:off x="6138910" y="535857"/>
              <a:ext cx="548728" cy="350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sp>
          <p:nvSpPr>
            <p:cNvPr id="275" name="Text"/>
            <p:cNvSpPr txBox="1"/>
            <p:nvPr/>
          </p:nvSpPr>
          <p:spPr>
            <a:xfrm>
              <a:off x="6138910" y="291435"/>
              <a:ext cx="548728" cy="3506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a:ln>
                    <a:noFill/>
                  </a:ln>
                  <a:solidFill>
                    <a:srgbClr val="000000"/>
                  </a:solidFill>
                  <a:effectLst/>
                  <a:uLnTx/>
                  <a:uFillTx/>
                  <a:latin typeface="Arial"/>
                  <a:cs typeface="Arial"/>
                  <a:sym typeface="Arial"/>
                </a:rPr>
                <a:t>       </a:t>
              </a:r>
            </a:p>
          </p:txBody>
        </p:sp>
        <p:pic>
          <p:nvPicPr>
            <p:cNvPr id="276" name="Image" descr="Image"/>
            <p:cNvPicPr>
              <a:picLocks noChangeAspect="1"/>
            </p:cNvPicPr>
            <p:nvPr/>
          </p:nvPicPr>
          <p:blipFill>
            <a:blip r:embed="rId2"/>
            <a:srcRect/>
            <a:stretch>
              <a:fillRect/>
            </a:stretch>
          </p:blipFill>
          <p:spPr>
            <a:xfrm>
              <a:off x="0" y="0"/>
              <a:ext cx="6821940" cy="4385131"/>
            </a:xfrm>
            <a:prstGeom prst="rect">
              <a:avLst/>
            </a:prstGeom>
            <a:ln w="12700" cap="flat">
              <a:noFill/>
              <a:miter lim="400000"/>
            </a:ln>
            <a:effectLst/>
          </p:spPr>
        </p:pic>
      </p:grpSp>
      <p:sp>
        <p:nvSpPr>
          <p:cNvPr id="278" name="Sustainability: C3 can be 2-4x more power efficient  in TeV regime than CLIC / ILC  Very exciting R&amp;D target for the next decade!"/>
          <p:cNvSpPr txBox="1"/>
          <p:nvPr/>
        </p:nvSpPr>
        <p:spPr>
          <a:xfrm>
            <a:off x="5467195" y="5064898"/>
            <a:ext cx="6478252" cy="1087477"/>
          </a:xfrm>
          <a:prstGeom prst="rect">
            <a:avLst/>
          </a:prstGeom>
          <a:solidFill>
            <a:srgbClr val="FFFB00"/>
          </a:solidFill>
          <a:ln w="38100">
            <a:solidFill>
              <a:srgbClr val="FF26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27000" tIns="127000" rIns="127000" bIns="127000" anchor="ctr">
            <a:spAutoFit/>
          </a:bodyPr>
          <a:lstStyle/>
          <a:p>
            <a:pPr marL="0" marR="0" lvl="0" indent="0" algn="ctr" defTabSz="412750" rtl="0" eaLnBrk="1" fontAlgn="auto" latinLnBrk="0" hangingPunct="0">
              <a:lnSpc>
                <a:spcPct val="100000"/>
              </a:lnSpc>
              <a:spcBef>
                <a:spcPts val="0"/>
              </a:spcBef>
              <a:spcAft>
                <a:spcPts val="0"/>
              </a:spcAft>
              <a:buClrTx/>
              <a:buSzTx/>
              <a:buFontTx/>
              <a:buNone/>
              <a:tabLst/>
              <a:defRPr b="1">
                <a:latin typeface="Helvetica Neue"/>
                <a:ea typeface="Helvetica Neue"/>
                <a:cs typeface="Helvetica Neue"/>
                <a:sym typeface="Helvetica Neue"/>
              </a:defRPr>
            </a:pPr>
            <a:r>
              <a:rPr kumimoji="0" sz="180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Sustainability: C3 can be 2-4x more power efficient </a:t>
            </a:r>
            <a:br>
              <a:rPr kumimoji="0" sz="180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br>
            <a:r>
              <a:rPr kumimoji="0" sz="180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in TeV regime than CLIC / ILC </a:t>
            </a:r>
            <a:br>
              <a:rPr kumimoji="0" sz="180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br>
            <a:r>
              <a:rPr kumimoji="0" sz="180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Very exciting R&amp;D target for the next decade!</a:t>
            </a:r>
          </a:p>
        </p:txBody>
      </p:sp>
    </p:spTree>
    <p:extLst>
      <p:ext uri="{BB962C8B-B14F-4D97-AF65-F5344CB8AC3E}">
        <p14:creationId xmlns:p14="http://schemas.microsoft.com/office/powerpoint/2010/main" val="812882669"/>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16"/>
        <p:cNvGrpSpPr/>
        <p:nvPr/>
      </p:nvGrpSpPr>
      <p:grpSpPr>
        <a:xfrm>
          <a:off x="0" y="0"/>
          <a:ext cx="0" cy="0"/>
          <a:chOff x="0" y="0"/>
          <a:chExt cx="0" cy="0"/>
        </a:xfrm>
      </p:grpSpPr>
      <p:sp>
        <p:nvSpPr>
          <p:cNvPr id="1217" name="Google Shape;1217;p4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Conclusion</a:t>
            </a:r>
            <a:endParaRPr dirty="0"/>
          </a:p>
        </p:txBody>
      </p:sp>
      <p:sp>
        <p:nvSpPr>
          <p:cNvPr id="1218" name="Google Shape;1218;p4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21</a:t>
            </a:fld>
            <a:endParaRPr dirty="0"/>
          </a:p>
        </p:txBody>
      </p:sp>
      <p:sp>
        <p:nvSpPr>
          <p:cNvPr id="1219" name="Google Shape;1219;p4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sp>
        <p:nvSpPr>
          <p:cNvPr id="1220" name="Google Shape;1220;p49"/>
          <p:cNvSpPr txBox="1">
            <a:spLocks noGrp="1"/>
          </p:cNvSpPr>
          <p:nvPr>
            <p:ph type="body" idx="2"/>
          </p:nvPr>
        </p:nvSpPr>
        <p:spPr>
          <a:xfrm>
            <a:off x="800099" y="1115400"/>
            <a:ext cx="10553699" cy="4846125"/>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600"/>
              </a:spcAft>
              <a:buClr>
                <a:schemeClr val="dk1"/>
              </a:buClr>
              <a:buSzPts val="1100"/>
              <a:buFont typeface="Arial"/>
              <a:buNone/>
            </a:pPr>
            <a:r>
              <a:rPr lang="en-US" sz="2800" dirty="0"/>
              <a:t>C</a:t>
            </a:r>
            <a:r>
              <a:rPr lang="en-US" sz="2800" baseline="30000" dirty="0"/>
              <a:t>3</a:t>
            </a:r>
            <a:r>
              <a:rPr lang="en-US" sz="2800" dirty="0"/>
              <a:t> can provide a rapid route to precision Higgs physics with a compact 8 km footprint</a:t>
            </a:r>
            <a:endParaRPr sz="2800" dirty="0"/>
          </a:p>
          <a:p>
            <a:pPr marL="0" lvl="0" indent="0" algn="l" rtl="0">
              <a:lnSpc>
                <a:spcPct val="100000"/>
              </a:lnSpc>
              <a:spcBef>
                <a:spcPts val="0"/>
              </a:spcBef>
              <a:spcAft>
                <a:spcPts val="600"/>
              </a:spcAft>
              <a:buClr>
                <a:schemeClr val="dk1"/>
              </a:buClr>
              <a:buSzPts val="1100"/>
              <a:buFont typeface="Arial"/>
              <a:buNone/>
            </a:pPr>
            <a:r>
              <a:rPr lang="en-US" sz="2800" dirty="0"/>
              <a:t>C</a:t>
            </a:r>
            <a:r>
              <a:rPr lang="en-US" sz="2800" baseline="30000" dirty="0"/>
              <a:t>3</a:t>
            </a:r>
            <a:r>
              <a:rPr lang="en-US" sz="2800" dirty="0"/>
              <a:t>  time structure is compatible with </a:t>
            </a:r>
            <a:r>
              <a:rPr lang="en-US" sz="2800" dirty="0" err="1"/>
              <a:t>SiD</a:t>
            </a:r>
            <a:r>
              <a:rPr lang="en-US" sz="2800" dirty="0"/>
              <a:t>-like detector overall design and ongoing optimizations.</a:t>
            </a:r>
            <a:endParaRPr sz="2800" dirty="0"/>
          </a:p>
          <a:p>
            <a:pPr marL="0" lvl="0" indent="0" algn="l" rtl="0">
              <a:lnSpc>
                <a:spcPct val="100000"/>
              </a:lnSpc>
              <a:spcBef>
                <a:spcPts val="0"/>
              </a:spcBef>
              <a:spcAft>
                <a:spcPts val="600"/>
              </a:spcAft>
              <a:buClr>
                <a:schemeClr val="dk1"/>
              </a:buClr>
              <a:buSzPts val="1100"/>
              <a:buFont typeface="Arial"/>
              <a:buNone/>
            </a:pPr>
            <a:r>
              <a:rPr lang="en-US" sz="2800" dirty="0"/>
              <a:t>C</a:t>
            </a:r>
            <a:r>
              <a:rPr lang="en-US" sz="2800" baseline="30000" dirty="0"/>
              <a:t>3</a:t>
            </a:r>
            <a:r>
              <a:rPr lang="en-US" sz="2800" dirty="0"/>
              <a:t> can be quickly be  upgraded to 550 GeV </a:t>
            </a:r>
            <a:endParaRPr sz="2800" dirty="0"/>
          </a:p>
          <a:p>
            <a:pPr marL="0" lvl="0" indent="0" algn="l" rtl="0">
              <a:lnSpc>
                <a:spcPct val="100000"/>
              </a:lnSpc>
              <a:spcBef>
                <a:spcPts val="0"/>
              </a:spcBef>
              <a:spcAft>
                <a:spcPts val="600"/>
              </a:spcAft>
              <a:buClr>
                <a:schemeClr val="dk1"/>
              </a:buClr>
              <a:buSzPts val="1100"/>
              <a:buFont typeface="Arial"/>
              <a:buNone/>
            </a:pPr>
            <a:r>
              <a:rPr lang="en-US" sz="2800" dirty="0"/>
              <a:t>C</a:t>
            </a:r>
            <a:r>
              <a:rPr lang="en-US" sz="2800" baseline="30000" dirty="0"/>
              <a:t>3</a:t>
            </a:r>
            <a:r>
              <a:rPr lang="en-US" sz="2800" dirty="0"/>
              <a:t> can be extended to a 3 </a:t>
            </a:r>
            <a:r>
              <a:rPr lang="en-US" sz="2800" dirty="0" err="1"/>
              <a:t>TeV</a:t>
            </a:r>
            <a:r>
              <a:rPr lang="en-US" sz="2800" dirty="0"/>
              <a:t> </a:t>
            </a:r>
            <a:r>
              <a:rPr lang="en-US" sz="2800" dirty="0" err="1"/>
              <a:t>e+e</a:t>
            </a:r>
            <a:r>
              <a:rPr lang="en-US" sz="2800" dirty="0"/>
              <a:t>- collider</a:t>
            </a:r>
            <a:endParaRPr sz="2800" dirty="0"/>
          </a:p>
          <a:p>
            <a:pPr marL="0" lvl="0" indent="0" algn="l" rtl="0">
              <a:lnSpc>
                <a:spcPct val="100000"/>
              </a:lnSpc>
              <a:spcBef>
                <a:spcPts val="0"/>
              </a:spcBef>
              <a:spcAft>
                <a:spcPts val="600"/>
              </a:spcAft>
              <a:buSzPts val="1600"/>
              <a:buNone/>
            </a:pPr>
            <a:r>
              <a:rPr lang="en-US" sz="2800" dirty="0"/>
              <a:t>Looking forward to discussions on LC Vision and C3 inputs to ESPPU</a:t>
            </a:r>
          </a:p>
        </p:txBody>
      </p:sp>
      <p:sp>
        <p:nvSpPr>
          <p:cNvPr id="1221" name="Google Shape;1221;p49"/>
          <p:cNvSpPr txBox="1"/>
          <p:nvPr/>
        </p:nvSpPr>
        <p:spPr>
          <a:xfrm>
            <a:off x="2880450" y="5862225"/>
            <a:ext cx="6431100" cy="861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More Details Here (Follow, Collaborate): </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00000"/>
              </a:lnSpc>
              <a:spcBef>
                <a:spcPts val="0"/>
              </a:spcBef>
              <a:spcAft>
                <a:spcPts val="0"/>
              </a:spcAft>
              <a:buClr>
                <a:srgbClr val="000000"/>
              </a:buClr>
              <a:buSzPts val="2200"/>
              <a:buFont typeface="Arial"/>
              <a:buNone/>
            </a:pPr>
            <a:r>
              <a:rPr lang="en-US" sz="22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rPr>
              <a:t>https://</a:t>
            </a:r>
            <a:r>
              <a:rPr lang="en-US" sz="2200" u="sng" strike="noStrike" cap="none" dirty="0" err="1">
                <a:solidFill>
                  <a:schemeClr val="hlink"/>
                </a:solidFill>
                <a:latin typeface="Lato" panose="020F0502020204030203" pitchFamily="34" charset="0"/>
                <a:ea typeface="Lato" panose="020F0502020204030203" pitchFamily="34" charset="0"/>
                <a:cs typeface="Lato" panose="020F0502020204030203" pitchFamily="34" charset="0"/>
                <a:sym typeface="Lato"/>
              </a:rPr>
              <a:t>web.slac.stanford.edu</a:t>
            </a:r>
            <a:r>
              <a:rPr lang="en-US" sz="22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rPr>
              <a:t>/c3/</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extLst>
      <p:ext uri="{BB962C8B-B14F-4D97-AF65-F5344CB8AC3E}">
        <p14:creationId xmlns:p14="http://schemas.microsoft.com/office/powerpoint/2010/main" val="742742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26"/>
        <p:cNvGrpSpPr/>
        <p:nvPr/>
      </p:nvGrpSpPr>
      <p:grpSpPr>
        <a:xfrm>
          <a:off x="0" y="0"/>
          <a:ext cx="0" cy="0"/>
          <a:chOff x="0" y="0"/>
          <a:chExt cx="0" cy="0"/>
        </a:xfrm>
      </p:grpSpPr>
      <p:sp>
        <p:nvSpPr>
          <p:cNvPr id="1227" name="Google Shape;1227;p5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Questions?</a:t>
            </a:r>
            <a:endParaRPr dirty="0"/>
          </a:p>
        </p:txBody>
      </p:sp>
      <p:sp>
        <p:nvSpPr>
          <p:cNvPr id="1228" name="Google Shape;1228;p5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22</a:t>
            </a:fld>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2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RF Power Requirements</a:t>
            </a:r>
            <a:endParaRPr dirty="0"/>
          </a:p>
        </p:txBody>
      </p:sp>
      <p:sp>
        <p:nvSpPr>
          <p:cNvPr id="841" name="Google Shape;841;p2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23</a:t>
            </a:fld>
            <a:endParaRPr dirty="0"/>
          </a:p>
        </p:txBody>
      </p:sp>
      <p:sp>
        <p:nvSpPr>
          <p:cNvPr id="842" name="Google Shape;842;p24"/>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pic>
        <p:nvPicPr>
          <p:cNvPr id="843" name="Google Shape;843;p24"/>
          <p:cNvPicPr preferRelativeResize="0"/>
          <p:nvPr/>
        </p:nvPicPr>
        <p:blipFill rotWithShape="1">
          <a:blip r:embed="rId3">
            <a:alphaModFix/>
          </a:blip>
          <a:srcRect/>
          <a:stretch/>
        </p:blipFill>
        <p:spPr>
          <a:xfrm>
            <a:off x="4101650" y="3730425"/>
            <a:ext cx="8014152" cy="3083574"/>
          </a:xfrm>
          <a:prstGeom prst="rect">
            <a:avLst/>
          </a:prstGeom>
          <a:noFill/>
          <a:ln>
            <a:noFill/>
          </a:ln>
        </p:spPr>
      </p:pic>
      <p:sp>
        <p:nvSpPr>
          <p:cNvPr id="844" name="Google Shape;844;p24"/>
          <p:cNvSpPr txBox="1">
            <a:spLocks noGrp="1"/>
          </p:cNvSpPr>
          <p:nvPr>
            <p:ph type="body" idx="2"/>
          </p:nvPr>
        </p:nvSpPr>
        <p:spPr>
          <a:xfrm>
            <a:off x="800100" y="1033000"/>
            <a:ext cx="7319100" cy="49545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dirty="0"/>
              <a:t>70 MeV/m 250 ns Flattop (extendible to 1400 ns)</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~2 microsecond rf pulse, ~30 MW/m</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Conservative 2.3X enhancement from </a:t>
            </a:r>
            <a:r>
              <a:rPr lang="en-US" sz="2200" dirty="0" err="1"/>
              <a:t>cryo</a:t>
            </a:r>
            <a:endParaRPr sz="2200" dirty="0"/>
          </a:p>
          <a:p>
            <a:pPr marL="457200" lvl="0" indent="-368300" algn="l" rtl="0">
              <a:lnSpc>
                <a:spcPct val="115000"/>
              </a:lnSpc>
              <a:spcBef>
                <a:spcPts val="0"/>
              </a:spcBef>
              <a:spcAft>
                <a:spcPts val="0"/>
              </a:spcAft>
              <a:buSzPts val="2200"/>
              <a:buChar char="●"/>
            </a:pPr>
            <a:r>
              <a:rPr lang="en-US" sz="2200" dirty="0"/>
              <a:t>No pulse compression</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Ramp power to reduce reflected power</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Flip phase at output to reduce thermals</a:t>
            </a:r>
            <a:endParaRPr sz="2200"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SzPts val="1600"/>
              <a:buNone/>
            </a:pPr>
            <a:endParaRPr dirty="0"/>
          </a:p>
        </p:txBody>
      </p:sp>
      <p:pic>
        <p:nvPicPr>
          <p:cNvPr id="845" name="Google Shape;845;p24"/>
          <p:cNvPicPr preferRelativeResize="0"/>
          <p:nvPr/>
        </p:nvPicPr>
        <p:blipFill rotWithShape="1">
          <a:blip r:embed="rId4">
            <a:alphaModFix/>
          </a:blip>
          <a:srcRect/>
          <a:stretch/>
        </p:blipFill>
        <p:spPr>
          <a:xfrm>
            <a:off x="8244574" y="1033000"/>
            <a:ext cx="3414024" cy="2563225"/>
          </a:xfrm>
          <a:prstGeom prst="rect">
            <a:avLst/>
          </a:prstGeom>
          <a:noFill/>
          <a:ln>
            <a:noFill/>
          </a:ln>
        </p:spPr>
      </p:pic>
      <p:sp>
        <p:nvSpPr>
          <p:cNvPr id="846" name="Google Shape;846;p24"/>
          <p:cNvSpPr txBox="1">
            <a:spLocks noGrp="1"/>
          </p:cNvSpPr>
          <p:nvPr>
            <p:ph type="body" idx="2"/>
          </p:nvPr>
        </p:nvSpPr>
        <p:spPr>
          <a:xfrm>
            <a:off x="800100" y="3507850"/>
            <a:ext cx="3548700" cy="20277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endParaRPr sz="2200" dirty="0"/>
          </a:p>
          <a:p>
            <a:pPr marL="0" lvl="0" indent="0" algn="l" rtl="0">
              <a:lnSpc>
                <a:spcPct val="115000"/>
              </a:lnSpc>
              <a:spcBef>
                <a:spcPts val="0"/>
              </a:spcBef>
              <a:spcAft>
                <a:spcPts val="0"/>
              </a:spcAft>
              <a:buSzPts val="1600"/>
              <a:buNone/>
            </a:pPr>
            <a:r>
              <a:rPr lang="en-US" sz="2200" dirty="0"/>
              <a:t>One 65 MW klystron every two meters -&gt; Matches CLIC-k rf module power</a:t>
            </a:r>
            <a:endParaRPr sz="2200" dirty="0"/>
          </a:p>
          <a:p>
            <a:pPr marL="0" lvl="0" indent="0" algn="l" rtl="0">
              <a:lnSpc>
                <a:spcPct val="115000"/>
              </a:lnSpc>
              <a:spcBef>
                <a:spcPts val="0"/>
              </a:spcBef>
              <a:spcAft>
                <a:spcPts val="0"/>
              </a:spcAft>
              <a:buSzPts val="1600"/>
              <a:buNone/>
            </a:pPr>
            <a:endParaRPr dirty="0"/>
          </a:p>
        </p:txBody>
      </p:sp>
      <p:sp>
        <p:nvSpPr>
          <p:cNvPr id="847" name="Google Shape;847;p24"/>
          <p:cNvSpPr txBox="1"/>
          <p:nvPr/>
        </p:nvSpPr>
        <p:spPr>
          <a:xfrm>
            <a:off x="10063650" y="4084875"/>
            <a:ext cx="14190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Gradient</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48" name="Google Shape;848;p24"/>
          <p:cNvSpPr txBox="1"/>
          <p:nvPr/>
        </p:nvSpPr>
        <p:spPr>
          <a:xfrm>
            <a:off x="5493425" y="4306150"/>
            <a:ext cx="32862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Thermals</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49" name="Google Shape;849;p24"/>
          <p:cNvSpPr txBox="1"/>
          <p:nvPr/>
        </p:nvSpPr>
        <p:spPr>
          <a:xfrm>
            <a:off x="8610600" y="1551900"/>
            <a:ext cx="27432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RF Power</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extLst>
      <p:ext uri="{BB962C8B-B14F-4D97-AF65-F5344CB8AC3E}">
        <p14:creationId xmlns:p14="http://schemas.microsoft.com/office/powerpoint/2010/main" val="614362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8F721-CD0F-7597-F773-A83A4190070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D06E53D-B904-FD1A-CF1F-18CE786544F8}"/>
              </a:ext>
            </a:extLst>
          </p:cNvPr>
          <p:cNvPicPr>
            <a:picLocks noChangeAspect="1"/>
          </p:cNvPicPr>
          <p:nvPr/>
        </p:nvPicPr>
        <p:blipFill>
          <a:blip r:embed="rId2"/>
          <a:stretch>
            <a:fillRect/>
          </a:stretch>
        </p:blipFill>
        <p:spPr>
          <a:xfrm>
            <a:off x="7439273" y="1051756"/>
            <a:ext cx="4486346" cy="2310009"/>
          </a:xfrm>
          <a:prstGeom prst="rect">
            <a:avLst/>
          </a:prstGeom>
        </p:spPr>
      </p:pic>
      <p:sp>
        <p:nvSpPr>
          <p:cNvPr id="10" name="Title 9">
            <a:extLst>
              <a:ext uri="{FF2B5EF4-FFF2-40B4-BE49-F238E27FC236}">
                <a16:creationId xmlns:a16="http://schemas.microsoft.com/office/drawing/2014/main" id="{E5AB1397-66CE-1A2B-484B-18BEB518A339}"/>
              </a:ext>
            </a:extLst>
          </p:cNvPr>
          <p:cNvSpPr>
            <a:spLocks noGrp="1"/>
          </p:cNvSpPr>
          <p:nvPr>
            <p:ph type="title"/>
          </p:nvPr>
        </p:nvSpPr>
        <p:spPr/>
        <p:txBody>
          <a:bodyPr/>
          <a:lstStyle/>
          <a:p>
            <a:r>
              <a:rPr lang="en-US"/>
              <a:t>QCM with Cold Boxes</a:t>
            </a:r>
          </a:p>
        </p:txBody>
      </p:sp>
      <p:pic>
        <p:nvPicPr>
          <p:cNvPr id="5" name="Picture 4">
            <a:extLst>
              <a:ext uri="{FF2B5EF4-FFF2-40B4-BE49-F238E27FC236}">
                <a16:creationId xmlns:a16="http://schemas.microsoft.com/office/drawing/2014/main" id="{BBC6F131-9D9C-B21E-04B9-EAC1B2700E88}"/>
              </a:ext>
            </a:extLst>
          </p:cNvPr>
          <p:cNvPicPr>
            <a:picLocks noChangeAspect="1"/>
          </p:cNvPicPr>
          <p:nvPr/>
        </p:nvPicPr>
        <p:blipFill>
          <a:blip r:embed="rId3"/>
          <a:srcRect b="2095"/>
          <a:stretch/>
        </p:blipFill>
        <p:spPr>
          <a:xfrm>
            <a:off x="1398627" y="3505201"/>
            <a:ext cx="5447847" cy="3285142"/>
          </a:xfrm>
          <a:prstGeom prst="rect">
            <a:avLst/>
          </a:prstGeom>
        </p:spPr>
      </p:pic>
      <p:pic>
        <p:nvPicPr>
          <p:cNvPr id="7" name="Picture 6">
            <a:extLst>
              <a:ext uri="{FF2B5EF4-FFF2-40B4-BE49-F238E27FC236}">
                <a16:creationId xmlns:a16="http://schemas.microsoft.com/office/drawing/2014/main" id="{B28E8379-3BBD-DCC7-6750-3E5DE6CFC994}"/>
              </a:ext>
            </a:extLst>
          </p:cNvPr>
          <p:cNvPicPr>
            <a:picLocks noChangeAspect="1"/>
          </p:cNvPicPr>
          <p:nvPr/>
        </p:nvPicPr>
        <p:blipFill>
          <a:blip r:embed="rId4"/>
          <a:srcRect t="-13919" b="-1"/>
          <a:stretch/>
        </p:blipFill>
        <p:spPr>
          <a:xfrm>
            <a:off x="7439273" y="3429000"/>
            <a:ext cx="1724247" cy="3071480"/>
          </a:xfrm>
          <a:prstGeom prst="rect">
            <a:avLst/>
          </a:prstGeom>
          <a:ln>
            <a:solidFill>
              <a:schemeClr val="tx1"/>
            </a:solidFill>
          </a:ln>
        </p:spPr>
      </p:pic>
      <p:pic>
        <p:nvPicPr>
          <p:cNvPr id="9" name="Picture 8">
            <a:extLst>
              <a:ext uri="{FF2B5EF4-FFF2-40B4-BE49-F238E27FC236}">
                <a16:creationId xmlns:a16="http://schemas.microsoft.com/office/drawing/2014/main" id="{E58A339B-6BDC-4DD8-09BF-DCE4A5F5974A}"/>
              </a:ext>
            </a:extLst>
          </p:cNvPr>
          <p:cNvPicPr>
            <a:picLocks noChangeAspect="1"/>
          </p:cNvPicPr>
          <p:nvPr/>
        </p:nvPicPr>
        <p:blipFill>
          <a:blip r:embed="rId5"/>
          <a:stretch>
            <a:fillRect/>
          </a:stretch>
        </p:blipFill>
        <p:spPr>
          <a:xfrm>
            <a:off x="10132216" y="3429000"/>
            <a:ext cx="1724247" cy="3071480"/>
          </a:xfrm>
          <a:prstGeom prst="rect">
            <a:avLst/>
          </a:prstGeom>
          <a:ln>
            <a:solidFill>
              <a:schemeClr val="tx1"/>
            </a:solidFill>
          </a:ln>
        </p:spPr>
      </p:pic>
      <p:sp>
        <p:nvSpPr>
          <p:cNvPr id="12" name="Text Placeholder 11">
            <a:extLst>
              <a:ext uri="{FF2B5EF4-FFF2-40B4-BE49-F238E27FC236}">
                <a16:creationId xmlns:a16="http://schemas.microsoft.com/office/drawing/2014/main" id="{8F1D33AC-6036-4FAD-6622-7ED471A2BCEB}"/>
              </a:ext>
            </a:extLst>
          </p:cNvPr>
          <p:cNvSpPr>
            <a:spLocks noGrp="1"/>
          </p:cNvSpPr>
          <p:nvPr>
            <p:ph type="body" sz="quarter" idx="16"/>
          </p:nvPr>
        </p:nvSpPr>
        <p:spPr>
          <a:xfrm>
            <a:off x="800100" y="1147481"/>
            <a:ext cx="6046374" cy="2815837"/>
          </a:xfrm>
        </p:spPr>
        <p:txBody>
          <a:bodyPr/>
          <a:lstStyle/>
          <a:p>
            <a:pPr marL="285750" indent="-285750">
              <a:buFont typeface="Arial" panose="020B0604020202020204" pitchFamily="34" charset="0"/>
              <a:buChar char="•"/>
            </a:pPr>
            <a:r>
              <a:rPr lang="en-US"/>
              <a:t>The LN2 plumbing includes cold boxes for supply and venting, implementing cryogenic valves (both manual and actuated) to meter the amount of LN2 in the QCM. </a:t>
            </a:r>
          </a:p>
          <a:p>
            <a:pPr marL="285750" indent="-285750">
              <a:buFont typeface="Arial" panose="020B0604020202020204" pitchFamily="34" charset="0"/>
              <a:buChar char="•"/>
            </a:pPr>
            <a:r>
              <a:rPr lang="en-US"/>
              <a:t>It includes pressure relief valves and burst disks as appropriate in the LN2 lines, vacuum cold boxes, and the QCM.</a:t>
            </a:r>
          </a:p>
          <a:p>
            <a:pPr marL="285750" indent="-285750">
              <a:buFont typeface="Arial" panose="020B0604020202020204" pitchFamily="34" charset="0"/>
              <a:buChar char="•"/>
            </a:pPr>
            <a:r>
              <a:rPr lang="en-US"/>
              <a:t>Valves are already in-house. Cold boxes are being manufactured in-house. Transfer lines are on order.</a:t>
            </a:r>
          </a:p>
        </p:txBody>
      </p:sp>
    </p:spTree>
    <p:extLst>
      <p:ext uri="{BB962C8B-B14F-4D97-AF65-F5344CB8AC3E}">
        <p14:creationId xmlns:p14="http://schemas.microsoft.com/office/powerpoint/2010/main" val="15254482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0"/>
        <p:cNvGrpSpPr/>
        <p:nvPr/>
      </p:nvGrpSpPr>
      <p:grpSpPr>
        <a:xfrm>
          <a:off x="0" y="0"/>
          <a:ext cx="0" cy="0"/>
          <a:chOff x="0" y="0"/>
          <a:chExt cx="0" cy="0"/>
        </a:xfrm>
      </p:grpSpPr>
      <p:pic>
        <p:nvPicPr>
          <p:cNvPr id="1081" name="Google Shape;1081;p39"/>
          <p:cNvPicPr preferRelativeResize="0"/>
          <p:nvPr/>
        </p:nvPicPr>
        <p:blipFill rotWithShape="1">
          <a:blip r:embed="rId3" cstate="screen">
            <a:alphaModFix/>
            <a:extLst>
              <a:ext uri="{28A0092B-C50C-407E-A947-70E740481C1C}">
                <a14:useLocalDpi xmlns:a14="http://schemas.microsoft.com/office/drawing/2010/main"/>
              </a:ext>
            </a:extLst>
          </a:blip>
          <a:srcRect l="5084" t="6852"/>
          <a:stretch/>
        </p:blipFill>
        <p:spPr>
          <a:xfrm>
            <a:off x="3260388" y="3678722"/>
            <a:ext cx="4375739" cy="3098747"/>
          </a:xfrm>
          <a:prstGeom prst="rect">
            <a:avLst/>
          </a:prstGeom>
          <a:noFill/>
          <a:ln>
            <a:noFill/>
          </a:ln>
        </p:spPr>
      </p:pic>
      <p:sp>
        <p:nvSpPr>
          <p:cNvPr id="1082" name="Google Shape;1082;p3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Power Consumption and Sustainability</a:t>
            </a:r>
            <a:endParaRPr dirty="0"/>
          </a:p>
        </p:txBody>
      </p:sp>
      <p:sp>
        <p:nvSpPr>
          <p:cNvPr id="1083" name="Google Shape;1083;p3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25</a:t>
            </a:fld>
            <a:endParaRPr dirty="0"/>
          </a:p>
        </p:txBody>
      </p:sp>
      <p:sp>
        <p:nvSpPr>
          <p:cNvPr id="1085" name="Google Shape;1085;p39"/>
          <p:cNvSpPr txBox="1"/>
          <p:nvPr/>
        </p:nvSpPr>
        <p:spPr>
          <a:xfrm>
            <a:off x="6524875" y="1479067"/>
            <a:ext cx="6483300" cy="517200"/>
          </a:xfrm>
          <a:prstGeom prst="rect">
            <a:avLst/>
          </a:prstGeom>
          <a:noFill/>
          <a:ln>
            <a:noFill/>
          </a:ln>
        </p:spPr>
        <p:txBody>
          <a:bodyPr spcFirstLastPara="1" wrap="square" lIns="0" tIns="45700" rIns="91425" bIns="45700" anchor="t" anchorCtr="0">
            <a:noAutofit/>
          </a:bodyPr>
          <a:lstStyle/>
          <a:p>
            <a:pPr marL="0" marR="0" lvl="0" indent="0" algn="ctr" rtl="0">
              <a:lnSpc>
                <a:spcPct val="90000"/>
              </a:lnSpc>
              <a:spcBef>
                <a:spcPts val="0"/>
              </a:spcBef>
              <a:spcAft>
                <a:spcPts val="0"/>
              </a:spcAft>
              <a:buClr>
                <a:schemeClr val="dk1"/>
              </a:buClr>
              <a:buSzPts val="2200"/>
              <a:buFont typeface="Arial"/>
              <a:buNone/>
            </a:pP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250 GeV </a:t>
            </a:r>
            <a:r>
              <a:rPr lang="en-US" sz="220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Calibri"/>
              </a:rPr>
              <a:t>CoM</a:t>
            </a: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 - </a:t>
            </a: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Luminosity - 1.3x10</a:t>
            </a:r>
            <a:r>
              <a:rPr lang="en-US" sz="2200" u="none" strike="noStrike" cap="none" baseline="30000" dirty="0">
                <a:solidFill>
                  <a:schemeClr val="dk1"/>
                </a:solidFill>
                <a:latin typeface="Lato" panose="020F0502020204030203" pitchFamily="34" charset="0"/>
                <a:ea typeface="Lato" panose="020F0502020204030203" pitchFamily="34" charset="0"/>
                <a:cs typeface="Lato" panose="020F0502020204030203" pitchFamily="34" charset="0"/>
                <a:sym typeface="Arial"/>
              </a:rPr>
              <a:t>34</a:t>
            </a: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a:p>
            <a:pPr marL="0" marR="0" lvl="0" indent="0" algn="ctr" rtl="0">
              <a:lnSpc>
                <a:spcPct val="90000"/>
              </a:lnSpc>
              <a:spcBef>
                <a:spcPts val="0"/>
              </a:spcBef>
              <a:spcAft>
                <a:spcPts val="0"/>
              </a:spcAft>
              <a:buClr>
                <a:schemeClr val="dk1"/>
              </a:buClr>
              <a:buSzPts val="2200"/>
              <a:buFont typeface="Arial"/>
              <a:buNone/>
            </a:pPr>
            <a:endParaRPr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endParaRPr>
          </a:p>
        </p:txBody>
      </p:sp>
      <p:graphicFrame>
        <p:nvGraphicFramePr>
          <p:cNvPr id="1086" name="Google Shape;1086;p39"/>
          <p:cNvGraphicFramePr/>
          <p:nvPr/>
        </p:nvGraphicFramePr>
        <p:xfrm>
          <a:off x="7703299" y="1925971"/>
          <a:ext cx="4126450" cy="3961317"/>
        </p:xfrm>
        <a:graphic>
          <a:graphicData uri="http://schemas.openxmlformats.org/drawingml/2006/table">
            <a:tbl>
              <a:tblPr>
                <a:noFill/>
                <a:tableStyleId>{76A7FD04-F387-48AB-A939-33DED8DA449F}</a:tableStyleId>
              </a:tblPr>
              <a:tblGrid>
                <a:gridCol w="2419025">
                  <a:extLst>
                    <a:ext uri="{9D8B030D-6E8A-4147-A177-3AD203B41FA5}">
                      <a16:colId xmlns:a16="http://schemas.microsoft.com/office/drawing/2014/main" val="20000"/>
                    </a:ext>
                  </a:extLst>
                </a:gridCol>
                <a:gridCol w="1042925">
                  <a:extLst>
                    <a:ext uri="{9D8B030D-6E8A-4147-A177-3AD203B41FA5}">
                      <a16:colId xmlns:a16="http://schemas.microsoft.com/office/drawing/2014/main" val="20001"/>
                    </a:ext>
                  </a:extLst>
                </a:gridCol>
                <a:gridCol w="664500">
                  <a:extLst>
                    <a:ext uri="{9D8B030D-6E8A-4147-A177-3AD203B41FA5}">
                      <a16:colId xmlns:a16="http://schemas.microsoft.com/office/drawing/2014/main" val="20002"/>
                    </a:ext>
                  </a:extLst>
                </a:gridCol>
              </a:tblGrid>
              <a:tr h="466725">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Parameter</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Units</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Value</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381000">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Reliquification Plant Cost</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M$/MW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18</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Single Beam Power (125 GeV linac)</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2</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Total Beam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4</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Total RF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18</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Heat Load at Cryogenic Temperature</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9</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Electrical Power for RF</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40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6"/>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err="1">
                          <a:latin typeface="Lato" panose="020F0502020204030203" pitchFamily="34" charset="0"/>
                          <a:ea typeface="Lato" panose="020F0502020204030203" pitchFamily="34" charset="0"/>
                          <a:cs typeface="Lato" panose="020F0502020204030203" pitchFamily="34" charset="0"/>
                          <a:sym typeface="Lato"/>
                        </a:rPr>
                        <a:t>Cryoplant</a:t>
                      </a: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 Electrical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60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7"/>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Accelerator Complex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~50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8"/>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Site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~150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9"/>
                  </a:ext>
                </a:extLst>
              </a:tr>
            </a:tbl>
          </a:graphicData>
        </a:graphic>
      </p:graphicFrame>
      <p:sp>
        <p:nvSpPr>
          <p:cNvPr id="1087" name="Google Shape;1087;p39"/>
          <p:cNvSpPr txBox="1"/>
          <p:nvPr/>
        </p:nvSpPr>
        <p:spPr>
          <a:xfrm>
            <a:off x="607648" y="3557252"/>
            <a:ext cx="281850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Surface-Site Mockup</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088" name="Google Shape;1088;p39"/>
          <p:cNvSpPr txBox="1"/>
          <p:nvPr/>
        </p:nvSpPr>
        <p:spPr>
          <a:xfrm>
            <a:off x="3884118" y="3656217"/>
            <a:ext cx="3523058" cy="359024"/>
          </a:xfrm>
          <a:prstGeom prst="rect">
            <a:avLst/>
          </a:prstGeom>
          <a:solidFill>
            <a:schemeClr val="lt1"/>
          </a:solidFill>
          <a:ln>
            <a:noFill/>
          </a:ln>
        </p:spPr>
        <p:txBody>
          <a:bodyPr spcFirstLastPara="1" wrap="square" lIns="0" tIns="45700" rIns="91425" bIns="45700" anchor="t" anchorCtr="0">
            <a:noAutofit/>
          </a:bodyPr>
          <a:lstStyle/>
          <a:p>
            <a:pPr marL="0" marR="0" lvl="0" indent="0" algn="ctr" rtl="0">
              <a:lnSpc>
                <a:spcPct val="90000"/>
              </a:lnSpc>
              <a:spcBef>
                <a:spcPts val="0"/>
              </a:spcBef>
              <a:spcAft>
                <a:spcPts val="0"/>
              </a:spcAft>
              <a:buClr>
                <a:schemeClr val="dk1"/>
              </a:buClr>
              <a:buSzPts val="2200"/>
              <a:buFont typeface="Arial"/>
              <a:buNone/>
            </a:pPr>
            <a:r>
              <a:rPr lang="en-US"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Precision-Weighted Carbon Footprint</a:t>
            </a:r>
            <a:endParaRPr sz="105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089" name="Google Shape;1089;p39"/>
          <p:cNvSpPr txBox="1">
            <a:spLocks noGrp="1"/>
          </p:cNvSpPr>
          <p:nvPr>
            <p:ph type="body" idx="2"/>
          </p:nvPr>
        </p:nvSpPr>
        <p:spPr>
          <a:xfrm>
            <a:off x="800100" y="1047750"/>
            <a:ext cx="6553200" cy="234180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1500" dirty="0"/>
              <a:t>Compact footprint &lt;8 km for both underground and surface sites</a:t>
            </a:r>
            <a:endParaRPr sz="1500" dirty="0"/>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Underground – less constraints on energy upgrade</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Surface – lower cost and faster to first physics</a:t>
            </a:r>
            <a:endParaRPr sz="1500" dirty="0">
              <a:latin typeface="Lato" panose="020F0502020204030203" pitchFamily="34" charset="0"/>
              <a:ea typeface="Lato" panose="020F0502020204030203" pitchFamily="34" charset="0"/>
              <a:cs typeface="Lato" panose="020F0502020204030203" pitchFamily="34" charset="0"/>
            </a:endParaRPr>
          </a:p>
          <a:p>
            <a:pPr marL="457200" lvl="0" indent="-323850" algn="l" rtl="0">
              <a:lnSpc>
                <a:spcPct val="115000"/>
              </a:lnSpc>
              <a:spcBef>
                <a:spcPts val="0"/>
              </a:spcBef>
              <a:spcAft>
                <a:spcPts val="0"/>
              </a:spcAft>
              <a:buSzPts val="1500"/>
              <a:buChar char="●"/>
            </a:pPr>
            <a:r>
              <a:rPr lang="en-US" sz="1500" dirty="0"/>
              <a:t>Sustainability - construction + operations CO</a:t>
            </a:r>
            <a:r>
              <a:rPr lang="en-US" sz="1500" baseline="-25000" dirty="0"/>
              <a:t>2</a:t>
            </a:r>
            <a:r>
              <a:rPr lang="en-US" sz="1500" dirty="0"/>
              <a:t> emissions per % sensitivity on couplings</a:t>
            </a:r>
            <a:endParaRPr sz="1500" dirty="0"/>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Polarization and high energy to improve sensitivity</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Construction CO</a:t>
            </a:r>
            <a:r>
              <a:rPr lang="en-US" sz="1500" baseline="-25000" dirty="0">
                <a:latin typeface="Lato" panose="020F0502020204030203" pitchFamily="34" charset="0"/>
                <a:ea typeface="Lato" panose="020F0502020204030203" pitchFamily="34" charset="0"/>
                <a:cs typeface="Lato" panose="020F0502020204030203" pitchFamily="34" charset="0"/>
              </a:rPr>
              <a:t>2</a:t>
            </a:r>
            <a:r>
              <a:rPr lang="en-US" sz="1500" dirty="0">
                <a:latin typeface="Lato" panose="020F0502020204030203" pitchFamily="34" charset="0"/>
                <a:ea typeface="Lato" panose="020F0502020204030203" pitchFamily="34" charset="0"/>
                <a:cs typeface="Lato" panose="020F0502020204030203" pitchFamily="34" charset="0"/>
              </a:rPr>
              <a:t> emissions → minimize excavation and concrete </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Operations  → limit power, decarbonization of the grid and dedicated renewable sources</a:t>
            </a:r>
            <a:endParaRPr sz="1500" dirty="0">
              <a:latin typeface="Lato" panose="020F0502020204030203" pitchFamily="34" charset="0"/>
              <a:ea typeface="Lato" panose="020F0502020204030203" pitchFamily="34" charset="0"/>
              <a:cs typeface="Lato" panose="020F0502020204030203" pitchFamily="34" charset="0"/>
            </a:endParaRPr>
          </a:p>
        </p:txBody>
      </p:sp>
      <p:pic>
        <p:nvPicPr>
          <p:cNvPr id="1090" name="Google Shape;1090;p39"/>
          <p:cNvPicPr preferRelativeResize="0"/>
          <p:nvPr/>
        </p:nvPicPr>
        <p:blipFill rotWithShape="1">
          <a:blip r:embed="rId4">
            <a:alphaModFix/>
          </a:blip>
          <a:srcRect/>
          <a:stretch/>
        </p:blipFill>
        <p:spPr>
          <a:xfrm>
            <a:off x="847740" y="3906630"/>
            <a:ext cx="2282285" cy="2903024"/>
          </a:xfrm>
          <a:prstGeom prst="rect">
            <a:avLst/>
          </a:prstGeom>
          <a:noFill/>
          <a:ln>
            <a:noFill/>
          </a:ln>
        </p:spPr>
      </p:pic>
      <p:sp>
        <p:nvSpPr>
          <p:cNvPr id="1091" name="Google Shape;1091;p39"/>
          <p:cNvSpPr txBox="1"/>
          <p:nvPr/>
        </p:nvSpPr>
        <p:spPr>
          <a:xfrm>
            <a:off x="9354684" y="6547202"/>
            <a:ext cx="4375740" cy="3107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222222"/>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PRX Energy 2.4 (2023): 047001</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638680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2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A novel route to a linear </a:t>
            </a:r>
            <a:r>
              <a:rPr lang="en-US" dirty="0" err="1"/>
              <a:t>e</a:t>
            </a:r>
            <a:r>
              <a:rPr lang="en-US" baseline="30000" dirty="0" err="1"/>
              <a:t>+</a:t>
            </a:r>
            <a:r>
              <a:rPr lang="en-US" dirty="0" err="1"/>
              <a:t>e</a:t>
            </a:r>
            <a:r>
              <a:rPr lang="en-US" baseline="30000" dirty="0"/>
              <a:t>-</a:t>
            </a:r>
            <a:r>
              <a:rPr lang="en-US" dirty="0"/>
              <a:t> collider…</a:t>
            </a:r>
            <a:endParaRPr dirty="0"/>
          </a:p>
        </p:txBody>
      </p:sp>
      <p:sp>
        <p:nvSpPr>
          <p:cNvPr id="786" name="Google Shape;786;p2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a:t>
            </a:fld>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9"/>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Clr>
                <a:srgbClr val="8C1515"/>
              </a:buClr>
              <a:buSzPts val="3200"/>
              <a:buFont typeface="Lato"/>
              <a:buNone/>
            </a:pPr>
            <a:r>
              <a:rPr lang="en-US"/>
              <a:t>Breakthrough in the Performance of RF Accelerators</a:t>
            </a:r>
            <a:endParaRPr/>
          </a:p>
        </p:txBody>
      </p:sp>
      <p:sp>
        <p:nvSpPr>
          <p:cNvPr id="421" name="Google Shape;421;p9"/>
          <p:cNvSpPr txBox="1">
            <a:spLocks noGrp="1"/>
          </p:cNvSpPr>
          <p:nvPr>
            <p:ph type="body" idx="2"/>
          </p:nvPr>
        </p:nvSpPr>
        <p:spPr>
          <a:xfrm>
            <a:off x="800100" y="1052052"/>
            <a:ext cx="10553700" cy="1799303"/>
          </a:xfrm>
          <a:prstGeom prst="rect">
            <a:avLst/>
          </a:prstGeom>
          <a:noFill/>
          <a:ln>
            <a:noFill/>
          </a:ln>
        </p:spPr>
        <p:txBody>
          <a:bodyPr spcFirstLastPara="1" wrap="square" lIns="0" tIns="45700" rIns="91425" bIns="45700" anchor="t" anchorCtr="0">
            <a:noAutofit/>
          </a:bodyPr>
          <a:lstStyle/>
          <a:p>
            <a:pPr marL="0" lvl="0" indent="0" algn="l" rtl="0">
              <a:lnSpc>
                <a:spcPct val="120000"/>
              </a:lnSpc>
              <a:spcBef>
                <a:spcPts val="0"/>
              </a:spcBef>
              <a:spcAft>
                <a:spcPts val="0"/>
              </a:spcAft>
              <a:buSzPts val="2000"/>
              <a:buFont typeface="Lato"/>
              <a:buNone/>
            </a:pPr>
            <a:r>
              <a:rPr lang="en-US" sz="2000"/>
              <a:t>RF power coupled to each cell – no on-axis coupling</a:t>
            </a:r>
            <a:endParaRPr/>
          </a:p>
          <a:p>
            <a:pPr marL="0" lvl="0" indent="0" algn="l" rtl="0">
              <a:lnSpc>
                <a:spcPct val="120000"/>
              </a:lnSpc>
              <a:spcBef>
                <a:spcPts val="1000"/>
              </a:spcBef>
              <a:spcAft>
                <a:spcPts val="0"/>
              </a:spcAft>
              <a:buSzPts val="2000"/>
              <a:buFont typeface="Lato"/>
              <a:buNone/>
            </a:pPr>
            <a:r>
              <a:rPr lang="en-US" sz="2000"/>
              <a:t>Full system design requires modern virtual prototyping</a:t>
            </a:r>
            <a:endParaRPr/>
          </a:p>
          <a:p>
            <a:pPr marL="1665288" lvl="4" indent="-45022" algn="l" rtl="0">
              <a:lnSpc>
                <a:spcPct val="120000"/>
              </a:lnSpc>
              <a:spcBef>
                <a:spcPts val="500"/>
              </a:spcBef>
              <a:spcAft>
                <a:spcPts val="0"/>
              </a:spcAft>
              <a:buSzPts val="2016"/>
              <a:buNone/>
            </a:pPr>
            <a:endParaRPr sz="1800"/>
          </a:p>
        </p:txBody>
      </p:sp>
      <p:sp>
        <p:nvSpPr>
          <p:cNvPr id="422" name="Google Shape;422;p9"/>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p>
        </p:txBody>
      </p:sp>
      <p:sp>
        <p:nvSpPr>
          <p:cNvPr id="423" name="Google Shape;423;p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424" name="Google Shape;424;p9"/>
          <p:cNvSpPr txBox="1"/>
          <p:nvPr/>
        </p:nvSpPr>
        <p:spPr>
          <a:xfrm>
            <a:off x="1752065" y="3778117"/>
            <a:ext cx="4324885" cy="74478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chemeClr val="dk1"/>
              </a:buClr>
              <a:buSzPts val="1100"/>
              <a:buFont typeface="Arial"/>
              <a:buNone/>
            </a:pPr>
            <a:r>
              <a:rPr lang="en-US" sz="1600" b="0" i="0" u="none" strike="noStrike" cap="none">
                <a:solidFill>
                  <a:schemeClr val="dk1"/>
                </a:solidFill>
                <a:latin typeface="Lato"/>
                <a:ea typeface="Lato"/>
                <a:cs typeface="Lato"/>
                <a:sym typeface="Lato"/>
              </a:rPr>
              <a:t>Vacuum space for rf cavities and manifold</a:t>
            </a:r>
            <a:endParaRPr sz="1600" b="0" i="0" u="none" strike="noStrike" cap="none">
              <a:solidFill>
                <a:schemeClr val="dk1"/>
              </a:solidFill>
              <a:latin typeface="Lato"/>
              <a:ea typeface="Lato"/>
              <a:cs typeface="Lato"/>
              <a:sym typeface="Lato"/>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Lato"/>
              <a:ea typeface="Lato"/>
              <a:cs typeface="Lato"/>
              <a:sym typeface="Lato"/>
            </a:endParaRPr>
          </a:p>
        </p:txBody>
      </p:sp>
      <p:pic>
        <p:nvPicPr>
          <p:cNvPr id="425" name="Google Shape;425;p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304495" y="3639041"/>
            <a:ext cx="2760291" cy="1799303"/>
          </a:xfrm>
          <a:prstGeom prst="rect">
            <a:avLst/>
          </a:prstGeom>
          <a:noFill/>
          <a:ln>
            <a:noFill/>
          </a:ln>
        </p:spPr>
      </p:pic>
      <p:sp>
        <p:nvSpPr>
          <p:cNvPr id="426" name="Google Shape;426;p9"/>
          <p:cNvSpPr txBox="1"/>
          <p:nvPr/>
        </p:nvSpPr>
        <p:spPr>
          <a:xfrm>
            <a:off x="6547775" y="6096069"/>
            <a:ext cx="3497640" cy="738633"/>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Clr>
                <a:schemeClr val="dk1"/>
              </a:buClr>
              <a:buSzPts val="1800"/>
              <a:buFont typeface="Lato"/>
              <a:buNone/>
            </a:pPr>
            <a:r>
              <a:rPr lang="en-US" sz="1800" b="0" i="0" u="none" strike="noStrike" cap="none">
                <a:solidFill>
                  <a:schemeClr val="dk1"/>
                </a:solidFill>
                <a:latin typeface="Lato"/>
                <a:ea typeface="Lato"/>
                <a:cs typeface="Lato"/>
                <a:sym typeface="Lato"/>
              </a:rPr>
              <a:t>arXiv:1807.10195 (2018)</a:t>
            </a:r>
            <a:endParaRPr/>
          </a:p>
          <a:p>
            <a:pPr marL="0" marR="0" lvl="0" indent="0" algn="l" rtl="0">
              <a:spcBef>
                <a:spcPts val="0"/>
              </a:spcBef>
              <a:spcAft>
                <a:spcPts val="0"/>
              </a:spcAft>
              <a:buClr>
                <a:schemeClr val="dk1"/>
              </a:buClr>
              <a:buSzPts val="1800"/>
              <a:buFont typeface="Lato"/>
              <a:buNone/>
            </a:pPr>
            <a:r>
              <a:rPr lang="en-US" sz="1800" b="0" i="1" u="none" strike="noStrike" cap="none">
                <a:solidFill>
                  <a:schemeClr val="dk1"/>
                </a:solidFill>
                <a:latin typeface="Lato"/>
                <a:ea typeface="Lato"/>
                <a:cs typeface="Lato"/>
                <a:sym typeface="Lato"/>
              </a:rPr>
              <a:t>PRAB</a:t>
            </a:r>
            <a:r>
              <a:rPr lang="en-US" sz="1800" b="0" i="0" u="none" strike="noStrike" cap="none">
                <a:solidFill>
                  <a:schemeClr val="dk1"/>
                </a:solidFill>
                <a:latin typeface="Lato"/>
                <a:ea typeface="Lato"/>
                <a:cs typeface="Lato"/>
                <a:sym typeface="Lato"/>
              </a:rPr>
              <a:t> 23.9 (2020): 092001</a:t>
            </a:r>
            <a:endParaRPr sz="1800" b="0" i="0" u="none" strike="noStrike" cap="none">
              <a:solidFill>
                <a:schemeClr val="dk1"/>
              </a:solidFill>
              <a:latin typeface="Lato"/>
              <a:ea typeface="Lato"/>
              <a:cs typeface="Lato"/>
              <a:sym typeface="Lato"/>
            </a:endParaRPr>
          </a:p>
        </p:txBody>
      </p:sp>
      <p:sp>
        <p:nvSpPr>
          <p:cNvPr id="427" name="Google Shape;427;p9"/>
          <p:cNvSpPr txBox="1"/>
          <p:nvPr/>
        </p:nvSpPr>
        <p:spPr>
          <a:xfrm>
            <a:off x="800100" y="4593866"/>
            <a:ext cx="10553700" cy="1464518"/>
          </a:xfrm>
          <a:prstGeom prst="rect">
            <a:avLst/>
          </a:prstGeom>
          <a:noFill/>
          <a:ln>
            <a:noFill/>
          </a:ln>
        </p:spPr>
        <p:txBody>
          <a:bodyPr spcFirstLastPara="1" wrap="square" lIns="0" tIns="45700" rIns="91425" bIns="45700" anchor="t" anchorCtr="0">
            <a:noAutofit/>
          </a:bodyPr>
          <a:lstStyle/>
          <a:p>
            <a:pPr marL="0" marR="0" lvl="0" indent="0" algn="l" rtl="0">
              <a:lnSpc>
                <a:spcPct val="120000"/>
              </a:lnSpc>
              <a:spcBef>
                <a:spcPts val="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Optimization of cell for efficiency (shunt impedance)</a:t>
            </a:r>
            <a:endParaRPr dirty="0"/>
          </a:p>
          <a:p>
            <a:pPr marL="285750" marR="0" lvl="0" indent="-285750" algn="l" rtl="0">
              <a:lnSpc>
                <a:spcPct val="120000"/>
              </a:lnSpc>
              <a:spcBef>
                <a:spcPts val="1000"/>
              </a:spcBef>
              <a:spcAft>
                <a:spcPts val="0"/>
              </a:spcAft>
              <a:buClr>
                <a:srgbClr val="B83A4B"/>
              </a:buClr>
              <a:buSzPts val="2000"/>
              <a:buFont typeface="Arial"/>
              <a:buChar char="•"/>
            </a:pPr>
            <a:r>
              <a:rPr lang="en-US" sz="2000" b="0" i="0" u="none" strike="noStrike" cap="none" dirty="0">
                <a:solidFill>
                  <a:srgbClr val="3F3F3F"/>
                </a:solidFill>
                <a:latin typeface="Lato"/>
                <a:ea typeface="Lato"/>
                <a:cs typeface="Lato"/>
                <a:sym typeface="Lato"/>
              </a:rPr>
              <a:t>Control peak surface electric and magnetic fields</a:t>
            </a:r>
            <a:endParaRPr dirty="0"/>
          </a:p>
          <a:p>
            <a:pPr marL="0" marR="0" lvl="0" indent="0" algn="l" rtl="0">
              <a:lnSpc>
                <a:spcPct val="120000"/>
              </a:lnSpc>
              <a:spcBef>
                <a:spcPts val="100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Key to high gradient operation</a:t>
            </a:r>
            <a:endParaRPr dirty="0"/>
          </a:p>
          <a:p>
            <a:pPr marL="1665288" marR="0" lvl="4" indent="-45022" algn="l" rtl="0">
              <a:lnSpc>
                <a:spcPct val="120000"/>
              </a:lnSpc>
              <a:spcBef>
                <a:spcPts val="500"/>
              </a:spcBef>
              <a:spcAft>
                <a:spcPts val="0"/>
              </a:spcAft>
              <a:buClr>
                <a:srgbClr val="B83A4B"/>
              </a:buClr>
              <a:buSzPts val="2016"/>
              <a:buFont typeface="Arial"/>
              <a:buNone/>
            </a:pPr>
            <a:endParaRPr sz="1800" b="0" i="1" u="none" strike="noStrike" cap="none" dirty="0">
              <a:solidFill>
                <a:srgbClr val="3F3F3F"/>
              </a:solidFill>
              <a:latin typeface="Lato"/>
              <a:ea typeface="Lato"/>
              <a:cs typeface="Lato"/>
              <a:sym typeface="Lato"/>
            </a:endParaRPr>
          </a:p>
        </p:txBody>
      </p:sp>
      <p:pic>
        <p:nvPicPr>
          <p:cNvPr id="428" name="Google Shape;428;p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74939" y="2055350"/>
            <a:ext cx="11042121" cy="1596301"/>
          </a:xfrm>
          <a:prstGeom prst="rect">
            <a:avLst/>
          </a:prstGeom>
          <a:noFill/>
          <a:ln>
            <a:noFill/>
          </a:ln>
        </p:spPr>
      </p:pic>
      <p:pic>
        <p:nvPicPr>
          <p:cNvPr id="429" name="Google Shape;429;p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0735686" y="3785895"/>
            <a:ext cx="997851" cy="2588175"/>
          </a:xfrm>
          <a:prstGeom prst="rect">
            <a:avLst/>
          </a:prstGeom>
          <a:noFill/>
          <a:ln>
            <a:noFill/>
          </a:ln>
        </p:spPr>
      </p:pic>
      <p:pic>
        <p:nvPicPr>
          <p:cNvPr id="430" name="Google Shape;430;p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357509" y="3830471"/>
            <a:ext cx="1185062" cy="2499024"/>
          </a:xfrm>
          <a:prstGeom prst="rect">
            <a:avLst/>
          </a:prstGeom>
          <a:noFill/>
          <a:ln>
            <a:noFill/>
          </a:ln>
        </p:spPr>
      </p:pic>
      <p:pic>
        <p:nvPicPr>
          <p:cNvPr id="431" name="Google Shape;431;p9" descr="Icon&#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723406" y="3666969"/>
            <a:ext cx="1358831" cy="1546934"/>
          </a:xfrm>
          <a:prstGeom prst="rect">
            <a:avLst/>
          </a:prstGeom>
          <a:noFill/>
          <a:ln>
            <a:noFill/>
          </a:ln>
        </p:spPr>
      </p:pic>
      <p:sp>
        <p:nvSpPr>
          <p:cNvPr id="432" name="Google Shape;432;p9"/>
          <p:cNvSpPr/>
          <p:nvPr/>
        </p:nvSpPr>
        <p:spPr>
          <a:xfrm>
            <a:off x="5070701" y="2040032"/>
            <a:ext cx="457200" cy="587828"/>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3" name="Google Shape;433;p9"/>
          <p:cNvCxnSpPr>
            <a:endCxn id="432" idx="2"/>
          </p:cNvCxnSpPr>
          <p:nvPr/>
        </p:nvCxnSpPr>
        <p:spPr>
          <a:xfrm rot="10800000">
            <a:off x="5299301" y="2627860"/>
            <a:ext cx="1294800" cy="1349700"/>
          </a:xfrm>
          <a:prstGeom prst="straightConnector1">
            <a:avLst/>
          </a:prstGeom>
          <a:noFill/>
          <a:ln w="28575" cap="flat" cmpd="sng">
            <a:solidFill>
              <a:srgbClr val="FF0000"/>
            </a:solidFill>
            <a:prstDash val="solid"/>
            <a:miter lim="800000"/>
            <a:headEnd type="none" w="sm" len="sm"/>
            <a:tailEnd type="triangle" w="med" len="med"/>
          </a:ln>
        </p:spPr>
      </p:cxnSp>
      <p:sp>
        <p:nvSpPr>
          <p:cNvPr id="434" name="Google Shape;434;p9"/>
          <p:cNvSpPr/>
          <p:nvPr/>
        </p:nvSpPr>
        <p:spPr>
          <a:xfrm>
            <a:off x="8745310" y="2377022"/>
            <a:ext cx="457200" cy="761999"/>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5" name="Google Shape;435;p9"/>
          <p:cNvCxnSpPr/>
          <p:nvPr/>
        </p:nvCxnSpPr>
        <p:spPr>
          <a:xfrm rot="10800000">
            <a:off x="9094824" y="3157051"/>
            <a:ext cx="711785" cy="1419398"/>
          </a:xfrm>
          <a:prstGeom prst="straightConnector1">
            <a:avLst/>
          </a:prstGeom>
          <a:noFill/>
          <a:ln w="28575" cap="flat" cmpd="sng">
            <a:solidFill>
              <a:srgbClr val="FF0000"/>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2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Cryo-Copper: Enabling Efficient High-Gradient Operation </a:t>
            </a:r>
            <a:endParaRPr dirty="0"/>
          </a:p>
        </p:txBody>
      </p:sp>
      <p:sp>
        <p:nvSpPr>
          <p:cNvPr id="827" name="Google Shape;827;p2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5</a:t>
            </a:fld>
            <a:endParaRPr dirty="0"/>
          </a:p>
        </p:txBody>
      </p:sp>
      <p:sp>
        <p:nvSpPr>
          <p:cNvPr id="828" name="Google Shape;828;p2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sp>
        <p:nvSpPr>
          <p:cNvPr id="829" name="Google Shape;829;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solidFill>
                  <a:schemeClr val="lt1"/>
                </a:solidFill>
              </a:rPr>
              <a:t>Cryogenic temperature elevates performance in gradient</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Material strength is key factor</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Impact of high fields for a high brightness injector may eliminate need for one damping ring</a:t>
            </a:r>
            <a:endParaRPr sz="1900" dirty="0">
              <a:solidFill>
                <a:schemeClr val="lt1"/>
              </a:solidFill>
            </a:endParaRPr>
          </a:p>
          <a:p>
            <a:pPr marL="0" lvl="0" indent="0" algn="l" rtl="0">
              <a:lnSpc>
                <a:spcPct val="115000"/>
              </a:lnSpc>
              <a:spcBef>
                <a:spcPts val="0"/>
              </a:spcBef>
              <a:spcAft>
                <a:spcPts val="0"/>
              </a:spcAft>
              <a:buSzPts val="1600"/>
              <a:buNone/>
            </a:pPr>
            <a:r>
              <a:rPr lang="en-US" sz="1900" dirty="0"/>
              <a:t>Operation at 77 K with liquid nitrogen is simple and practical</a:t>
            </a:r>
            <a:endParaRPr sz="1900" dirty="0"/>
          </a:p>
          <a:p>
            <a:pPr marL="457200" lvl="0" indent="-349250" algn="l" rtl="0">
              <a:lnSpc>
                <a:spcPct val="115000"/>
              </a:lnSpc>
              <a:spcBef>
                <a:spcPts val="0"/>
              </a:spcBef>
              <a:spcAft>
                <a:spcPts val="0"/>
              </a:spcAft>
              <a:buSzPts val="1900"/>
              <a:buChar char="●"/>
            </a:pPr>
            <a:r>
              <a:rPr lang="en-US" sz="1900" dirty="0"/>
              <a:t>Large-scale production, large heat capacity, simple handling</a:t>
            </a:r>
            <a:endParaRPr sz="1900" dirty="0"/>
          </a:p>
          <a:p>
            <a:pPr marL="457200" lvl="0" indent="-349250" algn="l" rtl="0">
              <a:lnSpc>
                <a:spcPct val="115000"/>
              </a:lnSpc>
              <a:spcBef>
                <a:spcPts val="0"/>
              </a:spcBef>
              <a:spcAft>
                <a:spcPts val="0"/>
              </a:spcAft>
              <a:buSzPts val="1900"/>
              <a:buChar char="●"/>
            </a:pPr>
            <a:r>
              <a:rPr lang="en-US" sz="1900" dirty="0"/>
              <a:t>Small impact on electrical efficiency  </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
        <p:nvSpPr>
          <p:cNvPr id="830" name="Google Shape;830;p23"/>
          <p:cNvSpPr txBox="1"/>
          <p:nvPr/>
        </p:nvSpPr>
        <p:spPr>
          <a:xfrm>
            <a:off x="6494700" y="4048575"/>
            <a:ext cx="4780200" cy="432396"/>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400"/>
              <a:buFont typeface="Arial"/>
              <a:buNone/>
            </a:pPr>
            <a:r>
              <a:rPr lang="en-US"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rPr>
              <a:t>Cahill, A. D., et al. PRAB 21.10 (2018): 102002.</a:t>
            </a:r>
            <a:endParaRPr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31" name="Google Shape;831;p23"/>
          <p:cNvPicPr preferRelativeResize="0"/>
          <p:nvPr/>
        </p:nvPicPr>
        <p:blipFill rotWithShape="1">
          <a:blip r:embed="rId3">
            <a:alphaModFix/>
          </a:blip>
          <a:srcRect/>
          <a:stretch/>
        </p:blipFill>
        <p:spPr>
          <a:xfrm>
            <a:off x="1049900" y="4448775"/>
            <a:ext cx="4469650" cy="1847800"/>
          </a:xfrm>
          <a:prstGeom prst="rect">
            <a:avLst/>
          </a:prstGeom>
          <a:noFill/>
          <a:ln>
            <a:noFill/>
          </a:ln>
        </p:spPr>
      </p:pic>
      <p:pic>
        <p:nvPicPr>
          <p:cNvPr id="832" name="Google Shape;832;p23"/>
          <p:cNvPicPr preferRelativeResize="0"/>
          <p:nvPr/>
        </p:nvPicPr>
        <p:blipFill rotWithShape="1">
          <a:blip r:embed="rId4">
            <a:alphaModFix/>
          </a:blip>
          <a:srcRect/>
          <a:stretch/>
        </p:blipFill>
        <p:spPr>
          <a:xfrm>
            <a:off x="6494775" y="1098575"/>
            <a:ext cx="4780200" cy="2975930"/>
          </a:xfrm>
          <a:prstGeom prst="rect">
            <a:avLst/>
          </a:prstGeom>
          <a:noFill/>
          <a:ln>
            <a:noFill/>
          </a:ln>
        </p:spPr>
      </p:pic>
      <p:pic>
        <p:nvPicPr>
          <p:cNvPr id="833" name="Google Shape;833;p23"/>
          <p:cNvPicPr preferRelativeResize="0"/>
          <p:nvPr/>
        </p:nvPicPr>
        <p:blipFill rotWithShape="1">
          <a:blip r:embed="rId5">
            <a:alphaModFix/>
          </a:blip>
          <a:srcRect/>
          <a:stretch/>
        </p:blipFill>
        <p:spPr>
          <a:xfrm>
            <a:off x="6928075" y="4524975"/>
            <a:ext cx="3913602" cy="2125224"/>
          </a:xfrm>
          <a:prstGeom prst="rect">
            <a:avLst/>
          </a:prstGeom>
          <a:noFill/>
          <a:ln>
            <a:noFill/>
          </a:ln>
        </p:spPr>
      </p:pic>
      <p:sp>
        <p:nvSpPr>
          <p:cNvPr id="834" name="Google Shape;834;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t>Cryogenic temperature elevates performance in gradient</a:t>
            </a:r>
            <a:endParaRPr sz="1900" dirty="0"/>
          </a:p>
          <a:p>
            <a:pPr marL="457200" lvl="0" indent="-349250" algn="l" rtl="0">
              <a:lnSpc>
                <a:spcPct val="115000"/>
              </a:lnSpc>
              <a:spcBef>
                <a:spcPts val="0"/>
              </a:spcBef>
              <a:spcAft>
                <a:spcPts val="0"/>
              </a:spcAft>
              <a:buSzPts val="1900"/>
              <a:buChar char="●"/>
            </a:pPr>
            <a:r>
              <a:rPr lang="en-US" sz="1900" dirty="0"/>
              <a:t>Material strength is key factor</a:t>
            </a:r>
            <a:endParaRPr sz="1900" dirty="0"/>
          </a:p>
          <a:p>
            <a:pPr marL="457200" lvl="0" indent="-349250" algn="l" rtl="0">
              <a:lnSpc>
                <a:spcPct val="115000"/>
              </a:lnSpc>
              <a:spcBef>
                <a:spcPts val="0"/>
              </a:spcBef>
              <a:spcAft>
                <a:spcPts val="0"/>
              </a:spcAft>
              <a:buSzPts val="1900"/>
              <a:buChar char="●"/>
            </a:pPr>
            <a:r>
              <a:rPr lang="en-US" sz="1900" dirty="0"/>
              <a:t>Impact of high fields for a high brightness injector may eliminate need for one damping ring</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27"/>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           Accelerator Complex</a:t>
            </a:r>
            <a:endParaRPr dirty="0"/>
          </a:p>
        </p:txBody>
      </p:sp>
      <p:sp>
        <p:nvSpPr>
          <p:cNvPr id="889" name="Google Shape;889;p27"/>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6</a:t>
            </a:fld>
            <a:endParaRPr dirty="0"/>
          </a:p>
        </p:txBody>
      </p:sp>
      <p:sp>
        <p:nvSpPr>
          <p:cNvPr id="890" name="Google Shape;890;p27"/>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sp>
        <p:nvSpPr>
          <p:cNvPr id="891" name="Google Shape;891;p27"/>
          <p:cNvSpPr txBox="1">
            <a:spLocks noGrp="1"/>
          </p:cNvSpPr>
          <p:nvPr>
            <p:ph type="body" idx="2"/>
          </p:nvPr>
        </p:nvSpPr>
        <p:spPr>
          <a:xfrm>
            <a:off x="800100" y="1030475"/>
            <a:ext cx="10553700" cy="4956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2000" dirty="0"/>
              <a:t>8 km footprint for 250/550 GeV </a:t>
            </a:r>
            <a:r>
              <a:rPr lang="en-US" sz="2000" dirty="0" err="1"/>
              <a:t>CoM</a:t>
            </a:r>
            <a:r>
              <a:rPr lang="en-US" sz="2000" dirty="0"/>
              <a:t> </a:t>
            </a:r>
            <a:r>
              <a:rPr lang="en-US" sz="2200" dirty="0">
                <a:solidFill>
                  <a:schemeClr val="dk1"/>
                </a:solidFill>
              </a:rPr>
              <a:t>⟹</a:t>
            </a:r>
            <a:r>
              <a:rPr lang="en-US" sz="2000" dirty="0"/>
              <a:t> 70/120 MeV/m</a:t>
            </a:r>
            <a:endParaRPr sz="2000" dirty="0"/>
          </a:p>
          <a:p>
            <a:pPr marL="0" lvl="0" indent="0" algn="l" rtl="0">
              <a:lnSpc>
                <a:spcPct val="115000"/>
              </a:lnSpc>
              <a:spcBef>
                <a:spcPts val="0"/>
              </a:spcBef>
              <a:spcAft>
                <a:spcPts val="0"/>
              </a:spcAft>
              <a:buSzPts val="1600"/>
              <a:buNone/>
            </a:pPr>
            <a:r>
              <a:rPr lang="en-US" sz="2000" dirty="0"/>
              <a:t>Large portions of accelerator complex are compatible between LC technologies </a:t>
            </a:r>
          </a:p>
          <a:p>
            <a:pPr marL="457200" lvl="0" indent="-355600" algn="l" rtl="0">
              <a:lnSpc>
                <a:spcPct val="115000"/>
              </a:lnSpc>
              <a:spcBef>
                <a:spcPts val="0"/>
              </a:spcBef>
              <a:spcAft>
                <a:spcPts val="0"/>
              </a:spcAft>
              <a:buSzPts val="2000"/>
              <a:buChar char="●"/>
            </a:pPr>
            <a:r>
              <a:rPr lang="en-US" sz="2000" dirty="0"/>
              <a:t>Beam delivery and IP modified from ILC (1.5 km for 550 GeV CoM)</a:t>
            </a:r>
            <a:endParaRPr sz="2000" dirty="0"/>
          </a:p>
          <a:p>
            <a:pPr marL="457200" lvl="0" indent="-355600" algn="l" rtl="0">
              <a:lnSpc>
                <a:spcPct val="115000"/>
              </a:lnSpc>
              <a:spcBef>
                <a:spcPts val="0"/>
              </a:spcBef>
              <a:spcAft>
                <a:spcPts val="0"/>
              </a:spcAft>
              <a:buSzPts val="2000"/>
              <a:buChar char="●"/>
            </a:pPr>
            <a:r>
              <a:rPr lang="en-US" sz="2000" dirty="0"/>
              <a:t>Damping rings and injectors to be optimized with CLIC as baseline</a:t>
            </a:r>
            <a:endParaRPr sz="2000" dirty="0"/>
          </a:p>
          <a:p>
            <a:pPr marL="457200" lvl="0" indent="-355600" algn="l" rtl="0">
              <a:lnSpc>
                <a:spcPct val="115000"/>
              </a:lnSpc>
              <a:spcBef>
                <a:spcPts val="0"/>
              </a:spcBef>
              <a:spcAft>
                <a:spcPts val="0"/>
              </a:spcAft>
              <a:buSzPts val="2000"/>
              <a:buChar char="●"/>
            </a:pPr>
            <a:r>
              <a:rPr lang="en-US" sz="2000" dirty="0"/>
              <a:t>Costing studies use LC estimates as inputs</a:t>
            </a:r>
            <a:endParaRPr sz="2000" dirty="0"/>
          </a:p>
          <a:p>
            <a:pPr marL="0" lvl="0" indent="0" algn="l" rtl="0">
              <a:lnSpc>
                <a:spcPct val="115000"/>
              </a:lnSpc>
              <a:spcBef>
                <a:spcPts val="0"/>
              </a:spcBef>
              <a:spcAft>
                <a:spcPts val="0"/>
              </a:spcAft>
              <a:buSzPts val="1600"/>
              <a:buNone/>
            </a:pPr>
            <a:endParaRPr sz="1800" dirty="0"/>
          </a:p>
          <a:p>
            <a:pPr marL="0" lvl="0" indent="0" algn="l" rtl="0">
              <a:lnSpc>
                <a:spcPct val="115000"/>
              </a:lnSpc>
              <a:spcBef>
                <a:spcPts val="0"/>
              </a:spcBef>
              <a:spcAft>
                <a:spcPts val="0"/>
              </a:spcAft>
              <a:buSzPts val="1600"/>
              <a:buNone/>
            </a:pPr>
            <a:endParaRPr sz="1800" dirty="0"/>
          </a:p>
        </p:txBody>
      </p:sp>
      <p:pic>
        <p:nvPicPr>
          <p:cNvPr id="892" name="Google Shape;892;p2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0100" y="101775"/>
            <a:ext cx="704150" cy="738775"/>
          </a:xfrm>
          <a:prstGeom prst="rect">
            <a:avLst/>
          </a:prstGeom>
          <a:noFill/>
          <a:ln>
            <a:noFill/>
          </a:ln>
        </p:spPr>
      </p:pic>
      <p:pic>
        <p:nvPicPr>
          <p:cNvPr id="893" name="Google Shape;893;p2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3323403"/>
            <a:ext cx="4176483" cy="2019299"/>
          </a:xfrm>
          <a:prstGeom prst="rect">
            <a:avLst/>
          </a:prstGeom>
          <a:noFill/>
          <a:ln>
            <a:noFill/>
          </a:ln>
        </p:spPr>
      </p:pic>
      <p:pic>
        <p:nvPicPr>
          <p:cNvPr id="894" name="Google Shape;894;p27"/>
          <p:cNvPicPr preferRelativeResize="0"/>
          <p:nvPr/>
        </p:nvPicPr>
        <p:blipFill rotWithShape="1">
          <a:blip r:embed="rId5">
            <a:alphaModFix/>
          </a:blip>
          <a:srcRect/>
          <a:stretch/>
        </p:blipFill>
        <p:spPr>
          <a:xfrm>
            <a:off x="0" y="4576895"/>
            <a:ext cx="3295950" cy="1782124"/>
          </a:xfrm>
          <a:prstGeom prst="rect">
            <a:avLst/>
          </a:prstGeom>
          <a:noFill/>
          <a:ln>
            <a:noFill/>
          </a:ln>
        </p:spPr>
      </p:pic>
      <p:sp>
        <p:nvSpPr>
          <p:cNvPr id="895" name="Google Shape;895;p27"/>
          <p:cNvSpPr txBox="1"/>
          <p:nvPr/>
        </p:nvSpPr>
        <p:spPr>
          <a:xfrm>
            <a:off x="0" y="2925582"/>
            <a:ext cx="60960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b="1"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Investigation of Beam Delivery (Adapted from ILC/NLC)</a:t>
            </a:r>
            <a:endParaRPr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96" name="Google Shape;896;p27"/>
          <p:cNvSpPr txBox="1"/>
          <p:nvPr/>
        </p:nvSpPr>
        <p:spPr>
          <a:xfrm>
            <a:off x="6484675" y="2925582"/>
            <a:ext cx="38889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b="1"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- 8 km Footprint for 250/550 GeV</a:t>
            </a:r>
            <a:endParaRPr sz="1600" b="1"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98" name="Google Shape;898;p27"/>
          <p:cNvSpPr/>
          <p:nvPr/>
        </p:nvSpPr>
        <p:spPr>
          <a:xfrm>
            <a:off x="4929809" y="4298600"/>
            <a:ext cx="3074504" cy="106853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2" name="Image" descr="Image">
            <a:extLst>
              <a:ext uri="{FF2B5EF4-FFF2-40B4-BE49-F238E27FC236}">
                <a16:creationId xmlns:a16="http://schemas.microsoft.com/office/drawing/2014/main" id="{0B420EFD-9555-5951-31B8-D1A2C97D127E}"/>
              </a:ext>
            </a:extLst>
          </p:cNvPr>
          <p:cNvPicPr>
            <a:picLocks noChangeAspect="1"/>
          </p:cNvPicPr>
          <p:nvPr/>
        </p:nvPicPr>
        <p:blipFill>
          <a:blip r:embed="rId6"/>
          <a:stretch>
            <a:fillRect/>
          </a:stretch>
        </p:blipFill>
        <p:spPr>
          <a:xfrm rot="5400000">
            <a:off x="6868337" y="961749"/>
            <a:ext cx="2435098" cy="8212229"/>
          </a:xfrm>
          <a:prstGeom prst="rect">
            <a:avLst/>
          </a:prstGeom>
          <a:ln w="12700">
            <a:miter lim="400000"/>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69"/>
          <p:cNvSpPr txBox="1">
            <a:spLocks noGrp="1"/>
          </p:cNvSpPr>
          <p:nvPr>
            <p:ph type="title"/>
          </p:nvPr>
        </p:nvSpPr>
        <p:spPr>
          <a:xfrm>
            <a:off x="600375" y="366559"/>
            <a:ext cx="7915200" cy="474000"/>
          </a:xfrm>
          <a:prstGeom prst="rect">
            <a:avLst/>
          </a:prstGeom>
          <a:noFill/>
          <a:ln>
            <a:noFill/>
          </a:ln>
        </p:spPr>
        <p:txBody>
          <a:bodyPr spcFirstLastPara="1" wrap="square" lIns="0" tIns="45700" rIns="91433" bIns="45700" anchor="b" anchorCtr="0">
            <a:noAutofit/>
          </a:bodyPr>
          <a:lstStyle/>
          <a:p>
            <a:pPr>
              <a:buSzPts val="2400"/>
            </a:pPr>
            <a:r>
              <a:rPr lang="en"/>
              <a:t>           Table of Parameters</a:t>
            </a:r>
            <a:endParaRPr/>
          </a:p>
        </p:txBody>
      </p:sp>
      <p:pic>
        <p:nvPicPr>
          <p:cNvPr id="575" name="Google Shape;575;p6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0101" y="101775"/>
            <a:ext cx="704151" cy="738775"/>
          </a:xfrm>
          <a:prstGeom prst="rect">
            <a:avLst/>
          </a:prstGeom>
          <a:noFill/>
          <a:ln>
            <a:noFill/>
          </a:ln>
        </p:spPr>
      </p:pic>
      <p:sp>
        <p:nvSpPr>
          <p:cNvPr id="576" name="Google Shape;576;p69"/>
          <p:cNvSpPr txBox="1"/>
          <p:nvPr/>
        </p:nvSpPr>
        <p:spPr>
          <a:xfrm>
            <a:off x="794300" y="1086167"/>
            <a:ext cx="10115200" cy="474000"/>
          </a:xfrm>
          <a:prstGeom prst="rect">
            <a:avLst/>
          </a:prstGeom>
          <a:noFill/>
          <a:ln>
            <a:noFill/>
          </a:ln>
        </p:spPr>
        <p:txBody>
          <a:bodyPr spcFirstLastPara="1" wrap="square" lIns="121900" tIns="121900" rIns="121900" bIns="121900" anchor="t" anchorCtr="0">
            <a:noAutofit/>
          </a:bodyPr>
          <a:lstStyle/>
          <a:p>
            <a:pPr marL="609585" indent="-406390">
              <a:buClr>
                <a:srgbClr val="3F3F3F"/>
              </a:buClr>
              <a:buSzPts val="1200"/>
              <a:buFont typeface="Lato"/>
              <a:buChar char="●"/>
            </a:pPr>
            <a:r>
              <a:rPr lang="en" sz="1800" dirty="0">
                <a:solidFill>
                  <a:srgbClr val="3F3F3F"/>
                </a:solidFill>
                <a:latin typeface="Lato"/>
                <a:ea typeface="Lato"/>
                <a:cs typeface="Lato"/>
                <a:sym typeface="Lato"/>
              </a:rPr>
              <a:t>Updated parameters for ESPPU 2025, based on luminosity* + BIB studies (</a:t>
            </a:r>
            <a:r>
              <a:rPr lang="en-US" sz="1800" dirty="0">
                <a:hlinkClick r:id="rId4"/>
              </a:rPr>
              <a:t>Tu 10:20 MDI</a:t>
            </a:r>
            <a:r>
              <a:rPr lang="en" sz="1800" dirty="0">
                <a:solidFill>
                  <a:srgbClr val="3F3F3F"/>
                </a:solidFill>
                <a:latin typeface="Lato"/>
                <a:ea typeface="Lato"/>
                <a:cs typeface="Lato"/>
                <a:sym typeface="Lato"/>
              </a:rPr>
              <a:t>)</a:t>
            </a:r>
            <a:endParaRPr sz="1800" dirty="0">
              <a:solidFill>
                <a:srgbClr val="3F3F3F"/>
              </a:solidFill>
              <a:latin typeface="Lato"/>
              <a:ea typeface="Lato"/>
              <a:cs typeface="Lato"/>
              <a:sym typeface="Lato"/>
            </a:endParaRPr>
          </a:p>
        </p:txBody>
      </p:sp>
      <p:sp>
        <p:nvSpPr>
          <p:cNvPr id="2" name="Google Shape;906;p28">
            <a:extLst>
              <a:ext uri="{FF2B5EF4-FFF2-40B4-BE49-F238E27FC236}">
                <a16:creationId xmlns:a16="http://schemas.microsoft.com/office/drawing/2014/main" id="{F95F2C1B-6287-CDD4-E687-3B7D1B361EBD}"/>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LCWS 2025</a:t>
            </a:r>
            <a:endParaRPr dirty="0"/>
          </a:p>
        </p:txBody>
      </p:sp>
      <p:pic>
        <p:nvPicPr>
          <p:cNvPr id="4" name="Picture 3">
            <a:extLst>
              <a:ext uri="{FF2B5EF4-FFF2-40B4-BE49-F238E27FC236}">
                <a16:creationId xmlns:a16="http://schemas.microsoft.com/office/drawing/2014/main" id="{12B0ED16-F157-16E3-EF59-4E9925891D55}"/>
              </a:ext>
            </a:extLst>
          </p:cNvPr>
          <p:cNvPicPr>
            <a:picLocks noChangeAspect="1"/>
          </p:cNvPicPr>
          <p:nvPr/>
        </p:nvPicPr>
        <p:blipFill>
          <a:blip r:embed="rId5"/>
          <a:srcRect r="68000"/>
          <a:stretch>
            <a:fillRect/>
          </a:stretch>
        </p:blipFill>
        <p:spPr>
          <a:xfrm>
            <a:off x="1389888" y="1560167"/>
            <a:ext cx="3901440" cy="4483302"/>
          </a:xfrm>
          <a:prstGeom prst="rect">
            <a:avLst/>
          </a:prstGeom>
        </p:spPr>
      </p:pic>
      <p:pic>
        <p:nvPicPr>
          <p:cNvPr id="5" name="Picture 4">
            <a:extLst>
              <a:ext uri="{FF2B5EF4-FFF2-40B4-BE49-F238E27FC236}">
                <a16:creationId xmlns:a16="http://schemas.microsoft.com/office/drawing/2014/main" id="{6609D8D7-2B30-8F21-6F4E-D1ACE83FFE3B}"/>
              </a:ext>
            </a:extLst>
          </p:cNvPr>
          <p:cNvPicPr>
            <a:picLocks noChangeAspect="1"/>
          </p:cNvPicPr>
          <p:nvPr/>
        </p:nvPicPr>
        <p:blipFill>
          <a:blip r:embed="rId5"/>
          <a:srcRect l="52950"/>
          <a:stretch>
            <a:fillRect/>
          </a:stretch>
        </p:blipFill>
        <p:spPr>
          <a:xfrm>
            <a:off x="5291328" y="1560167"/>
            <a:ext cx="5736336" cy="4483302"/>
          </a:xfrm>
          <a:prstGeom prst="rect">
            <a:avLst/>
          </a:prstGeom>
        </p:spPr>
      </p:pic>
      <p:pic>
        <p:nvPicPr>
          <p:cNvPr id="6" name="Picture 5">
            <a:extLst>
              <a:ext uri="{FF2B5EF4-FFF2-40B4-BE49-F238E27FC236}">
                <a16:creationId xmlns:a16="http://schemas.microsoft.com/office/drawing/2014/main" id="{0AD63A1E-79D5-A7A3-369C-48B73DF05ED0}"/>
              </a:ext>
            </a:extLst>
          </p:cNvPr>
          <p:cNvPicPr>
            <a:picLocks noChangeAspect="1"/>
          </p:cNvPicPr>
          <p:nvPr/>
        </p:nvPicPr>
        <p:blipFill>
          <a:blip r:embed="rId6"/>
          <a:stretch>
            <a:fillRect/>
          </a:stretch>
        </p:blipFill>
        <p:spPr>
          <a:xfrm>
            <a:off x="1389888" y="1562521"/>
            <a:ext cx="9638611" cy="4480948"/>
          </a:xfrm>
          <a:prstGeom prst="rect">
            <a:avLst/>
          </a:prstGeom>
        </p:spPr>
      </p:pic>
      <p:sp>
        <p:nvSpPr>
          <p:cNvPr id="9" name="Rectangle 8">
            <a:extLst>
              <a:ext uri="{FF2B5EF4-FFF2-40B4-BE49-F238E27FC236}">
                <a16:creationId xmlns:a16="http://schemas.microsoft.com/office/drawing/2014/main" id="{9DC71772-8EF6-EBB7-68A6-59F5F34B451E}"/>
              </a:ext>
            </a:extLst>
          </p:cNvPr>
          <p:cNvSpPr/>
          <p:nvPr/>
        </p:nvSpPr>
        <p:spPr>
          <a:xfrm>
            <a:off x="1447800" y="5181600"/>
            <a:ext cx="9525000" cy="387927"/>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25E008A-F107-50EF-F576-D6974CA7322D}"/>
              </a:ext>
            </a:extLst>
          </p:cNvPr>
          <p:cNvSpPr/>
          <p:nvPr/>
        </p:nvSpPr>
        <p:spPr>
          <a:xfrm>
            <a:off x="1446693" y="2500310"/>
            <a:ext cx="9525000" cy="387927"/>
          </a:xfrm>
          <a:prstGeom prst="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ECE9AEB9-44DB-C2BE-6835-64F1805190B8}"/>
              </a:ext>
            </a:extLst>
          </p:cNvPr>
          <p:cNvSpPr>
            <a:spLocks noChangeArrowheads="1"/>
          </p:cNvSpPr>
          <p:nvPr/>
        </p:nvSpPr>
        <p:spPr bwMode="auto">
          <a:xfrm>
            <a:off x="5291328" y="6427325"/>
            <a:ext cx="673293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1" u="none" strike="noStrike" cap="none" normalizeH="0" baseline="0" dirty="0">
                <a:ln>
                  <a:noFill/>
                </a:ln>
                <a:solidFill>
                  <a:srgbClr val="000000"/>
                </a:solidFill>
                <a:effectLst/>
                <a:latin typeface="Noto Sans" panose="020B0502040504020204" pitchFamily="34" charset="0"/>
              </a:rPr>
              <a:t>*</a:t>
            </a:r>
            <a:r>
              <a:rPr kumimoji="0" lang="en-US" altLang="en-US" sz="2000" b="0" i="1" u="none" strike="noStrike" cap="none" normalizeH="0" baseline="0" dirty="0" err="1">
                <a:ln>
                  <a:noFill/>
                </a:ln>
                <a:solidFill>
                  <a:srgbClr val="000000"/>
                </a:solidFill>
                <a:effectLst/>
                <a:latin typeface="Noto Sans" panose="020B0502040504020204" pitchFamily="34" charset="0"/>
              </a:rPr>
              <a:t>Ntounis</a:t>
            </a:r>
            <a:r>
              <a:rPr kumimoji="0" lang="en-US" altLang="en-US" sz="2000" b="0" i="1" u="none" strike="noStrike" cap="none" normalizeH="0" baseline="0" dirty="0">
                <a:ln>
                  <a:noFill/>
                </a:ln>
                <a:solidFill>
                  <a:srgbClr val="000000"/>
                </a:solidFill>
                <a:effectLst/>
                <a:latin typeface="Noto Sans" panose="020B0502040504020204" pitchFamily="34" charset="0"/>
              </a:rPr>
              <a:t>, et al.,</a:t>
            </a:r>
            <a:r>
              <a:rPr lang="en-US" altLang="en-US" sz="2000" i="1" dirty="0">
                <a:solidFill>
                  <a:srgbClr val="000000"/>
                </a:solidFill>
                <a:latin typeface="Noto Sans" panose="020B0502040504020204" pitchFamily="34" charset="0"/>
              </a:rPr>
              <a:t> </a:t>
            </a:r>
            <a:r>
              <a:rPr kumimoji="0" lang="en-US" altLang="en-US" sz="2000" b="0" i="1" u="none" strike="noStrike" cap="none" normalizeH="0" baseline="0" dirty="0">
                <a:ln>
                  <a:noFill/>
                </a:ln>
                <a:solidFill>
                  <a:srgbClr val="000000"/>
                </a:solidFill>
                <a:effectLst/>
                <a:latin typeface="Noto Sans" panose="020B0502040504020204" pitchFamily="34" charset="0"/>
              </a:rPr>
              <a:t>Phys. Rev. Accel. Beams </a:t>
            </a:r>
            <a:r>
              <a:rPr kumimoji="0" lang="en-US" altLang="en-US" sz="2000" b="1" i="1" u="none" strike="noStrike" cap="none" normalizeH="0" baseline="0" dirty="0">
                <a:ln>
                  <a:noFill/>
                </a:ln>
                <a:solidFill>
                  <a:srgbClr val="000000"/>
                </a:solidFill>
                <a:effectLst/>
                <a:latin typeface="Noto Sans" panose="020B0502040504020204" pitchFamily="34" charset="0"/>
              </a:rPr>
              <a:t>27</a:t>
            </a:r>
            <a:r>
              <a:rPr kumimoji="0" lang="en-US" altLang="en-US" sz="2000" b="0" i="1" u="none" strike="noStrike" cap="none" normalizeH="0" baseline="0" dirty="0">
                <a:ln>
                  <a:noFill/>
                </a:ln>
                <a:solidFill>
                  <a:srgbClr val="000000"/>
                </a:solidFill>
                <a:effectLst/>
                <a:latin typeface="Noto Sans" panose="020B0502040504020204" pitchFamily="34" charset="0"/>
              </a:rPr>
              <a:t>, 061001, 2024</a:t>
            </a:r>
            <a:endParaRPr kumimoji="0" lang="en-US" altLang="en-US" sz="4400" b="0" i="1"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201538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1">
          <a:extLst>
            <a:ext uri="{FF2B5EF4-FFF2-40B4-BE49-F238E27FC236}">
              <a16:creationId xmlns:a16="http://schemas.microsoft.com/office/drawing/2014/main" id="{6DAC7E83-4CDC-D1E0-6B8E-798D9CFF46CF}"/>
            </a:ext>
          </a:extLst>
        </p:cNvPr>
        <p:cNvGrpSpPr/>
        <p:nvPr/>
      </p:nvGrpSpPr>
      <p:grpSpPr>
        <a:xfrm>
          <a:off x="0" y="0"/>
          <a:ext cx="0" cy="0"/>
          <a:chOff x="0" y="0"/>
          <a:chExt cx="0" cy="0"/>
        </a:xfrm>
      </p:grpSpPr>
      <p:sp>
        <p:nvSpPr>
          <p:cNvPr id="942" name="Google Shape;942;p31">
            <a:extLst>
              <a:ext uri="{FF2B5EF4-FFF2-40B4-BE49-F238E27FC236}">
                <a16:creationId xmlns:a16="http://schemas.microsoft.com/office/drawing/2014/main" id="{8560A5D8-4B0A-BE17-9ADA-0DB52BE77904}"/>
              </a:ext>
            </a:extLst>
          </p:cNvPr>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C</a:t>
            </a:r>
            <a:r>
              <a:rPr lang="en-US" baseline="30000" dirty="0"/>
              <a:t>3</a:t>
            </a:r>
            <a:r>
              <a:rPr lang="en-US" dirty="0"/>
              <a:t> R&amp;D Highlights at LCWS</a:t>
            </a:r>
            <a:endParaRPr dirty="0"/>
          </a:p>
        </p:txBody>
      </p:sp>
      <p:sp>
        <p:nvSpPr>
          <p:cNvPr id="943" name="Google Shape;943;p31">
            <a:extLst>
              <a:ext uri="{FF2B5EF4-FFF2-40B4-BE49-F238E27FC236}">
                <a16:creationId xmlns:a16="http://schemas.microsoft.com/office/drawing/2014/main" id="{099F64DB-8B21-B53A-0C9C-8940D3E71304}"/>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8</a:t>
            </a:fld>
            <a:endParaRPr dirty="0"/>
          </a:p>
        </p:txBody>
      </p:sp>
    </p:spTree>
    <p:extLst>
      <p:ext uri="{BB962C8B-B14F-4D97-AF65-F5344CB8AC3E}">
        <p14:creationId xmlns:p14="http://schemas.microsoft.com/office/powerpoint/2010/main" val="385586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9">
          <a:extLst>
            <a:ext uri="{FF2B5EF4-FFF2-40B4-BE49-F238E27FC236}">
              <a16:creationId xmlns:a16="http://schemas.microsoft.com/office/drawing/2014/main" id="{2A9B995A-A932-8E4E-09CC-902757BF9C0F}"/>
            </a:ext>
          </a:extLst>
        </p:cNvPr>
        <p:cNvGrpSpPr/>
        <p:nvPr/>
      </p:nvGrpSpPr>
      <p:grpSpPr>
        <a:xfrm>
          <a:off x="0" y="0"/>
          <a:ext cx="0" cy="0"/>
          <a:chOff x="0" y="0"/>
          <a:chExt cx="0" cy="0"/>
        </a:xfrm>
      </p:grpSpPr>
      <p:sp>
        <p:nvSpPr>
          <p:cNvPr id="1140" name="Google Shape;1140;p43">
            <a:extLst>
              <a:ext uri="{FF2B5EF4-FFF2-40B4-BE49-F238E27FC236}">
                <a16:creationId xmlns:a16="http://schemas.microsoft.com/office/drawing/2014/main" id="{E8AA8B14-0692-1222-FECE-735D937059BF}"/>
              </a:ext>
            </a:extLst>
          </p:cNvPr>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Beam Dynamics and Beam Induced Background</a:t>
            </a:r>
            <a:endParaRPr dirty="0"/>
          </a:p>
        </p:txBody>
      </p:sp>
      <p:sp>
        <p:nvSpPr>
          <p:cNvPr id="1141" name="Google Shape;1141;p43">
            <a:extLst>
              <a:ext uri="{FF2B5EF4-FFF2-40B4-BE49-F238E27FC236}">
                <a16:creationId xmlns:a16="http://schemas.microsoft.com/office/drawing/2014/main" id="{0C9394AF-2DC8-049B-8AFE-BE9FD70231D4}"/>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9</a:t>
            </a:fld>
            <a:endParaRPr dirty="0"/>
          </a:p>
        </p:txBody>
      </p:sp>
      <p:sp>
        <p:nvSpPr>
          <p:cNvPr id="1142" name="Google Shape;1142;p43">
            <a:extLst>
              <a:ext uri="{FF2B5EF4-FFF2-40B4-BE49-F238E27FC236}">
                <a16:creationId xmlns:a16="http://schemas.microsoft.com/office/drawing/2014/main" id="{8A91B5A3-1111-C9E8-04C9-F249C5C5CC5D}"/>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indent="0"/>
            <a:r>
              <a:rPr lang="en-US" dirty="0"/>
              <a:t>LCWS 2025</a:t>
            </a:r>
          </a:p>
        </p:txBody>
      </p:sp>
      <p:sp>
        <p:nvSpPr>
          <p:cNvPr id="1143" name="Google Shape;1143;p43">
            <a:extLst>
              <a:ext uri="{FF2B5EF4-FFF2-40B4-BE49-F238E27FC236}">
                <a16:creationId xmlns:a16="http://schemas.microsoft.com/office/drawing/2014/main" id="{02D0F064-AAA4-4A5F-DED6-78A78A478FF8}"/>
              </a:ext>
            </a:extLst>
          </p:cNvPr>
          <p:cNvSpPr txBox="1">
            <a:spLocks noGrp="1"/>
          </p:cNvSpPr>
          <p:nvPr>
            <p:ph type="body" idx="2"/>
          </p:nvPr>
        </p:nvSpPr>
        <p:spPr>
          <a:xfrm>
            <a:off x="125617" y="1060377"/>
            <a:ext cx="2479794" cy="288417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2000" dirty="0"/>
              <a:t>Optimization of DR and Bunch Compressor</a:t>
            </a:r>
            <a:endParaRPr sz="2000" dirty="0"/>
          </a:p>
          <a:p>
            <a:pPr marL="457200" lvl="0" indent="-228600" algn="l" rtl="0">
              <a:lnSpc>
                <a:spcPct val="115000"/>
              </a:lnSpc>
              <a:spcBef>
                <a:spcPts val="1000"/>
              </a:spcBef>
              <a:spcAft>
                <a:spcPts val="0"/>
              </a:spcAft>
              <a:buSzPts val="1500"/>
              <a:buNone/>
            </a:pPr>
            <a:endParaRPr sz="2000" dirty="0"/>
          </a:p>
        </p:txBody>
      </p:sp>
      <p:pic>
        <p:nvPicPr>
          <p:cNvPr id="1026" name="Picture 2">
            <a:extLst>
              <a:ext uri="{FF2B5EF4-FFF2-40B4-BE49-F238E27FC236}">
                <a16:creationId xmlns:a16="http://schemas.microsoft.com/office/drawing/2014/main" id="{93D82173-5251-6FED-DF24-1CAE70F126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9452" y="2489835"/>
            <a:ext cx="3882983" cy="22950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D851C7E-CE1D-ED4C-A66E-C0E1B72F75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4489258"/>
            <a:ext cx="3365876" cy="21604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27A8AFB-A51F-C68C-ABE8-7FAE3EB99A5B}"/>
              </a:ext>
            </a:extLst>
          </p:cNvPr>
          <p:cNvSpPr txBox="1"/>
          <p:nvPr/>
        </p:nvSpPr>
        <p:spPr>
          <a:xfrm>
            <a:off x="3739287" y="5894321"/>
            <a:ext cx="2763315" cy="738664"/>
          </a:xfrm>
          <a:prstGeom prst="rect">
            <a:avLst/>
          </a:prstGeom>
          <a:noFill/>
        </p:spPr>
        <p:txBody>
          <a:bodyPr wrap="square">
            <a:spAutoFit/>
          </a:bodyPr>
          <a:lstStyle/>
          <a:p>
            <a:r>
              <a:rPr lang="en-US" sz="1400" b="0" i="1" u="none" strike="noStrike" dirty="0">
                <a:solidFill>
                  <a:srgbClr val="2E2D29"/>
                </a:solidFill>
                <a:effectLst/>
                <a:latin typeface="Arial" panose="020B0604020202020204" pitchFamily="34" charset="0"/>
              </a:rPr>
              <a:t>Nuclear Instruments and Methods in Physics Research Section A </a:t>
            </a:r>
            <a:r>
              <a:rPr lang="en-US" sz="1400" b="0" i="0" u="none" strike="noStrike" dirty="0">
                <a:solidFill>
                  <a:srgbClr val="2E2D29"/>
                </a:solidFill>
                <a:effectLst/>
                <a:latin typeface="Arial" panose="020B0604020202020204" pitchFamily="34" charset="0"/>
              </a:rPr>
              <a:t>(2025) 170660</a:t>
            </a:r>
            <a:endParaRPr lang="en-US" dirty="0"/>
          </a:p>
        </p:txBody>
      </p:sp>
      <p:sp>
        <p:nvSpPr>
          <p:cNvPr id="10" name="Rectangle 9">
            <a:extLst>
              <a:ext uri="{FF2B5EF4-FFF2-40B4-BE49-F238E27FC236}">
                <a16:creationId xmlns:a16="http://schemas.microsoft.com/office/drawing/2014/main" id="{20D8C676-7D8B-E2C7-B118-A609885F6537}"/>
              </a:ext>
            </a:extLst>
          </p:cNvPr>
          <p:cNvSpPr/>
          <p:nvPr/>
        </p:nvSpPr>
        <p:spPr>
          <a:xfrm>
            <a:off x="6607199" y="3327263"/>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5"/>
              </a:rPr>
              <a:t>W 11:20 DRBD</a:t>
            </a:r>
            <a:endParaRPr lang="en-US" sz="2400" dirty="0"/>
          </a:p>
        </p:txBody>
      </p:sp>
      <p:sp>
        <p:nvSpPr>
          <p:cNvPr id="11" name="Rectangle 10">
            <a:extLst>
              <a:ext uri="{FF2B5EF4-FFF2-40B4-BE49-F238E27FC236}">
                <a16:creationId xmlns:a16="http://schemas.microsoft.com/office/drawing/2014/main" id="{2E5CF04D-50C5-9A79-28E6-CE9B85E998B6}"/>
              </a:ext>
            </a:extLst>
          </p:cNvPr>
          <p:cNvSpPr/>
          <p:nvPr/>
        </p:nvSpPr>
        <p:spPr>
          <a:xfrm>
            <a:off x="2521934" y="1463546"/>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6"/>
              </a:rPr>
              <a:t>W 11:45 DRBD</a:t>
            </a:r>
            <a:endParaRPr lang="en-US" sz="2400" dirty="0"/>
          </a:p>
        </p:txBody>
      </p:sp>
      <p:sp>
        <p:nvSpPr>
          <p:cNvPr id="12" name="Rectangle 11">
            <a:extLst>
              <a:ext uri="{FF2B5EF4-FFF2-40B4-BE49-F238E27FC236}">
                <a16:creationId xmlns:a16="http://schemas.microsoft.com/office/drawing/2014/main" id="{3BFD01E6-2572-0F27-84A6-777494FAFD8C}"/>
              </a:ext>
            </a:extLst>
          </p:cNvPr>
          <p:cNvSpPr/>
          <p:nvPr/>
        </p:nvSpPr>
        <p:spPr>
          <a:xfrm>
            <a:off x="9713639" y="5990309"/>
            <a:ext cx="2343478" cy="7329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hlinkClick r:id="rId7"/>
              </a:rPr>
              <a:t>Tu 10:20 MDI</a:t>
            </a:r>
            <a:endParaRPr lang="en-US" sz="2400" dirty="0"/>
          </a:p>
        </p:txBody>
      </p:sp>
      <p:sp>
        <p:nvSpPr>
          <p:cNvPr id="13" name="Google Shape;1143;p43">
            <a:extLst>
              <a:ext uri="{FF2B5EF4-FFF2-40B4-BE49-F238E27FC236}">
                <a16:creationId xmlns:a16="http://schemas.microsoft.com/office/drawing/2014/main" id="{17175935-C999-2997-6BCD-38D44360D05D}"/>
              </a:ext>
            </a:extLst>
          </p:cNvPr>
          <p:cNvSpPr txBox="1">
            <a:spLocks/>
          </p:cNvSpPr>
          <p:nvPr/>
        </p:nvSpPr>
        <p:spPr>
          <a:xfrm>
            <a:off x="3533020" y="4730500"/>
            <a:ext cx="2664785" cy="1033696"/>
          </a:xfrm>
          <a:prstGeom prst="rect">
            <a:avLst/>
          </a:prstGeom>
          <a:noFill/>
          <a:ln>
            <a:noFill/>
          </a:ln>
        </p:spPr>
        <p:txBody>
          <a:bodyPr spcFirstLastPara="1" wrap="square" lIns="0"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5000"/>
              </a:lnSpc>
              <a:spcBef>
                <a:spcPts val="1000"/>
              </a:spcBef>
              <a:spcAft>
                <a:spcPts val="0"/>
              </a:spcAft>
              <a:buClr>
                <a:srgbClr val="B83A4B"/>
              </a:buClr>
              <a:buSzPts val="1600"/>
              <a:buFont typeface="Lato"/>
              <a:buNone/>
              <a:defRPr sz="16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27660" algn="l" rtl="0">
              <a:lnSpc>
                <a:spcPct val="115000"/>
              </a:lnSpc>
              <a:spcBef>
                <a:spcPts val="500"/>
              </a:spcBef>
              <a:spcAft>
                <a:spcPts val="0"/>
              </a:spcAft>
              <a:buClr>
                <a:srgbClr val="B83A4B"/>
              </a:buClr>
              <a:buSzPts val="1560"/>
              <a:buFont typeface="Arial"/>
              <a:buChar char="●"/>
              <a:defRPr sz="14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6pPr>
            <a:lvl7pPr marL="3200400" marR="0" lvl="6"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7pPr>
            <a:lvl8pPr marL="3657600" marR="0" lvl="7"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8pPr>
            <a:lvl9pPr marL="4114800" marR="0" lvl="8"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9pPr>
          </a:lstStyle>
          <a:p>
            <a:pPr indent="-323850">
              <a:buSzPts val="1500"/>
              <a:buFont typeface="Lato"/>
              <a:buChar char="●"/>
            </a:pPr>
            <a:r>
              <a:rPr lang="en-US" sz="2000" dirty="0"/>
              <a:t>Tolerance studies published</a:t>
            </a:r>
          </a:p>
          <a:p>
            <a:pPr>
              <a:buSzPts val="1500"/>
            </a:pPr>
            <a:endParaRPr lang="en-US" sz="2000" dirty="0"/>
          </a:p>
        </p:txBody>
      </p:sp>
      <p:sp>
        <p:nvSpPr>
          <p:cNvPr id="14" name="Google Shape;1143;p43">
            <a:extLst>
              <a:ext uri="{FF2B5EF4-FFF2-40B4-BE49-F238E27FC236}">
                <a16:creationId xmlns:a16="http://schemas.microsoft.com/office/drawing/2014/main" id="{0585D0F3-F987-FF65-39B0-FCEF2EF848F5}"/>
              </a:ext>
            </a:extLst>
          </p:cNvPr>
          <p:cNvSpPr txBox="1">
            <a:spLocks/>
          </p:cNvSpPr>
          <p:nvPr/>
        </p:nvSpPr>
        <p:spPr>
          <a:xfrm>
            <a:off x="5001728" y="1140043"/>
            <a:ext cx="3390996" cy="1033696"/>
          </a:xfrm>
          <a:prstGeom prst="rect">
            <a:avLst/>
          </a:prstGeom>
          <a:noFill/>
          <a:ln>
            <a:noFill/>
          </a:ln>
        </p:spPr>
        <p:txBody>
          <a:bodyPr spcFirstLastPara="1" wrap="square" lIns="0"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5000"/>
              </a:lnSpc>
              <a:spcBef>
                <a:spcPts val="1000"/>
              </a:spcBef>
              <a:spcAft>
                <a:spcPts val="0"/>
              </a:spcAft>
              <a:buClr>
                <a:srgbClr val="B83A4B"/>
              </a:buClr>
              <a:buSzPts val="1600"/>
              <a:buFont typeface="Lato"/>
              <a:buNone/>
              <a:defRPr sz="16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27660" algn="l" rtl="0">
              <a:lnSpc>
                <a:spcPct val="115000"/>
              </a:lnSpc>
              <a:spcBef>
                <a:spcPts val="500"/>
              </a:spcBef>
              <a:spcAft>
                <a:spcPts val="0"/>
              </a:spcAft>
              <a:buClr>
                <a:srgbClr val="B83A4B"/>
              </a:buClr>
              <a:buSzPts val="1560"/>
              <a:buFont typeface="Arial"/>
              <a:buChar char="●"/>
              <a:defRPr sz="14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6pPr>
            <a:lvl7pPr marL="3200400" marR="0" lvl="6"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7pPr>
            <a:lvl8pPr marL="3657600" marR="0" lvl="7"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8pPr>
            <a:lvl9pPr marL="4114800" marR="0" lvl="8"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9pPr>
          </a:lstStyle>
          <a:p>
            <a:pPr indent="-323850">
              <a:buSzPts val="1500"/>
              <a:buFont typeface="Lato"/>
              <a:buChar char="●"/>
            </a:pPr>
            <a:r>
              <a:rPr lang="en-US" sz="2000" dirty="0"/>
              <a:t>Exploring theoretical minimum emittance and IBS</a:t>
            </a:r>
          </a:p>
          <a:p>
            <a:pPr>
              <a:buSzPts val="1500"/>
            </a:pPr>
            <a:endParaRPr lang="en-US" sz="2000" dirty="0"/>
          </a:p>
        </p:txBody>
      </p:sp>
      <p:pic>
        <p:nvPicPr>
          <p:cNvPr id="15" name="Picture 14">
            <a:extLst>
              <a:ext uri="{FF2B5EF4-FFF2-40B4-BE49-F238E27FC236}">
                <a16:creationId xmlns:a16="http://schemas.microsoft.com/office/drawing/2014/main" id="{74B9A12B-E42D-C1C9-0CA8-F013A99E83AD}"/>
              </a:ext>
            </a:extLst>
          </p:cNvPr>
          <p:cNvPicPr>
            <a:picLocks noChangeAspect="1"/>
          </p:cNvPicPr>
          <p:nvPr/>
        </p:nvPicPr>
        <p:blipFill>
          <a:blip r:embed="rId8"/>
          <a:stretch>
            <a:fillRect/>
          </a:stretch>
        </p:blipFill>
        <p:spPr>
          <a:xfrm>
            <a:off x="0" y="2384744"/>
            <a:ext cx="3249073" cy="2450395"/>
          </a:xfrm>
          <a:prstGeom prst="rect">
            <a:avLst/>
          </a:prstGeom>
        </p:spPr>
      </p:pic>
      <p:pic>
        <p:nvPicPr>
          <p:cNvPr id="16" name="Picture 15">
            <a:extLst>
              <a:ext uri="{FF2B5EF4-FFF2-40B4-BE49-F238E27FC236}">
                <a16:creationId xmlns:a16="http://schemas.microsoft.com/office/drawing/2014/main" id="{FAF25D5B-EC78-5330-65AC-A0CA4B03D4FA}"/>
              </a:ext>
            </a:extLst>
          </p:cNvPr>
          <p:cNvPicPr>
            <a:picLocks noChangeAspect="1"/>
          </p:cNvPicPr>
          <p:nvPr/>
        </p:nvPicPr>
        <p:blipFill>
          <a:blip r:embed="rId9"/>
          <a:stretch>
            <a:fillRect/>
          </a:stretch>
        </p:blipFill>
        <p:spPr>
          <a:xfrm>
            <a:off x="573746" y="4860951"/>
            <a:ext cx="2369574" cy="1129358"/>
          </a:xfrm>
          <a:prstGeom prst="rect">
            <a:avLst/>
          </a:prstGeom>
        </p:spPr>
      </p:pic>
      <p:pic>
        <p:nvPicPr>
          <p:cNvPr id="18" name="Picture 17">
            <a:extLst>
              <a:ext uri="{FF2B5EF4-FFF2-40B4-BE49-F238E27FC236}">
                <a16:creationId xmlns:a16="http://schemas.microsoft.com/office/drawing/2014/main" id="{CD91B3A7-A8CA-BC26-9DDB-1C70EF31E14F}"/>
              </a:ext>
            </a:extLst>
          </p:cNvPr>
          <p:cNvPicPr>
            <a:picLocks noChangeAspect="1"/>
          </p:cNvPicPr>
          <p:nvPr/>
        </p:nvPicPr>
        <p:blipFill>
          <a:blip r:embed="rId10"/>
          <a:stretch>
            <a:fillRect/>
          </a:stretch>
        </p:blipFill>
        <p:spPr>
          <a:xfrm>
            <a:off x="8725359" y="1265279"/>
            <a:ext cx="3052591" cy="1986642"/>
          </a:xfrm>
          <a:prstGeom prst="rect">
            <a:avLst/>
          </a:prstGeom>
        </p:spPr>
      </p:pic>
      <p:pic>
        <p:nvPicPr>
          <p:cNvPr id="20" name="Picture 19">
            <a:extLst>
              <a:ext uri="{FF2B5EF4-FFF2-40B4-BE49-F238E27FC236}">
                <a16:creationId xmlns:a16="http://schemas.microsoft.com/office/drawing/2014/main" id="{B5389B29-3AEA-5F13-E480-DE7D2D301395}"/>
              </a:ext>
            </a:extLst>
          </p:cNvPr>
          <p:cNvPicPr>
            <a:picLocks noChangeAspect="1"/>
          </p:cNvPicPr>
          <p:nvPr/>
        </p:nvPicPr>
        <p:blipFill>
          <a:blip r:embed="rId11"/>
          <a:stretch>
            <a:fillRect/>
          </a:stretch>
        </p:blipFill>
        <p:spPr>
          <a:xfrm>
            <a:off x="9494137" y="4299124"/>
            <a:ext cx="2562980" cy="1492725"/>
          </a:xfrm>
          <a:prstGeom prst="rect">
            <a:avLst/>
          </a:prstGeom>
        </p:spPr>
      </p:pic>
      <p:sp>
        <p:nvSpPr>
          <p:cNvPr id="21" name="Google Shape;1143;p43">
            <a:extLst>
              <a:ext uri="{FF2B5EF4-FFF2-40B4-BE49-F238E27FC236}">
                <a16:creationId xmlns:a16="http://schemas.microsoft.com/office/drawing/2014/main" id="{6F0D32C6-12F6-3F87-8A53-E48A983EED66}"/>
              </a:ext>
            </a:extLst>
          </p:cNvPr>
          <p:cNvSpPr txBox="1">
            <a:spLocks/>
          </p:cNvSpPr>
          <p:nvPr/>
        </p:nvSpPr>
        <p:spPr>
          <a:xfrm>
            <a:off x="8950677" y="3241043"/>
            <a:ext cx="3390996" cy="1033696"/>
          </a:xfrm>
          <a:prstGeom prst="rect">
            <a:avLst/>
          </a:prstGeom>
          <a:noFill/>
          <a:ln>
            <a:noFill/>
          </a:ln>
        </p:spPr>
        <p:txBody>
          <a:bodyPr spcFirstLastPara="1" wrap="square" lIns="0"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5000"/>
              </a:lnSpc>
              <a:spcBef>
                <a:spcPts val="1000"/>
              </a:spcBef>
              <a:spcAft>
                <a:spcPts val="0"/>
              </a:spcAft>
              <a:buClr>
                <a:srgbClr val="B83A4B"/>
              </a:buClr>
              <a:buSzPts val="1600"/>
              <a:buFont typeface="Lato"/>
              <a:buNone/>
              <a:defRPr sz="16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27660" algn="l" rtl="0">
              <a:lnSpc>
                <a:spcPct val="115000"/>
              </a:lnSpc>
              <a:spcBef>
                <a:spcPts val="500"/>
              </a:spcBef>
              <a:spcAft>
                <a:spcPts val="0"/>
              </a:spcAft>
              <a:buClr>
                <a:srgbClr val="B83A4B"/>
              </a:buClr>
              <a:buSzPts val="1560"/>
              <a:buFont typeface="Arial"/>
              <a:buChar char="●"/>
              <a:defRPr sz="14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6pPr>
            <a:lvl7pPr marL="3200400" marR="0" lvl="6"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7pPr>
            <a:lvl8pPr marL="3657600" marR="0" lvl="7"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8pPr>
            <a:lvl9pPr marL="4114800" marR="0" lvl="8" indent="-304800" algn="l" rtl="0">
              <a:lnSpc>
                <a:spcPct val="115000"/>
              </a:lnSpc>
              <a:spcBef>
                <a:spcPts val="500"/>
              </a:spcBef>
              <a:spcAft>
                <a:spcPts val="0"/>
              </a:spcAft>
              <a:buClr>
                <a:schemeClr val="dk1"/>
              </a:buClr>
              <a:buSzPts val="1200"/>
              <a:buFont typeface="Lato"/>
              <a:buChar char="●"/>
              <a:defRPr sz="1200" b="0" i="0" u="none" strike="noStrike" cap="none">
                <a:solidFill>
                  <a:schemeClr val="dk1"/>
                </a:solidFill>
                <a:latin typeface="Lato"/>
                <a:ea typeface="Lato"/>
                <a:cs typeface="Lato"/>
                <a:sym typeface="Lato"/>
              </a:defRPr>
            </a:lvl9pPr>
          </a:lstStyle>
          <a:p>
            <a:pPr indent="-323850">
              <a:buSzPts val="1500"/>
              <a:buFont typeface="Lato"/>
              <a:buChar char="●"/>
            </a:pPr>
            <a:r>
              <a:rPr lang="en-US" sz="2000" dirty="0"/>
              <a:t>BIB &amp; Luminosity Optimization</a:t>
            </a:r>
          </a:p>
          <a:p>
            <a:pPr>
              <a:buSzPts val="1500"/>
            </a:pPr>
            <a:endParaRPr lang="en-US" sz="2000" dirty="0"/>
          </a:p>
        </p:txBody>
      </p:sp>
    </p:spTree>
    <p:extLst>
      <p:ext uri="{BB962C8B-B14F-4D97-AF65-F5344CB8AC3E}">
        <p14:creationId xmlns:p14="http://schemas.microsoft.com/office/powerpoint/2010/main" val="1723901442"/>
      </p:ext>
    </p:extLst>
  </p:cSld>
  <p:clrMapOvr>
    <a:masterClrMapping/>
  </p:clrMapOvr>
</p:sld>
</file>

<file path=ppt/theme/theme1.xml><?xml version="1.0" encoding="utf-8"?>
<a:theme xmlns:a="http://schemas.openxmlformats.org/drawingml/2006/main" name="SLAC Covers/Title Slides">
  <a:themeElements>
    <a:clrScheme name="Custom 3">
      <a:dk1>
        <a:srgbClr val="000000"/>
      </a:dk1>
      <a:lt1>
        <a:srgbClr val="FFFFFF"/>
      </a:lt1>
      <a:dk2>
        <a:srgbClr val="44546A"/>
      </a:dk2>
      <a:lt2>
        <a:srgbClr val="E7E6E6"/>
      </a:lt2>
      <a:accent1>
        <a:srgbClr val="8C1515"/>
      </a:accent1>
      <a:accent2>
        <a:srgbClr val="4198B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C Interio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LAC Interio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2166</TotalTime>
  <Words>1356</Words>
  <Application>Microsoft Macintosh PowerPoint</Application>
  <PresentationFormat>Widescreen</PresentationFormat>
  <Paragraphs>242</Paragraphs>
  <Slides>25</Slides>
  <Notes>18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25</vt:i4>
      </vt:variant>
    </vt:vector>
  </HeadingPairs>
  <TitlesOfParts>
    <vt:vector size="32" baseType="lpstr">
      <vt:lpstr>Calibri</vt:lpstr>
      <vt:lpstr>Noto Sans</vt:lpstr>
      <vt:lpstr>Lato</vt:lpstr>
      <vt:lpstr>Arial</vt:lpstr>
      <vt:lpstr>SLAC Covers/Title Slides</vt:lpstr>
      <vt:lpstr>SLAC Interior Slides</vt:lpstr>
      <vt:lpstr>SLAC Interior Slides</vt:lpstr>
      <vt:lpstr>C3  Update</vt:lpstr>
      <vt:lpstr>Acknowledgements</vt:lpstr>
      <vt:lpstr>A novel route to a linear e+e- collider…</vt:lpstr>
      <vt:lpstr>Breakthrough in the Performance of RF Accelerators</vt:lpstr>
      <vt:lpstr>Cryo-Copper: Enabling Efficient High-Gradient Operation </vt:lpstr>
      <vt:lpstr>           Accelerator Complex</vt:lpstr>
      <vt:lpstr>           Table of Parameters</vt:lpstr>
      <vt:lpstr>C3 R&amp;D Highlights at LCWS</vt:lpstr>
      <vt:lpstr>Beam Dynamics and Beam Induced Background</vt:lpstr>
      <vt:lpstr>Auxiliary Systems: LLRF and Alignment</vt:lpstr>
      <vt:lpstr>C3 Demo</vt:lpstr>
      <vt:lpstr>The Complete C3 Demonstrator</vt:lpstr>
      <vt:lpstr>Quarter Cryomodule (QCM)</vt:lpstr>
      <vt:lpstr>QCM Overview</vt:lpstr>
      <vt:lpstr>QCM Vessel</vt:lpstr>
      <vt:lpstr>PowerPoint Presentation</vt:lpstr>
      <vt:lpstr>PowerPoint Presentation</vt:lpstr>
      <vt:lpstr>C3 in the Context of ESPPU and LC Vision</vt:lpstr>
      <vt:lpstr>Routes to Higher Energy</vt:lpstr>
      <vt:lpstr>C3 as upgrade for LCF</vt:lpstr>
      <vt:lpstr>Conclusion</vt:lpstr>
      <vt:lpstr>Questions?</vt:lpstr>
      <vt:lpstr>RF Power Requirements</vt:lpstr>
      <vt:lpstr>QCM with Cold Boxes</vt:lpstr>
      <vt:lpstr>Power Consumption and Sustainability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Nanni, Emilio Alessandro</dc:creator>
  <cp:lastModifiedBy>Nanni, Emilio Alessandro</cp:lastModifiedBy>
  <cp:revision>28</cp:revision>
  <dcterms:modified xsi:type="dcterms:W3CDTF">2025-10-22T03:36:46Z</dcterms:modified>
</cp:coreProperties>
</file>