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0"/>
  </p:notesMasterIdLst>
  <p:sldIdLst>
    <p:sldId id="269" r:id="rId5"/>
    <p:sldId id="305" r:id="rId6"/>
    <p:sldId id="296" r:id="rId7"/>
    <p:sldId id="299" r:id="rId8"/>
    <p:sldId id="302" r:id="rId9"/>
    <p:sldId id="288" r:id="rId10"/>
    <p:sldId id="293" r:id="rId11"/>
    <p:sldId id="303" r:id="rId12"/>
    <p:sldId id="304" r:id="rId13"/>
    <p:sldId id="292" r:id="rId14"/>
    <p:sldId id="307" r:id="rId15"/>
    <p:sldId id="297" r:id="rId16"/>
    <p:sldId id="306" r:id="rId17"/>
    <p:sldId id="298" r:id="rId18"/>
    <p:sldId id="262" r:id="rId1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B1F498-E49E-420E-B565-1BA3C23FAFA5}" v="339" dt="2025-10-18T06:27:35.92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34"/>
    <p:restoredTop sz="94668"/>
  </p:normalViewPr>
  <p:slideViewPr>
    <p:cSldViewPr snapToGrid="0">
      <p:cViewPr>
        <p:scale>
          <a:sx n="100" d="100"/>
          <a:sy n="100" d="100"/>
        </p:scale>
        <p:origin x="-104" y="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SAKI, Yodai" userId="26bcf69a-7136-4a20-865a-393a5b05a976" providerId="ADAL" clId="{C8906848-DA76-419C-8273-7BF5CFE450B8}"/>
    <pc:docChg chg="undo custSel addSld delSld modSld sldOrd">
      <pc:chgData name="SASAKI, Yodai" userId="26bcf69a-7136-4a20-865a-393a5b05a976" providerId="ADAL" clId="{C8906848-DA76-419C-8273-7BF5CFE450B8}" dt="2025-10-18T06:27:35.923" v="2839" actId="2710"/>
      <pc:docMkLst>
        <pc:docMk/>
      </pc:docMkLst>
      <pc:sldChg chg="del">
        <pc:chgData name="SASAKI, Yodai" userId="26bcf69a-7136-4a20-865a-393a5b05a976" providerId="ADAL" clId="{C8906848-DA76-419C-8273-7BF5CFE450B8}" dt="2025-10-16T08:37:52.606" v="351" actId="47"/>
        <pc:sldMkLst>
          <pc:docMk/>
          <pc:sldMk cId="2054848727" sldId="261"/>
        </pc:sldMkLst>
      </pc:sldChg>
      <pc:sldChg chg="modSp mod">
        <pc:chgData name="SASAKI, Yodai" userId="26bcf69a-7136-4a20-865a-393a5b05a976" providerId="ADAL" clId="{C8906848-DA76-419C-8273-7BF5CFE450B8}" dt="2025-10-18T03:48:25.614" v="2367" actId="14100"/>
        <pc:sldMkLst>
          <pc:docMk/>
          <pc:sldMk cId="2892567869" sldId="262"/>
        </pc:sldMkLst>
        <pc:spChg chg="mod">
          <ac:chgData name="SASAKI, Yodai" userId="26bcf69a-7136-4a20-865a-393a5b05a976" providerId="ADAL" clId="{C8906848-DA76-419C-8273-7BF5CFE450B8}" dt="2025-10-18T03:48:25.614" v="2367" actId="14100"/>
          <ac:spMkLst>
            <pc:docMk/>
            <pc:sldMk cId="2892567869" sldId="262"/>
            <ac:spMk id="3" creationId="{C5B6012F-4218-C10A-F43C-10436EE844D9}"/>
          </ac:spMkLst>
        </pc:spChg>
      </pc:sldChg>
      <pc:sldChg chg="modSp del mod">
        <pc:chgData name="SASAKI, Yodai" userId="26bcf69a-7136-4a20-865a-393a5b05a976" providerId="ADAL" clId="{C8906848-DA76-419C-8273-7BF5CFE450B8}" dt="2025-10-17T10:16:42.410" v="1553" actId="47"/>
        <pc:sldMkLst>
          <pc:docMk/>
          <pc:sldMk cId="25690537" sldId="268"/>
        </pc:sldMkLst>
      </pc:sldChg>
      <pc:sldChg chg="modSp mod ord">
        <pc:chgData name="SASAKI, Yodai" userId="26bcf69a-7136-4a20-865a-393a5b05a976" providerId="ADAL" clId="{C8906848-DA76-419C-8273-7BF5CFE450B8}" dt="2025-10-17T06:20:52.641" v="1469"/>
        <pc:sldMkLst>
          <pc:docMk/>
          <pc:sldMk cId="1853129234" sldId="288"/>
        </pc:sldMkLst>
        <pc:spChg chg="mod">
          <ac:chgData name="SASAKI, Yodai" userId="26bcf69a-7136-4a20-865a-393a5b05a976" providerId="ADAL" clId="{C8906848-DA76-419C-8273-7BF5CFE450B8}" dt="2025-10-16T10:33:27.136" v="1352" actId="27636"/>
          <ac:spMkLst>
            <pc:docMk/>
            <pc:sldMk cId="1853129234" sldId="288"/>
            <ac:spMk id="2" creationId="{404D8C98-A444-C03A-EADE-656122F3F46E}"/>
          </ac:spMkLst>
        </pc:spChg>
        <pc:spChg chg="mod">
          <ac:chgData name="SASAKI, Yodai" userId="26bcf69a-7136-4a20-865a-393a5b05a976" providerId="ADAL" clId="{C8906848-DA76-419C-8273-7BF5CFE450B8}" dt="2025-10-16T08:56:10.291" v="434" actId="20577"/>
          <ac:spMkLst>
            <pc:docMk/>
            <pc:sldMk cId="1853129234" sldId="288"/>
            <ac:spMk id="13" creationId="{CA9A47AC-6BEF-A21D-0960-A45AF8E48505}"/>
          </ac:spMkLst>
        </pc:spChg>
      </pc:sldChg>
      <pc:sldChg chg="modSp mod ord">
        <pc:chgData name="SASAKI, Yodai" userId="26bcf69a-7136-4a20-865a-393a5b05a976" providerId="ADAL" clId="{C8906848-DA76-419C-8273-7BF5CFE450B8}" dt="2025-10-17T06:21:22.362" v="1479"/>
        <pc:sldMkLst>
          <pc:docMk/>
          <pc:sldMk cId="4047408363" sldId="292"/>
        </pc:sldMkLst>
        <pc:spChg chg="mod">
          <ac:chgData name="SASAKI, Yodai" userId="26bcf69a-7136-4a20-865a-393a5b05a976" providerId="ADAL" clId="{C8906848-DA76-419C-8273-7BF5CFE450B8}" dt="2025-10-16T08:43:33.133" v="402" actId="14100"/>
          <ac:spMkLst>
            <pc:docMk/>
            <pc:sldMk cId="4047408363" sldId="292"/>
            <ac:spMk id="4" creationId="{3FF61790-599F-4889-76BE-359C0980AFAF}"/>
          </ac:spMkLst>
        </pc:spChg>
        <pc:spChg chg="mod">
          <ac:chgData name="SASAKI, Yodai" userId="26bcf69a-7136-4a20-865a-393a5b05a976" providerId="ADAL" clId="{C8906848-DA76-419C-8273-7BF5CFE450B8}" dt="2025-10-16T08:43:46.131" v="416" actId="14100"/>
          <ac:spMkLst>
            <pc:docMk/>
            <pc:sldMk cId="4047408363" sldId="292"/>
            <ac:spMk id="19" creationId="{6846BA7C-E716-ADFF-8D91-3196D2B622B0}"/>
          </ac:spMkLst>
        </pc:spChg>
        <pc:spChg chg="mod">
          <ac:chgData name="SASAKI, Yodai" userId="26bcf69a-7136-4a20-865a-393a5b05a976" providerId="ADAL" clId="{C8906848-DA76-419C-8273-7BF5CFE450B8}" dt="2025-10-16T08:42:41.975" v="390" actId="14100"/>
          <ac:spMkLst>
            <pc:docMk/>
            <pc:sldMk cId="4047408363" sldId="292"/>
            <ac:spMk id="21" creationId="{D528BBF4-220C-20CD-7F85-5EA049A8112C}"/>
          </ac:spMkLst>
        </pc:spChg>
      </pc:sldChg>
      <pc:sldChg chg="modSp mod ord">
        <pc:chgData name="SASAKI, Yodai" userId="26bcf69a-7136-4a20-865a-393a5b05a976" providerId="ADAL" clId="{C8906848-DA76-419C-8273-7BF5CFE450B8}" dt="2025-10-17T06:21:04.268" v="1471"/>
        <pc:sldMkLst>
          <pc:docMk/>
          <pc:sldMk cId="351878022" sldId="293"/>
        </pc:sldMkLst>
        <pc:spChg chg="mod">
          <ac:chgData name="SASAKI, Yodai" userId="26bcf69a-7136-4a20-865a-393a5b05a976" providerId="ADAL" clId="{C8906848-DA76-419C-8273-7BF5CFE450B8}" dt="2025-10-16T09:23:19.304" v="701" actId="1076"/>
          <ac:spMkLst>
            <pc:docMk/>
            <pc:sldMk cId="351878022" sldId="293"/>
            <ac:spMk id="7" creationId="{4CC45C29-7C9A-EEAE-E87D-C46927B466FA}"/>
          </ac:spMkLst>
        </pc:spChg>
        <pc:spChg chg="mod">
          <ac:chgData name="SASAKI, Yodai" userId="26bcf69a-7136-4a20-865a-393a5b05a976" providerId="ADAL" clId="{C8906848-DA76-419C-8273-7BF5CFE450B8}" dt="2025-10-16T09:04:34.088" v="542" actId="14100"/>
          <ac:spMkLst>
            <pc:docMk/>
            <pc:sldMk cId="351878022" sldId="293"/>
            <ac:spMk id="8" creationId="{0E4BA14A-13D9-F024-CB7C-A447041B291E}"/>
          </ac:spMkLst>
        </pc:spChg>
        <pc:spChg chg="mod">
          <ac:chgData name="SASAKI, Yodai" userId="26bcf69a-7136-4a20-865a-393a5b05a976" providerId="ADAL" clId="{C8906848-DA76-419C-8273-7BF5CFE450B8}" dt="2025-10-16T09:03:25.249" v="526" actId="20577"/>
          <ac:spMkLst>
            <pc:docMk/>
            <pc:sldMk cId="351878022" sldId="293"/>
            <ac:spMk id="9" creationId="{44F950A7-2BB6-4F47-2445-A1DCA01D21B2}"/>
          </ac:spMkLst>
        </pc:spChg>
        <pc:spChg chg="mod">
          <ac:chgData name="SASAKI, Yodai" userId="26bcf69a-7136-4a20-865a-393a5b05a976" providerId="ADAL" clId="{C8906848-DA76-419C-8273-7BF5CFE450B8}" dt="2025-10-16T09:03:28.397" v="527" actId="20577"/>
          <ac:spMkLst>
            <pc:docMk/>
            <pc:sldMk cId="351878022" sldId="293"/>
            <ac:spMk id="10" creationId="{07876FC4-D6B4-12A2-1FAC-DF8C9DE81749}"/>
          </ac:spMkLst>
        </pc:spChg>
        <pc:spChg chg="mod">
          <ac:chgData name="SASAKI, Yodai" userId="26bcf69a-7136-4a20-865a-393a5b05a976" providerId="ADAL" clId="{C8906848-DA76-419C-8273-7BF5CFE450B8}" dt="2025-10-16T09:23:00.366" v="698" actId="1076"/>
          <ac:spMkLst>
            <pc:docMk/>
            <pc:sldMk cId="351878022" sldId="293"/>
            <ac:spMk id="11" creationId="{D970312E-3796-B2B3-BA9A-7E110D49AB3D}"/>
          </ac:spMkLst>
        </pc:spChg>
        <pc:spChg chg="mod">
          <ac:chgData name="SASAKI, Yodai" userId="26bcf69a-7136-4a20-865a-393a5b05a976" providerId="ADAL" clId="{C8906848-DA76-419C-8273-7BF5CFE450B8}" dt="2025-10-16T09:01:32.039" v="512" actId="20577"/>
          <ac:spMkLst>
            <pc:docMk/>
            <pc:sldMk cId="351878022" sldId="293"/>
            <ac:spMk id="13" creationId="{F242BAE0-2F9C-5E8A-8A02-B31D6835CF3E}"/>
          </ac:spMkLst>
        </pc:spChg>
        <pc:spChg chg="mod">
          <ac:chgData name="SASAKI, Yodai" userId="26bcf69a-7136-4a20-865a-393a5b05a976" providerId="ADAL" clId="{C8906848-DA76-419C-8273-7BF5CFE450B8}" dt="2025-10-16T09:22:03.603" v="693" actId="14100"/>
          <ac:spMkLst>
            <pc:docMk/>
            <pc:sldMk cId="351878022" sldId="293"/>
            <ac:spMk id="14" creationId="{26132579-CFA8-7D0A-C208-696D4283C4BE}"/>
          </ac:spMkLst>
        </pc:spChg>
        <pc:spChg chg="mod ord">
          <ac:chgData name="SASAKI, Yodai" userId="26bcf69a-7136-4a20-865a-393a5b05a976" providerId="ADAL" clId="{C8906848-DA76-419C-8273-7BF5CFE450B8}" dt="2025-10-16T10:21:15.214" v="1120" actId="20577"/>
          <ac:spMkLst>
            <pc:docMk/>
            <pc:sldMk cId="351878022" sldId="293"/>
            <ac:spMk id="16" creationId="{9A0223FF-4DF5-5495-3766-B5DF3FAFAD9C}"/>
          </ac:spMkLst>
        </pc:spChg>
        <pc:graphicFrameChg chg="mod modGraphic">
          <ac:chgData name="SASAKI, Yodai" userId="26bcf69a-7136-4a20-865a-393a5b05a976" providerId="ADAL" clId="{C8906848-DA76-419C-8273-7BF5CFE450B8}" dt="2025-10-16T09:22:44.753" v="696" actId="1076"/>
          <ac:graphicFrameMkLst>
            <pc:docMk/>
            <pc:sldMk cId="351878022" sldId="293"/>
            <ac:graphicFrameMk id="3" creationId="{B21901FC-C374-F369-C101-4D3D9C21FE84}"/>
          </ac:graphicFrameMkLst>
        </pc:graphicFrameChg>
      </pc:sldChg>
      <pc:sldChg chg="modSp mod">
        <pc:chgData name="SASAKI, Yodai" userId="26bcf69a-7136-4a20-865a-393a5b05a976" providerId="ADAL" clId="{C8906848-DA76-419C-8273-7BF5CFE450B8}" dt="2025-10-17T06:15:44.954" v="1413" actId="1076"/>
        <pc:sldMkLst>
          <pc:docMk/>
          <pc:sldMk cId="390560179" sldId="296"/>
        </pc:sldMkLst>
        <pc:graphicFrameChg chg="mod modGraphic">
          <ac:chgData name="SASAKI, Yodai" userId="26bcf69a-7136-4a20-865a-393a5b05a976" providerId="ADAL" clId="{C8906848-DA76-419C-8273-7BF5CFE450B8}" dt="2025-10-17T06:15:44.954" v="1413" actId="1076"/>
          <ac:graphicFrameMkLst>
            <pc:docMk/>
            <pc:sldMk cId="390560179" sldId="296"/>
            <ac:graphicFrameMk id="26" creationId="{FB45AA29-4C23-F79D-0A29-37B7E6BB3A0A}"/>
          </ac:graphicFrameMkLst>
        </pc:graphicFrameChg>
      </pc:sldChg>
      <pc:sldChg chg="modSp mod">
        <pc:chgData name="SASAKI, Yodai" userId="26bcf69a-7136-4a20-865a-393a5b05a976" providerId="ADAL" clId="{C8906848-DA76-419C-8273-7BF5CFE450B8}" dt="2025-10-18T03:25:48.308" v="2190" actId="20577"/>
        <pc:sldMkLst>
          <pc:docMk/>
          <pc:sldMk cId="2731070887" sldId="297"/>
        </pc:sldMkLst>
        <pc:spChg chg="mod">
          <ac:chgData name="SASAKI, Yodai" userId="26bcf69a-7136-4a20-865a-393a5b05a976" providerId="ADAL" clId="{C8906848-DA76-419C-8273-7BF5CFE450B8}" dt="2025-10-17T06:19:42.420" v="1463" actId="20577"/>
          <ac:spMkLst>
            <pc:docMk/>
            <pc:sldMk cId="2731070887" sldId="297"/>
            <ac:spMk id="3" creationId="{59ACF3DE-6196-C516-2868-BFE21DA00AF5}"/>
          </ac:spMkLst>
        </pc:spChg>
        <pc:spChg chg="mod">
          <ac:chgData name="SASAKI, Yodai" userId="26bcf69a-7136-4a20-865a-393a5b05a976" providerId="ADAL" clId="{C8906848-DA76-419C-8273-7BF5CFE450B8}" dt="2025-10-18T03:25:48.308" v="2190" actId="20577"/>
          <ac:spMkLst>
            <pc:docMk/>
            <pc:sldMk cId="2731070887" sldId="297"/>
            <ac:spMk id="11" creationId="{829EEC35-3799-8699-E12B-407902E861BB}"/>
          </ac:spMkLst>
        </pc:spChg>
      </pc:sldChg>
      <pc:sldChg chg="ord">
        <pc:chgData name="SASAKI, Yodai" userId="26bcf69a-7136-4a20-865a-393a5b05a976" providerId="ADAL" clId="{C8906848-DA76-419C-8273-7BF5CFE450B8}" dt="2025-10-17T06:20:29.560" v="1465"/>
        <pc:sldMkLst>
          <pc:docMk/>
          <pc:sldMk cId="365033749" sldId="299"/>
        </pc:sldMkLst>
      </pc:sldChg>
      <pc:sldChg chg="addSp delSp modSp mod ord chgLayout">
        <pc:chgData name="SASAKI, Yodai" userId="26bcf69a-7136-4a20-865a-393a5b05a976" providerId="ADAL" clId="{C8906848-DA76-419C-8273-7BF5CFE450B8}" dt="2025-10-17T06:20:48.824" v="1467"/>
        <pc:sldMkLst>
          <pc:docMk/>
          <pc:sldMk cId="62215963" sldId="302"/>
        </pc:sldMkLst>
        <pc:spChg chg="add mod">
          <ac:chgData name="SASAKI, Yodai" userId="26bcf69a-7136-4a20-865a-393a5b05a976" providerId="ADAL" clId="{C8906848-DA76-419C-8273-7BF5CFE450B8}" dt="2025-10-16T08:37:03.491" v="350" actId="1076"/>
          <ac:spMkLst>
            <pc:docMk/>
            <pc:sldMk cId="62215963" sldId="302"/>
            <ac:spMk id="3" creationId="{604FD8F5-B1EE-AD3C-6E90-9A02E2CFB6BA}"/>
          </ac:spMkLst>
        </pc:spChg>
        <pc:spChg chg="mod ord">
          <ac:chgData name="SASAKI, Yodai" userId="26bcf69a-7136-4a20-865a-393a5b05a976" providerId="ADAL" clId="{C8906848-DA76-419C-8273-7BF5CFE450B8}" dt="2025-10-16T08:26:36.107" v="178" actId="700"/>
          <ac:spMkLst>
            <pc:docMk/>
            <pc:sldMk cId="62215963" sldId="302"/>
            <ac:spMk id="5" creationId="{EA73910E-56A0-EAC7-9607-CF643745379C}"/>
          </ac:spMkLst>
        </pc:spChg>
        <pc:spChg chg="mod ord">
          <ac:chgData name="SASAKI, Yodai" userId="26bcf69a-7136-4a20-865a-393a5b05a976" providerId="ADAL" clId="{C8906848-DA76-419C-8273-7BF5CFE450B8}" dt="2025-10-16T08:26:36.107" v="178" actId="700"/>
          <ac:spMkLst>
            <pc:docMk/>
            <pc:sldMk cId="62215963" sldId="302"/>
            <ac:spMk id="10" creationId="{87A117CA-A018-16E2-0C6E-3B00BEAAF69E}"/>
          </ac:spMkLst>
        </pc:spChg>
        <pc:spChg chg="mod">
          <ac:chgData name="SASAKI, Yodai" userId="26bcf69a-7136-4a20-865a-393a5b05a976" providerId="ADAL" clId="{C8906848-DA76-419C-8273-7BF5CFE450B8}" dt="2025-10-16T08:36:05.702" v="343" actId="1076"/>
          <ac:spMkLst>
            <pc:docMk/>
            <pc:sldMk cId="62215963" sldId="302"/>
            <ac:spMk id="15" creationId="{C5F99385-4774-C444-E24D-D5A3F610B3BE}"/>
          </ac:spMkLst>
        </pc:spChg>
        <pc:spChg chg="mod ord">
          <ac:chgData name="SASAKI, Yodai" userId="26bcf69a-7136-4a20-865a-393a5b05a976" providerId="ADAL" clId="{C8906848-DA76-419C-8273-7BF5CFE450B8}" dt="2025-10-16T08:27:49.610" v="196" actId="27636"/>
          <ac:spMkLst>
            <pc:docMk/>
            <pc:sldMk cId="62215963" sldId="302"/>
            <ac:spMk id="18" creationId="{F7E68C4A-C2E4-B3F1-6964-30C212723A37}"/>
          </ac:spMkLst>
        </pc:spChg>
        <pc:spChg chg="add mod">
          <ac:chgData name="SASAKI, Yodai" userId="26bcf69a-7136-4a20-865a-393a5b05a976" providerId="ADAL" clId="{C8906848-DA76-419C-8273-7BF5CFE450B8}" dt="2025-10-16T08:35:32.875" v="338" actId="1076"/>
          <ac:spMkLst>
            <pc:docMk/>
            <pc:sldMk cId="62215963" sldId="302"/>
            <ac:spMk id="27" creationId="{10E0785E-9F24-0782-7B34-6BA3739F87F7}"/>
          </ac:spMkLst>
        </pc:spChg>
        <pc:spChg chg="add mod">
          <ac:chgData name="SASAKI, Yodai" userId="26bcf69a-7136-4a20-865a-393a5b05a976" providerId="ADAL" clId="{C8906848-DA76-419C-8273-7BF5CFE450B8}" dt="2025-10-16T08:36:28.906" v="346" actId="1076"/>
          <ac:spMkLst>
            <pc:docMk/>
            <pc:sldMk cId="62215963" sldId="302"/>
            <ac:spMk id="28" creationId="{3C318CE6-8BF9-7E92-5F64-26F070E92E6B}"/>
          </ac:spMkLst>
        </pc:spChg>
        <pc:graphicFrameChg chg="add mod ord modGraphic">
          <ac:chgData name="SASAKI, Yodai" userId="26bcf69a-7136-4a20-865a-393a5b05a976" providerId="ADAL" clId="{C8906848-DA76-419C-8273-7BF5CFE450B8}" dt="2025-10-16T08:36:17.897" v="344" actId="1076"/>
          <ac:graphicFrameMkLst>
            <pc:docMk/>
            <pc:sldMk cId="62215963" sldId="302"/>
            <ac:graphicFrameMk id="24" creationId="{7293665F-7442-9FCF-C37A-6AB1A50F6182}"/>
          </ac:graphicFrameMkLst>
        </pc:graphicFrameChg>
        <pc:picChg chg="add del mod ord">
          <ac:chgData name="SASAKI, Yodai" userId="26bcf69a-7136-4a20-865a-393a5b05a976" providerId="ADAL" clId="{C8906848-DA76-419C-8273-7BF5CFE450B8}" dt="2025-10-16T08:36:56.354" v="349" actId="1076"/>
          <ac:picMkLst>
            <pc:docMk/>
            <pc:sldMk cId="62215963" sldId="302"/>
            <ac:picMk id="2" creationId="{5D988A70-4A2A-56DF-94E3-E4DDC1241573}"/>
          </ac:picMkLst>
        </pc:picChg>
        <pc:picChg chg="add mod ord">
          <ac:chgData name="SASAKI, Yodai" userId="26bcf69a-7136-4a20-865a-393a5b05a976" providerId="ADAL" clId="{C8906848-DA76-419C-8273-7BF5CFE450B8}" dt="2025-10-16T08:36:44.049" v="348" actId="1076"/>
          <ac:picMkLst>
            <pc:docMk/>
            <pc:sldMk cId="62215963" sldId="302"/>
            <ac:picMk id="25" creationId="{6CC2B58E-C0F1-8D09-6538-32BB9BD2A800}"/>
          </ac:picMkLst>
        </pc:picChg>
        <pc:picChg chg="add mod ord">
          <ac:chgData name="SASAKI, Yodai" userId="26bcf69a-7136-4a20-865a-393a5b05a976" providerId="ADAL" clId="{C8906848-DA76-419C-8273-7BF5CFE450B8}" dt="2025-10-16T08:36:36.703" v="347" actId="1076"/>
          <ac:picMkLst>
            <pc:docMk/>
            <pc:sldMk cId="62215963" sldId="302"/>
            <ac:picMk id="26" creationId="{AA889FA1-7BCD-3063-9ABD-CF0FEE5817A9}"/>
          </ac:picMkLst>
        </pc:picChg>
      </pc:sldChg>
      <pc:sldChg chg="modSp mod ord">
        <pc:chgData name="SASAKI, Yodai" userId="26bcf69a-7136-4a20-865a-393a5b05a976" providerId="ADAL" clId="{C8906848-DA76-419C-8273-7BF5CFE450B8}" dt="2025-10-17T06:21:07.180" v="1473"/>
        <pc:sldMkLst>
          <pc:docMk/>
          <pc:sldMk cId="3475290217" sldId="303"/>
        </pc:sldMkLst>
        <pc:spChg chg="mod">
          <ac:chgData name="SASAKI, Yodai" userId="26bcf69a-7136-4a20-865a-393a5b05a976" providerId="ADAL" clId="{C8906848-DA76-419C-8273-7BF5CFE450B8}" dt="2025-10-16T09:24:04.320" v="725" actId="20577"/>
          <ac:spMkLst>
            <pc:docMk/>
            <pc:sldMk cId="3475290217" sldId="303"/>
            <ac:spMk id="2" creationId="{54E747F1-9553-E4EA-0FE7-8880ADFFD3E2}"/>
          </ac:spMkLst>
        </pc:spChg>
        <pc:spChg chg="mod">
          <ac:chgData name="SASAKI, Yodai" userId="26bcf69a-7136-4a20-865a-393a5b05a976" providerId="ADAL" clId="{C8906848-DA76-419C-8273-7BF5CFE450B8}" dt="2025-10-16T09:25:45.491" v="733" actId="14100"/>
          <ac:spMkLst>
            <pc:docMk/>
            <pc:sldMk cId="3475290217" sldId="303"/>
            <ac:spMk id="4" creationId="{74BF09E2-E07A-2461-AF0C-B00A41A299BF}"/>
          </ac:spMkLst>
        </pc:spChg>
        <pc:spChg chg="mod">
          <ac:chgData name="SASAKI, Yodai" userId="26bcf69a-7136-4a20-865a-393a5b05a976" providerId="ADAL" clId="{C8906848-DA76-419C-8273-7BF5CFE450B8}" dt="2025-10-16T09:25:09.434" v="729" actId="1076"/>
          <ac:spMkLst>
            <pc:docMk/>
            <pc:sldMk cId="3475290217" sldId="303"/>
            <ac:spMk id="7" creationId="{3C72F959-5328-DC3B-2285-99C2F6175A23}"/>
          </ac:spMkLst>
        </pc:spChg>
        <pc:spChg chg="mod">
          <ac:chgData name="SASAKI, Yodai" userId="26bcf69a-7136-4a20-865a-393a5b05a976" providerId="ADAL" clId="{C8906848-DA76-419C-8273-7BF5CFE450B8}" dt="2025-10-16T09:30:00.224" v="821" actId="1076"/>
          <ac:spMkLst>
            <pc:docMk/>
            <pc:sldMk cId="3475290217" sldId="303"/>
            <ac:spMk id="8" creationId="{C7AC83FA-4202-64CF-3E6C-F6E9DC5977A8}"/>
          </ac:spMkLst>
        </pc:spChg>
        <pc:spChg chg="mod">
          <ac:chgData name="SASAKI, Yodai" userId="26bcf69a-7136-4a20-865a-393a5b05a976" providerId="ADAL" clId="{C8906848-DA76-419C-8273-7BF5CFE450B8}" dt="2025-10-16T10:20:13.044" v="1081"/>
          <ac:spMkLst>
            <pc:docMk/>
            <pc:sldMk cId="3475290217" sldId="303"/>
            <ac:spMk id="10" creationId="{98626AD4-645A-2DAF-E38C-153A361045C5}"/>
          </ac:spMkLst>
        </pc:spChg>
        <pc:spChg chg="mod">
          <ac:chgData name="SASAKI, Yodai" userId="26bcf69a-7136-4a20-865a-393a5b05a976" providerId="ADAL" clId="{C8906848-DA76-419C-8273-7BF5CFE450B8}" dt="2025-10-16T10:12:26.519" v="991" actId="20577"/>
          <ac:spMkLst>
            <pc:docMk/>
            <pc:sldMk cId="3475290217" sldId="303"/>
            <ac:spMk id="16" creationId="{8DBCE617-4416-6C69-3909-390D12FF57A1}"/>
          </ac:spMkLst>
        </pc:spChg>
        <pc:graphicFrameChg chg="mod modGraphic">
          <ac:chgData name="SASAKI, Yodai" userId="26bcf69a-7136-4a20-865a-393a5b05a976" providerId="ADAL" clId="{C8906848-DA76-419C-8273-7BF5CFE450B8}" dt="2025-10-16T09:33:55.225" v="822" actId="2165"/>
          <ac:graphicFrameMkLst>
            <pc:docMk/>
            <pc:sldMk cId="3475290217" sldId="303"/>
            <ac:graphicFrameMk id="6" creationId="{3751B10C-2C92-0261-26D8-ECD5D37C9F6A}"/>
          </ac:graphicFrameMkLst>
        </pc:graphicFrameChg>
      </pc:sldChg>
      <pc:sldChg chg="addSp delSp modSp mod ord modClrScheme chgLayout">
        <pc:chgData name="SASAKI, Yodai" userId="26bcf69a-7136-4a20-865a-393a5b05a976" providerId="ADAL" clId="{C8906848-DA76-419C-8273-7BF5CFE450B8}" dt="2025-10-17T06:21:20.606" v="1477"/>
        <pc:sldMkLst>
          <pc:docMk/>
          <pc:sldMk cId="2891375415" sldId="304"/>
        </pc:sldMkLst>
        <pc:spChg chg="mod ord">
          <ac:chgData name="SASAKI, Yodai" userId="26bcf69a-7136-4a20-865a-393a5b05a976" providerId="ADAL" clId="{C8906848-DA76-419C-8273-7BF5CFE450B8}" dt="2025-10-16T10:23:55.907" v="1217" actId="700"/>
          <ac:spMkLst>
            <pc:docMk/>
            <pc:sldMk cId="2891375415" sldId="304"/>
            <ac:spMk id="4" creationId="{5CC1BAB5-FCE6-0676-B270-1FA732BD8352}"/>
          </ac:spMkLst>
        </pc:spChg>
        <pc:spChg chg="mod ord">
          <ac:chgData name="SASAKI, Yodai" userId="26bcf69a-7136-4a20-865a-393a5b05a976" providerId="ADAL" clId="{C8906848-DA76-419C-8273-7BF5CFE450B8}" dt="2025-10-16T10:23:55.907" v="1217" actId="700"/>
          <ac:spMkLst>
            <pc:docMk/>
            <pc:sldMk cId="2891375415" sldId="304"/>
            <ac:spMk id="5" creationId="{0157AA0B-AD16-6B77-7EAB-4245FAB24BCD}"/>
          </ac:spMkLst>
        </pc:spChg>
        <pc:spChg chg="add mod">
          <ac:chgData name="SASAKI, Yodai" userId="26bcf69a-7136-4a20-865a-393a5b05a976" providerId="ADAL" clId="{C8906848-DA76-419C-8273-7BF5CFE450B8}" dt="2025-10-16T10:25:00.895" v="1231" actId="1076"/>
          <ac:spMkLst>
            <pc:docMk/>
            <pc:sldMk cId="2891375415" sldId="304"/>
            <ac:spMk id="8" creationId="{CB597714-2D2E-30EA-4215-B6114DB465E9}"/>
          </ac:spMkLst>
        </pc:spChg>
        <pc:spChg chg="add mod">
          <ac:chgData name="SASAKI, Yodai" userId="26bcf69a-7136-4a20-865a-393a5b05a976" providerId="ADAL" clId="{C8906848-DA76-419C-8273-7BF5CFE450B8}" dt="2025-10-16T10:25:31.870" v="1240" actId="1076"/>
          <ac:spMkLst>
            <pc:docMk/>
            <pc:sldMk cId="2891375415" sldId="304"/>
            <ac:spMk id="9" creationId="{BFE51FC1-D815-B75C-D0DE-8245005D1E48}"/>
          </ac:spMkLst>
        </pc:spChg>
        <pc:spChg chg="add mod">
          <ac:chgData name="SASAKI, Yodai" userId="26bcf69a-7136-4a20-865a-393a5b05a976" providerId="ADAL" clId="{C8906848-DA76-419C-8273-7BF5CFE450B8}" dt="2025-10-16T10:31:19.710" v="1350" actId="1076"/>
          <ac:spMkLst>
            <pc:docMk/>
            <pc:sldMk cId="2891375415" sldId="304"/>
            <ac:spMk id="10" creationId="{0F81D1C8-E363-420D-7A95-417BF8E8917F}"/>
          </ac:spMkLst>
        </pc:spChg>
        <pc:picChg chg="mod ord">
          <ac:chgData name="SASAKI, Yodai" userId="26bcf69a-7136-4a20-865a-393a5b05a976" providerId="ADAL" clId="{C8906848-DA76-419C-8273-7BF5CFE450B8}" dt="2025-10-16T10:23:55.907" v="1217" actId="700"/>
          <ac:picMkLst>
            <pc:docMk/>
            <pc:sldMk cId="2891375415" sldId="304"/>
            <ac:picMk id="1026" creationId="{159E4C34-1159-B55D-013E-A32854ED929D}"/>
          </ac:picMkLst>
        </pc:picChg>
        <pc:picChg chg="mod ord">
          <ac:chgData name="SASAKI, Yodai" userId="26bcf69a-7136-4a20-865a-393a5b05a976" providerId="ADAL" clId="{C8906848-DA76-419C-8273-7BF5CFE450B8}" dt="2025-10-16T10:23:55.907" v="1217" actId="700"/>
          <ac:picMkLst>
            <pc:docMk/>
            <pc:sldMk cId="2891375415" sldId="304"/>
            <ac:picMk id="1028" creationId="{C3928A7B-C235-0F90-65B1-2C4C01228852}"/>
          </ac:picMkLst>
        </pc:picChg>
      </pc:sldChg>
      <pc:sldChg chg="modSp">
        <pc:chgData name="SASAKI, Yodai" userId="26bcf69a-7136-4a20-865a-393a5b05a976" providerId="ADAL" clId="{C8906848-DA76-419C-8273-7BF5CFE450B8}" dt="2025-10-17T06:07:00.572" v="1388" actId="20577"/>
        <pc:sldMkLst>
          <pc:docMk/>
          <pc:sldMk cId="1857761607" sldId="305"/>
        </pc:sldMkLst>
        <pc:spChg chg="mod">
          <ac:chgData name="SASAKI, Yodai" userId="26bcf69a-7136-4a20-865a-393a5b05a976" providerId="ADAL" clId="{C8906848-DA76-419C-8273-7BF5CFE450B8}" dt="2025-10-17T06:07:00.572" v="1388" actId="20577"/>
          <ac:spMkLst>
            <pc:docMk/>
            <pc:sldMk cId="1857761607" sldId="305"/>
            <ac:spMk id="3" creationId="{30D7C67D-1973-E508-5B17-F396E206FD70}"/>
          </ac:spMkLst>
        </pc:spChg>
      </pc:sldChg>
      <pc:sldChg chg="addSp delSp modSp add mod">
        <pc:chgData name="SASAKI, Yodai" userId="26bcf69a-7136-4a20-865a-393a5b05a976" providerId="ADAL" clId="{C8906848-DA76-419C-8273-7BF5CFE450B8}" dt="2025-10-18T06:27:35.923" v="2839" actId="2710"/>
        <pc:sldMkLst>
          <pc:docMk/>
          <pc:sldMk cId="3077006621" sldId="306"/>
        </pc:sldMkLst>
        <pc:spChg chg="del">
          <ac:chgData name="SASAKI, Yodai" userId="26bcf69a-7136-4a20-865a-393a5b05a976" providerId="ADAL" clId="{C8906848-DA76-419C-8273-7BF5CFE450B8}" dt="2025-10-18T06:19:03.626" v="2837" actId="478"/>
          <ac:spMkLst>
            <pc:docMk/>
            <pc:sldMk cId="3077006621" sldId="306"/>
            <ac:spMk id="7" creationId="{59AD5276-0977-8EB4-A070-3A666F163383}"/>
          </ac:spMkLst>
        </pc:spChg>
        <pc:spChg chg="del">
          <ac:chgData name="SASAKI, Yodai" userId="26bcf69a-7136-4a20-865a-393a5b05a976" providerId="ADAL" clId="{C8906848-DA76-419C-8273-7BF5CFE450B8}" dt="2025-10-18T06:19:22.368" v="2838" actId="478"/>
          <ac:spMkLst>
            <pc:docMk/>
            <pc:sldMk cId="3077006621" sldId="306"/>
            <ac:spMk id="8" creationId="{CF2878FB-DB24-BD72-6754-E39B85A57E04}"/>
          </ac:spMkLst>
        </pc:spChg>
        <pc:spChg chg="mod">
          <ac:chgData name="SASAKI, Yodai" userId="26bcf69a-7136-4a20-865a-393a5b05a976" providerId="ADAL" clId="{C8906848-DA76-419C-8273-7BF5CFE450B8}" dt="2025-10-18T06:27:35.923" v="2839" actId="2710"/>
          <ac:spMkLst>
            <pc:docMk/>
            <pc:sldMk cId="3077006621" sldId="306"/>
            <ac:spMk id="15" creationId="{9CAFF1A3-30C5-5A54-20B2-1F713A79E325}"/>
          </ac:spMkLst>
        </pc:spChg>
        <pc:picChg chg="add del mod">
          <ac:chgData name="SASAKI, Yodai" userId="26bcf69a-7136-4a20-865a-393a5b05a976" providerId="ADAL" clId="{C8906848-DA76-419C-8273-7BF5CFE450B8}" dt="2025-10-17T09:11:06.241" v="1485" actId="21"/>
          <ac:picMkLst>
            <pc:docMk/>
            <pc:sldMk cId="3077006621" sldId="306"/>
            <ac:picMk id="6" creationId="{99CDE8DE-198C-C543-C1C6-BCA063F095D5}"/>
          </ac:picMkLst>
        </pc:picChg>
      </pc:sldChg>
      <pc:sldChg chg="addSp delSp modSp new mod ord">
        <pc:chgData name="SASAKI, Yodai" userId="26bcf69a-7136-4a20-865a-393a5b05a976" providerId="ADAL" clId="{C8906848-DA76-419C-8273-7BF5CFE450B8}" dt="2025-10-18T03:40:53.102" v="2277" actId="1076"/>
        <pc:sldMkLst>
          <pc:docMk/>
          <pc:sldMk cId="1716139429" sldId="307"/>
        </pc:sldMkLst>
        <pc:spChg chg="mod">
          <ac:chgData name="SASAKI, Yodai" userId="26bcf69a-7136-4a20-865a-393a5b05a976" providerId="ADAL" clId="{C8906848-DA76-419C-8273-7BF5CFE450B8}" dt="2025-10-17T10:17:16.212" v="1556" actId="20577"/>
          <ac:spMkLst>
            <pc:docMk/>
            <pc:sldMk cId="1716139429" sldId="307"/>
            <ac:spMk id="2" creationId="{F1B2DD41-27B8-D26A-D59C-BAD76497DE35}"/>
          </ac:spMkLst>
        </pc:spChg>
        <pc:spChg chg="del">
          <ac:chgData name="SASAKI, Yodai" userId="26bcf69a-7136-4a20-865a-393a5b05a976" providerId="ADAL" clId="{C8906848-DA76-419C-8273-7BF5CFE450B8}" dt="2025-10-17T09:12:41.974" v="1487" actId="931"/>
          <ac:spMkLst>
            <pc:docMk/>
            <pc:sldMk cId="1716139429" sldId="307"/>
            <ac:spMk id="3" creationId="{9A9A84B7-54FE-D81F-424D-A3D2262D7475}"/>
          </ac:spMkLst>
        </pc:spChg>
        <pc:spChg chg="del">
          <ac:chgData name="SASAKI, Yodai" userId="26bcf69a-7136-4a20-865a-393a5b05a976" providerId="ADAL" clId="{C8906848-DA76-419C-8273-7BF5CFE450B8}" dt="2025-10-17T09:11:08.392" v="1486"/>
          <ac:spMkLst>
            <pc:docMk/>
            <pc:sldMk cId="1716139429" sldId="307"/>
            <ac:spMk id="4" creationId="{155D018F-9516-F44E-2984-A80FE6D7DA14}"/>
          </ac:spMkLst>
        </pc:spChg>
        <pc:spChg chg="add del mod">
          <ac:chgData name="SASAKI, Yodai" userId="26bcf69a-7136-4a20-865a-393a5b05a976" providerId="ADAL" clId="{C8906848-DA76-419C-8273-7BF5CFE450B8}" dt="2025-10-18T01:19:05.231" v="1628" actId="478"/>
          <ac:spMkLst>
            <pc:docMk/>
            <pc:sldMk cId="1716139429" sldId="307"/>
            <ac:spMk id="4" creationId="{B914DDAD-E98B-F5BF-BD23-BC77F581C7A2}"/>
          </ac:spMkLst>
        </pc:spChg>
        <pc:spChg chg="add del mod">
          <ac:chgData name="SASAKI, Yodai" userId="26bcf69a-7136-4a20-865a-393a5b05a976" providerId="ADAL" clId="{C8906848-DA76-419C-8273-7BF5CFE450B8}" dt="2025-10-18T01:19:05.231" v="1628" actId="478"/>
          <ac:spMkLst>
            <pc:docMk/>
            <pc:sldMk cId="1716139429" sldId="307"/>
            <ac:spMk id="7" creationId="{E9EE17C2-FCA3-3657-3086-BFD26A891D80}"/>
          </ac:spMkLst>
        </pc:spChg>
        <pc:spChg chg="add del mod">
          <ac:chgData name="SASAKI, Yodai" userId="26bcf69a-7136-4a20-865a-393a5b05a976" providerId="ADAL" clId="{C8906848-DA76-419C-8273-7BF5CFE450B8}" dt="2025-10-18T01:19:17.405" v="1630" actId="931"/>
          <ac:spMkLst>
            <pc:docMk/>
            <pc:sldMk cId="1716139429" sldId="307"/>
            <ac:spMk id="9" creationId="{CA9A9247-20DE-FD5A-A6A0-1B14173E717E}"/>
          </ac:spMkLst>
        </pc:spChg>
        <pc:spChg chg="add del mod">
          <ac:chgData name="SASAKI, Yodai" userId="26bcf69a-7136-4a20-865a-393a5b05a976" providerId="ADAL" clId="{C8906848-DA76-419C-8273-7BF5CFE450B8}" dt="2025-10-17T09:13:53.122" v="1492"/>
          <ac:spMkLst>
            <pc:docMk/>
            <pc:sldMk cId="1716139429" sldId="307"/>
            <ac:spMk id="10" creationId="{59D35CF5-7B31-237B-143B-77A1B3096D05}"/>
          </ac:spMkLst>
        </pc:spChg>
        <pc:spChg chg="add del mod">
          <ac:chgData name="SASAKI, Yodai" userId="26bcf69a-7136-4a20-865a-393a5b05a976" providerId="ADAL" clId="{C8906848-DA76-419C-8273-7BF5CFE450B8}" dt="2025-10-17T10:13:16.202" v="1541" actId="931"/>
          <ac:spMkLst>
            <pc:docMk/>
            <pc:sldMk cId="1716139429" sldId="307"/>
            <ac:spMk id="12" creationId="{4F65538C-6EA2-1027-157B-A4311804AAE4}"/>
          </ac:spMkLst>
        </pc:spChg>
        <pc:spChg chg="add del mod">
          <ac:chgData name="SASAKI, Yodai" userId="26bcf69a-7136-4a20-865a-393a5b05a976" providerId="ADAL" clId="{C8906848-DA76-419C-8273-7BF5CFE450B8}" dt="2025-10-18T01:21:21.623" v="1633" actId="931"/>
          <ac:spMkLst>
            <pc:docMk/>
            <pc:sldMk cId="1716139429" sldId="307"/>
            <ac:spMk id="14" creationId="{DBA0D1CF-9D12-8435-05D2-713110618DFA}"/>
          </ac:spMkLst>
        </pc:spChg>
        <pc:spChg chg="add del mod">
          <ac:chgData name="SASAKI, Yodai" userId="26bcf69a-7136-4a20-865a-393a5b05a976" providerId="ADAL" clId="{C8906848-DA76-419C-8273-7BF5CFE450B8}" dt="2025-10-18T01:53:47.668" v="2019" actId="27636"/>
          <ac:spMkLst>
            <pc:docMk/>
            <pc:sldMk cId="1716139429" sldId="307"/>
            <ac:spMk id="17" creationId="{E0C65FB0-760C-72E9-D9B6-98BE792706CB}"/>
          </ac:spMkLst>
        </pc:spChg>
        <pc:spChg chg="add mod">
          <ac:chgData name="SASAKI, Yodai" userId="26bcf69a-7136-4a20-865a-393a5b05a976" providerId="ADAL" clId="{C8906848-DA76-419C-8273-7BF5CFE450B8}" dt="2025-10-18T03:40:09.466" v="2273" actId="1076"/>
          <ac:spMkLst>
            <pc:docMk/>
            <pc:sldMk cId="1716139429" sldId="307"/>
            <ac:spMk id="19" creationId="{9BD11EA0-95BE-BDC1-2407-8D540AEA30D1}"/>
          </ac:spMkLst>
        </pc:spChg>
        <pc:spChg chg="add mod">
          <ac:chgData name="SASAKI, Yodai" userId="26bcf69a-7136-4a20-865a-393a5b05a976" providerId="ADAL" clId="{C8906848-DA76-419C-8273-7BF5CFE450B8}" dt="2025-10-18T03:40:27.499" v="2275" actId="1076"/>
          <ac:spMkLst>
            <pc:docMk/>
            <pc:sldMk cId="1716139429" sldId="307"/>
            <ac:spMk id="20" creationId="{A61C2F04-75C9-DB57-0253-32B5C3B10E23}"/>
          </ac:spMkLst>
        </pc:spChg>
        <pc:spChg chg="add mod">
          <ac:chgData name="SASAKI, Yodai" userId="26bcf69a-7136-4a20-865a-393a5b05a976" providerId="ADAL" clId="{C8906848-DA76-419C-8273-7BF5CFE450B8}" dt="2025-10-18T03:38:03.437" v="2261" actId="1076"/>
          <ac:spMkLst>
            <pc:docMk/>
            <pc:sldMk cId="1716139429" sldId="307"/>
            <ac:spMk id="21" creationId="{9FCC9303-C0B4-BA7D-F404-A70CC1FE69E7}"/>
          </ac:spMkLst>
        </pc:spChg>
        <pc:spChg chg="add mod">
          <ac:chgData name="SASAKI, Yodai" userId="26bcf69a-7136-4a20-865a-393a5b05a976" providerId="ADAL" clId="{C8906848-DA76-419C-8273-7BF5CFE450B8}" dt="2025-10-18T03:40:53.102" v="2277" actId="1076"/>
          <ac:spMkLst>
            <pc:docMk/>
            <pc:sldMk cId="1716139429" sldId="307"/>
            <ac:spMk id="22" creationId="{1C3A89F8-A6E6-8C97-309E-61BC1D3B80A9}"/>
          </ac:spMkLst>
        </pc:spChg>
        <pc:spChg chg="add mod">
          <ac:chgData name="SASAKI, Yodai" userId="26bcf69a-7136-4a20-865a-393a5b05a976" providerId="ADAL" clId="{C8906848-DA76-419C-8273-7BF5CFE450B8}" dt="2025-10-18T03:35:25.495" v="2234" actId="1076"/>
          <ac:spMkLst>
            <pc:docMk/>
            <pc:sldMk cId="1716139429" sldId="307"/>
            <ac:spMk id="23" creationId="{C032A778-DC3C-B9C4-A3C8-3EA0E43694C2}"/>
          </ac:spMkLst>
        </pc:spChg>
        <pc:spChg chg="add mod">
          <ac:chgData name="SASAKI, Yodai" userId="26bcf69a-7136-4a20-865a-393a5b05a976" providerId="ADAL" clId="{C8906848-DA76-419C-8273-7BF5CFE450B8}" dt="2025-10-18T03:37:39.267" v="2255"/>
          <ac:spMkLst>
            <pc:docMk/>
            <pc:sldMk cId="1716139429" sldId="307"/>
            <ac:spMk id="24" creationId="{179F3205-3C44-BBFE-4BA8-2F56FA79466C}"/>
          </ac:spMkLst>
        </pc:spChg>
        <pc:spChg chg="add del mod">
          <ac:chgData name="SASAKI, Yodai" userId="26bcf69a-7136-4a20-865a-393a5b05a976" providerId="ADAL" clId="{C8906848-DA76-419C-8273-7BF5CFE450B8}" dt="2025-10-18T03:14:18.340" v="2116" actId="478"/>
          <ac:spMkLst>
            <pc:docMk/>
            <pc:sldMk cId="1716139429" sldId="307"/>
            <ac:spMk id="25" creationId="{7B385C88-C269-DFC8-931D-12BDD6E95BD1}"/>
          </ac:spMkLst>
        </pc:spChg>
        <pc:spChg chg="add del mod">
          <ac:chgData name="SASAKI, Yodai" userId="26bcf69a-7136-4a20-865a-393a5b05a976" providerId="ADAL" clId="{C8906848-DA76-419C-8273-7BF5CFE450B8}" dt="2025-10-18T03:20:47.216" v="2136" actId="478"/>
          <ac:spMkLst>
            <pc:docMk/>
            <pc:sldMk cId="1716139429" sldId="307"/>
            <ac:spMk id="26" creationId="{1106F9CE-0C8A-DD41-1D4E-CC3BA6135D72}"/>
          </ac:spMkLst>
        </pc:spChg>
        <pc:spChg chg="add mod">
          <ac:chgData name="SASAKI, Yodai" userId="26bcf69a-7136-4a20-865a-393a5b05a976" providerId="ADAL" clId="{C8906848-DA76-419C-8273-7BF5CFE450B8}" dt="2025-10-18T03:35:54.666" v="2237" actId="14100"/>
          <ac:spMkLst>
            <pc:docMk/>
            <pc:sldMk cId="1716139429" sldId="307"/>
            <ac:spMk id="27" creationId="{92F990B7-83E6-0FC1-281D-392CBD3D18E2}"/>
          </ac:spMkLst>
        </pc:spChg>
        <pc:spChg chg="add mod">
          <ac:chgData name="SASAKI, Yodai" userId="26bcf69a-7136-4a20-865a-393a5b05a976" providerId="ADAL" clId="{C8906848-DA76-419C-8273-7BF5CFE450B8}" dt="2025-10-18T03:35:54.666" v="2237" actId="14100"/>
          <ac:spMkLst>
            <pc:docMk/>
            <pc:sldMk cId="1716139429" sldId="307"/>
            <ac:spMk id="28" creationId="{72D86FB7-420D-0B44-F72E-DC87557B64BA}"/>
          </ac:spMkLst>
        </pc:spChg>
        <pc:spChg chg="add del mod">
          <ac:chgData name="SASAKI, Yodai" userId="26bcf69a-7136-4a20-865a-393a5b05a976" providerId="ADAL" clId="{C8906848-DA76-419C-8273-7BF5CFE450B8}" dt="2025-10-18T03:32:05.078" v="2223" actId="478"/>
          <ac:spMkLst>
            <pc:docMk/>
            <pc:sldMk cId="1716139429" sldId="307"/>
            <ac:spMk id="29" creationId="{2DC5B9F4-10BD-E0D3-2DFE-59D936B10C13}"/>
          </ac:spMkLst>
        </pc:spChg>
        <pc:spChg chg="add del mod">
          <ac:chgData name="SASAKI, Yodai" userId="26bcf69a-7136-4a20-865a-393a5b05a976" providerId="ADAL" clId="{C8906848-DA76-419C-8273-7BF5CFE450B8}" dt="2025-10-18T03:32:02.834" v="2222" actId="478"/>
          <ac:spMkLst>
            <pc:docMk/>
            <pc:sldMk cId="1716139429" sldId="307"/>
            <ac:spMk id="30" creationId="{75D88E07-754B-9A55-C0EF-D8442551C6FF}"/>
          </ac:spMkLst>
        </pc:spChg>
        <pc:spChg chg="add mod">
          <ac:chgData name="SASAKI, Yodai" userId="26bcf69a-7136-4a20-865a-393a5b05a976" providerId="ADAL" clId="{C8906848-DA76-419C-8273-7BF5CFE450B8}" dt="2025-10-18T03:35:06.541" v="2233" actId="1076"/>
          <ac:spMkLst>
            <pc:docMk/>
            <pc:sldMk cId="1716139429" sldId="307"/>
            <ac:spMk id="31" creationId="{765FCD02-84BD-A10C-4DEA-E0F45DF03A79}"/>
          </ac:spMkLst>
        </pc:spChg>
        <pc:spChg chg="add del mod">
          <ac:chgData name="SASAKI, Yodai" userId="26bcf69a-7136-4a20-865a-393a5b05a976" providerId="ADAL" clId="{C8906848-DA76-419C-8273-7BF5CFE450B8}" dt="2025-10-18T03:37:50.781" v="2258" actId="478"/>
          <ac:spMkLst>
            <pc:docMk/>
            <pc:sldMk cId="1716139429" sldId="307"/>
            <ac:spMk id="32" creationId="{7C462F12-BD04-E719-6692-900C7FAC8B38}"/>
          </ac:spMkLst>
        </pc:spChg>
        <pc:spChg chg="add mod">
          <ac:chgData name="SASAKI, Yodai" userId="26bcf69a-7136-4a20-865a-393a5b05a976" providerId="ADAL" clId="{C8906848-DA76-419C-8273-7BF5CFE450B8}" dt="2025-10-18T03:37:09.850" v="2250" actId="1076"/>
          <ac:spMkLst>
            <pc:docMk/>
            <pc:sldMk cId="1716139429" sldId="307"/>
            <ac:spMk id="33" creationId="{19C53645-B69B-02B0-9F81-AC12943BF241}"/>
          </ac:spMkLst>
        </pc:spChg>
        <pc:spChg chg="add mod">
          <ac:chgData name="SASAKI, Yodai" userId="26bcf69a-7136-4a20-865a-393a5b05a976" providerId="ADAL" clId="{C8906848-DA76-419C-8273-7BF5CFE450B8}" dt="2025-10-18T03:36:58.802" v="2248" actId="1076"/>
          <ac:spMkLst>
            <pc:docMk/>
            <pc:sldMk cId="1716139429" sldId="307"/>
            <ac:spMk id="34" creationId="{A131EDED-E0ED-C848-B4D3-C05C0B9C2143}"/>
          </ac:spMkLst>
        </pc:spChg>
        <pc:spChg chg="add mod">
          <ac:chgData name="SASAKI, Yodai" userId="26bcf69a-7136-4a20-865a-393a5b05a976" providerId="ADAL" clId="{C8906848-DA76-419C-8273-7BF5CFE450B8}" dt="2025-10-18T03:35:57.516" v="2238"/>
          <ac:spMkLst>
            <pc:docMk/>
            <pc:sldMk cId="1716139429" sldId="307"/>
            <ac:spMk id="35" creationId="{D7D9A2F6-2636-E3F8-B699-750604716770}"/>
          </ac:spMkLst>
        </pc:spChg>
        <pc:spChg chg="add mod">
          <ac:chgData name="SASAKI, Yodai" userId="26bcf69a-7136-4a20-865a-393a5b05a976" providerId="ADAL" clId="{C8906848-DA76-419C-8273-7BF5CFE450B8}" dt="2025-10-18T03:36:17.358" v="2241" actId="1076"/>
          <ac:spMkLst>
            <pc:docMk/>
            <pc:sldMk cId="1716139429" sldId="307"/>
            <ac:spMk id="36" creationId="{3EDD6446-D0E5-FC6A-D0C4-1F8BEA9E832D}"/>
          </ac:spMkLst>
        </pc:spChg>
        <pc:spChg chg="add mod">
          <ac:chgData name="SASAKI, Yodai" userId="26bcf69a-7136-4a20-865a-393a5b05a976" providerId="ADAL" clId="{C8906848-DA76-419C-8273-7BF5CFE450B8}" dt="2025-10-18T03:36:17.358" v="2241" actId="1076"/>
          <ac:spMkLst>
            <pc:docMk/>
            <pc:sldMk cId="1716139429" sldId="307"/>
            <ac:spMk id="37" creationId="{8B145DEE-77BB-6B63-93C3-10B0900BE1EC}"/>
          </ac:spMkLst>
        </pc:spChg>
        <pc:picChg chg="add del mod">
          <ac:chgData name="SASAKI, Yodai" userId="26bcf69a-7136-4a20-865a-393a5b05a976" providerId="ADAL" clId="{C8906848-DA76-419C-8273-7BF5CFE450B8}" dt="2025-10-17T09:13:49.201" v="1490" actId="478"/>
          <ac:picMkLst>
            <pc:docMk/>
            <pc:sldMk cId="1716139429" sldId="307"/>
            <ac:picMk id="6" creationId="{99CDE8DE-198C-C543-C1C6-BCA063F095D5}"/>
          </ac:picMkLst>
        </pc:picChg>
        <pc:picChg chg="add del mod">
          <ac:chgData name="SASAKI, Yodai" userId="26bcf69a-7136-4a20-865a-393a5b05a976" providerId="ADAL" clId="{C8906848-DA76-419C-8273-7BF5CFE450B8}" dt="2025-10-17T09:13:51.527" v="1491" actId="21"/>
          <ac:picMkLst>
            <pc:docMk/>
            <pc:sldMk cId="1716139429" sldId="307"/>
            <ac:picMk id="8" creationId="{293E9FE0-F394-FA9C-E980-4496ADD92A1E}"/>
          </ac:picMkLst>
        </pc:picChg>
        <pc:picChg chg="add del mod">
          <ac:chgData name="SASAKI, Yodai" userId="26bcf69a-7136-4a20-865a-393a5b05a976" providerId="ADAL" clId="{C8906848-DA76-419C-8273-7BF5CFE450B8}" dt="2025-10-18T01:21:16.522" v="1632" actId="478"/>
          <ac:picMkLst>
            <pc:docMk/>
            <pc:sldMk cId="1716139429" sldId="307"/>
            <ac:picMk id="11" creationId="{4754BE3D-5CA5-16FA-D17F-042D8F9F18D1}"/>
          </ac:picMkLst>
        </pc:picChg>
        <pc:picChg chg="add del mod">
          <ac:chgData name="SASAKI, Yodai" userId="26bcf69a-7136-4a20-865a-393a5b05a976" providerId="ADAL" clId="{C8906848-DA76-419C-8273-7BF5CFE450B8}" dt="2025-10-18T01:19:09.979" v="1629" actId="478"/>
          <ac:picMkLst>
            <pc:docMk/>
            <pc:sldMk cId="1716139429" sldId="307"/>
            <ac:picMk id="13" creationId="{293E9FE0-F394-FA9C-E980-4496ADD92A1E}"/>
          </ac:picMkLst>
        </pc:picChg>
        <pc:picChg chg="add del mod">
          <ac:chgData name="SASAKI, Yodai" userId="26bcf69a-7136-4a20-865a-393a5b05a976" providerId="ADAL" clId="{C8906848-DA76-419C-8273-7BF5CFE450B8}" dt="2025-10-17T10:13:20.892" v="1544" actId="21"/>
          <ac:picMkLst>
            <pc:docMk/>
            <pc:sldMk cId="1716139429" sldId="307"/>
            <ac:picMk id="15" creationId="{75558CD7-9AB0-472F-D5D0-B2DA48BCACD0}"/>
          </ac:picMkLst>
        </pc:picChg>
        <pc:picChg chg="add mod">
          <ac:chgData name="SASAKI, Yodai" userId="26bcf69a-7136-4a20-865a-393a5b05a976" providerId="ADAL" clId="{C8906848-DA76-419C-8273-7BF5CFE450B8}" dt="2025-10-18T03:40:04.845" v="2272" actId="1076"/>
          <ac:picMkLst>
            <pc:docMk/>
            <pc:sldMk cId="1716139429" sldId="307"/>
            <ac:picMk id="16" creationId="{0C142A36-2F84-9394-284C-B847CC8EE704}"/>
          </ac:picMkLst>
        </pc:picChg>
        <pc:picChg chg="add mod ord">
          <ac:chgData name="SASAKI, Yodai" userId="26bcf69a-7136-4a20-865a-393a5b05a976" providerId="ADAL" clId="{C8906848-DA76-419C-8273-7BF5CFE450B8}" dt="2025-10-18T03:40:23.597" v="2274" actId="1076"/>
          <ac:picMkLst>
            <pc:docMk/>
            <pc:sldMk cId="1716139429" sldId="307"/>
            <ac:picMk id="18" creationId="{75558CD7-9AB0-472F-D5D0-B2DA48BCACD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5DA6DB-4D56-4EDF-8A35-A45E558144C6}" type="datetimeFigureOut">
              <a:rPr kumimoji="1" lang="ja-JP" altLang="en-US" smtClean="0"/>
              <a:t>2025/10/21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A5C7E6-FAAB-420C-9B79-7D2DC85CD2F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0729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005327-42F8-0923-1F5F-FB5662DE8A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97462E49-45F3-5E8B-9798-DC78FA52B18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B9E580ED-6778-0ADE-1E0B-50386D97B1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F89FC5D-13A2-97DD-0D62-06013223F95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407D35-A58D-4D6A-9AE0-EB6F14BF988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96664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E34078-01DA-CD5C-5ED5-B457572CB9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44539788-614F-A2EE-B545-C27856CC638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67E8ED11-A6AB-88FF-446D-89F3E07BC6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9C624CE-F32B-E748-080F-0930649E73D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407D35-A58D-4D6A-9AE0-EB6F14BF988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253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1B75C8-A428-D541-38AC-2E8F994647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78A8B8B4-ABB2-F93C-58F3-278913414D6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4D67B2EF-4FEB-A1C3-99EB-44C7620CCB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ja-JP" sz="1800" kern="10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1F78F78-8870-CBC7-22FF-4670E4A95E9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407D35-A58D-4D6A-9AE0-EB6F14BF988F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90409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1B16A4-CA0E-4081-A84E-05AF561FB2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F655AD70-1D0E-796A-83FC-BF787D03E00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C586B2AA-FD29-5BFF-7362-9249E1EC9F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ja-JP" sz="1800" kern="10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E643F1D-43D2-064B-29CF-04CE61A5B06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407D35-A58D-4D6A-9AE0-EB6F14BF988F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14417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879925-B800-46C0-442B-A8D0CAB9CC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F843B8A7-AA4D-F94F-437F-C03B692FD5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F68D3A6D-55AA-12D2-ADE3-BD2DF9C3032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ja-JP" sz="1800" kern="10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8FF2413-A52B-0785-9D23-42A43367084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407D35-A58D-4D6A-9AE0-EB6F14BF988F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64486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79C0A9-815A-E18F-E2DD-E283D25595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4B490040-B1F3-EB4E-AC58-308B26DEAB2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1A441533-1B89-9D97-99DD-53B430DF01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AAD7E45-CDAD-00DB-2409-13D1485D715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407D35-A58D-4D6A-9AE0-EB6F14BF988F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04467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A2B1FF-E3A5-321E-10D8-DAD45FE1DF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8ACAE8EC-A9EE-16B6-BE73-F86EE78F351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D171B7EB-1746-5C6C-7D8F-E15D89B0BF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5F30746-AFF3-9CE9-1169-6E68EEAAC5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407D35-A58D-4D6A-9AE0-EB6F14BF988F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15778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6A2403-F4FF-3EC3-E529-717C69EBE8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83A6BCCC-661F-C1D7-1994-DFF08B20111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78ECC027-F886-BAE1-6498-7E5951E433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A5E52D9-3A08-18DD-ABCF-7CD7D5D3EE5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407D35-A58D-4D6A-9AE0-EB6F14BF988F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1794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407D35-A58D-4D6A-9AE0-EB6F14BF988F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3899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A3A387-4DFF-D43C-8CE5-95EEBE4C87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FF6337A-193A-B097-B7F4-F3F5FD52D9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8A7689B-C419-A42B-4CC4-E3968B5DF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A1BD5-F90B-4BBE-ACB6-0B04EE07A691}" type="datetime1">
              <a:rPr kumimoji="1" lang="ja-JP" altLang="en-US" smtClean="0"/>
              <a:t>2025/10/21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54CB364-85D8-33EF-53D4-0FC9D62CC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A34274E-18B9-A33D-FD32-A55DCCF36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DAF7-9F94-47F7-80C2-29599E2AEA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604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FB61C27-2F54-3176-1DB9-09F071FCA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66623BB-33ED-1D7F-EA76-F516826B2D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F6493D2-6D30-B4B4-7CCE-674634B2E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7BA04-986A-437B-BFCF-9ED4F5A3FA82}" type="datetime1">
              <a:rPr kumimoji="1" lang="ja-JP" altLang="en-US" smtClean="0"/>
              <a:t>2025/10/21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E21573A-CF5A-F30D-074B-90B7B99C9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0588462-5D6B-8E6A-2B52-DD45D6F46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DAF7-9F94-47F7-80C2-29599E2AEA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7336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CB0D037-0235-4DF5-39E9-C0CCFD2F24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CBBE98C-4C31-FAB7-255A-90D0254A20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BB82C44-06D6-4049-8E7B-C7D16187D9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8F104-FBB8-446B-9C5B-ECAE14DFFBC8}" type="datetime1">
              <a:rPr kumimoji="1" lang="ja-JP" altLang="en-US" smtClean="0"/>
              <a:t>2025/10/21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8C1C7C1-7885-0DB3-20E5-6FAAA3414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DCCB006-5C0C-D29F-2D2B-AE240DA91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DAF7-9F94-47F7-80C2-29599E2AEA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7327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922D487-CFAB-3C78-DFDC-72FA36F0A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D8748EB-C292-2A51-8698-D48DE50871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B95E577-AB86-8446-7FAE-5204DAD71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26B2A-306D-4AD9-8700-770B8C7D9E61}" type="datetime1">
              <a:rPr kumimoji="1" lang="ja-JP" altLang="en-US" smtClean="0"/>
              <a:t>2025/10/21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25EF77D-B5DC-6252-A9BC-E9E7CE61F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464A21D-902E-7EEB-6A8B-807C1F550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DAF7-9F94-47F7-80C2-29599E2AEA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9070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8612E0-3F3C-3F9D-F554-49B27D3A4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DA1B7D9-A5FA-A68F-CC4D-4769419F1D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9E29857-7676-3710-B3F4-FA8A160CF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8D00E-2AE5-4036-A600-E3D2B020CAD2}" type="datetime1">
              <a:rPr kumimoji="1" lang="ja-JP" altLang="en-US" smtClean="0"/>
              <a:t>2025/10/21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AEF8455-FC0D-7612-2407-6B3505DE7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7766B59-E7D7-6A37-0449-E7A63B44E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DAF7-9F94-47F7-80C2-29599E2AEA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3521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BAE995-C52F-A3E4-EEBF-CB7397C3B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7250687-CA47-AE10-5429-21A5206EAB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FA2E738-C81A-5676-3DE4-F84766808A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A7A9508-2379-431E-5CE0-41E73D989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FED71-CA7A-4A37-8658-F6A63548E058}" type="datetime1">
              <a:rPr kumimoji="1" lang="ja-JP" altLang="en-US" smtClean="0"/>
              <a:t>2025/10/21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36D0F3E-0D28-51B8-C3F7-0F1F618D27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A1C3756-18DA-747B-AFF6-57AE1DD94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DAF7-9F94-47F7-80C2-29599E2AEA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0235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BFDE43-B984-A247-8F7D-BAA2A1B31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4284E64-5F41-E314-F1FF-22FCFF5F9B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936FFBA-2125-F745-EE06-E0D6440D0C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CD63213-09E1-62CF-8BFC-C6CF526D24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D6201E1-3FDA-4FC7-A99D-12BBAF685C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84C58C2-2633-D628-5221-86174F3DE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D3E6C-5359-432A-B8CC-B72AF43ED796}" type="datetime1">
              <a:rPr kumimoji="1" lang="ja-JP" altLang="en-US" smtClean="0"/>
              <a:t>2025/10/21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71E6C19-DB11-2F6F-3336-3A16F1CBF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035AB36-2022-6039-F955-91A560E16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DAF7-9F94-47F7-80C2-29599E2AEA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8524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FB116F-36E5-8B77-A3F5-E0DFD33ED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47CF05C-C47E-8016-3690-9A638244C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66EFA-DA03-495E-B0CB-E927B508ACDD}" type="datetime1">
              <a:rPr kumimoji="1" lang="ja-JP" altLang="en-US" smtClean="0"/>
              <a:t>2025/10/21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A42843C-D480-8EC4-5DE5-ED669F8BB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A70C597-980F-604C-4EE2-0A75C821F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DAF7-9F94-47F7-80C2-29599E2AEA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43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5C300E1-DA31-0265-A25C-94CAF6AF2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178E9-C3E6-4B20-B5EB-BA5B3D5C46A7}" type="datetime1">
              <a:rPr kumimoji="1" lang="ja-JP" altLang="en-US" smtClean="0"/>
              <a:t>2025/10/21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2058FA6-38EF-00ED-1432-1DA2DC0B2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700450E-9303-4983-D0E4-8614DA0AF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DAF7-9F94-47F7-80C2-29599E2AEA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6513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9A2AB9-9E25-8CE5-347A-948E79A92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1A59C56-CCCF-F4CB-70EC-4E4FA0DE4B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1EE5492-53A5-7613-C99D-BA61C012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DD38A31-B472-E382-CB9B-8BFEA785C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5806D-91CF-4831-860A-5EFD100F1472}" type="datetime1">
              <a:rPr kumimoji="1" lang="ja-JP" altLang="en-US" smtClean="0"/>
              <a:t>2025/10/21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CA01492-8E5B-6B70-11A9-8CE4D015E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1E0AF8B-398F-694D-4BFF-C93351C62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DAF7-9F94-47F7-80C2-29599E2AEA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2314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74C9EA-E07E-0956-8919-AC3168E72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7434A37-740E-4743-20FD-D755C2876B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36E2D7D-7405-1086-CB2F-7E55DA5E89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5181A4F-C0D2-B0CE-3CD6-28B0ED813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1898C-BC44-4012-A7D4-E4512E61B9EC}" type="datetime1">
              <a:rPr kumimoji="1" lang="ja-JP" altLang="en-US" smtClean="0"/>
              <a:t>2025/10/21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961A39D-5BD8-7EFC-6F2F-54011F176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5CC058D-9119-7152-4E57-6D9A56BB8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DAF7-9F94-47F7-80C2-29599E2AEA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300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6A61FEE-E7C5-8136-52BB-A6185F96C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B137A56-ADF1-0524-2925-2B7A81F607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A4B3AB5-74B5-0FAD-BEFF-1C107C9486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00B6C1E-01DD-49CA-B21F-A19607871231}" type="datetime1">
              <a:rPr kumimoji="1" lang="ja-JP" altLang="en-US" smtClean="0"/>
              <a:t>2025/10/21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27DC432-5968-707D-78B9-9C3533CF8D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79F6DDD-53F8-550F-53B4-A5B4DA7777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B72DAF7-9F94-47F7-80C2-29599E2AEA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2209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openxmlformats.org/officeDocument/2006/relationships/image" Target="../media/image44.pn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0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37.png"/><Relationship Id="rId7" Type="http://schemas.openxmlformats.org/officeDocument/2006/relationships/image" Target="../media/image43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10" Type="http://schemas.openxmlformats.org/officeDocument/2006/relationships/image" Target="../media/image200.png"/><Relationship Id="rId4" Type="http://schemas.openxmlformats.org/officeDocument/2006/relationships/image" Target="../media/image40.png"/><Relationship Id="rId9" Type="http://schemas.openxmlformats.org/officeDocument/2006/relationships/image" Target="../media/image19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17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2D8EC2-CE02-7622-E460-FB213B43AD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建物の前の飛行機&#10;&#10;AI 生成コンテンツは誤りを含む可能性があります。">
            <a:extLst>
              <a:ext uri="{FF2B5EF4-FFF2-40B4-BE49-F238E27FC236}">
                <a16:creationId xmlns:a16="http://schemas.microsoft.com/office/drawing/2014/main" id="{059D553A-6C56-1A11-311B-CCC115193C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DCBEC4E1-1FFF-7BB7-E3BC-665811509A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310946" cy="1515794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kumimoji="1" lang="en-US" altLang="ja-JP" sz="4000" b="1" dirty="0">
                <a:solidFill>
                  <a:schemeClr val="accent6">
                    <a:lumMod val="7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Black box optimization with TPE algorithm of ILC E-Driven </a:t>
            </a:r>
            <a:r>
              <a:rPr lang="en-US" altLang="ja-JP" sz="4000" b="1" dirty="0">
                <a:solidFill>
                  <a:schemeClr val="accent6">
                    <a:lumMod val="7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</a:t>
            </a:r>
            <a:r>
              <a:rPr kumimoji="1" lang="en-US" altLang="ja-JP" sz="4000" b="1" dirty="0">
                <a:solidFill>
                  <a:schemeClr val="accent6">
                    <a:lumMod val="7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ositron</a:t>
            </a:r>
            <a:r>
              <a:rPr lang="en-US" altLang="ja-JP" sz="4000" b="1" dirty="0">
                <a:solidFill>
                  <a:schemeClr val="accent6">
                    <a:lumMod val="7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kumimoji="1" lang="en-US" altLang="ja-JP" sz="4000" b="1" dirty="0">
                <a:solidFill>
                  <a:schemeClr val="accent6">
                    <a:lumMod val="7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Source</a:t>
            </a:r>
            <a:endParaRPr kumimoji="1" lang="ja-JP" altLang="en-US" sz="4000" b="1">
              <a:solidFill>
                <a:schemeClr val="accent6">
                  <a:lumMod val="75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163A96A-8AA0-F7AA-70EC-BA3214D785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077" y="6098632"/>
            <a:ext cx="8935843" cy="75936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b="1" dirty="0" err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Yodai</a:t>
            </a:r>
            <a:r>
              <a:rPr kumimoji="1" lang="en-US" altLang="ja-JP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Sasaki, Masao </a:t>
            </a:r>
            <a:r>
              <a:rPr kumimoji="1" lang="en-US" altLang="ja-JP" b="1" dirty="0" err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Kuriki</a:t>
            </a:r>
            <a:r>
              <a:rPr kumimoji="1" lang="en-US" altLang="ja-JP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(Hiroshima University)</a:t>
            </a:r>
            <a:r>
              <a:rPr lang="en-US" altLang="ja-JP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36411F3-9490-6DC6-AA19-3BC758B8D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C3639-1EC0-4ED6-A1F4-6EAD2E7291E9}" type="slidenum">
              <a:rPr kumimoji="1" lang="ja-JP" altLang="en-US" smtClean="0"/>
              <a:t>1</a:t>
            </a:fld>
            <a:endParaRPr kumimoji="1" lang="ja-JP" altLang="en-US"/>
          </a:p>
        </p:txBody>
      </p:sp>
      <p:pic>
        <p:nvPicPr>
          <p:cNvPr id="1026" name="Picture 2" descr="International Workshop on Future Linear Colliders 2025">
            <a:extLst>
              <a:ext uri="{FF2B5EF4-FFF2-40B4-BE49-F238E27FC236}">
                <a16:creationId xmlns:a16="http://schemas.microsoft.com/office/drawing/2014/main" id="{871A2A93-BDE6-30F7-FB09-6FE193BF2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3997" y="5391570"/>
            <a:ext cx="3048002" cy="1466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85737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31716E-0B87-AB58-4D82-5CC86D16CA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11">
            <a:extLst>
              <a:ext uri="{FF2B5EF4-FFF2-40B4-BE49-F238E27FC236}">
                <a16:creationId xmlns:a16="http://schemas.microsoft.com/office/drawing/2014/main" id="{E9212BA0-AC73-4037-86C0-D85BD41CA30A}"/>
              </a:ext>
            </a:extLst>
          </p:cNvPr>
          <p:cNvSpPr txBox="1"/>
          <p:nvPr/>
        </p:nvSpPr>
        <p:spPr>
          <a:xfrm>
            <a:off x="6060462" y="5052361"/>
            <a:ext cx="5642073" cy="1300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70000"/>
              </a:lnSpc>
            </a:pPr>
            <a:r>
              <a:rPr lang="en-US" altLang="ja-JP" sz="1600" b="1" dirty="0">
                <a:latin typeface="+mn-ea"/>
              </a:rPr>
              <a:t> When the electron energy is high, the target length increases and the beam size becomes slightly larger due to scattering. This results in a reduction in PEDD.</a:t>
            </a:r>
            <a:endParaRPr lang="en-US" altLang="ja-JP" sz="1600" b="1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3C63A0E2-EBF3-20FD-709F-4C3E8D919E0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>
              <a:lnSpc>
                <a:spcPct val="170000"/>
              </a:lnSpc>
            </a:pPr>
            <a:r>
              <a:rPr kumimoji="1" lang="en-US" altLang="ja-JP" b="1" dirty="0">
                <a:solidFill>
                  <a:schemeClr val="accent6">
                    <a:lumMod val="7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N of Positron/PEDD</a:t>
            </a:r>
            <a:endParaRPr kumimoji="1" lang="ja-JP" altLang="en-US" b="1">
              <a:solidFill>
                <a:schemeClr val="accent6">
                  <a:lumMod val="75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19ABF32-F739-1843-6508-9D22AB991162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8200" y="2511195"/>
            <a:ext cx="5181600" cy="2980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ECEE1657-4896-A9BB-A935-B76F9CF4D39D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1727" y="2102785"/>
            <a:ext cx="6042416" cy="302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ECF976C-AEB0-D3DC-7116-DC1819543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C3639-1EC0-4ED6-A1F4-6EAD2E7291E9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14" name="コンテンツ プレースホルダー 15">
            <a:extLst>
              <a:ext uri="{FF2B5EF4-FFF2-40B4-BE49-F238E27FC236}">
                <a16:creationId xmlns:a16="http://schemas.microsoft.com/office/drawing/2014/main" id="{54ABFA80-3D77-EB7E-E6CB-B514817A2B08}"/>
              </a:ext>
            </a:extLst>
          </p:cNvPr>
          <p:cNvSpPr txBox="1">
            <a:spLocks/>
          </p:cNvSpPr>
          <p:nvPr/>
        </p:nvSpPr>
        <p:spPr>
          <a:xfrm>
            <a:off x="838200" y="5665235"/>
            <a:ext cx="10694180" cy="51727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60000"/>
              </a:lnSpc>
              <a:buFont typeface="Wingdings" panose="05000000000000000000" pitchFamily="2" charset="2"/>
              <a:buChar char="l"/>
            </a:pPr>
            <a:endParaRPr lang="en-US" altLang="ja-JP" sz="18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6846BA7C-E716-ADFF-8D91-3196D2B622B0}"/>
              </a:ext>
            </a:extLst>
          </p:cNvPr>
          <p:cNvSpPr txBox="1"/>
          <p:nvPr/>
        </p:nvSpPr>
        <p:spPr>
          <a:xfrm>
            <a:off x="910048" y="1983114"/>
            <a:ext cx="47261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/>
              <a:t>The number of positrons normalized by </a:t>
            </a:r>
            <a:r>
              <a:rPr lang="en-US" altLang="ja-JP" sz="1600" b="1" dirty="0">
                <a:latin typeface="+mn-ea"/>
              </a:rPr>
              <a:t>PEDD</a:t>
            </a:r>
            <a:endParaRPr kumimoji="1" lang="ja-JP" altLang="en-US" sz="16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4D917AD5-F3C7-0411-E0C5-DE29DCF28AF9}"/>
                  </a:ext>
                </a:extLst>
              </p:cNvPr>
              <p:cNvSpPr txBox="1"/>
              <p:nvPr/>
            </p:nvSpPr>
            <p:spPr>
              <a:xfrm>
                <a:off x="6652669" y="2106225"/>
                <a:ext cx="472613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ja-JP" sz="1600" b="1" i="1" smtClean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ja-JP" sz="1600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kumimoji="1" lang="en-US" altLang="ja-JP" sz="1600" b="1" dirty="0"/>
                  <a:t>distribution of th</a:t>
                </a:r>
                <a:r>
                  <a:rPr lang="en-US" altLang="ja-JP" sz="1600" b="1" dirty="0"/>
                  <a:t>e energy deposition</a:t>
                </a:r>
                <a:endParaRPr kumimoji="1" lang="ja-JP" altLang="en-US" sz="1600" b="1"/>
              </a:p>
            </p:txBody>
          </p:sp>
        </mc:Choice>
        <mc:Fallback xmlns=""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4D917AD5-F3C7-0411-E0C5-DE29DCF28A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2669" y="2106225"/>
                <a:ext cx="4726132" cy="338554"/>
              </a:xfrm>
              <a:prstGeom prst="rect">
                <a:avLst/>
              </a:prstGeom>
              <a:blipFill>
                <a:blip r:embed="rId5"/>
                <a:stretch>
                  <a:fillRect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テキスト ボックス 81">
            <a:extLst>
              <a:ext uri="{FF2B5EF4-FFF2-40B4-BE49-F238E27FC236}">
                <a16:creationId xmlns:a16="http://schemas.microsoft.com/office/drawing/2014/main" id="{D528BBF4-220C-20CD-7F85-5EA049A8112C}"/>
              </a:ext>
            </a:extLst>
          </p:cNvPr>
          <p:cNvSpPr txBox="1"/>
          <p:nvPr/>
        </p:nvSpPr>
        <p:spPr>
          <a:xfrm>
            <a:off x="6423522" y="2985593"/>
            <a:ext cx="18060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1400" b="1">
                <a:latin typeface="+mn-ea"/>
              </a:rPr>
              <a:t>@ </a:t>
            </a:r>
            <a:r>
              <a:rPr lang="en-US" altLang="ja-JP" sz="1400" b="1">
                <a:latin typeface="+mn-ea"/>
              </a:rPr>
              <a:t>t</a:t>
            </a:r>
            <a:r>
              <a:rPr kumimoji="1" lang="en-US" altLang="ja-JP" sz="1400" b="1">
                <a:latin typeface="+mn-ea"/>
              </a:rPr>
              <a:t>he </a:t>
            </a:r>
            <a:r>
              <a:rPr lang="en-US" altLang="ja-JP" sz="1400" b="1">
                <a:latin typeface="+mn-ea"/>
              </a:rPr>
              <a:t>target depth</a:t>
            </a:r>
            <a:r>
              <a:rPr kumimoji="1" lang="en-US" altLang="ja-JP" sz="1400" b="1">
                <a:latin typeface="+mn-ea"/>
              </a:rPr>
              <a:t> tha</a:t>
            </a:r>
            <a:r>
              <a:rPr lang="en-US" altLang="ja-JP" sz="1400" b="1">
                <a:latin typeface="+mn-ea"/>
              </a:rPr>
              <a:t>t maximizes the energy deposition density</a:t>
            </a:r>
            <a:endParaRPr kumimoji="1" lang="en-US" altLang="ja-JP" sz="1400" b="1">
              <a:latin typeface="+mn-ea"/>
            </a:endParaRPr>
          </a:p>
        </p:txBody>
      </p:sp>
      <p:pic>
        <p:nvPicPr>
          <p:cNvPr id="29" name="table">
            <a:extLst>
              <a:ext uri="{FF2B5EF4-FFF2-40B4-BE49-F238E27FC236}">
                <a16:creationId xmlns:a16="http://schemas.microsoft.com/office/drawing/2014/main" id="{8D207F93-EA54-6F9C-FB9B-95050448629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53568" y="2628660"/>
            <a:ext cx="2289630" cy="867186"/>
          </a:xfrm>
          <a:prstGeom prst="rect">
            <a:avLst/>
          </a:prstGeom>
        </p:spPr>
      </p:pic>
      <p:sp>
        <p:nvSpPr>
          <p:cNvPr id="36" name="上下矢印 55">
            <a:extLst>
              <a:ext uri="{FF2B5EF4-FFF2-40B4-BE49-F238E27FC236}">
                <a16:creationId xmlns:a16="http://schemas.microsoft.com/office/drawing/2014/main" id="{4243E3D7-E908-DE1F-2903-AE00326AF734}"/>
              </a:ext>
            </a:extLst>
          </p:cNvPr>
          <p:cNvSpPr/>
          <p:nvPr/>
        </p:nvSpPr>
        <p:spPr>
          <a:xfrm>
            <a:off x="4917608" y="3183135"/>
            <a:ext cx="194982" cy="1388863"/>
          </a:xfrm>
          <a:prstGeom prst="upDownArrow">
            <a:avLst>
              <a:gd name="adj1" fmla="val 31390"/>
              <a:gd name="adj2" fmla="val 14863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2400"/>
          </a:p>
        </p:txBody>
      </p: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6D4A703A-0127-66AE-9749-2BEC11BF1470}"/>
              </a:ext>
            </a:extLst>
          </p:cNvPr>
          <p:cNvCxnSpPr>
            <a:cxnSpLocks/>
          </p:cNvCxnSpPr>
          <p:nvPr/>
        </p:nvCxnSpPr>
        <p:spPr>
          <a:xfrm>
            <a:off x="1581509" y="4615839"/>
            <a:ext cx="3870385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0F454FDE-ED2B-F885-444B-CCFBE5272CB8}"/>
              </a:ext>
            </a:extLst>
          </p:cNvPr>
          <p:cNvCxnSpPr>
            <a:cxnSpLocks/>
          </p:cNvCxnSpPr>
          <p:nvPr/>
        </p:nvCxnSpPr>
        <p:spPr>
          <a:xfrm>
            <a:off x="1581509" y="3176685"/>
            <a:ext cx="3780200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120">
            <a:extLst>
              <a:ext uri="{FF2B5EF4-FFF2-40B4-BE49-F238E27FC236}">
                <a16:creationId xmlns:a16="http://schemas.microsoft.com/office/drawing/2014/main" id="{E704510E-230A-E8C9-C00A-58718852F8FF}"/>
              </a:ext>
            </a:extLst>
          </p:cNvPr>
          <p:cNvSpPr txBox="1"/>
          <p:nvPr/>
        </p:nvSpPr>
        <p:spPr>
          <a:xfrm>
            <a:off x="4453315" y="3877856"/>
            <a:ext cx="62378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600" b="1">
                <a:latin typeface="+mn-ea"/>
              </a:rPr>
              <a:t>4%</a:t>
            </a:r>
            <a:endParaRPr kumimoji="1" lang="ja-JP" altLang="en-US" sz="1600" b="1">
              <a:latin typeface="+mn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FF61790-599F-4889-76BE-359C0980AFAF}"/>
              </a:ext>
            </a:extLst>
          </p:cNvPr>
          <p:cNvSpPr txBox="1"/>
          <p:nvPr/>
        </p:nvSpPr>
        <p:spPr>
          <a:xfrm>
            <a:off x="405340" y="5557115"/>
            <a:ext cx="5306387" cy="7957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en-US" altLang="ja-JP" sz="1600" b="1" dirty="0">
                <a:latin typeface="+mn-ea"/>
              </a:rPr>
              <a:t>The positron yield normalized by PEDD is higher for higher drive beam energy.</a:t>
            </a:r>
          </a:p>
        </p:txBody>
      </p:sp>
    </p:spTree>
    <p:extLst>
      <p:ext uri="{BB962C8B-B14F-4D97-AF65-F5344CB8AC3E}">
        <p14:creationId xmlns:p14="http://schemas.microsoft.com/office/powerpoint/2010/main" val="40474083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コンテンツ プレースホルダー 14">
            <a:extLst>
              <a:ext uri="{FF2B5EF4-FFF2-40B4-BE49-F238E27FC236}">
                <a16:creationId xmlns:a16="http://schemas.microsoft.com/office/drawing/2014/main" id="{75558CD7-9AB0-472F-D5D0-B2DA48BCAC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6000" y="4663776"/>
            <a:ext cx="5181600" cy="1931954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F1B2DD41-27B8-D26A-D59C-BAD76497DE35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US" altLang="ja-JP" b="1" dirty="0">
                <a:solidFill>
                  <a:schemeClr val="accent6">
                    <a:lumMod val="7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C</a:t>
            </a:r>
            <a:r>
              <a:rPr kumimoji="1" lang="en-US" altLang="ja-JP" b="1" dirty="0">
                <a:solidFill>
                  <a:schemeClr val="accent6">
                    <a:lumMod val="7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apture linac</a:t>
            </a:r>
            <a:endParaRPr kumimoji="1" lang="ja-JP" altLang="en-US" b="1" dirty="0">
              <a:solidFill>
                <a:schemeClr val="accent6">
                  <a:lumMod val="75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9592819-CA96-65B5-A537-A6A24C551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DAF7-9F94-47F7-80C2-29599E2AEAAC}" type="slidenum">
              <a:rPr kumimoji="1" lang="ja-JP" altLang="en-US" smtClean="0"/>
              <a:t>11</a:t>
            </a:fld>
            <a:endParaRPr kumimoji="1" lang="ja-JP" altLang="en-US"/>
          </a:p>
        </p:txBody>
      </p:sp>
      <p:sp>
        <p:nvSpPr>
          <p:cNvPr id="17" name="コンテンツ プレースホルダー 16">
            <a:extLst>
              <a:ext uri="{FF2B5EF4-FFF2-40B4-BE49-F238E27FC236}">
                <a16:creationId xmlns:a16="http://schemas.microsoft.com/office/drawing/2014/main" id="{E0C65FB0-760C-72E9-D9B6-98BE792706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257800" cy="265508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altLang="ja-JP" sz="2000" b="1" dirty="0">
                <a:latin typeface="Meiryo" panose="020B0604030504040204" pitchFamily="34" charset="-128"/>
                <a:ea typeface="Meiryo" panose="020B0604030504040204" pitchFamily="34" charset="-128"/>
              </a:rPr>
              <a:t>The adiabatic matching device  suppresses the transverse momentum on the solenoidal field.</a:t>
            </a:r>
          </a:p>
          <a:p>
            <a:pPr>
              <a:lnSpc>
                <a:spcPct val="100000"/>
              </a:lnSpc>
            </a:pPr>
            <a:r>
              <a:rPr lang="en-US" altLang="ja-JP" sz="2000" b="1" dirty="0">
                <a:latin typeface="Meiryo" panose="020B0604030504040204" pitchFamily="34" charset="-128"/>
                <a:ea typeface="Meiryo" panose="020B0604030504040204" pitchFamily="34" charset="-128"/>
              </a:rPr>
              <a:t>By deceleration capture, positrons are captured into a single bucket, while electrons overflow into multiple buckets.</a:t>
            </a:r>
          </a:p>
        </p:txBody>
      </p:sp>
      <p:pic>
        <p:nvPicPr>
          <p:cNvPr id="16" name="コンテンツ プレースホルダー 15" descr="グラフ, 折れ線グラフ&#10;&#10;AI 生成コンテンツは誤りを含む可能性があります。">
            <a:extLst>
              <a:ext uri="{FF2B5EF4-FFF2-40B4-BE49-F238E27FC236}">
                <a16:creationId xmlns:a16="http://schemas.microsoft.com/office/drawing/2014/main" id="{0C142A36-2F84-9394-284C-B847CC8EE70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006962"/>
            <a:ext cx="5181600" cy="1931954"/>
          </a:xfr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BD11EA0-95BE-BDC1-2407-8D540AEA30D1}"/>
              </a:ext>
            </a:extLst>
          </p:cNvPr>
          <p:cNvSpPr txBox="1"/>
          <p:nvPr/>
        </p:nvSpPr>
        <p:spPr>
          <a:xfrm>
            <a:off x="6785263" y="1701177"/>
            <a:ext cx="3650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The mag</a:t>
            </a:r>
            <a:r>
              <a:rPr lang="en-US" altLang="ja-JP" b="1" dirty="0"/>
              <a:t>netic field of the AMD.</a:t>
            </a:r>
            <a:endParaRPr kumimoji="1" lang="ja-JP" altLang="en-US" b="1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A61C2F04-75C9-DB57-0253-32B5C3B10E23}"/>
              </a:ext>
            </a:extLst>
          </p:cNvPr>
          <p:cNvSpPr txBox="1"/>
          <p:nvPr/>
        </p:nvSpPr>
        <p:spPr>
          <a:xfrm>
            <a:off x="6186042" y="4026171"/>
            <a:ext cx="54263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/>
              <a:t>The longitudinal phase space distribution after the capture linac in the previous simulation.</a:t>
            </a:r>
            <a:endParaRPr kumimoji="1" lang="ja-JP" alt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9FCC9303-C0B4-BA7D-F404-A70CC1FE69E7}"/>
                  </a:ext>
                </a:extLst>
              </p:cNvPr>
              <p:cNvSpPr txBox="1"/>
              <p:nvPr/>
            </p:nvSpPr>
            <p:spPr>
              <a:xfrm>
                <a:off x="4271820" y="5087993"/>
                <a:ext cx="176703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b="1" dirty="0"/>
                  <a:t>36 RF cavities</a:t>
                </a:r>
                <a:endParaRPr lang="ja-JP" altLang="en-US" b="1" dirty="0"/>
              </a:p>
              <a:p>
                <a:r>
                  <a:rPr lang="en-US" altLang="ja-JP" b="1" dirty="0"/>
                  <a:t>2</a:t>
                </a:r>
                <a14:m>
                  <m:oMath xmlns:m="http://schemas.openxmlformats.org/officeDocument/2006/math">
                    <m:r>
                      <a:rPr lang="en-US" altLang="ja-JP" b="1" i="1">
                        <a:latin typeface="Cambria Math" panose="02040503050406030204" pitchFamily="18" charset="0"/>
                      </a:rPr>
                      <m:t>𝒂</m:t>
                    </m:r>
                  </m:oMath>
                </a14:m>
                <a:r>
                  <a:rPr lang="en-US" altLang="ja-JP" b="1" dirty="0"/>
                  <a:t>=60 mm</a:t>
                </a:r>
                <a:endParaRPr kumimoji="1" lang="ja-JP" altLang="en-US" b="1" dirty="0"/>
              </a:p>
            </p:txBody>
          </p:sp>
        </mc:Choice>
        <mc:Fallback xmlns=""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9FCC9303-C0B4-BA7D-F404-A70CC1FE69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1820" y="5087993"/>
                <a:ext cx="1767036" cy="646331"/>
              </a:xfrm>
              <a:prstGeom prst="rect">
                <a:avLst/>
              </a:prstGeom>
              <a:blipFill>
                <a:blip r:embed="rId4"/>
                <a:stretch>
                  <a:fillRect l="-3103" t="-5660" r="-1379" b="-1415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1C3A89F8-A6E6-8C97-309E-61BC1D3B80A9}"/>
              </a:ext>
            </a:extLst>
          </p:cNvPr>
          <p:cNvSpPr/>
          <p:nvPr/>
        </p:nvSpPr>
        <p:spPr>
          <a:xfrm>
            <a:off x="6785263" y="4690095"/>
            <a:ext cx="1536713" cy="795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b="1" dirty="0">
                <a:solidFill>
                  <a:srgbClr val="FF0000"/>
                </a:solidFill>
              </a:rPr>
              <a:t>●</a:t>
            </a:r>
            <a:r>
              <a:rPr lang="ja-JP" altLang="en-US" sz="1600" b="1" dirty="0"/>
              <a:t>：</a:t>
            </a:r>
            <a:r>
              <a:rPr lang="en-US" altLang="ja-JP" sz="1600" b="1" dirty="0"/>
              <a:t>Positrons</a:t>
            </a:r>
          </a:p>
          <a:p>
            <a:pPr>
              <a:lnSpc>
                <a:spcPct val="150000"/>
              </a:lnSpc>
            </a:pPr>
            <a:r>
              <a:rPr lang="ja-JP" altLang="en-US" sz="1600" b="1" dirty="0">
                <a:solidFill>
                  <a:srgbClr val="002060"/>
                </a:solidFill>
              </a:rPr>
              <a:t>●</a:t>
            </a:r>
            <a:r>
              <a:rPr lang="ja-JP" altLang="en-US" sz="1600" b="1" dirty="0"/>
              <a:t>：</a:t>
            </a:r>
            <a:r>
              <a:rPr lang="en-US" altLang="ja-JP" sz="1600" b="1" dirty="0"/>
              <a:t>Electrons</a:t>
            </a:r>
          </a:p>
        </p:txBody>
      </p:sp>
      <p:sp>
        <p:nvSpPr>
          <p:cNvPr id="23" name="台形 22">
            <a:extLst>
              <a:ext uri="{FF2B5EF4-FFF2-40B4-BE49-F238E27FC236}">
                <a16:creationId xmlns:a16="http://schemas.microsoft.com/office/drawing/2014/main" id="{C032A778-DC3C-B9C4-A3C8-3EA0E43694C2}"/>
              </a:ext>
            </a:extLst>
          </p:cNvPr>
          <p:cNvSpPr/>
          <p:nvPr/>
        </p:nvSpPr>
        <p:spPr>
          <a:xfrm rot="16200000">
            <a:off x="1303575" y="5102698"/>
            <a:ext cx="737575" cy="541481"/>
          </a:xfrm>
          <a:prstGeom prst="trapezoid">
            <a:avLst>
              <a:gd name="adj" fmla="val 54276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179F3205-3C44-BBFE-4BA8-2F56FA79466C}"/>
                  </a:ext>
                </a:extLst>
              </p:cNvPr>
              <p:cNvSpPr txBox="1"/>
              <p:nvPr/>
            </p:nvSpPr>
            <p:spPr>
              <a:xfrm>
                <a:off x="683488" y="5860387"/>
                <a:ext cx="19812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b="1" dirty="0"/>
                  <a:t>Aperture: </a:t>
                </a:r>
              </a:p>
              <a:p>
                <a:r>
                  <a:rPr lang="en-US" altLang="ja-JP" b="1" dirty="0"/>
                  <a:t>2</a:t>
                </a:r>
                <a14:m>
                  <m:oMath xmlns:m="http://schemas.openxmlformats.org/officeDocument/2006/math">
                    <m:r>
                      <a:rPr lang="en-US" altLang="ja-JP" b="1" i="1">
                        <a:latin typeface="Cambria Math" panose="02040503050406030204" pitchFamily="18" charset="0"/>
                      </a:rPr>
                      <m:t>𝒂</m:t>
                    </m:r>
                  </m:oMath>
                </a14:m>
                <a:r>
                  <a:rPr lang="en-US" altLang="ja-JP" b="1" dirty="0"/>
                  <a:t>=16 - 64 mm</a:t>
                </a:r>
                <a:endParaRPr kumimoji="1" lang="ja-JP" altLang="en-US" b="1" dirty="0"/>
              </a:p>
            </p:txBody>
          </p:sp>
        </mc:Choice>
        <mc:Fallback xmlns=""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179F3205-3C44-BBFE-4BA8-2F56FA7946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488" y="5860387"/>
                <a:ext cx="1981200" cy="646331"/>
              </a:xfrm>
              <a:prstGeom prst="rect">
                <a:avLst/>
              </a:prstGeom>
              <a:blipFill>
                <a:blip r:embed="rId5"/>
                <a:stretch>
                  <a:fillRect l="-2462" t="-4717" b="-1415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フローチャート: 照合 26">
            <a:extLst>
              <a:ext uri="{FF2B5EF4-FFF2-40B4-BE49-F238E27FC236}">
                <a16:creationId xmlns:a16="http://schemas.microsoft.com/office/drawing/2014/main" id="{92F990B7-83E6-0FC1-281D-392CBD3D18E2}"/>
              </a:ext>
            </a:extLst>
          </p:cNvPr>
          <p:cNvSpPr/>
          <p:nvPr/>
        </p:nvSpPr>
        <p:spPr>
          <a:xfrm rot="16200000">
            <a:off x="3306576" y="5139990"/>
            <a:ext cx="244848" cy="1685644"/>
          </a:xfrm>
          <a:prstGeom prst="flowChartCollat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72D86FB7-420D-0B44-F72E-DC87557B64BA}"/>
              </a:ext>
            </a:extLst>
          </p:cNvPr>
          <p:cNvSpPr/>
          <p:nvPr/>
        </p:nvSpPr>
        <p:spPr>
          <a:xfrm>
            <a:off x="2586179" y="5860387"/>
            <a:ext cx="1685642" cy="244849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765FCD02-84BD-A10C-4DEA-E0F45DF03A79}"/>
              </a:ext>
            </a:extLst>
          </p:cNvPr>
          <p:cNvSpPr/>
          <p:nvPr/>
        </p:nvSpPr>
        <p:spPr>
          <a:xfrm>
            <a:off x="2586178" y="5004651"/>
            <a:ext cx="1685643" cy="72967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19C53645-B69B-02B0-9F81-AC12943BF241}"/>
              </a:ext>
            </a:extLst>
          </p:cNvPr>
          <p:cNvSpPr txBox="1"/>
          <p:nvPr/>
        </p:nvSpPr>
        <p:spPr>
          <a:xfrm>
            <a:off x="2820553" y="6176520"/>
            <a:ext cx="1216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/>
              <a:t>Solenoid </a:t>
            </a:r>
            <a:endParaRPr kumimoji="1" lang="ja-JP" altLang="en-US" b="1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A131EDED-E0ED-C848-B4D3-C05C0B9C2143}"/>
              </a:ext>
            </a:extLst>
          </p:cNvPr>
          <p:cNvSpPr txBox="1"/>
          <p:nvPr/>
        </p:nvSpPr>
        <p:spPr>
          <a:xfrm>
            <a:off x="293258" y="4606777"/>
            <a:ext cx="2216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/>
              <a:t>Flux concentrator</a:t>
            </a:r>
            <a:endParaRPr kumimoji="1" lang="ja-JP" altLang="en-US" b="1" dirty="0"/>
          </a:p>
        </p:txBody>
      </p:sp>
      <p:sp>
        <p:nvSpPr>
          <p:cNvPr id="36" name="フローチャート: 照合 35">
            <a:extLst>
              <a:ext uri="{FF2B5EF4-FFF2-40B4-BE49-F238E27FC236}">
                <a16:creationId xmlns:a16="http://schemas.microsoft.com/office/drawing/2014/main" id="{3EDD6446-D0E5-FC6A-D0C4-1F8BEA9E832D}"/>
              </a:ext>
            </a:extLst>
          </p:cNvPr>
          <p:cNvSpPr/>
          <p:nvPr/>
        </p:nvSpPr>
        <p:spPr>
          <a:xfrm rot="16200000">
            <a:off x="3306575" y="3943379"/>
            <a:ext cx="244848" cy="1685644"/>
          </a:xfrm>
          <a:prstGeom prst="flowChartCollat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8B145DEE-77BB-6B63-93C3-10B0900BE1EC}"/>
              </a:ext>
            </a:extLst>
          </p:cNvPr>
          <p:cNvSpPr/>
          <p:nvPr/>
        </p:nvSpPr>
        <p:spPr>
          <a:xfrm>
            <a:off x="2586178" y="4663776"/>
            <a:ext cx="1685642" cy="244849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1394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コンテンツ プレースホルダー 8">
            <a:extLst>
              <a:ext uri="{FF2B5EF4-FFF2-40B4-BE49-F238E27FC236}">
                <a16:creationId xmlns:a16="http://schemas.microsoft.com/office/drawing/2014/main" id="{E9B7BF15-05BF-9386-169B-F3F0F1614C8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0892113"/>
              </p:ext>
            </p:extLst>
          </p:nvPr>
        </p:nvGraphicFramePr>
        <p:xfrm>
          <a:off x="6019800" y="3485488"/>
          <a:ext cx="2700973" cy="200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1930">
                  <a:extLst>
                    <a:ext uri="{9D8B030D-6E8A-4147-A177-3AD203B41FA5}">
                      <a16:colId xmlns:a16="http://schemas.microsoft.com/office/drawing/2014/main" val="2390998420"/>
                    </a:ext>
                  </a:extLst>
                </a:gridCol>
                <a:gridCol w="1229043">
                  <a:extLst>
                    <a:ext uri="{9D8B030D-6E8A-4147-A177-3AD203B41FA5}">
                      <a16:colId xmlns:a16="http://schemas.microsoft.com/office/drawing/2014/main" val="14967467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kumimoji="1" lang="en-US" altLang="ja-JP" sz="1400" b="1"/>
                        <a:t>Lattice config.</a:t>
                      </a:r>
                      <a:endParaRPr kumimoji="1" lang="ja-JP" altLang="en-US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kumimoji="1" lang="en-US" altLang="ja-JP" sz="1400" b="1"/>
                        <a:t>Number of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kumimoji="1" lang="en-US" altLang="ja-JP" sz="1400" b="1"/>
                        <a:t>lattice cells</a:t>
                      </a:r>
                      <a:endParaRPr kumimoji="1" lang="ja-JP" altLang="en-US" sz="14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14890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kumimoji="1" lang="en-US" altLang="ja-JP" sz="1400" b="1"/>
                        <a:t>4Q+1L</a:t>
                      </a:r>
                      <a:endParaRPr kumimoji="1" lang="ja-JP" altLang="en-US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kumimoji="1" lang="en-US" altLang="ja-JP" sz="1400" b="1"/>
                        <a:t>14</a:t>
                      </a:r>
                      <a:endParaRPr kumimoji="1" lang="ja-JP" altLang="en-US" sz="14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49617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kumimoji="1" lang="en-US" altLang="ja-JP" sz="1400" b="1"/>
                        <a:t>4Q+2L</a:t>
                      </a:r>
                      <a:endParaRPr kumimoji="1" lang="ja-JP" altLang="en-US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kumimoji="1" lang="en-US" altLang="ja-JP" sz="1400" b="1"/>
                        <a:t>29</a:t>
                      </a:r>
                      <a:endParaRPr kumimoji="1" lang="ja-JP" altLang="en-US" sz="14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09524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kumimoji="1" lang="en-US" altLang="ja-JP" sz="1400" b="1"/>
                        <a:t>4Q+4L</a:t>
                      </a:r>
                      <a:endParaRPr kumimoji="1" lang="ja-JP" altLang="en-US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kumimoji="1" lang="en-US" altLang="ja-JP" sz="1400" b="1"/>
                        <a:t>18</a:t>
                      </a:r>
                      <a:endParaRPr kumimoji="1" lang="ja-JP" altLang="en-US" sz="14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25922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kumimoji="1" lang="en-US" altLang="ja-JP" sz="1400" b="1"/>
                        <a:t>4Q+4S</a:t>
                      </a:r>
                      <a:endParaRPr kumimoji="1" lang="ja-JP" altLang="en-US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kumimoji="1" lang="en-US" altLang="ja-JP" sz="1400" b="1"/>
                        <a:t>26</a:t>
                      </a:r>
                      <a:endParaRPr kumimoji="1" lang="ja-JP" altLang="en-US" sz="14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6704022"/>
                  </a:ext>
                </a:extLst>
              </a:tr>
            </a:tbl>
          </a:graphicData>
        </a:graphic>
      </p:graphicFrame>
      <p:sp>
        <p:nvSpPr>
          <p:cNvPr id="2" name="タイトル 1">
            <a:extLst>
              <a:ext uri="{FF2B5EF4-FFF2-40B4-BE49-F238E27FC236}">
                <a16:creationId xmlns:a16="http://schemas.microsoft.com/office/drawing/2014/main" id="{E9D8C258-7F92-9AC8-F6AB-92957AA87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807" y="377760"/>
            <a:ext cx="11125200" cy="1325563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kumimoji="1" lang="en-US" altLang="ja-JP" b="1" dirty="0">
                <a:solidFill>
                  <a:schemeClr val="accent6">
                    <a:lumMod val="7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Simulations of th</a:t>
            </a:r>
            <a:r>
              <a:rPr lang="en-US" altLang="ja-JP" b="1" dirty="0">
                <a:solidFill>
                  <a:schemeClr val="accent6">
                    <a:lumMod val="7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e booster linac and ECS</a:t>
            </a:r>
            <a:endParaRPr kumimoji="1" lang="ja-JP" altLang="en-US" b="1">
              <a:solidFill>
                <a:schemeClr val="accent6">
                  <a:lumMod val="75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59ACF3DE-6196-C516-2868-BFE21DA00AF5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838200" y="1825624"/>
                <a:ext cx="5181600" cy="5032375"/>
              </a:xfrm>
            </p:spPr>
            <p:txBody>
              <a:bodyPr>
                <a:normAutofit fontScale="47500" lnSpcReduction="20000"/>
              </a:bodyPr>
              <a:lstStyle/>
              <a:p>
                <a:pPr>
                  <a:lnSpc>
                    <a:spcPct val="170000"/>
                  </a:lnSpc>
                </a:pPr>
                <a:r>
                  <a:rPr lang="en-US" altLang="ja-JP" b="1" dirty="0">
                    <a:latin typeface="+mn-ea"/>
                  </a:rPr>
                  <a:t>Tracking simulations have been performed based on SAD (Strategic Accelerator Design).</a:t>
                </a:r>
              </a:p>
              <a:p>
                <a:pPr>
                  <a:lnSpc>
                    <a:spcPct val="170000"/>
                  </a:lnSpc>
                </a:pPr>
                <a:r>
                  <a:rPr lang="en-US" altLang="ja-JP" b="1" dirty="0">
                    <a:solidFill>
                      <a:schemeClr val="tx1"/>
                    </a:solidFill>
                  </a:rPr>
                  <a:t>Optimized by Black-box optimizer with TPE algorithm.</a:t>
                </a:r>
              </a:p>
              <a:p>
                <a:pPr>
                  <a:lnSpc>
                    <a:spcPct val="170000"/>
                  </a:lnSpc>
                </a:pPr>
                <a:r>
                  <a:rPr lang="en-US" altLang="ja-JP" b="1" dirty="0">
                    <a:solidFill>
                      <a:schemeClr val="tx1"/>
                    </a:solidFill>
                  </a:rPr>
                  <a:t>Objective function: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sSup>
                          <m:sSupPr>
                            <m:ctrlPr>
                              <a:rPr lang="en-US" altLang="ja-JP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b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𝐞</m:t>
                            </m:r>
                          </m:e>
                          <m:sup>
                            <m:r>
                              <a:rPr lang="en-US" altLang="ja-JP" b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sub>
                    </m:sSub>
                  </m:oMath>
                </a14:m>
                <a:r>
                  <a:rPr lang="en-US" altLang="ja-JP" b="1" dirty="0">
                    <a:solidFill>
                      <a:schemeClr val="tx1"/>
                    </a:solidFill>
                  </a:rPr>
                  <a:t> (direction=“maximize”)</a:t>
                </a:r>
              </a:p>
              <a:p>
                <a:pPr>
                  <a:lnSpc>
                    <a:spcPct val="170000"/>
                  </a:lnSpc>
                </a:pPr>
                <a:r>
                  <a:rPr lang="en-US" altLang="ja-JP" b="1" dirty="0">
                    <a:solidFill>
                      <a:schemeClr val="tx1"/>
                    </a:solidFill>
                  </a:rPr>
                  <a:t>Hyperparameter</a:t>
                </a:r>
              </a:p>
              <a:p>
                <a:pPr lvl="1">
                  <a:lnSpc>
                    <a:spcPct val="170000"/>
                  </a:lnSpc>
                </a:pPr>
                <a:r>
                  <a:rPr lang="en-US" altLang="ja-JP" sz="2800" b="1" dirty="0">
                    <a:solidFill>
                      <a:schemeClr val="tx1"/>
                    </a:solidFill>
                  </a:rPr>
                  <a:t>Quadrupole magnetic fields before and after the bending magnets of the chicane</a:t>
                </a:r>
              </a:p>
              <a:p>
                <a:pPr lvl="1">
                  <a:lnSpc>
                    <a:spcPct val="170000"/>
                  </a:lnSpc>
                </a:pPr>
                <a:r>
                  <a:rPr lang="en-US" altLang="ja-JP" sz="2800" b="1" dirty="0">
                    <a:solidFill>
                      <a:schemeClr val="tx1"/>
                    </a:solidFill>
                  </a:rPr>
                  <a:t>The bending angle of the chicane and ECS</a:t>
                </a:r>
              </a:p>
              <a:p>
                <a:pPr lvl="1">
                  <a:lnSpc>
                    <a:spcPct val="170000"/>
                  </a:lnSpc>
                </a:pPr>
                <a:r>
                  <a:rPr lang="en-US" altLang="ja-JP" sz="2800" b="1" dirty="0"/>
                  <a:t>T</a:t>
                </a:r>
                <a:r>
                  <a:rPr lang="en-US" altLang="ja-JP" sz="2800" b="1" dirty="0">
                    <a:solidFill>
                      <a:schemeClr val="tx1"/>
                    </a:solidFill>
                  </a:rPr>
                  <a:t>he booster linac and ECS RF phase</a:t>
                </a:r>
              </a:p>
              <a:p>
                <a:pPr lvl="1">
                  <a:lnSpc>
                    <a:spcPct val="170000"/>
                  </a:lnSpc>
                </a:pPr>
                <a:r>
                  <a:rPr lang="en-US" altLang="ja-JP" sz="2800" b="1" dirty="0">
                    <a:solidFill>
                      <a:schemeClr val="tx1"/>
                    </a:solidFill>
                  </a:rPr>
                  <a:t>Accelerating peak voltage of the booster linac</a:t>
                </a:r>
              </a:p>
              <a:p>
                <a:pPr lvl="1">
                  <a:lnSpc>
                    <a:spcPct val="170000"/>
                  </a:lnSpc>
                </a:pPr>
                <a:r>
                  <a:rPr lang="en-US" altLang="ja-JP" sz="2800" b="1" dirty="0">
                    <a:solidFill>
                      <a:schemeClr val="tx1"/>
                    </a:solidFill>
                  </a:rPr>
                  <a:t>The central position of the DR Longitudinal Acceptance</a:t>
                </a:r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59ACF3DE-6196-C516-2868-BFE21DA00AF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838200" y="1825624"/>
                <a:ext cx="5181600" cy="5032375"/>
              </a:xfrm>
              <a:blipFill>
                <a:blip r:embed="rId2"/>
                <a:stretch>
                  <a:fillRect l="-24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コンテンツ プレースホルダー 5" descr="ダイアグラム が含まれている画像&#10;&#10;AI 生成コンテンツは誤りを含む可能性があります。">
            <a:extLst>
              <a:ext uri="{FF2B5EF4-FFF2-40B4-BE49-F238E27FC236}">
                <a16:creationId xmlns:a16="http://schemas.microsoft.com/office/drawing/2014/main" id="{7CAD7DB4-D86D-AA3D-8E5D-163EF2F1EC8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1338" y="2069564"/>
            <a:ext cx="5181600" cy="471054"/>
          </a:xfrm>
        </p:spPr>
      </p:pic>
      <p:sp>
        <p:nvSpPr>
          <p:cNvPr id="16" name="スライド番号プレースホルダー 15">
            <a:extLst>
              <a:ext uri="{FF2B5EF4-FFF2-40B4-BE49-F238E27FC236}">
                <a16:creationId xmlns:a16="http://schemas.microsoft.com/office/drawing/2014/main" id="{083DFE20-F86D-3C0D-5893-DD151A6DF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DAF7-9F94-47F7-80C2-29599E2AEAAC}" type="slidenum">
              <a:rPr kumimoji="1" lang="ja-JP" altLang="en-US" smtClean="0"/>
              <a:t>12</a:t>
            </a:fld>
            <a:endParaRPr kumimoji="1" lang="ja-JP" altLang="en-US"/>
          </a:p>
        </p:txBody>
      </p:sp>
      <p:pic>
        <p:nvPicPr>
          <p:cNvPr id="8" name="図 7" descr="グラフ&#10;&#10;AI 生成コンテンツは誤りを含む可能性があります。">
            <a:extLst>
              <a:ext uri="{FF2B5EF4-FFF2-40B4-BE49-F238E27FC236}">
                <a16:creationId xmlns:a16="http://schemas.microsoft.com/office/drawing/2014/main" id="{9A48CB22-1162-2E87-B02A-0DD4536AE3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1383" y="5825293"/>
            <a:ext cx="5782482" cy="562053"/>
          </a:xfrm>
          <a:prstGeom prst="rect">
            <a:avLst/>
          </a:prstGeom>
        </p:spPr>
      </p:pic>
      <p:pic>
        <p:nvPicPr>
          <p:cNvPr id="10" name="図 9" descr="グラフ&#10;&#10;AI 生成コンテンツは誤りを含む可能性があります。">
            <a:extLst>
              <a:ext uri="{FF2B5EF4-FFF2-40B4-BE49-F238E27FC236}">
                <a16:creationId xmlns:a16="http://schemas.microsoft.com/office/drawing/2014/main" id="{A759EC95-6A70-E8CC-39E5-6255E14CF5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2938214"/>
            <a:ext cx="5782482" cy="5048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829EEC35-3799-8699-E12B-407902E861BB}"/>
                  </a:ext>
                </a:extLst>
              </p:cNvPr>
              <p:cNvSpPr txBox="1"/>
              <p:nvPr/>
            </p:nvSpPr>
            <p:spPr>
              <a:xfrm>
                <a:off x="8872624" y="3809626"/>
                <a:ext cx="3164545" cy="16773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kumimoji="1" lang="en-US" altLang="ja-JP" sz="1400" b="1" dirty="0"/>
                  <a:t>L:</a:t>
                </a:r>
                <a:r>
                  <a:rPr lang="ja-JP" altLang="en-US" sz="1400" b="1" dirty="0"/>
                  <a:t> </a:t>
                </a:r>
                <a:r>
                  <a:rPr kumimoji="1" lang="en-US" altLang="ja-JP" sz="1400" b="1" dirty="0"/>
                  <a:t>L-band TW cavity.</a:t>
                </a:r>
              </a:p>
              <a:p>
                <a:pPr>
                  <a:lnSpc>
                    <a:spcPct val="150000"/>
                  </a:lnSpc>
                </a:pPr>
                <a:r>
                  <a:rPr kumimoji="1" lang="en-US" altLang="ja-JP" sz="1400" b="1" dirty="0"/>
                  <a:t>(Aperture: 2</a:t>
                </a:r>
                <a14:m>
                  <m:oMath xmlns:m="http://schemas.openxmlformats.org/officeDocument/2006/math">
                    <m:r>
                      <a:rPr kumimoji="1" lang="en-US" altLang="ja-JP" sz="1400" b="1" i="1" smtClean="0">
                        <a:latin typeface="Cambria Math" panose="02040503050406030204" pitchFamily="18" charset="0"/>
                      </a:rPr>
                      <m:t>𝒂</m:t>
                    </m:r>
                  </m:oMath>
                </a14:m>
                <a:r>
                  <a:rPr kumimoji="1" lang="en-US" altLang="ja-JP" sz="1400" b="1" dirty="0"/>
                  <a:t>=34 mm)</a:t>
                </a:r>
              </a:p>
              <a:p>
                <a:pPr>
                  <a:lnSpc>
                    <a:spcPct val="150000"/>
                  </a:lnSpc>
                </a:pPr>
                <a:r>
                  <a:rPr kumimoji="1" lang="en-US" altLang="ja-JP" sz="1400" b="1" dirty="0"/>
                  <a:t>S: S-band TW cavity.</a:t>
                </a:r>
              </a:p>
              <a:p>
                <a:pPr>
                  <a:lnSpc>
                    <a:spcPct val="150000"/>
                  </a:lnSpc>
                </a:pPr>
                <a:r>
                  <a:rPr kumimoji="1" lang="en-US" altLang="ja-JP" sz="1400" b="1" dirty="0"/>
                  <a:t>(Aperture: 2</a:t>
                </a:r>
                <a14:m>
                  <m:oMath xmlns:m="http://schemas.openxmlformats.org/officeDocument/2006/math">
                    <m:r>
                      <a:rPr lang="en-US" altLang="ja-JP" sz="1400" b="1" i="1">
                        <a:latin typeface="Cambria Math" panose="02040503050406030204" pitchFamily="18" charset="0"/>
                      </a:rPr>
                      <m:t>𝒂</m:t>
                    </m:r>
                  </m:oMath>
                </a14:m>
                <a:r>
                  <a:rPr kumimoji="1" lang="en-US" altLang="ja-JP" sz="1400" b="1" dirty="0"/>
                  <a:t>=20 mm)</a:t>
                </a:r>
              </a:p>
              <a:p>
                <a:pPr>
                  <a:lnSpc>
                    <a:spcPct val="150000"/>
                  </a:lnSpc>
                </a:pPr>
                <a:r>
                  <a:rPr kumimoji="1" lang="en-US" altLang="ja-JP" sz="1400" b="1" dirty="0"/>
                  <a:t>Q: Quadrupole magnet.</a:t>
                </a:r>
              </a:p>
            </p:txBody>
          </p:sp>
        </mc:Choice>
        <mc:Fallback xmlns="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829EEC35-3799-8699-E12B-407902E861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72624" y="3809626"/>
                <a:ext cx="3164545" cy="1677382"/>
              </a:xfrm>
              <a:prstGeom prst="rect">
                <a:avLst/>
              </a:prstGeom>
              <a:blipFill>
                <a:blip r:embed="rId6"/>
                <a:stretch>
                  <a:fillRect l="-577" b="-254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39F5B40-6B1A-DFF0-16EF-84A43127E615}"/>
              </a:ext>
            </a:extLst>
          </p:cNvPr>
          <p:cNvSpPr txBox="1"/>
          <p:nvPr/>
        </p:nvSpPr>
        <p:spPr>
          <a:xfrm>
            <a:off x="7658042" y="1729276"/>
            <a:ext cx="3164545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400" b="1"/>
              <a:t>Schematic layout of the chicane</a:t>
            </a:r>
            <a:endParaRPr kumimoji="1" lang="en-US" altLang="ja-JP" sz="1400" b="1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D9FD6C6-31B9-D74B-C13F-9BED23B74907}"/>
              </a:ext>
            </a:extLst>
          </p:cNvPr>
          <p:cNvSpPr txBox="1"/>
          <p:nvPr/>
        </p:nvSpPr>
        <p:spPr>
          <a:xfrm>
            <a:off x="7658042" y="2606870"/>
            <a:ext cx="352415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400" b="1"/>
              <a:t>Schematic layout of the booster linac</a:t>
            </a:r>
            <a:endParaRPr kumimoji="1" lang="en-US" altLang="ja-JP" sz="1400" b="1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21234CA-22BD-9ACE-6431-A4135C2565B6}"/>
              </a:ext>
            </a:extLst>
          </p:cNvPr>
          <p:cNvSpPr txBox="1"/>
          <p:nvPr/>
        </p:nvSpPr>
        <p:spPr>
          <a:xfrm>
            <a:off x="7478239" y="5501155"/>
            <a:ext cx="352415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400" b="1"/>
              <a:t>Schematic layout of the ECS</a:t>
            </a:r>
            <a:endParaRPr kumimoji="1" lang="en-US" altLang="ja-JP" sz="1400" b="1"/>
          </a:p>
        </p:txBody>
      </p:sp>
    </p:spTree>
    <p:extLst>
      <p:ext uri="{BB962C8B-B14F-4D97-AF65-F5344CB8AC3E}">
        <p14:creationId xmlns:p14="http://schemas.microsoft.com/office/powerpoint/2010/main" val="27310708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3B6FE2-F264-8AF1-A6AF-7691B2EC86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3">
            <a:extLst>
              <a:ext uri="{FF2B5EF4-FFF2-40B4-BE49-F238E27FC236}">
                <a16:creationId xmlns:a16="http://schemas.microsoft.com/office/drawing/2014/main" id="{E7E6551F-D46D-328F-0E0A-03BE6D2ED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320" y="194608"/>
            <a:ext cx="10515600" cy="1325563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b="1" dirty="0">
                <a:solidFill>
                  <a:schemeClr val="accent6">
                    <a:lumMod val="7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Tree-structured </a:t>
            </a:r>
            <a:r>
              <a:rPr lang="en-US" altLang="ja-JP" b="1" dirty="0" err="1">
                <a:solidFill>
                  <a:schemeClr val="accent6">
                    <a:lumMod val="7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Parzen</a:t>
            </a:r>
            <a:r>
              <a:rPr lang="en-US" altLang="ja-JP" b="1" dirty="0">
                <a:solidFill>
                  <a:schemeClr val="accent6">
                    <a:lumMod val="7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lang="en-US" altLang="ja-JP" b="1" dirty="0">
                <a:solidFill>
                  <a:schemeClr val="accent6">
                    <a:lumMod val="7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+mj-lt"/>
              </a:rPr>
              <a:t>Estimator</a:t>
            </a:r>
            <a:endParaRPr lang="ja-JP" altLang="ja-JP" b="1">
              <a:solidFill>
                <a:schemeClr val="accent6">
                  <a:lumMod val="75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コンテンツ プレースホルダー 14">
                <a:extLst>
                  <a:ext uri="{FF2B5EF4-FFF2-40B4-BE49-F238E27FC236}">
                    <a16:creationId xmlns:a16="http://schemas.microsoft.com/office/drawing/2014/main" id="{9CAFF1A3-30C5-5A54-20B2-1F713A79E325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838200" y="1690688"/>
                <a:ext cx="5181600" cy="4504839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ja-JP" sz="1400" b="1" dirty="0"/>
                  <a:t>The parameters of the booster linac and ECS have been optimized with the TPE algorithm.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ja-JP" sz="1400" b="1" dirty="0"/>
                  <a:t>The TPE searches for hyperparameter </a:t>
                </a:r>
                <a:r>
                  <a:rPr lang="ja-JP" altLang="en-US" sz="1400" b="1" dirty="0"/>
                  <a:t>𝑥 </a:t>
                </a:r>
                <a:r>
                  <a:rPr lang="en-US" altLang="ja-JP" sz="1400" b="1" dirty="0"/>
                  <a:t>that minimize the objective function </a:t>
                </a:r>
                <a:r>
                  <a:rPr lang="ja-JP" altLang="en-US" sz="1400" dirty="0"/>
                  <a:t>𝑓</a:t>
                </a:r>
                <a:r>
                  <a:rPr lang="en-US" altLang="ja-JP" sz="1400" b="1" dirty="0"/>
                  <a:t>.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ja-JP" sz="1400" b="1" dirty="0"/>
                  <a:t>Given a set of observation </a:t>
                </a:r>
                <a14:m>
                  <m:oMath xmlns:m="http://schemas.openxmlformats.org/officeDocument/2006/math">
                    <m:r>
                      <a:rPr lang="en-US" altLang="ja-JP" sz="1400" b="0" i="1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altLang="ja-JP" sz="1400" b="1" dirty="0"/>
                  <a:t>, probability density function is defined with  threshold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14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altLang="ja-JP" sz="1400" i="1">
                            <a:latin typeface="Cambria Math" panose="02040503050406030204" pitchFamily="18" charset="0"/>
                          </a:rPr>
                          <m:t>𝛾</m:t>
                        </m:r>
                      </m:sup>
                    </m:sSup>
                  </m:oMath>
                </a14:m>
                <a:endParaRPr lang="en-US" altLang="ja-JP" sz="1400" b="1" dirty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1400" b="0" i="1" smtClean="0"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ctrlPr>
                            <a:rPr lang="en-US" altLang="ja-JP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sz="1400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e>
                          <m:r>
                            <a:rPr lang="en-US" altLang="ja-JP" sz="1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altLang="ja-JP" sz="1400" b="1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altLang="ja-JP" sz="1400" i="1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</m:d>
                      <m:r>
                        <a:rPr lang="en-US" altLang="ja-JP" sz="1400" b="0" i="1" smtClean="0">
                          <a:latin typeface="Cambria Math" panose="02040503050406030204" pitchFamily="18" charset="0"/>
                        </a:rPr>
                        <m:t>≔</m:t>
                      </m:r>
                      <m:d>
                        <m:dPr>
                          <m:begChr m:val="{"/>
                          <m:endChr m:val=""/>
                          <m:ctrlPr>
                            <a:rPr lang="en-US" altLang="ja-JP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ja-JP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altLang="ja-JP" sz="14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d>
                                <m:dPr>
                                  <m:ctrlPr>
                                    <a:rPr lang="en-US" altLang="ja-JP" sz="1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ja-JP" sz="1400" b="1" i="1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  <m:e>
                                  <m:sSup>
                                    <m:sSupPr>
                                      <m:ctrlPr>
                                        <a:rPr lang="en-US" altLang="ja-JP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1400" i="1">
                                          <a:latin typeface="Cambria Math" panose="02040503050406030204" pitchFamily="18" charset="0"/>
                                        </a:rPr>
                                        <m:t>𝐷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1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1400" i="1">
                                              <a:latin typeface="Cambria Math" panose="02040503050406030204" pitchFamily="18" charset="0"/>
                                            </a:rPr>
                                            <m:t>𝑙</m:t>
                                          </m:r>
                                        </m:e>
                                      </m:d>
                                    </m:sup>
                                  </m:sSup>
                                </m:e>
                              </m:d>
                              <m:r>
                                <a:rPr lang="en-US" altLang="ja-JP" sz="14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d>
                                <m:dPr>
                                  <m:ctrlPr>
                                    <a:rPr lang="en-US" altLang="ja-JP" sz="1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ja-JP" sz="14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  <m:r>
                                    <a:rPr lang="en-US" altLang="ja-JP" sz="1400" b="0" i="1" smtClean="0">
                                      <a:latin typeface="Cambria Math" panose="02040503050406030204" pitchFamily="18" charset="0"/>
                                    </a:rPr>
                                    <m:t>≤</m:t>
                                  </m:r>
                                  <m:sSup>
                                    <m:sSupPr>
                                      <m:ctrlPr>
                                        <a:rPr lang="en-US" altLang="ja-JP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1400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en-US" altLang="ja-JP" sz="1400" i="1">
                                          <a:latin typeface="Cambria Math" panose="02040503050406030204" pitchFamily="18" charset="0"/>
                                        </a:rPr>
                                        <m:t>𝛾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US" altLang="ja-JP" sz="1400" b="0" i="1" smtClean="0"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a:rPr lang="en-US" altLang="ja-JP" sz="1400" b="0" i="1" smtClean="0">
                                  <a:latin typeface="Cambria Math" panose="02040503050406030204" pitchFamily="18" charset="0"/>
                                </a:rPr>
                                <m:t>𝑏𝑒𝑡𝑡𝑒𝑟</m:t>
                              </m:r>
                              <m:r>
                                <a:rPr lang="en-US" altLang="ja-JP" sz="14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altLang="ja-JP" sz="1400" b="0" i="1" smtClean="0">
                                  <a:latin typeface="Cambria Math" panose="02040503050406030204" pitchFamily="18" charset="0"/>
                                </a:rPr>
                                <m:t>𝑔𝑟𝑜𝑢𝑝</m:t>
                              </m:r>
                            </m:e>
                            <m:e>
                              <m:r>
                                <a:rPr lang="en-US" altLang="ja-JP" sz="14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d>
                                <m:dPr>
                                  <m:ctrlPr>
                                    <a:rPr lang="en-US" altLang="ja-JP" sz="1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ja-JP" sz="1400" b="1" i="1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  <m:e>
                                  <m:sSup>
                                    <m:sSupPr>
                                      <m:ctrlPr>
                                        <a:rPr lang="en-US" altLang="ja-JP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1400" i="1">
                                          <a:latin typeface="Cambria Math" panose="02040503050406030204" pitchFamily="18" charset="0"/>
                                        </a:rPr>
                                        <m:t>𝐷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1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1400" i="1">
                                              <a:latin typeface="Cambria Math" panose="02040503050406030204" pitchFamily="18" charset="0"/>
                                            </a:rPr>
                                            <m:t>𝑔</m:t>
                                          </m:r>
                                        </m:e>
                                      </m:d>
                                    </m:sup>
                                  </m:sSup>
                                </m:e>
                              </m:d>
                              <m:r>
                                <a:rPr lang="en-US" altLang="ja-JP" sz="14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d>
                                <m:dPr>
                                  <m:ctrlPr>
                                    <a:rPr lang="en-US" altLang="ja-JP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ja-JP" sz="14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  <m:r>
                                    <a:rPr lang="en-US" altLang="ja-JP" sz="1400" b="0" i="1" smtClean="0">
                                      <a:latin typeface="Cambria Math" panose="02040503050406030204" pitchFamily="18" charset="0"/>
                                    </a:rPr>
                                    <m:t>&gt;</m:t>
                                  </m:r>
                                  <m:sSup>
                                    <m:sSupPr>
                                      <m:ctrlPr>
                                        <a:rPr lang="en-US" altLang="ja-JP" sz="1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1400" b="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en-US" altLang="ja-JP" sz="1400" b="0" i="1" smtClean="0">
                                          <a:latin typeface="Cambria Math" panose="02040503050406030204" pitchFamily="18" charset="0"/>
                                        </a:rPr>
                                        <m:t>𝛾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ja-JP" altLang="en-US" sz="1400" b="0" i="1" smtClean="0">
                                  <a:latin typeface="Cambria Math" panose="02040503050406030204" pitchFamily="18" charset="0"/>
                                </a:rPr>
                                <m:t>　</m:t>
                              </m:r>
                              <m:r>
                                <a:rPr lang="en-US" altLang="ja-JP" sz="1400" b="0" i="1" smtClean="0">
                                  <a:latin typeface="Cambria Math" panose="02040503050406030204" pitchFamily="18" charset="0"/>
                                </a:rPr>
                                <m:t>𝑤𝑜𝑟𝑠𝑒</m:t>
                              </m:r>
                              <m:r>
                                <a:rPr lang="en-US" altLang="ja-JP" sz="14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altLang="ja-JP" sz="1400" b="0" i="1" smtClean="0">
                                  <a:latin typeface="Cambria Math" panose="02040503050406030204" pitchFamily="18" charset="0"/>
                                </a:rPr>
                                <m:t>𝑔𝑟𝑜𝑢𝑝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altLang="ja-JP" sz="1400" b="1" dirty="0"/>
              </a:p>
              <a:p>
                <a:pPr>
                  <a:lnSpc>
                    <a:spcPct val="150000"/>
                  </a:lnSpc>
                </a:pPr>
                <a:r>
                  <a:rPr lang="en-US" altLang="ja-JP" sz="1400" b="1" dirty="0"/>
                  <a:t>The TPE algorithm returns the candidate </a:t>
                </a:r>
                <a:r>
                  <a:rPr lang="ja-JP" altLang="en-US" sz="1400" b="1" dirty="0"/>
                  <a:t>𝑥 </a:t>
                </a:r>
                <a:r>
                  <a:rPr lang="en-US" altLang="ja-JP" sz="1400" b="1" dirty="0"/>
                  <a:t>that maximize the acquisition function 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en-US" altLang="ja-JP" sz="1400" b="0" dirty="0"/>
                  <a:t>	</a:t>
                </a:r>
                <a14:m>
                  <m:oMath xmlns:m="http://schemas.openxmlformats.org/officeDocument/2006/math">
                    <m:r>
                      <a:rPr lang="en-US" altLang="ja-JP" sz="1600" b="0" i="1" smtClean="0">
                        <a:latin typeface="Cambria Math" panose="02040503050406030204" pitchFamily="18" charset="0"/>
                      </a:rPr>
                      <m:t>𝑟</m:t>
                    </m:r>
                    <m:d>
                      <m:dPr>
                        <m:ctrlPr>
                          <a:rPr lang="en-US" altLang="ja-JP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sz="1600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e>
                        <m:r>
                          <a:rPr lang="en-US" altLang="ja-JP" sz="16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d>
                    <m:r>
                      <a:rPr lang="en-US" altLang="ja-JP" sz="1600" b="0" i="1" smtClean="0">
                        <a:latin typeface="Cambria Math" panose="02040503050406030204" pitchFamily="18" charset="0"/>
                      </a:rPr>
                      <m:t>≔</m:t>
                    </m:r>
                    <m:f>
                      <m:fPr>
                        <m:ctrlPr>
                          <a:rPr lang="en-US" altLang="ja-JP" sz="1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ja-JP" sz="16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d>
                          <m:dPr>
                            <m:ctrlPr>
                              <a:rPr lang="en-US" altLang="ja-JP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1600" b="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e>
                            <m:sSup>
                              <m:sSupPr>
                                <m:ctrlPr>
                                  <a:rPr lang="en-US" altLang="ja-JP" sz="16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1600" b="0" i="1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  <m:sup>
                                <m:d>
                                  <m:dPr>
                                    <m:ctrlPr>
                                      <a:rPr lang="en-US" altLang="ja-JP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sz="1600" b="0" i="1">
                                        <a:latin typeface="Cambria Math" panose="02040503050406030204" pitchFamily="18" charset="0"/>
                                      </a:rPr>
                                      <m:t>𝑙</m:t>
                                    </m:r>
                                  </m:e>
                                </m:d>
                              </m:sup>
                            </m:sSup>
                          </m:e>
                        </m:d>
                      </m:num>
                      <m:den>
                        <m:r>
                          <a:rPr lang="en-US" altLang="ja-JP" sz="16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d>
                          <m:dPr>
                            <m:ctrlPr>
                              <a:rPr lang="en-US" altLang="ja-JP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1600" b="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e>
                            <m:sSup>
                              <m:sSupPr>
                                <m:ctrlPr>
                                  <a:rPr lang="en-US" altLang="ja-JP" sz="16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1600" b="0" i="1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  <m:sup>
                                <m:d>
                                  <m:dPr>
                                    <m:ctrlPr>
                                      <a:rPr lang="en-US" altLang="ja-JP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sz="1600" b="0" i="1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</m:d>
                              </m:sup>
                            </m:sSup>
                          </m:e>
                        </m:d>
                      </m:den>
                    </m:f>
                  </m:oMath>
                </a14:m>
                <a:endParaRPr lang="en-US" altLang="ja-JP" sz="1600" b="1" dirty="0">
                  <a:latin typeface="Meiryo" panose="020B0604030504040204" pitchFamily="34" charset="-128"/>
                  <a:ea typeface="Meiryo" panose="020B0604030504040204" pitchFamily="34" charset="-128"/>
                </a:endParaRPr>
              </a:p>
            </p:txBody>
          </p:sp>
        </mc:Choice>
        <mc:Fallback xmlns="">
          <p:sp>
            <p:nvSpPr>
              <p:cNvPr id="15" name="コンテンツ プレースホルダー 14">
                <a:extLst>
                  <a:ext uri="{FF2B5EF4-FFF2-40B4-BE49-F238E27FC236}">
                    <a16:creationId xmlns:a16="http://schemas.microsoft.com/office/drawing/2014/main" id="{9CAFF1A3-30C5-5A54-20B2-1F713A79E3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838200" y="1690688"/>
                <a:ext cx="5181600" cy="4504839"/>
              </a:xfrm>
              <a:blipFill>
                <a:blip r:embed="rId3"/>
                <a:stretch>
                  <a:fillRect l="-489" b="-1573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コンテンツ プレースホルダー 3" descr="グラフ&#10;&#10;低い精度で自動的に生成された説明">
            <a:extLst>
              <a:ext uri="{FF2B5EF4-FFF2-40B4-BE49-F238E27FC236}">
                <a16:creationId xmlns:a16="http://schemas.microsoft.com/office/drawing/2014/main" id="{111EC57F-9D37-2C24-56FC-7F73708BA75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9293" y="1513579"/>
            <a:ext cx="6142442" cy="2688995"/>
          </a:xfrm>
        </p:spPr>
      </p:pic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BA54B18-E6AD-1CF0-1B66-6A57B674C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C3639-1EC0-4ED6-A1F4-6EAD2E7291E9}" type="slidenum">
              <a:rPr kumimoji="1" lang="ja-JP" altLang="en-US" smtClean="0"/>
              <a:t>13</a:t>
            </a:fld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AAF9145-5862-59E5-07EE-0002A4CCE25F}"/>
              </a:ext>
            </a:extLst>
          </p:cNvPr>
          <p:cNvSpPr txBox="1"/>
          <p:nvPr/>
        </p:nvSpPr>
        <p:spPr>
          <a:xfrm>
            <a:off x="8051651" y="4218169"/>
            <a:ext cx="4110591" cy="2769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ja-JP" sz="1200">
                <a:ea typeface="+mn-lt"/>
                <a:cs typeface="+mn-lt"/>
              </a:rPr>
              <a:t>Watanabe, “Tree-Structured Parzen Estimator.”</a:t>
            </a:r>
            <a:endParaRPr lang="ja-JP" sz="1200"/>
          </a:p>
        </p:txBody>
      </p:sp>
      <p:pic>
        <p:nvPicPr>
          <p:cNvPr id="8" name="図 7" descr="グラフ, 散布図&#10;&#10;AI 生成コンテンツは誤りを含む可能性があります。">
            <a:extLst>
              <a:ext uri="{FF2B5EF4-FFF2-40B4-BE49-F238E27FC236}">
                <a16:creationId xmlns:a16="http://schemas.microsoft.com/office/drawing/2014/main" id="{58A5516A-E70E-A4D6-02DA-700680DBA99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3520" y="4510763"/>
            <a:ext cx="6411764" cy="2226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0066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5FEF4E-2458-AD59-2929-A5909D35D6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コンテンツ プレースホルダー 5" descr="グラフ, 散布図&#10;&#10;AI 生成コンテンツは誤りを含む可能性があります。">
            <a:extLst>
              <a:ext uri="{FF2B5EF4-FFF2-40B4-BE49-F238E27FC236}">
                <a16:creationId xmlns:a16="http://schemas.microsoft.com/office/drawing/2014/main" id="{7EA2878D-CEEB-0C3D-D37D-818ACFC249E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2011" y="3854140"/>
            <a:ext cx="2238573" cy="2238573"/>
          </a:xfr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490943C9-ED84-34D1-017F-82805CB0CE98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kumimoji="1" lang="en-US" altLang="ja-JP" b="1" dirty="0">
                <a:solidFill>
                  <a:schemeClr val="accent6">
                    <a:lumMod val="7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Results</a:t>
            </a:r>
            <a:endParaRPr kumimoji="1" lang="ja-JP" altLang="en-US" b="1">
              <a:solidFill>
                <a:schemeClr val="accent6">
                  <a:lumMod val="75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8" name="コンテンツ プレースホルダー 7" descr="グラフ&#10;&#10;AI 生成コンテンツは誤りを含む可能性があります。">
            <a:extLst>
              <a:ext uri="{FF2B5EF4-FFF2-40B4-BE49-F238E27FC236}">
                <a16:creationId xmlns:a16="http://schemas.microsoft.com/office/drawing/2014/main" id="{7310628C-7336-481A-EAC6-BF12F45C473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543" y="4561229"/>
            <a:ext cx="3057938" cy="1778934"/>
          </a:xfrm>
        </p:spPr>
      </p:pic>
      <p:pic>
        <p:nvPicPr>
          <p:cNvPr id="10" name="図 9" descr="グラフ, 散布図&#10;&#10;AI 生成コンテンツは誤りを含む可能性があります。">
            <a:extLst>
              <a:ext uri="{FF2B5EF4-FFF2-40B4-BE49-F238E27FC236}">
                <a16:creationId xmlns:a16="http://schemas.microsoft.com/office/drawing/2014/main" id="{502C3CE3-2F5E-FC90-11FE-C6F2AE327A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543" y="2256028"/>
            <a:ext cx="3057938" cy="1778933"/>
          </a:xfrm>
          <a:prstGeom prst="rect">
            <a:avLst/>
          </a:prstGeom>
        </p:spPr>
      </p:pic>
      <p:pic>
        <p:nvPicPr>
          <p:cNvPr id="12" name="図 11" descr="グラフ, 散布図&#10;&#10;AI 生成コンテンツは誤りを含む可能性があります。">
            <a:extLst>
              <a:ext uri="{FF2B5EF4-FFF2-40B4-BE49-F238E27FC236}">
                <a16:creationId xmlns:a16="http://schemas.microsoft.com/office/drawing/2014/main" id="{6360DC14-DE6F-DC3B-25B4-4FC2A5E2824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7424" y="2244483"/>
            <a:ext cx="3057939" cy="1778934"/>
          </a:xfrm>
          <a:prstGeom prst="rect">
            <a:avLst/>
          </a:prstGeom>
        </p:spPr>
      </p:pic>
      <p:pic>
        <p:nvPicPr>
          <p:cNvPr id="14" name="図 13" descr="グラフ&#10;&#10;AI 生成コンテンツは誤りを含む可能性があります。">
            <a:extLst>
              <a:ext uri="{FF2B5EF4-FFF2-40B4-BE49-F238E27FC236}">
                <a16:creationId xmlns:a16="http://schemas.microsoft.com/office/drawing/2014/main" id="{DD6C4E29-DE7C-4A65-CDA9-7B0102817A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322" y="4589069"/>
            <a:ext cx="3057940" cy="1778934"/>
          </a:xfrm>
          <a:prstGeom prst="rect">
            <a:avLst/>
          </a:prstGeom>
        </p:spPr>
      </p:pic>
      <p:pic>
        <p:nvPicPr>
          <p:cNvPr id="16" name="図 15" descr="グラフ&#10;&#10;AI 生成コンテンツは誤りを含む可能性があります。">
            <a:extLst>
              <a:ext uri="{FF2B5EF4-FFF2-40B4-BE49-F238E27FC236}">
                <a16:creationId xmlns:a16="http://schemas.microsoft.com/office/drawing/2014/main" id="{2257BC1B-6FFE-75E2-F972-1D34555D8E8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9382" y="4577416"/>
            <a:ext cx="3057940" cy="1778934"/>
          </a:xfrm>
          <a:prstGeom prst="rect">
            <a:avLst/>
          </a:prstGeom>
        </p:spPr>
      </p:pic>
      <p:sp>
        <p:nvSpPr>
          <p:cNvPr id="17" name="スライド番号プレースホルダー 16">
            <a:extLst>
              <a:ext uri="{FF2B5EF4-FFF2-40B4-BE49-F238E27FC236}">
                <a16:creationId xmlns:a16="http://schemas.microsoft.com/office/drawing/2014/main" id="{29FB7EE5-E807-9DB0-A384-D24D732B5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DAF7-9F94-47F7-80C2-29599E2AEAAC}" type="slidenum">
              <a:rPr kumimoji="1" lang="ja-JP" altLang="en-US" smtClean="0"/>
              <a:t>14</a:t>
            </a:fld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DBDBC446-84C1-12DD-0E8B-55198772A879}"/>
                  </a:ext>
                </a:extLst>
              </p:cNvPr>
              <p:cNvSpPr txBox="1"/>
              <p:nvPr/>
            </p:nvSpPr>
            <p:spPr>
              <a:xfrm>
                <a:off x="6236353" y="2453106"/>
                <a:ext cx="5537801" cy="98488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kumimoji="1" lang="en-US" altLang="ja-JP" b="1" dirty="0"/>
                  <a:t>The positron yield </a:t>
                </a:r>
                <a14:m>
                  <m:oMath xmlns:m="http://schemas.openxmlformats.org/officeDocument/2006/math">
                    <m:r>
                      <a:rPr kumimoji="1" lang="en-US" altLang="ja-JP" b="1" i="1" smtClean="0">
                        <a:latin typeface="Cambria Math" panose="02040503050406030204" pitchFamily="18" charset="0"/>
                      </a:rPr>
                      <m:t>𝜼</m:t>
                    </m:r>
                    <m:r>
                      <a:rPr kumimoji="1" lang="en-US" altLang="ja-JP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kumimoji="1" lang="en-US" altLang="ja-JP" b="1" i="1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kumimoji="1" lang="en-US" altLang="ja-JP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kumimoji="1" lang="en-US" altLang="ja-JP" b="1" i="1" smtClean="0">
                        <a:latin typeface="Cambria Math" panose="02040503050406030204" pitchFamily="18" charset="0"/>
                      </a:rPr>
                      <m:t>𝟏𝟒</m:t>
                    </m:r>
                    <m:r>
                      <a:rPr kumimoji="1" lang="en-US" altLang="ja-JP" b="1" i="1" smtClean="0">
                        <a:latin typeface="Cambria Math" panose="02040503050406030204" pitchFamily="18" charset="0"/>
                      </a:rPr>
                      <m:t>±</m:t>
                    </m:r>
                    <m:r>
                      <a:rPr kumimoji="1" lang="en-US" altLang="ja-JP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kumimoji="1" lang="en-US" altLang="ja-JP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kumimoji="1" lang="en-US" altLang="ja-JP" b="1" i="1" smtClean="0">
                        <a:latin typeface="Cambria Math" panose="02040503050406030204" pitchFamily="18" charset="0"/>
                      </a:rPr>
                      <m:t>𝟎𝟑</m:t>
                    </m:r>
                  </m:oMath>
                </a14:m>
                <a:r>
                  <a:rPr kumimoji="1" lang="ja-JP" altLang="en-US" b="1"/>
                  <a:t> </a:t>
                </a:r>
                <a:r>
                  <a:rPr kumimoji="1" lang="en-US" altLang="ja-JP" b="1" dirty="0"/>
                  <a:t>was obtained.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altLang="ja-JP" b="1" dirty="0"/>
                  <a:t>PEDD is 33.7</a:t>
                </a:r>
                <a14:m>
                  <m:oMath xmlns:m="http://schemas.openxmlformats.org/officeDocument/2006/math">
                    <m:r>
                      <a:rPr lang="en-US" altLang="ja-JP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altLang="ja-JP" b="1" dirty="0"/>
                  <a:t>0.9 J/g &lt; 35 J/g. 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altLang="ja-JP" b="1" dirty="0"/>
                  <a:t>It is operable without any fear.</a:t>
                </a:r>
              </a:p>
            </p:txBody>
          </p:sp>
        </mc:Choice>
        <mc:Fallback xmlns=""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DBDBC446-84C1-12DD-0E8B-55198772A8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353" y="2453106"/>
                <a:ext cx="5537801" cy="984885"/>
              </a:xfrm>
              <a:prstGeom prst="rect">
                <a:avLst/>
              </a:prstGeom>
              <a:blipFill>
                <a:blip r:embed="rId8"/>
                <a:stretch>
                  <a:fillRect l="-2523" t="-6329" b="-1392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C9063A52-9168-A567-3DE8-88BC93F6D637}"/>
              </a:ext>
            </a:extLst>
          </p:cNvPr>
          <p:cNvSpPr txBox="1"/>
          <p:nvPr/>
        </p:nvSpPr>
        <p:spPr>
          <a:xfrm>
            <a:off x="117599" y="1769458"/>
            <a:ext cx="6323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The longitudinal phase space distribution of positrons.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E7595089-61C7-437F-C35E-81BA34121F11}"/>
                  </a:ext>
                </a:extLst>
              </p:cNvPr>
              <p:cNvSpPr txBox="1"/>
              <p:nvPr/>
            </p:nvSpPr>
            <p:spPr>
              <a:xfrm>
                <a:off x="11079719" y="6079351"/>
                <a:ext cx="54816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1" i="1" smtClean="0">
                          <a:latin typeface="Cambria Math" panose="02040503050406030204" pitchFamily="18" charset="0"/>
                        </a:rPr>
                        <m:t>𝜸</m:t>
                      </m:r>
                      <m:r>
                        <a:rPr kumimoji="1" lang="en-US" altLang="ja-JP" b="1" i="1" smtClean="0">
                          <a:latin typeface="Cambria Math" panose="02040503050406030204" pitchFamily="18" charset="0"/>
                        </a:rPr>
                        <m:t>𝟐</m:t>
                      </m:r>
                      <m:sSub>
                        <m:sSubPr>
                          <m:ctrlPr>
                            <a:rPr kumimoji="1" lang="en-US" altLang="ja-JP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b="1" i="1" smtClean="0">
                              <a:latin typeface="Cambria Math" panose="02040503050406030204" pitchFamily="18" charset="0"/>
                            </a:rPr>
                            <m:t>𝑱</m:t>
                          </m:r>
                        </m:e>
                        <m:sub>
                          <m:r>
                            <a:rPr kumimoji="1" lang="en-US" altLang="ja-JP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kumimoji="1" lang="ja-JP" altLang="en-US" b="1"/>
              </a:p>
            </p:txBody>
          </p:sp>
        </mc:Choice>
        <mc:Fallback xmlns=""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E7595089-61C7-437F-C35E-81BA34121F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79719" y="6079351"/>
                <a:ext cx="548162" cy="276999"/>
              </a:xfrm>
              <a:prstGeom prst="rect">
                <a:avLst/>
              </a:prstGeom>
              <a:blipFill>
                <a:blip r:embed="rId9"/>
                <a:stretch>
                  <a:fillRect l="-12360" r="-2247" b="-282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A2D742D7-B345-414D-0A01-73B83EB38517}"/>
                  </a:ext>
                </a:extLst>
              </p:cNvPr>
              <p:cNvSpPr txBox="1"/>
              <p:nvPr/>
            </p:nvSpPr>
            <p:spPr>
              <a:xfrm>
                <a:off x="9117526" y="4199500"/>
                <a:ext cx="551368" cy="30245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1" i="1" smtClean="0">
                          <a:latin typeface="Cambria Math" panose="02040503050406030204" pitchFamily="18" charset="0"/>
                        </a:rPr>
                        <m:t>𝜸</m:t>
                      </m:r>
                      <m:r>
                        <a:rPr kumimoji="1" lang="en-US" altLang="ja-JP" b="1" i="1" smtClean="0">
                          <a:latin typeface="Cambria Math" panose="02040503050406030204" pitchFamily="18" charset="0"/>
                        </a:rPr>
                        <m:t>𝟐</m:t>
                      </m:r>
                      <m:sSub>
                        <m:sSubPr>
                          <m:ctrlPr>
                            <a:rPr kumimoji="1" lang="en-US" altLang="ja-JP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b="1" i="1" smtClean="0">
                              <a:latin typeface="Cambria Math" panose="02040503050406030204" pitchFamily="18" charset="0"/>
                            </a:rPr>
                            <m:t>𝑱</m:t>
                          </m:r>
                        </m:e>
                        <m:sub>
                          <m:r>
                            <a:rPr kumimoji="1" lang="en-US" altLang="ja-JP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</m:oMath>
                  </m:oMathPara>
                </a14:m>
                <a:endParaRPr kumimoji="1" lang="ja-JP" altLang="en-US" b="1"/>
              </a:p>
            </p:txBody>
          </p:sp>
        </mc:Choice>
        <mc:Fallback xmlns=""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A2D742D7-B345-414D-0A01-73B83EB385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7526" y="4199500"/>
                <a:ext cx="551368" cy="302455"/>
              </a:xfrm>
              <a:prstGeom prst="rect">
                <a:avLst/>
              </a:prstGeom>
              <a:blipFill>
                <a:blip r:embed="rId10"/>
                <a:stretch>
                  <a:fillRect l="-12222" r="-4444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5A2F6EE8-4155-87F6-5AD0-1DE0BDEA0DAA}"/>
              </a:ext>
            </a:extLst>
          </p:cNvPr>
          <p:cNvSpPr txBox="1"/>
          <p:nvPr/>
        </p:nvSpPr>
        <p:spPr>
          <a:xfrm>
            <a:off x="426728" y="2136111"/>
            <a:ext cx="25505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/>
              <a:t>After th</a:t>
            </a:r>
            <a:r>
              <a:rPr lang="en-US" altLang="ja-JP" sz="1600" b="1"/>
              <a:t>e capture linac</a:t>
            </a:r>
            <a:r>
              <a:rPr kumimoji="1" lang="en-US" altLang="ja-JP" sz="1600" b="1"/>
              <a:t>.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0CA77B45-2F49-7719-E147-1368136282CC}"/>
              </a:ext>
            </a:extLst>
          </p:cNvPr>
          <p:cNvSpPr txBox="1"/>
          <p:nvPr/>
        </p:nvSpPr>
        <p:spPr>
          <a:xfrm>
            <a:off x="3673661" y="2136111"/>
            <a:ext cx="20710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/>
              <a:t>After th</a:t>
            </a:r>
            <a:r>
              <a:rPr lang="en-US" altLang="ja-JP" sz="1600" b="1"/>
              <a:t>e chicane</a:t>
            </a:r>
            <a:r>
              <a:rPr kumimoji="1" lang="en-US" altLang="ja-JP" sz="1600" b="1"/>
              <a:t>.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BD09CDAC-7577-D3B3-E1B1-FA06FF76F865}"/>
              </a:ext>
            </a:extLst>
          </p:cNvPr>
          <p:cNvSpPr txBox="1"/>
          <p:nvPr/>
        </p:nvSpPr>
        <p:spPr>
          <a:xfrm>
            <a:off x="460256" y="4391952"/>
            <a:ext cx="25505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/>
              <a:t>After th</a:t>
            </a:r>
            <a:r>
              <a:rPr lang="en-US" altLang="ja-JP" sz="1600" b="1"/>
              <a:t>e booster linac</a:t>
            </a:r>
            <a:r>
              <a:rPr kumimoji="1" lang="en-US" altLang="ja-JP" sz="1600" b="1"/>
              <a:t>.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2A43E7D-9EDF-EEB3-D76D-2EA9D419D21B}"/>
              </a:ext>
            </a:extLst>
          </p:cNvPr>
          <p:cNvSpPr txBox="1"/>
          <p:nvPr/>
        </p:nvSpPr>
        <p:spPr>
          <a:xfrm>
            <a:off x="3216432" y="4391952"/>
            <a:ext cx="30199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/>
              <a:t>After th</a:t>
            </a:r>
            <a:r>
              <a:rPr lang="en-US" altLang="ja-JP" sz="1600" b="1"/>
              <a:t>e chicane of the ECS</a:t>
            </a:r>
            <a:r>
              <a:rPr kumimoji="1" lang="en-US" altLang="ja-JP" sz="1600" b="1"/>
              <a:t>.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C4834817-2FBA-657F-489B-DC7475EF4433}"/>
              </a:ext>
            </a:extLst>
          </p:cNvPr>
          <p:cNvSpPr txBox="1"/>
          <p:nvPr/>
        </p:nvSpPr>
        <p:spPr>
          <a:xfrm>
            <a:off x="6828533" y="4419792"/>
            <a:ext cx="169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/>
              <a:t>After</a:t>
            </a:r>
            <a:r>
              <a:rPr lang="en-US" altLang="ja-JP" sz="1600" b="1"/>
              <a:t> the ECS</a:t>
            </a:r>
            <a:r>
              <a:rPr kumimoji="1" lang="en-US" altLang="ja-JP" sz="1600" b="1"/>
              <a:t>.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0CD40AE9-5B20-8E1B-63AA-32017E841038}"/>
              </a:ext>
            </a:extLst>
          </p:cNvPr>
          <p:cNvSpPr txBox="1"/>
          <p:nvPr/>
        </p:nvSpPr>
        <p:spPr>
          <a:xfrm>
            <a:off x="9430566" y="3684863"/>
            <a:ext cx="2500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/>
              <a:t>DR dynamic aperture.</a:t>
            </a:r>
          </a:p>
        </p:txBody>
      </p:sp>
    </p:spTree>
    <p:extLst>
      <p:ext uri="{BB962C8B-B14F-4D97-AF65-F5344CB8AC3E}">
        <p14:creationId xmlns:p14="http://schemas.microsoft.com/office/powerpoint/2010/main" val="1053227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6785CD-C526-CDF0-281A-C5C8DCFE5E82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kumimoji="1" lang="en-US" altLang="ja-JP" b="1" dirty="0">
                <a:solidFill>
                  <a:schemeClr val="accent6">
                    <a:lumMod val="7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Conclusions &amp; Future work</a:t>
            </a:r>
            <a:endParaRPr kumimoji="1" lang="ja-JP" altLang="en-US" b="1">
              <a:solidFill>
                <a:schemeClr val="accent6">
                  <a:lumMod val="75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C5B6012F-4218-C10A-F43C-10436EE844D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2145857"/>
                <a:ext cx="10515600" cy="4210493"/>
              </a:xfrm>
            </p:spPr>
            <p:txBody>
              <a:bodyPr>
                <a:no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ja-JP" sz="1800" b="1" dirty="0"/>
                  <a:t>The current optimization : Manual optimization for the target and the injector, Black box optimization for e+ booster and ECS.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ja-JP" sz="1800" b="1" dirty="0"/>
                  <a:t>The positron yield </a:t>
                </a:r>
                <a14:m>
                  <m:oMath xmlns:m="http://schemas.openxmlformats.org/officeDocument/2006/math">
                    <m:r>
                      <a:rPr lang="en-US" altLang="ja-JP" sz="1800" b="1" i="1">
                        <a:latin typeface="Cambria Math" panose="02040503050406030204" pitchFamily="18" charset="0"/>
                      </a:rPr>
                      <m:t>𝜼</m:t>
                    </m:r>
                    <m:r>
                      <a:rPr lang="en-US" altLang="ja-JP" sz="1800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ja-JP" sz="1800" b="1" i="1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ja-JP" sz="1800" b="1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ja-JP" sz="1800" b="1" i="1">
                        <a:latin typeface="Cambria Math" panose="02040503050406030204" pitchFamily="18" charset="0"/>
                      </a:rPr>
                      <m:t>𝟏𝟒</m:t>
                    </m:r>
                    <m:r>
                      <a:rPr lang="en-US" altLang="ja-JP" sz="1800" b="1" i="1">
                        <a:latin typeface="Cambria Math" panose="02040503050406030204" pitchFamily="18" charset="0"/>
                      </a:rPr>
                      <m:t>±</m:t>
                    </m:r>
                    <m:r>
                      <a:rPr lang="en-US" altLang="ja-JP" sz="1800" b="1" i="1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ja-JP" sz="1800" b="1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ja-JP" sz="1800" b="1" i="1">
                        <a:latin typeface="Cambria Math" panose="02040503050406030204" pitchFamily="18" charset="0"/>
                      </a:rPr>
                      <m:t>𝟎𝟑</m:t>
                    </m:r>
                  </m:oMath>
                </a14:m>
                <a:r>
                  <a:rPr lang="en-US" altLang="ja-JP" sz="1800" b="1" dirty="0"/>
                  <a:t> is obtained giving PEDD 33.7</a:t>
                </a:r>
                <a14:m>
                  <m:oMath xmlns:m="http://schemas.openxmlformats.org/officeDocument/2006/math">
                    <m:r>
                      <a:rPr lang="en-US" altLang="ja-JP" sz="1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altLang="ja-JP" sz="1800" b="1" dirty="0"/>
                  <a:t> 0.9J/g on target. It is below the safety threshold and the system is operable without any fear.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ja-JP" sz="1800" b="1" dirty="0"/>
                  <a:t>A Start-to-end optimization by TPE algorithm will be carried out until end of this year.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ja-JP" sz="1800" b="1" dirty="0"/>
                  <a:t>Higher yield with equivalent PEDD is obtained with higher drive beam energy. It </a:t>
                </a:r>
                <a:r>
                  <a:rPr lang="en-US" altLang="ja-JP" sz="1800" b="1"/>
                  <a:t>suggest that there </a:t>
                </a:r>
                <a:r>
                  <a:rPr lang="en-US" altLang="ja-JP" sz="1800" b="1" dirty="0"/>
                  <a:t>is some rooms of optimization on the drive beam energy and the beam size on target. 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en-US" altLang="ja-JP" sz="1800" b="1" dirty="0"/>
              </a:p>
              <a:p>
                <a:pPr>
                  <a:lnSpc>
                    <a:spcPct val="150000"/>
                  </a:lnSpc>
                </a:pPr>
                <a:endParaRPr lang="en-US" altLang="ja-JP" sz="1800" b="1" dirty="0"/>
              </a:p>
            </p:txBody>
          </p:sp>
        </mc:Choice>
        <mc:Fallback xmlns="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C5B6012F-4218-C10A-F43C-10436EE844D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2145857"/>
                <a:ext cx="10515600" cy="4210493"/>
              </a:xfrm>
              <a:blipFill>
                <a:blip r:embed="rId3"/>
                <a:stretch>
                  <a:fillRect l="-48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8698CA4-57C1-17D0-E8B1-362CF3239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C3639-1EC0-4ED6-A1F4-6EAD2E7291E9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2567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F93ED3-2161-33D4-3424-7480175EBA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3">
            <a:extLst>
              <a:ext uri="{FF2B5EF4-FFF2-40B4-BE49-F238E27FC236}">
                <a16:creationId xmlns:a16="http://schemas.microsoft.com/office/drawing/2014/main" id="{BED49B1C-77A5-4B3D-A8C6-9ADAD60E8A8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altLang="ja-JP" b="1" dirty="0">
                <a:solidFill>
                  <a:schemeClr val="accent6">
                    <a:lumMod val="7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International Linear Collider </a:t>
            </a:r>
            <a:endParaRPr lang="ja-JP" altLang="en-US" b="1">
              <a:solidFill>
                <a:schemeClr val="accent6">
                  <a:lumMod val="75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16" name="Picture 12">
            <a:extLst>
              <a:ext uri="{FF2B5EF4-FFF2-40B4-BE49-F238E27FC236}">
                <a16:creationId xmlns:a16="http://schemas.microsoft.com/office/drawing/2014/main" id="{B0BFA02D-E7AE-B1D1-D7DA-BC2715648C18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72199" y="2338364"/>
            <a:ext cx="5971683" cy="2937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56D44722-FF98-BBA4-B51D-3E959E15F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7D4CC-D6EE-4BA3-82FD-16484E19E98A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FC0D9B7-0A68-20A1-912F-67E39DAA7CFD}"/>
              </a:ext>
            </a:extLst>
          </p:cNvPr>
          <p:cNvSpPr/>
          <p:nvPr/>
        </p:nvSpPr>
        <p:spPr>
          <a:xfrm>
            <a:off x="6867797" y="1944744"/>
            <a:ext cx="260520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b="1"/>
              <a:t>Schematic layout of the ILC</a:t>
            </a:r>
            <a:endParaRPr lang="ja-JP" altLang="en-US" sz="1400"/>
          </a:p>
        </p:txBody>
      </p:sp>
      <p:sp>
        <p:nvSpPr>
          <p:cNvPr id="11" name="テキスト ボックス 6">
            <a:extLst>
              <a:ext uri="{FF2B5EF4-FFF2-40B4-BE49-F238E27FC236}">
                <a16:creationId xmlns:a16="http://schemas.microsoft.com/office/drawing/2014/main" id="{4E479D36-5D18-42CE-1C83-C1CB34AFE3F5}"/>
              </a:ext>
            </a:extLst>
          </p:cNvPr>
          <p:cNvSpPr txBox="1"/>
          <p:nvPr/>
        </p:nvSpPr>
        <p:spPr>
          <a:xfrm>
            <a:off x="8566188" y="4725787"/>
            <a:ext cx="35810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>
                <a:latin typeface="+mn-ea"/>
                <a:cs typeface="+mj-lt"/>
              </a:rPr>
              <a:t>Behnke</a:t>
            </a:r>
            <a:r>
              <a:rPr lang="ja-JP" altLang="ja-JP" sz="1000">
                <a:latin typeface="+mn-ea"/>
                <a:cs typeface="+mj-lt"/>
              </a:rPr>
              <a:t> et al., “</a:t>
            </a:r>
            <a:r>
              <a:rPr lang="en-US" altLang="ja-JP" sz="1000">
                <a:latin typeface="+mn-ea"/>
                <a:cs typeface="+mj-lt"/>
              </a:rPr>
              <a:t>The International Linear Collider Technical Design Report- Volume 1: Executive Summary</a:t>
            </a:r>
            <a:r>
              <a:rPr lang="ja-JP" altLang="ja-JP" sz="1000">
                <a:latin typeface="+mn-ea"/>
                <a:cs typeface="+mj-lt"/>
              </a:rPr>
              <a:t>.”</a:t>
            </a:r>
            <a:endParaRPr kumimoji="1" lang="ja-JP" altLang="en-US" sz="1000">
              <a:latin typeface="+mn-ea"/>
            </a:endParaRP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586DE626-5A32-73C4-F874-3E980644E746}"/>
              </a:ext>
            </a:extLst>
          </p:cNvPr>
          <p:cNvGrpSpPr/>
          <p:nvPr/>
        </p:nvGrpSpPr>
        <p:grpSpPr>
          <a:xfrm>
            <a:off x="5813606" y="5220731"/>
            <a:ext cx="5267773" cy="1325564"/>
            <a:chOff x="7081496" y="18270916"/>
            <a:chExt cx="7427700" cy="2197246"/>
          </a:xfrm>
        </p:grpSpPr>
        <p:sp>
          <p:nvSpPr>
            <p:cNvPr id="20" name="角丸四角形 22">
              <a:extLst>
                <a:ext uri="{FF2B5EF4-FFF2-40B4-BE49-F238E27FC236}">
                  <a16:creationId xmlns:a16="http://schemas.microsoft.com/office/drawing/2014/main" id="{79C4AF63-6F2D-EE87-5F95-CD96B81899C3}"/>
                </a:ext>
              </a:extLst>
            </p:cNvPr>
            <p:cNvSpPr/>
            <p:nvPr/>
          </p:nvSpPr>
          <p:spPr>
            <a:xfrm>
              <a:off x="7687519" y="18270916"/>
              <a:ext cx="6821677" cy="2197246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/>
            </a:p>
          </p:txBody>
        </p:sp>
        <p:sp>
          <p:nvSpPr>
            <p:cNvPr id="23" name="右矢印 11">
              <a:extLst>
                <a:ext uri="{FF2B5EF4-FFF2-40B4-BE49-F238E27FC236}">
                  <a16:creationId xmlns:a16="http://schemas.microsoft.com/office/drawing/2014/main" id="{8916DE1C-4B21-9B67-E024-5270BEDFFF68}"/>
                </a:ext>
              </a:extLst>
            </p:cNvPr>
            <p:cNvSpPr/>
            <p:nvPr/>
          </p:nvSpPr>
          <p:spPr>
            <a:xfrm>
              <a:off x="8914435" y="19162938"/>
              <a:ext cx="1210777" cy="839868"/>
            </a:xfrm>
            <a:prstGeom prst="right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235E111C-FCC9-59EB-0D60-33A4FC79078E}"/>
                </a:ext>
              </a:extLst>
            </p:cNvPr>
            <p:cNvSpPr/>
            <p:nvPr/>
          </p:nvSpPr>
          <p:spPr>
            <a:xfrm>
              <a:off x="7081496" y="18677088"/>
              <a:ext cx="2944618" cy="51016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lvl="1"/>
              <a:r>
                <a:rPr lang="en-US" altLang="ja-JP" sz="1400" b="1">
                  <a:latin typeface="+mn-ea"/>
                </a:rPr>
                <a:t>3 GeV electrons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D0F624C1-79FF-EDAE-6191-17083B821ADF}"/>
                </a:ext>
              </a:extLst>
            </p:cNvPr>
            <p:cNvSpPr/>
            <p:nvPr/>
          </p:nvSpPr>
          <p:spPr>
            <a:xfrm>
              <a:off x="9249788" y="18339328"/>
              <a:ext cx="3005924" cy="51016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lvl="1"/>
              <a:r>
                <a:rPr lang="en-US" altLang="ja-JP" sz="1400" b="1">
                  <a:latin typeface="+mn-ea"/>
                </a:rPr>
                <a:t>W-Re target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6C462B36-A894-659C-52BD-022CF3DF9292}"/>
                </a:ext>
              </a:extLst>
            </p:cNvPr>
            <p:cNvSpPr/>
            <p:nvPr/>
          </p:nvSpPr>
          <p:spPr>
            <a:xfrm>
              <a:off x="10412062" y="18862042"/>
              <a:ext cx="550507" cy="142634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/>
            </a:p>
          </p:txBody>
        </p:sp>
        <p:cxnSp>
          <p:nvCxnSpPr>
            <p:cNvPr id="28" name="直線矢印コネクタ 27">
              <a:extLst>
                <a:ext uri="{FF2B5EF4-FFF2-40B4-BE49-F238E27FC236}">
                  <a16:creationId xmlns:a16="http://schemas.microsoft.com/office/drawing/2014/main" id="{CAE09D29-CEB8-33D6-9146-7E2E0D168353}"/>
                </a:ext>
              </a:extLst>
            </p:cNvPr>
            <p:cNvCxnSpPr>
              <a:cxnSpLocks/>
            </p:cNvCxnSpPr>
            <p:nvPr/>
          </p:nvCxnSpPr>
          <p:spPr>
            <a:xfrm>
              <a:off x="10890594" y="19719780"/>
              <a:ext cx="2585791" cy="9457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矢印コネクタ 29">
              <a:extLst>
                <a:ext uri="{FF2B5EF4-FFF2-40B4-BE49-F238E27FC236}">
                  <a16:creationId xmlns:a16="http://schemas.microsoft.com/office/drawing/2014/main" id="{99550ABD-9DAC-580C-A4B7-DBB031DD0B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934603" y="19103917"/>
              <a:ext cx="2453840" cy="492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矢印コネクタ 31">
              <a:extLst>
                <a:ext uri="{FF2B5EF4-FFF2-40B4-BE49-F238E27FC236}">
                  <a16:creationId xmlns:a16="http://schemas.microsoft.com/office/drawing/2014/main" id="{FF93CE60-34B3-5123-38A5-E183BEE76BCD}"/>
                </a:ext>
              </a:extLst>
            </p:cNvPr>
            <p:cNvCxnSpPr>
              <a:cxnSpLocks/>
            </p:cNvCxnSpPr>
            <p:nvPr/>
          </p:nvCxnSpPr>
          <p:spPr>
            <a:xfrm>
              <a:off x="10922163" y="19831360"/>
              <a:ext cx="2438313" cy="48045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矢印コネクタ 33">
              <a:extLst>
                <a:ext uri="{FF2B5EF4-FFF2-40B4-BE49-F238E27FC236}">
                  <a16:creationId xmlns:a16="http://schemas.microsoft.com/office/drawing/2014/main" id="{6307CA91-91ED-67D8-01D4-468A497957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847959" y="18800709"/>
              <a:ext cx="2565512" cy="74011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矢印コネクタ 35">
              <a:extLst>
                <a:ext uri="{FF2B5EF4-FFF2-40B4-BE49-F238E27FC236}">
                  <a16:creationId xmlns:a16="http://schemas.microsoft.com/office/drawing/2014/main" id="{C6B5C6F6-EBA6-FCBA-3D08-D747B908A50B}"/>
                </a:ext>
              </a:extLst>
            </p:cNvPr>
            <p:cNvCxnSpPr>
              <a:cxnSpLocks/>
            </p:cNvCxnSpPr>
            <p:nvPr/>
          </p:nvCxnSpPr>
          <p:spPr>
            <a:xfrm>
              <a:off x="10945025" y="19779527"/>
              <a:ext cx="2399409" cy="33352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矢印コネクタ 36">
              <a:extLst>
                <a:ext uri="{FF2B5EF4-FFF2-40B4-BE49-F238E27FC236}">
                  <a16:creationId xmlns:a16="http://schemas.microsoft.com/office/drawing/2014/main" id="{AC25F7E0-30C8-C60E-4147-EC25B59DC3D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922163" y="19439147"/>
              <a:ext cx="2526200" cy="24087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42FDDB0E-8F25-5418-B2B1-84B3D6FD926B}"/>
              </a:ext>
            </a:extLst>
          </p:cNvPr>
          <p:cNvSpPr txBox="1"/>
          <p:nvPr/>
        </p:nvSpPr>
        <p:spPr>
          <a:xfrm>
            <a:off x="8879177" y="5234565"/>
            <a:ext cx="2317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altLang="ja-JP" sz="1400" b="1">
                <a:latin typeface="+mn-ea"/>
              </a:rPr>
              <a:t>positrons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12">
                <a:extLst>
                  <a:ext uri="{FF2B5EF4-FFF2-40B4-BE49-F238E27FC236}">
                    <a16:creationId xmlns:a16="http://schemas.microsoft.com/office/drawing/2014/main" id="{30D7C67D-1973-E508-5B17-F396E206FD7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200" y="1690688"/>
                <a:ext cx="5181600" cy="516731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70000"/>
                  </a:lnSpc>
                </a:pPr>
                <a:r>
                  <a:rPr lang="en-US" altLang="ja-JP" sz="1400" b="1" dirty="0"/>
                  <a:t>ILC:</a:t>
                </a:r>
                <a:r>
                  <a:rPr lang="ja-JP" altLang="en-US" sz="1400" b="1" dirty="0"/>
                  <a:t> </a:t>
                </a:r>
                <a:r>
                  <a:rPr lang="en-US" altLang="ja-JP" sz="1400" b="1" dirty="0"/>
                  <a:t>A next-generation electron-positron collider based on the superconducting linear accelerator,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1400" b="1" i="1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altLang="ja-JP" sz="1400" b="1">
                            <a:latin typeface="Cambria Math" panose="02040503050406030204" pitchFamily="18" charset="0"/>
                          </a:rPr>
                          <m:t>𝐂𝐌</m:t>
                        </m:r>
                      </m:sub>
                    </m:sSub>
                  </m:oMath>
                </a14:m>
                <a:r>
                  <a:rPr lang="en-US" altLang="ja-JP" sz="1400" b="1" dirty="0"/>
                  <a:t>=250~1000 GeV.</a:t>
                </a:r>
              </a:p>
              <a:p>
                <a:pPr>
                  <a:lnSpc>
                    <a:spcPct val="170000"/>
                  </a:lnSpc>
                </a:pPr>
                <a:r>
                  <a:rPr lang="en-US" altLang="ja-JP" sz="1400" b="1" dirty="0">
                    <a:latin typeface="+mn-ea"/>
                  </a:rPr>
                  <a:t>Since the ILC cannot reuse beams, it is necessary to generate many particles, 31 </a:t>
                </a:r>
                <a14:m>
                  <m:oMath xmlns:m="http://schemas.openxmlformats.org/officeDocument/2006/math">
                    <m:r>
                      <a:rPr lang="en-US" altLang="ja-JP" sz="1400" b="1" i="1" smtClean="0">
                        <a:latin typeface="Cambria Math" panose="02040503050406030204" pitchFamily="18" charset="0"/>
                      </a:rPr>
                      <m:t>𝝁</m:t>
                    </m:r>
                  </m:oMath>
                </a14:m>
                <a:r>
                  <a:rPr lang="en-US" altLang="ja-JP" sz="1400" b="1" dirty="0">
                    <a:latin typeface="+mn-ea"/>
                  </a:rPr>
                  <a:t>C/sec.</a:t>
                </a:r>
              </a:p>
              <a:p>
                <a:pPr>
                  <a:lnSpc>
                    <a:spcPct val="170000"/>
                  </a:lnSpc>
                </a:pPr>
                <a:r>
                  <a:rPr lang="en-US" altLang="ja-JP" sz="1400" b="1" dirty="0">
                    <a:latin typeface="+mn-ea"/>
                  </a:rPr>
                  <a:t>It is important to find efficient generation conditions because the target load becomes large.</a:t>
                </a:r>
              </a:p>
              <a:p>
                <a:pPr>
                  <a:lnSpc>
                    <a:spcPct val="170000"/>
                  </a:lnSpc>
                </a:pPr>
                <a:r>
                  <a:rPr lang="en-US" altLang="ja-JP" sz="1400" b="1" dirty="0"/>
                  <a:t>PEDD (Peak Energy Deposition Density) </a:t>
                </a:r>
                <a14:m>
                  <m:oMath xmlns:m="http://schemas.openxmlformats.org/officeDocument/2006/math">
                    <m:r>
                      <a:rPr lang="en-US" altLang="ja-JP" sz="1400" b="1" i="1" smtClean="0">
                        <a:latin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US" altLang="ja-JP" sz="1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1400" b="1" i="1" smtClean="0">
                            <a:latin typeface="Cambria Math" panose="02040503050406030204" pitchFamily="18" charset="0"/>
                          </a:rPr>
                          <m:t>𝜼</m:t>
                        </m:r>
                      </m:e>
                      <m:sup>
                        <m:r>
                          <a:rPr lang="en-US" altLang="ja-JP" sz="1400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ja-JP" sz="14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</m:oMath>
                </a14:m>
                <a:endParaRPr lang="en-US" altLang="ja-JP" sz="1400" b="1" dirty="0">
                  <a:latin typeface="+mn-ea"/>
                </a:endParaRPr>
              </a:p>
              <a:p>
                <a:pPr>
                  <a:lnSpc>
                    <a:spcPct val="170000"/>
                  </a:lnSpc>
                </a:pPr>
                <a:r>
                  <a:rPr lang="en-US" altLang="ja-JP" sz="1400" b="1" dirty="0">
                    <a:solidFill>
                      <a:schemeClr val="tx1"/>
                    </a:solidFill>
                  </a:rPr>
                  <a:t>Positron yield </a:t>
                </a:r>
                <a14:m>
                  <m:oMath xmlns:m="http://schemas.openxmlformats.org/officeDocument/2006/math">
                    <m:r>
                      <a:rPr lang="en-US" altLang="ja-JP" sz="14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𝜼</m:t>
                    </m:r>
                    <m:r>
                      <a:rPr lang="en-US" altLang="ja-JP" sz="14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ja-JP" sz="1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1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sSup>
                          <m:sSupPr>
                            <m:ctrlPr>
                              <a:rPr lang="en-US" altLang="ja-JP" sz="1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sz="1400" b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𝐞</m:t>
                            </m:r>
                          </m:e>
                          <m:sup>
                            <m:r>
                              <a:rPr lang="en-US" altLang="ja-JP" sz="1400" b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sub>
                    </m:sSub>
                    <m:r>
                      <a:rPr lang="en-US" altLang="ja-JP" sz="1400" b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altLang="ja-JP" sz="1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1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sSup>
                          <m:sSupPr>
                            <m:ctrlPr>
                              <a:rPr lang="en-US" altLang="ja-JP" sz="1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sz="1400" b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𝐞</m:t>
                            </m:r>
                          </m:e>
                          <m:sup>
                            <m:r>
                              <a:rPr lang="en-US" altLang="ja-JP" sz="1400" b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sub>
                    </m:sSub>
                  </m:oMath>
                </a14:m>
                <a:endParaRPr lang="en-US" altLang="ja-JP" sz="1400" b="1" dirty="0">
                  <a:solidFill>
                    <a:schemeClr val="tx1"/>
                  </a:solidFill>
                  <a:latin typeface="+mn-ea"/>
                </a:endParaRPr>
              </a:p>
              <a:p>
                <a:pPr lvl="1">
                  <a:lnSpc>
                    <a:spcPct val="17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1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sSup>
                          <m:sSupPr>
                            <m:ctrlPr>
                              <a:rPr lang="en-US" altLang="ja-JP" sz="1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sz="1400" b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𝐞</m:t>
                            </m:r>
                          </m:e>
                          <m:sup>
                            <m:r>
                              <a:rPr lang="en-US" altLang="ja-JP" sz="1400" b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sub>
                    </m:sSub>
                  </m:oMath>
                </a14:m>
                <a:r>
                  <a:rPr lang="en-US" altLang="ja-JP" sz="1400" b="1" dirty="0">
                    <a:solidFill>
                      <a:schemeClr val="tx1"/>
                    </a:solidFill>
                    <a:latin typeface="+mn-ea"/>
                  </a:rPr>
                  <a:t>: The number of positrons in the DR acceptance</a:t>
                </a:r>
              </a:p>
              <a:p>
                <a:pPr lvl="1">
                  <a:lnSpc>
                    <a:spcPct val="17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1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sSup>
                          <m:sSupPr>
                            <m:ctrlPr>
                              <a:rPr lang="en-US" altLang="ja-JP" sz="1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sz="1400" b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𝐞</m:t>
                            </m:r>
                          </m:e>
                          <m:sup>
                            <m:r>
                              <a:rPr lang="en-US" altLang="ja-JP" sz="1400" b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sub>
                    </m:sSub>
                  </m:oMath>
                </a14:m>
                <a:r>
                  <a:rPr lang="en-US" altLang="ja-JP" sz="1400" b="1" dirty="0">
                    <a:solidFill>
                      <a:schemeClr val="tx1"/>
                    </a:solidFill>
                    <a:latin typeface="+mn-ea"/>
                  </a:rPr>
                  <a:t>: The number of electrons in the drive beam</a:t>
                </a:r>
              </a:p>
            </p:txBody>
          </p:sp>
        </mc:Choice>
        <mc:Fallback xmlns="">
          <p:sp>
            <p:nvSpPr>
              <p:cNvPr id="3" name="コンテンツ プレースホルダー 12">
                <a:extLst>
                  <a:ext uri="{FF2B5EF4-FFF2-40B4-BE49-F238E27FC236}">
                    <a16:creationId xmlns:a16="http://schemas.microsoft.com/office/drawing/2014/main" id="{30D7C67D-1973-E508-5B17-F396E206FD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690688"/>
                <a:ext cx="5181600" cy="5167311"/>
              </a:xfrm>
              <a:prstGeom prst="rect">
                <a:avLst/>
              </a:prstGeom>
              <a:blipFill>
                <a:blip r:embed="rId4"/>
                <a:stretch>
                  <a:fillRect l="-23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57761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93F3B1-C25B-9451-01E4-8BC8D4E8B3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3">
            <a:extLst>
              <a:ext uri="{FF2B5EF4-FFF2-40B4-BE49-F238E27FC236}">
                <a16:creationId xmlns:a16="http://schemas.microsoft.com/office/drawing/2014/main" id="{34F66096-C76E-FA51-F18A-EE8698F5E602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altLang="ja-JP" b="1" dirty="0">
                <a:solidFill>
                  <a:schemeClr val="accent6">
                    <a:lumMod val="7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ILC Electron-driven positron source</a:t>
            </a:r>
            <a:endParaRPr lang="ja-JP" altLang="en-US" b="1">
              <a:solidFill>
                <a:schemeClr val="accent6">
                  <a:lumMod val="75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5" name="コンテンツ プレースホルダー 14">
            <a:extLst>
              <a:ext uri="{FF2B5EF4-FFF2-40B4-BE49-F238E27FC236}">
                <a16:creationId xmlns:a16="http://schemas.microsoft.com/office/drawing/2014/main" id="{12408A9C-C8BC-4536-9741-D3157D8174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690688"/>
            <a:ext cx="5181600" cy="516731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ja-JP" sz="1600" b="1">
                <a:solidFill>
                  <a:schemeClr val="tx1"/>
                </a:solidFill>
              </a:rPr>
              <a:t>Electrons and positrons are captured by the capture linac.</a:t>
            </a:r>
          </a:p>
          <a:p>
            <a:pPr>
              <a:lnSpc>
                <a:spcPct val="150000"/>
              </a:lnSpc>
            </a:pPr>
            <a:r>
              <a:rPr lang="en-US" altLang="ja-JP" sz="1600" b="1">
                <a:solidFill>
                  <a:schemeClr val="tx1"/>
                </a:solidFill>
              </a:rPr>
              <a:t>The electrons </a:t>
            </a:r>
            <a:r>
              <a:rPr lang="en-US" altLang="ja-JP" sz="1600" b="1"/>
              <a:t>are</a:t>
            </a:r>
            <a:r>
              <a:rPr lang="en-US" altLang="ja-JP" sz="1600" b="1">
                <a:solidFill>
                  <a:schemeClr val="tx1"/>
                </a:solidFill>
              </a:rPr>
              <a:t> separated from the positrons by bending magnets.</a:t>
            </a:r>
          </a:p>
          <a:p>
            <a:pPr>
              <a:lnSpc>
                <a:spcPct val="150000"/>
              </a:lnSpc>
            </a:pPr>
            <a:r>
              <a:rPr lang="en-US" altLang="ja-JP" sz="1600" b="1"/>
              <a:t>P</a:t>
            </a:r>
            <a:r>
              <a:rPr lang="en-US" altLang="ja-JP" sz="1600" b="1">
                <a:solidFill>
                  <a:schemeClr val="tx1"/>
                </a:solidFill>
              </a:rPr>
              <a:t>ositrons are accelerated to an energy of 5 GeV.</a:t>
            </a:r>
          </a:p>
          <a:p>
            <a:pPr>
              <a:lnSpc>
                <a:spcPct val="150000"/>
              </a:lnSpc>
            </a:pPr>
            <a:r>
              <a:rPr lang="en-US" altLang="ja-JP" sz="1600" b="1">
                <a:solidFill>
                  <a:schemeClr val="tx1"/>
                </a:solidFill>
              </a:rPr>
              <a:t>The ECS compresses the energy of the positrons.</a:t>
            </a:r>
          </a:p>
          <a:p>
            <a:pPr>
              <a:lnSpc>
                <a:spcPct val="150000"/>
              </a:lnSpc>
            </a:pPr>
            <a:r>
              <a:rPr lang="en-US" altLang="ja-JP" sz="1600" b="1">
                <a:solidFill>
                  <a:schemeClr val="tx1"/>
                </a:solidFill>
              </a:rPr>
              <a:t>We conducted research on more efficient positron generation and capture conditions.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175856A-697F-FA7F-52D8-7A7366A46237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72199" y="2598782"/>
            <a:ext cx="5660691" cy="2181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A0F0016-AE03-6F84-6767-D9345F3AB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C3639-1EC0-4ED6-A1F4-6EAD2E7291E9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3A224FF-16CD-793C-BC08-DA0D6EDCAB9F}"/>
              </a:ext>
            </a:extLst>
          </p:cNvPr>
          <p:cNvSpPr txBox="1"/>
          <p:nvPr/>
        </p:nvSpPr>
        <p:spPr>
          <a:xfrm>
            <a:off x="8610600" y="4319033"/>
            <a:ext cx="3511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1200">
                <a:ea typeface="+mj-lt"/>
                <a:cs typeface="+mj-lt"/>
              </a:rPr>
              <a:t>Seimiya et al., “Positron Capture Simulation for the ILC Electron-Driven Positron Source.”</a:t>
            </a:r>
            <a:endParaRPr kumimoji="1" lang="ja-JP" altLang="en-US" sz="120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E9D0B04-CE90-DD15-37CD-2A28A2A2C733}"/>
              </a:ext>
            </a:extLst>
          </p:cNvPr>
          <p:cNvSpPr txBox="1"/>
          <p:nvPr/>
        </p:nvSpPr>
        <p:spPr>
          <a:xfrm>
            <a:off x="6288262" y="2198713"/>
            <a:ext cx="54285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/>
              <a:t>Schematic layout of the ILC electron-driven positron source</a:t>
            </a:r>
            <a:endParaRPr kumimoji="1" lang="ja-JP" altLang="en-US" sz="1400" b="1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6" name="表 25">
                <a:extLst>
                  <a:ext uri="{FF2B5EF4-FFF2-40B4-BE49-F238E27FC236}">
                    <a16:creationId xmlns:a16="http://schemas.microsoft.com/office/drawing/2014/main" id="{FB45AA29-4C23-F79D-0A29-37B7E6BB3A0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5794707"/>
                  </p:ext>
                </p:extLst>
              </p:nvPr>
            </p:nvGraphicFramePr>
            <p:xfrm>
              <a:off x="6172199" y="5012264"/>
              <a:ext cx="5324031" cy="11125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94305">
                      <a:extLst>
                        <a:ext uri="{9D8B030D-6E8A-4147-A177-3AD203B41FA5}">
                          <a16:colId xmlns:a16="http://schemas.microsoft.com/office/drawing/2014/main" val="875021513"/>
                        </a:ext>
                      </a:extLst>
                    </a:gridCol>
                    <a:gridCol w="1662621">
                      <a:extLst>
                        <a:ext uri="{9D8B030D-6E8A-4147-A177-3AD203B41FA5}">
                          <a16:colId xmlns:a16="http://schemas.microsoft.com/office/drawing/2014/main" val="1342843293"/>
                        </a:ext>
                      </a:extLst>
                    </a:gridCol>
                    <a:gridCol w="967105">
                      <a:extLst>
                        <a:ext uri="{9D8B030D-6E8A-4147-A177-3AD203B41FA5}">
                          <a16:colId xmlns:a16="http://schemas.microsoft.com/office/drawing/2014/main" val="326440840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400" b="1"/>
                            <a:t>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400" b="1"/>
                            <a:t>Value</a:t>
                          </a:r>
                          <a:endParaRPr kumimoji="1" lang="ja-JP" altLang="en-US" sz="1400" b="1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400" b="1"/>
                            <a:t>Units</a:t>
                          </a:r>
                          <a:endParaRPr kumimoji="1" lang="ja-JP" altLang="en-US" sz="1400" b="1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2530689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400" b="1"/>
                            <a:t>DR Dynamic Aperture</a:t>
                          </a:r>
                          <a:endParaRPr kumimoji="1" lang="ja-JP" altLang="en-US" sz="1400" b="1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400" b="1"/>
                            <a:t>&lt; 0.07</a:t>
                          </a:r>
                          <a:endParaRPr kumimoji="1" lang="ja-JP" altLang="en-US" sz="1400" b="1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400" b="1"/>
                            <a:t>m rad</a:t>
                          </a:r>
                          <a:endParaRPr kumimoji="1" lang="ja-JP" altLang="en-US" sz="1400" b="1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4683071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400" b="1" dirty="0"/>
                            <a:t>DR Longitudinal Acceptance</a:t>
                          </a:r>
                          <a:endParaRPr kumimoji="1" lang="ja-JP" altLang="en-US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1400" b="1" i="1" smtClean="0">
                                    <a:latin typeface="Cambria Math" panose="02040503050406030204" pitchFamily="18" charset="0"/>
                                  </a:rPr>
                                  <m:t>(±</m:t>
                                </m:r>
                                <m:r>
                                  <a:rPr kumimoji="1" lang="en-US" altLang="ja-JP" sz="1400" b="1" i="1" smtClean="0"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  <m:r>
                                  <a:rPr kumimoji="1" lang="en-US" altLang="ja-JP" sz="1400" b="1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kumimoji="1" lang="en-US" altLang="ja-JP" sz="1400" b="1" i="1" smtClean="0">
                                    <a:latin typeface="Cambria Math" panose="02040503050406030204" pitchFamily="18" charset="0"/>
                                  </a:rPr>
                                  <m:t>𝟓</m:t>
                                </m:r>
                                <m:r>
                                  <a:rPr kumimoji="1" lang="en-US" altLang="ja-JP" sz="1400" b="1" i="1" smtClean="0">
                                    <a:latin typeface="Cambria Math" panose="02040503050406030204" pitchFamily="18" charset="0"/>
                                  </a:rPr>
                                  <m:t>)×(±</m:t>
                                </m:r>
                                <m:r>
                                  <a:rPr kumimoji="1" lang="en-US" altLang="ja-JP" sz="1400" b="1" i="1" smtClean="0">
                                    <a:latin typeface="Cambria Math" panose="02040503050406030204" pitchFamily="18" charset="0"/>
                                  </a:rPr>
                                  <m:t>𝟑𝟕</m:t>
                                </m:r>
                                <m:r>
                                  <a:rPr kumimoji="1" lang="en-US" altLang="ja-JP" sz="1400" b="1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kumimoji="1" lang="en-US" altLang="ja-JP" sz="1400" b="1" i="1" smtClean="0">
                                    <a:latin typeface="Cambria Math" panose="02040503050406030204" pitchFamily="18" charset="0"/>
                                  </a:rPr>
                                  <m:t>𝟓</m:t>
                                </m:r>
                                <m:r>
                                  <a:rPr kumimoji="1" lang="en-US" altLang="ja-JP" sz="1400" b="1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kumimoji="1" lang="ja-JP" altLang="en-US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400" b="1" dirty="0"/>
                            <a:t>cm-MeV</a:t>
                          </a:r>
                          <a:endParaRPr kumimoji="1" lang="ja-JP" altLang="en-US" sz="14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363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6" name="表 25">
                <a:extLst>
                  <a:ext uri="{FF2B5EF4-FFF2-40B4-BE49-F238E27FC236}">
                    <a16:creationId xmlns:a16="http://schemas.microsoft.com/office/drawing/2014/main" id="{FB45AA29-4C23-F79D-0A29-37B7E6BB3A0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5794707"/>
                  </p:ext>
                </p:extLst>
              </p:nvPr>
            </p:nvGraphicFramePr>
            <p:xfrm>
              <a:off x="6172199" y="5012264"/>
              <a:ext cx="5324031" cy="11125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94305">
                      <a:extLst>
                        <a:ext uri="{9D8B030D-6E8A-4147-A177-3AD203B41FA5}">
                          <a16:colId xmlns:a16="http://schemas.microsoft.com/office/drawing/2014/main" val="875021513"/>
                        </a:ext>
                      </a:extLst>
                    </a:gridCol>
                    <a:gridCol w="1662621">
                      <a:extLst>
                        <a:ext uri="{9D8B030D-6E8A-4147-A177-3AD203B41FA5}">
                          <a16:colId xmlns:a16="http://schemas.microsoft.com/office/drawing/2014/main" val="1342843293"/>
                        </a:ext>
                      </a:extLst>
                    </a:gridCol>
                    <a:gridCol w="967105">
                      <a:extLst>
                        <a:ext uri="{9D8B030D-6E8A-4147-A177-3AD203B41FA5}">
                          <a16:colId xmlns:a16="http://schemas.microsoft.com/office/drawing/2014/main" val="326440840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400" b="1"/>
                            <a:t>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400" b="1"/>
                            <a:t>Value</a:t>
                          </a:r>
                          <a:endParaRPr kumimoji="1" lang="ja-JP" altLang="en-US" sz="1400" b="1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400" b="1"/>
                            <a:t>Units</a:t>
                          </a:r>
                          <a:endParaRPr kumimoji="1" lang="ja-JP" altLang="en-US" sz="1400" b="1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2530689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400" b="1"/>
                            <a:t>DR Dynamic Aperture</a:t>
                          </a:r>
                          <a:endParaRPr kumimoji="1" lang="ja-JP" altLang="en-US" sz="1400" b="1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400" b="1"/>
                            <a:t>&lt; 0.07</a:t>
                          </a:r>
                          <a:endParaRPr kumimoji="1" lang="ja-JP" altLang="en-US" sz="1400" b="1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400" b="1"/>
                            <a:t>m rad</a:t>
                          </a:r>
                          <a:endParaRPr kumimoji="1" lang="ja-JP" altLang="en-US" sz="1400" b="1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4683071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400" b="1" dirty="0"/>
                            <a:t>DR Longitudinal Acceptance</a:t>
                          </a:r>
                          <a:endParaRPr kumimoji="1" lang="ja-JP" altLang="en-US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4"/>
                          <a:stretch>
                            <a:fillRect l="-162271" t="-203279" r="-60073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400" b="1" dirty="0"/>
                            <a:t>cm-MeV</a:t>
                          </a:r>
                          <a:endParaRPr kumimoji="1" lang="ja-JP" altLang="en-US" sz="14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3633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90560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3DDB49-BDA4-FD50-185E-4B6C40D9C0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493CA8-D285-2B38-3741-CCB37724DE6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US" altLang="ja-JP" b="1" dirty="0">
                <a:solidFill>
                  <a:schemeClr val="accent6">
                    <a:lumMod val="7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Start-to-end optimization </a:t>
            </a:r>
            <a:endParaRPr kumimoji="1" lang="ja-JP" altLang="en-US" b="1">
              <a:solidFill>
                <a:schemeClr val="accent6">
                  <a:lumMod val="75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FABE1B2-CDC7-6889-17D3-3A29CA7E26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446020"/>
            <a:ext cx="5181600" cy="4411979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altLang="ja-JP" sz="2000" b="1" dirty="0">
                <a:latin typeface="Meiryo" panose="020B0604030504040204" pitchFamily="34" charset="-128"/>
                <a:ea typeface="Meiryo" panose="020B0604030504040204" pitchFamily="34" charset="-128"/>
              </a:rPr>
              <a:t>3 simulation codes are employed,</a:t>
            </a:r>
          </a:p>
          <a:p>
            <a:pPr marL="971550" lvl="1" indent="-514350">
              <a:lnSpc>
                <a:spcPct val="100000"/>
              </a:lnSpc>
              <a:buFont typeface="+mj-lt"/>
              <a:buAutoNum type="arabicPeriod"/>
            </a:pPr>
            <a:r>
              <a:rPr kumimoji="1" lang="en-US" altLang="ja-JP" sz="2000" b="1" dirty="0">
                <a:latin typeface="Meiryo" panose="020B0604030504040204" pitchFamily="34" charset="-128"/>
                <a:ea typeface="Meiryo" panose="020B0604030504040204" pitchFamily="34" charset="-128"/>
              </a:rPr>
              <a:t>GEANT4</a:t>
            </a:r>
            <a:r>
              <a:rPr lang="en-US" altLang="ja-JP" sz="2000" b="1" dirty="0">
                <a:latin typeface="Meiryo" panose="020B0604030504040204" pitchFamily="34" charset="-128"/>
                <a:ea typeface="Meiryo" panose="020B0604030504040204" pitchFamily="34" charset="-128"/>
              </a:rPr>
              <a:t>: e+ production</a:t>
            </a:r>
          </a:p>
          <a:p>
            <a:pPr marL="971550" lvl="1" indent="-514350">
              <a:lnSpc>
                <a:spcPct val="100000"/>
              </a:lnSpc>
              <a:buFont typeface="+mj-lt"/>
              <a:buAutoNum type="arabicPeriod"/>
            </a:pPr>
            <a:r>
              <a:rPr kumimoji="1" lang="en-US" altLang="ja-JP" sz="2000" b="1" dirty="0">
                <a:latin typeface="Meiryo" panose="020B0604030504040204" pitchFamily="34" charset="-128"/>
                <a:ea typeface="Meiryo" panose="020B0604030504040204" pitchFamily="34" charset="-128"/>
              </a:rPr>
              <a:t>GPT: Injector linac</a:t>
            </a:r>
          </a:p>
          <a:p>
            <a:pPr marL="971550" lvl="1" indent="-514350">
              <a:lnSpc>
                <a:spcPct val="100000"/>
              </a:lnSpc>
              <a:buFont typeface="+mj-lt"/>
              <a:buAutoNum type="arabicPeriod"/>
            </a:pPr>
            <a:r>
              <a:rPr lang="en-US" altLang="ja-JP" sz="2000" b="1" dirty="0">
                <a:latin typeface="Meiryo" panose="020B0604030504040204" pitchFamily="34" charset="-128"/>
                <a:ea typeface="Meiryo" panose="020B0604030504040204" pitchFamily="34" charset="-128"/>
              </a:rPr>
              <a:t>SAD: Booster + ECS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kumimoji="1" lang="en-US" altLang="ja-JP" sz="2000" b="1" dirty="0">
                <a:latin typeface="Meiryo" panose="020B0604030504040204" pitchFamily="34" charset="-128"/>
                <a:ea typeface="Meiryo" panose="020B0604030504040204" pitchFamily="34" charset="-128"/>
              </a:rPr>
              <a:t>The start-to-end simulation </a:t>
            </a:r>
            <a:r>
              <a:rPr lang="en-US" altLang="ja-JP" sz="2000" b="1" dirty="0">
                <a:latin typeface="Meiryo" panose="020B0604030504040204" pitchFamily="34" charset="-128"/>
                <a:ea typeface="Meiryo" panose="020B0604030504040204" pitchFamily="34" charset="-128"/>
              </a:rPr>
              <a:t>going to be performed and optimizes the whole system. 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altLang="ja-JP" sz="2000" b="1" dirty="0">
                <a:latin typeface="Meiryo" panose="020B0604030504040204" pitchFamily="34" charset="-128"/>
                <a:ea typeface="Meiryo" panose="020B0604030504040204" pitchFamily="34" charset="-128"/>
              </a:rPr>
              <a:t>Black box optimization with TPE algorithm is a current candidate for the optimizer. Now, it is done only on Booster. </a:t>
            </a:r>
            <a:endParaRPr kumimoji="1" lang="ja-JP" altLang="en-US" sz="2000" b="1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FB8EA9AC-2066-8C6B-F42F-798A00F638F1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72200" y="3002669"/>
            <a:ext cx="5181600" cy="199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スライド番号プレースホルダー 4">
            <a:extLst>
              <a:ext uri="{FF2B5EF4-FFF2-40B4-BE49-F238E27FC236}">
                <a16:creationId xmlns:a16="http://schemas.microsoft.com/office/drawing/2014/main" id="{C7D68E34-F8F8-47DF-EAAF-F496DB55F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C3639-1EC0-4ED6-A1F4-6EAD2E7291E9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093F055-3B23-3023-5C2A-6D2ABF0DAE0B}"/>
              </a:ext>
            </a:extLst>
          </p:cNvPr>
          <p:cNvSpPr txBox="1"/>
          <p:nvPr/>
        </p:nvSpPr>
        <p:spPr>
          <a:xfrm>
            <a:off x="7396909" y="5301860"/>
            <a:ext cx="720183" cy="4682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b="1"/>
              <a:t>GPT</a:t>
            </a:r>
            <a:endParaRPr kumimoji="1" lang="ja-JP" altLang="en-US" b="1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D12EAF3-F960-77C1-D00C-BD79103CDCA6}"/>
              </a:ext>
            </a:extLst>
          </p:cNvPr>
          <p:cNvSpPr txBox="1"/>
          <p:nvPr/>
        </p:nvSpPr>
        <p:spPr>
          <a:xfrm>
            <a:off x="6317156" y="5301860"/>
            <a:ext cx="1062834" cy="4682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b="1"/>
              <a:t>Geant4</a:t>
            </a:r>
            <a:endParaRPr kumimoji="1" lang="ja-JP" altLang="en-US" b="1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6A2DDD9-C3A6-6B72-57F8-2B26BD2CB3F8}"/>
              </a:ext>
            </a:extLst>
          </p:cNvPr>
          <p:cNvSpPr txBox="1"/>
          <p:nvPr/>
        </p:nvSpPr>
        <p:spPr>
          <a:xfrm>
            <a:off x="9122777" y="5301860"/>
            <a:ext cx="922827" cy="4682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b="1"/>
              <a:t>SAD</a:t>
            </a:r>
            <a:endParaRPr kumimoji="1" lang="ja-JP" altLang="en-US" b="1"/>
          </a:p>
        </p:txBody>
      </p:sp>
      <p:sp>
        <p:nvSpPr>
          <p:cNvPr id="10" name="矢印: 左右 9">
            <a:extLst>
              <a:ext uri="{FF2B5EF4-FFF2-40B4-BE49-F238E27FC236}">
                <a16:creationId xmlns:a16="http://schemas.microsoft.com/office/drawing/2014/main" id="{FEDF4422-5E6A-3A8D-8DA0-5086C9163AAC}"/>
              </a:ext>
            </a:extLst>
          </p:cNvPr>
          <p:cNvSpPr/>
          <p:nvPr/>
        </p:nvSpPr>
        <p:spPr>
          <a:xfrm>
            <a:off x="7020601" y="5125047"/>
            <a:ext cx="180432" cy="234240"/>
          </a:xfrm>
          <a:prstGeom prst="leftRightArrow">
            <a:avLst>
              <a:gd name="adj1" fmla="val 50000"/>
              <a:gd name="adj2" fmla="val 21241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矢印: 左右 10">
            <a:extLst>
              <a:ext uri="{FF2B5EF4-FFF2-40B4-BE49-F238E27FC236}">
                <a16:creationId xmlns:a16="http://schemas.microsoft.com/office/drawing/2014/main" id="{88DE2B3B-C4ED-2C0D-B12C-0031CF2662E4}"/>
              </a:ext>
            </a:extLst>
          </p:cNvPr>
          <p:cNvSpPr/>
          <p:nvPr/>
        </p:nvSpPr>
        <p:spPr>
          <a:xfrm>
            <a:off x="7234871" y="5125934"/>
            <a:ext cx="992090" cy="239180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矢印: 左右 11">
            <a:extLst>
              <a:ext uri="{FF2B5EF4-FFF2-40B4-BE49-F238E27FC236}">
                <a16:creationId xmlns:a16="http://schemas.microsoft.com/office/drawing/2014/main" id="{DB5102CC-045C-7B8D-5AAE-C4839A62CA74}"/>
              </a:ext>
            </a:extLst>
          </p:cNvPr>
          <p:cNvSpPr/>
          <p:nvPr/>
        </p:nvSpPr>
        <p:spPr>
          <a:xfrm>
            <a:off x="8241146" y="5125047"/>
            <a:ext cx="2615242" cy="234240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5CCA319-A2C6-E817-CCFB-BF839C55C143}"/>
              </a:ext>
            </a:extLst>
          </p:cNvPr>
          <p:cNvSpPr txBox="1"/>
          <p:nvPr/>
        </p:nvSpPr>
        <p:spPr>
          <a:xfrm>
            <a:off x="6172200" y="2568877"/>
            <a:ext cx="54285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/>
              <a:t>Schematic layout of the ILC electron-driven positron source</a:t>
            </a:r>
            <a:endParaRPr kumimoji="1" lang="ja-JP" altLang="en-US" sz="1400" b="1"/>
          </a:p>
        </p:txBody>
      </p:sp>
    </p:spTree>
    <p:extLst>
      <p:ext uri="{BB962C8B-B14F-4D97-AF65-F5344CB8AC3E}">
        <p14:creationId xmlns:p14="http://schemas.microsoft.com/office/powerpoint/2010/main" val="365033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43E70D-E293-BE4B-337D-6D84045B03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図 25" descr="グラフ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AA889FA1-7BCD-3063-9ABD-CF0FEE5817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3190" y="2706030"/>
            <a:ext cx="2960610" cy="2576419"/>
          </a:xfrm>
          <a:prstGeom prst="rect">
            <a:avLst/>
          </a:prstGeom>
        </p:spPr>
      </p:pic>
      <p:pic>
        <p:nvPicPr>
          <p:cNvPr id="25" name="コンテンツ プレースホルダー 6">
            <a:extLst>
              <a:ext uri="{FF2B5EF4-FFF2-40B4-BE49-F238E27FC236}">
                <a16:creationId xmlns:a16="http://schemas.microsoft.com/office/drawing/2014/main" id="{6CC2B58E-C0F1-8D09-6538-32BB9BD2A8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77248" y="2706030"/>
            <a:ext cx="2685319" cy="2558455"/>
          </a:xfrm>
          <a:prstGeom prst="rect">
            <a:avLst/>
          </a:prstGeom>
        </p:spPr>
      </p:pic>
      <p:pic>
        <p:nvPicPr>
          <p:cNvPr id="2" name="コンテンツ プレースホルダー 4">
            <a:extLst>
              <a:ext uri="{FF2B5EF4-FFF2-40B4-BE49-F238E27FC236}">
                <a16:creationId xmlns:a16="http://schemas.microsoft.com/office/drawing/2014/main" id="{5D988A70-4A2A-56DF-94E3-E4DDC124157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81008" y="4063886"/>
            <a:ext cx="4063740" cy="2709161"/>
          </a:xfrm>
          <a:prstGeom prst="rect">
            <a:avLst/>
          </a:prstGeom>
        </p:spPr>
      </p:pic>
      <p:sp>
        <p:nvSpPr>
          <p:cNvPr id="10" name="タイトル 9">
            <a:extLst>
              <a:ext uri="{FF2B5EF4-FFF2-40B4-BE49-F238E27FC236}">
                <a16:creationId xmlns:a16="http://schemas.microsoft.com/office/drawing/2014/main" id="{87A117CA-A018-16E2-0C6E-3B00BEAAF69E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US" altLang="ja-JP" b="1" dirty="0">
                <a:solidFill>
                  <a:schemeClr val="accent6">
                    <a:lumMod val="7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Positron Generation </a:t>
            </a:r>
            <a:endParaRPr lang="ja-JP" altLang="en-US" b="1">
              <a:solidFill>
                <a:schemeClr val="accent6">
                  <a:lumMod val="75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8" name="コンテンツ プレースホルダー 17">
            <a:extLst>
              <a:ext uri="{FF2B5EF4-FFF2-40B4-BE49-F238E27FC236}">
                <a16:creationId xmlns:a16="http://schemas.microsoft.com/office/drawing/2014/main" id="{F7E68C4A-C2E4-B3F1-6964-30C212723A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6"/>
            <a:ext cx="6209642" cy="148336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altLang="ja-JP" sz="2400" b="1" dirty="0">
                <a:latin typeface="Meiryo" panose="020B0604030504040204" pitchFamily="34" charset="-128"/>
                <a:ea typeface="Meiryo" panose="020B0604030504040204" pitchFamily="34" charset="-128"/>
              </a:rPr>
              <a:t>Positron generation is simulated by GEANT4.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4" name="コンテンツ プレースホルダー 23">
                <a:extLst>
                  <a:ext uri="{FF2B5EF4-FFF2-40B4-BE49-F238E27FC236}">
                    <a16:creationId xmlns:a16="http://schemas.microsoft.com/office/drawing/2014/main" id="{7293665F-7442-9FCF-C37A-6AB1A50F6182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1806338867"/>
                  </p:ext>
                </p:extLst>
              </p:nvPr>
            </p:nvGraphicFramePr>
            <p:xfrm>
              <a:off x="1370701" y="2807335"/>
              <a:ext cx="3674047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81542">
                      <a:extLst>
                        <a:ext uri="{9D8B030D-6E8A-4147-A177-3AD203B41FA5}">
                          <a16:colId xmlns:a16="http://schemas.microsoft.com/office/drawing/2014/main" val="2991965177"/>
                        </a:ext>
                      </a:extLst>
                    </a:gridCol>
                    <a:gridCol w="992505">
                      <a:extLst>
                        <a:ext uri="{9D8B030D-6E8A-4147-A177-3AD203B41FA5}">
                          <a16:colId xmlns:a16="http://schemas.microsoft.com/office/drawing/2014/main" val="216428556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altLang="ja-JP" b="1" dirty="0"/>
                            <a:t>Parameter</a:t>
                          </a:r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kumimoji="1" lang="en-US" altLang="ja-JP" dirty="0"/>
                            <a:t>Value</a:t>
                          </a:r>
                          <a:endParaRPr kumimoji="1" lang="ja-JP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0169017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altLang="ja-JP" b="1"/>
                            <a:t>Drive beam energy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ja-JP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b="1" i="1" smtClean="0">
                                      <a:latin typeface="Cambria Math" panose="02040503050406030204" pitchFamily="18" charset="0"/>
                                    </a:rPr>
                                    <m:t>𝑬</m:t>
                                  </m:r>
                                </m:e>
                                <m:sub>
                                  <m:r>
                                    <a:rPr lang="en-US" altLang="ja-JP" b="1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b>
                              </m:sSub>
                            </m:oMath>
                          </a14:m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altLang="ja-JP" b="1"/>
                            <a:t>3 GeV</a:t>
                          </a:r>
                          <a:endParaRPr kumimoji="1" lang="ja-JP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0270685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altLang="ja-JP" b="1"/>
                            <a:t>Drive beam size</a:t>
                          </a:r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kumimoji="1" lang="en-US" altLang="ja-JP" b="1"/>
                            <a:t>2 mm</a:t>
                          </a:r>
                          <a:endParaRPr kumimoji="1" lang="ja-JP" altLang="en-US" b="1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5678428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altLang="ja-JP" b="1"/>
                            <a:t>Target thickness</a:t>
                          </a:r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kumimoji="1" lang="en-US" altLang="ja-JP" b="1" dirty="0"/>
                            <a:t>16 mm</a:t>
                          </a:r>
                          <a:endParaRPr kumimoji="1" lang="ja-JP" altLang="en-US" b="1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8018300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4" name="コンテンツ プレースホルダー 23">
                <a:extLst>
                  <a:ext uri="{FF2B5EF4-FFF2-40B4-BE49-F238E27FC236}">
                    <a16:creationId xmlns:a16="http://schemas.microsoft.com/office/drawing/2014/main" id="{7293665F-7442-9FCF-C37A-6AB1A50F6182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1806338867"/>
                  </p:ext>
                </p:extLst>
              </p:nvPr>
            </p:nvGraphicFramePr>
            <p:xfrm>
              <a:off x="1370701" y="2807335"/>
              <a:ext cx="3674047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81542">
                      <a:extLst>
                        <a:ext uri="{9D8B030D-6E8A-4147-A177-3AD203B41FA5}">
                          <a16:colId xmlns:a16="http://schemas.microsoft.com/office/drawing/2014/main" val="2991965177"/>
                        </a:ext>
                      </a:extLst>
                    </a:gridCol>
                    <a:gridCol w="992505">
                      <a:extLst>
                        <a:ext uri="{9D8B030D-6E8A-4147-A177-3AD203B41FA5}">
                          <a16:colId xmlns:a16="http://schemas.microsoft.com/office/drawing/2014/main" val="216428556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altLang="ja-JP" b="1" dirty="0"/>
                            <a:t>Parameter</a:t>
                          </a:r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kumimoji="1" lang="en-US" altLang="ja-JP" dirty="0"/>
                            <a:t>Value</a:t>
                          </a:r>
                          <a:endParaRPr kumimoji="1" lang="ja-JP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0169017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7"/>
                          <a:stretch>
                            <a:fillRect t="-106667" r="-38208" b="-2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altLang="ja-JP" b="1"/>
                            <a:t>3 GeV</a:t>
                          </a:r>
                          <a:endParaRPr kumimoji="1" lang="ja-JP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0270685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altLang="ja-JP" b="1"/>
                            <a:t>Drive beam size</a:t>
                          </a:r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kumimoji="1" lang="en-US" altLang="ja-JP" b="1"/>
                            <a:t>2 mm</a:t>
                          </a:r>
                          <a:endParaRPr kumimoji="1" lang="ja-JP" altLang="en-US" b="1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5678428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US" altLang="ja-JP" b="1"/>
                            <a:t>Target thickness</a:t>
                          </a:r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kumimoji="1" lang="en-US" altLang="ja-JP" b="1" dirty="0"/>
                            <a:t>16 mm</a:t>
                          </a:r>
                          <a:endParaRPr kumimoji="1" lang="ja-JP" altLang="en-US" b="1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8018300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A73910E-56A0-EAC7-9607-CF6437453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C3639-1EC0-4ED6-A1F4-6EAD2E7291E9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C5F99385-4774-C444-E24D-D5A3F610B3BE}"/>
              </a:ext>
            </a:extLst>
          </p:cNvPr>
          <p:cNvSpPr txBox="1"/>
          <p:nvPr/>
        </p:nvSpPr>
        <p:spPr>
          <a:xfrm>
            <a:off x="2585427" y="2438003"/>
            <a:ext cx="2459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/>
              <a:t>Present parameters</a:t>
            </a:r>
            <a:endParaRPr lang="ja-JP" altLang="en-US" b="1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04FD8F5-B1EE-AD3C-6E90-9A02E2CFB6BA}"/>
              </a:ext>
            </a:extLst>
          </p:cNvPr>
          <p:cNvSpPr txBox="1"/>
          <p:nvPr/>
        </p:nvSpPr>
        <p:spPr>
          <a:xfrm>
            <a:off x="300183" y="5940418"/>
            <a:ext cx="3007943" cy="4682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b="1" dirty="0"/>
              <a:t>Electromagnetic showers</a:t>
            </a:r>
            <a:endParaRPr kumimoji="1" lang="ja-JP" altLang="en-US" b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10E0785E-9F24-0782-7B34-6BA3739F87F7}"/>
                  </a:ext>
                </a:extLst>
              </p:cNvPr>
              <p:cNvSpPr txBox="1"/>
              <p:nvPr/>
            </p:nvSpPr>
            <p:spPr>
              <a:xfrm>
                <a:off x="5431798" y="5519695"/>
                <a:ext cx="3129839" cy="13326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600" b="1" dirty="0"/>
                  <a:t>Longitudinal distribution of the energy deposition density</a:t>
                </a:r>
              </a:p>
              <a:p>
                <a:r>
                  <a:rPr lang="en-US" altLang="ja-JP" sz="1600" b="1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1600" b="1" i="1" smtClean="0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altLang="ja-JP" sz="1600" b="1" i="1" smtClean="0">
                            <a:latin typeface="Cambria Math" panose="02040503050406030204" pitchFamily="18" charset="0"/>
                          </a:rPr>
                          <m:t>−</m:t>
                        </m:r>
                      </m:sub>
                    </m:sSub>
                    <m:r>
                      <a:rPr lang="en-US" altLang="ja-JP" sz="1600" b="1" i="1" smtClean="0">
                        <a:latin typeface="Cambria Math" panose="02040503050406030204" pitchFamily="18" charset="0"/>
                      </a:rPr>
                      <m:t>: </m:t>
                    </m:r>
                  </m:oMath>
                </a14:m>
                <a:r>
                  <a:rPr lang="en-US" altLang="ja-JP" sz="1600" b="1" dirty="0"/>
                  <a:t>3GeV,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sSup>
                          <m:sSupPr>
                            <m:ctrlPr>
                              <a:rPr lang="en-US" altLang="ja-JP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sz="1600" b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𝐞</m:t>
                            </m:r>
                          </m:e>
                          <m:sup>
                            <m:r>
                              <a:rPr lang="en-US" altLang="ja-JP" sz="1600" b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sub>
                    </m:sSub>
                    <m:r>
                      <a:rPr lang="en-US" altLang="ja-JP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altLang="ja-JP" sz="1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ja-JP" sz="1600" b="1" i="1" dirty="0" smtClean="0">
                        <a:latin typeface="Cambria Math" panose="02040503050406030204" pitchFamily="18" charset="0"/>
                      </a:rPr>
                      <m:t>𝟏</m:t>
                    </m:r>
                    <m:sSup>
                      <m:sSupPr>
                        <m:ctrlPr>
                          <a:rPr lang="en-US" altLang="ja-JP" sz="1600" b="1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1600" b="1" i="1" dirty="0" smtClean="0"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  <m:sup>
                        <m:r>
                          <a:rPr lang="en-US" altLang="ja-JP" sz="1600" b="1" i="1" dirty="0" smtClean="0">
                            <a:latin typeface="Cambria Math" panose="02040503050406030204" pitchFamily="18" charset="0"/>
                          </a:rPr>
                          <m:t>𝟓</m:t>
                        </m:r>
                      </m:sup>
                    </m:sSup>
                  </m:oMath>
                </a14:m>
                <a:r>
                  <a:rPr lang="en-US" altLang="ja-JP" sz="1600" b="1" dirty="0">
                    <a:latin typeface="Cambria Math" panose="020405030504060302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altLang="ja-JP" sz="1600" b="1" i="1"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ja-JP" sz="1600" b="1" i="1">
                        <a:latin typeface="Cambria Math" panose="02040503050406030204" pitchFamily="18" charset="0"/>
                      </a:rPr>
                      <m:t>:</m:t>
                    </m:r>
                    <m:d>
                      <m:dPr>
                        <m:begChr m:val="["/>
                        <m:endChr m:val="]"/>
                        <m:ctrlPr>
                          <a:rPr lang="en-US" altLang="ja-JP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sz="16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ja-JP" sz="1600" b="1" i="1"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altLang="ja-JP" sz="1600" b="1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altLang="ja-JP" sz="1600" b="1" i="1">
                            <a:latin typeface="Cambria Math" panose="02040503050406030204" pitchFamily="18" charset="0"/>
                          </a:rPr>
                          <m:t>𝟕𝟓</m:t>
                        </m:r>
                        <m:r>
                          <a:rPr lang="en-US" altLang="ja-JP" sz="16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ja-JP" sz="1600" b="1" i="1"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altLang="ja-JP" sz="1600" b="1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altLang="ja-JP" sz="1600" b="1" i="1">
                            <a:latin typeface="Cambria Math" panose="02040503050406030204" pitchFamily="18" charset="0"/>
                          </a:rPr>
                          <m:t>𝟕𝟓</m:t>
                        </m:r>
                      </m:e>
                    </m:d>
                    <m:r>
                      <a:rPr lang="en-US" altLang="ja-JP" sz="1600" b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ja-JP" sz="1600" b="1">
                        <a:latin typeface="Cambria Math" panose="02040503050406030204" pitchFamily="18" charset="0"/>
                      </a:rPr>
                      <m:t>𝐦𝐦</m:t>
                    </m:r>
                    <m:r>
                      <a:rPr lang="en-US" altLang="ja-JP" sz="1600" b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ja-JP" sz="1600" b="1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altLang="ja-JP" sz="1600" b="1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altLang="ja-JP" sz="1600" b="1" i="1">
                        <a:latin typeface="Cambria Math" panose="02040503050406030204" pitchFamily="18" charset="0"/>
                      </a:rPr>
                      <m:t>𝒚</m:t>
                    </m:r>
                    <m:r>
                      <a:rPr lang="en-US" altLang="ja-JP" sz="1600" b="1" i="1">
                        <a:latin typeface="Cambria Math" panose="02040503050406030204" pitchFamily="18" charset="0"/>
                      </a:rPr>
                      <m:t>:</m:t>
                    </m:r>
                    <m:d>
                      <m:dPr>
                        <m:begChr m:val="["/>
                        <m:endChr m:val="]"/>
                        <m:ctrlPr>
                          <a:rPr lang="en-US" altLang="ja-JP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sz="16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ja-JP" sz="1600" b="1" i="1"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altLang="ja-JP" sz="1600" b="1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altLang="ja-JP" sz="1600" b="1" i="1">
                            <a:latin typeface="Cambria Math" panose="02040503050406030204" pitchFamily="18" charset="0"/>
                          </a:rPr>
                          <m:t>𝟕𝟓</m:t>
                        </m:r>
                        <m:r>
                          <a:rPr lang="en-US" altLang="ja-JP" sz="1600" b="1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altLang="ja-JP" sz="1600" b="1" i="1"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altLang="ja-JP" sz="1600" b="1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altLang="ja-JP" sz="1600" b="1" i="1">
                            <a:latin typeface="Cambria Math" panose="02040503050406030204" pitchFamily="18" charset="0"/>
                          </a:rPr>
                          <m:t>𝟕𝟓</m:t>
                        </m:r>
                      </m:e>
                    </m:d>
                    <m:r>
                      <a:rPr lang="en-US" altLang="ja-JP" sz="1600" b="1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ja-JP" sz="1600" b="1">
                        <a:latin typeface="Cambria Math" panose="02040503050406030204" pitchFamily="18" charset="0"/>
                      </a:rPr>
                      <m:t>𝐦</m:t>
                    </m:r>
                    <m:r>
                      <a:rPr lang="en-US" altLang="ja-JP" sz="1600" b="1" smtClean="0">
                        <a:latin typeface="Cambria Math" panose="02040503050406030204" pitchFamily="18" charset="0"/>
                      </a:rPr>
                      <m:t>𝐦</m:t>
                    </m:r>
                  </m:oMath>
                </a14:m>
                <a:r>
                  <a:rPr lang="en-US" altLang="ja-JP" sz="1600" b="1" dirty="0">
                    <a:latin typeface="Cambria Math" panose="02040503050406030204" pitchFamily="18" charset="0"/>
                  </a:rPr>
                  <a:t>)</a:t>
                </a:r>
                <a:endParaRPr lang="en-US" altLang="ja-JP" sz="1600" b="1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10E0785E-9F24-0782-7B34-6BA3739F87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1798" y="5519695"/>
                <a:ext cx="3129839" cy="1332673"/>
              </a:xfrm>
              <a:prstGeom prst="rect">
                <a:avLst/>
              </a:prstGeom>
              <a:blipFill>
                <a:blip r:embed="rId8"/>
                <a:stretch>
                  <a:fillRect l="-975" t="-1370" r="-390" b="-45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3C318CE6-8BF9-7E92-5F64-26F070E92E6B}"/>
                  </a:ext>
                </a:extLst>
              </p:cNvPr>
              <p:cNvSpPr txBox="1"/>
              <p:nvPr/>
            </p:nvSpPr>
            <p:spPr>
              <a:xfrm>
                <a:off x="8610600" y="5564141"/>
                <a:ext cx="312983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600" b="1" dirty="0"/>
                  <a:t>Transverse distribution of the energy deposition density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kumimoji="1" lang="en-US" altLang="ja-JP" sz="16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sz="1600" b="1" i="1" smtClean="0">
                              <a:latin typeface="Cambria Math" panose="02040503050406030204" pitchFamily="18" charset="0"/>
                            </a:rPr>
                            <m:t>𝒛</m:t>
                          </m:r>
                          <m:r>
                            <a:rPr kumimoji="1" lang="en-US" altLang="ja-JP" sz="1600" b="1" i="1" smtClean="0">
                              <a:latin typeface="Cambria Math" panose="02040503050406030204" pitchFamily="18" charset="0"/>
                            </a:rPr>
                            <m:t>: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kumimoji="1" lang="en-US" altLang="ja-JP" sz="1600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kumimoji="1" lang="en-US" altLang="ja-JP" sz="1600" b="1" i="1" smtClean="0">
                                  <a:latin typeface="Cambria Math" panose="02040503050406030204" pitchFamily="18" charset="0"/>
                                </a:rPr>
                                <m:t>𝟏𝟒</m:t>
                              </m:r>
                              <m:r>
                                <a:rPr kumimoji="1" lang="en-US" altLang="ja-JP" sz="1600" b="1" i="1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kumimoji="1" lang="en-US" altLang="ja-JP" sz="1600" b="1" i="1" smtClean="0"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  <m:r>
                                <a:rPr kumimoji="1" lang="en-US" altLang="ja-JP" sz="1600" b="1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kumimoji="1" lang="en-US" altLang="ja-JP" sz="1600" b="1" i="1" smtClean="0">
                                  <a:latin typeface="Cambria Math" panose="02040503050406030204" pitchFamily="18" charset="0"/>
                                </a:rPr>
                                <m:t>𝟏𝟓</m:t>
                              </m:r>
                              <m:r>
                                <a:rPr kumimoji="1" lang="en-US" altLang="ja-JP" sz="1600" b="1" i="1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kumimoji="1" lang="en-US" altLang="ja-JP" sz="1600" b="1" i="1" smtClean="0"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e>
                          </m:d>
                          <m:r>
                            <a:rPr kumimoji="1" lang="en-US" altLang="ja-JP" sz="1600" b="1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kumimoji="1" lang="en-US" altLang="ja-JP" sz="1600" b="1" i="0" smtClean="0">
                              <a:latin typeface="Cambria Math" panose="02040503050406030204" pitchFamily="18" charset="0"/>
                            </a:rPr>
                            <m:t>𝐦𝐦</m:t>
                          </m:r>
                        </m:e>
                      </m:d>
                    </m:oMath>
                  </m:oMathPara>
                </a14:m>
                <a:endParaRPr kumimoji="1" lang="ja-JP" altLang="en-US" sz="1600" b="1"/>
              </a:p>
            </p:txBody>
          </p:sp>
        </mc:Choice>
        <mc:Fallback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3C318CE6-8BF9-7E92-5F64-26F070E92E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0600" y="5564141"/>
                <a:ext cx="3129839" cy="830997"/>
              </a:xfrm>
              <a:prstGeom prst="rect">
                <a:avLst/>
              </a:prstGeom>
              <a:blipFill>
                <a:blip r:embed="rId9"/>
                <a:stretch>
                  <a:fillRect l="-1215" t="-3030" r="-2429" b="-454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22159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42B5D4-697B-D3D9-F483-722075AE07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コンテンツ プレースホルダー 1">
            <a:extLst>
              <a:ext uri="{FF2B5EF4-FFF2-40B4-BE49-F238E27FC236}">
                <a16:creationId xmlns:a16="http://schemas.microsoft.com/office/drawing/2014/main" id="{29B0AF36-45BB-CC77-F6E0-544990C4B5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638651" y="4388478"/>
            <a:ext cx="3353085" cy="1950633"/>
          </a:xfrm>
          <a:prstGeom prst="rect">
            <a:avLst/>
          </a:prstGeom>
        </p:spPr>
      </p:pic>
      <p:pic>
        <p:nvPicPr>
          <p:cNvPr id="16" name="図 15" descr="グラフ, 散布図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3E22ED89-44E6-EB06-01F4-C6717CE8C5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7991" y="4388478"/>
            <a:ext cx="3550268" cy="2065343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404D8C98-A444-C03A-EADE-656122F3F4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293" y="365125"/>
            <a:ext cx="11441341" cy="1325563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kumimoji="1" lang="en-US" altLang="ja-JP" b="1" dirty="0">
                <a:solidFill>
                  <a:schemeClr val="accent6">
                    <a:lumMod val="7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Provisional acceptance at the target exit</a:t>
            </a:r>
            <a:endParaRPr kumimoji="1" lang="ja-JP" altLang="en-US" b="1">
              <a:solidFill>
                <a:schemeClr val="accent6">
                  <a:lumMod val="75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3" name="コンテンツ プレースホルダー 12">
            <a:extLst>
              <a:ext uri="{FF2B5EF4-FFF2-40B4-BE49-F238E27FC236}">
                <a16:creationId xmlns:a16="http://schemas.microsoft.com/office/drawing/2014/main" id="{CA9A47AC-6BEF-A21D-0960-A45AF8E485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1126" y="1928443"/>
            <a:ext cx="5181600" cy="4351338"/>
          </a:xfrm>
        </p:spPr>
        <p:txBody>
          <a:bodyPr>
            <a:normAutofit/>
          </a:bodyPr>
          <a:lstStyle/>
          <a:p>
            <a:pPr>
              <a:lnSpc>
                <a:spcPct val="160000"/>
              </a:lnSpc>
            </a:pPr>
            <a:r>
              <a:rPr lang="en-US" altLang="ja-JP" sz="1800" b="1" dirty="0">
                <a:latin typeface="+mn-ea"/>
              </a:rPr>
              <a:t>To examine the number of ”good positron” at the target, we set the provisional acceptance at the exit of the target. </a:t>
            </a:r>
          </a:p>
          <a:p>
            <a:pPr>
              <a:lnSpc>
                <a:spcPct val="160000"/>
              </a:lnSpc>
            </a:pPr>
            <a:r>
              <a:rPr lang="en-US" altLang="ja-JP" sz="1800" b="1" dirty="0">
                <a:latin typeface="+mn-ea"/>
              </a:rPr>
              <a:t>The acceptance evaluated by backward trace of positron from the DR to target. </a:t>
            </a:r>
          </a:p>
        </p:txBody>
      </p:sp>
      <p:pic>
        <p:nvPicPr>
          <p:cNvPr id="15" name="コンテンツ プレースホルダー 2">
            <a:extLst>
              <a:ext uri="{FF2B5EF4-FFF2-40B4-BE49-F238E27FC236}">
                <a16:creationId xmlns:a16="http://schemas.microsoft.com/office/drawing/2014/main" id="{FA2B8F11-1C44-0763-522A-964F8F0B0A8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7859588" y="4340274"/>
            <a:ext cx="3779399" cy="2198638"/>
          </a:xfrm>
        </p:spPr>
      </p:pic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0A3099F-6EF8-902C-15A6-F757D6899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C3639-1EC0-4ED6-A1F4-6EAD2E7291E9}" type="slidenum">
              <a:rPr kumimoji="1" lang="ja-JP" altLang="en-US" smtClean="0"/>
              <a:t>6</a:t>
            </a:fld>
            <a:endParaRPr kumimoji="1" lang="ja-JP" altLang="en-US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3B112AEA-5594-7CF4-4797-2442DDDC540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50455" y="2019176"/>
            <a:ext cx="3779399" cy="2198637"/>
          </a:xfrm>
          <a:prstGeom prst="rect">
            <a:avLst/>
          </a:prstGeom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D5279EA-EA17-DEC0-7C8E-F005F94385AC}"/>
              </a:ext>
            </a:extLst>
          </p:cNvPr>
          <p:cNvSpPr/>
          <p:nvPr/>
        </p:nvSpPr>
        <p:spPr>
          <a:xfrm>
            <a:off x="8383517" y="4593922"/>
            <a:ext cx="1365770" cy="317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 dirty="0"/>
              <a:t>z-</a:t>
            </a:r>
            <a:r>
              <a:rPr lang="en-US" altLang="ja-JP" sz="1400" b="1" dirty="0">
                <a:latin typeface="Symbol" pitchFamily="2" charset="2"/>
              </a:rPr>
              <a:t>g</a:t>
            </a:r>
            <a:r>
              <a:rPr lang="en-US" altLang="ja-JP" sz="1400" b="1" dirty="0"/>
              <a:t> on target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C0843650-1F6D-8F04-C139-429293B3D5B1}"/>
              </a:ext>
            </a:extLst>
          </p:cNvPr>
          <p:cNvSpPr/>
          <p:nvPr/>
        </p:nvSpPr>
        <p:spPr>
          <a:xfrm>
            <a:off x="6074724" y="3906189"/>
            <a:ext cx="2608538" cy="623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</a:t>
            </a:r>
            <a:r>
              <a:rPr lang="ja-JP" altLang="en-US" sz="1200" b="1" dirty="0"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lang="en-US" altLang="ja-JP" sz="1200" b="1" dirty="0">
                <a:latin typeface="Meiryo" panose="020B0604030504040204" pitchFamily="34" charset="-128"/>
                <a:ea typeface="Meiryo" panose="020B0604030504040204" pitchFamily="34" charset="-128"/>
              </a:rPr>
              <a:t>All positrons</a:t>
            </a:r>
          </a:p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00206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</a:t>
            </a:r>
            <a:r>
              <a:rPr lang="ja-JP" altLang="en-US" sz="1200" b="1" dirty="0"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lang="en-US" altLang="ja-JP" sz="1200" b="1" dirty="0">
                <a:latin typeface="Meiryo" panose="020B0604030504040204" pitchFamily="34" charset="-128"/>
                <a:ea typeface="Meiryo" panose="020B0604030504040204" pitchFamily="34" charset="-128"/>
              </a:rPr>
              <a:t>Accepted positrons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8606E45F-5AB6-E9CB-0506-DFB5B403FE1C}"/>
                  </a:ext>
                </a:extLst>
              </p:cNvPr>
              <p:cNvSpPr/>
              <p:nvPr/>
            </p:nvSpPr>
            <p:spPr>
              <a:xfrm>
                <a:off x="1166939" y="4596802"/>
                <a:ext cx="1457916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 xmlns:m="http://schemas.openxmlformats.org/officeDocument/2006/math">
                    <m:r>
                      <a:rPr lang="en-US" altLang="ja-JP" sz="1400" b="1" i="0" smtClean="0">
                        <a:latin typeface="Cambria Math" panose="02040503050406030204" pitchFamily="18" charset="0"/>
                      </a:rPr>
                      <m:t>𝐱</m:t>
                    </m:r>
                  </m:oMath>
                </a14:m>
                <a:r>
                  <a:rPr lang="en-US" altLang="ja-JP" sz="1400" b="1" dirty="0"/>
                  <a:t>-x’ on target</a:t>
                </a:r>
              </a:p>
            </p:txBody>
          </p:sp>
        </mc:Choice>
        <mc:Fallback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8606E45F-5AB6-E9CB-0506-DFB5B403FE1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6939" y="4596802"/>
                <a:ext cx="1457916" cy="307777"/>
              </a:xfrm>
              <a:prstGeom prst="rect">
                <a:avLst/>
              </a:prstGeom>
              <a:blipFill>
                <a:blip r:embed="rId7"/>
                <a:stretch>
                  <a:fillRect t="-3846" b="-1923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E833154F-A1F4-9859-F0A2-DD9584F808C7}"/>
                  </a:ext>
                </a:extLst>
              </p:cNvPr>
              <p:cNvSpPr/>
              <p:nvPr/>
            </p:nvSpPr>
            <p:spPr>
              <a:xfrm>
                <a:off x="4201031" y="4626233"/>
                <a:ext cx="1817319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1400" b="1" i="1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n-US" altLang="ja-JP" sz="1400" b="1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altLang="ja-JP" sz="14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ja-JP" sz="14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en-US" altLang="ja-JP" sz="1400" b="1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altLang="ja-JP" sz="1400" b="1" i="0" smtClean="0">
                          <a:latin typeface="Cambria Math" panose="02040503050406030204" pitchFamily="18" charset="0"/>
                        </a:rPr>
                        <m:t>𝐨𝐧</m:t>
                      </m:r>
                      <m:r>
                        <a:rPr lang="en-US" altLang="ja-JP" sz="1400" b="1" i="0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altLang="ja-JP" sz="1400" b="1" i="0" smtClean="0">
                          <a:latin typeface="Cambria Math" panose="02040503050406030204" pitchFamily="18" charset="0"/>
                        </a:rPr>
                        <m:t>𝐭𝐚𝐫𝐠𝐞𝐭</m:t>
                      </m:r>
                    </m:oMath>
                  </m:oMathPara>
                </a14:m>
                <a:endParaRPr lang="en-US" altLang="ja-JP" sz="1400" b="1" dirty="0"/>
              </a:p>
            </p:txBody>
          </p:sp>
        </mc:Choice>
        <mc:Fallback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E833154F-A1F4-9859-F0A2-DD9584F808C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1031" y="4626233"/>
                <a:ext cx="1817319" cy="307777"/>
              </a:xfrm>
              <a:prstGeom prst="rect">
                <a:avLst/>
              </a:prstGeom>
              <a:blipFill>
                <a:blip r:embed="rId8"/>
                <a:stretch>
                  <a:fillRect b="-12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E1C1A929-B87C-E31C-53FC-688131A67D00}"/>
              </a:ext>
            </a:extLst>
          </p:cNvPr>
          <p:cNvSpPr/>
          <p:nvPr/>
        </p:nvSpPr>
        <p:spPr>
          <a:xfrm>
            <a:off x="8383517" y="1928443"/>
            <a:ext cx="1365770" cy="317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 dirty="0"/>
              <a:t>z-</a:t>
            </a:r>
            <a:r>
              <a:rPr lang="en-US" altLang="ja-JP" sz="1400" b="1" dirty="0">
                <a:latin typeface="Symbol" pitchFamily="2" charset="2"/>
              </a:rPr>
              <a:t>g</a:t>
            </a:r>
            <a:r>
              <a:rPr lang="en-US" altLang="ja-JP" sz="1400" b="1" dirty="0"/>
              <a:t> after ECS</a:t>
            </a:r>
          </a:p>
        </p:txBody>
      </p:sp>
    </p:spTree>
    <p:extLst>
      <p:ext uri="{BB962C8B-B14F-4D97-AF65-F5344CB8AC3E}">
        <p14:creationId xmlns:p14="http://schemas.microsoft.com/office/powerpoint/2010/main" val="18531292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2F6023-4A30-2C82-ADA7-7E9CE7FAF2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6" name="コンテンツ プレースホルダー 15">
                <a:extLst>
                  <a:ext uri="{FF2B5EF4-FFF2-40B4-BE49-F238E27FC236}">
                    <a16:creationId xmlns:a16="http://schemas.microsoft.com/office/drawing/2014/main" id="{9A0223FF-4DF5-5495-3766-B5DF3FAFAD9C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838199" y="4373877"/>
                <a:ext cx="6445828" cy="1803085"/>
              </a:xfrm>
            </p:spPr>
            <p:txBody>
              <a:bodyPr>
                <a:normAutofit fontScale="55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ja-JP" b="1" dirty="0"/>
                  <a:t>T</a:t>
                </a:r>
                <a:r>
                  <a:rPr lang="en-US" altLang="ja-JP" b="1" dirty="0">
                    <a:solidFill>
                      <a:schemeClr val="tx1"/>
                    </a:solidFill>
                  </a:rPr>
                  <a:t>he acceptance on each distribution was set in </a:t>
                </a:r>
                <a14:m>
                  <m:oMath xmlns:m="http://schemas.openxmlformats.org/officeDocument/2006/math">
                    <m:r>
                      <a:rPr lang="en-US" altLang="ja-JP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sSub>
                      <m:sSubPr>
                        <m:ctrlPr>
                          <a:rPr lang="en-US" altLang="ja-JP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altLang="ja-JP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  <m:r>
                      <a:rPr lang="en-US" altLang="ja-JP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(</m:t>
                    </m:r>
                    <m:sSub>
                      <m:sSubPr>
                        <m:ctrlPr>
                          <a:rPr lang="en-US" altLang="ja-JP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altLang="ja-JP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en-US" altLang="ja-JP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ja-JP" altLang="en-US" b="1">
                    <a:solidFill>
                      <a:schemeClr val="tx1"/>
                    </a:solidFill>
                  </a:rPr>
                  <a:t> </a:t>
                </a:r>
                <a:r>
                  <a:rPr lang="en-US" altLang="ja-JP" b="1" dirty="0">
                    <a:solidFill>
                      <a:schemeClr val="tx1"/>
                    </a:solidFill>
                  </a:rPr>
                  <a:t>region. </a:t>
                </a:r>
              </a:p>
              <a:p>
                <a:pPr>
                  <a:lnSpc>
                    <a:spcPct val="120000"/>
                  </a:lnSpc>
                </a:pPr>
                <a14:m>
                  <m:oMath xmlns:m="http://schemas.openxmlformats.org/officeDocument/2006/math">
                    <m:box>
                      <m:boxPr>
                        <m:ctrlPr>
                          <a:rPr lang="en-US" altLang="ja-JP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eqArr>
                          <m:eqArrPr>
                            <m:ctrlPr>
                              <a:rPr lang="en-US" altLang="ja-JP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sSup>
                              <m:sSupPr>
                                <m:ctrlPr>
                                  <a:rPr lang="en-US" altLang="ja-JP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ja-JP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altLang="ja-JP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ja-JP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  <m:d>
                                          <m:dPr>
                                            <m:begChr m:val="["/>
                                            <m:endChr m:val="]"/>
                                            <m:ctrlPr>
                                              <a:rPr lang="en-US" altLang="ja-JP" b="1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altLang="ja-JP" b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𝐦𝐦</m:t>
                                            </m:r>
                                          </m:e>
                                        </m:d>
                                        <m:r>
                                          <a:rPr lang="en-US" altLang="ja-JP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US" altLang="ja-JP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𝟎</m:t>
                                        </m:r>
                                        <m:r>
                                          <a:rPr lang="en-US" altLang="ja-JP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.</m:t>
                                        </m:r>
                                        <m:r>
                                          <a:rPr lang="en-US" altLang="ja-JP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𝟎𝟏</m:t>
                                        </m:r>
                                      </m:num>
                                      <m:den>
                                        <m:r>
                                          <a:rPr lang="en-US" altLang="ja-JP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𝟒</m:t>
                                        </m:r>
                                        <m:r>
                                          <a:rPr lang="en-US" altLang="ja-JP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.</m:t>
                                        </m:r>
                                        <m:r>
                                          <a:rPr lang="en-US" altLang="ja-JP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𝟎𝟎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altLang="ja-JP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altLang="ja-JP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altLang="ja-JP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ja-JP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altLang="ja-JP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altLang="ja-JP" b="1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altLang="ja-JP" b="1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𝒑</m:t>
                                            </m:r>
                                          </m:e>
                                          <m:sub>
                                            <m:r>
                                              <a:rPr lang="en-US" altLang="ja-JP" b="1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𝒙</m:t>
                                            </m:r>
                                          </m:sub>
                                        </m:sSub>
                                        <m:d>
                                          <m:dPr>
                                            <m:begChr m:val="["/>
                                            <m:endChr m:val="]"/>
                                            <m:ctrlPr>
                                              <a:rPr lang="en-US" altLang="ja-JP" b="1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altLang="ja-JP" b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𝐌𝐞𝐕</m:t>
                                            </m:r>
                                            <m:r>
                                              <a:rPr lang="en-US" altLang="ja-JP" b="1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/</m:t>
                                            </m:r>
                                            <m:r>
                                              <a:rPr lang="en-US" altLang="ja-JP" b="1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𝒄</m:t>
                                            </m:r>
                                          </m:e>
                                        </m:d>
                                        <m:r>
                                          <a:rPr lang="en-US" altLang="ja-JP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US" altLang="ja-JP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𝟎</m:t>
                                        </m:r>
                                        <m:r>
                                          <a:rPr lang="en-US" altLang="ja-JP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.</m:t>
                                        </m:r>
                                        <m:r>
                                          <a:rPr lang="en-US" altLang="ja-JP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𝟎𝟑</m:t>
                                        </m:r>
                                      </m:num>
                                      <m:den>
                                        <m:r>
                                          <a:rPr lang="en-US" altLang="ja-JP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𝟑</m:t>
                                        </m:r>
                                        <m:r>
                                          <a:rPr lang="en-US" altLang="ja-JP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.</m:t>
                                        </m:r>
                                        <m:r>
                                          <a:rPr lang="en-US" altLang="ja-JP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𝟗𝟐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altLang="ja-JP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altLang="ja-JP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&lt;</m:t>
                            </m:r>
                            <m:r>
                              <a:rPr lang="en-US" altLang="ja-JP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  <m:e>
                            <m:sSup>
                              <m:sSupPr>
                                <m:ctrlPr>
                                  <a:rPr lang="en-US" altLang="ja-JP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ja-JP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altLang="ja-JP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ja-JP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𝒚</m:t>
                                        </m:r>
                                        <m:d>
                                          <m:dPr>
                                            <m:begChr m:val="["/>
                                            <m:endChr m:val="]"/>
                                            <m:ctrlPr>
                                              <a:rPr lang="en-US" altLang="ja-JP" b="1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altLang="ja-JP" b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𝐦𝐦</m:t>
                                            </m:r>
                                          </m:e>
                                        </m:d>
                                        <m:r>
                                          <a:rPr lang="en-US" altLang="ja-JP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US" altLang="ja-JP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𝟎</m:t>
                                        </m:r>
                                        <m:r>
                                          <a:rPr lang="en-US" altLang="ja-JP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.</m:t>
                                        </m:r>
                                        <m:r>
                                          <a:rPr lang="en-US" altLang="ja-JP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𝟎𝟑</m:t>
                                        </m:r>
                                      </m:num>
                                      <m:den>
                                        <m:r>
                                          <a:rPr lang="en-US" altLang="ja-JP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𝟑</m:t>
                                        </m:r>
                                        <m:r>
                                          <a:rPr lang="en-US" altLang="ja-JP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.</m:t>
                                        </m:r>
                                        <m:r>
                                          <a:rPr lang="en-US" altLang="ja-JP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𝟗𝟔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altLang="ja-JP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altLang="ja-JP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altLang="ja-JP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ja-JP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altLang="ja-JP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altLang="ja-JP" b="1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altLang="ja-JP" b="1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𝒑</m:t>
                                            </m:r>
                                          </m:e>
                                          <m:sub>
                                            <m:r>
                                              <a:rPr lang="en-US" altLang="ja-JP" b="1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𝒚</m:t>
                                            </m:r>
                                          </m:sub>
                                        </m:sSub>
                                        <m:d>
                                          <m:dPr>
                                            <m:begChr m:val="["/>
                                            <m:endChr m:val="]"/>
                                            <m:ctrlPr>
                                              <a:rPr lang="en-US" altLang="ja-JP" b="1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altLang="ja-JP" b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𝐌𝐞𝐕</m:t>
                                            </m:r>
                                            <m:r>
                                              <a:rPr lang="en-US" altLang="ja-JP" b="1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/</m:t>
                                            </m:r>
                                            <m:r>
                                              <a:rPr lang="en-US" altLang="ja-JP" b="1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𝒄</m:t>
                                            </m:r>
                                          </m:e>
                                        </m:d>
                                        <m:r>
                                          <a:rPr lang="en-US" altLang="ja-JP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US" altLang="ja-JP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𝟎</m:t>
                                        </m:r>
                                        <m:r>
                                          <a:rPr lang="en-US" altLang="ja-JP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.</m:t>
                                        </m:r>
                                        <m:r>
                                          <a:rPr lang="en-US" altLang="ja-JP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𝟎𝟖</m:t>
                                        </m:r>
                                      </m:num>
                                      <m:den>
                                        <m:r>
                                          <a:rPr lang="en-US" altLang="ja-JP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𝟑</m:t>
                                        </m:r>
                                        <m:r>
                                          <a:rPr lang="en-US" altLang="ja-JP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.</m:t>
                                        </m:r>
                                        <m:r>
                                          <a:rPr lang="en-US" altLang="ja-JP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𝟗𝟒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altLang="ja-JP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altLang="ja-JP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&lt;</m:t>
                            </m:r>
                            <m:r>
                              <a:rPr lang="en-US" altLang="ja-JP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eqArr>
                      </m:e>
                    </m:box>
                  </m:oMath>
                </a14:m>
                <a:endParaRPr lang="en-US" altLang="ja-JP" b="1" dirty="0">
                  <a:solidFill>
                    <a:schemeClr val="tx1"/>
                  </a:solidFill>
                </a:endParaRPr>
              </a:p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コンテンツ プレースホルダー 15">
                <a:extLst>
                  <a:ext uri="{FF2B5EF4-FFF2-40B4-BE49-F238E27FC236}">
                    <a16:creationId xmlns:a16="http://schemas.microsoft.com/office/drawing/2014/main" id="{9A0223FF-4DF5-5495-3766-B5DF3FAFAD9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838199" y="4373877"/>
                <a:ext cx="6445828" cy="1803085"/>
              </a:xfrm>
              <a:blipFill>
                <a:blip r:embed="rId3"/>
                <a:stretch>
                  <a:fillRect l="-196" t="-69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図 17" descr="グラフ, 散布図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4E10C9AE-FE96-06DD-5780-98D7AFDEEA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4027" y="4083753"/>
            <a:ext cx="4141217" cy="2409122"/>
          </a:xfrm>
          <a:prstGeom prst="rect">
            <a:avLst/>
          </a:prstGeom>
        </p:spPr>
      </p:pic>
      <p:pic>
        <p:nvPicPr>
          <p:cNvPr id="17" name="コンテンツ プレースホルダー 1">
            <a:extLst>
              <a:ext uri="{FF2B5EF4-FFF2-40B4-BE49-F238E27FC236}">
                <a16:creationId xmlns:a16="http://schemas.microsoft.com/office/drawing/2014/main" id="{60C8EB19-B0AD-02CB-F9ED-0ABDD107960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7284029" y="1866673"/>
            <a:ext cx="4141215" cy="2409122"/>
          </a:xfrm>
          <a:prstGeom prst="rect">
            <a:avLst/>
          </a:prstGeom>
        </p:spPr>
      </p:pic>
      <p:sp>
        <p:nvSpPr>
          <p:cNvPr id="13" name="タイトル 12">
            <a:extLst>
              <a:ext uri="{FF2B5EF4-FFF2-40B4-BE49-F238E27FC236}">
                <a16:creationId xmlns:a16="http://schemas.microsoft.com/office/drawing/2014/main" id="{F242BAE0-2F9C-5E8A-8A02-B31D6835CF3E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US" altLang="ja-JP" b="1">
                <a:solidFill>
                  <a:schemeClr val="accent6">
                    <a:lumMod val="75000"/>
                  </a:schemeClr>
                </a:solidFill>
                <a:latin typeface="+mj-ea"/>
              </a:rPr>
              <a:t>Transverse acceptance</a:t>
            </a:r>
            <a:endParaRPr lang="ja-JP" altLang="en-US" b="1">
              <a:solidFill>
                <a:schemeClr val="accent6">
                  <a:lumMod val="75000"/>
                </a:schemeClr>
              </a:solidFill>
              <a:latin typeface="+mj-ea"/>
            </a:endParaRPr>
          </a:p>
        </p:txBody>
      </p:sp>
      <p:sp>
        <p:nvSpPr>
          <p:cNvPr id="14" name="コンテンツ プレースホルダー 13">
            <a:extLst>
              <a:ext uri="{FF2B5EF4-FFF2-40B4-BE49-F238E27FC236}">
                <a16:creationId xmlns:a16="http://schemas.microsoft.com/office/drawing/2014/main" id="{26132579-CFA8-7D0A-C208-696D4283C4B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ja-JP" b="1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ja-JP" b="1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ja-JP" b="1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ja-JP" b="1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ja-JP" b="1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38C19F8-D82D-BE2C-4408-B539CE9B2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C3639-1EC0-4ED6-A1F4-6EAD2E7291E9}" type="slidenum">
              <a:rPr kumimoji="1" lang="ja-JP" altLang="en-US" smtClean="0"/>
              <a:t>7</a:t>
            </a:fld>
            <a:endParaRPr kumimoji="1" lang="ja-JP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表 2">
                <a:extLst>
                  <a:ext uri="{FF2B5EF4-FFF2-40B4-BE49-F238E27FC236}">
                    <a16:creationId xmlns:a16="http://schemas.microsoft.com/office/drawing/2014/main" id="{B21901FC-C374-F369-C101-4D3D9C21FE8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81031948"/>
                  </p:ext>
                </p:extLst>
              </p:nvPr>
            </p:nvGraphicFramePr>
            <p:xfrm>
              <a:off x="1834419" y="2206089"/>
              <a:ext cx="3189162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64376">
                      <a:extLst>
                        <a:ext uri="{9D8B030D-6E8A-4147-A177-3AD203B41FA5}">
                          <a16:colId xmlns:a16="http://schemas.microsoft.com/office/drawing/2014/main" val="826635912"/>
                        </a:ext>
                      </a:extLst>
                    </a:gridCol>
                    <a:gridCol w="1362393">
                      <a:extLst>
                        <a:ext uri="{9D8B030D-6E8A-4147-A177-3AD203B41FA5}">
                          <a16:colId xmlns:a16="http://schemas.microsoft.com/office/drawing/2014/main" val="3713444188"/>
                        </a:ext>
                      </a:extLst>
                    </a:gridCol>
                    <a:gridCol w="1362393">
                      <a:extLst>
                        <a:ext uri="{9D8B030D-6E8A-4147-A177-3AD203B41FA5}">
                          <a16:colId xmlns:a16="http://schemas.microsoft.com/office/drawing/2014/main" val="68430651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kumimoji="1" lang="ja-JP" altLang="en-US" sz="1600" b="1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600" b="1" dirty="0"/>
                            <a:t>average</a:t>
                          </a:r>
                          <a:endParaRPr kumimoji="1" lang="ja-JP" altLang="en-US" sz="1600" b="1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1600" b="1" i="1" smtClean="0">
                                    <a:latin typeface="Cambria Math" panose="02040503050406030204" pitchFamily="18" charset="0"/>
                                  </a:rPr>
                                  <m:t>𝝈</m:t>
                                </m:r>
                              </m:oMath>
                            </m:oMathPara>
                          </a14:m>
                          <a:endParaRPr kumimoji="1" lang="ja-JP" altLang="en-US" sz="1600" b="1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209205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1600" b="1" i="1" smtClean="0"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</m:oMath>
                            </m:oMathPara>
                          </a14:m>
                          <a:endParaRPr kumimoji="1" lang="ja-JP" altLang="en-US" sz="1600" b="1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1" lang="en-US" altLang="ja-JP" sz="1600" b="1"/>
                            <a:t>0.01 mm</a:t>
                          </a:r>
                          <a:endParaRPr kumimoji="1" lang="ja-JP" altLang="en-US" sz="1600" b="1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1" lang="en-US" altLang="ja-JP" sz="1600" b="1"/>
                            <a:t>2.00 mm</a:t>
                          </a:r>
                          <a:endParaRPr kumimoji="1" lang="ja-JP" altLang="en-US" sz="1600" b="1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5999321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1600" b="1" i="1" smtClean="0">
                                    <a:latin typeface="Cambria Math" panose="02040503050406030204" pitchFamily="18" charset="0"/>
                                  </a:rPr>
                                  <m:t>𝒚</m:t>
                                </m:r>
                              </m:oMath>
                            </m:oMathPara>
                          </a14:m>
                          <a:endParaRPr kumimoji="1" lang="ja-JP" altLang="en-US" sz="1600" b="1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1" lang="en-US" altLang="ja-JP" sz="1600" b="1"/>
                            <a:t>0.03 mm</a:t>
                          </a:r>
                          <a:endParaRPr kumimoji="1" lang="ja-JP" altLang="en-US" sz="1600" b="1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1" lang="en-US" altLang="ja-JP" sz="1600" b="1"/>
                            <a:t>1.98 mm</a:t>
                          </a:r>
                          <a:endParaRPr kumimoji="1" lang="ja-JP" altLang="en-US" sz="1600" b="1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4080942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1" lang="en-US" altLang="ja-JP" sz="16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sz="1600" b="1" i="1" smtClean="0">
                                        <a:latin typeface="Cambria Math" panose="02040503050406030204" pitchFamily="18" charset="0"/>
                                      </a:rPr>
                                      <m:t>𝒑</m:t>
                                    </m:r>
                                  </m:e>
                                  <m:sub>
                                    <m:r>
                                      <a:rPr kumimoji="1" lang="en-US" altLang="ja-JP" sz="1600" b="1" i="1" smtClean="0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1" lang="ja-JP" altLang="en-US" sz="1600" b="1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1" lang="en-US" altLang="ja-JP" sz="1600" b="1"/>
                            <a:t>0.03 MeV/</a:t>
                          </a:r>
                          <a14:m>
                            <m:oMath xmlns:m="http://schemas.openxmlformats.org/officeDocument/2006/math">
                              <m:r>
                                <a:rPr kumimoji="1" lang="en-US" altLang="ja-JP" sz="1600" b="1" i="1" smtClean="0"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</m:oMath>
                          </a14:m>
                          <a:endParaRPr kumimoji="1" lang="ja-JP" altLang="en-US" sz="1600" b="1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600" b="1"/>
                            <a:t>1.96 MeV/</a:t>
                          </a:r>
                          <a14:m>
                            <m:oMath xmlns:m="http://schemas.openxmlformats.org/officeDocument/2006/math">
                              <m:r>
                                <a:rPr kumimoji="1" lang="en-US" altLang="ja-JP" sz="1600" b="1" i="1" smtClean="0"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</m:oMath>
                          </a14:m>
                          <a:endParaRPr kumimoji="1" lang="ja-JP" altLang="en-US" sz="1600" b="1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8226554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1" lang="en-US" altLang="ja-JP" sz="16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sz="1600" b="1" i="1" smtClean="0">
                                        <a:latin typeface="Cambria Math" panose="02040503050406030204" pitchFamily="18" charset="0"/>
                                      </a:rPr>
                                      <m:t>𝒑</m:t>
                                    </m:r>
                                  </m:e>
                                  <m:sub>
                                    <m:r>
                                      <a:rPr kumimoji="1" lang="en-US" altLang="ja-JP" sz="1600" b="1" i="1" smtClean="0"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1" lang="ja-JP" altLang="en-US" sz="1600" b="1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600" b="1"/>
                            <a:t>0.08 MeV/</a:t>
                          </a:r>
                          <a14:m>
                            <m:oMath xmlns:m="http://schemas.openxmlformats.org/officeDocument/2006/math">
                              <m:r>
                                <a:rPr kumimoji="1" lang="en-US" altLang="ja-JP" sz="1600" b="1" i="1" smtClean="0"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</m:oMath>
                          </a14:m>
                          <a:endParaRPr kumimoji="1" lang="ja-JP" altLang="en-US" sz="1600" b="1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600" b="1" dirty="0"/>
                            <a:t>1.97 MeV/</a:t>
                          </a:r>
                          <a14:m>
                            <m:oMath xmlns:m="http://schemas.openxmlformats.org/officeDocument/2006/math">
                              <m:r>
                                <a:rPr kumimoji="1" lang="en-US" altLang="ja-JP" sz="1600" b="1" i="1" smtClean="0"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</m:oMath>
                          </a14:m>
                          <a:endParaRPr kumimoji="1" lang="ja-JP" altLang="en-US" sz="1600" b="1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72597837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" name="表 2">
                <a:extLst>
                  <a:ext uri="{FF2B5EF4-FFF2-40B4-BE49-F238E27FC236}">
                    <a16:creationId xmlns:a16="http://schemas.microsoft.com/office/drawing/2014/main" id="{B21901FC-C374-F369-C101-4D3D9C21FE8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81031948"/>
                  </p:ext>
                </p:extLst>
              </p:nvPr>
            </p:nvGraphicFramePr>
            <p:xfrm>
              <a:off x="1834419" y="2206089"/>
              <a:ext cx="3189162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64376">
                      <a:extLst>
                        <a:ext uri="{9D8B030D-6E8A-4147-A177-3AD203B41FA5}">
                          <a16:colId xmlns:a16="http://schemas.microsoft.com/office/drawing/2014/main" val="826635912"/>
                        </a:ext>
                      </a:extLst>
                    </a:gridCol>
                    <a:gridCol w="1362393">
                      <a:extLst>
                        <a:ext uri="{9D8B030D-6E8A-4147-A177-3AD203B41FA5}">
                          <a16:colId xmlns:a16="http://schemas.microsoft.com/office/drawing/2014/main" val="3713444188"/>
                        </a:ext>
                      </a:extLst>
                    </a:gridCol>
                    <a:gridCol w="1362393">
                      <a:extLst>
                        <a:ext uri="{9D8B030D-6E8A-4147-A177-3AD203B41FA5}">
                          <a16:colId xmlns:a16="http://schemas.microsoft.com/office/drawing/2014/main" val="68430651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kumimoji="1" lang="ja-JP" altLang="en-US" sz="1600" b="1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sz="1600" b="1" dirty="0"/>
                            <a:t>average</a:t>
                          </a:r>
                          <a:endParaRPr kumimoji="1" lang="ja-JP" altLang="en-US" sz="1600" b="1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6"/>
                          <a:stretch>
                            <a:fillRect l="-134259" t="-3448" r="-1852" b="-4206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209205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6"/>
                          <a:stretch>
                            <a:fillRect l="-2703" t="-100000" r="-586486" b="-30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1" lang="en-US" altLang="ja-JP" sz="1600" b="1"/>
                            <a:t>0.01 mm</a:t>
                          </a:r>
                          <a:endParaRPr kumimoji="1" lang="ja-JP" altLang="en-US" sz="1600" b="1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1" lang="en-US" altLang="ja-JP" sz="1600" b="1"/>
                            <a:t>2.00 mm</a:t>
                          </a:r>
                          <a:endParaRPr kumimoji="1" lang="ja-JP" altLang="en-US" sz="1600" b="1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5999321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6"/>
                          <a:stretch>
                            <a:fillRect l="-2703" t="-206897" r="-586486" b="-2172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kumimoji="1" lang="en-US" altLang="ja-JP" sz="1600" b="1"/>
                            <a:t>0.03 mm</a:t>
                          </a:r>
                          <a:endParaRPr kumimoji="1" lang="ja-JP" altLang="en-US" sz="1600" b="1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1" lang="en-US" altLang="ja-JP" sz="1600" b="1"/>
                            <a:t>1.98 mm</a:t>
                          </a:r>
                          <a:endParaRPr kumimoji="1" lang="ja-JP" altLang="en-US" sz="1600" b="1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4080942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6"/>
                          <a:stretch>
                            <a:fillRect l="-2703" t="-296667" r="-586486" b="-11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6"/>
                          <a:stretch>
                            <a:fillRect l="-35514" t="-296667" r="-102804" b="-11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6"/>
                          <a:stretch>
                            <a:fillRect l="-134259" t="-296667" r="-1852" b="-11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8226554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6"/>
                          <a:stretch>
                            <a:fillRect l="-2703" t="-410345" r="-586486" b="-137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6"/>
                          <a:stretch>
                            <a:fillRect l="-35514" t="-410345" r="-102804" b="-137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6"/>
                          <a:stretch>
                            <a:fillRect l="-134259" t="-410345" r="-1852" b="-1379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7259783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CC45C29-7C9A-EEAE-E87D-C46927B466FA}"/>
              </a:ext>
            </a:extLst>
          </p:cNvPr>
          <p:cNvSpPr/>
          <p:nvPr/>
        </p:nvSpPr>
        <p:spPr>
          <a:xfrm>
            <a:off x="6826804" y="1727582"/>
            <a:ext cx="505566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/>
              <a:t>The transverse phase space distribution after the target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E4BA14A-13D9-F024-CB7C-A447041B291E}"/>
              </a:ext>
            </a:extLst>
          </p:cNvPr>
          <p:cNvSpPr/>
          <p:nvPr/>
        </p:nvSpPr>
        <p:spPr>
          <a:xfrm>
            <a:off x="5033818" y="5288314"/>
            <a:ext cx="2501037" cy="795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b="1" dirty="0">
                <a:solidFill>
                  <a:srgbClr val="FF0000"/>
                </a:solidFill>
              </a:rPr>
              <a:t>●</a:t>
            </a:r>
            <a:r>
              <a:rPr lang="ja-JP" altLang="en-US" sz="1600" b="1" dirty="0"/>
              <a:t>：</a:t>
            </a:r>
            <a:r>
              <a:rPr lang="en-US" altLang="ja-JP" sz="1600" b="1" dirty="0"/>
              <a:t>All positrons</a:t>
            </a:r>
          </a:p>
          <a:p>
            <a:pPr>
              <a:lnSpc>
                <a:spcPct val="150000"/>
              </a:lnSpc>
            </a:pPr>
            <a:r>
              <a:rPr lang="ja-JP" altLang="en-US" sz="1600" b="1" dirty="0">
                <a:solidFill>
                  <a:srgbClr val="002060"/>
                </a:solidFill>
              </a:rPr>
              <a:t>●</a:t>
            </a:r>
            <a:r>
              <a:rPr lang="ja-JP" altLang="en-US" sz="1600" b="1" dirty="0"/>
              <a:t>：</a:t>
            </a:r>
            <a:r>
              <a:rPr lang="en-US" altLang="ja-JP" sz="1600" b="1" dirty="0"/>
              <a:t>Accepted positrons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44F950A7-2BB6-4F47-2445-A1DCA01D21B2}"/>
                  </a:ext>
                </a:extLst>
              </p:cNvPr>
              <p:cNvSpPr/>
              <p:nvPr/>
            </p:nvSpPr>
            <p:spPr>
              <a:xfrm>
                <a:off x="10181048" y="2133441"/>
                <a:ext cx="785886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600" b="1" i="1" smtClean="0">
                          <a:latin typeface="Cambria Math" panose="02040503050406030204" pitchFamily="18" charset="0"/>
                        </a:rPr>
                        <m:t>𝒙</m:t>
                      </m:r>
                    </m:oMath>
                  </m:oMathPara>
                </a14:m>
                <a:endParaRPr kumimoji="1" lang="ja-JP" altLang="en-US" sz="1600" b="1"/>
              </a:p>
            </p:txBody>
          </p:sp>
        </mc:Choice>
        <mc:Fallback xmlns=""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44F950A7-2BB6-4F47-2445-A1DCA01D21B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81048" y="2133441"/>
                <a:ext cx="785886" cy="33855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07876FC4-D6B4-12A2-1FAC-DF8C9DE81749}"/>
                  </a:ext>
                </a:extLst>
              </p:cNvPr>
              <p:cNvSpPr/>
              <p:nvPr/>
            </p:nvSpPr>
            <p:spPr>
              <a:xfrm>
                <a:off x="10181048" y="4373877"/>
                <a:ext cx="785886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600" b="1" i="1" smtClean="0">
                          <a:latin typeface="Cambria Math" panose="02040503050406030204" pitchFamily="18" charset="0"/>
                        </a:rPr>
                        <m:t>𝒚</m:t>
                      </m:r>
                    </m:oMath>
                  </m:oMathPara>
                </a14:m>
                <a:endParaRPr kumimoji="1" lang="ja-JP" altLang="en-US" sz="1600" b="1"/>
              </a:p>
            </p:txBody>
          </p:sp>
        </mc:Choice>
        <mc:Fallback xmlns=""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07876FC4-D6B4-12A2-1FAC-DF8C9DE8174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81048" y="4373877"/>
                <a:ext cx="785886" cy="338554"/>
              </a:xfrm>
              <a:prstGeom prst="rect">
                <a:avLst/>
              </a:prstGeom>
              <a:blipFill>
                <a:blip r:embed="rId8"/>
                <a:stretch>
                  <a:fillRect b="-3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18780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E1E368-CF8A-53A3-D296-6D63459727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コンテンツ プレースホルダー 8" descr="グラフ, 散布図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0A1F2A21-000D-A495-C694-786E2573056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6172200" y="2029242"/>
            <a:ext cx="5980704" cy="3479231"/>
          </a:xfr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54E747F1-9553-E4EA-0FE7-8880ADFFD3E2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kumimoji="1" lang="en-US" altLang="ja-JP" b="1">
                <a:solidFill>
                  <a:schemeClr val="accent6">
                    <a:lumMod val="75000"/>
                  </a:schemeClr>
                </a:solidFill>
                <a:latin typeface="+mj-ea"/>
              </a:rPr>
              <a:t>Longitudinal acceptance</a:t>
            </a:r>
            <a:endParaRPr kumimoji="1" lang="ja-JP" altLang="en-US" b="1">
              <a:solidFill>
                <a:schemeClr val="accent6">
                  <a:lumMod val="75000"/>
                </a:schemeClr>
              </a:solidFill>
              <a:latin typeface="+mj-ea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A3ED261-614D-9696-898B-2DE97429E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C3639-1EC0-4ED6-A1F4-6EAD2E7291E9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3C72F959-5328-DC3B-2285-99C2F6175A23}"/>
              </a:ext>
            </a:extLst>
          </p:cNvPr>
          <p:cNvSpPr/>
          <p:nvPr/>
        </p:nvSpPr>
        <p:spPr>
          <a:xfrm>
            <a:off x="6096000" y="1940862"/>
            <a:ext cx="58968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b="1"/>
              <a:t>The longitudinal phase space distribution after the target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C7AC83FA-4202-64CF-3E6C-F6E9DC5977A8}"/>
              </a:ext>
            </a:extLst>
          </p:cNvPr>
          <p:cNvSpPr/>
          <p:nvPr/>
        </p:nvSpPr>
        <p:spPr>
          <a:xfrm>
            <a:off x="2182162" y="4162518"/>
            <a:ext cx="232111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b="1"/>
              <a:t>Number of positrons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98626AD4-645A-2DAF-E38C-153A361045C5}"/>
                  </a:ext>
                </a:extLst>
              </p:cNvPr>
              <p:cNvSpPr/>
              <p:nvPr/>
            </p:nvSpPr>
            <p:spPr>
              <a:xfrm>
                <a:off x="7058987" y="5624711"/>
                <a:ext cx="4721412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1400" b="1" i="1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b>
                        <m:r>
                          <a:rPr lang="en-US" altLang="ja-JP" sz="1400" b="1">
                            <a:latin typeface="Cambria Math" panose="02040503050406030204" pitchFamily="18" charset="0"/>
                          </a:rPr>
                          <m:t>𝐦𝐢𝐧</m:t>
                        </m:r>
                      </m:sub>
                    </m:sSub>
                    <m:r>
                      <a:rPr lang="en-US" altLang="ja-JP" sz="1400" b="1" i="0" smtClean="0">
                        <a:latin typeface="Cambria Math" panose="02040503050406030204" pitchFamily="18" charset="0"/>
                      </a:rPr>
                      <m:t>: </m:t>
                    </m:r>
                  </m:oMath>
                </a14:m>
                <a:r>
                  <a:rPr lang="en-US" altLang="ja-JP" sz="1600" b="1"/>
                  <a:t>The minimum value of </a:t>
                </a:r>
                <a14:m>
                  <m:oMath xmlns:m="http://schemas.openxmlformats.org/officeDocument/2006/math">
                    <m:r>
                      <a:rPr lang="en-US" altLang="ja-JP" sz="1600" b="1" i="1" smtClean="0">
                        <a:latin typeface="Cambria Math" panose="02040503050406030204" pitchFamily="18" charset="0"/>
                      </a:rPr>
                      <m:t>𝒕</m:t>
                    </m:r>
                  </m:oMath>
                </a14:m>
                <a:r>
                  <a:rPr lang="en-US" altLang="ja-JP" sz="1600" b="1"/>
                  <a:t> when positrons reach the end of the target</a:t>
                </a:r>
              </a:p>
            </p:txBody>
          </p:sp>
        </mc:Choice>
        <mc:Fallback xmlns=""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98626AD4-645A-2DAF-E38C-153A361045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8987" y="5624711"/>
                <a:ext cx="4721412" cy="584775"/>
              </a:xfrm>
              <a:prstGeom prst="rect">
                <a:avLst/>
              </a:prstGeom>
              <a:blipFill>
                <a:blip r:embed="rId4"/>
                <a:stretch>
                  <a:fillRect l="-775" t="-3125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74BF09E2-E07A-2461-AF0C-B00A41A299BF}"/>
              </a:ext>
            </a:extLst>
          </p:cNvPr>
          <p:cNvSpPr/>
          <p:nvPr/>
        </p:nvSpPr>
        <p:spPr>
          <a:xfrm>
            <a:off x="9042400" y="2395654"/>
            <a:ext cx="2549248" cy="795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b="1" dirty="0">
                <a:solidFill>
                  <a:srgbClr val="FF0000"/>
                </a:solidFill>
              </a:rPr>
              <a:t>●</a:t>
            </a:r>
            <a:r>
              <a:rPr lang="ja-JP" altLang="en-US" sz="1600" b="1" dirty="0"/>
              <a:t>：</a:t>
            </a:r>
            <a:r>
              <a:rPr lang="en-US" altLang="ja-JP" sz="1600" b="1" dirty="0"/>
              <a:t>All positrons</a:t>
            </a:r>
          </a:p>
          <a:p>
            <a:pPr>
              <a:lnSpc>
                <a:spcPct val="150000"/>
              </a:lnSpc>
            </a:pPr>
            <a:r>
              <a:rPr lang="ja-JP" altLang="en-US" sz="1600" b="1" dirty="0">
                <a:solidFill>
                  <a:srgbClr val="002060"/>
                </a:solidFill>
              </a:rPr>
              <a:t>●</a:t>
            </a:r>
            <a:r>
              <a:rPr lang="ja-JP" altLang="en-US" sz="1600" b="1" dirty="0"/>
              <a:t>：</a:t>
            </a:r>
            <a:r>
              <a:rPr lang="en-US" altLang="ja-JP" sz="1600" b="1" dirty="0"/>
              <a:t>Accepted positrons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コンテンツ プレースホルダー 15">
                <a:extLst>
                  <a:ext uri="{FF2B5EF4-FFF2-40B4-BE49-F238E27FC236}">
                    <a16:creationId xmlns:a16="http://schemas.microsoft.com/office/drawing/2014/main" id="{8DBCE617-4416-6C69-3909-390D12FF57A1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838200" y="1825625"/>
                <a:ext cx="5181600" cy="2297590"/>
              </a:xfrm>
            </p:spPr>
            <p:txBody>
              <a:bodyPr>
                <a:normAutofit fontScale="62500" lnSpcReduction="20000"/>
              </a:bodyPr>
              <a:lstStyle/>
              <a:p>
                <a:pPr marL="285750" indent="-285750">
                  <a:lnSpc>
                    <a:spcPct val="170000"/>
                  </a:lnSpc>
                  <a:spcBef>
                    <a:spcPts val="0"/>
                  </a:spcBef>
                </a:pPr>
                <a:r>
                  <a:rPr lang="en-US" altLang="ja-JP" b="1">
                    <a:solidFill>
                      <a:schemeClr val="tx1"/>
                    </a:solidFill>
                  </a:rPr>
                  <a:t>The longitudinal acceptance was set by the minimum and maximum values of th</a:t>
                </a:r>
                <a:r>
                  <a:rPr lang="en-US" altLang="ja-JP" b="1"/>
                  <a:t>e distribution of the accepted positrons.</a:t>
                </a:r>
                <a:endParaRPr lang="en-US" altLang="ja-JP" b="1" i="1">
                  <a:latin typeface="Cambria Math" panose="02040503050406030204" pitchFamily="18" charset="0"/>
                </a:endParaRPr>
              </a:p>
              <a:p>
                <a:pPr marL="285750" indent="-285750">
                  <a:lnSpc>
                    <a:spcPct val="170000"/>
                  </a:lnSpc>
                  <a:spcBef>
                    <a:spcPts val="0"/>
                  </a:spcBef>
                </a:pPr>
                <a14:m>
                  <m:oMath xmlns:m="http://schemas.openxmlformats.org/officeDocument/2006/math">
                    <m:box>
                      <m:boxPr>
                        <m:ctrlPr>
                          <a:rPr lang="en-US" altLang="ja-JP" b="1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eqArr>
                          <m:eqArrPr>
                            <m:ctrlPr>
                              <a:rPr lang="en-US" altLang="ja-JP" b="1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altLang="ja-JP" b="1" i="1">
                                <a:latin typeface="Cambria Math" panose="02040503050406030204" pitchFamily="18" charset="0"/>
                              </a:rPr>
                              <m:t>𝟎</m:t>
                            </m:r>
                            <m:r>
                              <a:rPr lang="en-US" altLang="ja-JP" b="1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altLang="ja-JP" b="1" i="1">
                                <a:latin typeface="Cambria Math" panose="02040503050406030204" pitchFamily="18" charset="0"/>
                              </a:rPr>
                              <m:t>𝟑𝟑𝟑𝟔𝟕𝟗</m:t>
                            </m:r>
                            <m:r>
                              <a:rPr lang="en-US" altLang="ja-JP" b="1" i="1">
                                <a:latin typeface="Cambria Math" panose="02040503050406030204" pitchFamily="18" charset="0"/>
                              </a:rPr>
                              <m:t>≤</m:t>
                            </m:r>
                            <m:sSub>
                              <m:sSubPr>
                                <m:ctrlPr>
                                  <a:rPr lang="en-US" altLang="ja-JP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b="1" i="1">
                                    <a:latin typeface="Cambria Math" panose="02040503050406030204" pitchFamily="18" charset="0"/>
                                  </a:rPr>
                                  <m:t>𝒑</m:t>
                                </m:r>
                              </m:e>
                              <m:sub>
                                <m:r>
                                  <a:rPr lang="en-US" altLang="ja-JP" b="1" i="1">
                                    <a:latin typeface="Cambria Math" panose="02040503050406030204" pitchFamily="18" charset="0"/>
                                  </a:rPr>
                                  <m:t>𝒛</m:t>
                                </m:r>
                              </m:sub>
                            </m:sSub>
                            <m:d>
                              <m:dPr>
                                <m:begChr m:val="["/>
                                <m:endChr m:val="]"/>
                                <m:ctrlPr>
                                  <a:rPr lang="en-US" altLang="ja-JP" b="1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ja-JP" b="1">
                                    <a:latin typeface="Cambria Math" panose="02040503050406030204" pitchFamily="18" charset="0"/>
                                  </a:rPr>
                                  <m:t>𝐌𝐞𝐕</m:t>
                                </m:r>
                                <m:r>
                                  <a:rPr lang="en-US" altLang="ja-JP" b="1" i="1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altLang="ja-JP" b="1" i="1">
                                    <a:latin typeface="Cambria Math" panose="02040503050406030204" pitchFamily="18" charset="0"/>
                                  </a:rPr>
                                  <m:t>𝒄</m:t>
                                </m:r>
                              </m:e>
                            </m:d>
                            <m:r>
                              <a:rPr lang="en-US" altLang="ja-JP" b="1" i="1">
                                <a:latin typeface="Cambria Math" panose="02040503050406030204" pitchFamily="18" charset="0"/>
                              </a:rPr>
                              <m:t>≤</m:t>
                            </m:r>
                            <m:r>
                              <a:rPr lang="en-US" altLang="ja-JP" b="1" i="1">
                                <a:latin typeface="Cambria Math" panose="02040503050406030204" pitchFamily="18" charset="0"/>
                              </a:rPr>
                              <m:t>𝟑𝟑</m:t>
                            </m:r>
                            <m:r>
                              <a:rPr lang="en-US" altLang="ja-JP" b="1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altLang="ja-JP" b="1" i="1">
                                <a:latin typeface="Cambria Math" panose="02040503050406030204" pitchFamily="18" charset="0"/>
                              </a:rPr>
                              <m:t>𝟒𝟑𝟏𝟗</m:t>
                            </m:r>
                          </m:e>
                          <m:e>
                            <m:r>
                              <a:rPr lang="en-US" altLang="ja-JP" b="1" i="1">
                                <a:latin typeface="Cambria Math" panose="02040503050406030204" pitchFamily="18" charset="0"/>
                              </a:rPr>
                              <m:t>𝒕</m:t>
                            </m:r>
                            <m:r>
                              <a:rPr lang="en-US" altLang="ja-JP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ja-JP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b="1" i="1"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</m:e>
                              <m:sub>
                                <m:r>
                                  <a:rPr lang="en-US" altLang="ja-JP" b="1">
                                    <a:latin typeface="Cambria Math" panose="02040503050406030204" pitchFamily="18" charset="0"/>
                                  </a:rPr>
                                  <m:t>𝐦𝐢𝐧</m:t>
                                </m:r>
                              </m:sub>
                            </m:sSub>
                            <m:d>
                              <m:dPr>
                                <m:begChr m:val="["/>
                                <m:endChr m:val="]"/>
                                <m:ctrlPr>
                                  <a:rPr lang="en-US" altLang="ja-JP" b="1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ja-JP" b="1">
                                    <a:latin typeface="Cambria Math" panose="02040503050406030204" pitchFamily="18" charset="0"/>
                                  </a:rPr>
                                  <m:t>𝐧𝐬</m:t>
                                </m:r>
                              </m:e>
                            </m:d>
                            <m:r>
                              <a:rPr lang="en-US" altLang="ja-JP" b="1" i="1">
                                <a:latin typeface="Cambria Math" panose="02040503050406030204" pitchFamily="18" charset="0"/>
                              </a:rPr>
                              <m:t>≤</m:t>
                            </m:r>
                            <m:r>
                              <a:rPr lang="en-US" altLang="ja-JP" b="1" i="1">
                                <a:latin typeface="Cambria Math" panose="02040503050406030204" pitchFamily="18" charset="0"/>
                              </a:rPr>
                              <m:t>𝟎</m:t>
                            </m:r>
                            <m:r>
                              <a:rPr lang="en-US" altLang="ja-JP" b="1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altLang="ja-JP" b="1" i="1">
                                <a:latin typeface="Cambria Math" panose="02040503050406030204" pitchFamily="18" charset="0"/>
                              </a:rPr>
                              <m:t>𝟎𝟏𝟕𝟕𝟓𝟗</m:t>
                            </m:r>
                          </m:e>
                        </m:eqArr>
                      </m:e>
                    </m:box>
                  </m:oMath>
                </a14:m>
                <a:endParaRPr lang="ja-JP" altLang="en-US"/>
              </a:p>
            </p:txBody>
          </p:sp>
        </mc:Choice>
        <mc:Fallback xmlns="">
          <p:sp>
            <p:nvSpPr>
              <p:cNvPr id="16" name="コンテンツ プレースホルダー 15">
                <a:extLst>
                  <a:ext uri="{FF2B5EF4-FFF2-40B4-BE49-F238E27FC236}">
                    <a16:creationId xmlns:a16="http://schemas.microsoft.com/office/drawing/2014/main" id="{8DBCE617-4416-6C69-3909-390D12FF57A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838200" y="1825625"/>
                <a:ext cx="5181600" cy="2297590"/>
              </a:xfrm>
              <a:blipFill>
                <a:blip r:embed="rId5"/>
                <a:stretch>
                  <a:fillRect l="-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3751B10C-2C92-0261-26D8-ECD5D37C9F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9092479"/>
              </p:ext>
            </p:extLst>
          </p:nvPr>
        </p:nvGraphicFramePr>
        <p:xfrm>
          <a:off x="513238" y="4540375"/>
          <a:ext cx="5831523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92968">
                  <a:extLst>
                    <a:ext uri="{9D8B030D-6E8A-4147-A177-3AD203B41FA5}">
                      <a16:colId xmlns:a16="http://schemas.microsoft.com/office/drawing/2014/main" val="22433158"/>
                    </a:ext>
                  </a:extLst>
                </a:gridCol>
                <a:gridCol w="1138555">
                  <a:extLst>
                    <a:ext uri="{9D8B030D-6E8A-4147-A177-3AD203B41FA5}">
                      <a16:colId xmlns:a16="http://schemas.microsoft.com/office/drawing/2014/main" val="58386163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/>
                        <a:t>Number</a:t>
                      </a:r>
                      <a:endParaRPr kumimoji="1" lang="ja-JP" altLang="en-US" sz="18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13000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/>
                        <a:t>All positrons</a:t>
                      </a:r>
                      <a:endParaRPr kumimoji="1" lang="ja-JP" altLang="en-US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/>
                        <a:t>7292</a:t>
                      </a:r>
                      <a:endParaRPr kumimoji="1" lang="ja-JP" altLang="en-US" sz="18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42461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b="1">
                          <a:latin typeface="+mn-ea"/>
                        </a:rPr>
                        <a:t>Positrons in the provisional acceptance </a:t>
                      </a:r>
                      <a:endParaRPr kumimoji="1" lang="ja-JP" altLang="en-US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/>
                        <a:t>1600</a:t>
                      </a:r>
                      <a:endParaRPr kumimoji="1" lang="ja-JP" altLang="en-US" sz="18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54853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52902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0157AA0B-AD16-6B77-7EAB-4245FAB24BCD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US" altLang="ja-JP" b="1" dirty="0">
                <a:solidFill>
                  <a:schemeClr val="accent6">
                    <a:lumMod val="7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Positron Yield on target</a:t>
            </a:r>
            <a:endParaRPr lang="ja-JP" altLang="en-US" b="1">
              <a:solidFill>
                <a:schemeClr val="accent6">
                  <a:lumMod val="75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59E4C34-1159-B55D-013E-A32854ED929D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8200" y="2511195"/>
            <a:ext cx="5181600" cy="2980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C3928A7B-C235-0F90-65B1-2C4C01228852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72200" y="2511195"/>
            <a:ext cx="5181600" cy="2980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CC1BAB5-FCE6-0676-B270-1FA732BD8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DAF7-9F94-47F7-80C2-29599E2AEAAC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B597714-2D2E-30EA-4215-B6114DB465E9}"/>
              </a:ext>
            </a:extLst>
          </p:cNvPr>
          <p:cNvSpPr txBox="1"/>
          <p:nvPr/>
        </p:nvSpPr>
        <p:spPr>
          <a:xfrm>
            <a:off x="1808018" y="2320409"/>
            <a:ext cx="3241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/>
              <a:t>Positron yield at the target</a:t>
            </a:r>
            <a:endParaRPr lang="ja-JP" altLang="en-US" b="1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FE51FC1-D815-B75C-D0DE-8245005D1E48}"/>
              </a:ext>
            </a:extLst>
          </p:cNvPr>
          <p:cNvSpPr txBox="1"/>
          <p:nvPr/>
        </p:nvSpPr>
        <p:spPr>
          <a:xfrm>
            <a:off x="6172200" y="2320409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/>
              <a:t>Peak energy deposition density of the target</a:t>
            </a:r>
            <a:endParaRPr lang="ja-JP" altLang="en-US" b="1"/>
          </a:p>
        </p:txBody>
      </p:sp>
      <p:sp>
        <p:nvSpPr>
          <p:cNvPr id="10" name="コンテンツ プレースホルダー 15">
            <a:extLst>
              <a:ext uri="{FF2B5EF4-FFF2-40B4-BE49-F238E27FC236}">
                <a16:creationId xmlns:a16="http://schemas.microsoft.com/office/drawing/2014/main" id="{0F81D1C8-E363-420D-7A95-417BF8E8917F}"/>
              </a:ext>
            </a:extLst>
          </p:cNvPr>
          <p:cNvSpPr txBox="1">
            <a:spLocks/>
          </p:cNvSpPr>
          <p:nvPr/>
        </p:nvSpPr>
        <p:spPr>
          <a:xfrm>
            <a:off x="1438192" y="5462546"/>
            <a:ext cx="9315616" cy="13954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ja-JP" sz="1800">
                <a:latin typeface="+mn-ea"/>
              </a:rPr>
              <a:t>The positron yield and peak energy deposition density are higher for higher drive beam energy.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ja-JP" sz="1800">
                <a:latin typeface="+mn-ea"/>
              </a:rPr>
              <a:t>T</a:t>
            </a:r>
            <a:r>
              <a:rPr lang="en-US" altLang="ja-JP" sz="1800"/>
              <a:t>he optimum target thickness is thicker for higher drive beam energy.</a:t>
            </a:r>
            <a:endParaRPr lang="en-US" altLang="ja-JP" sz="180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913754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65BAB56E3E39324E97870817F5855FE1" ma:contentTypeVersion="9" ma:contentTypeDescription="新しいドキュメントを作成します。" ma:contentTypeScope="" ma:versionID="8784ceb519e09ec7316718bc2d92ead2">
  <xsd:schema xmlns:xsd="http://www.w3.org/2001/XMLSchema" xmlns:xs="http://www.w3.org/2001/XMLSchema" xmlns:p="http://schemas.microsoft.com/office/2006/metadata/properties" xmlns:ns3="942931dd-0261-4a60-a437-c754dc6175d9" targetNamespace="http://schemas.microsoft.com/office/2006/metadata/properties" ma:root="true" ma:fieldsID="e4db24ceb91f08d806913cde3e366c52" ns3:_="">
    <xsd:import namespace="942931dd-0261-4a60-a437-c754dc6175d9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GenerationTime" minOccurs="0"/>
                <xsd:element ref="ns3:MediaServiceEventHashCode" minOccurs="0"/>
                <xsd:element ref="ns3:MediaServiceSystemTags" minOccurs="0"/>
                <xsd:element ref="ns3:MediaServiceOCR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42931dd-0261-4a60-a437-c754dc6175d9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ystemTags" ma:index="1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activity" ma:index="16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942931dd-0261-4a60-a437-c754dc6175d9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3664D8F-8C8B-45E2-9E7D-2F3202F580C0}">
  <ds:schemaRefs>
    <ds:schemaRef ds:uri="942931dd-0261-4a60-a437-c754dc6175d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A280FEB4-099D-4BCF-98A3-5D3833DF60DD}">
  <ds:schemaRefs>
    <ds:schemaRef ds:uri="942931dd-0261-4a60-a437-c754dc6175d9"/>
    <ds:schemaRef ds:uri="http://purl.org/dc/elements/1.1/"/>
    <ds:schemaRef ds:uri="http://schemas.microsoft.com/office/2006/documentManagement/types"/>
    <ds:schemaRef ds:uri="http://www.w3.org/XML/1998/namespace"/>
    <ds:schemaRef ds:uri="http://purl.org/dc/terms/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50D91F59-C4FB-42BB-9DDC-2607A89F3F6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1682</TotalTime>
  <Words>1234</Words>
  <Application>Microsoft Macintosh PowerPoint</Application>
  <PresentationFormat>ワイド画面</PresentationFormat>
  <Paragraphs>211</Paragraphs>
  <Slides>15</Slides>
  <Notes>9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25" baseType="lpstr">
      <vt:lpstr>メイリオ</vt:lpstr>
      <vt:lpstr>メイリオ</vt:lpstr>
      <vt:lpstr>游ゴシック</vt:lpstr>
      <vt:lpstr>游ゴシック Light</vt:lpstr>
      <vt:lpstr>游明朝</vt:lpstr>
      <vt:lpstr>Arial</vt:lpstr>
      <vt:lpstr>Cambria Math</vt:lpstr>
      <vt:lpstr>Symbol</vt:lpstr>
      <vt:lpstr>Wingdings</vt:lpstr>
      <vt:lpstr>Office テーマ</vt:lpstr>
      <vt:lpstr>Black box optimization with TPE algorithm of ILC E-Driven Positron Source</vt:lpstr>
      <vt:lpstr>International Linear Collider </vt:lpstr>
      <vt:lpstr>ILC Electron-driven positron source</vt:lpstr>
      <vt:lpstr>Start-to-end optimization </vt:lpstr>
      <vt:lpstr>Positron Generation </vt:lpstr>
      <vt:lpstr>Provisional acceptance at the target exit</vt:lpstr>
      <vt:lpstr>Transverse acceptance</vt:lpstr>
      <vt:lpstr>Longitudinal acceptance</vt:lpstr>
      <vt:lpstr>Positron Yield on target</vt:lpstr>
      <vt:lpstr>N of Positron/PEDD</vt:lpstr>
      <vt:lpstr>Capture linac</vt:lpstr>
      <vt:lpstr>Simulations of the booster linac and ECS</vt:lpstr>
      <vt:lpstr>Tree-structured Parzen Estimator</vt:lpstr>
      <vt:lpstr>Results</vt:lpstr>
      <vt:lpstr>Conclusions &amp; Future work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SASAKI, Yodai</dc:creator>
  <cp:lastModifiedBy>栗木　雅夫</cp:lastModifiedBy>
  <cp:revision>5</cp:revision>
  <dcterms:created xsi:type="dcterms:W3CDTF">2025-10-15T19:48:49Z</dcterms:created>
  <dcterms:modified xsi:type="dcterms:W3CDTF">2025-10-21T08:37:17Z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0x01010065BAB56E3E39324E97870817F5855FE1</vt:lpwstr>
  </property>
</Properties>
</file>